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BA5A7-D21B-4FFD-9FF1-32700A9E185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1B8C4B03-FACB-40F4-9CE7-0B2104D3F0E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برهان بر صفت کمال مطلق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0B2B469-8302-4361-A465-9FE56EFA0F0A}" type="parTrans" cxnId="{11C0E662-5E51-47BF-AFA0-821DE8EFD6EA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CC03480-4116-4675-A989-611E670750AC}" type="sibTrans" cxnId="{11C0E662-5E51-47BF-AFA0-821DE8EFD6EA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C28C144-2A0F-46F9-83AE-8C926DC6A66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CF5B565-7D2F-4DD0-83C7-EE28E52B6F5D}" type="parTrans" cxnId="{CEFB334A-C30F-4E2B-BA7E-370D17CDF42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B301135-1C5F-4529-A54F-3C281EEE1BB6}" type="sibTrans" cxnId="{CEFB334A-C30F-4E2B-BA7E-370D17CDF42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B0403FB-F823-4E84-A822-48CFBD1A63B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اگر کوچکترین نقصی در واجب، وجود داشته باشد معلول و نیازمند خواهد بود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1EB7078-56EA-4422-B15F-E438BFC20A4E}" type="parTrans" cxnId="{A9CAB91A-A311-466C-A6AE-8299EA4D30F8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E64AFA3-91F5-418E-8CCE-EF673FCC9A78}" type="sibTrans" cxnId="{A9CAB91A-A311-466C-A6AE-8299EA4D30F8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8B2DC5F-6D51-47C6-8913-60B20C1C96C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246B148-6046-4C14-ACDE-CD3FE6C2945E}" type="parTrans" cxnId="{103BB176-2F11-4E41-8396-1E66B7BC021B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73BEAE2-9895-4955-8260-2E20FFDBD26A}" type="sibTrans" cxnId="{103BB176-2F11-4E41-8396-1E66B7BC021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8BF456C-B23F-482B-81AE-1B795574271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لکن واجب معلول و نیازمند نیست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DC69BEC-B8A6-48B1-B44E-B4498D8E036C}" type="parTrans" cxnId="{67EEF1AD-5670-4D88-B96D-61805888BF06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E02C8B5-29C1-4738-8BA9-0A52A03AA317}" type="sibTrans" cxnId="{67EEF1AD-5670-4D88-B96D-61805888BF06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FCB6A26-D76F-468D-B1D8-DCC4673D6B4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65916EF-7A61-442B-B6A2-DF1CED20B89C}" type="parTrans" cxnId="{99B08809-8E18-4A21-AB2C-9F3C9F24E32B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313A961-06AA-41D3-90C2-A68E58191319}" type="sibTrans" cxnId="{99B08809-8E18-4A21-AB2C-9F3C9F24E32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EA96595-2623-4ADE-8F47-7B432FE9B11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کوچکترین نقصی در واجب راه ندارد و کامل مطلق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13AB6A9-7E4D-456F-B70C-E045DC387621}" type="parTrans" cxnId="{C93F53E2-F06A-4BA1-8DAB-B5C64259574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CCC747F-DA7A-406F-804B-F40591EEA642}" type="sibTrans" cxnId="{C93F53E2-F06A-4BA1-8DAB-B5C64259574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C88AEBA-3754-4C2F-8A04-6F52D2B4819D}" type="pres">
      <dgm:prSet presAssocID="{6DCBA5A7-D21B-4FFD-9FF1-32700A9E185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19F6DE-DE5E-4B4D-8328-CAD25138ACA9}" type="pres">
      <dgm:prSet presAssocID="{1B8C4B03-FACB-40F4-9CE7-0B2104D3F0E8}" presName="root1" presStyleCnt="0"/>
      <dgm:spPr/>
    </dgm:pt>
    <dgm:pt modelId="{B926F81A-AB42-4205-AE7F-B1427F79EA43}" type="pres">
      <dgm:prSet presAssocID="{1B8C4B03-FACB-40F4-9CE7-0B2104D3F0E8}" presName="LevelOneTextNode" presStyleLbl="node0" presStyleIdx="0" presStyleCnt="1" custScaleY="851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20C450-E97D-4B6B-8DA9-4631FBC5D7DD}" type="pres">
      <dgm:prSet presAssocID="{1B8C4B03-FACB-40F4-9CE7-0B2104D3F0E8}" presName="level2hierChild" presStyleCnt="0"/>
      <dgm:spPr/>
    </dgm:pt>
    <dgm:pt modelId="{2352FD4B-6C34-4DE3-B4EC-F33EAF16DFDE}" type="pres">
      <dgm:prSet presAssocID="{6CF5B565-7D2F-4DD0-83C7-EE28E52B6F5D}" presName="conn2-1" presStyleLbl="parChTrans1D2" presStyleIdx="0" presStyleCnt="3" custScaleY="85190"/>
      <dgm:spPr/>
      <dgm:t>
        <a:bodyPr/>
        <a:lstStyle/>
        <a:p>
          <a:endParaRPr lang="en-US"/>
        </a:p>
      </dgm:t>
    </dgm:pt>
    <dgm:pt modelId="{A2B72566-9D7A-4D3D-A172-30EAF42F2F9E}" type="pres">
      <dgm:prSet presAssocID="{6CF5B565-7D2F-4DD0-83C7-EE28E52B6F5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773068E-B7FD-48E2-8411-00F2524D3375}" type="pres">
      <dgm:prSet presAssocID="{9C28C144-2A0F-46F9-83AE-8C926DC6A666}" presName="root2" presStyleCnt="0"/>
      <dgm:spPr/>
    </dgm:pt>
    <dgm:pt modelId="{24F2E34B-984A-4893-BBEC-208ACFE9EC37}" type="pres">
      <dgm:prSet presAssocID="{9C28C144-2A0F-46F9-83AE-8C926DC6A666}" presName="LevelTwoTextNode" presStyleLbl="node2" presStyleIdx="0" presStyleCnt="3" custScaleX="28998" custScaleY="85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39277D-0374-41A0-B540-B50DD05E7532}" type="pres">
      <dgm:prSet presAssocID="{9C28C144-2A0F-46F9-83AE-8C926DC6A666}" presName="level3hierChild" presStyleCnt="0"/>
      <dgm:spPr/>
    </dgm:pt>
    <dgm:pt modelId="{3F545BAF-503B-4181-9137-4D0E1E10D962}" type="pres">
      <dgm:prSet presAssocID="{F1EB7078-56EA-4422-B15F-E438BFC20A4E}" presName="conn2-1" presStyleLbl="parChTrans1D3" presStyleIdx="0" presStyleCnt="3" custScaleY="85190"/>
      <dgm:spPr/>
      <dgm:t>
        <a:bodyPr/>
        <a:lstStyle/>
        <a:p>
          <a:endParaRPr lang="en-US"/>
        </a:p>
      </dgm:t>
    </dgm:pt>
    <dgm:pt modelId="{86B3BBA9-A4C7-40EF-880E-0A119A2FFFA9}" type="pres">
      <dgm:prSet presAssocID="{F1EB7078-56EA-4422-B15F-E438BFC20A4E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393C30A-648E-4316-AD49-45F31FFCBFE4}" type="pres">
      <dgm:prSet presAssocID="{0B0403FB-F823-4E84-A822-48CFBD1A63B3}" presName="root2" presStyleCnt="0"/>
      <dgm:spPr/>
    </dgm:pt>
    <dgm:pt modelId="{C29366A4-6BB3-4D05-BC14-66FA55CD76FC}" type="pres">
      <dgm:prSet presAssocID="{0B0403FB-F823-4E84-A822-48CFBD1A63B3}" presName="LevelTwoTextNode" presStyleLbl="node3" presStyleIdx="0" presStyleCnt="3" custScaleX="247469" custScaleY="85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C64C7-C3E1-42C6-B57C-E1705C69C6CF}" type="pres">
      <dgm:prSet presAssocID="{0B0403FB-F823-4E84-A822-48CFBD1A63B3}" presName="level3hierChild" presStyleCnt="0"/>
      <dgm:spPr/>
    </dgm:pt>
    <dgm:pt modelId="{12040397-A28A-485A-B15A-465FCBB6E4DB}" type="pres">
      <dgm:prSet presAssocID="{1246B148-6046-4C14-ACDE-CD3FE6C2945E}" presName="conn2-1" presStyleLbl="parChTrans1D2" presStyleIdx="1" presStyleCnt="3" custScaleY="85190"/>
      <dgm:spPr/>
      <dgm:t>
        <a:bodyPr/>
        <a:lstStyle/>
        <a:p>
          <a:endParaRPr lang="en-US"/>
        </a:p>
      </dgm:t>
    </dgm:pt>
    <dgm:pt modelId="{5880F7B6-A402-4D68-8D92-01324C5F7CA8}" type="pres">
      <dgm:prSet presAssocID="{1246B148-6046-4C14-ACDE-CD3FE6C2945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2982EAB-ACE8-4862-B07A-789C3FDFC46B}" type="pres">
      <dgm:prSet presAssocID="{B8B2DC5F-6D51-47C6-8913-60B20C1C96CF}" presName="root2" presStyleCnt="0"/>
      <dgm:spPr/>
    </dgm:pt>
    <dgm:pt modelId="{BA38A0C8-3573-4E44-8625-FBDB6EC79EF8}" type="pres">
      <dgm:prSet presAssocID="{B8B2DC5F-6D51-47C6-8913-60B20C1C96CF}" presName="LevelTwoTextNode" presStyleLbl="node2" presStyleIdx="1" presStyleCnt="3" custScaleX="28998" custScaleY="85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591B21-E6AA-4A84-A3E1-65B6D21404F3}" type="pres">
      <dgm:prSet presAssocID="{B8B2DC5F-6D51-47C6-8913-60B20C1C96CF}" presName="level3hierChild" presStyleCnt="0"/>
      <dgm:spPr/>
    </dgm:pt>
    <dgm:pt modelId="{8C4FF88D-2D30-45C8-8156-EB8A21A758FA}" type="pres">
      <dgm:prSet presAssocID="{EDC69BEC-B8A6-48B1-B44E-B4498D8E036C}" presName="conn2-1" presStyleLbl="parChTrans1D3" presStyleIdx="1" presStyleCnt="3" custScaleY="85190"/>
      <dgm:spPr/>
      <dgm:t>
        <a:bodyPr/>
        <a:lstStyle/>
        <a:p>
          <a:endParaRPr lang="en-US"/>
        </a:p>
      </dgm:t>
    </dgm:pt>
    <dgm:pt modelId="{B1DDB889-1ACA-4A2F-9BB0-AB3739F77FB6}" type="pres">
      <dgm:prSet presAssocID="{EDC69BEC-B8A6-48B1-B44E-B4498D8E036C}" presName="connTx" presStyleLbl="parChTrans1D3" presStyleIdx="1" presStyleCnt="3"/>
      <dgm:spPr/>
      <dgm:t>
        <a:bodyPr/>
        <a:lstStyle/>
        <a:p>
          <a:endParaRPr lang="en-US"/>
        </a:p>
      </dgm:t>
    </dgm:pt>
    <dgm:pt modelId="{6D53494A-0E1F-419B-AD8A-944A49764F1D}" type="pres">
      <dgm:prSet presAssocID="{48BF456C-B23F-482B-81AE-1B7955742711}" presName="root2" presStyleCnt="0"/>
      <dgm:spPr/>
    </dgm:pt>
    <dgm:pt modelId="{EF147FF6-F286-43E0-9167-F62230224D95}" type="pres">
      <dgm:prSet presAssocID="{48BF456C-B23F-482B-81AE-1B7955742711}" presName="LevelTwoTextNode" presStyleLbl="node3" presStyleIdx="1" presStyleCnt="3" custScaleX="247469" custScaleY="85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8140B7-1D04-4A64-9AB2-AEB387B60AE4}" type="pres">
      <dgm:prSet presAssocID="{48BF456C-B23F-482B-81AE-1B7955742711}" presName="level3hierChild" presStyleCnt="0"/>
      <dgm:spPr/>
    </dgm:pt>
    <dgm:pt modelId="{B45C7022-B1D3-4B59-B672-1439A60E6C0E}" type="pres">
      <dgm:prSet presAssocID="{265916EF-7A61-442B-B6A2-DF1CED20B89C}" presName="conn2-1" presStyleLbl="parChTrans1D2" presStyleIdx="2" presStyleCnt="3" custScaleY="85190"/>
      <dgm:spPr/>
      <dgm:t>
        <a:bodyPr/>
        <a:lstStyle/>
        <a:p>
          <a:endParaRPr lang="en-US"/>
        </a:p>
      </dgm:t>
    </dgm:pt>
    <dgm:pt modelId="{B9477F79-97B7-496A-90BB-7FCDC2A51369}" type="pres">
      <dgm:prSet presAssocID="{265916EF-7A61-442B-B6A2-DF1CED20B89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BF8AAE7-62E1-4CA4-919C-C378D291A14F}" type="pres">
      <dgm:prSet presAssocID="{7FCB6A26-D76F-468D-B1D8-DCC4673D6B4D}" presName="root2" presStyleCnt="0"/>
      <dgm:spPr/>
    </dgm:pt>
    <dgm:pt modelId="{CD39A4D1-A200-4288-86E7-BB01FAAB7ABA}" type="pres">
      <dgm:prSet presAssocID="{7FCB6A26-D76F-468D-B1D8-DCC4673D6B4D}" presName="LevelTwoTextNode" presStyleLbl="node2" presStyleIdx="2" presStyleCnt="3" custScaleX="28998" custScaleY="85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F8BC42-F852-4446-8B22-759362324C91}" type="pres">
      <dgm:prSet presAssocID="{7FCB6A26-D76F-468D-B1D8-DCC4673D6B4D}" presName="level3hierChild" presStyleCnt="0"/>
      <dgm:spPr/>
    </dgm:pt>
    <dgm:pt modelId="{6C8AEB34-EBE4-4EEF-A9B1-41E8EB3B3947}" type="pres">
      <dgm:prSet presAssocID="{713AB6A9-7E4D-456F-B70C-E045DC387621}" presName="conn2-1" presStyleLbl="parChTrans1D3" presStyleIdx="2" presStyleCnt="3" custScaleY="85190"/>
      <dgm:spPr/>
      <dgm:t>
        <a:bodyPr/>
        <a:lstStyle/>
        <a:p>
          <a:endParaRPr lang="en-US"/>
        </a:p>
      </dgm:t>
    </dgm:pt>
    <dgm:pt modelId="{9EB53C22-2293-48B0-B2E8-D2D83B78F65C}" type="pres">
      <dgm:prSet presAssocID="{713AB6A9-7E4D-456F-B70C-E045DC387621}" presName="connTx" presStyleLbl="parChTrans1D3" presStyleIdx="2" presStyleCnt="3"/>
      <dgm:spPr/>
      <dgm:t>
        <a:bodyPr/>
        <a:lstStyle/>
        <a:p>
          <a:endParaRPr lang="en-US"/>
        </a:p>
      </dgm:t>
    </dgm:pt>
    <dgm:pt modelId="{32444E06-8235-4CB2-ADE7-4412B6A262CE}" type="pres">
      <dgm:prSet presAssocID="{FEA96595-2623-4ADE-8F47-7B432FE9B11F}" presName="root2" presStyleCnt="0"/>
      <dgm:spPr/>
    </dgm:pt>
    <dgm:pt modelId="{778D1A39-3292-4377-AFDB-D55B79A94A5A}" type="pres">
      <dgm:prSet presAssocID="{FEA96595-2623-4ADE-8F47-7B432FE9B11F}" presName="LevelTwoTextNode" presStyleLbl="node3" presStyleIdx="2" presStyleCnt="3" custScaleX="247469" custScaleY="85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BD1415-E8E5-499D-B5FA-36142E2ACF0B}" type="pres">
      <dgm:prSet presAssocID="{FEA96595-2623-4ADE-8F47-7B432FE9B11F}" presName="level3hierChild" presStyleCnt="0"/>
      <dgm:spPr/>
    </dgm:pt>
  </dgm:ptLst>
  <dgm:cxnLst>
    <dgm:cxn modelId="{82E3EFB6-BF81-4EDB-80B0-5E285C359851}" type="presOf" srcId="{713AB6A9-7E4D-456F-B70C-E045DC387621}" destId="{6C8AEB34-EBE4-4EEF-A9B1-41E8EB3B3947}" srcOrd="0" destOrd="0" presId="urn:microsoft.com/office/officeart/2005/8/layout/hierarchy2"/>
    <dgm:cxn modelId="{240EAE31-8E19-4562-B8D6-B8C40F83167C}" type="presOf" srcId="{713AB6A9-7E4D-456F-B70C-E045DC387621}" destId="{9EB53C22-2293-48B0-B2E8-D2D83B78F65C}" srcOrd="1" destOrd="0" presId="urn:microsoft.com/office/officeart/2005/8/layout/hierarchy2"/>
    <dgm:cxn modelId="{C93F53E2-F06A-4BA1-8DAB-B5C642595749}" srcId="{7FCB6A26-D76F-468D-B1D8-DCC4673D6B4D}" destId="{FEA96595-2623-4ADE-8F47-7B432FE9B11F}" srcOrd="0" destOrd="0" parTransId="{713AB6A9-7E4D-456F-B70C-E045DC387621}" sibTransId="{0CCC747F-DA7A-406F-804B-F40591EEA642}"/>
    <dgm:cxn modelId="{AD042C48-409E-4A51-A96F-1CC114B6E83C}" type="presOf" srcId="{0B0403FB-F823-4E84-A822-48CFBD1A63B3}" destId="{C29366A4-6BB3-4D05-BC14-66FA55CD76FC}" srcOrd="0" destOrd="0" presId="urn:microsoft.com/office/officeart/2005/8/layout/hierarchy2"/>
    <dgm:cxn modelId="{07BC3F59-250A-4204-AA1C-9AA5FBB960D1}" type="presOf" srcId="{FEA96595-2623-4ADE-8F47-7B432FE9B11F}" destId="{778D1A39-3292-4377-AFDB-D55B79A94A5A}" srcOrd="0" destOrd="0" presId="urn:microsoft.com/office/officeart/2005/8/layout/hierarchy2"/>
    <dgm:cxn modelId="{DBC3C34C-376A-408A-A5CB-C3250E29D20D}" type="presOf" srcId="{1B8C4B03-FACB-40F4-9CE7-0B2104D3F0E8}" destId="{B926F81A-AB42-4205-AE7F-B1427F79EA43}" srcOrd="0" destOrd="0" presId="urn:microsoft.com/office/officeart/2005/8/layout/hierarchy2"/>
    <dgm:cxn modelId="{F084E7E9-7E11-4810-BD4F-CF3BFEB409D1}" type="presOf" srcId="{265916EF-7A61-442B-B6A2-DF1CED20B89C}" destId="{B9477F79-97B7-496A-90BB-7FCDC2A51369}" srcOrd="1" destOrd="0" presId="urn:microsoft.com/office/officeart/2005/8/layout/hierarchy2"/>
    <dgm:cxn modelId="{C52C24C8-D7CC-43B3-A473-A532635BDD73}" type="presOf" srcId="{EDC69BEC-B8A6-48B1-B44E-B4498D8E036C}" destId="{8C4FF88D-2D30-45C8-8156-EB8A21A758FA}" srcOrd="0" destOrd="0" presId="urn:microsoft.com/office/officeart/2005/8/layout/hierarchy2"/>
    <dgm:cxn modelId="{05081938-64CC-41AA-B527-C5BBCC95D053}" type="presOf" srcId="{6CF5B565-7D2F-4DD0-83C7-EE28E52B6F5D}" destId="{2352FD4B-6C34-4DE3-B4EC-F33EAF16DFDE}" srcOrd="0" destOrd="0" presId="urn:microsoft.com/office/officeart/2005/8/layout/hierarchy2"/>
    <dgm:cxn modelId="{67EEF1AD-5670-4D88-B96D-61805888BF06}" srcId="{B8B2DC5F-6D51-47C6-8913-60B20C1C96CF}" destId="{48BF456C-B23F-482B-81AE-1B7955742711}" srcOrd="0" destOrd="0" parTransId="{EDC69BEC-B8A6-48B1-B44E-B4498D8E036C}" sibTransId="{9E02C8B5-29C1-4738-8BA9-0A52A03AA317}"/>
    <dgm:cxn modelId="{105CB392-CA6B-4306-A5F3-E8BCDFDBF083}" type="presOf" srcId="{9C28C144-2A0F-46F9-83AE-8C926DC6A666}" destId="{24F2E34B-984A-4893-BBEC-208ACFE9EC37}" srcOrd="0" destOrd="0" presId="urn:microsoft.com/office/officeart/2005/8/layout/hierarchy2"/>
    <dgm:cxn modelId="{38ADB2F1-F04C-49DB-AA25-746A1EEA36D8}" type="presOf" srcId="{1246B148-6046-4C14-ACDE-CD3FE6C2945E}" destId="{12040397-A28A-485A-B15A-465FCBB6E4DB}" srcOrd="0" destOrd="0" presId="urn:microsoft.com/office/officeart/2005/8/layout/hierarchy2"/>
    <dgm:cxn modelId="{A5F4F1DD-F484-4339-A387-F396C816FF52}" type="presOf" srcId="{265916EF-7A61-442B-B6A2-DF1CED20B89C}" destId="{B45C7022-B1D3-4B59-B672-1439A60E6C0E}" srcOrd="0" destOrd="0" presId="urn:microsoft.com/office/officeart/2005/8/layout/hierarchy2"/>
    <dgm:cxn modelId="{195AF18C-48B1-4065-9FDA-1C2E806708CE}" type="presOf" srcId="{F1EB7078-56EA-4422-B15F-E438BFC20A4E}" destId="{3F545BAF-503B-4181-9137-4D0E1E10D962}" srcOrd="0" destOrd="0" presId="urn:microsoft.com/office/officeart/2005/8/layout/hierarchy2"/>
    <dgm:cxn modelId="{4D766CF1-B54A-48DC-A67D-8F69FA9C39E8}" type="presOf" srcId="{6CF5B565-7D2F-4DD0-83C7-EE28E52B6F5D}" destId="{A2B72566-9D7A-4D3D-A172-30EAF42F2F9E}" srcOrd="1" destOrd="0" presId="urn:microsoft.com/office/officeart/2005/8/layout/hierarchy2"/>
    <dgm:cxn modelId="{BE672CF2-6FCA-40A1-BE31-88FABD7337D1}" type="presOf" srcId="{B8B2DC5F-6D51-47C6-8913-60B20C1C96CF}" destId="{BA38A0C8-3573-4E44-8625-FBDB6EC79EF8}" srcOrd="0" destOrd="0" presId="urn:microsoft.com/office/officeart/2005/8/layout/hierarchy2"/>
    <dgm:cxn modelId="{819CF6C6-9237-429B-A650-E1E420472E6C}" type="presOf" srcId="{48BF456C-B23F-482B-81AE-1B7955742711}" destId="{EF147FF6-F286-43E0-9167-F62230224D95}" srcOrd="0" destOrd="0" presId="urn:microsoft.com/office/officeart/2005/8/layout/hierarchy2"/>
    <dgm:cxn modelId="{CEFB334A-C30F-4E2B-BA7E-370D17CDF429}" srcId="{1B8C4B03-FACB-40F4-9CE7-0B2104D3F0E8}" destId="{9C28C144-2A0F-46F9-83AE-8C926DC6A666}" srcOrd="0" destOrd="0" parTransId="{6CF5B565-7D2F-4DD0-83C7-EE28E52B6F5D}" sibTransId="{1B301135-1C5F-4529-A54F-3C281EEE1BB6}"/>
    <dgm:cxn modelId="{2C74C86A-46F6-453F-A3DA-A291351CC696}" type="presOf" srcId="{6DCBA5A7-D21B-4FFD-9FF1-32700A9E1852}" destId="{6C88AEBA-3754-4C2F-8A04-6F52D2B4819D}" srcOrd="0" destOrd="0" presId="urn:microsoft.com/office/officeart/2005/8/layout/hierarchy2"/>
    <dgm:cxn modelId="{42E7977A-5BFE-4F84-B218-97A9BCF5B7ED}" type="presOf" srcId="{7FCB6A26-D76F-468D-B1D8-DCC4673D6B4D}" destId="{CD39A4D1-A200-4288-86E7-BB01FAAB7ABA}" srcOrd="0" destOrd="0" presId="urn:microsoft.com/office/officeart/2005/8/layout/hierarchy2"/>
    <dgm:cxn modelId="{B26F36A5-0877-4F60-B9C5-DD85F7E212F2}" type="presOf" srcId="{F1EB7078-56EA-4422-B15F-E438BFC20A4E}" destId="{86B3BBA9-A4C7-40EF-880E-0A119A2FFFA9}" srcOrd="1" destOrd="0" presId="urn:microsoft.com/office/officeart/2005/8/layout/hierarchy2"/>
    <dgm:cxn modelId="{103BB176-2F11-4E41-8396-1E66B7BC021B}" srcId="{1B8C4B03-FACB-40F4-9CE7-0B2104D3F0E8}" destId="{B8B2DC5F-6D51-47C6-8913-60B20C1C96CF}" srcOrd="1" destOrd="0" parTransId="{1246B148-6046-4C14-ACDE-CD3FE6C2945E}" sibTransId="{873BEAE2-9895-4955-8260-2E20FFDBD26A}"/>
    <dgm:cxn modelId="{BAEAAB6D-4A7F-4A87-BD08-1A32DE221B6B}" type="presOf" srcId="{1246B148-6046-4C14-ACDE-CD3FE6C2945E}" destId="{5880F7B6-A402-4D68-8D92-01324C5F7CA8}" srcOrd="1" destOrd="0" presId="urn:microsoft.com/office/officeart/2005/8/layout/hierarchy2"/>
    <dgm:cxn modelId="{11C0E662-5E51-47BF-AFA0-821DE8EFD6EA}" srcId="{6DCBA5A7-D21B-4FFD-9FF1-32700A9E1852}" destId="{1B8C4B03-FACB-40F4-9CE7-0B2104D3F0E8}" srcOrd="0" destOrd="0" parTransId="{70B2B469-8302-4361-A465-9FE56EFA0F0A}" sibTransId="{9CC03480-4116-4675-A989-611E670750AC}"/>
    <dgm:cxn modelId="{BB308B65-52F9-4988-B962-68A2AD02E6A5}" type="presOf" srcId="{EDC69BEC-B8A6-48B1-B44E-B4498D8E036C}" destId="{B1DDB889-1ACA-4A2F-9BB0-AB3739F77FB6}" srcOrd="1" destOrd="0" presId="urn:microsoft.com/office/officeart/2005/8/layout/hierarchy2"/>
    <dgm:cxn modelId="{A9CAB91A-A311-466C-A6AE-8299EA4D30F8}" srcId="{9C28C144-2A0F-46F9-83AE-8C926DC6A666}" destId="{0B0403FB-F823-4E84-A822-48CFBD1A63B3}" srcOrd="0" destOrd="0" parTransId="{F1EB7078-56EA-4422-B15F-E438BFC20A4E}" sibTransId="{BE64AFA3-91F5-418E-8CCE-EF673FCC9A78}"/>
    <dgm:cxn modelId="{99B08809-8E18-4A21-AB2C-9F3C9F24E32B}" srcId="{1B8C4B03-FACB-40F4-9CE7-0B2104D3F0E8}" destId="{7FCB6A26-D76F-468D-B1D8-DCC4673D6B4D}" srcOrd="2" destOrd="0" parTransId="{265916EF-7A61-442B-B6A2-DF1CED20B89C}" sibTransId="{D313A961-06AA-41D3-90C2-A68E58191319}"/>
    <dgm:cxn modelId="{EA5E0AD9-0667-446D-BD68-AAFCCFF441E0}" type="presParOf" srcId="{6C88AEBA-3754-4C2F-8A04-6F52D2B4819D}" destId="{F619F6DE-DE5E-4B4D-8328-CAD25138ACA9}" srcOrd="0" destOrd="0" presId="urn:microsoft.com/office/officeart/2005/8/layout/hierarchy2"/>
    <dgm:cxn modelId="{A2664CAD-7B7B-4636-A3F7-2A9599F18825}" type="presParOf" srcId="{F619F6DE-DE5E-4B4D-8328-CAD25138ACA9}" destId="{B926F81A-AB42-4205-AE7F-B1427F79EA43}" srcOrd="0" destOrd="0" presId="urn:microsoft.com/office/officeart/2005/8/layout/hierarchy2"/>
    <dgm:cxn modelId="{B913AE6B-06A6-4AC6-9441-A23FBA94CE43}" type="presParOf" srcId="{F619F6DE-DE5E-4B4D-8328-CAD25138ACA9}" destId="{8920C450-E97D-4B6B-8DA9-4631FBC5D7DD}" srcOrd="1" destOrd="0" presId="urn:microsoft.com/office/officeart/2005/8/layout/hierarchy2"/>
    <dgm:cxn modelId="{1433708A-4F97-4A2B-9CD6-B33ABA4F5FB6}" type="presParOf" srcId="{8920C450-E97D-4B6B-8DA9-4631FBC5D7DD}" destId="{2352FD4B-6C34-4DE3-B4EC-F33EAF16DFDE}" srcOrd="0" destOrd="0" presId="urn:microsoft.com/office/officeart/2005/8/layout/hierarchy2"/>
    <dgm:cxn modelId="{030FEA96-F2AE-479F-91CF-BA2F4F7B6FA6}" type="presParOf" srcId="{2352FD4B-6C34-4DE3-B4EC-F33EAF16DFDE}" destId="{A2B72566-9D7A-4D3D-A172-30EAF42F2F9E}" srcOrd="0" destOrd="0" presId="urn:microsoft.com/office/officeart/2005/8/layout/hierarchy2"/>
    <dgm:cxn modelId="{026A6E60-022D-4A3B-B3D7-94A3E8236D45}" type="presParOf" srcId="{8920C450-E97D-4B6B-8DA9-4631FBC5D7DD}" destId="{5773068E-B7FD-48E2-8411-00F2524D3375}" srcOrd="1" destOrd="0" presId="urn:microsoft.com/office/officeart/2005/8/layout/hierarchy2"/>
    <dgm:cxn modelId="{45C3BD07-A2D4-4E96-9F70-126A020187B9}" type="presParOf" srcId="{5773068E-B7FD-48E2-8411-00F2524D3375}" destId="{24F2E34B-984A-4893-BBEC-208ACFE9EC37}" srcOrd="0" destOrd="0" presId="urn:microsoft.com/office/officeart/2005/8/layout/hierarchy2"/>
    <dgm:cxn modelId="{8AB9C337-D561-4BB6-8197-6EA362540110}" type="presParOf" srcId="{5773068E-B7FD-48E2-8411-00F2524D3375}" destId="{F939277D-0374-41A0-B540-B50DD05E7532}" srcOrd="1" destOrd="0" presId="urn:microsoft.com/office/officeart/2005/8/layout/hierarchy2"/>
    <dgm:cxn modelId="{B4BD06AC-63C9-40DF-A205-302B4A05EBAE}" type="presParOf" srcId="{F939277D-0374-41A0-B540-B50DD05E7532}" destId="{3F545BAF-503B-4181-9137-4D0E1E10D962}" srcOrd="0" destOrd="0" presId="urn:microsoft.com/office/officeart/2005/8/layout/hierarchy2"/>
    <dgm:cxn modelId="{5A73A6F7-F88F-419E-A250-12D402FDBFF6}" type="presParOf" srcId="{3F545BAF-503B-4181-9137-4D0E1E10D962}" destId="{86B3BBA9-A4C7-40EF-880E-0A119A2FFFA9}" srcOrd="0" destOrd="0" presId="urn:microsoft.com/office/officeart/2005/8/layout/hierarchy2"/>
    <dgm:cxn modelId="{4CCDBAE9-2356-40C5-BE64-5BF37FB81410}" type="presParOf" srcId="{F939277D-0374-41A0-B540-B50DD05E7532}" destId="{2393C30A-648E-4316-AD49-45F31FFCBFE4}" srcOrd="1" destOrd="0" presId="urn:microsoft.com/office/officeart/2005/8/layout/hierarchy2"/>
    <dgm:cxn modelId="{2658E950-509F-4259-ACCD-0142DDD731D9}" type="presParOf" srcId="{2393C30A-648E-4316-AD49-45F31FFCBFE4}" destId="{C29366A4-6BB3-4D05-BC14-66FA55CD76FC}" srcOrd="0" destOrd="0" presId="urn:microsoft.com/office/officeart/2005/8/layout/hierarchy2"/>
    <dgm:cxn modelId="{1EC481F6-A300-4BD0-A3E6-1F2C87A8317F}" type="presParOf" srcId="{2393C30A-648E-4316-AD49-45F31FFCBFE4}" destId="{2D5C64C7-C3E1-42C6-B57C-E1705C69C6CF}" srcOrd="1" destOrd="0" presId="urn:microsoft.com/office/officeart/2005/8/layout/hierarchy2"/>
    <dgm:cxn modelId="{A6CE34C0-3711-4102-8ADF-38C5F454DC76}" type="presParOf" srcId="{8920C450-E97D-4B6B-8DA9-4631FBC5D7DD}" destId="{12040397-A28A-485A-B15A-465FCBB6E4DB}" srcOrd="2" destOrd="0" presId="urn:microsoft.com/office/officeart/2005/8/layout/hierarchy2"/>
    <dgm:cxn modelId="{EEFF6B69-E7FC-49F4-BBAC-D5F577287D87}" type="presParOf" srcId="{12040397-A28A-485A-B15A-465FCBB6E4DB}" destId="{5880F7B6-A402-4D68-8D92-01324C5F7CA8}" srcOrd="0" destOrd="0" presId="urn:microsoft.com/office/officeart/2005/8/layout/hierarchy2"/>
    <dgm:cxn modelId="{631BB059-6010-470D-9393-399A846894F1}" type="presParOf" srcId="{8920C450-E97D-4B6B-8DA9-4631FBC5D7DD}" destId="{72982EAB-ACE8-4862-B07A-789C3FDFC46B}" srcOrd="3" destOrd="0" presId="urn:microsoft.com/office/officeart/2005/8/layout/hierarchy2"/>
    <dgm:cxn modelId="{64B87B47-AE5C-4265-AB3A-4C85AFE9886A}" type="presParOf" srcId="{72982EAB-ACE8-4862-B07A-789C3FDFC46B}" destId="{BA38A0C8-3573-4E44-8625-FBDB6EC79EF8}" srcOrd="0" destOrd="0" presId="urn:microsoft.com/office/officeart/2005/8/layout/hierarchy2"/>
    <dgm:cxn modelId="{0FC9A74F-E954-4F5B-A2FC-EDD01E213055}" type="presParOf" srcId="{72982EAB-ACE8-4862-B07A-789C3FDFC46B}" destId="{63591B21-E6AA-4A84-A3E1-65B6D21404F3}" srcOrd="1" destOrd="0" presId="urn:microsoft.com/office/officeart/2005/8/layout/hierarchy2"/>
    <dgm:cxn modelId="{CA0BFD3D-1126-4DB8-895E-CC74A89413F9}" type="presParOf" srcId="{63591B21-E6AA-4A84-A3E1-65B6D21404F3}" destId="{8C4FF88D-2D30-45C8-8156-EB8A21A758FA}" srcOrd="0" destOrd="0" presId="urn:microsoft.com/office/officeart/2005/8/layout/hierarchy2"/>
    <dgm:cxn modelId="{0204145C-8719-4030-8370-B2799AF1DCF6}" type="presParOf" srcId="{8C4FF88D-2D30-45C8-8156-EB8A21A758FA}" destId="{B1DDB889-1ACA-4A2F-9BB0-AB3739F77FB6}" srcOrd="0" destOrd="0" presId="urn:microsoft.com/office/officeart/2005/8/layout/hierarchy2"/>
    <dgm:cxn modelId="{BA2A7359-B2EB-4D29-A680-DF232AD8511B}" type="presParOf" srcId="{63591B21-E6AA-4A84-A3E1-65B6D21404F3}" destId="{6D53494A-0E1F-419B-AD8A-944A49764F1D}" srcOrd="1" destOrd="0" presId="urn:microsoft.com/office/officeart/2005/8/layout/hierarchy2"/>
    <dgm:cxn modelId="{CF7B7C89-DF7F-4EC2-AA40-8FE8780EDA93}" type="presParOf" srcId="{6D53494A-0E1F-419B-AD8A-944A49764F1D}" destId="{EF147FF6-F286-43E0-9167-F62230224D95}" srcOrd="0" destOrd="0" presId="urn:microsoft.com/office/officeart/2005/8/layout/hierarchy2"/>
    <dgm:cxn modelId="{437F60E9-EA8E-454B-95FF-3610B572F2BD}" type="presParOf" srcId="{6D53494A-0E1F-419B-AD8A-944A49764F1D}" destId="{CE8140B7-1D04-4A64-9AB2-AEB387B60AE4}" srcOrd="1" destOrd="0" presId="urn:microsoft.com/office/officeart/2005/8/layout/hierarchy2"/>
    <dgm:cxn modelId="{04B1A71D-2B1A-479D-9AE9-916845262D32}" type="presParOf" srcId="{8920C450-E97D-4B6B-8DA9-4631FBC5D7DD}" destId="{B45C7022-B1D3-4B59-B672-1439A60E6C0E}" srcOrd="4" destOrd="0" presId="urn:microsoft.com/office/officeart/2005/8/layout/hierarchy2"/>
    <dgm:cxn modelId="{09501523-4989-475F-ADFF-9BD8CBC7AA9F}" type="presParOf" srcId="{B45C7022-B1D3-4B59-B672-1439A60E6C0E}" destId="{B9477F79-97B7-496A-90BB-7FCDC2A51369}" srcOrd="0" destOrd="0" presId="urn:microsoft.com/office/officeart/2005/8/layout/hierarchy2"/>
    <dgm:cxn modelId="{714AB03D-CC2D-44CA-AE24-6A4C0F124E93}" type="presParOf" srcId="{8920C450-E97D-4B6B-8DA9-4631FBC5D7DD}" destId="{5BF8AAE7-62E1-4CA4-919C-C378D291A14F}" srcOrd="5" destOrd="0" presId="urn:microsoft.com/office/officeart/2005/8/layout/hierarchy2"/>
    <dgm:cxn modelId="{556BD0D7-E3E4-43CF-9908-06B2C7F3C2F8}" type="presParOf" srcId="{5BF8AAE7-62E1-4CA4-919C-C378D291A14F}" destId="{CD39A4D1-A200-4288-86E7-BB01FAAB7ABA}" srcOrd="0" destOrd="0" presId="urn:microsoft.com/office/officeart/2005/8/layout/hierarchy2"/>
    <dgm:cxn modelId="{A34FDE5F-F3A2-48F3-8ACE-5C8C36718F4D}" type="presParOf" srcId="{5BF8AAE7-62E1-4CA4-919C-C378D291A14F}" destId="{ACF8BC42-F852-4446-8B22-759362324C91}" srcOrd="1" destOrd="0" presId="urn:microsoft.com/office/officeart/2005/8/layout/hierarchy2"/>
    <dgm:cxn modelId="{8F3EAB0D-660A-4F8F-9AAE-228EDA345765}" type="presParOf" srcId="{ACF8BC42-F852-4446-8B22-759362324C91}" destId="{6C8AEB34-EBE4-4EEF-A9B1-41E8EB3B3947}" srcOrd="0" destOrd="0" presId="urn:microsoft.com/office/officeart/2005/8/layout/hierarchy2"/>
    <dgm:cxn modelId="{080811ED-EBE1-4E23-A095-05818FA6E38D}" type="presParOf" srcId="{6C8AEB34-EBE4-4EEF-A9B1-41E8EB3B3947}" destId="{9EB53C22-2293-48B0-B2E8-D2D83B78F65C}" srcOrd="0" destOrd="0" presId="urn:microsoft.com/office/officeart/2005/8/layout/hierarchy2"/>
    <dgm:cxn modelId="{67B6EE13-8C46-4592-A550-AF6DEE677F76}" type="presParOf" srcId="{ACF8BC42-F852-4446-8B22-759362324C91}" destId="{32444E06-8235-4CB2-ADE7-4412B6A262CE}" srcOrd="1" destOrd="0" presId="urn:microsoft.com/office/officeart/2005/8/layout/hierarchy2"/>
    <dgm:cxn modelId="{BA8037CE-4A47-4E83-85BB-A5A6925D51A0}" type="presParOf" srcId="{32444E06-8235-4CB2-ADE7-4412B6A262CE}" destId="{778D1A39-3292-4377-AFDB-D55B79A94A5A}" srcOrd="0" destOrd="0" presId="urn:microsoft.com/office/officeart/2005/8/layout/hierarchy2"/>
    <dgm:cxn modelId="{9B30DB08-0926-438D-B390-3420A79A4CE0}" type="presParOf" srcId="{32444E06-8235-4CB2-ADE7-4412B6A262CE}" destId="{0ABD1415-E8E5-499D-B5FA-36142E2ACF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0611FD-2161-4464-BDA7-FF9A2B0548D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8717A15-E74C-4CD3-9B7E-41B919946B0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چند نکته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ED3E8FE-04BF-4434-A5B3-9850D919F2FB}" type="parTrans" cxnId="{630B78EC-9764-4149-826F-A2ED5052DF5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7CBD102-A75D-43A7-A98A-2725F0550991}" type="sibTrans" cxnId="{630B78EC-9764-4149-826F-A2ED5052DF5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ECD3CCA-5A26-4D79-A3F7-37B47D951AA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او کامل مطلق است یعنی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DD5D214-A8C4-480B-A8B5-3041FB12184D}" type="parTrans" cxnId="{1D007DBA-E8CE-4918-BD09-DE68A30BB35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2BA0789-3FC3-4DF7-9B3B-CB30F5A7EC4C}" type="sibTrans" cxnId="{1D007DBA-E8CE-4918-BD09-DE68A30BB35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4FA20E7-9B8C-4A37-94EE-4B110DEF6F0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مطلقا هیچ نقصی در او نیست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0C54E89-2729-4576-B3DE-F2489ACDE377}" type="parTrans" cxnId="{D6A11EE8-39A8-40D2-8911-FF57985DF1C0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7BAE999-28E2-4E2F-8BD0-7BAF3F14732A}" type="sibTrans" cxnId="{D6A11EE8-39A8-40D2-8911-FF57985DF1C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5058AC8-0DC0-420D-A899-57E150248D2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نوع کمالی که در موجودات یافت میشود در ذات الهی در مرتبه بالاتری وجود دارد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B7A3C03-4C0D-438D-A40B-62804639D53D}" type="parTrans" cxnId="{855F6F53-54C4-43BD-8ED8-F6611BB0DC3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A385B66-1A53-4D10-99DE-5E198A0BF645}" type="sibTrans" cxnId="{855F6F53-54C4-43BD-8ED8-F6611BB0DC3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302AC88-BD20-4ED0-8874-71049F6130F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در هم آمیختن بی نیازی مطلق واجب الوجود و دارا بودن کمالات مخلوقات در مرتبه بالاتر کمال مطلق بودن واجب الوجود ثابت می شود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371F578-F86F-4B09-8E72-F4208DF5CEE4}" type="parTrans" cxnId="{9612BA07-D369-4980-A66C-21117B05A07C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6D7C4EF-41BB-450A-AA8B-471B8FF5450C}" type="sibTrans" cxnId="{9612BA07-D369-4980-A66C-21117B05A07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778569F-2DA9-475C-BAD1-8C5EF971C87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از واجب الوجود با افاضه کمالات به مخلوقاتش چیزی کم نمی شود والا منجر به ترکیب و نقص در ذات واجب می گردد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B79F2AF-2B17-4275-92D4-01D1D0DDC74D}" type="parTrans" cxnId="{C01863F2-C1C9-461F-929E-EBC0BE1D8FD3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C7A1C43-81E0-4046-8F77-2034CF97614E}" type="sibTrans" cxnId="{C01863F2-C1C9-461F-929E-EBC0BE1D8FD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CC6F3C8-9097-447F-8E57-4EC1BD49BFE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مرتبه بسیار پایین تر مثل علم آموزی معلم به دانش آموزان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44E9747-924E-46FC-BD29-EA0E3F05A411}" type="parTrans" cxnId="{839565DB-CED3-4D0E-BCE7-3A1DCAB32250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514BDAB-84E1-47F6-A863-24FAB01CA5A7}" type="sibTrans" cxnId="{839565DB-CED3-4D0E-BCE7-3A1DCAB3225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1E5D085-7E8F-45F7-A27A-F509D3A5334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نقص از مفاهیم اضافی است و بدون مفهوم کمال فرض نمی شود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9E47D95-519D-47EB-846C-57966FE9FE93}" type="parTrans" cxnId="{52BA44E7-4205-4326-BCC4-9EA182A6FBC7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FF27B37-ECFF-4FE6-A5E4-FFF59F8078F7}" type="sibTrans" cxnId="{52BA44E7-4205-4326-BCC4-9EA182A6FBC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DE83974-8EF8-4AE0-AC57-44B2651167D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بنابراین وجود نقص در واجب به این معنی است که کاملتری از آن فرض شده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E6C2EB4-7DA5-42EB-8B9C-9245A954679A}" type="parTrans" cxnId="{7D183425-2D4A-49AF-AB00-B6A2CE15F848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4E9F77A-D227-4FCB-8265-8232BC0F7127}" type="sibTrans" cxnId="{7D183425-2D4A-49AF-AB00-B6A2CE15F848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E8B5464-F9CC-4CB8-A296-8FF6B456C31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توجه به کمال مطلق هر صفتی که دال بر نوعی کمال است (مثل نور و جمال و محبت و ... ) مرتبه عالی آن با تجرید تمامی نواقص در ذات الهی ثابت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C45C512-2B89-41ED-8FB7-BF5E267FBC23}" type="parTrans" cxnId="{EFFBCAE5-9368-4943-AB5D-E3CF66DD2C31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9A15151-011C-4051-8A63-0D77BD62FC04}" type="sibTrans" cxnId="{EFFBCAE5-9368-4943-AB5D-E3CF66DD2C3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6F3F7EE-E0A7-4EFF-9B9B-43D65CC574D8}" type="pres">
      <dgm:prSet presAssocID="{E80611FD-2161-4464-BDA7-FF9A2B0548D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F2C842-BAB1-42ED-BC44-143838DE1750}" type="pres">
      <dgm:prSet presAssocID="{D8717A15-E74C-4CD3-9B7E-41B919946B0D}" presName="root1" presStyleCnt="0"/>
      <dgm:spPr/>
    </dgm:pt>
    <dgm:pt modelId="{AEA75951-ED6F-4243-A129-3EC46F40B6DF}" type="pres">
      <dgm:prSet presAssocID="{D8717A15-E74C-4CD3-9B7E-41B919946B0D}" presName="LevelOneTextNode" presStyleLbl="node0" presStyleIdx="0" presStyleCnt="1" custScaleX="40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9AD19-9266-4A18-A202-9E14E101AE16}" type="pres">
      <dgm:prSet presAssocID="{D8717A15-E74C-4CD3-9B7E-41B919946B0D}" presName="level2hierChild" presStyleCnt="0"/>
      <dgm:spPr/>
    </dgm:pt>
    <dgm:pt modelId="{879576B4-6003-459F-80DF-1FB3B9F09DA3}" type="pres">
      <dgm:prSet presAssocID="{DDD5D214-A8C4-480B-A8B5-3041FB12184D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E3DC45B-53FB-4914-9062-10BFE25880DD}" type="pres">
      <dgm:prSet presAssocID="{DDD5D214-A8C4-480B-A8B5-3041FB12184D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1D7D0F0-BB16-44C2-A67C-1EFAB2BA193B}" type="pres">
      <dgm:prSet presAssocID="{EECD3CCA-5A26-4D79-A3F7-37B47D951AAC}" presName="root2" presStyleCnt="0"/>
      <dgm:spPr/>
    </dgm:pt>
    <dgm:pt modelId="{55747DC3-5901-4CD8-AC90-80F7CDDF9F19}" type="pres">
      <dgm:prSet presAssocID="{EECD3CCA-5A26-4D79-A3F7-37B47D951AAC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5D2031-A357-45CC-8EE4-B6D1854EAC80}" type="pres">
      <dgm:prSet presAssocID="{EECD3CCA-5A26-4D79-A3F7-37B47D951AAC}" presName="level3hierChild" presStyleCnt="0"/>
      <dgm:spPr/>
    </dgm:pt>
    <dgm:pt modelId="{7E5AFB96-8607-445F-84B4-175DE929EF65}" type="pres">
      <dgm:prSet presAssocID="{50C54E89-2729-4576-B3DE-F2489ACDE377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1990AE8C-874E-444A-A98B-A114196E33F4}" type="pres">
      <dgm:prSet presAssocID="{50C54E89-2729-4576-B3DE-F2489ACDE377}" presName="connTx" presStyleLbl="parChTrans1D3" presStyleIdx="0" presStyleCnt="4"/>
      <dgm:spPr/>
      <dgm:t>
        <a:bodyPr/>
        <a:lstStyle/>
        <a:p>
          <a:endParaRPr lang="en-US"/>
        </a:p>
      </dgm:t>
    </dgm:pt>
    <dgm:pt modelId="{F137A699-B5BB-4424-81DC-787E958A9E95}" type="pres">
      <dgm:prSet presAssocID="{E4FA20E7-9B8C-4A37-94EE-4B110DEF6F05}" presName="root2" presStyleCnt="0"/>
      <dgm:spPr/>
    </dgm:pt>
    <dgm:pt modelId="{2E24CC22-3C61-40C8-9036-74C3FCDE15C9}" type="pres">
      <dgm:prSet presAssocID="{E4FA20E7-9B8C-4A37-94EE-4B110DEF6F05}" presName="LevelTwoTextNode" presStyleLbl="node3" presStyleIdx="0" presStyleCnt="4" custScaleX="226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AEA41-5A23-4DE7-B926-A87564D2E74D}" type="pres">
      <dgm:prSet presAssocID="{E4FA20E7-9B8C-4A37-94EE-4B110DEF6F05}" presName="level3hierChild" presStyleCnt="0"/>
      <dgm:spPr/>
    </dgm:pt>
    <dgm:pt modelId="{6312DF9F-2C69-4B4C-90EE-8472AC6BDDDB}" type="pres">
      <dgm:prSet presAssocID="{4B7A3C03-4C0D-438D-A40B-62804639D53D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E601C5CE-415B-46EE-B5BC-3C493BDAA672}" type="pres">
      <dgm:prSet presAssocID="{4B7A3C03-4C0D-438D-A40B-62804639D53D}" presName="connTx" presStyleLbl="parChTrans1D3" presStyleIdx="1" presStyleCnt="4"/>
      <dgm:spPr/>
      <dgm:t>
        <a:bodyPr/>
        <a:lstStyle/>
        <a:p>
          <a:endParaRPr lang="en-US"/>
        </a:p>
      </dgm:t>
    </dgm:pt>
    <dgm:pt modelId="{4CE1142A-AA2C-4875-BFF2-73480C77AD99}" type="pres">
      <dgm:prSet presAssocID="{D5058AC8-0DC0-420D-A899-57E150248D2B}" presName="root2" presStyleCnt="0"/>
      <dgm:spPr/>
    </dgm:pt>
    <dgm:pt modelId="{55715924-5B0B-4945-9D94-68A644148FC1}" type="pres">
      <dgm:prSet presAssocID="{D5058AC8-0DC0-420D-A899-57E150248D2B}" presName="LevelTwoTextNode" presStyleLbl="node3" presStyleIdx="1" presStyleCnt="4" custScaleX="226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589D25-0EF4-4963-8CF4-6336FA843EAB}" type="pres">
      <dgm:prSet presAssocID="{D5058AC8-0DC0-420D-A899-57E150248D2B}" presName="level3hierChild" presStyleCnt="0"/>
      <dgm:spPr/>
    </dgm:pt>
    <dgm:pt modelId="{D9F9C4F0-316C-46B6-8815-85AE5F07C2FC}" type="pres">
      <dgm:prSet presAssocID="{B371F578-F86F-4B09-8E72-F4208DF5CEE4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4A693D38-D584-493E-A8B3-5C9507550607}" type="pres">
      <dgm:prSet presAssocID="{B371F578-F86F-4B09-8E72-F4208DF5CEE4}" presName="connTx" presStyleLbl="parChTrans1D2" presStyleIdx="1" presStyleCnt="5"/>
      <dgm:spPr/>
      <dgm:t>
        <a:bodyPr/>
        <a:lstStyle/>
        <a:p>
          <a:endParaRPr lang="en-US"/>
        </a:p>
      </dgm:t>
    </dgm:pt>
    <dgm:pt modelId="{3605B4B5-E894-4E54-AE2B-F4FBF032CB1E}" type="pres">
      <dgm:prSet presAssocID="{C302AC88-BD20-4ED0-8874-71049F6130F8}" presName="root2" presStyleCnt="0"/>
      <dgm:spPr/>
    </dgm:pt>
    <dgm:pt modelId="{404E49E7-9C13-49E8-A6F2-67D7B818C0DC}" type="pres">
      <dgm:prSet presAssocID="{C302AC88-BD20-4ED0-8874-71049F6130F8}" presName="LevelTwoTextNode" presStyleLbl="node2" presStyleIdx="1" presStyleCnt="5" custScaleX="328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D10B75-473B-4067-8FF0-518B40A08CFE}" type="pres">
      <dgm:prSet presAssocID="{C302AC88-BD20-4ED0-8874-71049F6130F8}" presName="level3hierChild" presStyleCnt="0"/>
      <dgm:spPr/>
    </dgm:pt>
    <dgm:pt modelId="{858CA403-E3A3-4E73-9990-83A6CA915ECE}" type="pres">
      <dgm:prSet presAssocID="{AB79F2AF-2B17-4275-92D4-01D1D0DDC74D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19544728-2E9B-4878-9A1D-0A135632EFF8}" type="pres">
      <dgm:prSet presAssocID="{AB79F2AF-2B17-4275-92D4-01D1D0DDC74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96283E69-53C1-4B89-A195-490152EEB6F4}" type="pres">
      <dgm:prSet presAssocID="{C778569F-2DA9-475C-BAD1-8C5EF971C876}" presName="root2" presStyleCnt="0"/>
      <dgm:spPr/>
    </dgm:pt>
    <dgm:pt modelId="{32815FAC-E2AA-4C21-BB7E-B38328AA3F3B}" type="pres">
      <dgm:prSet presAssocID="{C778569F-2DA9-475C-BAD1-8C5EF971C876}" presName="LevelTwoTextNode" presStyleLbl="node2" presStyleIdx="2" presStyleCnt="5" custScaleX="275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D42E4A-D785-4052-B5DF-2C005480CF64}" type="pres">
      <dgm:prSet presAssocID="{C778569F-2DA9-475C-BAD1-8C5EF971C876}" presName="level3hierChild" presStyleCnt="0"/>
      <dgm:spPr/>
    </dgm:pt>
    <dgm:pt modelId="{81209076-4F63-41C3-9538-750C9D3AE5D0}" type="pres">
      <dgm:prSet presAssocID="{B44E9747-924E-46FC-BD29-EA0E3F05A411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287C959-6ED8-48CD-9DAE-EFF8D0DC60EE}" type="pres">
      <dgm:prSet presAssocID="{B44E9747-924E-46FC-BD29-EA0E3F05A411}" presName="connTx" presStyleLbl="parChTrans1D3" presStyleIdx="2" presStyleCnt="4"/>
      <dgm:spPr/>
      <dgm:t>
        <a:bodyPr/>
        <a:lstStyle/>
        <a:p>
          <a:endParaRPr lang="en-US"/>
        </a:p>
      </dgm:t>
    </dgm:pt>
    <dgm:pt modelId="{94D57536-EBDD-43DD-AD5B-38D4CA491555}" type="pres">
      <dgm:prSet presAssocID="{4CC6F3C8-9097-447F-8E57-4EC1BD49BFEA}" presName="root2" presStyleCnt="0"/>
      <dgm:spPr/>
    </dgm:pt>
    <dgm:pt modelId="{574FDFAA-39C3-4C57-A882-4A72B69F30F6}" type="pres">
      <dgm:prSet presAssocID="{4CC6F3C8-9097-447F-8E57-4EC1BD49BFEA}" presName="LevelTwoTextNode" presStyleLbl="node3" presStyleIdx="2" presStyleCnt="4" custScaleX="1529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409888-8BE5-47CA-8986-038CCEAD3ED8}" type="pres">
      <dgm:prSet presAssocID="{4CC6F3C8-9097-447F-8E57-4EC1BD49BFEA}" presName="level3hierChild" presStyleCnt="0"/>
      <dgm:spPr/>
    </dgm:pt>
    <dgm:pt modelId="{13F2345C-C5FD-4CCF-8674-AC5948990D01}" type="pres">
      <dgm:prSet presAssocID="{19E47D95-519D-47EB-846C-57966FE9FE93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B6A66FF9-9A33-441E-AF12-8A45DEA8DB1C}" type="pres">
      <dgm:prSet presAssocID="{19E47D95-519D-47EB-846C-57966FE9FE93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7BB2C53-C6D9-4600-9A81-C2851D82EC37}" type="pres">
      <dgm:prSet presAssocID="{C1E5D085-7E8F-45F7-A27A-F509D3A5334F}" presName="root2" presStyleCnt="0"/>
      <dgm:spPr/>
    </dgm:pt>
    <dgm:pt modelId="{F267B9AD-F94F-4A76-AF5A-07EF447B0C5E}" type="pres">
      <dgm:prSet presAssocID="{C1E5D085-7E8F-45F7-A27A-F509D3A5334F}" presName="LevelTwoTextNode" presStyleLbl="node2" presStyleIdx="3" presStyleCnt="5" custScaleX="163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D52A2C-B4D4-4616-8562-1DC6B9B5A042}" type="pres">
      <dgm:prSet presAssocID="{C1E5D085-7E8F-45F7-A27A-F509D3A5334F}" presName="level3hierChild" presStyleCnt="0"/>
      <dgm:spPr/>
    </dgm:pt>
    <dgm:pt modelId="{B4D1FF02-00BE-45E0-9207-F63CA9746D48}" type="pres">
      <dgm:prSet presAssocID="{4E6C2EB4-7DA5-42EB-8B9C-9245A954679A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4F4E51B-04C5-4F91-9115-A048D7C01EDB}" type="pres">
      <dgm:prSet presAssocID="{4E6C2EB4-7DA5-42EB-8B9C-9245A954679A}" presName="connTx" presStyleLbl="parChTrans1D3" presStyleIdx="3" presStyleCnt="4"/>
      <dgm:spPr/>
      <dgm:t>
        <a:bodyPr/>
        <a:lstStyle/>
        <a:p>
          <a:endParaRPr lang="en-US"/>
        </a:p>
      </dgm:t>
    </dgm:pt>
    <dgm:pt modelId="{7AD12AA4-5B58-489D-A04D-24673BA7A2F6}" type="pres">
      <dgm:prSet presAssocID="{BDE83974-8EF8-4AE0-AC57-44B2651167D8}" presName="root2" presStyleCnt="0"/>
      <dgm:spPr/>
    </dgm:pt>
    <dgm:pt modelId="{97489E8A-1C5B-43DA-BF05-20D0722A1F3E}" type="pres">
      <dgm:prSet presAssocID="{BDE83974-8EF8-4AE0-AC57-44B2651167D8}" presName="LevelTwoTextNode" presStyleLbl="node3" presStyleIdx="3" presStyleCnt="4" custScaleX="197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BECAA7-71D2-4F70-BC64-70162EE34111}" type="pres">
      <dgm:prSet presAssocID="{BDE83974-8EF8-4AE0-AC57-44B2651167D8}" presName="level3hierChild" presStyleCnt="0"/>
      <dgm:spPr/>
    </dgm:pt>
    <dgm:pt modelId="{FC3BAEB6-94BA-4253-8668-ED57F579AB86}" type="pres">
      <dgm:prSet presAssocID="{4C45C512-2B89-41ED-8FB7-BF5E267FBC23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5ACE37D1-1215-4906-B738-EEBB8E6D1DC3}" type="pres">
      <dgm:prSet presAssocID="{4C45C512-2B89-41ED-8FB7-BF5E267FBC23}" presName="connTx" presStyleLbl="parChTrans1D2" presStyleIdx="4" presStyleCnt="5"/>
      <dgm:spPr/>
      <dgm:t>
        <a:bodyPr/>
        <a:lstStyle/>
        <a:p>
          <a:endParaRPr lang="en-US"/>
        </a:p>
      </dgm:t>
    </dgm:pt>
    <dgm:pt modelId="{12013DA6-67D1-4F33-B048-4905F349CF1C}" type="pres">
      <dgm:prSet presAssocID="{9E8B5464-F9CC-4CB8-A296-8FF6B456C319}" presName="root2" presStyleCnt="0"/>
      <dgm:spPr/>
    </dgm:pt>
    <dgm:pt modelId="{187A0C28-8C1D-4CC8-A065-90AB03BEAD12}" type="pres">
      <dgm:prSet presAssocID="{9E8B5464-F9CC-4CB8-A296-8FF6B456C319}" presName="LevelTwoTextNode" presStyleLbl="node2" presStyleIdx="4" presStyleCnt="5" custScaleX="388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DFB59-32FD-47EF-AB44-CEA21C55E211}" type="pres">
      <dgm:prSet presAssocID="{9E8B5464-F9CC-4CB8-A296-8FF6B456C319}" presName="level3hierChild" presStyleCnt="0"/>
      <dgm:spPr/>
    </dgm:pt>
  </dgm:ptLst>
  <dgm:cxnLst>
    <dgm:cxn modelId="{1D007DBA-E8CE-4918-BD09-DE68A30BB359}" srcId="{D8717A15-E74C-4CD3-9B7E-41B919946B0D}" destId="{EECD3CCA-5A26-4D79-A3F7-37B47D951AAC}" srcOrd="0" destOrd="0" parTransId="{DDD5D214-A8C4-480B-A8B5-3041FB12184D}" sibTransId="{42BA0789-3FC3-4DF7-9B3B-CB30F5A7EC4C}"/>
    <dgm:cxn modelId="{D6A11EE8-39A8-40D2-8911-FF57985DF1C0}" srcId="{EECD3CCA-5A26-4D79-A3F7-37B47D951AAC}" destId="{E4FA20E7-9B8C-4A37-94EE-4B110DEF6F05}" srcOrd="0" destOrd="0" parTransId="{50C54E89-2729-4576-B3DE-F2489ACDE377}" sibTransId="{67BAE999-28E2-4E2F-8BD0-7BAF3F14732A}"/>
    <dgm:cxn modelId="{5C03DE6B-BCDA-468A-89B3-2DEEC796E846}" type="presOf" srcId="{50C54E89-2729-4576-B3DE-F2489ACDE377}" destId="{1990AE8C-874E-444A-A98B-A114196E33F4}" srcOrd="1" destOrd="0" presId="urn:microsoft.com/office/officeart/2005/8/layout/hierarchy2"/>
    <dgm:cxn modelId="{9F99CDDB-6BCE-4B91-BA2B-423CAB18E659}" type="presOf" srcId="{50C54E89-2729-4576-B3DE-F2489ACDE377}" destId="{7E5AFB96-8607-445F-84B4-175DE929EF65}" srcOrd="0" destOrd="0" presId="urn:microsoft.com/office/officeart/2005/8/layout/hierarchy2"/>
    <dgm:cxn modelId="{AF96692D-92D0-47B0-B5B8-583E9DF3C7DB}" type="presOf" srcId="{DDD5D214-A8C4-480B-A8B5-3041FB12184D}" destId="{6E3DC45B-53FB-4914-9062-10BFE25880DD}" srcOrd="1" destOrd="0" presId="urn:microsoft.com/office/officeart/2005/8/layout/hierarchy2"/>
    <dgm:cxn modelId="{6D9EBFCA-5493-4463-8B9B-3456D42B3CA0}" type="presOf" srcId="{C778569F-2DA9-475C-BAD1-8C5EF971C876}" destId="{32815FAC-E2AA-4C21-BB7E-B38328AA3F3B}" srcOrd="0" destOrd="0" presId="urn:microsoft.com/office/officeart/2005/8/layout/hierarchy2"/>
    <dgm:cxn modelId="{912AF1BB-CED0-4385-A975-B185D6E7B855}" type="presOf" srcId="{B44E9747-924E-46FC-BD29-EA0E3F05A411}" destId="{1287C959-6ED8-48CD-9DAE-EFF8D0DC60EE}" srcOrd="1" destOrd="0" presId="urn:microsoft.com/office/officeart/2005/8/layout/hierarchy2"/>
    <dgm:cxn modelId="{AE2DE8EC-A003-4B6D-ABF7-296AF20DBD1C}" type="presOf" srcId="{19E47D95-519D-47EB-846C-57966FE9FE93}" destId="{13F2345C-C5FD-4CCF-8674-AC5948990D01}" srcOrd="0" destOrd="0" presId="urn:microsoft.com/office/officeart/2005/8/layout/hierarchy2"/>
    <dgm:cxn modelId="{839565DB-CED3-4D0E-BCE7-3A1DCAB32250}" srcId="{C778569F-2DA9-475C-BAD1-8C5EF971C876}" destId="{4CC6F3C8-9097-447F-8E57-4EC1BD49BFEA}" srcOrd="0" destOrd="0" parTransId="{B44E9747-924E-46FC-BD29-EA0E3F05A411}" sibTransId="{F514BDAB-84E1-47F6-A863-24FAB01CA5A7}"/>
    <dgm:cxn modelId="{630B78EC-9764-4149-826F-A2ED5052DF51}" srcId="{E80611FD-2161-4464-BDA7-FF9A2B0548DA}" destId="{D8717A15-E74C-4CD3-9B7E-41B919946B0D}" srcOrd="0" destOrd="0" parTransId="{9ED3E8FE-04BF-4434-A5B3-9850D919F2FB}" sibTransId="{17CBD102-A75D-43A7-A98A-2725F0550991}"/>
    <dgm:cxn modelId="{0025B54E-3FAF-4BE5-8310-D7A5DC35D9EE}" type="presOf" srcId="{C302AC88-BD20-4ED0-8874-71049F6130F8}" destId="{404E49E7-9C13-49E8-A6F2-67D7B818C0DC}" srcOrd="0" destOrd="0" presId="urn:microsoft.com/office/officeart/2005/8/layout/hierarchy2"/>
    <dgm:cxn modelId="{52BA44E7-4205-4326-BCC4-9EA182A6FBC7}" srcId="{D8717A15-E74C-4CD3-9B7E-41B919946B0D}" destId="{C1E5D085-7E8F-45F7-A27A-F509D3A5334F}" srcOrd="3" destOrd="0" parTransId="{19E47D95-519D-47EB-846C-57966FE9FE93}" sibTransId="{DFF27B37-ECFF-4FE6-A5E4-FFF59F8078F7}"/>
    <dgm:cxn modelId="{695EE6FC-13AD-438A-BF12-912253899B48}" type="presOf" srcId="{C1E5D085-7E8F-45F7-A27A-F509D3A5334F}" destId="{F267B9AD-F94F-4A76-AF5A-07EF447B0C5E}" srcOrd="0" destOrd="0" presId="urn:microsoft.com/office/officeart/2005/8/layout/hierarchy2"/>
    <dgm:cxn modelId="{9612BA07-D369-4980-A66C-21117B05A07C}" srcId="{D8717A15-E74C-4CD3-9B7E-41B919946B0D}" destId="{C302AC88-BD20-4ED0-8874-71049F6130F8}" srcOrd="1" destOrd="0" parTransId="{B371F578-F86F-4B09-8E72-F4208DF5CEE4}" sibTransId="{76D7C4EF-41BB-450A-AA8B-471B8FF5450C}"/>
    <dgm:cxn modelId="{788E4387-C30C-4468-B0A3-BD9537D38B88}" type="presOf" srcId="{BDE83974-8EF8-4AE0-AC57-44B2651167D8}" destId="{97489E8A-1C5B-43DA-BF05-20D0722A1F3E}" srcOrd="0" destOrd="0" presId="urn:microsoft.com/office/officeart/2005/8/layout/hierarchy2"/>
    <dgm:cxn modelId="{7D183425-2D4A-49AF-AB00-B6A2CE15F848}" srcId="{C1E5D085-7E8F-45F7-A27A-F509D3A5334F}" destId="{BDE83974-8EF8-4AE0-AC57-44B2651167D8}" srcOrd="0" destOrd="0" parTransId="{4E6C2EB4-7DA5-42EB-8B9C-9245A954679A}" sibTransId="{54E9F77A-D227-4FCB-8265-8232BC0F7127}"/>
    <dgm:cxn modelId="{16DA5F2D-8B65-40E5-9823-147CF433DA1F}" type="presOf" srcId="{B371F578-F86F-4B09-8E72-F4208DF5CEE4}" destId="{4A693D38-D584-493E-A8B3-5C9507550607}" srcOrd="1" destOrd="0" presId="urn:microsoft.com/office/officeart/2005/8/layout/hierarchy2"/>
    <dgm:cxn modelId="{73D8B43E-BA64-4A35-AC2D-AD3CD212CCFF}" type="presOf" srcId="{EECD3CCA-5A26-4D79-A3F7-37B47D951AAC}" destId="{55747DC3-5901-4CD8-AC90-80F7CDDF9F19}" srcOrd="0" destOrd="0" presId="urn:microsoft.com/office/officeart/2005/8/layout/hierarchy2"/>
    <dgm:cxn modelId="{438CA8EB-C016-4CD2-B43A-189C421C7A85}" type="presOf" srcId="{4C45C512-2B89-41ED-8FB7-BF5E267FBC23}" destId="{5ACE37D1-1215-4906-B738-EEBB8E6D1DC3}" srcOrd="1" destOrd="0" presId="urn:microsoft.com/office/officeart/2005/8/layout/hierarchy2"/>
    <dgm:cxn modelId="{855F6F53-54C4-43BD-8ED8-F6611BB0DC39}" srcId="{EECD3CCA-5A26-4D79-A3F7-37B47D951AAC}" destId="{D5058AC8-0DC0-420D-A899-57E150248D2B}" srcOrd="1" destOrd="0" parTransId="{4B7A3C03-4C0D-438D-A40B-62804639D53D}" sibTransId="{DA385B66-1A53-4D10-99DE-5E198A0BF645}"/>
    <dgm:cxn modelId="{D5F549EC-85BC-4039-8CA0-691A219C1BA5}" type="presOf" srcId="{4CC6F3C8-9097-447F-8E57-4EC1BD49BFEA}" destId="{574FDFAA-39C3-4C57-A882-4A72B69F30F6}" srcOrd="0" destOrd="0" presId="urn:microsoft.com/office/officeart/2005/8/layout/hierarchy2"/>
    <dgm:cxn modelId="{2AAB6C43-4C1D-428C-B201-1505EC1B9B8A}" type="presOf" srcId="{B44E9747-924E-46FC-BD29-EA0E3F05A411}" destId="{81209076-4F63-41C3-9538-750C9D3AE5D0}" srcOrd="0" destOrd="0" presId="urn:microsoft.com/office/officeart/2005/8/layout/hierarchy2"/>
    <dgm:cxn modelId="{C01863F2-C1C9-461F-929E-EBC0BE1D8FD3}" srcId="{D8717A15-E74C-4CD3-9B7E-41B919946B0D}" destId="{C778569F-2DA9-475C-BAD1-8C5EF971C876}" srcOrd="2" destOrd="0" parTransId="{AB79F2AF-2B17-4275-92D4-01D1D0DDC74D}" sibTransId="{7C7A1C43-81E0-4046-8F77-2034CF97614E}"/>
    <dgm:cxn modelId="{E4DCC04A-F094-447E-988F-1FB0B0EB577E}" type="presOf" srcId="{B371F578-F86F-4B09-8E72-F4208DF5CEE4}" destId="{D9F9C4F0-316C-46B6-8815-85AE5F07C2FC}" srcOrd="0" destOrd="0" presId="urn:microsoft.com/office/officeart/2005/8/layout/hierarchy2"/>
    <dgm:cxn modelId="{AEAB4752-9BF2-46E4-83BF-E29D91F8E55F}" type="presOf" srcId="{4B7A3C03-4C0D-438D-A40B-62804639D53D}" destId="{6312DF9F-2C69-4B4C-90EE-8472AC6BDDDB}" srcOrd="0" destOrd="0" presId="urn:microsoft.com/office/officeart/2005/8/layout/hierarchy2"/>
    <dgm:cxn modelId="{6F7FBD6B-295A-4B33-B3F1-867082404EBF}" type="presOf" srcId="{19E47D95-519D-47EB-846C-57966FE9FE93}" destId="{B6A66FF9-9A33-441E-AF12-8A45DEA8DB1C}" srcOrd="1" destOrd="0" presId="urn:microsoft.com/office/officeart/2005/8/layout/hierarchy2"/>
    <dgm:cxn modelId="{E65B621D-78D1-435C-B7F0-AA4C97416123}" type="presOf" srcId="{DDD5D214-A8C4-480B-A8B5-3041FB12184D}" destId="{879576B4-6003-459F-80DF-1FB3B9F09DA3}" srcOrd="0" destOrd="0" presId="urn:microsoft.com/office/officeart/2005/8/layout/hierarchy2"/>
    <dgm:cxn modelId="{5E3FB6AF-5EBD-4061-B73F-76C6BB2E4C84}" type="presOf" srcId="{4E6C2EB4-7DA5-42EB-8B9C-9245A954679A}" destId="{A4F4E51B-04C5-4F91-9115-A048D7C01EDB}" srcOrd="1" destOrd="0" presId="urn:microsoft.com/office/officeart/2005/8/layout/hierarchy2"/>
    <dgm:cxn modelId="{D95E11EC-ADCD-44D1-AAF9-3E17B3E70B1A}" type="presOf" srcId="{AB79F2AF-2B17-4275-92D4-01D1D0DDC74D}" destId="{19544728-2E9B-4878-9A1D-0A135632EFF8}" srcOrd="1" destOrd="0" presId="urn:microsoft.com/office/officeart/2005/8/layout/hierarchy2"/>
    <dgm:cxn modelId="{F22D6EFE-1562-402B-8F56-010D51DA6304}" type="presOf" srcId="{E4FA20E7-9B8C-4A37-94EE-4B110DEF6F05}" destId="{2E24CC22-3C61-40C8-9036-74C3FCDE15C9}" srcOrd="0" destOrd="0" presId="urn:microsoft.com/office/officeart/2005/8/layout/hierarchy2"/>
    <dgm:cxn modelId="{4479CCFD-FC75-4189-93E3-6E50E060ADB5}" type="presOf" srcId="{AB79F2AF-2B17-4275-92D4-01D1D0DDC74D}" destId="{858CA403-E3A3-4E73-9990-83A6CA915ECE}" srcOrd="0" destOrd="0" presId="urn:microsoft.com/office/officeart/2005/8/layout/hierarchy2"/>
    <dgm:cxn modelId="{6D066EBC-9EEE-45A5-A0FB-AD32B4580747}" type="presOf" srcId="{4C45C512-2B89-41ED-8FB7-BF5E267FBC23}" destId="{FC3BAEB6-94BA-4253-8668-ED57F579AB86}" srcOrd="0" destOrd="0" presId="urn:microsoft.com/office/officeart/2005/8/layout/hierarchy2"/>
    <dgm:cxn modelId="{B3E0E6D2-FDDF-4712-A9F5-3450D92C5C82}" type="presOf" srcId="{D8717A15-E74C-4CD3-9B7E-41B919946B0D}" destId="{AEA75951-ED6F-4243-A129-3EC46F40B6DF}" srcOrd="0" destOrd="0" presId="urn:microsoft.com/office/officeart/2005/8/layout/hierarchy2"/>
    <dgm:cxn modelId="{AE81636D-AE09-408C-8C6F-E142811AE4BC}" type="presOf" srcId="{4E6C2EB4-7DA5-42EB-8B9C-9245A954679A}" destId="{B4D1FF02-00BE-45E0-9207-F63CA9746D48}" srcOrd="0" destOrd="0" presId="urn:microsoft.com/office/officeart/2005/8/layout/hierarchy2"/>
    <dgm:cxn modelId="{739C8A6C-78A1-4880-8845-4C482DD03010}" type="presOf" srcId="{E80611FD-2161-4464-BDA7-FF9A2B0548DA}" destId="{A6F3F7EE-E0A7-4EFF-9B9B-43D65CC574D8}" srcOrd="0" destOrd="0" presId="urn:microsoft.com/office/officeart/2005/8/layout/hierarchy2"/>
    <dgm:cxn modelId="{87186B55-23ED-46FC-8B6C-33D0B24595D5}" type="presOf" srcId="{D5058AC8-0DC0-420D-A899-57E150248D2B}" destId="{55715924-5B0B-4945-9D94-68A644148FC1}" srcOrd="0" destOrd="0" presId="urn:microsoft.com/office/officeart/2005/8/layout/hierarchy2"/>
    <dgm:cxn modelId="{EA2B48D3-37B3-455A-94B9-31FC90A94CEC}" type="presOf" srcId="{9E8B5464-F9CC-4CB8-A296-8FF6B456C319}" destId="{187A0C28-8C1D-4CC8-A065-90AB03BEAD12}" srcOrd="0" destOrd="0" presId="urn:microsoft.com/office/officeart/2005/8/layout/hierarchy2"/>
    <dgm:cxn modelId="{EFFBCAE5-9368-4943-AB5D-E3CF66DD2C31}" srcId="{D8717A15-E74C-4CD3-9B7E-41B919946B0D}" destId="{9E8B5464-F9CC-4CB8-A296-8FF6B456C319}" srcOrd="4" destOrd="0" parTransId="{4C45C512-2B89-41ED-8FB7-BF5E267FBC23}" sibTransId="{29A15151-011C-4051-8A63-0D77BD62FC04}"/>
    <dgm:cxn modelId="{FF97B9E4-E577-4DA5-80CF-7C2EE4B8C5C8}" type="presOf" srcId="{4B7A3C03-4C0D-438D-A40B-62804639D53D}" destId="{E601C5CE-415B-46EE-B5BC-3C493BDAA672}" srcOrd="1" destOrd="0" presId="urn:microsoft.com/office/officeart/2005/8/layout/hierarchy2"/>
    <dgm:cxn modelId="{41D5A370-2D70-4283-BDD0-4A011181B3C2}" type="presParOf" srcId="{A6F3F7EE-E0A7-4EFF-9B9B-43D65CC574D8}" destId="{C0F2C842-BAB1-42ED-BC44-143838DE1750}" srcOrd="0" destOrd="0" presId="urn:microsoft.com/office/officeart/2005/8/layout/hierarchy2"/>
    <dgm:cxn modelId="{D89E0BFB-BDC7-4008-ADF5-2F857AAB507E}" type="presParOf" srcId="{C0F2C842-BAB1-42ED-BC44-143838DE1750}" destId="{AEA75951-ED6F-4243-A129-3EC46F40B6DF}" srcOrd="0" destOrd="0" presId="urn:microsoft.com/office/officeart/2005/8/layout/hierarchy2"/>
    <dgm:cxn modelId="{03ECD0D3-7FB8-49B9-9B7E-BBB7803D3C61}" type="presParOf" srcId="{C0F2C842-BAB1-42ED-BC44-143838DE1750}" destId="{8E99AD19-9266-4A18-A202-9E14E101AE16}" srcOrd="1" destOrd="0" presId="urn:microsoft.com/office/officeart/2005/8/layout/hierarchy2"/>
    <dgm:cxn modelId="{D9821EC4-7E1C-4ABE-B499-570EF2C4488A}" type="presParOf" srcId="{8E99AD19-9266-4A18-A202-9E14E101AE16}" destId="{879576B4-6003-459F-80DF-1FB3B9F09DA3}" srcOrd="0" destOrd="0" presId="urn:microsoft.com/office/officeart/2005/8/layout/hierarchy2"/>
    <dgm:cxn modelId="{5357E5C8-44A4-4DA4-8EA2-BD65269E58A6}" type="presParOf" srcId="{879576B4-6003-459F-80DF-1FB3B9F09DA3}" destId="{6E3DC45B-53FB-4914-9062-10BFE25880DD}" srcOrd="0" destOrd="0" presId="urn:microsoft.com/office/officeart/2005/8/layout/hierarchy2"/>
    <dgm:cxn modelId="{FF455DD3-FD0B-4995-AC60-F18CB4B7499D}" type="presParOf" srcId="{8E99AD19-9266-4A18-A202-9E14E101AE16}" destId="{11D7D0F0-BB16-44C2-A67C-1EFAB2BA193B}" srcOrd="1" destOrd="0" presId="urn:microsoft.com/office/officeart/2005/8/layout/hierarchy2"/>
    <dgm:cxn modelId="{C85318CD-DA17-4346-96E8-EFE7AC02A1E1}" type="presParOf" srcId="{11D7D0F0-BB16-44C2-A67C-1EFAB2BA193B}" destId="{55747DC3-5901-4CD8-AC90-80F7CDDF9F19}" srcOrd="0" destOrd="0" presId="urn:microsoft.com/office/officeart/2005/8/layout/hierarchy2"/>
    <dgm:cxn modelId="{00D46A94-0DB1-4A0E-909E-4B78A9E0F03F}" type="presParOf" srcId="{11D7D0F0-BB16-44C2-A67C-1EFAB2BA193B}" destId="{AA5D2031-A357-45CC-8EE4-B6D1854EAC80}" srcOrd="1" destOrd="0" presId="urn:microsoft.com/office/officeart/2005/8/layout/hierarchy2"/>
    <dgm:cxn modelId="{9CBE1A0F-53F0-47EB-948D-ED65E4B36BB1}" type="presParOf" srcId="{AA5D2031-A357-45CC-8EE4-B6D1854EAC80}" destId="{7E5AFB96-8607-445F-84B4-175DE929EF65}" srcOrd="0" destOrd="0" presId="urn:microsoft.com/office/officeart/2005/8/layout/hierarchy2"/>
    <dgm:cxn modelId="{497CADB7-6F9B-4207-826C-80496AC2566A}" type="presParOf" srcId="{7E5AFB96-8607-445F-84B4-175DE929EF65}" destId="{1990AE8C-874E-444A-A98B-A114196E33F4}" srcOrd="0" destOrd="0" presId="urn:microsoft.com/office/officeart/2005/8/layout/hierarchy2"/>
    <dgm:cxn modelId="{2C1A6FBF-91B5-4D82-BCE5-FB8C7D0BD29D}" type="presParOf" srcId="{AA5D2031-A357-45CC-8EE4-B6D1854EAC80}" destId="{F137A699-B5BB-4424-81DC-787E958A9E95}" srcOrd="1" destOrd="0" presId="urn:microsoft.com/office/officeart/2005/8/layout/hierarchy2"/>
    <dgm:cxn modelId="{33BC8C2C-F0BE-44E6-BBEC-190779BA219D}" type="presParOf" srcId="{F137A699-B5BB-4424-81DC-787E958A9E95}" destId="{2E24CC22-3C61-40C8-9036-74C3FCDE15C9}" srcOrd="0" destOrd="0" presId="urn:microsoft.com/office/officeart/2005/8/layout/hierarchy2"/>
    <dgm:cxn modelId="{500BC70F-C9EB-42C6-82B4-101F717ABD7E}" type="presParOf" srcId="{F137A699-B5BB-4424-81DC-787E958A9E95}" destId="{D36AEA41-5A23-4DE7-B926-A87564D2E74D}" srcOrd="1" destOrd="0" presId="urn:microsoft.com/office/officeart/2005/8/layout/hierarchy2"/>
    <dgm:cxn modelId="{D2C96264-52D1-431E-8544-DF274FEC816B}" type="presParOf" srcId="{AA5D2031-A357-45CC-8EE4-B6D1854EAC80}" destId="{6312DF9F-2C69-4B4C-90EE-8472AC6BDDDB}" srcOrd="2" destOrd="0" presId="urn:microsoft.com/office/officeart/2005/8/layout/hierarchy2"/>
    <dgm:cxn modelId="{33105FE5-FBD5-408E-93B3-C3FE2D09AD5D}" type="presParOf" srcId="{6312DF9F-2C69-4B4C-90EE-8472AC6BDDDB}" destId="{E601C5CE-415B-46EE-B5BC-3C493BDAA672}" srcOrd="0" destOrd="0" presId="urn:microsoft.com/office/officeart/2005/8/layout/hierarchy2"/>
    <dgm:cxn modelId="{3FD6D45C-A13E-4DD9-B442-C48F96A07E78}" type="presParOf" srcId="{AA5D2031-A357-45CC-8EE4-B6D1854EAC80}" destId="{4CE1142A-AA2C-4875-BFF2-73480C77AD99}" srcOrd="3" destOrd="0" presId="urn:microsoft.com/office/officeart/2005/8/layout/hierarchy2"/>
    <dgm:cxn modelId="{378849A5-07F6-4A9D-9F81-F6466DD128F8}" type="presParOf" srcId="{4CE1142A-AA2C-4875-BFF2-73480C77AD99}" destId="{55715924-5B0B-4945-9D94-68A644148FC1}" srcOrd="0" destOrd="0" presId="urn:microsoft.com/office/officeart/2005/8/layout/hierarchy2"/>
    <dgm:cxn modelId="{99A5821A-6D70-40A8-AF29-F4B4046364AE}" type="presParOf" srcId="{4CE1142A-AA2C-4875-BFF2-73480C77AD99}" destId="{78589D25-0EF4-4963-8CF4-6336FA843EAB}" srcOrd="1" destOrd="0" presId="urn:microsoft.com/office/officeart/2005/8/layout/hierarchy2"/>
    <dgm:cxn modelId="{59E5A2C5-A559-4FBA-B960-4A299BC3B205}" type="presParOf" srcId="{8E99AD19-9266-4A18-A202-9E14E101AE16}" destId="{D9F9C4F0-316C-46B6-8815-85AE5F07C2FC}" srcOrd="2" destOrd="0" presId="urn:microsoft.com/office/officeart/2005/8/layout/hierarchy2"/>
    <dgm:cxn modelId="{BEF93CDC-9CEC-4B95-81F1-4A13EDB1C1C5}" type="presParOf" srcId="{D9F9C4F0-316C-46B6-8815-85AE5F07C2FC}" destId="{4A693D38-D584-493E-A8B3-5C9507550607}" srcOrd="0" destOrd="0" presId="urn:microsoft.com/office/officeart/2005/8/layout/hierarchy2"/>
    <dgm:cxn modelId="{61304928-0995-495F-A833-593A4A6E64EB}" type="presParOf" srcId="{8E99AD19-9266-4A18-A202-9E14E101AE16}" destId="{3605B4B5-E894-4E54-AE2B-F4FBF032CB1E}" srcOrd="3" destOrd="0" presId="urn:microsoft.com/office/officeart/2005/8/layout/hierarchy2"/>
    <dgm:cxn modelId="{B44F885B-95B5-40BC-92F6-B9E7FEA1EE33}" type="presParOf" srcId="{3605B4B5-E894-4E54-AE2B-F4FBF032CB1E}" destId="{404E49E7-9C13-49E8-A6F2-67D7B818C0DC}" srcOrd="0" destOrd="0" presId="urn:microsoft.com/office/officeart/2005/8/layout/hierarchy2"/>
    <dgm:cxn modelId="{23C18312-DC49-4245-83DE-078571039069}" type="presParOf" srcId="{3605B4B5-E894-4E54-AE2B-F4FBF032CB1E}" destId="{E9D10B75-473B-4067-8FF0-518B40A08CFE}" srcOrd="1" destOrd="0" presId="urn:microsoft.com/office/officeart/2005/8/layout/hierarchy2"/>
    <dgm:cxn modelId="{5730A542-59D6-4193-A5BE-9835D76603E8}" type="presParOf" srcId="{8E99AD19-9266-4A18-A202-9E14E101AE16}" destId="{858CA403-E3A3-4E73-9990-83A6CA915ECE}" srcOrd="4" destOrd="0" presId="urn:microsoft.com/office/officeart/2005/8/layout/hierarchy2"/>
    <dgm:cxn modelId="{37B36609-32A2-470C-A434-5C71D1494F0E}" type="presParOf" srcId="{858CA403-E3A3-4E73-9990-83A6CA915ECE}" destId="{19544728-2E9B-4878-9A1D-0A135632EFF8}" srcOrd="0" destOrd="0" presId="urn:microsoft.com/office/officeart/2005/8/layout/hierarchy2"/>
    <dgm:cxn modelId="{C0477E60-D461-4211-B74A-32AFBA6E3986}" type="presParOf" srcId="{8E99AD19-9266-4A18-A202-9E14E101AE16}" destId="{96283E69-53C1-4B89-A195-490152EEB6F4}" srcOrd="5" destOrd="0" presId="urn:microsoft.com/office/officeart/2005/8/layout/hierarchy2"/>
    <dgm:cxn modelId="{5D0F3385-F368-4383-8EC4-D418B439C0D7}" type="presParOf" srcId="{96283E69-53C1-4B89-A195-490152EEB6F4}" destId="{32815FAC-E2AA-4C21-BB7E-B38328AA3F3B}" srcOrd="0" destOrd="0" presId="urn:microsoft.com/office/officeart/2005/8/layout/hierarchy2"/>
    <dgm:cxn modelId="{78A1398E-F2A3-444C-B8CD-4B083BE7D47A}" type="presParOf" srcId="{96283E69-53C1-4B89-A195-490152EEB6F4}" destId="{77D42E4A-D785-4052-B5DF-2C005480CF64}" srcOrd="1" destOrd="0" presId="urn:microsoft.com/office/officeart/2005/8/layout/hierarchy2"/>
    <dgm:cxn modelId="{1521E65B-0E8A-4D3E-AB9D-EB00A7500E0D}" type="presParOf" srcId="{77D42E4A-D785-4052-B5DF-2C005480CF64}" destId="{81209076-4F63-41C3-9538-750C9D3AE5D0}" srcOrd="0" destOrd="0" presId="urn:microsoft.com/office/officeart/2005/8/layout/hierarchy2"/>
    <dgm:cxn modelId="{9749F6B4-1A40-4FE5-B069-DEE28C7F6CF8}" type="presParOf" srcId="{81209076-4F63-41C3-9538-750C9D3AE5D0}" destId="{1287C959-6ED8-48CD-9DAE-EFF8D0DC60EE}" srcOrd="0" destOrd="0" presId="urn:microsoft.com/office/officeart/2005/8/layout/hierarchy2"/>
    <dgm:cxn modelId="{B3DAFD61-07DD-4A81-BA92-7E88B09CD97D}" type="presParOf" srcId="{77D42E4A-D785-4052-B5DF-2C005480CF64}" destId="{94D57536-EBDD-43DD-AD5B-38D4CA491555}" srcOrd="1" destOrd="0" presId="urn:microsoft.com/office/officeart/2005/8/layout/hierarchy2"/>
    <dgm:cxn modelId="{CB15DF0A-77B0-4109-9F00-2447470062D9}" type="presParOf" srcId="{94D57536-EBDD-43DD-AD5B-38D4CA491555}" destId="{574FDFAA-39C3-4C57-A882-4A72B69F30F6}" srcOrd="0" destOrd="0" presId="urn:microsoft.com/office/officeart/2005/8/layout/hierarchy2"/>
    <dgm:cxn modelId="{981FB17A-D44C-4E6D-8317-4BE04FEDFAFD}" type="presParOf" srcId="{94D57536-EBDD-43DD-AD5B-38D4CA491555}" destId="{A5409888-8BE5-47CA-8986-038CCEAD3ED8}" srcOrd="1" destOrd="0" presId="urn:microsoft.com/office/officeart/2005/8/layout/hierarchy2"/>
    <dgm:cxn modelId="{10FABDE1-9B7B-491C-85BA-5F4E7ECDC025}" type="presParOf" srcId="{8E99AD19-9266-4A18-A202-9E14E101AE16}" destId="{13F2345C-C5FD-4CCF-8674-AC5948990D01}" srcOrd="6" destOrd="0" presId="urn:microsoft.com/office/officeart/2005/8/layout/hierarchy2"/>
    <dgm:cxn modelId="{87861835-9340-46CE-80FA-F649A9619B6F}" type="presParOf" srcId="{13F2345C-C5FD-4CCF-8674-AC5948990D01}" destId="{B6A66FF9-9A33-441E-AF12-8A45DEA8DB1C}" srcOrd="0" destOrd="0" presId="urn:microsoft.com/office/officeart/2005/8/layout/hierarchy2"/>
    <dgm:cxn modelId="{C4DC3BF5-1788-464C-AD21-53CF07C6EB25}" type="presParOf" srcId="{8E99AD19-9266-4A18-A202-9E14E101AE16}" destId="{87BB2C53-C6D9-4600-9A81-C2851D82EC37}" srcOrd="7" destOrd="0" presId="urn:microsoft.com/office/officeart/2005/8/layout/hierarchy2"/>
    <dgm:cxn modelId="{F29E4369-D02D-4EF9-A478-863355CCB3A9}" type="presParOf" srcId="{87BB2C53-C6D9-4600-9A81-C2851D82EC37}" destId="{F267B9AD-F94F-4A76-AF5A-07EF447B0C5E}" srcOrd="0" destOrd="0" presId="urn:microsoft.com/office/officeart/2005/8/layout/hierarchy2"/>
    <dgm:cxn modelId="{85CDA5DE-DF23-4834-A33C-974D0A8610A2}" type="presParOf" srcId="{87BB2C53-C6D9-4600-9A81-C2851D82EC37}" destId="{7FD52A2C-B4D4-4616-8562-1DC6B9B5A042}" srcOrd="1" destOrd="0" presId="urn:microsoft.com/office/officeart/2005/8/layout/hierarchy2"/>
    <dgm:cxn modelId="{B17D8F59-FE5F-4475-8B38-2043C5DCF81F}" type="presParOf" srcId="{7FD52A2C-B4D4-4616-8562-1DC6B9B5A042}" destId="{B4D1FF02-00BE-45E0-9207-F63CA9746D48}" srcOrd="0" destOrd="0" presId="urn:microsoft.com/office/officeart/2005/8/layout/hierarchy2"/>
    <dgm:cxn modelId="{DDE9C5F2-9089-4F60-B48E-8B5A453640DE}" type="presParOf" srcId="{B4D1FF02-00BE-45E0-9207-F63CA9746D48}" destId="{A4F4E51B-04C5-4F91-9115-A048D7C01EDB}" srcOrd="0" destOrd="0" presId="urn:microsoft.com/office/officeart/2005/8/layout/hierarchy2"/>
    <dgm:cxn modelId="{5FE076B5-DA35-4253-AB91-FF629403C0F6}" type="presParOf" srcId="{7FD52A2C-B4D4-4616-8562-1DC6B9B5A042}" destId="{7AD12AA4-5B58-489D-A04D-24673BA7A2F6}" srcOrd="1" destOrd="0" presId="urn:microsoft.com/office/officeart/2005/8/layout/hierarchy2"/>
    <dgm:cxn modelId="{6B92A5A2-CD76-430E-A65C-961190A42E3D}" type="presParOf" srcId="{7AD12AA4-5B58-489D-A04D-24673BA7A2F6}" destId="{97489E8A-1C5B-43DA-BF05-20D0722A1F3E}" srcOrd="0" destOrd="0" presId="urn:microsoft.com/office/officeart/2005/8/layout/hierarchy2"/>
    <dgm:cxn modelId="{EE8A8C60-3434-487D-830D-509E93D2AAA9}" type="presParOf" srcId="{7AD12AA4-5B58-489D-A04D-24673BA7A2F6}" destId="{87BECAA7-71D2-4F70-BC64-70162EE34111}" srcOrd="1" destOrd="0" presId="urn:microsoft.com/office/officeart/2005/8/layout/hierarchy2"/>
    <dgm:cxn modelId="{A1A8ABAE-6FC7-40EC-BAE8-F67979456243}" type="presParOf" srcId="{8E99AD19-9266-4A18-A202-9E14E101AE16}" destId="{FC3BAEB6-94BA-4253-8668-ED57F579AB86}" srcOrd="8" destOrd="0" presId="urn:microsoft.com/office/officeart/2005/8/layout/hierarchy2"/>
    <dgm:cxn modelId="{B2132546-FD2D-41FF-A36C-03AF7AC75152}" type="presParOf" srcId="{FC3BAEB6-94BA-4253-8668-ED57F579AB86}" destId="{5ACE37D1-1215-4906-B738-EEBB8E6D1DC3}" srcOrd="0" destOrd="0" presId="urn:microsoft.com/office/officeart/2005/8/layout/hierarchy2"/>
    <dgm:cxn modelId="{AA611876-4075-47CF-ACDB-F08B27950B72}" type="presParOf" srcId="{8E99AD19-9266-4A18-A202-9E14E101AE16}" destId="{12013DA6-67D1-4F33-B048-4905F349CF1C}" srcOrd="9" destOrd="0" presId="urn:microsoft.com/office/officeart/2005/8/layout/hierarchy2"/>
    <dgm:cxn modelId="{246A42F3-5590-4642-9D1C-83C87E17E7EA}" type="presParOf" srcId="{12013DA6-67D1-4F33-B048-4905F349CF1C}" destId="{187A0C28-8C1D-4CC8-A065-90AB03BEAD12}" srcOrd="0" destOrd="0" presId="urn:microsoft.com/office/officeart/2005/8/layout/hierarchy2"/>
    <dgm:cxn modelId="{EFCB085B-2AF7-4044-914B-D160B5569D17}" type="presParOf" srcId="{12013DA6-67D1-4F33-B048-4905F349CF1C}" destId="{B4EDFB59-32FD-47EF-AB44-CEA21C55E21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87315-A44D-4E23-8AAE-6A095CF4BC7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0B8B8E20-1C66-4F7C-B4EE-7BF08A2A586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تعریف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E6204FE-7FF2-4A8A-A9DA-542868F0467C}" type="parTrans" cxnId="{03A8D457-5893-4CBA-8183-29E8CC2E1BC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35D7C7F-7190-4621-BFB4-BFC4CB303F64}" type="sibTrans" cxnId="{03A8D457-5893-4CBA-8183-29E8CC2E1BC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6CE269D-A604-4464-A746-0AD0CB7D216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صفات ذاتیه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456C58D-7158-417E-B908-AD1664CC5C14}" type="parTrans" cxnId="{43154E51-681E-4884-A40C-E02701311991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61E7703-367D-4EEB-8FCA-BE9BCEB958B4}" type="sibTrans" cxnId="{43154E51-681E-4884-A40C-E0270131199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75616F4-86BD-4A3B-AE26-774AE448B7C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مفاهیم کمالیه ای که از ذات الهی انتزاع می شود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D96F6AD-1F33-4BD8-B20C-1D7882DC38F7}" type="parTrans" cxnId="{F28B01CF-44A0-4268-A705-817AA419266F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80AB38C-5661-4EAA-B25E-05F231A71724}" type="sibTrans" cxnId="{F28B01CF-44A0-4268-A705-817AA419266F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4FEC665-18A0-43A1-AB2E-E9F9D233596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علم و قدرت و حیات و ...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D070559-D583-4E1B-94A6-4EA68949F04A}" type="parTrans" cxnId="{C7876A2E-A65C-4AA2-906A-E878CA9FD9E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5F5E313-AE17-4D90-8E47-F8E24C0686AD}" type="sibTrans" cxnId="{C7876A2E-A65C-4AA2-906A-E878CA9FD9E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8B4C5A4-DB61-4FBB-9536-B5253258D91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ذات الهی مصداق عینی این صفات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0D30873-FC66-4838-AECF-BFB141EAEDC9}" type="parTrans" cxnId="{8FB19189-D991-41E4-9989-AA9A1F1D493B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0F53689-1AE7-4D7C-9388-4B9F184EE406}" type="sibTrans" cxnId="{8FB19189-D991-41E4-9989-AA9A1F1D493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B38BAB6-45D7-4472-A216-968E1D42CBA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صفات فعلیه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4EB6D84-8904-49D0-80C0-E970C58F9A99}" type="parTrans" cxnId="{7E13EE9B-552B-4994-BCDF-801D7CE0D6EB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61DBF56-C167-44A9-A231-DF8F8D7BEC93}" type="sibTrans" cxnId="{7E13EE9B-552B-4994-BCDF-801D7CE0D6E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835081C-3F96-49EC-AE5C-C96094D5407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مفاهیمی است که از رابطه میان خداوند متعال و مخلوقاتش انتزاع می شود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6656310-8839-4D70-A30D-C4E871EA6946}" type="parTrans" cxnId="{BA13AAF0-8C6D-4C64-80A6-97DE0D7E3101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D2DEF9C-40B7-4EEE-9600-1AF3701BE321}" type="sibTrans" cxnId="{BA13AAF0-8C6D-4C64-80A6-97DE0D7E310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906CB7C-D98F-4196-BB43-B15382F001B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خلق و رزاقیت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8D66E3C-1984-46A4-9A13-D58D5C26277E}" type="parTrans" cxnId="{CD2AEB50-2631-43A0-BE46-C3CB0A5E7175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CF3F881-0D97-4F3D-B048-A382BECD6DB0}" type="sibTrans" cxnId="{CD2AEB50-2631-43A0-BE46-C3CB0A5E717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9082571-9984-4320-8E1C-8464B2FDCC7E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ذات الهی مصداق عینی این صفات نیست بلکه ذات الهی و مخلوقات صرفا طرفین اضافه هستند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00AC71E-451D-4FC9-8CBC-85AA93428279}" type="parTrans" cxnId="{B000F180-5BB3-4131-B8B2-1C300A40D69B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2D19128-47EE-4EB8-8268-D54D949DC045}" type="sibTrans" cxnId="{B000F180-5BB3-4131-B8B2-1C300A40D69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E8DE9DB-5B43-48A4-97DF-545D23ED4FE9}" type="pres">
      <dgm:prSet presAssocID="{8FA87315-A44D-4E23-8AAE-6A095CF4BC7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2E9729-D6D9-4917-AE66-79E79F62D3A8}" type="pres">
      <dgm:prSet presAssocID="{0B8B8E20-1C66-4F7C-B4EE-7BF08A2A5863}" presName="root1" presStyleCnt="0"/>
      <dgm:spPr/>
    </dgm:pt>
    <dgm:pt modelId="{CC9000CF-8D5D-48FF-A3BF-BC108F8C7A53}" type="pres">
      <dgm:prSet presAssocID="{0B8B8E20-1C66-4F7C-B4EE-7BF08A2A5863}" presName="LevelOneTextNode" presStyleLbl="node0" presStyleIdx="0" presStyleCnt="1" custScaleX="46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A0E58-867E-40B3-A8E3-9A3D526C0335}" type="pres">
      <dgm:prSet presAssocID="{0B8B8E20-1C66-4F7C-B4EE-7BF08A2A5863}" presName="level2hierChild" presStyleCnt="0"/>
      <dgm:spPr/>
    </dgm:pt>
    <dgm:pt modelId="{496D588E-AB7A-4513-A10A-2A86371F0E8C}" type="pres">
      <dgm:prSet presAssocID="{2456C58D-7158-417E-B908-AD1664CC5C1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880D1B0-6725-489D-8E07-5C66B5CB0D40}" type="pres">
      <dgm:prSet presAssocID="{2456C58D-7158-417E-B908-AD1664CC5C1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FE538B7-C9A5-40C2-81BA-0A90E4B07502}" type="pres">
      <dgm:prSet presAssocID="{86CE269D-A604-4464-A746-0AD0CB7D2163}" presName="root2" presStyleCnt="0"/>
      <dgm:spPr/>
    </dgm:pt>
    <dgm:pt modelId="{DBBC3653-1029-4618-8200-A7A6C0AC6A64}" type="pres">
      <dgm:prSet presAssocID="{86CE269D-A604-4464-A746-0AD0CB7D2163}" presName="LevelTwoTextNode" presStyleLbl="node2" presStyleIdx="0" presStyleCnt="2" custScaleX="46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B5B3BB-B8AD-4C71-AAD7-5690DF8EAEC2}" type="pres">
      <dgm:prSet presAssocID="{86CE269D-A604-4464-A746-0AD0CB7D2163}" presName="level3hierChild" presStyleCnt="0"/>
      <dgm:spPr/>
    </dgm:pt>
    <dgm:pt modelId="{97E23A98-5E6E-4728-9EC8-03D301669FE3}" type="pres">
      <dgm:prSet presAssocID="{5D96F6AD-1F33-4BD8-B20C-1D7882DC38F7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E26C94A5-1266-4A32-A8A2-0C89CD57E2FC}" type="pres">
      <dgm:prSet presAssocID="{5D96F6AD-1F33-4BD8-B20C-1D7882DC38F7}" presName="connTx" presStyleLbl="parChTrans1D3" presStyleIdx="0" presStyleCnt="4"/>
      <dgm:spPr/>
      <dgm:t>
        <a:bodyPr/>
        <a:lstStyle/>
        <a:p>
          <a:endParaRPr lang="en-US"/>
        </a:p>
      </dgm:t>
    </dgm:pt>
    <dgm:pt modelId="{B1E9A39D-25B9-4A3D-991A-49669335BF8F}" type="pres">
      <dgm:prSet presAssocID="{275616F4-86BD-4A3B-AE26-774AE448B7C5}" presName="root2" presStyleCnt="0"/>
      <dgm:spPr/>
    </dgm:pt>
    <dgm:pt modelId="{91053607-3A5B-4ECD-9E9D-0BC1408925DB}" type="pres">
      <dgm:prSet presAssocID="{275616F4-86BD-4A3B-AE26-774AE448B7C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7C9DA9-C2D1-45CD-A5A9-44995B410944}" type="pres">
      <dgm:prSet presAssocID="{275616F4-86BD-4A3B-AE26-774AE448B7C5}" presName="level3hierChild" presStyleCnt="0"/>
      <dgm:spPr/>
    </dgm:pt>
    <dgm:pt modelId="{E68CC63E-2A12-4F71-AC0E-51B208A65857}" type="pres">
      <dgm:prSet presAssocID="{FD070559-D583-4E1B-94A6-4EA68949F04A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EE513984-2D44-476D-9844-2C70210C85C8}" type="pres">
      <dgm:prSet presAssocID="{FD070559-D583-4E1B-94A6-4EA68949F04A}" presName="connTx" presStyleLbl="parChTrans1D4" presStyleIdx="0" presStyleCnt="2"/>
      <dgm:spPr/>
      <dgm:t>
        <a:bodyPr/>
        <a:lstStyle/>
        <a:p>
          <a:endParaRPr lang="en-US"/>
        </a:p>
      </dgm:t>
    </dgm:pt>
    <dgm:pt modelId="{22EF3E86-599F-42C2-90B3-212745D10D0E}" type="pres">
      <dgm:prSet presAssocID="{E4FEC665-18A0-43A1-AB2E-E9F9D2335963}" presName="root2" presStyleCnt="0"/>
      <dgm:spPr/>
    </dgm:pt>
    <dgm:pt modelId="{3C4AC305-32C7-4CB0-95A3-A0AB808A0A62}" type="pres">
      <dgm:prSet presAssocID="{E4FEC665-18A0-43A1-AB2E-E9F9D2335963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D5B5E-E1D3-42F0-936E-CBE5C60A33D1}" type="pres">
      <dgm:prSet presAssocID="{E4FEC665-18A0-43A1-AB2E-E9F9D2335963}" presName="level3hierChild" presStyleCnt="0"/>
      <dgm:spPr/>
    </dgm:pt>
    <dgm:pt modelId="{B672DF32-E4CD-48C3-B8FD-FDBC55CF628B}" type="pres">
      <dgm:prSet presAssocID="{B0D30873-FC66-4838-AECF-BFB141EAEDC9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CA9E21F9-1B4C-4CDB-8D12-15D57DE9F0AA}" type="pres">
      <dgm:prSet presAssocID="{B0D30873-FC66-4838-AECF-BFB141EAEDC9}" presName="connTx" presStyleLbl="parChTrans1D3" presStyleIdx="1" presStyleCnt="4"/>
      <dgm:spPr/>
      <dgm:t>
        <a:bodyPr/>
        <a:lstStyle/>
        <a:p>
          <a:endParaRPr lang="en-US"/>
        </a:p>
      </dgm:t>
    </dgm:pt>
    <dgm:pt modelId="{79FAC43B-7A5B-4EE4-A51A-BDDCF544D32A}" type="pres">
      <dgm:prSet presAssocID="{48B4C5A4-DB61-4FBB-9536-B5253258D91F}" presName="root2" presStyleCnt="0"/>
      <dgm:spPr/>
    </dgm:pt>
    <dgm:pt modelId="{4BE14D39-FD97-4016-B7A0-6B49A626D425}" type="pres">
      <dgm:prSet presAssocID="{48B4C5A4-DB61-4FBB-9536-B5253258D91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E816C1-ECD3-4EEB-A4A3-DCBEEEA3AC81}" type="pres">
      <dgm:prSet presAssocID="{48B4C5A4-DB61-4FBB-9536-B5253258D91F}" presName="level3hierChild" presStyleCnt="0"/>
      <dgm:spPr/>
    </dgm:pt>
    <dgm:pt modelId="{19AEBA00-68B8-4D92-8F0B-4B037873CB67}" type="pres">
      <dgm:prSet presAssocID="{E4EB6D84-8904-49D0-80C0-E970C58F9A9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363CC47-4E25-47CF-97E8-3DB01402EA08}" type="pres">
      <dgm:prSet presAssocID="{E4EB6D84-8904-49D0-80C0-E970C58F9A9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D452885-248E-461B-8416-3D9D8952FB40}" type="pres">
      <dgm:prSet presAssocID="{5B38BAB6-45D7-4472-A216-968E1D42CBA2}" presName="root2" presStyleCnt="0"/>
      <dgm:spPr/>
    </dgm:pt>
    <dgm:pt modelId="{3E32F5AB-3685-4681-81E1-351EE3B154DE}" type="pres">
      <dgm:prSet presAssocID="{5B38BAB6-45D7-4472-A216-968E1D42CBA2}" presName="LevelTwoTextNode" presStyleLbl="node2" presStyleIdx="1" presStyleCnt="2" custScaleX="46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02BB9-1290-4830-90BC-8EDBC2233092}" type="pres">
      <dgm:prSet presAssocID="{5B38BAB6-45D7-4472-A216-968E1D42CBA2}" presName="level3hierChild" presStyleCnt="0"/>
      <dgm:spPr/>
    </dgm:pt>
    <dgm:pt modelId="{785D174E-6D19-405E-8835-85A24664E422}" type="pres">
      <dgm:prSet presAssocID="{F6656310-8839-4D70-A30D-C4E871EA6946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01D4C5AC-6B10-41EA-BE5B-0581F5019FD2}" type="pres">
      <dgm:prSet presAssocID="{F6656310-8839-4D70-A30D-C4E871EA694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A5797430-27E0-4C76-B113-8FA6C0B99D95}" type="pres">
      <dgm:prSet presAssocID="{7835081C-3F96-49EC-AE5C-C96094D5407A}" presName="root2" presStyleCnt="0"/>
      <dgm:spPr/>
    </dgm:pt>
    <dgm:pt modelId="{28F40008-2F5B-44E0-83C7-98A0C9E041AF}" type="pres">
      <dgm:prSet presAssocID="{7835081C-3F96-49EC-AE5C-C96094D5407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D60280-9752-4C37-8E76-4F0FBE3BF6AB}" type="pres">
      <dgm:prSet presAssocID="{7835081C-3F96-49EC-AE5C-C96094D5407A}" presName="level3hierChild" presStyleCnt="0"/>
      <dgm:spPr/>
    </dgm:pt>
    <dgm:pt modelId="{8755BD83-8BDC-4903-9A72-21CE0A42F0C3}" type="pres">
      <dgm:prSet presAssocID="{C8D66E3C-1984-46A4-9A13-D58D5C26277E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F257BA70-85BD-432F-9C02-08AF79D6109D}" type="pres">
      <dgm:prSet presAssocID="{C8D66E3C-1984-46A4-9A13-D58D5C26277E}" presName="connTx" presStyleLbl="parChTrans1D4" presStyleIdx="1" presStyleCnt="2"/>
      <dgm:spPr/>
      <dgm:t>
        <a:bodyPr/>
        <a:lstStyle/>
        <a:p>
          <a:endParaRPr lang="en-US"/>
        </a:p>
      </dgm:t>
    </dgm:pt>
    <dgm:pt modelId="{84593992-67D8-41C9-9FD2-B5B52D84AC0A}" type="pres">
      <dgm:prSet presAssocID="{E906CB7C-D98F-4196-BB43-B15382F001B1}" presName="root2" presStyleCnt="0"/>
      <dgm:spPr/>
    </dgm:pt>
    <dgm:pt modelId="{CD3F467C-28C2-4825-989D-1A7F6B57768D}" type="pres">
      <dgm:prSet presAssocID="{E906CB7C-D98F-4196-BB43-B15382F001B1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5A8F61-55DC-4DE1-8BF1-25B0CC10D4E0}" type="pres">
      <dgm:prSet presAssocID="{E906CB7C-D98F-4196-BB43-B15382F001B1}" presName="level3hierChild" presStyleCnt="0"/>
      <dgm:spPr/>
    </dgm:pt>
    <dgm:pt modelId="{7FE8D393-82DD-48A3-9573-12A4FFBE0F9A}" type="pres">
      <dgm:prSet presAssocID="{E00AC71E-451D-4FC9-8CBC-85AA93428279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0249D103-8B0B-44D9-BC86-C986AD605F70}" type="pres">
      <dgm:prSet presAssocID="{E00AC71E-451D-4FC9-8CBC-85AA93428279}" presName="connTx" presStyleLbl="parChTrans1D3" presStyleIdx="3" presStyleCnt="4"/>
      <dgm:spPr/>
      <dgm:t>
        <a:bodyPr/>
        <a:lstStyle/>
        <a:p>
          <a:endParaRPr lang="en-US"/>
        </a:p>
      </dgm:t>
    </dgm:pt>
    <dgm:pt modelId="{FF7740F3-DD65-4D14-AF45-8FB2C51986D1}" type="pres">
      <dgm:prSet presAssocID="{39082571-9984-4320-8E1C-8464B2FDCC7E}" presName="root2" presStyleCnt="0"/>
      <dgm:spPr/>
    </dgm:pt>
    <dgm:pt modelId="{9301F14D-B850-49A2-BEC7-BA0289D9F034}" type="pres">
      <dgm:prSet presAssocID="{39082571-9984-4320-8E1C-8464B2FDCC7E}" presName="LevelTwoTextNode" presStyleLbl="node3" presStyleIdx="3" presStyleCnt="4" custScaleX="179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DC65BF-CA91-4474-8E9C-CA5D66E4F8F1}" type="pres">
      <dgm:prSet presAssocID="{39082571-9984-4320-8E1C-8464B2FDCC7E}" presName="level3hierChild" presStyleCnt="0"/>
      <dgm:spPr/>
    </dgm:pt>
  </dgm:ptLst>
  <dgm:cxnLst>
    <dgm:cxn modelId="{65CE9A63-08CE-4F69-A14B-3EB9BA692018}" type="presOf" srcId="{5B38BAB6-45D7-4472-A216-968E1D42CBA2}" destId="{3E32F5AB-3685-4681-81E1-351EE3B154DE}" srcOrd="0" destOrd="0" presId="urn:microsoft.com/office/officeart/2005/8/layout/hierarchy2"/>
    <dgm:cxn modelId="{FC93847A-9D0C-4011-B122-4968061C72A6}" type="presOf" srcId="{E4EB6D84-8904-49D0-80C0-E970C58F9A99}" destId="{19AEBA00-68B8-4D92-8F0B-4B037873CB67}" srcOrd="0" destOrd="0" presId="urn:microsoft.com/office/officeart/2005/8/layout/hierarchy2"/>
    <dgm:cxn modelId="{8FB19189-D991-41E4-9989-AA9A1F1D493B}" srcId="{86CE269D-A604-4464-A746-0AD0CB7D2163}" destId="{48B4C5A4-DB61-4FBB-9536-B5253258D91F}" srcOrd="1" destOrd="0" parTransId="{B0D30873-FC66-4838-AECF-BFB141EAEDC9}" sibTransId="{50F53689-1AE7-4D7C-9388-4B9F184EE406}"/>
    <dgm:cxn modelId="{5FBFB50A-1DF4-4D24-9CE2-1E77557B36B2}" type="presOf" srcId="{FD070559-D583-4E1B-94A6-4EA68949F04A}" destId="{EE513984-2D44-476D-9844-2C70210C85C8}" srcOrd="1" destOrd="0" presId="urn:microsoft.com/office/officeart/2005/8/layout/hierarchy2"/>
    <dgm:cxn modelId="{AB3CAB9B-020F-4854-B71D-A45A27259F9A}" type="presOf" srcId="{E4FEC665-18A0-43A1-AB2E-E9F9D2335963}" destId="{3C4AC305-32C7-4CB0-95A3-A0AB808A0A62}" srcOrd="0" destOrd="0" presId="urn:microsoft.com/office/officeart/2005/8/layout/hierarchy2"/>
    <dgm:cxn modelId="{43154E51-681E-4884-A40C-E02701311991}" srcId="{0B8B8E20-1C66-4F7C-B4EE-7BF08A2A5863}" destId="{86CE269D-A604-4464-A746-0AD0CB7D2163}" srcOrd="0" destOrd="0" parTransId="{2456C58D-7158-417E-B908-AD1664CC5C14}" sibTransId="{C61E7703-367D-4EEB-8FCA-BE9BCEB958B4}"/>
    <dgm:cxn modelId="{B48BF7AC-58CB-4DC4-BE36-2F0ED9B8070F}" type="presOf" srcId="{E00AC71E-451D-4FC9-8CBC-85AA93428279}" destId="{0249D103-8B0B-44D9-BC86-C986AD605F70}" srcOrd="1" destOrd="0" presId="urn:microsoft.com/office/officeart/2005/8/layout/hierarchy2"/>
    <dgm:cxn modelId="{B000F180-5BB3-4131-B8B2-1C300A40D69B}" srcId="{5B38BAB6-45D7-4472-A216-968E1D42CBA2}" destId="{39082571-9984-4320-8E1C-8464B2FDCC7E}" srcOrd="1" destOrd="0" parTransId="{E00AC71E-451D-4FC9-8CBC-85AA93428279}" sibTransId="{32D19128-47EE-4EB8-8268-D54D949DC045}"/>
    <dgm:cxn modelId="{5E18E92E-BD76-4C37-94DE-5F65B8125CD5}" type="presOf" srcId="{E00AC71E-451D-4FC9-8CBC-85AA93428279}" destId="{7FE8D393-82DD-48A3-9573-12A4FFBE0F9A}" srcOrd="0" destOrd="0" presId="urn:microsoft.com/office/officeart/2005/8/layout/hierarchy2"/>
    <dgm:cxn modelId="{263DF8B1-686D-4582-8DE5-33EA81A32F9B}" type="presOf" srcId="{275616F4-86BD-4A3B-AE26-774AE448B7C5}" destId="{91053607-3A5B-4ECD-9E9D-0BC1408925DB}" srcOrd="0" destOrd="0" presId="urn:microsoft.com/office/officeart/2005/8/layout/hierarchy2"/>
    <dgm:cxn modelId="{6F910A1E-F04D-4667-9DAB-9FDEB4624F72}" type="presOf" srcId="{B0D30873-FC66-4838-AECF-BFB141EAEDC9}" destId="{CA9E21F9-1B4C-4CDB-8D12-15D57DE9F0AA}" srcOrd="1" destOrd="0" presId="urn:microsoft.com/office/officeart/2005/8/layout/hierarchy2"/>
    <dgm:cxn modelId="{E5DE4014-8C85-43B3-B58C-252F4EEA96C3}" type="presOf" srcId="{F6656310-8839-4D70-A30D-C4E871EA6946}" destId="{785D174E-6D19-405E-8835-85A24664E422}" srcOrd="0" destOrd="0" presId="urn:microsoft.com/office/officeart/2005/8/layout/hierarchy2"/>
    <dgm:cxn modelId="{DA99353D-F637-49B4-A8DA-A17BD0D30559}" type="presOf" srcId="{C8D66E3C-1984-46A4-9A13-D58D5C26277E}" destId="{F257BA70-85BD-432F-9C02-08AF79D6109D}" srcOrd="1" destOrd="0" presId="urn:microsoft.com/office/officeart/2005/8/layout/hierarchy2"/>
    <dgm:cxn modelId="{F28B01CF-44A0-4268-A705-817AA419266F}" srcId="{86CE269D-A604-4464-A746-0AD0CB7D2163}" destId="{275616F4-86BD-4A3B-AE26-774AE448B7C5}" srcOrd="0" destOrd="0" parTransId="{5D96F6AD-1F33-4BD8-B20C-1D7882DC38F7}" sibTransId="{980AB38C-5661-4EAA-B25E-05F231A71724}"/>
    <dgm:cxn modelId="{CE5D89B9-9D2D-4D28-AC3F-009027CA9C1A}" type="presOf" srcId="{48B4C5A4-DB61-4FBB-9536-B5253258D91F}" destId="{4BE14D39-FD97-4016-B7A0-6B49A626D425}" srcOrd="0" destOrd="0" presId="urn:microsoft.com/office/officeart/2005/8/layout/hierarchy2"/>
    <dgm:cxn modelId="{65421680-0773-4C41-97D1-55183BDB5E3D}" type="presOf" srcId="{0B8B8E20-1C66-4F7C-B4EE-7BF08A2A5863}" destId="{CC9000CF-8D5D-48FF-A3BF-BC108F8C7A53}" srcOrd="0" destOrd="0" presId="urn:microsoft.com/office/officeart/2005/8/layout/hierarchy2"/>
    <dgm:cxn modelId="{C7876A2E-A65C-4AA2-906A-E878CA9FD9E9}" srcId="{275616F4-86BD-4A3B-AE26-774AE448B7C5}" destId="{E4FEC665-18A0-43A1-AB2E-E9F9D2335963}" srcOrd="0" destOrd="0" parTransId="{FD070559-D583-4E1B-94A6-4EA68949F04A}" sibTransId="{95F5E313-AE17-4D90-8E47-F8E24C0686AD}"/>
    <dgm:cxn modelId="{D5048DAF-B7B7-45F8-AF50-C26B2B0D7F07}" type="presOf" srcId="{FD070559-D583-4E1B-94A6-4EA68949F04A}" destId="{E68CC63E-2A12-4F71-AC0E-51B208A65857}" srcOrd="0" destOrd="0" presId="urn:microsoft.com/office/officeart/2005/8/layout/hierarchy2"/>
    <dgm:cxn modelId="{39CD7FB0-5C09-41E3-B79F-7BF4D761E94F}" type="presOf" srcId="{5D96F6AD-1F33-4BD8-B20C-1D7882DC38F7}" destId="{97E23A98-5E6E-4728-9EC8-03D301669FE3}" srcOrd="0" destOrd="0" presId="urn:microsoft.com/office/officeart/2005/8/layout/hierarchy2"/>
    <dgm:cxn modelId="{78BA3931-0205-440C-B267-42FC42EEABB6}" type="presOf" srcId="{5D96F6AD-1F33-4BD8-B20C-1D7882DC38F7}" destId="{E26C94A5-1266-4A32-A8A2-0C89CD57E2FC}" srcOrd="1" destOrd="0" presId="urn:microsoft.com/office/officeart/2005/8/layout/hierarchy2"/>
    <dgm:cxn modelId="{C2974BD5-5C3F-4005-8140-43CC5D95E81D}" type="presOf" srcId="{39082571-9984-4320-8E1C-8464B2FDCC7E}" destId="{9301F14D-B850-49A2-BEC7-BA0289D9F034}" srcOrd="0" destOrd="0" presId="urn:microsoft.com/office/officeart/2005/8/layout/hierarchy2"/>
    <dgm:cxn modelId="{04106FB2-BFC6-4807-99FA-1436458ABAC1}" type="presOf" srcId="{2456C58D-7158-417E-B908-AD1664CC5C14}" destId="{496D588E-AB7A-4513-A10A-2A86371F0E8C}" srcOrd="0" destOrd="0" presId="urn:microsoft.com/office/officeart/2005/8/layout/hierarchy2"/>
    <dgm:cxn modelId="{949CD0FA-688F-464A-881E-48E330A45E73}" type="presOf" srcId="{8FA87315-A44D-4E23-8AAE-6A095CF4BC7C}" destId="{2E8DE9DB-5B43-48A4-97DF-545D23ED4FE9}" srcOrd="0" destOrd="0" presId="urn:microsoft.com/office/officeart/2005/8/layout/hierarchy2"/>
    <dgm:cxn modelId="{BA13AAF0-8C6D-4C64-80A6-97DE0D7E3101}" srcId="{5B38BAB6-45D7-4472-A216-968E1D42CBA2}" destId="{7835081C-3F96-49EC-AE5C-C96094D5407A}" srcOrd="0" destOrd="0" parTransId="{F6656310-8839-4D70-A30D-C4E871EA6946}" sibTransId="{7D2DEF9C-40B7-4EEE-9600-1AF3701BE321}"/>
    <dgm:cxn modelId="{CD2AEB50-2631-43A0-BE46-C3CB0A5E7175}" srcId="{7835081C-3F96-49EC-AE5C-C96094D5407A}" destId="{E906CB7C-D98F-4196-BB43-B15382F001B1}" srcOrd="0" destOrd="0" parTransId="{C8D66E3C-1984-46A4-9A13-D58D5C26277E}" sibTransId="{ACF3F881-0D97-4F3D-B048-A382BECD6DB0}"/>
    <dgm:cxn modelId="{A30A8D35-176E-4B17-9976-C9530786750A}" type="presOf" srcId="{86CE269D-A604-4464-A746-0AD0CB7D2163}" destId="{DBBC3653-1029-4618-8200-A7A6C0AC6A64}" srcOrd="0" destOrd="0" presId="urn:microsoft.com/office/officeart/2005/8/layout/hierarchy2"/>
    <dgm:cxn modelId="{7CD51B44-0018-4253-96E6-6D2394E003AD}" type="presOf" srcId="{E906CB7C-D98F-4196-BB43-B15382F001B1}" destId="{CD3F467C-28C2-4825-989D-1A7F6B57768D}" srcOrd="0" destOrd="0" presId="urn:microsoft.com/office/officeart/2005/8/layout/hierarchy2"/>
    <dgm:cxn modelId="{F1B3DBB9-9880-4444-8F26-4DF49F50E67A}" type="presOf" srcId="{E4EB6D84-8904-49D0-80C0-E970C58F9A99}" destId="{7363CC47-4E25-47CF-97E8-3DB01402EA08}" srcOrd="1" destOrd="0" presId="urn:microsoft.com/office/officeart/2005/8/layout/hierarchy2"/>
    <dgm:cxn modelId="{2D99FE87-6712-4622-84EF-3982C196A5D1}" type="presOf" srcId="{F6656310-8839-4D70-A30D-C4E871EA6946}" destId="{01D4C5AC-6B10-41EA-BE5B-0581F5019FD2}" srcOrd="1" destOrd="0" presId="urn:microsoft.com/office/officeart/2005/8/layout/hierarchy2"/>
    <dgm:cxn modelId="{FCF54E39-8436-404C-B0FB-55B0905CD17C}" type="presOf" srcId="{C8D66E3C-1984-46A4-9A13-D58D5C26277E}" destId="{8755BD83-8BDC-4903-9A72-21CE0A42F0C3}" srcOrd="0" destOrd="0" presId="urn:microsoft.com/office/officeart/2005/8/layout/hierarchy2"/>
    <dgm:cxn modelId="{462270AE-317E-48D0-9947-0F1C32C185C4}" type="presOf" srcId="{B0D30873-FC66-4838-AECF-BFB141EAEDC9}" destId="{B672DF32-E4CD-48C3-B8FD-FDBC55CF628B}" srcOrd="0" destOrd="0" presId="urn:microsoft.com/office/officeart/2005/8/layout/hierarchy2"/>
    <dgm:cxn modelId="{03A8D457-5893-4CBA-8183-29E8CC2E1BC5}" srcId="{8FA87315-A44D-4E23-8AAE-6A095CF4BC7C}" destId="{0B8B8E20-1C66-4F7C-B4EE-7BF08A2A5863}" srcOrd="0" destOrd="0" parTransId="{AE6204FE-7FF2-4A8A-A9DA-542868F0467C}" sibTransId="{035D7C7F-7190-4621-BFB4-BFC4CB303F64}"/>
    <dgm:cxn modelId="{7E13EE9B-552B-4994-BCDF-801D7CE0D6EB}" srcId="{0B8B8E20-1C66-4F7C-B4EE-7BF08A2A5863}" destId="{5B38BAB6-45D7-4472-A216-968E1D42CBA2}" srcOrd="1" destOrd="0" parTransId="{E4EB6D84-8904-49D0-80C0-E970C58F9A99}" sibTransId="{661DBF56-C167-44A9-A231-DF8F8D7BEC93}"/>
    <dgm:cxn modelId="{A92CE1BE-21E5-4016-B530-CF6DBC5403E3}" type="presOf" srcId="{7835081C-3F96-49EC-AE5C-C96094D5407A}" destId="{28F40008-2F5B-44E0-83C7-98A0C9E041AF}" srcOrd="0" destOrd="0" presId="urn:microsoft.com/office/officeart/2005/8/layout/hierarchy2"/>
    <dgm:cxn modelId="{18488CE8-7D2A-47F8-8F7F-F4B917914C56}" type="presOf" srcId="{2456C58D-7158-417E-B908-AD1664CC5C14}" destId="{F880D1B0-6725-489D-8E07-5C66B5CB0D40}" srcOrd="1" destOrd="0" presId="urn:microsoft.com/office/officeart/2005/8/layout/hierarchy2"/>
    <dgm:cxn modelId="{995EA743-0499-4D6A-BB12-3E71A5B72367}" type="presParOf" srcId="{2E8DE9DB-5B43-48A4-97DF-545D23ED4FE9}" destId="{112E9729-D6D9-4917-AE66-79E79F62D3A8}" srcOrd="0" destOrd="0" presId="urn:microsoft.com/office/officeart/2005/8/layout/hierarchy2"/>
    <dgm:cxn modelId="{00A7A5AB-2051-440F-A096-ED9EC285925B}" type="presParOf" srcId="{112E9729-D6D9-4917-AE66-79E79F62D3A8}" destId="{CC9000CF-8D5D-48FF-A3BF-BC108F8C7A53}" srcOrd="0" destOrd="0" presId="urn:microsoft.com/office/officeart/2005/8/layout/hierarchy2"/>
    <dgm:cxn modelId="{27B26EC1-A9BA-49B4-921D-DA83A21F64D5}" type="presParOf" srcId="{112E9729-D6D9-4917-AE66-79E79F62D3A8}" destId="{094A0E58-867E-40B3-A8E3-9A3D526C0335}" srcOrd="1" destOrd="0" presId="urn:microsoft.com/office/officeart/2005/8/layout/hierarchy2"/>
    <dgm:cxn modelId="{B160A02E-C1BA-4CE0-83E8-6CBE7036B2AE}" type="presParOf" srcId="{094A0E58-867E-40B3-A8E3-9A3D526C0335}" destId="{496D588E-AB7A-4513-A10A-2A86371F0E8C}" srcOrd="0" destOrd="0" presId="urn:microsoft.com/office/officeart/2005/8/layout/hierarchy2"/>
    <dgm:cxn modelId="{5CBBF6B7-789C-408F-A628-A0CB1F38FD0B}" type="presParOf" srcId="{496D588E-AB7A-4513-A10A-2A86371F0E8C}" destId="{F880D1B0-6725-489D-8E07-5C66B5CB0D40}" srcOrd="0" destOrd="0" presId="urn:microsoft.com/office/officeart/2005/8/layout/hierarchy2"/>
    <dgm:cxn modelId="{8CDC34BD-D7D1-4F06-96C2-B60FCCED63EC}" type="presParOf" srcId="{094A0E58-867E-40B3-A8E3-9A3D526C0335}" destId="{FFE538B7-C9A5-40C2-81BA-0A90E4B07502}" srcOrd="1" destOrd="0" presId="urn:microsoft.com/office/officeart/2005/8/layout/hierarchy2"/>
    <dgm:cxn modelId="{CD9DB0A9-B4F2-47EB-8722-A8E05B849EE6}" type="presParOf" srcId="{FFE538B7-C9A5-40C2-81BA-0A90E4B07502}" destId="{DBBC3653-1029-4618-8200-A7A6C0AC6A64}" srcOrd="0" destOrd="0" presId="urn:microsoft.com/office/officeart/2005/8/layout/hierarchy2"/>
    <dgm:cxn modelId="{98E4323E-8515-498E-88FD-30B79933A61C}" type="presParOf" srcId="{FFE538B7-C9A5-40C2-81BA-0A90E4B07502}" destId="{9CB5B3BB-B8AD-4C71-AAD7-5690DF8EAEC2}" srcOrd="1" destOrd="0" presId="urn:microsoft.com/office/officeart/2005/8/layout/hierarchy2"/>
    <dgm:cxn modelId="{E69E2736-D407-4EB9-BF0C-4EA71E01E99A}" type="presParOf" srcId="{9CB5B3BB-B8AD-4C71-AAD7-5690DF8EAEC2}" destId="{97E23A98-5E6E-4728-9EC8-03D301669FE3}" srcOrd="0" destOrd="0" presId="urn:microsoft.com/office/officeart/2005/8/layout/hierarchy2"/>
    <dgm:cxn modelId="{5962EB3B-2397-4D4B-ACC2-7130D4D0FBA7}" type="presParOf" srcId="{97E23A98-5E6E-4728-9EC8-03D301669FE3}" destId="{E26C94A5-1266-4A32-A8A2-0C89CD57E2FC}" srcOrd="0" destOrd="0" presId="urn:microsoft.com/office/officeart/2005/8/layout/hierarchy2"/>
    <dgm:cxn modelId="{B8B1317D-E05F-45F3-80F3-15218BDF5033}" type="presParOf" srcId="{9CB5B3BB-B8AD-4C71-AAD7-5690DF8EAEC2}" destId="{B1E9A39D-25B9-4A3D-991A-49669335BF8F}" srcOrd="1" destOrd="0" presId="urn:microsoft.com/office/officeart/2005/8/layout/hierarchy2"/>
    <dgm:cxn modelId="{EC2DD655-EC9C-4440-B488-F06647DADED2}" type="presParOf" srcId="{B1E9A39D-25B9-4A3D-991A-49669335BF8F}" destId="{91053607-3A5B-4ECD-9E9D-0BC1408925DB}" srcOrd="0" destOrd="0" presId="urn:microsoft.com/office/officeart/2005/8/layout/hierarchy2"/>
    <dgm:cxn modelId="{628673C5-0699-4A46-8B31-45CC62C04DE1}" type="presParOf" srcId="{B1E9A39D-25B9-4A3D-991A-49669335BF8F}" destId="{717C9DA9-C2D1-45CD-A5A9-44995B410944}" srcOrd="1" destOrd="0" presId="urn:microsoft.com/office/officeart/2005/8/layout/hierarchy2"/>
    <dgm:cxn modelId="{0CCAAB48-4467-4F68-B5E1-F2CF51CB1A55}" type="presParOf" srcId="{717C9DA9-C2D1-45CD-A5A9-44995B410944}" destId="{E68CC63E-2A12-4F71-AC0E-51B208A65857}" srcOrd="0" destOrd="0" presId="urn:microsoft.com/office/officeart/2005/8/layout/hierarchy2"/>
    <dgm:cxn modelId="{7059B681-69E4-44FC-BD91-3CB79554163B}" type="presParOf" srcId="{E68CC63E-2A12-4F71-AC0E-51B208A65857}" destId="{EE513984-2D44-476D-9844-2C70210C85C8}" srcOrd="0" destOrd="0" presId="urn:microsoft.com/office/officeart/2005/8/layout/hierarchy2"/>
    <dgm:cxn modelId="{1DCA4ADC-1CD0-41E2-BCBC-604FAA6C7243}" type="presParOf" srcId="{717C9DA9-C2D1-45CD-A5A9-44995B410944}" destId="{22EF3E86-599F-42C2-90B3-212745D10D0E}" srcOrd="1" destOrd="0" presId="urn:microsoft.com/office/officeart/2005/8/layout/hierarchy2"/>
    <dgm:cxn modelId="{2957ECF3-1FB0-4091-A1EA-18E4BA07912C}" type="presParOf" srcId="{22EF3E86-599F-42C2-90B3-212745D10D0E}" destId="{3C4AC305-32C7-4CB0-95A3-A0AB808A0A62}" srcOrd="0" destOrd="0" presId="urn:microsoft.com/office/officeart/2005/8/layout/hierarchy2"/>
    <dgm:cxn modelId="{4CD22F48-CCD2-485C-A51A-3F46EC00926A}" type="presParOf" srcId="{22EF3E86-599F-42C2-90B3-212745D10D0E}" destId="{E3DD5B5E-E1D3-42F0-936E-CBE5C60A33D1}" srcOrd="1" destOrd="0" presId="urn:microsoft.com/office/officeart/2005/8/layout/hierarchy2"/>
    <dgm:cxn modelId="{FD3B3054-827F-4EEC-A52E-284E12417EEF}" type="presParOf" srcId="{9CB5B3BB-B8AD-4C71-AAD7-5690DF8EAEC2}" destId="{B672DF32-E4CD-48C3-B8FD-FDBC55CF628B}" srcOrd="2" destOrd="0" presId="urn:microsoft.com/office/officeart/2005/8/layout/hierarchy2"/>
    <dgm:cxn modelId="{016ADD50-C489-4482-ABAA-6864E09ECB52}" type="presParOf" srcId="{B672DF32-E4CD-48C3-B8FD-FDBC55CF628B}" destId="{CA9E21F9-1B4C-4CDB-8D12-15D57DE9F0AA}" srcOrd="0" destOrd="0" presId="urn:microsoft.com/office/officeart/2005/8/layout/hierarchy2"/>
    <dgm:cxn modelId="{18064E51-C389-4C1D-ACF6-F106221E6C25}" type="presParOf" srcId="{9CB5B3BB-B8AD-4C71-AAD7-5690DF8EAEC2}" destId="{79FAC43B-7A5B-4EE4-A51A-BDDCF544D32A}" srcOrd="3" destOrd="0" presId="urn:microsoft.com/office/officeart/2005/8/layout/hierarchy2"/>
    <dgm:cxn modelId="{86443B8F-A028-442A-880A-0A420052920E}" type="presParOf" srcId="{79FAC43B-7A5B-4EE4-A51A-BDDCF544D32A}" destId="{4BE14D39-FD97-4016-B7A0-6B49A626D425}" srcOrd="0" destOrd="0" presId="urn:microsoft.com/office/officeart/2005/8/layout/hierarchy2"/>
    <dgm:cxn modelId="{BF639F2D-3DEA-4925-94B2-804E526E04BA}" type="presParOf" srcId="{79FAC43B-7A5B-4EE4-A51A-BDDCF544D32A}" destId="{B5E816C1-ECD3-4EEB-A4A3-DCBEEEA3AC81}" srcOrd="1" destOrd="0" presId="urn:microsoft.com/office/officeart/2005/8/layout/hierarchy2"/>
    <dgm:cxn modelId="{527BA31E-A411-4CFB-B0AF-AF629FD3C77D}" type="presParOf" srcId="{094A0E58-867E-40B3-A8E3-9A3D526C0335}" destId="{19AEBA00-68B8-4D92-8F0B-4B037873CB67}" srcOrd="2" destOrd="0" presId="urn:microsoft.com/office/officeart/2005/8/layout/hierarchy2"/>
    <dgm:cxn modelId="{3A08BE32-68DA-43FE-9CA7-7A51A7492826}" type="presParOf" srcId="{19AEBA00-68B8-4D92-8F0B-4B037873CB67}" destId="{7363CC47-4E25-47CF-97E8-3DB01402EA08}" srcOrd="0" destOrd="0" presId="urn:microsoft.com/office/officeart/2005/8/layout/hierarchy2"/>
    <dgm:cxn modelId="{54332148-6B0D-4ED8-90A8-043AD995F997}" type="presParOf" srcId="{094A0E58-867E-40B3-A8E3-9A3D526C0335}" destId="{DD452885-248E-461B-8416-3D9D8952FB40}" srcOrd="3" destOrd="0" presId="urn:microsoft.com/office/officeart/2005/8/layout/hierarchy2"/>
    <dgm:cxn modelId="{78B7A7E0-A9AE-40C5-919F-C2A987F05D42}" type="presParOf" srcId="{DD452885-248E-461B-8416-3D9D8952FB40}" destId="{3E32F5AB-3685-4681-81E1-351EE3B154DE}" srcOrd="0" destOrd="0" presId="urn:microsoft.com/office/officeart/2005/8/layout/hierarchy2"/>
    <dgm:cxn modelId="{BE03144F-E61B-40D4-A833-3CEAFC444DB7}" type="presParOf" srcId="{DD452885-248E-461B-8416-3D9D8952FB40}" destId="{21702BB9-1290-4830-90BC-8EDBC2233092}" srcOrd="1" destOrd="0" presId="urn:microsoft.com/office/officeart/2005/8/layout/hierarchy2"/>
    <dgm:cxn modelId="{F862A191-D2E1-4750-95E9-DCDA2D9DD381}" type="presParOf" srcId="{21702BB9-1290-4830-90BC-8EDBC2233092}" destId="{785D174E-6D19-405E-8835-85A24664E422}" srcOrd="0" destOrd="0" presId="urn:microsoft.com/office/officeart/2005/8/layout/hierarchy2"/>
    <dgm:cxn modelId="{49DE998A-4CB1-4CFB-A08B-24A820C8AB63}" type="presParOf" srcId="{785D174E-6D19-405E-8835-85A24664E422}" destId="{01D4C5AC-6B10-41EA-BE5B-0581F5019FD2}" srcOrd="0" destOrd="0" presId="urn:microsoft.com/office/officeart/2005/8/layout/hierarchy2"/>
    <dgm:cxn modelId="{5DB491A5-D2E5-49B0-BCA9-35144BE7C800}" type="presParOf" srcId="{21702BB9-1290-4830-90BC-8EDBC2233092}" destId="{A5797430-27E0-4C76-B113-8FA6C0B99D95}" srcOrd="1" destOrd="0" presId="urn:microsoft.com/office/officeart/2005/8/layout/hierarchy2"/>
    <dgm:cxn modelId="{92B29CA1-1C09-4FEA-9000-62E0628A7547}" type="presParOf" srcId="{A5797430-27E0-4C76-B113-8FA6C0B99D95}" destId="{28F40008-2F5B-44E0-83C7-98A0C9E041AF}" srcOrd="0" destOrd="0" presId="urn:microsoft.com/office/officeart/2005/8/layout/hierarchy2"/>
    <dgm:cxn modelId="{5BBC3CD5-2BAD-4A2B-9605-8D04AD8BBEF6}" type="presParOf" srcId="{A5797430-27E0-4C76-B113-8FA6C0B99D95}" destId="{40D60280-9752-4C37-8E76-4F0FBE3BF6AB}" srcOrd="1" destOrd="0" presId="urn:microsoft.com/office/officeart/2005/8/layout/hierarchy2"/>
    <dgm:cxn modelId="{833BDFBA-A6AD-4848-B340-8F414CA95621}" type="presParOf" srcId="{40D60280-9752-4C37-8E76-4F0FBE3BF6AB}" destId="{8755BD83-8BDC-4903-9A72-21CE0A42F0C3}" srcOrd="0" destOrd="0" presId="urn:microsoft.com/office/officeart/2005/8/layout/hierarchy2"/>
    <dgm:cxn modelId="{6363FF9D-84AD-4410-8A22-5DC77D4FE3E0}" type="presParOf" srcId="{8755BD83-8BDC-4903-9A72-21CE0A42F0C3}" destId="{F257BA70-85BD-432F-9C02-08AF79D6109D}" srcOrd="0" destOrd="0" presId="urn:microsoft.com/office/officeart/2005/8/layout/hierarchy2"/>
    <dgm:cxn modelId="{E4723A69-FBC7-4F80-9E7A-BAD1819E0E6F}" type="presParOf" srcId="{40D60280-9752-4C37-8E76-4F0FBE3BF6AB}" destId="{84593992-67D8-41C9-9FD2-B5B52D84AC0A}" srcOrd="1" destOrd="0" presId="urn:microsoft.com/office/officeart/2005/8/layout/hierarchy2"/>
    <dgm:cxn modelId="{A8FAE7CA-A893-44C6-A13D-3E878F523899}" type="presParOf" srcId="{84593992-67D8-41C9-9FD2-B5B52D84AC0A}" destId="{CD3F467C-28C2-4825-989D-1A7F6B57768D}" srcOrd="0" destOrd="0" presId="urn:microsoft.com/office/officeart/2005/8/layout/hierarchy2"/>
    <dgm:cxn modelId="{63DA638B-1F51-4C0D-8CF6-1FAD64427C51}" type="presParOf" srcId="{84593992-67D8-41C9-9FD2-B5B52D84AC0A}" destId="{505A8F61-55DC-4DE1-8BF1-25B0CC10D4E0}" srcOrd="1" destOrd="0" presId="urn:microsoft.com/office/officeart/2005/8/layout/hierarchy2"/>
    <dgm:cxn modelId="{8BCF7A32-CCCE-4CB7-8EA9-7E3CF2359227}" type="presParOf" srcId="{21702BB9-1290-4830-90BC-8EDBC2233092}" destId="{7FE8D393-82DD-48A3-9573-12A4FFBE0F9A}" srcOrd="2" destOrd="0" presId="urn:microsoft.com/office/officeart/2005/8/layout/hierarchy2"/>
    <dgm:cxn modelId="{C4CD774A-FCE7-422D-A186-28598A0F4A66}" type="presParOf" srcId="{7FE8D393-82DD-48A3-9573-12A4FFBE0F9A}" destId="{0249D103-8B0B-44D9-BC86-C986AD605F70}" srcOrd="0" destOrd="0" presId="urn:microsoft.com/office/officeart/2005/8/layout/hierarchy2"/>
    <dgm:cxn modelId="{A799C848-79F1-4927-BBF8-A5BE540F8E5F}" type="presParOf" srcId="{21702BB9-1290-4830-90BC-8EDBC2233092}" destId="{FF7740F3-DD65-4D14-AF45-8FB2C51986D1}" srcOrd="3" destOrd="0" presId="urn:microsoft.com/office/officeart/2005/8/layout/hierarchy2"/>
    <dgm:cxn modelId="{33670212-89B0-4A17-8D5C-F85B5C0D6DD0}" type="presParOf" srcId="{FF7740F3-DD65-4D14-AF45-8FB2C51986D1}" destId="{9301F14D-B850-49A2-BEC7-BA0289D9F034}" srcOrd="0" destOrd="0" presId="urn:microsoft.com/office/officeart/2005/8/layout/hierarchy2"/>
    <dgm:cxn modelId="{8DB0D475-FB42-42C2-BDA6-E1EE18DA0297}" type="presParOf" srcId="{FF7740F3-DD65-4D14-AF45-8FB2C51986D1}" destId="{2BDC65BF-CA91-4474-8E9C-CA5D66E4F8F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E78A36-815D-4A31-9CA7-C1B69F32E62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DF44F243-AC69-4847-B489-972913F7053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چند نکته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2D0E2BB-CCCE-4A02-9FCB-74FF1E430A89}" type="parTrans" cxnId="{C191A4B2-D538-4213-A848-ECCBE6D888C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2C6B030-A4CF-4F5C-A887-FE05E92539C0}" type="sibTrans" cxnId="{C191A4B2-D538-4213-A848-ECCBE6D888C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DAD8465-226E-4F0F-BB1A-FBB5B5D1EF8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تفات خلق و قدرت بر خلق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C4C107C-203B-45E5-8EEB-3CF87765EA2A}" type="parTrans" cxnId="{2BA221A0-CE04-45E2-A38A-7EC71B7CBAD3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8B57192-BA17-4E08-8CD7-19D0C90FF74E}" type="sibTrans" cxnId="{2BA221A0-CE04-45E2-A38A-7EC71B7CBAD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D4B8052-E2F7-4844-93B3-465831E5059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خالقیت صفت فعلی است لذا ما بازای عینی خارجی ندارد و از مقام فعل الهی انتزاع می شود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5C05550-F4E9-4D91-BC33-A2E7FE637CEF}" type="parTrans" cxnId="{B038CF1B-5C9A-4816-904C-17B4D73DD0E6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4181471-70BF-445E-B70E-341C7D40DD2B}" type="sibTrans" cxnId="{B038CF1B-5C9A-4816-904C-17B4D73DD0E6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2FF77D1-2E72-4A3A-ACE9-31ED99A36D3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اما قدرت بر خلق صفت ذاتی و ما بازای عینی آن ذات واجب الوجود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00B8A53-9AA0-4E5C-B92C-B719BFC850AA}" type="parTrans" cxnId="{9D9C806A-8F67-456C-A0F4-097FE9CE969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6DBB14C-374E-4E17-B28A-5AB6F2B630D8}" type="sibTrans" cxnId="{9D9C806A-8F67-456C-A0F4-097FE9CE969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84AE1E8-CF0D-4A5B-ACB3-1F0FB6B656E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مهمترین صفات ذاتی عبارتند از علم و حیات و قدرت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B87C936-3E00-4DB1-8D21-828259D9761C}" type="parTrans" cxnId="{4B65F5AE-7477-47F4-8D25-91795B4918EC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C36CD7B-8EBC-427B-8D67-A200942A1ED3}" type="sibTrans" cxnId="{4B65F5AE-7477-47F4-8D25-91795B4918E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EF52E35-75C3-46C3-83DE-D4BF6888B74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سمیع و بصیر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4483D5C-0D63-49C1-B1F8-E81CB944C569}" type="parTrans" cxnId="{DC45D28A-05C7-4550-AEF3-498A621D304A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AA8EC95-DE9C-4727-8C65-BDD5691809C9}" type="sibTrans" cxnId="{DC45D28A-05C7-4550-AEF3-498A621D304A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45E3C19-DA14-4A17-8399-E9109205C2B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از صفات ذات هستند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8167945-A984-4D09-9A48-3D537B153648}" type="parTrans" cxnId="{A12BF158-BABD-4E91-9239-4406BB293A3C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7A9BD5F-1724-46AD-A638-20E210C93C91}" type="sibTrans" cxnId="{A12BF158-BABD-4E91-9239-4406BB293A3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5D8BB0D-548A-44A1-B834-DB6CCC887D0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اگر به معنای قادر بر سمع و ابصار و عالم به مسموعات و مبصرات فرض شوند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41A76EF-90C0-4A88-BE53-E446D72D8F38}" type="parTrans" cxnId="{53D85BF8-B073-4B4C-92AD-813EE6CC60E8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E1F20A7-564A-4A0C-9085-D6CB6475D91B}" type="sibTrans" cxnId="{53D85BF8-B073-4B4C-92AD-813EE6CC60E8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4F6B33E-2E23-4E14-8DEB-9D7D738073F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 از صفات فعل هستند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E9FEF8F-F2A7-4302-8D2C-68A5EB01110C}" type="parTrans" cxnId="{DEA2B4D4-BFC2-44BF-A6E9-5487B7626220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F65C791-3099-4CA0-965D-31A4147328BB}" type="sibTrans" cxnId="{DEA2B4D4-BFC2-44BF-A6E9-5487B762622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DE7EA5A-EC10-4CCA-A766-959C0FF739A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اگر از رابطه بین مسموعات و مبصرات و ذات الهی انتزاع شوند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B2DFC52-C806-4564-852A-C92D6324D076}" type="parTrans" cxnId="{0DF18BA4-3283-4C2D-AF0C-8B0F6B9780F7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56ACA09-2075-4C2B-A22E-F7331FA8FDB6}" type="sibTrans" cxnId="{0DF18BA4-3283-4C2D-AF0C-8B0F6B9780F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E2D4E73-DC61-47B1-9883-D21BAB008AE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علم نیز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970ABC1-D3A6-482A-89D5-DC2714D39E86}" type="parTrans" cxnId="{CE785418-FF1C-4A01-88CF-B4AE898AC350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65B9483-6525-4546-8AFB-52332D1D382E}" type="sibTrans" cxnId="{CE785418-FF1C-4A01-88CF-B4AE898AC35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07D4A4D-3655-4ACF-9B5A-CE19A974B6B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گاهی به معنای صفت فعل مطرح می گردد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2FDFDAF-C7CE-456F-9C4B-DED99ADEC0BA}" type="parTrans" cxnId="{277FD134-8D38-480B-A129-710B41743C2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8E5F458-25DE-408B-B174-135DF9142AAC}" type="sibTrans" cxnId="{277FD134-8D38-480B-A129-710B41743C2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E77D7B5-DB41-4B43-BBE2-C6023A6CC06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وقتی که ناظر به ذات الهی نیست بلکه از رابطه بین ذات الهی و معلوم انتزاع می شود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B0E5CD9-9DBD-4F9B-A811-72EE1CDA9139}" type="parTrans" cxnId="{5DF63531-6367-4D45-A598-34D680F8D64E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66BAFD8-ABB6-4AAE-9B4C-5D2E507BD7F8}" type="sibTrans" cxnId="{5DF63531-6367-4D45-A598-34D680F8D64E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43D7320-7A13-43D6-A923-8EE23B824F0B}" type="pres">
      <dgm:prSet presAssocID="{C3E78A36-815D-4A31-9CA7-C1B69F32E62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8DD68B-D5BB-41CA-95B9-2B84056527FC}" type="pres">
      <dgm:prSet presAssocID="{DF44F243-AC69-4847-B489-972913F70537}" presName="root1" presStyleCnt="0"/>
      <dgm:spPr/>
    </dgm:pt>
    <dgm:pt modelId="{FE7F4F6D-C4F3-4F8A-BB44-ADD6C10DEE8F}" type="pres">
      <dgm:prSet presAssocID="{DF44F243-AC69-4847-B489-972913F70537}" presName="LevelOneTextNode" presStyleLbl="node0" presStyleIdx="0" presStyleCnt="1" custScaleX="649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B96D58-3BC9-4704-B2D6-173C8D700126}" type="pres">
      <dgm:prSet presAssocID="{DF44F243-AC69-4847-B489-972913F70537}" presName="level2hierChild" presStyleCnt="0"/>
      <dgm:spPr/>
    </dgm:pt>
    <dgm:pt modelId="{82FC706F-312B-401F-894E-61C79F4B359F}" type="pres">
      <dgm:prSet presAssocID="{DC4C107C-203B-45E5-8EEB-3CF87765EA2A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E18F9C9-CF41-47D7-8178-64910D83BC78}" type="pres">
      <dgm:prSet presAssocID="{DC4C107C-203B-45E5-8EEB-3CF87765EA2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5955F82-B742-45E7-B809-47682BF355CD}" type="pres">
      <dgm:prSet presAssocID="{4DAD8465-226E-4F0F-BB1A-FBB5B5D1EF89}" presName="root2" presStyleCnt="0"/>
      <dgm:spPr/>
    </dgm:pt>
    <dgm:pt modelId="{21CE30C9-B006-4FBF-927D-BFAB46ED41C6}" type="pres">
      <dgm:prSet presAssocID="{4DAD8465-226E-4F0F-BB1A-FBB5B5D1EF89}" presName="LevelTwoTextNode" presStyleLbl="node2" presStyleIdx="0" presStyleCnt="4" custScaleX="698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C406EC-8ADD-4FDB-830A-68832BC9C9F5}" type="pres">
      <dgm:prSet presAssocID="{4DAD8465-226E-4F0F-BB1A-FBB5B5D1EF89}" presName="level3hierChild" presStyleCnt="0"/>
      <dgm:spPr/>
    </dgm:pt>
    <dgm:pt modelId="{EC75ED38-2C07-4FDC-935B-8BB169C3B8B9}" type="pres">
      <dgm:prSet presAssocID="{C5C05550-F4E9-4D91-BC33-A2E7FE637CEF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19225B74-5435-4CBE-AFC2-0EDC7BBFEFC3}" type="pres">
      <dgm:prSet presAssocID="{C5C05550-F4E9-4D91-BC33-A2E7FE637CEF}" presName="connTx" presStyleLbl="parChTrans1D3" presStyleIdx="0" presStyleCnt="5"/>
      <dgm:spPr/>
      <dgm:t>
        <a:bodyPr/>
        <a:lstStyle/>
        <a:p>
          <a:endParaRPr lang="en-US"/>
        </a:p>
      </dgm:t>
    </dgm:pt>
    <dgm:pt modelId="{4C2B88C5-9A01-42B2-B14C-6DA9DF87EB01}" type="pres">
      <dgm:prSet presAssocID="{7D4B8052-E2F7-4844-93B3-465831E5059A}" presName="root2" presStyleCnt="0"/>
      <dgm:spPr/>
    </dgm:pt>
    <dgm:pt modelId="{F87F3275-4569-44F5-8485-E206228DF5B0}" type="pres">
      <dgm:prSet presAssocID="{7D4B8052-E2F7-4844-93B3-465831E5059A}" presName="LevelTwoTextNode" presStyleLbl="node3" presStyleIdx="0" presStyleCnt="5" custScaleX="2094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D1DC4E-4ECF-497C-93D2-0BEAB985D0D4}" type="pres">
      <dgm:prSet presAssocID="{7D4B8052-E2F7-4844-93B3-465831E5059A}" presName="level3hierChild" presStyleCnt="0"/>
      <dgm:spPr/>
    </dgm:pt>
    <dgm:pt modelId="{EB9C9D11-9918-480A-8AED-A2A3BCB77EE6}" type="pres">
      <dgm:prSet presAssocID="{D00B8A53-9AA0-4E5C-B92C-B719BFC850AA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92213E4C-465D-489B-9B34-4AE3CCF2BF0F}" type="pres">
      <dgm:prSet presAssocID="{D00B8A53-9AA0-4E5C-B92C-B719BFC850AA}" presName="connTx" presStyleLbl="parChTrans1D3" presStyleIdx="1" presStyleCnt="5"/>
      <dgm:spPr/>
      <dgm:t>
        <a:bodyPr/>
        <a:lstStyle/>
        <a:p>
          <a:endParaRPr lang="en-US"/>
        </a:p>
      </dgm:t>
    </dgm:pt>
    <dgm:pt modelId="{0064CBD1-4376-4147-A032-B7E1FDD51794}" type="pres">
      <dgm:prSet presAssocID="{62FF77D1-2E72-4A3A-ACE9-31ED99A36D3B}" presName="root2" presStyleCnt="0"/>
      <dgm:spPr/>
    </dgm:pt>
    <dgm:pt modelId="{D01E8979-B592-4422-AF55-E361F6699839}" type="pres">
      <dgm:prSet presAssocID="{62FF77D1-2E72-4A3A-ACE9-31ED99A36D3B}" presName="LevelTwoTextNode" presStyleLbl="node3" presStyleIdx="1" presStyleCnt="5" custScaleX="2094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F15400-7DFF-44A6-8FA6-7A725D20116A}" type="pres">
      <dgm:prSet presAssocID="{62FF77D1-2E72-4A3A-ACE9-31ED99A36D3B}" presName="level3hierChild" presStyleCnt="0"/>
      <dgm:spPr/>
    </dgm:pt>
    <dgm:pt modelId="{CBAC9A91-38D7-459A-BD85-1ED5775A2502}" type="pres">
      <dgm:prSet presAssocID="{CB87C936-3E00-4DB1-8D21-828259D9761C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1E086D5F-09C6-428B-82A3-26C759F0703F}" type="pres">
      <dgm:prSet presAssocID="{CB87C936-3E00-4DB1-8D21-828259D9761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53235BE-8ED3-4C8F-8E76-B3CDB4BE2505}" type="pres">
      <dgm:prSet presAssocID="{C84AE1E8-CF0D-4A5B-ACB3-1F0FB6B656EC}" presName="root2" presStyleCnt="0"/>
      <dgm:spPr/>
    </dgm:pt>
    <dgm:pt modelId="{3D5399B7-756B-4D51-A345-C0A489944AC6}" type="pres">
      <dgm:prSet presAssocID="{C84AE1E8-CF0D-4A5B-ACB3-1F0FB6B656EC}" presName="LevelTwoTextNode" presStyleLbl="node2" presStyleIdx="1" presStyleCnt="4" custScaleX="1393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2D6873-E840-4017-956A-FE943895A93E}" type="pres">
      <dgm:prSet presAssocID="{C84AE1E8-CF0D-4A5B-ACB3-1F0FB6B656EC}" presName="level3hierChild" presStyleCnt="0"/>
      <dgm:spPr/>
    </dgm:pt>
    <dgm:pt modelId="{D855B5E1-BB94-4D44-AB9E-D9264FA0ECDE}" type="pres">
      <dgm:prSet presAssocID="{04483D5C-0D63-49C1-B1F8-E81CB944C569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FC1A8870-BDE1-44D2-AAF7-B13A59C7303C}" type="pres">
      <dgm:prSet presAssocID="{04483D5C-0D63-49C1-B1F8-E81CB944C56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C512B74-8697-404F-BBFF-34479D639F44}" type="pres">
      <dgm:prSet presAssocID="{9EF52E35-75C3-46C3-83DE-D4BF6888B740}" presName="root2" presStyleCnt="0"/>
      <dgm:spPr/>
    </dgm:pt>
    <dgm:pt modelId="{4759EBF4-E460-48C6-8346-1C0E49F4160A}" type="pres">
      <dgm:prSet presAssocID="{9EF52E35-75C3-46C3-83DE-D4BF6888B740}" presName="LevelTwoTextNode" presStyleLbl="node2" presStyleIdx="2" presStyleCnt="4" custScaleX="786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F0397F-7D05-4A6A-B4AA-BA6442219644}" type="pres">
      <dgm:prSet presAssocID="{9EF52E35-75C3-46C3-83DE-D4BF6888B740}" presName="level3hierChild" presStyleCnt="0"/>
      <dgm:spPr/>
    </dgm:pt>
    <dgm:pt modelId="{8A409322-B94B-4B49-B479-E7078C00DC79}" type="pres">
      <dgm:prSet presAssocID="{C8167945-A984-4D09-9A48-3D537B153648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40CBABBA-13EE-446E-85D2-4A0119AF4940}" type="pres">
      <dgm:prSet presAssocID="{C8167945-A984-4D09-9A48-3D537B153648}" presName="connTx" presStyleLbl="parChTrans1D3" presStyleIdx="2" presStyleCnt="5"/>
      <dgm:spPr/>
      <dgm:t>
        <a:bodyPr/>
        <a:lstStyle/>
        <a:p>
          <a:endParaRPr lang="en-US"/>
        </a:p>
      </dgm:t>
    </dgm:pt>
    <dgm:pt modelId="{1E0E7D42-915D-4B53-8F69-C4387888D648}" type="pres">
      <dgm:prSet presAssocID="{D45E3C19-DA14-4A17-8399-E9109205C2BC}" presName="root2" presStyleCnt="0"/>
      <dgm:spPr/>
    </dgm:pt>
    <dgm:pt modelId="{090FA4B1-9B33-430A-A1B2-FC4777F1D7CB}" type="pres">
      <dgm:prSet presAssocID="{D45E3C19-DA14-4A17-8399-E9109205C2BC}" presName="LevelTwoTextNode" presStyleLbl="node3" presStyleIdx="2" presStyleCnt="5" custScaleX="692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0A8082-E7BA-4C12-AD1E-3B35DD4C2B7B}" type="pres">
      <dgm:prSet presAssocID="{D45E3C19-DA14-4A17-8399-E9109205C2BC}" presName="level3hierChild" presStyleCnt="0"/>
      <dgm:spPr/>
    </dgm:pt>
    <dgm:pt modelId="{8EE1D6FA-1269-4329-97C9-663D767715EE}" type="pres">
      <dgm:prSet presAssocID="{E41A76EF-90C0-4A88-BE53-E446D72D8F38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BDF6BF29-45E6-44FF-A875-1BC1F00B4DF4}" type="pres">
      <dgm:prSet presAssocID="{E41A76EF-90C0-4A88-BE53-E446D72D8F38}" presName="connTx" presStyleLbl="parChTrans1D4" presStyleIdx="0" presStyleCnt="3"/>
      <dgm:spPr/>
      <dgm:t>
        <a:bodyPr/>
        <a:lstStyle/>
        <a:p>
          <a:endParaRPr lang="en-US"/>
        </a:p>
      </dgm:t>
    </dgm:pt>
    <dgm:pt modelId="{F58FAF14-80C4-4468-985C-AF84A4CD077E}" type="pres">
      <dgm:prSet presAssocID="{A5D8BB0D-548A-44A1-B834-DB6CCC887D07}" presName="root2" presStyleCnt="0"/>
      <dgm:spPr/>
    </dgm:pt>
    <dgm:pt modelId="{80628468-B0B3-42A2-A77C-1978553D0023}" type="pres">
      <dgm:prSet presAssocID="{A5D8BB0D-548A-44A1-B834-DB6CCC887D07}" presName="LevelTwoTextNode" presStyleLbl="node4" presStyleIdx="0" presStyleCnt="3" custScaleX="1770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4B7EF-3EA8-4D79-8C79-93A3A91F61EF}" type="pres">
      <dgm:prSet presAssocID="{A5D8BB0D-548A-44A1-B834-DB6CCC887D07}" presName="level3hierChild" presStyleCnt="0"/>
      <dgm:spPr/>
    </dgm:pt>
    <dgm:pt modelId="{33DB7EEB-BE71-4525-BE3D-E6DA457124CD}" type="pres">
      <dgm:prSet presAssocID="{5E9FEF8F-F2A7-4302-8D2C-68A5EB01110C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92DDC8DB-BC85-47BD-BCA4-C0C4E1B44AD5}" type="pres">
      <dgm:prSet presAssocID="{5E9FEF8F-F2A7-4302-8D2C-68A5EB01110C}" presName="connTx" presStyleLbl="parChTrans1D3" presStyleIdx="3" presStyleCnt="5"/>
      <dgm:spPr/>
      <dgm:t>
        <a:bodyPr/>
        <a:lstStyle/>
        <a:p>
          <a:endParaRPr lang="en-US"/>
        </a:p>
      </dgm:t>
    </dgm:pt>
    <dgm:pt modelId="{FE18B5B1-16A0-41A2-B5D7-6046D1982202}" type="pres">
      <dgm:prSet presAssocID="{74F6B33E-2E23-4E14-8DEB-9D7D738073F5}" presName="root2" presStyleCnt="0"/>
      <dgm:spPr/>
    </dgm:pt>
    <dgm:pt modelId="{763B0FD5-58C5-4A11-A494-A1DB06D482D0}" type="pres">
      <dgm:prSet presAssocID="{74F6B33E-2E23-4E14-8DEB-9D7D738073F5}" presName="LevelTwoTextNode" presStyleLbl="node3" presStyleIdx="3" presStyleCnt="5" custScaleX="69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280085-899B-43C2-A252-8B5447B0DE05}" type="pres">
      <dgm:prSet presAssocID="{74F6B33E-2E23-4E14-8DEB-9D7D738073F5}" presName="level3hierChild" presStyleCnt="0"/>
      <dgm:spPr/>
    </dgm:pt>
    <dgm:pt modelId="{D8A662FC-4620-40BB-8DE6-9F391DB7FCF1}" type="pres">
      <dgm:prSet presAssocID="{3B2DFC52-C806-4564-852A-C92D6324D076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288A4EBC-5D45-410B-B174-4D9C1DE18550}" type="pres">
      <dgm:prSet presAssocID="{3B2DFC52-C806-4564-852A-C92D6324D076}" presName="connTx" presStyleLbl="parChTrans1D4" presStyleIdx="1" presStyleCnt="3"/>
      <dgm:spPr/>
      <dgm:t>
        <a:bodyPr/>
        <a:lstStyle/>
        <a:p>
          <a:endParaRPr lang="en-US"/>
        </a:p>
      </dgm:t>
    </dgm:pt>
    <dgm:pt modelId="{2FA12E34-0568-4366-9293-2647B66EC36E}" type="pres">
      <dgm:prSet presAssocID="{3DE7EA5A-EC10-4CCA-A766-959C0FF739A9}" presName="root2" presStyleCnt="0"/>
      <dgm:spPr/>
    </dgm:pt>
    <dgm:pt modelId="{5CBB0DA9-1875-4BBF-BD4E-8E2CAD049475}" type="pres">
      <dgm:prSet presAssocID="{3DE7EA5A-EC10-4CCA-A766-959C0FF739A9}" presName="LevelTwoTextNode" presStyleLbl="node4" presStyleIdx="1" presStyleCnt="3" custScaleX="1770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63617F-E39C-4269-B32D-F1A5A14E754F}" type="pres">
      <dgm:prSet presAssocID="{3DE7EA5A-EC10-4CCA-A766-959C0FF739A9}" presName="level3hierChild" presStyleCnt="0"/>
      <dgm:spPr/>
    </dgm:pt>
    <dgm:pt modelId="{41D3B41F-F5F0-42DE-972B-765ED91FF16D}" type="pres">
      <dgm:prSet presAssocID="{0970ABC1-D3A6-482A-89D5-DC2714D39E86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620776D-D28C-4A5E-A9BC-F362F82E123B}" type="pres">
      <dgm:prSet presAssocID="{0970ABC1-D3A6-482A-89D5-DC2714D39E8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B5554A1-1BA7-4153-A861-B7C1F93A79FB}" type="pres">
      <dgm:prSet presAssocID="{9E2D4E73-DC61-47B1-9883-D21BAB008AEF}" presName="root2" presStyleCnt="0"/>
      <dgm:spPr/>
    </dgm:pt>
    <dgm:pt modelId="{F28D4957-9210-4EDA-9529-698ECADCFFBD}" type="pres">
      <dgm:prSet presAssocID="{9E2D4E73-DC61-47B1-9883-D21BAB008AEF}" presName="LevelTwoTextNode" presStyleLbl="node2" presStyleIdx="3" presStyleCnt="4" custScaleX="4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E7ECF-3E12-4C4B-8EEA-137F01E26B80}" type="pres">
      <dgm:prSet presAssocID="{9E2D4E73-DC61-47B1-9883-D21BAB008AEF}" presName="level3hierChild" presStyleCnt="0"/>
      <dgm:spPr/>
    </dgm:pt>
    <dgm:pt modelId="{65EEFF37-E8FF-49EE-A328-33340D7341A7}" type="pres">
      <dgm:prSet presAssocID="{B2FDFDAF-C7CE-456F-9C4B-DED99ADEC0BA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E6A983C7-E3C3-4A15-99B3-B25FE153C620}" type="pres">
      <dgm:prSet presAssocID="{B2FDFDAF-C7CE-456F-9C4B-DED99ADEC0BA}" presName="connTx" presStyleLbl="parChTrans1D3" presStyleIdx="4" presStyleCnt="5"/>
      <dgm:spPr/>
      <dgm:t>
        <a:bodyPr/>
        <a:lstStyle/>
        <a:p>
          <a:endParaRPr lang="en-US"/>
        </a:p>
      </dgm:t>
    </dgm:pt>
    <dgm:pt modelId="{986F1CD2-3A11-4A5C-8D50-4CE0597EEA3B}" type="pres">
      <dgm:prSet presAssocID="{007D4A4D-3655-4ACF-9B5A-CE19A974B6B6}" presName="root2" presStyleCnt="0"/>
      <dgm:spPr/>
    </dgm:pt>
    <dgm:pt modelId="{B599E1B4-82E9-4101-A6F3-72C78FCA915E}" type="pres">
      <dgm:prSet presAssocID="{007D4A4D-3655-4ACF-9B5A-CE19A974B6B6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5C14F-6BDE-42C9-9C9F-189A339207D2}" type="pres">
      <dgm:prSet presAssocID="{007D4A4D-3655-4ACF-9B5A-CE19A974B6B6}" presName="level3hierChild" presStyleCnt="0"/>
      <dgm:spPr/>
    </dgm:pt>
    <dgm:pt modelId="{DF80A023-EF97-4A0B-8434-B2F5E2E914B4}" type="pres">
      <dgm:prSet presAssocID="{BB0E5CD9-9DBD-4F9B-A811-72EE1CDA9139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922D5A95-9076-4C24-B808-A2BF27307AAF}" type="pres">
      <dgm:prSet presAssocID="{BB0E5CD9-9DBD-4F9B-A811-72EE1CDA9139}" presName="connTx" presStyleLbl="parChTrans1D4" presStyleIdx="2" presStyleCnt="3"/>
      <dgm:spPr/>
      <dgm:t>
        <a:bodyPr/>
        <a:lstStyle/>
        <a:p>
          <a:endParaRPr lang="en-US"/>
        </a:p>
      </dgm:t>
    </dgm:pt>
    <dgm:pt modelId="{9CA47631-2644-47C0-8EF6-096E245CDB06}" type="pres">
      <dgm:prSet presAssocID="{CE77D7B5-DB41-4B43-BBE2-C6023A6CC06C}" presName="root2" presStyleCnt="0"/>
      <dgm:spPr/>
    </dgm:pt>
    <dgm:pt modelId="{D859DB3D-3FE0-46A2-9494-EFDFCC5CD8E3}" type="pres">
      <dgm:prSet presAssocID="{CE77D7B5-DB41-4B43-BBE2-C6023A6CC06C}" presName="LevelTwoTextNode" presStyleLbl="node4" presStyleIdx="2" presStyleCnt="3" custScaleX="181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D3BD62-D425-4224-8792-ACA33888E101}" type="pres">
      <dgm:prSet presAssocID="{CE77D7B5-DB41-4B43-BBE2-C6023A6CC06C}" presName="level3hierChild" presStyleCnt="0"/>
      <dgm:spPr/>
    </dgm:pt>
  </dgm:ptLst>
  <dgm:cxnLst>
    <dgm:cxn modelId="{0DF18BA4-3283-4C2D-AF0C-8B0F6B9780F7}" srcId="{74F6B33E-2E23-4E14-8DEB-9D7D738073F5}" destId="{3DE7EA5A-EC10-4CCA-A766-959C0FF739A9}" srcOrd="0" destOrd="0" parTransId="{3B2DFC52-C806-4564-852A-C92D6324D076}" sibTransId="{D56ACA09-2075-4C2B-A22E-F7331FA8FDB6}"/>
    <dgm:cxn modelId="{71E90A7E-0FC2-4D6D-9274-210C381F02ED}" type="presOf" srcId="{DF44F243-AC69-4847-B489-972913F70537}" destId="{FE7F4F6D-C4F3-4F8A-BB44-ADD6C10DEE8F}" srcOrd="0" destOrd="0" presId="urn:microsoft.com/office/officeart/2005/8/layout/hierarchy2"/>
    <dgm:cxn modelId="{484D3342-B018-42CC-A29F-C380EE532E43}" type="presOf" srcId="{E41A76EF-90C0-4A88-BE53-E446D72D8F38}" destId="{8EE1D6FA-1269-4329-97C9-663D767715EE}" srcOrd="0" destOrd="0" presId="urn:microsoft.com/office/officeart/2005/8/layout/hierarchy2"/>
    <dgm:cxn modelId="{9D9C806A-8F67-456C-A0F4-097FE9CE9699}" srcId="{4DAD8465-226E-4F0F-BB1A-FBB5B5D1EF89}" destId="{62FF77D1-2E72-4A3A-ACE9-31ED99A36D3B}" srcOrd="1" destOrd="0" parTransId="{D00B8A53-9AA0-4E5C-B92C-B719BFC850AA}" sibTransId="{16DBB14C-374E-4E17-B28A-5AB6F2B630D8}"/>
    <dgm:cxn modelId="{AA3B4C10-27EC-40AC-930E-4638E9606AEA}" type="presOf" srcId="{0970ABC1-D3A6-482A-89D5-DC2714D39E86}" destId="{41D3B41F-F5F0-42DE-972B-765ED91FF16D}" srcOrd="0" destOrd="0" presId="urn:microsoft.com/office/officeart/2005/8/layout/hierarchy2"/>
    <dgm:cxn modelId="{4B65F5AE-7477-47F4-8D25-91795B4918EC}" srcId="{DF44F243-AC69-4847-B489-972913F70537}" destId="{C84AE1E8-CF0D-4A5B-ACB3-1F0FB6B656EC}" srcOrd="1" destOrd="0" parTransId="{CB87C936-3E00-4DB1-8D21-828259D9761C}" sibTransId="{0C36CD7B-8EBC-427B-8D67-A200942A1ED3}"/>
    <dgm:cxn modelId="{F716A4CD-F1D9-461D-985A-83012CECCDA5}" type="presOf" srcId="{3B2DFC52-C806-4564-852A-C92D6324D076}" destId="{288A4EBC-5D45-410B-B174-4D9C1DE18550}" srcOrd="1" destOrd="0" presId="urn:microsoft.com/office/officeart/2005/8/layout/hierarchy2"/>
    <dgm:cxn modelId="{48B3BACD-3406-4304-A80E-820B2BFF18B8}" type="presOf" srcId="{DC4C107C-203B-45E5-8EEB-3CF87765EA2A}" destId="{82FC706F-312B-401F-894E-61C79F4B359F}" srcOrd="0" destOrd="0" presId="urn:microsoft.com/office/officeart/2005/8/layout/hierarchy2"/>
    <dgm:cxn modelId="{53D85BF8-B073-4B4C-92AD-813EE6CC60E8}" srcId="{D45E3C19-DA14-4A17-8399-E9109205C2BC}" destId="{A5D8BB0D-548A-44A1-B834-DB6CCC887D07}" srcOrd="0" destOrd="0" parTransId="{E41A76EF-90C0-4A88-BE53-E446D72D8F38}" sibTransId="{FE1F20A7-564A-4A0C-9085-D6CB6475D91B}"/>
    <dgm:cxn modelId="{881B8DFF-A6D4-41EB-A26A-CCD03B809659}" type="presOf" srcId="{7D4B8052-E2F7-4844-93B3-465831E5059A}" destId="{F87F3275-4569-44F5-8485-E206228DF5B0}" srcOrd="0" destOrd="0" presId="urn:microsoft.com/office/officeart/2005/8/layout/hierarchy2"/>
    <dgm:cxn modelId="{BBCF31CE-253A-488C-965E-7F8B7BEBA9A9}" type="presOf" srcId="{C8167945-A984-4D09-9A48-3D537B153648}" destId="{8A409322-B94B-4B49-B479-E7078C00DC79}" srcOrd="0" destOrd="0" presId="urn:microsoft.com/office/officeart/2005/8/layout/hierarchy2"/>
    <dgm:cxn modelId="{318152D1-0E39-4C14-9F82-FE8C905EE09D}" type="presOf" srcId="{CE77D7B5-DB41-4B43-BBE2-C6023A6CC06C}" destId="{D859DB3D-3FE0-46A2-9494-EFDFCC5CD8E3}" srcOrd="0" destOrd="0" presId="urn:microsoft.com/office/officeart/2005/8/layout/hierarchy2"/>
    <dgm:cxn modelId="{CE21D951-38D4-4867-91F4-5B113B225E8C}" type="presOf" srcId="{5E9FEF8F-F2A7-4302-8D2C-68A5EB01110C}" destId="{33DB7EEB-BE71-4525-BE3D-E6DA457124CD}" srcOrd="0" destOrd="0" presId="urn:microsoft.com/office/officeart/2005/8/layout/hierarchy2"/>
    <dgm:cxn modelId="{24C54EDB-CC77-4370-8C69-DA08F324B317}" type="presOf" srcId="{D00B8A53-9AA0-4E5C-B92C-B719BFC850AA}" destId="{92213E4C-465D-489B-9B34-4AE3CCF2BF0F}" srcOrd="1" destOrd="0" presId="urn:microsoft.com/office/officeart/2005/8/layout/hierarchy2"/>
    <dgm:cxn modelId="{80346D87-003F-49B7-A14C-F033D46E5889}" type="presOf" srcId="{0970ABC1-D3A6-482A-89D5-DC2714D39E86}" destId="{6620776D-D28C-4A5E-A9BC-F362F82E123B}" srcOrd="1" destOrd="0" presId="urn:microsoft.com/office/officeart/2005/8/layout/hierarchy2"/>
    <dgm:cxn modelId="{2C7A3E49-F55F-4C9A-912B-23D9970662DC}" type="presOf" srcId="{C5C05550-F4E9-4D91-BC33-A2E7FE637CEF}" destId="{EC75ED38-2C07-4FDC-935B-8BB169C3B8B9}" srcOrd="0" destOrd="0" presId="urn:microsoft.com/office/officeart/2005/8/layout/hierarchy2"/>
    <dgm:cxn modelId="{972B8D7D-8818-419F-B004-F1B7AEC4F44E}" type="presOf" srcId="{DC4C107C-203B-45E5-8EEB-3CF87765EA2A}" destId="{CE18F9C9-CF41-47D7-8178-64910D83BC78}" srcOrd="1" destOrd="0" presId="urn:microsoft.com/office/officeart/2005/8/layout/hierarchy2"/>
    <dgm:cxn modelId="{F250E2FE-B023-4FD4-A669-6EC837E25C2D}" type="presOf" srcId="{A5D8BB0D-548A-44A1-B834-DB6CCC887D07}" destId="{80628468-B0B3-42A2-A77C-1978553D0023}" srcOrd="0" destOrd="0" presId="urn:microsoft.com/office/officeart/2005/8/layout/hierarchy2"/>
    <dgm:cxn modelId="{DEA2B4D4-BFC2-44BF-A6E9-5487B7626220}" srcId="{9EF52E35-75C3-46C3-83DE-D4BF6888B740}" destId="{74F6B33E-2E23-4E14-8DEB-9D7D738073F5}" srcOrd="1" destOrd="0" parTransId="{5E9FEF8F-F2A7-4302-8D2C-68A5EB01110C}" sibTransId="{7F65C791-3099-4CA0-965D-31A4147328BB}"/>
    <dgm:cxn modelId="{79EA9C5D-B551-4593-8460-421CBAE45308}" type="presOf" srcId="{007D4A4D-3655-4ACF-9B5A-CE19A974B6B6}" destId="{B599E1B4-82E9-4101-A6F3-72C78FCA915E}" srcOrd="0" destOrd="0" presId="urn:microsoft.com/office/officeart/2005/8/layout/hierarchy2"/>
    <dgm:cxn modelId="{1B30E76A-44C2-4467-9D09-924701D9E421}" type="presOf" srcId="{BB0E5CD9-9DBD-4F9B-A811-72EE1CDA9139}" destId="{922D5A95-9076-4C24-B808-A2BF27307AAF}" srcOrd="1" destOrd="0" presId="urn:microsoft.com/office/officeart/2005/8/layout/hierarchy2"/>
    <dgm:cxn modelId="{96241EED-495C-454E-BFB8-7E6A2F7BB258}" type="presOf" srcId="{CB87C936-3E00-4DB1-8D21-828259D9761C}" destId="{CBAC9A91-38D7-459A-BD85-1ED5775A2502}" srcOrd="0" destOrd="0" presId="urn:microsoft.com/office/officeart/2005/8/layout/hierarchy2"/>
    <dgm:cxn modelId="{F99E5B82-9656-4B0E-9EDE-500EA088754C}" type="presOf" srcId="{9EF52E35-75C3-46C3-83DE-D4BF6888B740}" destId="{4759EBF4-E460-48C6-8346-1C0E49F4160A}" srcOrd="0" destOrd="0" presId="urn:microsoft.com/office/officeart/2005/8/layout/hierarchy2"/>
    <dgm:cxn modelId="{2165015D-B681-4524-9C17-EA75F3230C23}" type="presOf" srcId="{04483D5C-0D63-49C1-B1F8-E81CB944C569}" destId="{D855B5E1-BB94-4D44-AB9E-D9264FA0ECDE}" srcOrd="0" destOrd="0" presId="urn:microsoft.com/office/officeart/2005/8/layout/hierarchy2"/>
    <dgm:cxn modelId="{A31694FA-1375-42AB-8E72-075C3F91E1F0}" type="presOf" srcId="{4DAD8465-226E-4F0F-BB1A-FBB5B5D1EF89}" destId="{21CE30C9-B006-4FBF-927D-BFAB46ED41C6}" srcOrd="0" destOrd="0" presId="urn:microsoft.com/office/officeart/2005/8/layout/hierarchy2"/>
    <dgm:cxn modelId="{C191A4B2-D538-4213-A848-ECCBE6D888CC}" srcId="{C3E78A36-815D-4A31-9CA7-C1B69F32E62B}" destId="{DF44F243-AC69-4847-B489-972913F70537}" srcOrd="0" destOrd="0" parTransId="{82D0E2BB-CCCE-4A02-9FCB-74FF1E430A89}" sibTransId="{E2C6B030-A4CF-4F5C-A887-FE05E92539C0}"/>
    <dgm:cxn modelId="{3627C7EE-1070-4407-9CC4-CBF192030886}" type="presOf" srcId="{C5C05550-F4E9-4D91-BC33-A2E7FE637CEF}" destId="{19225B74-5435-4CBE-AFC2-0EDC7BBFEFC3}" srcOrd="1" destOrd="0" presId="urn:microsoft.com/office/officeart/2005/8/layout/hierarchy2"/>
    <dgm:cxn modelId="{7792CE88-2ED4-4B96-AB69-B0903BCECA84}" type="presOf" srcId="{3DE7EA5A-EC10-4CCA-A766-959C0FF739A9}" destId="{5CBB0DA9-1875-4BBF-BD4E-8E2CAD049475}" srcOrd="0" destOrd="0" presId="urn:microsoft.com/office/officeart/2005/8/layout/hierarchy2"/>
    <dgm:cxn modelId="{94921FBE-05EB-4165-B600-E9696C0B8047}" type="presOf" srcId="{D00B8A53-9AA0-4E5C-B92C-B719BFC850AA}" destId="{EB9C9D11-9918-480A-8AED-A2A3BCB77EE6}" srcOrd="0" destOrd="0" presId="urn:microsoft.com/office/officeart/2005/8/layout/hierarchy2"/>
    <dgm:cxn modelId="{277FD134-8D38-480B-A129-710B41743C29}" srcId="{9E2D4E73-DC61-47B1-9883-D21BAB008AEF}" destId="{007D4A4D-3655-4ACF-9B5A-CE19A974B6B6}" srcOrd="0" destOrd="0" parTransId="{B2FDFDAF-C7CE-456F-9C4B-DED99ADEC0BA}" sibTransId="{68E5F458-25DE-408B-B174-135DF9142AAC}"/>
    <dgm:cxn modelId="{EA8E478C-8E97-4099-9171-0F71BC515E5D}" type="presOf" srcId="{BB0E5CD9-9DBD-4F9B-A811-72EE1CDA9139}" destId="{DF80A023-EF97-4A0B-8434-B2F5E2E914B4}" srcOrd="0" destOrd="0" presId="urn:microsoft.com/office/officeart/2005/8/layout/hierarchy2"/>
    <dgm:cxn modelId="{B038CF1B-5C9A-4816-904C-17B4D73DD0E6}" srcId="{4DAD8465-226E-4F0F-BB1A-FBB5B5D1EF89}" destId="{7D4B8052-E2F7-4844-93B3-465831E5059A}" srcOrd="0" destOrd="0" parTransId="{C5C05550-F4E9-4D91-BC33-A2E7FE637CEF}" sibTransId="{D4181471-70BF-445E-B70E-341C7D40DD2B}"/>
    <dgm:cxn modelId="{E9B19011-AADD-4722-BE6C-D4053F26286A}" type="presOf" srcId="{04483D5C-0D63-49C1-B1F8-E81CB944C569}" destId="{FC1A8870-BDE1-44D2-AAF7-B13A59C7303C}" srcOrd="1" destOrd="0" presId="urn:microsoft.com/office/officeart/2005/8/layout/hierarchy2"/>
    <dgm:cxn modelId="{A12BF158-BABD-4E91-9239-4406BB293A3C}" srcId="{9EF52E35-75C3-46C3-83DE-D4BF6888B740}" destId="{D45E3C19-DA14-4A17-8399-E9109205C2BC}" srcOrd="0" destOrd="0" parTransId="{C8167945-A984-4D09-9A48-3D537B153648}" sibTransId="{C7A9BD5F-1724-46AD-A638-20E210C93C91}"/>
    <dgm:cxn modelId="{CE785418-FF1C-4A01-88CF-B4AE898AC350}" srcId="{DF44F243-AC69-4847-B489-972913F70537}" destId="{9E2D4E73-DC61-47B1-9883-D21BAB008AEF}" srcOrd="3" destOrd="0" parTransId="{0970ABC1-D3A6-482A-89D5-DC2714D39E86}" sibTransId="{965B9483-6525-4546-8AFB-52332D1D382E}"/>
    <dgm:cxn modelId="{44FCCDB6-EE68-483E-97F0-02FA2CFBADCF}" type="presOf" srcId="{B2FDFDAF-C7CE-456F-9C4B-DED99ADEC0BA}" destId="{E6A983C7-E3C3-4A15-99B3-B25FE153C620}" srcOrd="1" destOrd="0" presId="urn:microsoft.com/office/officeart/2005/8/layout/hierarchy2"/>
    <dgm:cxn modelId="{45A9D4A5-EB03-4A40-BF85-2BCC97F87F0E}" type="presOf" srcId="{9E2D4E73-DC61-47B1-9883-D21BAB008AEF}" destId="{F28D4957-9210-4EDA-9529-698ECADCFFBD}" srcOrd="0" destOrd="0" presId="urn:microsoft.com/office/officeart/2005/8/layout/hierarchy2"/>
    <dgm:cxn modelId="{3632153B-D773-4ADE-9FF5-F1568B9864E8}" type="presOf" srcId="{C3E78A36-815D-4A31-9CA7-C1B69F32E62B}" destId="{D43D7320-7A13-43D6-A923-8EE23B824F0B}" srcOrd="0" destOrd="0" presId="urn:microsoft.com/office/officeart/2005/8/layout/hierarchy2"/>
    <dgm:cxn modelId="{A654572B-4F50-4CB7-ADE3-AD6056CDFDF3}" type="presOf" srcId="{B2FDFDAF-C7CE-456F-9C4B-DED99ADEC0BA}" destId="{65EEFF37-E8FF-49EE-A328-33340D7341A7}" srcOrd="0" destOrd="0" presId="urn:microsoft.com/office/officeart/2005/8/layout/hierarchy2"/>
    <dgm:cxn modelId="{5DF63531-6367-4D45-A598-34D680F8D64E}" srcId="{007D4A4D-3655-4ACF-9B5A-CE19A974B6B6}" destId="{CE77D7B5-DB41-4B43-BBE2-C6023A6CC06C}" srcOrd="0" destOrd="0" parTransId="{BB0E5CD9-9DBD-4F9B-A811-72EE1CDA9139}" sibTransId="{166BAFD8-ABB6-4AAE-9B4C-5D2E507BD7F8}"/>
    <dgm:cxn modelId="{A95EB5FB-DFBC-4C92-BF6C-5FACFCFF0B27}" type="presOf" srcId="{CB87C936-3E00-4DB1-8D21-828259D9761C}" destId="{1E086D5F-09C6-428B-82A3-26C759F0703F}" srcOrd="1" destOrd="0" presId="urn:microsoft.com/office/officeart/2005/8/layout/hierarchy2"/>
    <dgm:cxn modelId="{DC45D28A-05C7-4550-AEF3-498A621D304A}" srcId="{DF44F243-AC69-4847-B489-972913F70537}" destId="{9EF52E35-75C3-46C3-83DE-D4BF6888B740}" srcOrd="2" destOrd="0" parTransId="{04483D5C-0D63-49C1-B1F8-E81CB944C569}" sibTransId="{DAA8EC95-DE9C-4727-8C65-BDD5691809C9}"/>
    <dgm:cxn modelId="{E4A199B7-7140-4A25-8CC8-CB599D4A0468}" type="presOf" srcId="{62FF77D1-2E72-4A3A-ACE9-31ED99A36D3B}" destId="{D01E8979-B592-4422-AF55-E361F6699839}" srcOrd="0" destOrd="0" presId="urn:microsoft.com/office/officeart/2005/8/layout/hierarchy2"/>
    <dgm:cxn modelId="{FAB16722-EBE0-4054-B2D4-6F4E872CFDCC}" type="presOf" srcId="{D45E3C19-DA14-4A17-8399-E9109205C2BC}" destId="{090FA4B1-9B33-430A-A1B2-FC4777F1D7CB}" srcOrd="0" destOrd="0" presId="urn:microsoft.com/office/officeart/2005/8/layout/hierarchy2"/>
    <dgm:cxn modelId="{A70B02A6-0DFD-4D60-9C5D-EFCF7EF97ECC}" type="presOf" srcId="{3B2DFC52-C806-4564-852A-C92D6324D076}" destId="{D8A662FC-4620-40BB-8DE6-9F391DB7FCF1}" srcOrd="0" destOrd="0" presId="urn:microsoft.com/office/officeart/2005/8/layout/hierarchy2"/>
    <dgm:cxn modelId="{1AD13DEB-50A5-4F82-9E18-7B2F7526BBDF}" type="presOf" srcId="{74F6B33E-2E23-4E14-8DEB-9D7D738073F5}" destId="{763B0FD5-58C5-4A11-A494-A1DB06D482D0}" srcOrd="0" destOrd="0" presId="urn:microsoft.com/office/officeart/2005/8/layout/hierarchy2"/>
    <dgm:cxn modelId="{CE1E5F91-24B3-47E3-940D-D44A5CC55EBC}" type="presOf" srcId="{5E9FEF8F-F2A7-4302-8D2C-68A5EB01110C}" destId="{92DDC8DB-BC85-47BD-BCA4-C0C4E1B44AD5}" srcOrd="1" destOrd="0" presId="urn:microsoft.com/office/officeart/2005/8/layout/hierarchy2"/>
    <dgm:cxn modelId="{D854AED8-A37B-44CC-B376-C6D9DBD5A7B9}" type="presOf" srcId="{C8167945-A984-4D09-9A48-3D537B153648}" destId="{40CBABBA-13EE-446E-85D2-4A0119AF4940}" srcOrd="1" destOrd="0" presId="urn:microsoft.com/office/officeart/2005/8/layout/hierarchy2"/>
    <dgm:cxn modelId="{54DBF032-A7D8-49C2-83C8-E00C4137CDEF}" type="presOf" srcId="{C84AE1E8-CF0D-4A5B-ACB3-1F0FB6B656EC}" destId="{3D5399B7-756B-4D51-A345-C0A489944AC6}" srcOrd="0" destOrd="0" presId="urn:microsoft.com/office/officeart/2005/8/layout/hierarchy2"/>
    <dgm:cxn modelId="{2BA221A0-CE04-45E2-A38A-7EC71B7CBAD3}" srcId="{DF44F243-AC69-4847-B489-972913F70537}" destId="{4DAD8465-226E-4F0F-BB1A-FBB5B5D1EF89}" srcOrd="0" destOrd="0" parTransId="{DC4C107C-203B-45E5-8EEB-3CF87765EA2A}" sibTransId="{A8B57192-BA17-4E08-8CD7-19D0C90FF74E}"/>
    <dgm:cxn modelId="{76CD31A3-4BBD-4918-B730-B37420B7E992}" type="presOf" srcId="{E41A76EF-90C0-4A88-BE53-E446D72D8F38}" destId="{BDF6BF29-45E6-44FF-A875-1BC1F00B4DF4}" srcOrd="1" destOrd="0" presId="urn:microsoft.com/office/officeart/2005/8/layout/hierarchy2"/>
    <dgm:cxn modelId="{48CDFBEE-02C3-409F-BEF4-23FE4B56FE04}" type="presParOf" srcId="{D43D7320-7A13-43D6-A923-8EE23B824F0B}" destId="{958DD68B-D5BB-41CA-95B9-2B84056527FC}" srcOrd="0" destOrd="0" presId="urn:microsoft.com/office/officeart/2005/8/layout/hierarchy2"/>
    <dgm:cxn modelId="{6FD1ED88-8002-4885-84AB-79FCC69E4845}" type="presParOf" srcId="{958DD68B-D5BB-41CA-95B9-2B84056527FC}" destId="{FE7F4F6D-C4F3-4F8A-BB44-ADD6C10DEE8F}" srcOrd="0" destOrd="0" presId="urn:microsoft.com/office/officeart/2005/8/layout/hierarchy2"/>
    <dgm:cxn modelId="{057E2576-4D19-4B94-8683-D7A0DD72848F}" type="presParOf" srcId="{958DD68B-D5BB-41CA-95B9-2B84056527FC}" destId="{B6B96D58-3BC9-4704-B2D6-173C8D700126}" srcOrd="1" destOrd="0" presId="urn:microsoft.com/office/officeart/2005/8/layout/hierarchy2"/>
    <dgm:cxn modelId="{04DA8914-ECAC-4045-9612-EFA174B15550}" type="presParOf" srcId="{B6B96D58-3BC9-4704-B2D6-173C8D700126}" destId="{82FC706F-312B-401F-894E-61C79F4B359F}" srcOrd="0" destOrd="0" presId="urn:microsoft.com/office/officeart/2005/8/layout/hierarchy2"/>
    <dgm:cxn modelId="{76E3CE24-E950-4281-8C6B-B4A297B89111}" type="presParOf" srcId="{82FC706F-312B-401F-894E-61C79F4B359F}" destId="{CE18F9C9-CF41-47D7-8178-64910D83BC78}" srcOrd="0" destOrd="0" presId="urn:microsoft.com/office/officeart/2005/8/layout/hierarchy2"/>
    <dgm:cxn modelId="{32C84C51-7777-4C63-ADD5-4A23E8739D25}" type="presParOf" srcId="{B6B96D58-3BC9-4704-B2D6-173C8D700126}" destId="{45955F82-B742-45E7-B809-47682BF355CD}" srcOrd="1" destOrd="0" presId="urn:microsoft.com/office/officeart/2005/8/layout/hierarchy2"/>
    <dgm:cxn modelId="{65136DF6-4967-4BA0-8694-4EE13C7EF01A}" type="presParOf" srcId="{45955F82-B742-45E7-B809-47682BF355CD}" destId="{21CE30C9-B006-4FBF-927D-BFAB46ED41C6}" srcOrd="0" destOrd="0" presId="urn:microsoft.com/office/officeart/2005/8/layout/hierarchy2"/>
    <dgm:cxn modelId="{EB40F633-0D94-40D6-9A28-E81A0D4621BA}" type="presParOf" srcId="{45955F82-B742-45E7-B809-47682BF355CD}" destId="{3FC406EC-8ADD-4FDB-830A-68832BC9C9F5}" srcOrd="1" destOrd="0" presId="urn:microsoft.com/office/officeart/2005/8/layout/hierarchy2"/>
    <dgm:cxn modelId="{CDEDDDC4-747F-4C62-A3F6-CC75A5A8D2B1}" type="presParOf" srcId="{3FC406EC-8ADD-4FDB-830A-68832BC9C9F5}" destId="{EC75ED38-2C07-4FDC-935B-8BB169C3B8B9}" srcOrd="0" destOrd="0" presId="urn:microsoft.com/office/officeart/2005/8/layout/hierarchy2"/>
    <dgm:cxn modelId="{6AE0D13B-AEA8-4330-99D3-90FB2464BD17}" type="presParOf" srcId="{EC75ED38-2C07-4FDC-935B-8BB169C3B8B9}" destId="{19225B74-5435-4CBE-AFC2-0EDC7BBFEFC3}" srcOrd="0" destOrd="0" presId="urn:microsoft.com/office/officeart/2005/8/layout/hierarchy2"/>
    <dgm:cxn modelId="{2BFD8762-43D0-4C55-9881-A0CC0E92CC4D}" type="presParOf" srcId="{3FC406EC-8ADD-4FDB-830A-68832BC9C9F5}" destId="{4C2B88C5-9A01-42B2-B14C-6DA9DF87EB01}" srcOrd="1" destOrd="0" presId="urn:microsoft.com/office/officeart/2005/8/layout/hierarchy2"/>
    <dgm:cxn modelId="{9D45642F-301F-4C28-B869-EBF5411BED65}" type="presParOf" srcId="{4C2B88C5-9A01-42B2-B14C-6DA9DF87EB01}" destId="{F87F3275-4569-44F5-8485-E206228DF5B0}" srcOrd="0" destOrd="0" presId="urn:microsoft.com/office/officeart/2005/8/layout/hierarchy2"/>
    <dgm:cxn modelId="{AC20DAD8-0C5C-4899-90AB-5F4A2EE7FA76}" type="presParOf" srcId="{4C2B88C5-9A01-42B2-B14C-6DA9DF87EB01}" destId="{C4D1DC4E-4ECF-497C-93D2-0BEAB985D0D4}" srcOrd="1" destOrd="0" presId="urn:microsoft.com/office/officeart/2005/8/layout/hierarchy2"/>
    <dgm:cxn modelId="{5F157A6A-426E-4469-93A4-3088AAF82ACC}" type="presParOf" srcId="{3FC406EC-8ADD-4FDB-830A-68832BC9C9F5}" destId="{EB9C9D11-9918-480A-8AED-A2A3BCB77EE6}" srcOrd="2" destOrd="0" presId="urn:microsoft.com/office/officeart/2005/8/layout/hierarchy2"/>
    <dgm:cxn modelId="{FD5677EF-EDBA-445C-929A-F63192333C6C}" type="presParOf" srcId="{EB9C9D11-9918-480A-8AED-A2A3BCB77EE6}" destId="{92213E4C-465D-489B-9B34-4AE3CCF2BF0F}" srcOrd="0" destOrd="0" presId="urn:microsoft.com/office/officeart/2005/8/layout/hierarchy2"/>
    <dgm:cxn modelId="{B883F123-3D99-4E92-B51D-22A209E4D27B}" type="presParOf" srcId="{3FC406EC-8ADD-4FDB-830A-68832BC9C9F5}" destId="{0064CBD1-4376-4147-A032-B7E1FDD51794}" srcOrd="3" destOrd="0" presId="urn:microsoft.com/office/officeart/2005/8/layout/hierarchy2"/>
    <dgm:cxn modelId="{25CC9041-21B1-431F-9F49-FB00172F039A}" type="presParOf" srcId="{0064CBD1-4376-4147-A032-B7E1FDD51794}" destId="{D01E8979-B592-4422-AF55-E361F6699839}" srcOrd="0" destOrd="0" presId="urn:microsoft.com/office/officeart/2005/8/layout/hierarchy2"/>
    <dgm:cxn modelId="{73767553-517C-4E8B-9596-77622493AD00}" type="presParOf" srcId="{0064CBD1-4376-4147-A032-B7E1FDD51794}" destId="{89F15400-7DFF-44A6-8FA6-7A725D20116A}" srcOrd="1" destOrd="0" presId="urn:microsoft.com/office/officeart/2005/8/layout/hierarchy2"/>
    <dgm:cxn modelId="{9EDF0189-12EB-48FE-9362-07499B47AF4B}" type="presParOf" srcId="{B6B96D58-3BC9-4704-B2D6-173C8D700126}" destId="{CBAC9A91-38D7-459A-BD85-1ED5775A2502}" srcOrd="2" destOrd="0" presId="urn:microsoft.com/office/officeart/2005/8/layout/hierarchy2"/>
    <dgm:cxn modelId="{2C704DC6-3732-4929-AF9D-2258E09C75E0}" type="presParOf" srcId="{CBAC9A91-38D7-459A-BD85-1ED5775A2502}" destId="{1E086D5F-09C6-428B-82A3-26C759F0703F}" srcOrd="0" destOrd="0" presId="urn:microsoft.com/office/officeart/2005/8/layout/hierarchy2"/>
    <dgm:cxn modelId="{E7635184-964D-4B5D-9661-A99DE93EDBE1}" type="presParOf" srcId="{B6B96D58-3BC9-4704-B2D6-173C8D700126}" destId="{E53235BE-8ED3-4C8F-8E76-B3CDB4BE2505}" srcOrd="3" destOrd="0" presId="urn:microsoft.com/office/officeart/2005/8/layout/hierarchy2"/>
    <dgm:cxn modelId="{53071ABE-AE76-41E9-9177-2FA8F8EF10D6}" type="presParOf" srcId="{E53235BE-8ED3-4C8F-8E76-B3CDB4BE2505}" destId="{3D5399B7-756B-4D51-A345-C0A489944AC6}" srcOrd="0" destOrd="0" presId="urn:microsoft.com/office/officeart/2005/8/layout/hierarchy2"/>
    <dgm:cxn modelId="{45BBC551-B187-44C7-994F-4048E73F1B71}" type="presParOf" srcId="{E53235BE-8ED3-4C8F-8E76-B3CDB4BE2505}" destId="{3E2D6873-E840-4017-956A-FE943895A93E}" srcOrd="1" destOrd="0" presId="urn:microsoft.com/office/officeart/2005/8/layout/hierarchy2"/>
    <dgm:cxn modelId="{1E28683F-0779-46F2-B725-887CC85FD581}" type="presParOf" srcId="{B6B96D58-3BC9-4704-B2D6-173C8D700126}" destId="{D855B5E1-BB94-4D44-AB9E-D9264FA0ECDE}" srcOrd="4" destOrd="0" presId="urn:microsoft.com/office/officeart/2005/8/layout/hierarchy2"/>
    <dgm:cxn modelId="{6A06A611-FADD-46E7-A035-62CE131265B9}" type="presParOf" srcId="{D855B5E1-BB94-4D44-AB9E-D9264FA0ECDE}" destId="{FC1A8870-BDE1-44D2-AAF7-B13A59C7303C}" srcOrd="0" destOrd="0" presId="urn:microsoft.com/office/officeart/2005/8/layout/hierarchy2"/>
    <dgm:cxn modelId="{00C1F773-9007-473B-8062-8CFAA40A9F58}" type="presParOf" srcId="{B6B96D58-3BC9-4704-B2D6-173C8D700126}" destId="{0C512B74-8697-404F-BBFF-34479D639F44}" srcOrd="5" destOrd="0" presId="urn:microsoft.com/office/officeart/2005/8/layout/hierarchy2"/>
    <dgm:cxn modelId="{8853AF66-F5E7-4794-BFCF-D4B36B34D450}" type="presParOf" srcId="{0C512B74-8697-404F-BBFF-34479D639F44}" destId="{4759EBF4-E460-48C6-8346-1C0E49F4160A}" srcOrd="0" destOrd="0" presId="urn:microsoft.com/office/officeart/2005/8/layout/hierarchy2"/>
    <dgm:cxn modelId="{B82ADEF3-4E4E-4B1D-9CD8-59FDC7AC6F75}" type="presParOf" srcId="{0C512B74-8697-404F-BBFF-34479D639F44}" destId="{CFF0397F-7D05-4A6A-B4AA-BA6442219644}" srcOrd="1" destOrd="0" presId="urn:microsoft.com/office/officeart/2005/8/layout/hierarchy2"/>
    <dgm:cxn modelId="{EC2807F0-9977-4A46-A243-6D4891F2C830}" type="presParOf" srcId="{CFF0397F-7D05-4A6A-B4AA-BA6442219644}" destId="{8A409322-B94B-4B49-B479-E7078C00DC79}" srcOrd="0" destOrd="0" presId="urn:microsoft.com/office/officeart/2005/8/layout/hierarchy2"/>
    <dgm:cxn modelId="{10081D0E-2E61-43C0-97F3-C95A3EBD1482}" type="presParOf" srcId="{8A409322-B94B-4B49-B479-E7078C00DC79}" destId="{40CBABBA-13EE-446E-85D2-4A0119AF4940}" srcOrd="0" destOrd="0" presId="urn:microsoft.com/office/officeart/2005/8/layout/hierarchy2"/>
    <dgm:cxn modelId="{75384C7F-12B4-4ECA-B70E-4F6341128F3A}" type="presParOf" srcId="{CFF0397F-7D05-4A6A-B4AA-BA6442219644}" destId="{1E0E7D42-915D-4B53-8F69-C4387888D648}" srcOrd="1" destOrd="0" presId="urn:microsoft.com/office/officeart/2005/8/layout/hierarchy2"/>
    <dgm:cxn modelId="{C36B3F49-E5E5-40C4-9148-8DED20920125}" type="presParOf" srcId="{1E0E7D42-915D-4B53-8F69-C4387888D648}" destId="{090FA4B1-9B33-430A-A1B2-FC4777F1D7CB}" srcOrd="0" destOrd="0" presId="urn:microsoft.com/office/officeart/2005/8/layout/hierarchy2"/>
    <dgm:cxn modelId="{CB8A8A68-791E-424D-9145-766000282D51}" type="presParOf" srcId="{1E0E7D42-915D-4B53-8F69-C4387888D648}" destId="{4C0A8082-E7BA-4C12-AD1E-3B35DD4C2B7B}" srcOrd="1" destOrd="0" presId="urn:microsoft.com/office/officeart/2005/8/layout/hierarchy2"/>
    <dgm:cxn modelId="{382BF600-FEC1-423D-92AB-C59B33E5A9F6}" type="presParOf" srcId="{4C0A8082-E7BA-4C12-AD1E-3B35DD4C2B7B}" destId="{8EE1D6FA-1269-4329-97C9-663D767715EE}" srcOrd="0" destOrd="0" presId="urn:microsoft.com/office/officeart/2005/8/layout/hierarchy2"/>
    <dgm:cxn modelId="{920911BB-6316-420E-81D6-4C6B71E5B091}" type="presParOf" srcId="{8EE1D6FA-1269-4329-97C9-663D767715EE}" destId="{BDF6BF29-45E6-44FF-A875-1BC1F00B4DF4}" srcOrd="0" destOrd="0" presId="urn:microsoft.com/office/officeart/2005/8/layout/hierarchy2"/>
    <dgm:cxn modelId="{F94F339E-FC1E-41BD-A014-DF849828E792}" type="presParOf" srcId="{4C0A8082-E7BA-4C12-AD1E-3B35DD4C2B7B}" destId="{F58FAF14-80C4-4468-985C-AF84A4CD077E}" srcOrd="1" destOrd="0" presId="urn:microsoft.com/office/officeart/2005/8/layout/hierarchy2"/>
    <dgm:cxn modelId="{F6C5537F-737E-4619-AEB8-8F22C603C5E0}" type="presParOf" srcId="{F58FAF14-80C4-4468-985C-AF84A4CD077E}" destId="{80628468-B0B3-42A2-A77C-1978553D0023}" srcOrd="0" destOrd="0" presId="urn:microsoft.com/office/officeart/2005/8/layout/hierarchy2"/>
    <dgm:cxn modelId="{05C363A7-0011-4080-9E24-D86F4C3CFE8A}" type="presParOf" srcId="{F58FAF14-80C4-4468-985C-AF84A4CD077E}" destId="{11D4B7EF-3EA8-4D79-8C79-93A3A91F61EF}" srcOrd="1" destOrd="0" presId="urn:microsoft.com/office/officeart/2005/8/layout/hierarchy2"/>
    <dgm:cxn modelId="{E4E4FE36-261A-4F82-85AF-75DEE10D0A5C}" type="presParOf" srcId="{CFF0397F-7D05-4A6A-B4AA-BA6442219644}" destId="{33DB7EEB-BE71-4525-BE3D-E6DA457124CD}" srcOrd="2" destOrd="0" presId="urn:microsoft.com/office/officeart/2005/8/layout/hierarchy2"/>
    <dgm:cxn modelId="{055A2B74-0224-42E3-B98A-09857A3DDBE6}" type="presParOf" srcId="{33DB7EEB-BE71-4525-BE3D-E6DA457124CD}" destId="{92DDC8DB-BC85-47BD-BCA4-C0C4E1B44AD5}" srcOrd="0" destOrd="0" presId="urn:microsoft.com/office/officeart/2005/8/layout/hierarchy2"/>
    <dgm:cxn modelId="{AEE63C22-A1C2-41BD-8797-D7872C36EECF}" type="presParOf" srcId="{CFF0397F-7D05-4A6A-B4AA-BA6442219644}" destId="{FE18B5B1-16A0-41A2-B5D7-6046D1982202}" srcOrd="3" destOrd="0" presId="urn:microsoft.com/office/officeart/2005/8/layout/hierarchy2"/>
    <dgm:cxn modelId="{B22B8408-DBBB-4190-AEBA-FD4D427A0EBE}" type="presParOf" srcId="{FE18B5B1-16A0-41A2-B5D7-6046D1982202}" destId="{763B0FD5-58C5-4A11-A494-A1DB06D482D0}" srcOrd="0" destOrd="0" presId="urn:microsoft.com/office/officeart/2005/8/layout/hierarchy2"/>
    <dgm:cxn modelId="{0AE27F2F-8672-498B-8EFF-8086F5A83A60}" type="presParOf" srcId="{FE18B5B1-16A0-41A2-B5D7-6046D1982202}" destId="{87280085-899B-43C2-A252-8B5447B0DE05}" srcOrd="1" destOrd="0" presId="urn:microsoft.com/office/officeart/2005/8/layout/hierarchy2"/>
    <dgm:cxn modelId="{25C66D07-D84B-44B7-B406-65B65B20DFA6}" type="presParOf" srcId="{87280085-899B-43C2-A252-8B5447B0DE05}" destId="{D8A662FC-4620-40BB-8DE6-9F391DB7FCF1}" srcOrd="0" destOrd="0" presId="urn:microsoft.com/office/officeart/2005/8/layout/hierarchy2"/>
    <dgm:cxn modelId="{C8674FF3-D010-46EF-AE2F-8CE86792EC19}" type="presParOf" srcId="{D8A662FC-4620-40BB-8DE6-9F391DB7FCF1}" destId="{288A4EBC-5D45-410B-B174-4D9C1DE18550}" srcOrd="0" destOrd="0" presId="urn:microsoft.com/office/officeart/2005/8/layout/hierarchy2"/>
    <dgm:cxn modelId="{2E24D564-6214-4A9B-ACBB-D3C8BF3CA809}" type="presParOf" srcId="{87280085-899B-43C2-A252-8B5447B0DE05}" destId="{2FA12E34-0568-4366-9293-2647B66EC36E}" srcOrd="1" destOrd="0" presId="urn:microsoft.com/office/officeart/2005/8/layout/hierarchy2"/>
    <dgm:cxn modelId="{F85810C2-1944-4198-A535-40EBD7A71B44}" type="presParOf" srcId="{2FA12E34-0568-4366-9293-2647B66EC36E}" destId="{5CBB0DA9-1875-4BBF-BD4E-8E2CAD049475}" srcOrd="0" destOrd="0" presId="urn:microsoft.com/office/officeart/2005/8/layout/hierarchy2"/>
    <dgm:cxn modelId="{EE21107D-968A-4455-8ECF-0AA44FE765FE}" type="presParOf" srcId="{2FA12E34-0568-4366-9293-2647B66EC36E}" destId="{B963617F-E39C-4269-B32D-F1A5A14E754F}" srcOrd="1" destOrd="0" presId="urn:microsoft.com/office/officeart/2005/8/layout/hierarchy2"/>
    <dgm:cxn modelId="{9A67DA7B-F91F-4BAA-8EAD-6B67B2548A29}" type="presParOf" srcId="{B6B96D58-3BC9-4704-B2D6-173C8D700126}" destId="{41D3B41F-F5F0-42DE-972B-765ED91FF16D}" srcOrd="6" destOrd="0" presId="urn:microsoft.com/office/officeart/2005/8/layout/hierarchy2"/>
    <dgm:cxn modelId="{9A23BD44-A642-4BEA-A1C1-B744A4EEC99B}" type="presParOf" srcId="{41D3B41F-F5F0-42DE-972B-765ED91FF16D}" destId="{6620776D-D28C-4A5E-A9BC-F362F82E123B}" srcOrd="0" destOrd="0" presId="urn:microsoft.com/office/officeart/2005/8/layout/hierarchy2"/>
    <dgm:cxn modelId="{687B456C-46D1-4E84-9441-10ACD4836C40}" type="presParOf" srcId="{B6B96D58-3BC9-4704-B2D6-173C8D700126}" destId="{DB5554A1-1BA7-4153-A861-B7C1F93A79FB}" srcOrd="7" destOrd="0" presId="urn:microsoft.com/office/officeart/2005/8/layout/hierarchy2"/>
    <dgm:cxn modelId="{44A41E72-248A-4CEC-B21A-9FB7B0E5C59B}" type="presParOf" srcId="{DB5554A1-1BA7-4153-A861-B7C1F93A79FB}" destId="{F28D4957-9210-4EDA-9529-698ECADCFFBD}" srcOrd="0" destOrd="0" presId="urn:microsoft.com/office/officeart/2005/8/layout/hierarchy2"/>
    <dgm:cxn modelId="{A4F228C6-13A2-49CE-8056-1CF3D9FE01AF}" type="presParOf" srcId="{DB5554A1-1BA7-4153-A861-B7C1F93A79FB}" destId="{F90E7ECF-3E12-4C4B-8EEA-137F01E26B80}" srcOrd="1" destOrd="0" presId="urn:microsoft.com/office/officeart/2005/8/layout/hierarchy2"/>
    <dgm:cxn modelId="{EF77F041-07A1-4184-99C4-FB1B39B2621C}" type="presParOf" srcId="{F90E7ECF-3E12-4C4B-8EEA-137F01E26B80}" destId="{65EEFF37-E8FF-49EE-A328-33340D7341A7}" srcOrd="0" destOrd="0" presId="urn:microsoft.com/office/officeart/2005/8/layout/hierarchy2"/>
    <dgm:cxn modelId="{1A44F44D-8B3E-4C9E-94DE-8B38D4E5B0C2}" type="presParOf" srcId="{65EEFF37-E8FF-49EE-A328-33340D7341A7}" destId="{E6A983C7-E3C3-4A15-99B3-B25FE153C620}" srcOrd="0" destOrd="0" presId="urn:microsoft.com/office/officeart/2005/8/layout/hierarchy2"/>
    <dgm:cxn modelId="{7F4356D5-FFBC-4C92-827A-DCA170D98A27}" type="presParOf" srcId="{F90E7ECF-3E12-4C4B-8EEA-137F01E26B80}" destId="{986F1CD2-3A11-4A5C-8D50-4CE0597EEA3B}" srcOrd="1" destOrd="0" presId="urn:microsoft.com/office/officeart/2005/8/layout/hierarchy2"/>
    <dgm:cxn modelId="{E78C59B6-D185-4BA7-8EA8-3D628B0BE6E5}" type="presParOf" srcId="{986F1CD2-3A11-4A5C-8D50-4CE0597EEA3B}" destId="{B599E1B4-82E9-4101-A6F3-72C78FCA915E}" srcOrd="0" destOrd="0" presId="urn:microsoft.com/office/officeart/2005/8/layout/hierarchy2"/>
    <dgm:cxn modelId="{1E96561F-A838-46D7-AC9B-4428265BC240}" type="presParOf" srcId="{986F1CD2-3A11-4A5C-8D50-4CE0597EEA3B}" destId="{8DB5C14F-6BDE-42C9-9C9F-189A339207D2}" srcOrd="1" destOrd="0" presId="urn:microsoft.com/office/officeart/2005/8/layout/hierarchy2"/>
    <dgm:cxn modelId="{F641E834-2321-4418-AE45-D53F796FBF0D}" type="presParOf" srcId="{8DB5C14F-6BDE-42C9-9C9F-189A339207D2}" destId="{DF80A023-EF97-4A0B-8434-B2F5E2E914B4}" srcOrd="0" destOrd="0" presId="urn:microsoft.com/office/officeart/2005/8/layout/hierarchy2"/>
    <dgm:cxn modelId="{9B72FDBE-8FE4-49FF-8BCB-8E11A7620184}" type="presParOf" srcId="{DF80A023-EF97-4A0B-8434-B2F5E2E914B4}" destId="{922D5A95-9076-4C24-B808-A2BF27307AAF}" srcOrd="0" destOrd="0" presId="urn:microsoft.com/office/officeart/2005/8/layout/hierarchy2"/>
    <dgm:cxn modelId="{ADA9D9C7-45BF-4B3D-89F0-F172118C5D6D}" type="presParOf" srcId="{8DB5C14F-6BDE-42C9-9C9F-189A339207D2}" destId="{9CA47631-2644-47C0-8EF6-096E245CDB06}" srcOrd="1" destOrd="0" presId="urn:microsoft.com/office/officeart/2005/8/layout/hierarchy2"/>
    <dgm:cxn modelId="{A443BEE8-FD13-47CB-B1E5-68596923FBA5}" type="presParOf" srcId="{9CA47631-2644-47C0-8EF6-096E245CDB06}" destId="{D859DB3D-3FE0-46A2-9494-EFDFCC5CD8E3}" srcOrd="0" destOrd="0" presId="urn:microsoft.com/office/officeart/2005/8/layout/hierarchy2"/>
    <dgm:cxn modelId="{C9F3AC59-1406-4E43-9C98-1F75D4AEDCB6}" type="presParOf" srcId="{9CA47631-2644-47C0-8EF6-096E245CDB06}" destId="{78D3BD62-D425-4224-8792-ACA33888E10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0D18D0-24E0-407D-A519-AE499F448A2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26E86528-5E0B-4E2B-945F-208291878CF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برهان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F6AF240-406D-46C2-A702-A403CB38F307}" type="parTrans" cxnId="{90EFAD5D-DA6C-475A-83BA-9F2732760A6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359AD22-4D65-4AA4-B2CF-90618140B7E8}" type="sibTrans" cxnId="{90EFAD5D-DA6C-475A-83BA-9F2732760A6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F565BB7-993E-471E-95E0-FD351760B15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5346394-2011-4593-AA79-E5FCE7913D74}" type="parTrans" cxnId="{7B104374-9FA2-4CFE-818E-A0CD105D5442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F92278F-7B9F-427E-BFD0-B1D38989E577}" type="sibTrans" cxnId="{7B104374-9FA2-4CFE-818E-A0CD105D544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3CA7E90-75E9-4099-8962-644C4A1FE30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خداوند متعال کامل مطلق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63A9678-8BCE-4309-B57C-52D12F5FCA6A}" type="parTrans" cxnId="{66C4ED78-0A01-45A4-8FA0-00DBE59AEFC0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CDFC126-7116-40C4-816D-EAF25CBC5CB8}" type="sibTrans" cxnId="{66C4ED78-0A01-45A4-8FA0-00DBE59AEFC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B3BB1ED-AD70-45AE-9B8E-E2CE2B36A7D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142B23F-8592-4195-A109-5C87EE6BBBAF}" type="parTrans" cxnId="{9EB6AA70-9B0D-43E6-83A7-C96F3D461659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DDAA1D9-F781-44FE-9B4E-9D3AF7272184}" type="sibTrans" cxnId="{9EB6AA70-9B0D-43E6-83A7-C96F3D46165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49066AD-8B84-440D-BCF1-6508E16B96A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کامل مطلق دارای صفات دال بر کمال در عالی ترین مرتبه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07546A6-DCA7-4AB9-BE39-BC047AA9494D}" type="parTrans" cxnId="{7BA8A0F2-AB6F-4ED3-9E39-0BE2B3761BB1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C9CAF1C-D691-4D25-A28D-6E5E171CCAC9}" type="sibTrans" cxnId="{7BA8A0F2-AB6F-4ED3-9E39-0BE2B3761BB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532C38E-510F-4B8D-A545-056B2B9EFDE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46F8FFE-29C1-4FE5-B74D-ED4B64E46BAD}" type="parTrans" cxnId="{1503E939-A1AF-4691-8B0E-E6C35B6A275E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08155AB-50D9-4C4C-9EF5-6EF765E7CEDE}" type="sibTrans" cxnId="{1503E939-A1AF-4691-8B0E-E6C35B6A275E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471F88B-D63E-4776-A588-8C8410CB8B6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خداوند متعال داری صفات کمال (ذاتیه) در عالی ترین مرتبه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016A097-4073-447A-8323-C7D0109570DC}" type="parTrans" cxnId="{F219CFA4-617A-46F8-8533-BD56CDB33905}">
      <dgm:prSet custT="1"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A060629-C23F-41AF-AAA7-869505AD2A87}" type="sibTrans" cxnId="{F219CFA4-617A-46F8-8533-BD56CDB3390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F3DB34C-9D0A-4A8F-BF01-05E44488EF1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اینک به توضیح تفصیلی هر یک از صفات ذاتیه می پردازیم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AAC67C2-3F4A-410D-840B-BE8317883F13}" type="parTrans" cxnId="{8457D31F-31E6-4F6E-B4C0-414956538BA4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A5B5C1F-BA98-45E3-8B20-F144415827E1}" type="sibTrans" cxnId="{8457D31F-31E6-4F6E-B4C0-414956538BA4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0D64446-BD73-4BE6-83D2-3AE1BA6C9EA6}" type="pres">
      <dgm:prSet presAssocID="{B30D18D0-24E0-407D-A519-AE499F448A2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972CCC-6AC3-4EC5-B380-41362DE61506}" type="pres">
      <dgm:prSet presAssocID="{26E86528-5E0B-4E2B-945F-208291878CF5}" presName="root1" presStyleCnt="0"/>
      <dgm:spPr/>
    </dgm:pt>
    <dgm:pt modelId="{C0A37C49-0C4B-4650-ACA2-FB83588B0FEE}" type="pres">
      <dgm:prSet presAssocID="{26E86528-5E0B-4E2B-945F-208291878CF5}" presName="LevelOneTextNode" presStyleLbl="node0" presStyleIdx="0" presStyleCnt="2" custScaleX="600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760A9E-2B67-414E-A0D9-3BAD6C7467FC}" type="pres">
      <dgm:prSet presAssocID="{26E86528-5E0B-4E2B-945F-208291878CF5}" presName="level2hierChild" presStyleCnt="0"/>
      <dgm:spPr/>
    </dgm:pt>
    <dgm:pt modelId="{B2CC848F-D825-4F95-8868-2B090B6C49B4}" type="pres">
      <dgm:prSet presAssocID="{15346394-2011-4593-AA79-E5FCE7913D7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7AED7F4-0729-46EE-9656-5A9A14A7E702}" type="pres">
      <dgm:prSet presAssocID="{15346394-2011-4593-AA79-E5FCE7913D7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D7A4B0B6-4365-4D27-9D07-62E9F4753B65}" type="pres">
      <dgm:prSet presAssocID="{EF565BB7-993E-471E-95E0-FD351760B153}" presName="root2" presStyleCnt="0"/>
      <dgm:spPr/>
    </dgm:pt>
    <dgm:pt modelId="{CDAB6D9F-E3F9-4A48-B863-3B24D87A3ADD}" type="pres">
      <dgm:prSet presAssocID="{EF565BB7-993E-471E-95E0-FD351760B153}" presName="LevelTwoTextNode" presStyleLbl="node2" presStyleIdx="0" presStyleCnt="3" custScaleX="600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68C13D-AFD7-4F50-A442-50E3031EE3BD}" type="pres">
      <dgm:prSet presAssocID="{EF565BB7-993E-471E-95E0-FD351760B153}" presName="level3hierChild" presStyleCnt="0"/>
      <dgm:spPr/>
    </dgm:pt>
    <dgm:pt modelId="{3AC48CCF-5173-41E9-8565-925EE75BFEC4}" type="pres">
      <dgm:prSet presAssocID="{A63A9678-8BCE-4309-B57C-52D12F5FCA6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D9F0E9E-576A-4F58-B48F-CB569F6B1BC8}" type="pres">
      <dgm:prSet presAssocID="{A63A9678-8BCE-4309-B57C-52D12F5FCA6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E7E3B3F0-4F29-4FD2-8092-E535F0D57A4F}" type="pres">
      <dgm:prSet presAssocID="{D3CA7E90-75E9-4099-8962-644C4A1FE30B}" presName="root2" presStyleCnt="0"/>
      <dgm:spPr/>
    </dgm:pt>
    <dgm:pt modelId="{6C04CE96-BFA2-4FB9-B53F-E69662EFDFCE}" type="pres">
      <dgm:prSet presAssocID="{D3CA7E90-75E9-4099-8962-644C4A1FE30B}" presName="LevelTwoTextNode" presStyleLbl="node3" presStyleIdx="0" presStyleCnt="3" custScaleX="127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8BB75D-0869-4241-9C88-B21C0F7671DB}" type="pres">
      <dgm:prSet presAssocID="{D3CA7E90-75E9-4099-8962-644C4A1FE30B}" presName="level3hierChild" presStyleCnt="0"/>
      <dgm:spPr/>
    </dgm:pt>
    <dgm:pt modelId="{52B4A786-5C71-4D24-8367-B9D736A58A03}" type="pres">
      <dgm:prSet presAssocID="{5142B23F-8592-4195-A109-5C87EE6BBBAF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B3425A30-BC9F-4F36-BF65-3A7329D2162C}" type="pres">
      <dgm:prSet presAssocID="{5142B23F-8592-4195-A109-5C87EE6BBBA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5E04B7E3-9A3B-40F5-B51E-712BBC5E7A9D}" type="pres">
      <dgm:prSet presAssocID="{8B3BB1ED-AD70-45AE-9B8E-E2CE2B36A7D6}" presName="root2" presStyleCnt="0"/>
      <dgm:spPr/>
    </dgm:pt>
    <dgm:pt modelId="{46CC3C32-79CA-482F-8CC5-95662E5864AD}" type="pres">
      <dgm:prSet presAssocID="{8B3BB1ED-AD70-45AE-9B8E-E2CE2B36A7D6}" presName="LevelTwoTextNode" presStyleLbl="node2" presStyleIdx="1" presStyleCnt="3" custScaleX="600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247C14-F00C-4C7C-A68E-4B49C0508DB0}" type="pres">
      <dgm:prSet presAssocID="{8B3BB1ED-AD70-45AE-9B8E-E2CE2B36A7D6}" presName="level3hierChild" presStyleCnt="0"/>
      <dgm:spPr/>
    </dgm:pt>
    <dgm:pt modelId="{A028FB72-07FF-44A5-9BB0-71D9EB19612E}" type="pres">
      <dgm:prSet presAssocID="{E07546A6-DCA7-4AB9-BE39-BC047AA9494D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BCF1C0E2-B415-42CC-AB4E-E14CA93DC5B9}" type="pres">
      <dgm:prSet presAssocID="{E07546A6-DCA7-4AB9-BE39-BC047AA9494D}" presName="connTx" presStyleLbl="parChTrans1D3" presStyleIdx="1" presStyleCnt="3"/>
      <dgm:spPr/>
      <dgm:t>
        <a:bodyPr/>
        <a:lstStyle/>
        <a:p>
          <a:endParaRPr lang="en-US"/>
        </a:p>
      </dgm:t>
    </dgm:pt>
    <dgm:pt modelId="{EF535515-BA9E-49CA-9940-15B0F488BE1A}" type="pres">
      <dgm:prSet presAssocID="{049066AD-8B84-440D-BCF1-6508E16B96AE}" presName="root2" presStyleCnt="0"/>
      <dgm:spPr/>
    </dgm:pt>
    <dgm:pt modelId="{1D91490B-256F-4E67-ABAF-9761B7896C1B}" type="pres">
      <dgm:prSet presAssocID="{049066AD-8B84-440D-BCF1-6508E16B96AE}" presName="LevelTwoTextNode" presStyleLbl="node3" presStyleIdx="1" presStyleCnt="3" custScaleX="127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9C9F07-F98C-4108-9180-3674D2FE084E}" type="pres">
      <dgm:prSet presAssocID="{049066AD-8B84-440D-BCF1-6508E16B96AE}" presName="level3hierChild" presStyleCnt="0"/>
      <dgm:spPr/>
    </dgm:pt>
    <dgm:pt modelId="{961206CE-C979-4307-B9CB-61BD611B5A4F}" type="pres">
      <dgm:prSet presAssocID="{846F8FFE-29C1-4FE5-B74D-ED4B64E46BAD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8C3F6AA-D627-4A83-94B0-216C95ACE8BF}" type="pres">
      <dgm:prSet presAssocID="{846F8FFE-29C1-4FE5-B74D-ED4B64E46BA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31A5F20D-C549-41A9-95CD-0E705D16FBE0}" type="pres">
      <dgm:prSet presAssocID="{4532C38E-510F-4B8D-A545-056B2B9EFDE7}" presName="root2" presStyleCnt="0"/>
      <dgm:spPr/>
    </dgm:pt>
    <dgm:pt modelId="{B0F089B7-0E7E-47AE-8D3A-3DC1039C1F67}" type="pres">
      <dgm:prSet presAssocID="{4532C38E-510F-4B8D-A545-056B2B9EFDE7}" presName="LevelTwoTextNode" presStyleLbl="node2" presStyleIdx="2" presStyleCnt="3" custScaleX="600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083FA9-63CC-4EF6-BDA9-33CE08E4DA46}" type="pres">
      <dgm:prSet presAssocID="{4532C38E-510F-4B8D-A545-056B2B9EFDE7}" presName="level3hierChild" presStyleCnt="0"/>
      <dgm:spPr/>
    </dgm:pt>
    <dgm:pt modelId="{BAA8C34E-0B30-4723-9622-C7C630AA21D2}" type="pres">
      <dgm:prSet presAssocID="{0016A097-4073-447A-8323-C7D0109570DC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DC56B8DA-A164-4A41-A937-D6BD5EF9BCA3}" type="pres">
      <dgm:prSet presAssocID="{0016A097-4073-447A-8323-C7D0109570DC}" presName="connTx" presStyleLbl="parChTrans1D3" presStyleIdx="2" presStyleCnt="3"/>
      <dgm:spPr/>
      <dgm:t>
        <a:bodyPr/>
        <a:lstStyle/>
        <a:p>
          <a:endParaRPr lang="en-US"/>
        </a:p>
      </dgm:t>
    </dgm:pt>
    <dgm:pt modelId="{38B017CA-A55C-4C8E-902D-52DE9F7EEB08}" type="pres">
      <dgm:prSet presAssocID="{3471F88B-D63E-4776-A588-8C8410CB8B63}" presName="root2" presStyleCnt="0"/>
      <dgm:spPr/>
    </dgm:pt>
    <dgm:pt modelId="{C6D22545-0B58-4885-A592-A0EFC42C959F}" type="pres">
      <dgm:prSet presAssocID="{3471F88B-D63E-4776-A588-8C8410CB8B63}" presName="LevelTwoTextNode" presStyleLbl="node3" presStyleIdx="2" presStyleCnt="3" custScaleX="127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E8629C-5C80-4E02-85A6-18074B945731}" type="pres">
      <dgm:prSet presAssocID="{3471F88B-D63E-4776-A588-8C8410CB8B63}" presName="level3hierChild" presStyleCnt="0"/>
      <dgm:spPr/>
    </dgm:pt>
    <dgm:pt modelId="{878859CA-2E80-4A79-B582-63609339A808}" type="pres">
      <dgm:prSet presAssocID="{4F3DB34C-9D0A-4A8F-BF01-05E44488EF15}" presName="root1" presStyleCnt="0"/>
      <dgm:spPr/>
    </dgm:pt>
    <dgm:pt modelId="{49739CB7-B9C3-42FD-A2CF-CA19F5EAF8E6}" type="pres">
      <dgm:prSet presAssocID="{4F3DB34C-9D0A-4A8F-BF01-05E44488EF15}" presName="LevelOneTextNode" presStyleLbl="node0" presStyleIdx="1" presStyleCnt="2" custScaleX="2297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1D90A8-7436-4517-9AA8-38884AE09669}" type="pres">
      <dgm:prSet presAssocID="{4F3DB34C-9D0A-4A8F-BF01-05E44488EF15}" presName="level2hierChild" presStyleCnt="0"/>
      <dgm:spPr/>
    </dgm:pt>
  </dgm:ptLst>
  <dgm:cxnLst>
    <dgm:cxn modelId="{A3EE7660-6691-49E0-8E3F-E2222D6AD3CE}" type="presOf" srcId="{4532C38E-510F-4B8D-A545-056B2B9EFDE7}" destId="{B0F089B7-0E7E-47AE-8D3A-3DC1039C1F67}" srcOrd="0" destOrd="0" presId="urn:microsoft.com/office/officeart/2005/8/layout/hierarchy2"/>
    <dgm:cxn modelId="{4A6E3E21-C6E8-45F2-B69A-69E2F6944758}" type="presOf" srcId="{15346394-2011-4593-AA79-E5FCE7913D74}" destId="{C7AED7F4-0729-46EE-9656-5A9A14A7E702}" srcOrd="1" destOrd="0" presId="urn:microsoft.com/office/officeart/2005/8/layout/hierarchy2"/>
    <dgm:cxn modelId="{4DCC6A1E-2D47-462D-8E57-893FC7F293F2}" type="presOf" srcId="{846F8FFE-29C1-4FE5-B74D-ED4B64E46BAD}" destId="{961206CE-C979-4307-B9CB-61BD611B5A4F}" srcOrd="0" destOrd="0" presId="urn:microsoft.com/office/officeart/2005/8/layout/hierarchy2"/>
    <dgm:cxn modelId="{1503E939-A1AF-4691-8B0E-E6C35B6A275E}" srcId="{26E86528-5E0B-4E2B-945F-208291878CF5}" destId="{4532C38E-510F-4B8D-A545-056B2B9EFDE7}" srcOrd="2" destOrd="0" parTransId="{846F8FFE-29C1-4FE5-B74D-ED4B64E46BAD}" sibTransId="{A08155AB-50D9-4C4C-9EF5-6EF765E7CEDE}"/>
    <dgm:cxn modelId="{624C4F08-3CA7-4021-ABA8-16006DE4B861}" type="presOf" srcId="{0016A097-4073-447A-8323-C7D0109570DC}" destId="{BAA8C34E-0B30-4723-9622-C7C630AA21D2}" srcOrd="0" destOrd="0" presId="urn:microsoft.com/office/officeart/2005/8/layout/hierarchy2"/>
    <dgm:cxn modelId="{374DF2FB-8DA5-42B9-88F0-D97C682C6EC1}" type="presOf" srcId="{5142B23F-8592-4195-A109-5C87EE6BBBAF}" destId="{B3425A30-BC9F-4F36-BF65-3A7329D2162C}" srcOrd="1" destOrd="0" presId="urn:microsoft.com/office/officeart/2005/8/layout/hierarchy2"/>
    <dgm:cxn modelId="{4DC4608B-7123-40A5-8987-3A850C02C57C}" type="presOf" srcId="{26E86528-5E0B-4E2B-945F-208291878CF5}" destId="{C0A37C49-0C4B-4650-ACA2-FB83588B0FEE}" srcOrd="0" destOrd="0" presId="urn:microsoft.com/office/officeart/2005/8/layout/hierarchy2"/>
    <dgm:cxn modelId="{9EB6AA70-9B0D-43E6-83A7-C96F3D461659}" srcId="{26E86528-5E0B-4E2B-945F-208291878CF5}" destId="{8B3BB1ED-AD70-45AE-9B8E-E2CE2B36A7D6}" srcOrd="1" destOrd="0" parTransId="{5142B23F-8592-4195-A109-5C87EE6BBBAF}" sibTransId="{7DDAA1D9-F781-44FE-9B4E-9D3AF7272184}"/>
    <dgm:cxn modelId="{59F5FD4B-A050-4FC6-9EAA-444C4866DECB}" type="presOf" srcId="{15346394-2011-4593-AA79-E5FCE7913D74}" destId="{B2CC848F-D825-4F95-8868-2B090B6C49B4}" srcOrd="0" destOrd="0" presId="urn:microsoft.com/office/officeart/2005/8/layout/hierarchy2"/>
    <dgm:cxn modelId="{EAB37E17-26D2-4971-9FA2-8E1DF044F7FD}" type="presOf" srcId="{E07546A6-DCA7-4AB9-BE39-BC047AA9494D}" destId="{BCF1C0E2-B415-42CC-AB4E-E14CA93DC5B9}" srcOrd="1" destOrd="0" presId="urn:microsoft.com/office/officeart/2005/8/layout/hierarchy2"/>
    <dgm:cxn modelId="{7B104374-9FA2-4CFE-818E-A0CD105D5442}" srcId="{26E86528-5E0B-4E2B-945F-208291878CF5}" destId="{EF565BB7-993E-471E-95E0-FD351760B153}" srcOrd="0" destOrd="0" parTransId="{15346394-2011-4593-AA79-E5FCE7913D74}" sibTransId="{FF92278F-7B9F-427E-BFD0-B1D38989E577}"/>
    <dgm:cxn modelId="{9DD09669-4EA5-42D4-93E5-20E49AFFCA55}" type="presOf" srcId="{0016A097-4073-447A-8323-C7D0109570DC}" destId="{DC56B8DA-A164-4A41-A937-D6BD5EF9BCA3}" srcOrd="1" destOrd="0" presId="urn:microsoft.com/office/officeart/2005/8/layout/hierarchy2"/>
    <dgm:cxn modelId="{5535C638-E59B-4D9C-AFC3-DE984AF0E041}" type="presOf" srcId="{846F8FFE-29C1-4FE5-B74D-ED4B64E46BAD}" destId="{98C3F6AA-D627-4A83-94B0-216C95ACE8BF}" srcOrd="1" destOrd="0" presId="urn:microsoft.com/office/officeart/2005/8/layout/hierarchy2"/>
    <dgm:cxn modelId="{F219CFA4-617A-46F8-8533-BD56CDB33905}" srcId="{4532C38E-510F-4B8D-A545-056B2B9EFDE7}" destId="{3471F88B-D63E-4776-A588-8C8410CB8B63}" srcOrd="0" destOrd="0" parTransId="{0016A097-4073-447A-8323-C7D0109570DC}" sibTransId="{AA060629-C23F-41AF-AAA7-869505AD2A87}"/>
    <dgm:cxn modelId="{4EA64FCC-FD0C-416F-812B-739B11227B26}" type="presOf" srcId="{A63A9678-8BCE-4309-B57C-52D12F5FCA6A}" destId="{3AC48CCF-5173-41E9-8565-925EE75BFEC4}" srcOrd="0" destOrd="0" presId="urn:microsoft.com/office/officeart/2005/8/layout/hierarchy2"/>
    <dgm:cxn modelId="{A4B466DC-F53C-4DA8-A525-56668007B5CC}" type="presOf" srcId="{EF565BB7-993E-471E-95E0-FD351760B153}" destId="{CDAB6D9F-E3F9-4A48-B863-3B24D87A3ADD}" srcOrd="0" destOrd="0" presId="urn:microsoft.com/office/officeart/2005/8/layout/hierarchy2"/>
    <dgm:cxn modelId="{94C78034-AB39-4A43-901E-672E1CBEBB2F}" type="presOf" srcId="{B30D18D0-24E0-407D-A519-AE499F448A2B}" destId="{70D64446-BD73-4BE6-83D2-3AE1BA6C9EA6}" srcOrd="0" destOrd="0" presId="urn:microsoft.com/office/officeart/2005/8/layout/hierarchy2"/>
    <dgm:cxn modelId="{C2BF1986-FA18-4C62-A47B-323562C3DBB8}" type="presOf" srcId="{4F3DB34C-9D0A-4A8F-BF01-05E44488EF15}" destId="{49739CB7-B9C3-42FD-A2CF-CA19F5EAF8E6}" srcOrd="0" destOrd="0" presId="urn:microsoft.com/office/officeart/2005/8/layout/hierarchy2"/>
    <dgm:cxn modelId="{2CF2771D-61F6-4637-A068-DEC37804186B}" type="presOf" srcId="{5142B23F-8592-4195-A109-5C87EE6BBBAF}" destId="{52B4A786-5C71-4D24-8367-B9D736A58A03}" srcOrd="0" destOrd="0" presId="urn:microsoft.com/office/officeart/2005/8/layout/hierarchy2"/>
    <dgm:cxn modelId="{D0FF4510-2AB0-48CA-A66F-AE5698ECE327}" type="presOf" srcId="{049066AD-8B84-440D-BCF1-6508E16B96AE}" destId="{1D91490B-256F-4E67-ABAF-9761B7896C1B}" srcOrd="0" destOrd="0" presId="urn:microsoft.com/office/officeart/2005/8/layout/hierarchy2"/>
    <dgm:cxn modelId="{8457D31F-31E6-4F6E-B4C0-414956538BA4}" srcId="{B30D18D0-24E0-407D-A519-AE499F448A2B}" destId="{4F3DB34C-9D0A-4A8F-BF01-05E44488EF15}" srcOrd="1" destOrd="0" parTransId="{AAAC67C2-3F4A-410D-840B-BE8317883F13}" sibTransId="{7A5B5C1F-BA98-45E3-8B20-F144415827E1}"/>
    <dgm:cxn modelId="{408254DD-625E-400B-911B-B283F5DC9017}" type="presOf" srcId="{D3CA7E90-75E9-4099-8962-644C4A1FE30B}" destId="{6C04CE96-BFA2-4FB9-B53F-E69662EFDFCE}" srcOrd="0" destOrd="0" presId="urn:microsoft.com/office/officeart/2005/8/layout/hierarchy2"/>
    <dgm:cxn modelId="{93B1316F-FF75-48CC-968E-DBB99AC346FA}" type="presOf" srcId="{E07546A6-DCA7-4AB9-BE39-BC047AA9494D}" destId="{A028FB72-07FF-44A5-9BB0-71D9EB19612E}" srcOrd="0" destOrd="0" presId="urn:microsoft.com/office/officeart/2005/8/layout/hierarchy2"/>
    <dgm:cxn modelId="{90EFAD5D-DA6C-475A-83BA-9F2732760A60}" srcId="{B30D18D0-24E0-407D-A519-AE499F448A2B}" destId="{26E86528-5E0B-4E2B-945F-208291878CF5}" srcOrd="0" destOrd="0" parTransId="{BF6AF240-406D-46C2-A702-A403CB38F307}" sibTransId="{3359AD22-4D65-4AA4-B2CF-90618140B7E8}"/>
    <dgm:cxn modelId="{F127616E-A0A4-43F4-B55B-F40439463FAC}" type="presOf" srcId="{8B3BB1ED-AD70-45AE-9B8E-E2CE2B36A7D6}" destId="{46CC3C32-79CA-482F-8CC5-95662E5864AD}" srcOrd="0" destOrd="0" presId="urn:microsoft.com/office/officeart/2005/8/layout/hierarchy2"/>
    <dgm:cxn modelId="{66C4ED78-0A01-45A4-8FA0-00DBE59AEFC0}" srcId="{EF565BB7-993E-471E-95E0-FD351760B153}" destId="{D3CA7E90-75E9-4099-8962-644C4A1FE30B}" srcOrd="0" destOrd="0" parTransId="{A63A9678-8BCE-4309-B57C-52D12F5FCA6A}" sibTransId="{ECDFC126-7116-40C4-816D-EAF25CBC5CB8}"/>
    <dgm:cxn modelId="{69B5ABCE-2DBE-4037-9E3D-E627CF0768C4}" type="presOf" srcId="{A63A9678-8BCE-4309-B57C-52D12F5FCA6A}" destId="{DD9F0E9E-576A-4F58-B48F-CB569F6B1BC8}" srcOrd="1" destOrd="0" presId="urn:microsoft.com/office/officeart/2005/8/layout/hierarchy2"/>
    <dgm:cxn modelId="{7BA8A0F2-AB6F-4ED3-9E39-0BE2B3761BB1}" srcId="{8B3BB1ED-AD70-45AE-9B8E-E2CE2B36A7D6}" destId="{049066AD-8B84-440D-BCF1-6508E16B96AE}" srcOrd="0" destOrd="0" parTransId="{E07546A6-DCA7-4AB9-BE39-BC047AA9494D}" sibTransId="{5C9CAF1C-D691-4D25-A28D-6E5E171CCAC9}"/>
    <dgm:cxn modelId="{22E8B19C-7635-4E7D-86EC-BEB487484255}" type="presOf" srcId="{3471F88B-D63E-4776-A588-8C8410CB8B63}" destId="{C6D22545-0B58-4885-A592-A0EFC42C959F}" srcOrd="0" destOrd="0" presId="urn:microsoft.com/office/officeart/2005/8/layout/hierarchy2"/>
    <dgm:cxn modelId="{6BF5D264-9AB7-4E9B-8551-AA86D8A377B0}" type="presParOf" srcId="{70D64446-BD73-4BE6-83D2-3AE1BA6C9EA6}" destId="{21972CCC-6AC3-4EC5-B380-41362DE61506}" srcOrd="0" destOrd="0" presId="urn:microsoft.com/office/officeart/2005/8/layout/hierarchy2"/>
    <dgm:cxn modelId="{6986731C-A144-4295-97CE-7A570C4F18F9}" type="presParOf" srcId="{21972CCC-6AC3-4EC5-B380-41362DE61506}" destId="{C0A37C49-0C4B-4650-ACA2-FB83588B0FEE}" srcOrd="0" destOrd="0" presId="urn:microsoft.com/office/officeart/2005/8/layout/hierarchy2"/>
    <dgm:cxn modelId="{7DFE1419-1C4A-4D16-892A-3F6B6DBCACA0}" type="presParOf" srcId="{21972CCC-6AC3-4EC5-B380-41362DE61506}" destId="{27760A9E-2B67-414E-A0D9-3BAD6C7467FC}" srcOrd="1" destOrd="0" presId="urn:microsoft.com/office/officeart/2005/8/layout/hierarchy2"/>
    <dgm:cxn modelId="{09DEA6A3-FD04-4C41-8D96-87A831557A60}" type="presParOf" srcId="{27760A9E-2B67-414E-A0D9-3BAD6C7467FC}" destId="{B2CC848F-D825-4F95-8868-2B090B6C49B4}" srcOrd="0" destOrd="0" presId="urn:microsoft.com/office/officeart/2005/8/layout/hierarchy2"/>
    <dgm:cxn modelId="{7C0D681E-196D-4968-8787-54FD3D5C2CAD}" type="presParOf" srcId="{B2CC848F-D825-4F95-8868-2B090B6C49B4}" destId="{C7AED7F4-0729-46EE-9656-5A9A14A7E702}" srcOrd="0" destOrd="0" presId="urn:microsoft.com/office/officeart/2005/8/layout/hierarchy2"/>
    <dgm:cxn modelId="{A44BE6F9-5380-48A5-995B-2418B24CE0B3}" type="presParOf" srcId="{27760A9E-2B67-414E-A0D9-3BAD6C7467FC}" destId="{D7A4B0B6-4365-4D27-9D07-62E9F4753B65}" srcOrd="1" destOrd="0" presId="urn:microsoft.com/office/officeart/2005/8/layout/hierarchy2"/>
    <dgm:cxn modelId="{4C89556B-534F-41C0-B716-31E9D2D6B84A}" type="presParOf" srcId="{D7A4B0B6-4365-4D27-9D07-62E9F4753B65}" destId="{CDAB6D9F-E3F9-4A48-B863-3B24D87A3ADD}" srcOrd="0" destOrd="0" presId="urn:microsoft.com/office/officeart/2005/8/layout/hierarchy2"/>
    <dgm:cxn modelId="{3553DE45-2264-474E-B9DA-9143C8D7BA9A}" type="presParOf" srcId="{D7A4B0B6-4365-4D27-9D07-62E9F4753B65}" destId="{8A68C13D-AFD7-4F50-A442-50E3031EE3BD}" srcOrd="1" destOrd="0" presId="urn:microsoft.com/office/officeart/2005/8/layout/hierarchy2"/>
    <dgm:cxn modelId="{5CC829E2-CE14-4DBD-8543-C64767A82D98}" type="presParOf" srcId="{8A68C13D-AFD7-4F50-A442-50E3031EE3BD}" destId="{3AC48CCF-5173-41E9-8565-925EE75BFEC4}" srcOrd="0" destOrd="0" presId="urn:microsoft.com/office/officeart/2005/8/layout/hierarchy2"/>
    <dgm:cxn modelId="{10A6D1D4-73B0-4E33-8316-899D94E8D701}" type="presParOf" srcId="{3AC48CCF-5173-41E9-8565-925EE75BFEC4}" destId="{DD9F0E9E-576A-4F58-B48F-CB569F6B1BC8}" srcOrd="0" destOrd="0" presId="urn:microsoft.com/office/officeart/2005/8/layout/hierarchy2"/>
    <dgm:cxn modelId="{4BA94777-9B9D-4FEF-8F57-D2D8BE44989A}" type="presParOf" srcId="{8A68C13D-AFD7-4F50-A442-50E3031EE3BD}" destId="{E7E3B3F0-4F29-4FD2-8092-E535F0D57A4F}" srcOrd="1" destOrd="0" presId="urn:microsoft.com/office/officeart/2005/8/layout/hierarchy2"/>
    <dgm:cxn modelId="{7B7D4868-EE83-49B6-B300-2840FC2E0D8F}" type="presParOf" srcId="{E7E3B3F0-4F29-4FD2-8092-E535F0D57A4F}" destId="{6C04CE96-BFA2-4FB9-B53F-E69662EFDFCE}" srcOrd="0" destOrd="0" presId="urn:microsoft.com/office/officeart/2005/8/layout/hierarchy2"/>
    <dgm:cxn modelId="{52CEE5F2-A753-48A9-A1C8-DE61B67E08D1}" type="presParOf" srcId="{E7E3B3F0-4F29-4FD2-8092-E535F0D57A4F}" destId="{648BB75D-0869-4241-9C88-B21C0F7671DB}" srcOrd="1" destOrd="0" presId="urn:microsoft.com/office/officeart/2005/8/layout/hierarchy2"/>
    <dgm:cxn modelId="{6BEF9BE3-D7F4-490A-BD1C-2247FB25C47E}" type="presParOf" srcId="{27760A9E-2B67-414E-A0D9-3BAD6C7467FC}" destId="{52B4A786-5C71-4D24-8367-B9D736A58A03}" srcOrd="2" destOrd="0" presId="urn:microsoft.com/office/officeart/2005/8/layout/hierarchy2"/>
    <dgm:cxn modelId="{69DF926B-8264-44A3-AE05-E235EE24B2F4}" type="presParOf" srcId="{52B4A786-5C71-4D24-8367-B9D736A58A03}" destId="{B3425A30-BC9F-4F36-BF65-3A7329D2162C}" srcOrd="0" destOrd="0" presId="urn:microsoft.com/office/officeart/2005/8/layout/hierarchy2"/>
    <dgm:cxn modelId="{269BA721-0B47-49FB-B0B4-7A34B4ECF3DE}" type="presParOf" srcId="{27760A9E-2B67-414E-A0D9-3BAD6C7467FC}" destId="{5E04B7E3-9A3B-40F5-B51E-712BBC5E7A9D}" srcOrd="3" destOrd="0" presId="urn:microsoft.com/office/officeart/2005/8/layout/hierarchy2"/>
    <dgm:cxn modelId="{CE64FB74-A853-4372-882C-B156D166A353}" type="presParOf" srcId="{5E04B7E3-9A3B-40F5-B51E-712BBC5E7A9D}" destId="{46CC3C32-79CA-482F-8CC5-95662E5864AD}" srcOrd="0" destOrd="0" presId="urn:microsoft.com/office/officeart/2005/8/layout/hierarchy2"/>
    <dgm:cxn modelId="{D383EFA7-98D1-455C-9F5C-4323FD07B8F3}" type="presParOf" srcId="{5E04B7E3-9A3B-40F5-B51E-712BBC5E7A9D}" destId="{BD247C14-F00C-4C7C-A68E-4B49C0508DB0}" srcOrd="1" destOrd="0" presId="urn:microsoft.com/office/officeart/2005/8/layout/hierarchy2"/>
    <dgm:cxn modelId="{14F0AE23-524D-4BBD-A5E0-CDDF89F0C3E7}" type="presParOf" srcId="{BD247C14-F00C-4C7C-A68E-4B49C0508DB0}" destId="{A028FB72-07FF-44A5-9BB0-71D9EB19612E}" srcOrd="0" destOrd="0" presId="urn:microsoft.com/office/officeart/2005/8/layout/hierarchy2"/>
    <dgm:cxn modelId="{EA15AC58-677A-47E4-BDD7-0C5EE1557C17}" type="presParOf" srcId="{A028FB72-07FF-44A5-9BB0-71D9EB19612E}" destId="{BCF1C0E2-B415-42CC-AB4E-E14CA93DC5B9}" srcOrd="0" destOrd="0" presId="urn:microsoft.com/office/officeart/2005/8/layout/hierarchy2"/>
    <dgm:cxn modelId="{10E9B7A6-0AB3-47E4-99D8-92F53B9FE31E}" type="presParOf" srcId="{BD247C14-F00C-4C7C-A68E-4B49C0508DB0}" destId="{EF535515-BA9E-49CA-9940-15B0F488BE1A}" srcOrd="1" destOrd="0" presId="urn:microsoft.com/office/officeart/2005/8/layout/hierarchy2"/>
    <dgm:cxn modelId="{1CB930DD-B9D8-4F53-B791-9C0D928DB144}" type="presParOf" srcId="{EF535515-BA9E-49CA-9940-15B0F488BE1A}" destId="{1D91490B-256F-4E67-ABAF-9761B7896C1B}" srcOrd="0" destOrd="0" presId="urn:microsoft.com/office/officeart/2005/8/layout/hierarchy2"/>
    <dgm:cxn modelId="{EC710D9E-3B2F-4D8E-9919-03562B3FD419}" type="presParOf" srcId="{EF535515-BA9E-49CA-9940-15B0F488BE1A}" destId="{2F9C9F07-F98C-4108-9180-3674D2FE084E}" srcOrd="1" destOrd="0" presId="urn:microsoft.com/office/officeart/2005/8/layout/hierarchy2"/>
    <dgm:cxn modelId="{C8E1B834-0776-4064-9802-FE61158077F7}" type="presParOf" srcId="{27760A9E-2B67-414E-A0D9-3BAD6C7467FC}" destId="{961206CE-C979-4307-B9CB-61BD611B5A4F}" srcOrd="4" destOrd="0" presId="urn:microsoft.com/office/officeart/2005/8/layout/hierarchy2"/>
    <dgm:cxn modelId="{CECF56DA-84CE-4F99-865E-DAFD2194E0B1}" type="presParOf" srcId="{961206CE-C979-4307-B9CB-61BD611B5A4F}" destId="{98C3F6AA-D627-4A83-94B0-216C95ACE8BF}" srcOrd="0" destOrd="0" presId="urn:microsoft.com/office/officeart/2005/8/layout/hierarchy2"/>
    <dgm:cxn modelId="{687E3830-2BC2-4E40-9766-6DED7D580538}" type="presParOf" srcId="{27760A9E-2B67-414E-A0D9-3BAD6C7467FC}" destId="{31A5F20D-C549-41A9-95CD-0E705D16FBE0}" srcOrd="5" destOrd="0" presId="urn:microsoft.com/office/officeart/2005/8/layout/hierarchy2"/>
    <dgm:cxn modelId="{C593FC0C-F007-4A72-94E7-9A25702A86D9}" type="presParOf" srcId="{31A5F20D-C549-41A9-95CD-0E705D16FBE0}" destId="{B0F089B7-0E7E-47AE-8D3A-3DC1039C1F67}" srcOrd="0" destOrd="0" presId="urn:microsoft.com/office/officeart/2005/8/layout/hierarchy2"/>
    <dgm:cxn modelId="{2FB50B6D-2C08-44DF-81F5-C9C5A37EB2D6}" type="presParOf" srcId="{31A5F20D-C549-41A9-95CD-0E705D16FBE0}" destId="{E2083FA9-63CC-4EF6-BDA9-33CE08E4DA46}" srcOrd="1" destOrd="0" presId="urn:microsoft.com/office/officeart/2005/8/layout/hierarchy2"/>
    <dgm:cxn modelId="{8A9AB8EE-D6ED-4F5A-8D64-D401AD403729}" type="presParOf" srcId="{E2083FA9-63CC-4EF6-BDA9-33CE08E4DA46}" destId="{BAA8C34E-0B30-4723-9622-C7C630AA21D2}" srcOrd="0" destOrd="0" presId="urn:microsoft.com/office/officeart/2005/8/layout/hierarchy2"/>
    <dgm:cxn modelId="{070D23AC-21CB-4F2B-AF3C-2C5D70606146}" type="presParOf" srcId="{BAA8C34E-0B30-4723-9622-C7C630AA21D2}" destId="{DC56B8DA-A164-4A41-A937-D6BD5EF9BCA3}" srcOrd="0" destOrd="0" presId="urn:microsoft.com/office/officeart/2005/8/layout/hierarchy2"/>
    <dgm:cxn modelId="{A97034E2-9436-4948-99BF-845760215D45}" type="presParOf" srcId="{E2083FA9-63CC-4EF6-BDA9-33CE08E4DA46}" destId="{38B017CA-A55C-4C8E-902D-52DE9F7EEB08}" srcOrd="1" destOrd="0" presId="urn:microsoft.com/office/officeart/2005/8/layout/hierarchy2"/>
    <dgm:cxn modelId="{37A39A1C-058D-4D01-8117-2225DF3A6507}" type="presParOf" srcId="{38B017CA-A55C-4C8E-902D-52DE9F7EEB08}" destId="{C6D22545-0B58-4885-A592-A0EFC42C959F}" srcOrd="0" destOrd="0" presId="urn:microsoft.com/office/officeart/2005/8/layout/hierarchy2"/>
    <dgm:cxn modelId="{21088126-9E35-45FD-BD14-64EBA15540AB}" type="presParOf" srcId="{38B017CA-A55C-4C8E-902D-52DE9F7EEB08}" destId="{7EE8629C-5C80-4E02-85A6-18074B945731}" srcOrd="1" destOrd="0" presId="urn:microsoft.com/office/officeart/2005/8/layout/hierarchy2"/>
    <dgm:cxn modelId="{82899912-9242-4403-8A03-710E5889DF85}" type="presParOf" srcId="{70D64446-BD73-4BE6-83D2-3AE1BA6C9EA6}" destId="{878859CA-2E80-4A79-B582-63609339A808}" srcOrd="1" destOrd="0" presId="urn:microsoft.com/office/officeart/2005/8/layout/hierarchy2"/>
    <dgm:cxn modelId="{10B3DE78-D67F-4730-B6A6-03366EDA23B7}" type="presParOf" srcId="{878859CA-2E80-4A79-B582-63609339A808}" destId="{49739CB7-B9C3-42FD-A2CF-CA19F5EAF8E6}" srcOrd="0" destOrd="0" presId="urn:microsoft.com/office/officeart/2005/8/layout/hierarchy2"/>
    <dgm:cxn modelId="{3BB48B4F-43C2-43A1-B5E7-214CC6BB51FD}" type="presParOf" srcId="{878859CA-2E80-4A79-B582-63609339A808}" destId="{D61D90A8-7436-4517-9AA8-38884AE0966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0C8A7C-71ED-4C01-9F0B-0021E377F0E0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E04F4920-4DAD-4BCF-BBD7-DB42F02A1CD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راههای اثبات حیات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7A5DCD6-8E46-4CF1-A9DF-811CD2B1F56A}" type="parTrans" cxnId="{F89D87D3-2D2C-4EDF-BB74-70373C1F398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D2D2754-4137-46E4-948B-DFB3BB2A962C}" type="sibTrans" cxnId="{F89D87D3-2D2C-4EDF-BB74-70373C1F398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D16E3E3-8B0D-4225-A220-D094C06CD1C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الف. از طریق کمال مطلق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521274B-0A16-41DD-BAB6-0A5030B4DC23}" type="parTrans" cxnId="{BE251262-B29F-44DE-A0FE-65752F122EA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FD0AB8E-F7E6-4CFE-92FE-7CA9AB863FA8}" type="sibTrans" cxnId="{BE251262-B29F-44DE-A0FE-65752F122EA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0CE6E72-630A-4B7E-8A62-0EAD884808E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حیات در مورد دو دسته از مخلوقات به کار می رود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0D929AB-A78E-4E20-8057-122FE9EF4BBB}" type="parTrans" cxnId="{F48B3BA9-AF77-4BA1-8AC4-F6EA006B2EE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C93A420-6625-4855-A527-40112897E47B}" type="sibTrans" cxnId="{F48B3BA9-AF77-4BA1-8AC4-F6EA006B2EE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6CA5BB2-108E-45A6-8AD7-EA047AFB4D9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نباتات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0CE6250-BBC5-432B-BEF7-1FCCC868F785}" type="parTrans" cxnId="{87FB4DBD-20E3-4EE3-96B6-A48FA15AE9C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FAE9A94-ED82-4C1A-94D1-BDE27C8C150E}" type="sibTrans" cxnId="{87FB4DBD-20E3-4EE3-96B6-A48FA15AE9C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1776B31-7C2A-4C6C-BDB0-677DDB24E58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به معنای رشد و نمو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6D720F4-2DDE-44F0-B812-6937C0C124FE}" type="parTrans" cxnId="{4A8B3BEC-E09C-4656-9BA0-4CF3BF5FAB4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C2566FD-212E-47E7-8DB1-0572DADEBADB}" type="sibTrans" cxnId="{4A8B3BEC-E09C-4656-9BA0-4CF3BF5FAB4D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93DF09B-EED1-4DC7-B8A8-347ABBB001B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دارای نقص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D0B4429-DA44-4B0D-A59E-723E7DD55B99}" type="parTrans" cxnId="{D9D4B11A-2BCC-4F1A-B01B-57EDD148675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03EA2B6-21A7-461F-B9AD-D653E814D6A5}" type="sibTrans" cxnId="{D9D4B11A-2BCC-4F1A-B01B-57EDD148675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5BDBAF1-AE9C-4FE3-A143-970FCA1C207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زیرا در ابتدا فاقد کمالی بوده سپس دارای آن شده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8DB634B-41A2-473E-BE10-B900FF8D6705}" type="parTrans" cxnId="{9FE6FB72-453A-42AF-A8C2-23F62949355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0E02CC0-FB43-43B1-A1C3-FD0899AEF9C6}" type="sibTrans" cxnId="{9FE6FB72-453A-42AF-A8C2-23F62949355D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91CF93F-29CC-428F-B1CC-74C2A8A8A41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چنین حیاتی در خداوند متعال ثابت نیست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032B829-1F93-4939-B449-B6236424BA87}" type="parTrans" cxnId="{A3D17B19-64DD-450E-AB9C-C8741842A4B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6E01D5F-1B4A-4673-8D11-C53908E45A71}" type="sibTrans" cxnId="{A3D17B19-64DD-450E-AB9C-C8741842A4B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6F8520A-7E2D-4545-A164-CDEE21A7F08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حیوانات و انسان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57CEF10-DC0B-4066-AD95-D9E386FBCF2C}" type="parTrans" cxnId="{97318929-A39A-470A-B19C-842A8BAE203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CCE81E4-CF65-4FD4-9732-34356F486789}" type="sibTrans" cxnId="{97318929-A39A-470A-B19C-842A8BAE203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6256324-765D-4748-9682-80C2E71981C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به معنای شعور و اراده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9D7EA0F-E7C0-442D-AEAC-CFC7D14E4C9A}" type="parTrans" cxnId="{E3C9D362-7C31-4224-8EDC-21C807660F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FBFCE59-E3BE-44F4-8D7F-31BB95FC51CA}" type="sibTrans" cxnId="{E3C9D362-7C31-4224-8EDC-21C807660F8D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C3D9093-13C5-4FB2-9C45-49838EBCDD4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کامل تر از حیات نباتی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E3C551B-ACA1-4353-AD48-75085E98A39D}" type="parTrans" cxnId="{48D1A253-BD69-4613-8D95-A0BE14852FE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988BDC6-EF63-4F0D-833A-408CB2AF8AC0}" type="sibTrans" cxnId="{48D1A253-BD69-4613-8D95-A0BE14852FE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FED8072-2AD7-4127-94E3-75322824615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لکن همراه نواقصی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EC3D1B0-35F3-42F9-B9D3-0B7667DECE66}" type="parTrans" cxnId="{02F1E077-7BF1-422A-94DB-70D294B8B42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12DD7C3-959D-4120-ABB6-F4B3CBF7CD2E}" type="sibTrans" cxnId="{02F1E077-7BF1-422A-94DB-70D294B8B42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F2786B0-1422-4DBF-9E85-1A7D99B5489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بالاترین مرتبه آن با تجرید نواقص در خدا موجود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9C91522-83F5-4EF3-A32F-8265E7E814BC}" type="parTrans" cxnId="{F6FB475C-303E-471A-8851-1F77999867E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7963ACE-84A7-4DF3-8CC9-8D5FA1D8D27C}" type="sibTrans" cxnId="{F6FB475C-303E-471A-8851-1F77999867EF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5399493-121F-4256-9ECF-206E26D847C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برهان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510DA83-FD8C-46A0-99A8-831ECB6F5692}" type="parTrans" cxnId="{F05B7FF2-25DA-476D-8A00-BF4ADEC5CBE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A240529-9F16-411F-A38C-F6090D486311}" type="sibTrans" cxnId="{F05B7FF2-25DA-476D-8A00-BF4ADEC5CBE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C4A5061-B92E-493B-8C89-781815141E1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47E83F7-2667-4A73-9EDB-526D7B8A6F3E}" type="parTrans" cxnId="{A607BB80-7586-44ED-8A21-86977E911C4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26AE797-8CF3-4559-A0FA-D162BF812279}" type="sibTrans" cxnId="{A607BB80-7586-44ED-8A21-86977E911C4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F73F84F-5027-424F-A7E7-5C8034FBDD2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شعور و اراده (حیات) نوعی کمال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5404211-4667-4F8B-92A7-A0AFF311209B}" type="parTrans" cxnId="{ADC38A7F-A347-446A-9EF0-6B74440C06F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60CBA84-6277-495D-97D3-A73D5E6DCDAD}" type="sibTrans" cxnId="{ADC38A7F-A347-446A-9EF0-6B74440C06F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4CB3D7D-69BD-4066-8E52-CB6CE86141D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C77B2C0-985C-4193-AD5C-A5FE4F7FC625}" type="parTrans" cxnId="{40E35DFB-6B3F-4191-8CB9-645DCDDFAE6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560155D-6446-4734-BD67-ED109FAB81DD}" type="sibTrans" cxnId="{40E35DFB-6B3F-4191-8CB9-645DCDDFAE6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10C1020-E10A-4E48-9396-14B5064329F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کمالی در عالی ترین مرتبه در خداوند متعال وجود دارد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834FD81-BC25-4D7E-81C2-EE3E3A6F2D69}" type="parTrans" cxnId="{BC5ACD81-5466-494E-8CF2-52B126FE651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30629F8-D5F1-41CD-B499-BDA0B1DC18F0}" type="sibTrans" cxnId="{BC5ACD81-5466-494E-8CF2-52B126FE651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5098191-481C-426D-8BED-A85E2A49C7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74C470B-BB98-495E-A5CE-72CDE2D68ABF}" type="parTrans" cxnId="{9FE34D8D-F5A2-406A-9EA5-9B2D74CF5DD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FA8C640-6299-4937-BACE-87B7D71881A5}" type="sibTrans" cxnId="{9FE34D8D-F5A2-406A-9EA5-9B2D74CF5DD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F8A8A3F-E02B-4A69-BB32-C2DF47AF743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شعور و اراده در عالی ترین مرتبه ممکن در خداوند متعال وجود دارد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9451535-4F29-4CB2-A4F8-3BC8FF50056D}" type="parTrans" cxnId="{E0FBBEFA-F1EB-420B-871F-A58DF6BC680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E4C3641-6100-4973-99B3-0A7C147D50AD}" type="sibTrans" cxnId="{E0FBBEFA-F1EB-420B-871F-A58DF6BC680F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F312E8F-638C-4B51-9C18-0B92D1A648E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ب. از طریق مجرد بودن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FC76C7B-F35B-4237-9475-98EDA6BD9C7A}" type="parTrans" cxnId="{818323C3-D734-41AA-9497-857F3BCA210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75EAB24-0843-4144-8913-4E23747F37CA}" type="sibTrans" cxnId="{818323C3-D734-41AA-9497-857F3BCA210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E3F9C7B-D8EA-482F-80DF-08898D6290D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اصل موضوع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9D8432D-F066-4896-89B7-441711D1C1F4}" type="parTrans" cxnId="{9B6D0CC8-9744-4731-A19A-879A52E5715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932E8B4-9743-4497-9D26-744BA7BFF5FC}" type="sibTrans" cxnId="{9B6D0CC8-9744-4731-A19A-879A52E5715D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051ED95-B59C-40E3-BAEB-551288A0798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خاصیت مجردات حیات است چنانچه خاصیت ماده امتداد و مکانی و زمانی بودن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010DBEC-7936-4BDE-BA9A-8A568570DCFF}" type="parTrans" cxnId="{B1B6E759-23D6-4915-A9D6-E3E443C6212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D397573-F97A-4CB6-AA7E-20B82D06BFF7}" type="sibTrans" cxnId="{B1B6E759-23D6-4915-A9D6-E3E443C6212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46CEBD2-1AB5-4BB0-8E8E-C431FDDDE8D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برهان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DAC4FA7-B2C9-4EEE-BBEC-C50C9ECC9546}" type="parTrans" cxnId="{150B2E9F-404A-459E-BEDE-E06ECBF86D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09D8F0C-D02F-4F2C-A023-2AC566D02BCB}" type="sibTrans" cxnId="{150B2E9F-404A-459E-BEDE-E06ECBF86D8D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193EACD-D4EA-44D7-9F8D-589AD1DBE8D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212AD15-14BF-476C-BA70-2E37F6B4D0FD}" type="parTrans" cxnId="{9BF71684-8DF2-4704-8A01-C57A94DE99A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09975D5-56F6-47F5-8794-D92CB8DC68D9}" type="sibTrans" cxnId="{9BF71684-8DF2-4704-8A01-C57A94DE99A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9075C2E-4039-4AA1-80A3-6388B349A42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واجب الوجود مجرد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686DDF6-83B1-4054-9638-11A183983F63}" type="parTrans" cxnId="{DF207BC1-8F53-4DCA-90CA-9CE2984588C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BBA52C6-2B6C-48DC-A33A-57FBE0FB8CA7}" type="sibTrans" cxnId="{DF207BC1-8F53-4DCA-90CA-9CE2984588C0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3FF9DE4-39AE-42E1-AF7D-5F7E1B717C2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12CB88E-156F-4CEC-AF8F-FBFB507A9401}" type="parTrans" cxnId="{A3B25AA4-B651-48F4-839F-CAF3A3F373B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7D79CB4-AFF8-4B72-B881-433F096065EC}" type="sibTrans" cxnId="{A3B25AA4-B651-48F4-839F-CAF3A3F373B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BAE5968-3A2B-481A-80B6-EB047C4F5C1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مجردی حیات (شعور و اراده) دارد 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E821E50-ADFF-4549-898B-3CF451914117}" type="parTrans" cxnId="{02D132B7-ADC1-4BAD-867B-3C3943161B5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6666F4B-DB18-435F-A4CD-97423EF94EE3}" type="sibTrans" cxnId="{02D132B7-ADC1-4BAD-867B-3C3943161B59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2BCA164-3719-4335-8ABA-04B0AE03F19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ACEE4EE-5001-422A-BD8F-0030268B9CF1}" type="parTrans" cxnId="{838F8661-08D7-4944-8122-CBAD773A9FC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3460042-797F-4D2C-A29F-975A9D1BB3A0}" type="sibTrans" cxnId="{838F8661-08D7-4944-8122-CBAD773A9FC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3F62B10-738F-4A14-A1AB-8A93D6D1FF1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واجب الوجود حیات دارد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B74FE19-87A8-4A25-A353-829C54BD7DBB}" type="parTrans" cxnId="{A80E21DC-C227-4EC0-A612-8732558EDFE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84A483C-4C00-4CA6-9402-5AD066B6711E}" type="sibTrans" cxnId="{A80E21DC-C227-4EC0-A612-8732558EDFEE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1C41075-72AF-4313-AFA2-836C06D91068}" type="pres">
      <dgm:prSet presAssocID="{210C8A7C-71ED-4C01-9F0B-0021E377F0E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94FBF-BDDE-4668-8DAA-437C357D94D0}" type="pres">
      <dgm:prSet presAssocID="{E04F4920-4DAD-4BCF-BBD7-DB42F02A1CDA}" presName="root1" presStyleCnt="0"/>
      <dgm:spPr/>
    </dgm:pt>
    <dgm:pt modelId="{34CD87FB-0E29-49CB-A6A9-3E779E89C746}" type="pres">
      <dgm:prSet presAssocID="{E04F4920-4DAD-4BCF-BBD7-DB42F02A1CDA}" presName="LevelOneTextNode" presStyleLbl="node0" presStyleIdx="0" presStyleCnt="1" custScaleX="64895" custScaleY="2316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4F43D-4921-4334-8942-5559B417D23F}" type="pres">
      <dgm:prSet presAssocID="{E04F4920-4DAD-4BCF-BBD7-DB42F02A1CDA}" presName="level2hierChild" presStyleCnt="0"/>
      <dgm:spPr/>
    </dgm:pt>
    <dgm:pt modelId="{AC43D379-A765-4413-9DA9-920AF4C5BED7}" type="pres">
      <dgm:prSet presAssocID="{D521274B-0A16-41DD-BAB6-0A5030B4DC2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373D958-96B4-4D6E-823E-9D49FCDC0720}" type="pres">
      <dgm:prSet presAssocID="{D521274B-0A16-41DD-BAB6-0A5030B4DC2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37D5EA4-EE6F-4EA0-A6B7-DFDA73B65B7D}" type="pres">
      <dgm:prSet presAssocID="{4D16E3E3-8B0D-4225-A220-D094C06CD1C3}" presName="root2" presStyleCnt="0"/>
      <dgm:spPr/>
    </dgm:pt>
    <dgm:pt modelId="{F3F94648-974E-4C7A-9149-F56A5C10B5BB}" type="pres">
      <dgm:prSet presAssocID="{4D16E3E3-8B0D-4225-A220-D094C06CD1C3}" presName="LevelTwoTextNode" presStyleLbl="node2" presStyleIdx="0" presStyleCnt="2" custScaleX="62205" custScaleY="328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0A4FF5-3E17-4075-9BF8-9872648AD315}" type="pres">
      <dgm:prSet presAssocID="{4D16E3E3-8B0D-4225-A220-D094C06CD1C3}" presName="level3hierChild" presStyleCnt="0"/>
      <dgm:spPr/>
    </dgm:pt>
    <dgm:pt modelId="{D335D8E4-A88E-43F2-AFAF-50ABF919F06E}" type="pres">
      <dgm:prSet presAssocID="{50D929AB-A78E-4E20-8057-122FE9EF4BB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D07974EF-1A2F-4529-9E27-6BC4D72A0887}" type="pres">
      <dgm:prSet presAssocID="{50D929AB-A78E-4E20-8057-122FE9EF4BB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FEE63561-1154-4939-B5D2-D8270B4EC41E}" type="pres">
      <dgm:prSet presAssocID="{40CE6E72-630A-4B7E-8A62-0EAD884808E6}" presName="root2" presStyleCnt="0"/>
      <dgm:spPr/>
    </dgm:pt>
    <dgm:pt modelId="{B27D03F4-33A4-4699-BE26-D90564A45B52}" type="pres">
      <dgm:prSet presAssocID="{40CE6E72-630A-4B7E-8A62-0EAD884808E6}" presName="LevelTwoTextNode" presStyleLbl="node3" presStyleIdx="0" presStyleCnt="4" custScaleX="128454" custScaleY="363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2BA65E-CCA4-436A-B04F-5CBD20477042}" type="pres">
      <dgm:prSet presAssocID="{40CE6E72-630A-4B7E-8A62-0EAD884808E6}" presName="level3hierChild" presStyleCnt="0"/>
      <dgm:spPr/>
    </dgm:pt>
    <dgm:pt modelId="{2CA7AA89-586E-4E16-9E99-9920E54A117E}" type="pres">
      <dgm:prSet presAssocID="{20CE6250-BBC5-432B-BEF7-1FCCC868F785}" presName="conn2-1" presStyleLbl="parChTrans1D4" presStyleIdx="0" presStyleCnt="23"/>
      <dgm:spPr/>
      <dgm:t>
        <a:bodyPr/>
        <a:lstStyle/>
        <a:p>
          <a:endParaRPr lang="en-US"/>
        </a:p>
      </dgm:t>
    </dgm:pt>
    <dgm:pt modelId="{89B7C142-D414-4ABA-89BC-17C77E6BDAAA}" type="pres">
      <dgm:prSet presAssocID="{20CE6250-BBC5-432B-BEF7-1FCCC868F785}" presName="connTx" presStyleLbl="parChTrans1D4" presStyleIdx="0" presStyleCnt="23"/>
      <dgm:spPr/>
      <dgm:t>
        <a:bodyPr/>
        <a:lstStyle/>
        <a:p>
          <a:endParaRPr lang="en-US"/>
        </a:p>
      </dgm:t>
    </dgm:pt>
    <dgm:pt modelId="{E7D7B677-9F01-47B9-BD22-D37C93ED361B}" type="pres">
      <dgm:prSet presAssocID="{36CA5BB2-108E-45A6-8AD7-EA047AFB4D98}" presName="root2" presStyleCnt="0"/>
      <dgm:spPr/>
    </dgm:pt>
    <dgm:pt modelId="{0F948499-E3E7-4E65-86A5-CF693F88495B}" type="pres">
      <dgm:prSet presAssocID="{36CA5BB2-108E-45A6-8AD7-EA047AFB4D98}" presName="LevelTwoTextNode" presStyleLbl="node4" presStyleIdx="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18AE8C-FF5A-4859-B978-1DF969E2103A}" type="pres">
      <dgm:prSet presAssocID="{36CA5BB2-108E-45A6-8AD7-EA047AFB4D98}" presName="level3hierChild" presStyleCnt="0"/>
      <dgm:spPr/>
    </dgm:pt>
    <dgm:pt modelId="{B2261E54-8871-435E-8DCA-E4C7B9412B82}" type="pres">
      <dgm:prSet presAssocID="{F6D720F4-2DDE-44F0-B812-6937C0C124FE}" presName="conn2-1" presStyleLbl="parChTrans1D4" presStyleIdx="1" presStyleCnt="23"/>
      <dgm:spPr/>
      <dgm:t>
        <a:bodyPr/>
        <a:lstStyle/>
        <a:p>
          <a:endParaRPr lang="en-US"/>
        </a:p>
      </dgm:t>
    </dgm:pt>
    <dgm:pt modelId="{8226876F-2787-4BB0-8CF7-BFB14DDCE8CD}" type="pres">
      <dgm:prSet presAssocID="{F6D720F4-2DDE-44F0-B812-6937C0C124FE}" presName="connTx" presStyleLbl="parChTrans1D4" presStyleIdx="1" presStyleCnt="23"/>
      <dgm:spPr/>
      <dgm:t>
        <a:bodyPr/>
        <a:lstStyle/>
        <a:p>
          <a:endParaRPr lang="en-US"/>
        </a:p>
      </dgm:t>
    </dgm:pt>
    <dgm:pt modelId="{2D594C4A-1130-4E19-9F27-40E4AC5370D5}" type="pres">
      <dgm:prSet presAssocID="{01776B31-7C2A-4C6C-BDB0-677DDB24E58C}" presName="root2" presStyleCnt="0"/>
      <dgm:spPr/>
    </dgm:pt>
    <dgm:pt modelId="{2BF741BB-311B-4484-9AD9-F5DFCB2D3282}" type="pres">
      <dgm:prSet presAssocID="{01776B31-7C2A-4C6C-BDB0-677DDB24E58C}" presName="LevelTwoTextNode" presStyleLbl="node4" presStyleIdx="1" presStyleCnt="23" custScaleY="1743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121F3-4F49-4FEB-85D2-B493563CDC2E}" type="pres">
      <dgm:prSet presAssocID="{01776B31-7C2A-4C6C-BDB0-677DDB24E58C}" presName="level3hierChild" presStyleCnt="0"/>
      <dgm:spPr/>
    </dgm:pt>
    <dgm:pt modelId="{AFB245ED-0BAB-4823-9502-F64026AB5F02}" type="pres">
      <dgm:prSet presAssocID="{CD0B4429-DA44-4B0D-A59E-723E7DD55B99}" presName="conn2-1" presStyleLbl="parChTrans1D4" presStyleIdx="2" presStyleCnt="23"/>
      <dgm:spPr/>
      <dgm:t>
        <a:bodyPr/>
        <a:lstStyle/>
        <a:p>
          <a:endParaRPr lang="en-US"/>
        </a:p>
      </dgm:t>
    </dgm:pt>
    <dgm:pt modelId="{5152AA5E-195E-4079-9D71-17C6C6035D22}" type="pres">
      <dgm:prSet presAssocID="{CD0B4429-DA44-4B0D-A59E-723E7DD55B99}" presName="connTx" presStyleLbl="parChTrans1D4" presStyleIdx="2" presStyleCnt="23"/>
      <dgm:spPr/>
      <dgm:t>
        <a:bodyPr/>
        <a:lstStyle/>
        <a:p>
          <a:endParaRPr lang="en-US"/>
        </a:p>
      </dgm:t>
    </dgm:pt>
    <dgm:pt modelId="{34B681A5-1696-44D0-B9EA-EAA8A24E07DC}" type="pres">
      <dgm:prSet presAssocID="{593DF09B-EED1-4DC7-B8A8-347ABBB001B0}" presName="root2" presStyleCnt="0"/>
      <dgm:spPr/>
    </dgm:pt>
    <dgm:pt modelId="{B9DF74A1-027F-4D09-B3BE-D64CCFCA3EEA}" type="pres">
      <dgm:prSet presAssocID="{593DF09B-EED1-4DC7-B8A8-347ABBB001B0}" presName="LevelTwoTextNode" presStyleLbl="node4" presStyleIdx="2" presStyleCnt="23" custScaleY="1743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CF54A6-688C-4B8E-923F-2915F6A07E7A}" type="pres">
      <dgm:prSet presAssocID="{593DF09B-EED1-4DC7-B8A8-347ABBB001B0}" presName="level3hierChild" presStyleCnt="0"/>
      <dgm:spPr/>
    </dgm:pt>
    <dgm:pt modelId="{1B244484-E089-47A4-881D-A7E84395D45A}" type="pres">
      <dgm:prSet presAssocID="{A8DB634B-41A2-473E-BE10-B900FF8D6705}" presName="conn2-1" presStyleLbl="parChTrans1D4" presStyleIdx="3" presStyleCnt="23"/>
      <dgm:spPr/>
      <dgm:t>
        <a:bodyPr/>
        <a:lstStyle/>
        <a:p>
          <a:endParaRPr lang="en-US"/>
        </a:p>
      </dgm:t>
    </dgm:pt>
    <dgm:pt modelId="{6D9F9424-2DA8-4E8A-A679-084169876F49}" type="pres">
      <dgm:prSet presAssocID="{A8DB634B-41A2-473E-BE10-B900FF8D6705}" presName="connTx" presStyleLbl="parChTrans1D4" presStyleIdx="3" presStyleCnt="23"/>
      <dgm:spPr/>
      <dgm:t>
        <a:bodyPr/>
        <a:lstStyle/>
        <a:p>
          <a:endParaRPr lang="en-US"/>
        </a:p>
      </dgm:t>
    </dgm:pt>
    <dgm:pt modelId="{B757F3AC-C96A-4BA5-B40A-5E93A16813EF}" type="pres">
      <dgm:prSet presAssocID="{B5BDBAF1-AE9C-4FE3-A143-970FCA1C2070}" presName="root2" presStyleCnt="0"/>
      <dgm:spPr/>
    </dgm:pt>
    <dgm:pt modelId="{223D8137-C635-47A4-AB52-39C8872D83FC}" type="pres">
      <dgm:prSet presAssocID="{B5BDBAF1-AE9C-4FE3-A143-970FCA1C2070}" presName="LevelTwoTextNode" presStyleLbl="node4" presStyleIdx="3" presStyleCnt="23" custScaleX="128454" custScaleY="3782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3ED38A-369D-4163-A46A-9DD9AB0A10A6}" type="pres">
      <dgm:prSet presAssocID="{B5BDBAF1-AE9C-4FE3-A143-970FCA1C2070}" presName="level3hierChild" presStyleCnt="0"/>
      <dgm:spPr/>
    </dgm:pt>
    <dgm:pt modelId="{9D8340D7-885C-4034-8889-5363CD10B17C}" type="pres">
      <dgm:prSet presAssocID="{8032B829-1F93-4939-B449-B6236424BA87}" presName="conn2-1" presStyleLbl="parChTrans1D4" presStyleIdx="4" presStyleCnt="23"/>
      <dgm:spPr/>
      <dgm:t>
        <a:bodyPr/>
        <a:lstStyle/>
        <a:p>
          <a:endParaRPr lang="en-US"/>
        </a:p>
      </dgm:t>
    </dgm:pt>
    <dgm:pt modelId="{E7A7824D-01BF-4EA6-8DBA-036F631AEF83}" type="pres">
      <dgm:prSet presAssocID="{8032B829-1F93-4939-B449-B6236424BA87}" presName="connTx" presStyleLbl="parChTrans1D4" presStyleIdx="4" presStyleCnt="23"/>
      <dgm:spPr/>
      <dgm:t>
        <a:bodyPr/>
        <a:lstStyle/>
        <a:p>
          <a:endParaRPr lang="en-US"/>
        </a:p>
      </dgm:t>
    </dgm:pt>
    <dgm:pt modelId="{7364BC90-FE68-4297-BA24-A7B5517435CE}" type="pres">
      <dgm:prSet presAssocID="{E91CF93F-29CC-428F-B1CC-74C2A8A8A41D}" presName="root2" presStyleCnt="0"/>
      <dgm:spPr/>
    </dgm:pt>
    <dgm:pt modelId="{E8B0843A-9F7B-4698-BEC9-CD6BAF05B104}" type="pres">
      <dgm:prSet presAssocID="{E91CF93F-29CC-428F-B1CC-74C2A8A8A41D}" presName="LevelTwoTextNode" presStyleLbl="node4" presStyleIdx="4" presStyleCnt="23" custScaleX="128454" custScaleY="2987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03994F-5597-4B14-B843-3C1790A674D0}" type="pres">
      <dgm:prSet presAssocID="{E91CF93F-29CC-428F-B1CC-74C2A8A8A41D}" presName="level3hierChild" presStyleCnt="0"/>
      <dgm:spPr/>
    </dgm:pt>
    <dgm:pt modelId="{AC0B9100-188E-4859-91EE-82F0C918F087}" type="pres">
      <dgm:prSet presAssocID="{157CEF10-DC0B-4066-AD95-D9E386FBCF2C}" presName="conn2-1" presStyleLbl="parChTrans1D4" presStyleIdx="5" presStyleCnt="23"/>
      <dgm:spPr/>
      <dgm:t>
        <a:bodyPr/>
        <a:lstStyle/>
        <a:p>
          <a:endParaRPr lang="en-US"/>
        </a:p>
      </dgm:t>
    </dgm:pt>
    <dgm:pt modelId="{D1AB3406-3C84-4E00-A8B5-E12F271FF8A3}" type="pres">
      <dgm:prSet presAssocID="{157CEF10-DC0B-4066-AD95-D9E386FBCF2C}" presName="connTx" presStyleLbl="parChTrans1D4" presStyleIdx="5" presStyleCnt="23"/>
      <dgm:spPr/>
      <dgm:t>
        <a:bodyPr/>
        <a:lstStyle/>
        <a:p>
          <a:endParaRPr lang="en-US"/>
        </a:p>
      </dgm:t>
    </dgm:pt>
    <dgm:pt modelId="{55A1ABDE-69F0-4ECD-8391-A7908C26FFEC}" type="pres">
      <dgm:prSet presAssocID="{C6F8520A-7E2D-4545-A164-CDEE21A7F081}" presName="root2" presStyleCnt="0"/>
      <dgm:spPr/>
    </dgm:pt>
    <dgm:pt modelId="{4235CF27-0212-4D10-A34E-3C7AFF59F29A}" type="pres">
      <dgm:prSet presAssocID="{C6F8520A-7E2D-4545-A164-CDEE21A7F081}" presName="LevelTwoTextNode" presStyleLbl="node4" presStyleIdx="5" presStyleCnt="23" custScaleY="1408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88E24-C781-4C28-85AD-5BB5A7FB7025}" type="pres">
      <dgm:prSet presAssocID="{C6F8520A-7E2D-4545-A164-CDEE21A7F081}" presName="level3hierChild" presStyleCnt="0"/>
      <dgm:spPr/>
    </dgm:pt>
    <dgm:pt modelId="{68672ACC-4B8A-410B-9DC4-590EB3E4173F}" type="pres">
      <dgm:prSet presAssocID="{B9D7EA0F-E7C0-442D-AEAC-CFC7D14E4C9A}" presName="conn2-1" presStyleLbl="parChTrans1D4" presStyleIdx="6" presStyleCnt="23"/>
      <dgm:spPr/>
      <dgm:t>
        <a:bodyPr/>
        <a:lstStyle/>
        <a:p>
          <a:endParaRPr lang="en-US"/>
        </a:p>
      </dgm:t>
    </dgm:pt>
    <dgm:pt modelId="{42A23608-0753-47A7-8A49-E66959D7C3E0}" type="pres">
      <dgm:prSet presAssocID="{B9D7EA0F-E7C0-442D-AEAC-CFC7D14E4C9A}" presName="connTx" presStyleLbl="parChTrans1D4" presStyleIdx="6" presStyleCnt="23"/>
      <dgm:spPr/>
      <dgm:t>
        <a:bodyPr/>
        <a:lstStyle/>
        <a:p>
          <a:endParaRPr lang="en-US"/>
        </a:p>
      </dgm:t>
    </dgm:pt>
    <dgm:pt modelId="{C2FE5D47-F000-41E0-AF41-B22EFF621C9A}" type="pres">
      <dgm:prSet presAssocID="{86256324-765D-4748-9682-80C2E71981C0}" presName="root2" presStyleCnt="0"/>
      <dgm:spPr/>
    </dgm:pt>
    <dgm:pt modelId="{E6901666-565C-4738-BF62-729E84F0486A}" type="pres">
      <dgm:prSet presAssocID="{86256324-765D-4748-9682-80C2E71981C0}" presName="LevelTwoTextNode" presStyleLbl="node4" presStyleIdx="6" presStyleCnt="23" custScaleY="233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38E052-1206-462F-B35E-AB323AE74CA9}" type="pres">
      <dgm:prSet presAssocID="{86256324-765D-4748-9682-80C2E71981C0}" presName="level3hierChild" presStyleCnt="0"/>
      <dgm:spPr/>
    </dgm:pt>
    <dgm:pt modelId="{2392F8EC-125A-4EF2-BEEA-B1786C721CFC}" type="pres">
      <dgm:prSet presAssocID="{BE3C551B-ACA1-4353-AD48-75085E98A39D}" presName="conn2-1" presStyleLbl="parChTrans1D4" presStyleIdx="7" presStyleCnt="23"/>
      <dgm:spPr/>
      <dgm:t>
        <a:bodyPr/>
        <a:lstStyle/>
        <a:p>
          <a:endParaRPr lang="en-US"/>
        </a:p>
      </dgm:t>
    </dgm:pt>
    <dgm:pt modelId="{1C35AF73-26C4-4AEF-A7CA-B18447FDE49A}" type="pres">
      <dgm:prSet presAssocID="{BE3C551B-ACA1-4353-AD48-75085E98A39D}" presName="connTx" presStyleLbl="parChTrans1D4" presStyleIdx="7" presStyleCnt="23"/>
      <dgm:spPr/>
      <dgm:t>
        <a:bodyPr/>
        <a:lstStyle/>
        <a:p>
          <a:endParaRPr lang="en-US"/>
        </a:p>
      </dgm:t>
    </dgm:pt>
    <dgm:pt modelId="{66001049-533D-4393-9EE1-0EBF043895E9}" type="pres">
      <dgm:prSet presAssocID="{AC3D9093-13C5-4FB2-9C45-49838EBCDD4B}" presName="root2" presStyleCnt="0"/>
      <dgm:spPr/>
    </dgm:pt>
    <dgm:pt modelId="{AD27CB20-8D7D-43DE-8FCC-811E5F0D714D}" type="pres">
      <dgm:prSet presAssocID="{AC3D9093-13C5-4FB2-9C45-49838EBCDD4B}" presName="LevelTwoTextNode" presStyleLbl="node4" presStyleIdx="7" presStyleCnt="23" custScaleY="233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2870B5-7B04-45B3-AE35-0631B6B12B70}" type="pres">
      <dgm:prSet presAssocID="{AC3D9093-13C5-4FB2-9C45-49838EBCDD4B}" presName="level3hierChild" presStyleCnt="0"/>
      <dgm:spPr/>
    </dgm:pt>
    <dgm:pt modelId="{5AAEF1C6-D423-4A5A-B00E-6B20A2911A41}" type="pres">
      <dgm:prSet presAssocID="{5EC3D1B0-35F3-42F9-B9D3-0B7667DECE66}" presName="conn2-1" presStyleLbl="parChTrans1D4" presStyleIdx="8" presStyleCnt="23"/>
      <dgm:spPr/>
      <dgm:t>
        <a:bodyPr/>
        <a:lstStyle/>
        <a:p>
          <a:endParaRPr lang="en-US"/>
        </a:p>
      </dgm:t>
    </dgm:pt>
    <dgm:pt modelId="{71476A2B-A649-4BF6-952C-CE0FCC2BC38D}" type="pres">
      <dgm:prSet presAssocID="{5EC3D1B0-35F3-42F9-B9D3-0B7667DECE66}" presName="connTx" presStyleLbl="parChTrans1D4" presStyleIdx="8" presStyleCnt="23"/>
      <dgm:spPr/>
      <dgm:t>
        <a:bodyPr/>
        <a:lstStyle/>
        <a:p>
          <a:endParaRPr lang="en-US"/>
        </a:p>
      </dgm:t>
    </dgm:pt>
    <dgm:pt modelId="{2518C4A2-284F-4473-86BA-22122A8DDD9D}" type="pres">
      <dgm:prSet presAssocID="{FFED8072-2AD7-4127-94E3-75322824615D}" presName="root2" presStyleCnt="0"/>
      <dgm:spPr/>
    </dgm:pt>
    <dgm:pt modelId="{860BB7F9-5CA4-478D-BAED-4FBEEA82C348}" type="pres">
      <dgm:prSet presAssocID="{FFED8072-2AD7-4127-94E3-75322824615D}" presName="LevelTwoTextNode" presStyleLbl="node4" presStyleIdx="8" presStyleCnt="23" custScaleX="135144" custScaleY="1646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AFA0F4-7EAC-4078-9AA5-26DADBC119C4}" type="pres">
      <dgm:prSet presAssocID="{FFED8072-2AD7-4127-94E3-75322824615D}" presName="level3hierChild" presStyleCnt="0"/>
      <dgm:spPr/>
    </dgm:pt>
    <dgm:pt modelId="{F1B2EF16-7F53-4270-9833-75DC9F4B8CCD}" type="pres">
      <dgm:prSet presAssocID="{09C91522-83F5-4EF3-A32F-8265E7E814BC}" presName="conn2-1" presStyleLbl="parChTrans1D4" presStyleIdx="9" presStyleCnt="23"/>
      <dgm:spPr/>
      <dgm:t>
        <a:bodyPr/>
        <a:lstStyle/>
        <a:p>
          <a:endParaRPr lang="en-US"/>
        </a:p>
      </dgm:t>
    </dgm:pt>
    <dgm:pt modelId="{E0DBE35E-15E9-4950-9FF6-6F16D7D9C866}" type="pres">
      <dgm:prSet presAssocID="{09C91522-83F5-4EF3-A32F-8265E7E814BC}" presName="connTx" presStyleLbl="parChTrans1D4" presStyleIdx="9" presStyleCnt="23"/>
      <dgm:spPr/>
      <dgm:t>
        <a:bodyPr/>
        <a:lstStyle/>
        <a:p>
          <a:endParaRPr lang="en-US"/>
        </a:p>
      </dgm:t>
    </dgm:pt>
    <dgm:pt modelId="{B972D0A5-E374-4050-88EA-3FFF4EC0C9DC}" type="pres">
      <dgm:prSet presAssocID="{8F2786B0-1422-4DBF-9E85-1A7D99B54896}" presName="root2" presStyleCnt="0"/>
      <dgm:spPr/>
    </dgm:pt>
    <dgm:pt modelId="{7E984EDD-0285-4D26-B958-C727738D9837}" type="pres">
      <dgm:prSet presAssocID="{8F2786B0-1422-4DBF-9E85-1A7D99B54896}" presName="LevelTwoTextNode" presStyleLbl="node4" presStyleIdx="9" presStyleCnt="23" custScaleX="128454" custScaleY="2987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3B2A2F-9E4B-43D2-9C2F-168027333C9B}" type="pres">
      <dgm:prSet presAssocID="{8F2786B0-1422-4DBF-9E85-1A7D99B54896}" presName="level3hierChild" presStyleCnt="0"/>
      <dgm:spPr/>
    </dgm:pt>
    <dgm:pt modelId="{67134676-C9B2-4C5A-9AB6-8F292904F176}" type="pres">
      <dgm:prSet presAssocID="{D510DA83-FD8C-46A0-99A8-831ECB6F5692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66564E23-D556-45ED-B543-E88CACE3A90B}" type="pres">
      <dgm:prSet presAssocID="{D510DA83-FD8C-46A0-99A8-831ECB6F5692}" presName="connTx" presStyleLbl="parChTrans1D3" presStyleIdx="1" presStyleCnt="4"/>
      <dgm:spPr/>
      <dgm:t>
        <a:bodyPr/>
        <a:lstStyle/>
        <a:p>
          <a:endParaRPr lang="en-US"/>
        </a:p>
      </dgm:t>
    </dgm:pt>
    <dgm:pt modelId="{A8AC03A3-228F-4850-86ED-429CBF238511}" type="pres">
      <dgm:prSet presAssocID="{B5399493-121F-4256-9ECF-206E26D847CF}" presName="root2" presStyleCnt="0"/>
      <dgm:spPr/>
    </dgm:pt>
    <dgm:pt modelId="{B4B2C0DE-E80A-4430-89A0-FB63F3FF3C6B}" type="pres">
      <dgm:prSet presAssocID="{B5399493-121F-4256-9ECF-206E26D847C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79903-FAC8-4166-B918-04B6850C6409}" type="pres">
      <dgm:prSet presAssocID="{B5399493-121F-4256-9ECF-206E26D847CF}" presName="level3hierChild" presStyleCnt="0"/>
      <dgm:spPr/>
    </dgm:pt>
    <dgm:pt modelId="{DEED092B-0F83-4D7E-A2A6-43D8698350A4}" type="pres">
      <dgm:prSet presAssocID="{D47E83F7-2667-4A73-9EDB-526D7B8A6F3E}" presName="conn2-1" presStyleLbl="parChTrans1D4" presStyleIdx="10" presStyleCnt="23"/>
      <dgm:spPr/>
      <dgm:t>
        <a:bodyPr/>
        <a:lstStyle/>
        <a:p>
          <a:endParaRPr lang="en-US"/>
        </a:p>
      </dgm:t>
    </dgm:pt>
    <dgm:pt modelId="{D6C6C3AA-0EF5-43B1-A38C-BE32074BECCF}" type="pres">
      <dgm:prSet presAssocID="{D47E83F7-2667-4A73-9EDB-526D7B8A6F3E}" presName="connTx" presStyleLbl="parChTrans1D4" presStyleIdx="10" presStyleCnt="23"/>
      <dgm:spPr/>
      <dgm:t>
        <a:bodyPr/>
        <a:lstStyle/>
        <a:p>
          <a:endParaRPr lang="en-US"/>
        </a:p>
      </dgm:t>
    </dgm:pt>
    <dgm:pt modelId="{D784148A-3277-460E-A982-962B605B1730}" type="pres">
      <dgm:prSet presAssocID="{1C4A5061-B92E-493B-8C89-781815141E11}" presName="root2" presStyleCnt="0"/>
      <dgm:spPr/>
    </dgm:pt>
    <dgm:pt modelId="{19B29461-FDEE-4825-99B8-2E21A5664D62}" type="pres">
      <dgm:prSet presAssocID="{1C4A5061-B92E-493B-8C89-781815141E11}" presName="LevelTwoTextNode" presStyleLbl="node4" presStyleIdx="1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2A23D7-7908-4DE5-B73B-8BAC85ED702E}" type="pres">
      <dgm:prSet presAssocID="{1C4A5061-B92E-493B-8C89-781815141E11}" presName="level3hierChild" presStyleCnt="0"/>
      <dgm:spPr/>
    </dgm:pt>
    <dgm:pt modelId="{EFA23666-93F4-46B0-9905-C98FE25A1797}" type="pres">
      <dgm:prSet presAssocID="{25404211-4667-4F8B-92A7-A0AFF311209B}" presName="conn2-1" presStyleLbl="parChTrans1D4" presStyleIdx="11" presStyleCnt="23"/>
      <dgm:spPr/>
      <dgm:t>
        <a:bodyPr/>
        <a:lstStyle/>
        <a:p>
          <a:endParaRPr lang="en-US"/>
        </a:p>
      </dgm:t>
    </dgm:pt>
    <dgm:pt modelId="{152CB182-85CB-42A9-B39C-7EECF922BA05}" type="pres">
      <dgm:prSet presAssocID="{25404211-4667-4F8B-92A7-A0AFF311209B}" presName="connTx" presStyleLbl="parChTrans1D4" presStyleIdx="11" presStyleCnt="23"/>
      <dgm:spPr/>
      <dgm:t>
        <a:bodyPr/>
        <a:lstStyle/>
        <a:p>
          <a:endParaRPr lang="en-US"/>
        </a:p>
      </dgm:t>
    </dgm:pt>
    <dgm:pt modelId="{4AEFB4ED-BA43-4DF7-9EB1-1ECD41741995}" type="pres">
      <dgm:prSet presAssocID="{5F73F84F-5027-424F-A7E7-5C8034FBDD22}" presName="root2" presStyleCnt="0"/>
      <dgm:spPr/>
    </dgm:pt>
    <dgm:pt modelId="{E322C03C-4F5F-464F-BE76-4C0DFBD879B0}" type="pres">
      <dgm:prSet presAssocID="{5F73F84F-5027-424F-A7E7-5C8034FBDD22}" presName="LevelTwoTextNode" presStyleLbl="node4" presStyleIdx="11" presStyleCnt="23" custScaleX="561795" custScaleY="1035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2B8FE2-60E6-4047-8D39-90FF085C97B2}" type="pres">
      <dgm:prSet presAssocID="{5F73F84F-5027-424F-A7E7-5C8034FBDD22}" presName="level3hierChild" presStyleCnt="0"/>
      <dgm:spPr/>
    </dgm:pt>
    <dgm:pt modelId="{647E4EF5-B0FC-4F91-8047-3E727279FA3F}" type="pres">
      <dgm:prSet presAssocID="{BC77B2C0-985C-4193-AD5C-A5FE4F7FC625}" presName="conn2-1" presStyleLbl="parChTrans1D4" presStyleIdx="12" presStyleCnt="23"/>
      <dgm:spPr/>
      <dgm:t>
        <a:bodyPr/>
        <a:lstStyle/>
        <a:p>
          <a:endParaRPr lang="en-US"/>
        </a:p>
      </dgm:t>
    </dgm:pt>
    <dgm:pt modelId="{B6D5B2DE-6E82-467F-A462-F35402A93EF3}" type="pres">
      <dgm:prSet presAssocID="{BC77B2C0-985C-4193-AD5C-A5FE4F7FC625}" presName="connTx" presStyleLbl="parChTrans1D4" presStyleIdx="12" presStyleCnt="23"/>
      <dgm:spPr/>
      <dgm:t>
        <a:bodyPr/>
        <a:lstStyle/>
        <a:p>
          <a:endParaRPr lang="en-US"/>
        </a:p>
      </dgm:t>
    </dgm:pt>
    <dgm:pt modelId="{C5A2C76F-A32F-416D-B45D-883228A29CBD}" type="pres">
      <dgm:prSet presAssocID="{84CB3D7D-69BD-4066-8E52-CB6CE86141D8}" presName="root2" presStyleCnt="0"/>
      <dgm:spPr/>
    </dgm:pt>
    <dgm:pt modelId="{214A4FE7-65E4-4854-ACA0-D039E61138F8}" type="pres">
      <dgm:prSet presAssocID="{84CB3D7D-69BD-4066-8E52-CB6CE86141D8}" presName="LevelTwoTextNode" presStyleLbl="node4" presStyleIdx="12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3EBFEF-FA80-400E-980D-B0B970EEE940}" type="pres">
      <dgm:prSet presAssocID="{84CB3D7D-69BD-4066-8E52-CB6CE86141D8}" presName="level3hierChild" presStyleCnt="0"/>
      <dgm:spPr/>
    </dgm:pt>
    <dgm:pt modelId="{4CF96741-3F18-42E9-9F45-BBF38D36CEDB}" type="pres">
      <dgm:prSet presAssocID="{E834FD81-BC25-4D7E-81C2-EE3E3A6F2D69}" presName="conn2-1" presStyleLbl="parChTrans1D4" presStyleIdx="13" presStyleCnt="23"/>
      <dgm:spPr/>
      <dgm:t>
        <a:bodyPr/>
        <a:lstStyle/>
        <a:p>
          <a:endParaRPr lang="en-US"/>
        </a:p>
      </dgm:t>
    </dgm:pt>
    <dgm:pt modelId="{C4F3C6DA-6CF9-4E89-887D-8189F16696C4}" type="pres">
      <dgm:prSet presAssocID="{E834FD81-BC25-4D7E-81C2-EE3E3A6F2D69}" presName="connTx" presStyleLbl="parChTrans1D4" presStyleIdx="13" presStyleCnt="23"/>
      <dgm:spPr/>
      <dgm:t>
        <a:bodyPr/>
        <a:lstStyle/>
        <a:p>
          <a:endParaRPr lang="en-US"/>
        </a:p>
      </dgm:t>
    </dgm:pt>
    <dgm:pt modelId="{3544161C-B024-47E7-BD73-6675E4E5A166}" type="pres">
      <dgm:prSet presAssocID="{910C1020-E10A-4E48-9396-14B5064329F9}" presName="root2" presStyleCnt="0"/>
      <dgm:spPr/>
    </dgm:pt>
    <dgm:pt modelId="{07A6AA97-1C3D-4B08-A635-AC7D027AFDEB}" type="pres">
      <dgm:prSet presAssocID="{910C1020-E10A-4E48-9396-14B5064329F9}" presName="LevelTwoTextNode" presStyleLbl="node4" presStyleIdx="13" presStyleCnt="23" custScaleX="561795" custScaleY="1035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10B0CC8-A0A6-4E57-84B8-F20DCA8D3356}" type="pres">
      <dgm:prSet presAssocID="{910C1020-E10A-4E48-9396-14B5064329F9}" presName="level3hierChild" presStyleCnt="0"/>
      <dgm:spPr/>
    </dgm:pt>
    <dgm:pt modelId="{98BA0DC8-B753-40B2-BF2C-B2985B112871}" type="pres">
      <dgm:prSet presAssocID="{474C470B-BB98-495E-A5CE-72CDE2D68ABF}" presName="conn2-1" presStyleLbl="parChTrans1D4" presStyleIdx="14" presStyleCnt="23"/>
      <dgm:spPr/>
      <dgm:t>
        <a:bodyPr/>
        <a:lstStyle/>
        <a:p>
          <a:endParaRPr lang="en-US"/>
        </a:p>
      </dgm:t>
    </dgm:pt>
    <dgm:pt modelId="{71851C77-9AD1-4A11-A523-E8183F562538}" type="pres">
      <dgm:prSet presAssocID="{474C470B-BB98-495E-A5CE-72CDE2D68ABF}" presName="connTx" presStyleLbl="parChTrans1D4" presStyleIdx="14" presStyleCnt="23"/>
      <dgm:spPr/>
      <dgm:t>
        <a:bodyPr/>
        <a:lstStyle/>
        <a:p>
          <a:endParaRPr lang="en-US"/>
        </a:p>
      </dgm:t>
    </dgm:pt>
    <dgm:pt modelId="{8F141962-EE4E-40E0-BF9C-6950E577C371}" type="pres">
      <dgm:prSet presAssocID="{F5098191-481C-426D-8BED-A85E2A49C736}" presName="root2" presStyleCnt="0"/>
      <dgm:spPr/>
    </dgm:pt>
    <dgm:pt modelId="{F1F9DC23-C3D6-4D43-9FB0-3CF3BA1A9856}" type="pres">
      <dgm:prSet presAssocID="{F5098191-481C-426D-8BED-A85E2A49C736}" presName="LevelTwoTextNode" presStyleLbl="node4" presStyleIdx="14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42F7C-5310-454A-A42B-2AB4341C164A}" type="pres">
      <dgm:prSet presAssocID="{F5098191-481C-426D-8BED-A85E2A49C736}" presName="level3hierChild" presStyleCnt="0"/>
      <dgm:spPr/>
    </dgm:pt>
    <dgm:pt modelId="{3FD74029-6830-45DA-B2D1-55EA1D8243AD}" type="pres">
      <dgm:prSet presAssocID="{49451535-4F29-4CB2-A4F8-3BC8FF50056D}" presName="conn2-1" presStyleLbl="parChTrans1D4" presStyleIdx="15" presStyleCnt="23"/>
      <dgm:spPr/>
      <dgm:t>
        <a:bodyPr/>
        <a:lstStyle/>
        <a:p>
          <a:endParaRPr lang="en-US"/>
        </a:p>
      </dgm:t>
    </dgm:pt>
    <dgm:pt modelId="{DDE0226E-CF7B-4F46-8F84-A4221CCE6A8C}" type="pres">
      <dgm:prSet presAssocID="{49451535-4F29-4CB2-A4F8-3BC8FF50056D}" presName="connTx" presStyleLbl="parChTrans1D4" presStyleIdx="15" presStyleCnt="23"/>
      <dgm:spPr/>
      <dgm:t>
        <a:bodyPr/>
        <a:lstStyle/>
        <a:p>
          <a:endParaRPr lang="en-US"/>
        </a:p>
      </dgm:t>
    </dgm:pt>
    <dgm:pt modelId="{3A08F89C-D147-49AC-B4DF-776271EDE2E3}" type="pres">
      <dgm:prSet presAssocID="{3F8A8A3F-E02B-4A69-BB32-C2DF47AF743D}" presName="root2" presStyleCnt="0"/>
      <dgm:spPr/>
    </dgm:pt>
    <dgm:pt modelId="{7C476B21-5B0D-4385-B4A5-90CEF2D991E1}" type="pres">
      <dgm:prSet presAssocID="{3F8A8A3F-E02B-4A69-BB32-C2DF47AF743D}" presName="LevelTwoTextNode" presStyleLbl="node4" presStyleIdx="15" presStyleCnt="23" custScaleX="561795" custScaleY="1035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BF04AD-42CE-4E65-B6D9-9F062B46B93E}" type="pres">
      <dgm:prSet presAssocID="{3F8A8A3F-E02B-4A69-BB32-C2DF47AF743D}" presName="level3hierChild" presStyleCnt="0"/>
      <dgm:spPr/>
    </dgm:pt>
    <dgm:pt modelId="{FC08862B-D674-4905-8CF8-48BF976908C9}" type="pres">
      <dgm:prSet presAssocID="{BFC76C7B-F35B-4237-9475-98EDA6BD9C7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920DC01-696C-410B-AB48-B381FBC13E69}" type="pres">
      <dgm:prSet presAssocID="{BFC76C7B-F35B-4237-9475-98EDA6BD9C7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ECB667B-A363-45F5-867C-6ED32B9E4664}" type="pres">
      <dgm:prSet presAssocID="{2F312E8F-638C-4B51-9C18-0B92D1A648E8}" presName="root2" presStyleCnt="0"/>
      <dgm:spPr/>
    </dgm:pt>
    <dgm:pt modelId="{6A01267B-87B1-419E-83CD-78AD105171D0}" type="pres">
      <dgm:prSet presAssocID="{2F312E8F-638C-4B51-9C18-0B92D1A648E8}" presName="LevelTwoTextNode" presStyleLbl="node2" presStyleIdx="1" presStyleCnt="2" custScaleX="62205" custScaleY="328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820C55-9A29-458C-A83A-B01A27116689}" type="pres">
      <dgm:prSet presAssocID="{2F312E8F-638C-4B51-9C18-0B92D1A648E8}" presName="level3hierChild" presStyleCnt="0"/>
      <dgm:spPr/>
    </dgm:pt>
    <dgm:pt modelId="{1D5981B0-BBED-4321-993C-0C236B568583}" type="pres">
      <dgm:prSet presAssocID="{B9D8432D-F066-4896-89B7-441711D1C1F4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74E4EDAE-C1C2-4147-A1B5-5B336C4A3806}" type="pres">
      <dgm:prSet presAssocID="{B9D8432D-F066-4896-89B7-441711D1C1F4}" presName="connTx" presStyleLbl="parChTrans1D3" presStyleIdx="2" presStyleCnt="4"/>
      <dgm:spPr/>
      <dgm:t>
        <a:bodyPr/>
        <a:lstStyle/>
        <a:p>
          <a:endParaRPr lang="en-US"/>
        </a:p>
      </dgm:t>
    </dgm:pt>
    <dgm:pt modelId="{0AA3C22D-82DE-4495-94D5-E5F717233666}" type="pres">
      <dgm:prSet presAssocID="{DE3F9C7B-D8EA-482F-80DF-08898D6290D2}" presName="root2" presStyleCnt="0"/>
      <dgm:spPr/>
    </dgm:pt>
    <dgm:pt modelId="{EDFBB91A-8FDE-42AA-8298-844CDFE91C57}" type="pres">
      <dgm:prSet presAssocID="{DE3F9C7B-D8EA-482F-80DF-08898D6290D2}" presName="LevelTwoTextNode" presStyleLbl="node3" presStyleIdx="2" presStyleCnt="4" custScaleX="109006" custScaleY="90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02DA0A-88C2-4069-BC64-84A05EED3E83}" type="pres">
      <dgm:prSet presAssocID="{DE3F9C7B-D8EA-482F-80DF-08898D6290D2}" presName="level3hierChild" presStyleCnt="0"/>
      <dgm:spPr/>
    </dgm:pt>
    <dgm:pt modelId="{8B121BF3-56D6-418D-B9B3-44D66A0BFA8D}" type="pres">
      <dgm:prSet presAssocID="{F010DBEC-7936-4BDE-BA9A-8A568570DCFF}" presName="conn2-1" presStyleLbl="parChTrans1D4" presStyleIdx="16" presStyleCnt="23"/>
      <dgm:spPr/>
      <dgm:t>
        <a:bodyPr/>
        <a:lstStyle/>
        <a:p>
          <a:endParaRPr lang="en-US"/>
        </a:p>
      </dgm:t>
    </dgm:pt>
    <dgm:pt modelId="{4372C380-C6EC-424D-BD61-7FD184E9F296}" type="pres">
      <dgm:prSet presAssocID="{F010DBEC-7936-4BDE-BA9A-8A568570DCFF}" presName="connTx" presStyleLbl="parChTrans1D4" presStyleIdx="16" presStyleCnt="23"/>
      <dgm:spPr/>
      <dgm:t>
        <a:bodyPr/>
        <a:lstStyle/>
        <a:p>
          <a:endParaRPr lang="en-US"/>
        </a:p>
      </dgm:t>
    </dgm:pt>
    <dgm:pt modelId="{0BFA8A4C-D8C5-4239-8791-2FA4EAE6D6E3}" type="pres">
      <dgm:prSet presAssocID="{B051ED95-B59C-40E3-BAEB-551288A0798A}" presName="root2" presStyleCnt="0"/>
      <dgm:spPr/>
    </dgm:pt>
    <dgm:pt modelId="{69EC34AE-C6B9-4C9A-94AB-2CA75E62F1AE}" type="pres">
      <dgm:prSet presAssocID="{B051ED95-B59C-40E3-BAEB-551288A0798A}" presName="LevelTwoTextNode" presStyleLbl="node4" presStyleIdx="16" presStyleCnt="23" custScaleX="695924" custScaleY="90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75FCDB-C8AC-4AAB-B76D-3ADF2BA4B313}" type="pres">
      <dgm:prSet presAssocID="{B051ED95-B59C-40E3-BAEB-551288A0798A}" presName="level3hierChild" presStyleCnt="0"/>
      <dgm:spPr/>
    </dgm:pt>
    <dgm:pt modelId="{4008BDEE-4573-43D4-B3FC-6CD94DA798BE}" type="pres">
      <dgm:prSet presAssocID="{5DAC4FA7-B2C9-4EEE-BBEC-C50C9ECC9546}" presName="conn2-1" presStyleLbl="parChTrans1D3" presStyleIdx="3" presStyleCnt="4" custScaleY="259620"/>
      <dgm:spPr/>
      <dgm:t>
        <a:bodyPr/>
        <a:lstStyle/>
        <a:p>
          <a:endParaRPr lang="en-US"/>
        </a:p>
      </dgm:t>
    </dgm:pt>
    <dgm:pt modelId="{3FFA91BC-E287-4258-A0F6-F7C5CC972ABD}" type="pres">
      <dgm:prSet presAssocID="{5DAC4FA7-B2C9-4EEE-BBEC-C50C9ECC954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1EB10ED6-237C-4A54-BD77-9BC609A5C4BC}" type="pres">
      <dgm:prSet presAssocID="{B46CEBD2-1AB5-4BB0-8E8E-C431FDDDE8D3}" presName="root2" presStyleCnt="0"/>
      <dgm:spPr/>
    </dgm:pt>
    <dgm:pt modelId="{BC45EF64-FC7F-4876-A529-850916F8BC6B}" type="pres">
      <dgm:prSet presAssocID="{B46CEBD2-1AB5-4BB0-8E8E-C431FDDDE8D3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B22BB7-F79E-4418-952D-C53D2231BD00}" type="pres">
      <dgm:prSet presAssocID="{B46CEBD2-1AB5-4BB0-8E8E-C431FDDDE8D3}" presName="level3hierChild" presStyleCnt="0"/>
      <dgm:spPr/>
    </dgm:pt>
    <dgm:pt modelId="{AC5BDE14-267B-4205-AFBF-C9F793AB4701}" type="pres">
      <dgm:prSet presAssocID="{8212AD15-14BF-476C-BA70-2E37F6B4D0FD}" presName="conn2-1" presStyleLbl="parChTrans1D4" presStyleIdx="17" presStyleCnt="23"/>
      <dgm:spPr/>
      <dgm:t>
        <a:bodyPr/>
        <a:lstStyle/>
        <a:p>
          <a:endParaRPr lang="en-US"/>
        </a:p>
      </dgm:t>
    </dgm:pt>
    <dgm:pt modelId="{418D1238-F681-4CC5-B43B-139A9308E369}" type="pres">
      <dgm:prSet presAssocID="{8212AD15-14BF-476C-BA70-2E37F6B4D0FD}" presName="connTx" presStyleLbl="parChTrans1D4" presStyleIdx="17" presStyleCnt="23"/>
      <dgm:spPr/>
      <dgm:t>
        <a:bodyPr/>
        <a:lstStyle/>
        <a:p>
          <a:endParaRPr lang="en-US"/>
        </a:p>
      </dgm:t>
    </dgm:pt>
    <dgm:pt modelId="{5275E78D-257F-4E9E-B8A8-CB0764DDAA2D}" type="pres">
      <dgm:prSet presAssocID="{C193EACD-D4EA-44D7-9F8D-589AD1DBE8D6}" presName="root2" presStyleCnt="0"/>
      <dgm:spPr/>
    </dgm:pt>
    <dgm:pt modelId="{8385DC8A-76F4-4CB7-958D-158481805341}" type="pres">
      <dgm:prSet presAssocID="{C193EACD-D4EA-44D7-9F8D-589AD1DBE8D6}" presName="LevelTwoTextNode" presStyleLbl="node4" presStyleIdx="17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86D973-6428-4A6E-ABDF-E1FBDA73897F}" type="pres">
      <dgm:prSet presAssocID="{C193EACD-D4EA-44D7-9F8D-589AD1DBE8D6}" presName="level3hierChild" presStyleCnt="0"/>
      <dgm:spPr/>
    </dgm:pt>
    <dgm:pt modelId="{5F758442-AF5C-416C-8270-21CA5556C445}" type="pres">
      <dgm:prSet presAssocID="{9686DDF6-83B1-4054-9638-11A183983F63}" presName="conn2-1" presStyleLbl="parChTrans1D4" presStyleIdx="18" presStyleCnt="23"/>
      <dgm:spPr/>
      <dgm:t>
        <a:bodyPr/>
        <a:lstStyle/>
        <a:p>
          <a:endParaRPr lang="en-US"/>
        </a:p>
      </dgm:t>
    </dgm:pt>
    <dgm:pt modelId="{28A4CFAA-C1A6-4FF5-89DF-F63D6CEB2AE3}" type="pres">
      <dgm:prSet presAssocID="{9686DDF6-83B1-4054-9638-11A183983F63}" presName="connTx" presStyleLbl="parChTrans1D4" presStyleIdx="18" presStyleCnt="23"/>
      <dgm:spPr/>
      <dgm:t>
        <a:bodyPr/>
        <a:lstStyle/>
        <a:p>
          <a:endParaRPr lang="en-US"/>
        </a:p>
      </dgm:t>
    </dgm:pt>
    <dgm:pt modelId="{23689083-3304-400F-AEAE-0D108C8DB7C7}" type="pres">
      <dgm:prSet presAssocID="{B9075C2E-4039-4AA1-80A3-6388B349A426}" presName="root2" presStyleCnt="0"/>
      <dgm:spPr/>
    </dgm:pt>
    <dgm:pt modelId="{774C1507-782D-465A-AD4D-04EF2B881C40}" type="pres">
      <dgm:prSet presAssocID="{B9075C2E-4039-4AA1-80A3-6388B349A426}" presName="LevelTwoTextNode" presStyleLbl="node4" presStyleIdx="18" presStyleCnt="23" custScaleX="326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19BA14-049F-4A66-B192-015B891EB963}" type="pres">
      <dgm:prSet presAssocID="{B9075C2E-4039-4AA1-80A3-6388B349A426}" presName="level3hierChild" presStyleCnt="0"/>
      <dgm:spPr/>
    </dgm:pt>
    <dgm:pt modelId="{BE0FEF2D-4AB5-4FD1-BE6C-64841097314D}" type="pres">
      <dgm:prSet presAssocID="{112CB88E-156F-4CEC-AF8F-FBFB507A9401}" presName="conn2-1" presStyleLbl="parChTrans1D4" presStyleIdx="19" presStyleCnt="23"/>
      <dgm:spPr/>
      <dgm:t>
        <a:bodyPr/>
        <a:lstStyle/>
        <a:p>
          <a:endParaRPr lang="en-US"/>
        </a:p>
      </dgm:t>
    </dgm:pt>
    <dgm:pt modelId="{FC477881-A4E8-42D4-9849-F425C4338027}" type="pres">
      <dgm:prSet presAssocID="{112CB88E-156F-4CEC-AF8F-FBFB507A9401}" presName="connTx" presStyleLbl="parChTrans1D4" presStyleIdx="19" presStyleCnt="23"/>
      <dgm:spPr/>
      <dgm:t>
        <a:bodyPr/>
        <a:lstStyle/>
        <a:p>
          <a:endParaRPr lang="en-US"/>
        </a:p>
      </dgm:t>
    </dgm:pt>
    <dgm:pt modelId="{CB141D9E-DFD6-4B9A-B296-02C9C254ABC8}" type="pres">
      <dgm:prSet presAssocID="{E3FF9DE4-39AE-42E1-AF7D-5F7E1B717C2B}" presName="root2" presStyleCnt="0"/>
      <dgm:spPr/>
    </dgm:pt>
    <dgm:pt modelId="{BEEB2381-B761-4F91-B4A3-BC832F37C62B}" type="pres">
      <dgm:prSet presAssocID="{E3FF9DE4-39AE-42E1-AF7D-5F7E1B717C2B}" presName="LevelTwoTextNode" presStyleLbl="node4" presStyleIdx="19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F3FAC-5931-46F0-A8B4-EC06D6D079A7}" type="pres">
      <dgm:prSet presAssocID="{E3FF9DE4-39AE-42E1-AF7D-5F7E1B717C2B}" presName="level3hierChild" presStyleCnt="0"/>
      <dgm:spPr/>
    </dgm:pt>
    <dgm:pt modelId="{60FDEB58-DE8F-42F4-A29E-2002F6773339}" type="pres">
      <dgm:prSet presAssocID="{1E821E50-ADFF-4549-898B-3CF451914117}" presName="conn2-1" presStyleLbl="parChTrans1D4" presStyleIdx="20" presStyleCnt="23"/>
      <dgm:spPr/>
      <dgm:t>
        <a:bodyPr/>
        <a:lstStyle/>
        <a:p>
          <a:endParaRPr lang="en-US"/>
        </a:p>
      </dgm:t>
    </dgm:pt>
    <dgm:pt modelId="{EC15FA81-F0D2-48A1-B777-2FD112011D56}" type="pres">
      <dgm:prSet presAssocID="{1E821E50-ADFF-4549-898B-3CF451914117}" presName="connTx" presStyleLbl="parChTrans1D4" presStyleIdx="20" presStyleCnt="23"/>
      <dgm:spPr/>
      <dgm:t>
        <a:bodyPr/>
        <a:lstStyle/>
        <a:p>
          <a:endParaRPr lang="en-US"/>
        </a:p>
      </dgm:t>
    </dgm:pt>
    <dgm:pt modelId="{E4B7EA1D-7731-4591-8713-CD27FDD9DCDF}" type="pres">
      <dgm:prSet presAssocID="{BBAE5968-3A2B-481A-80B6-EB047C4F5C13}" presName="root2" presStyleCnt="0"/>
      <dgm:spPr/>
    </dgm:pt>
    <dgm:pt modelId="{EE8FF894-4988-4578-906A-F21C3E4F220A}" type="pres">
      <dgm:prSet presAssocID="{BBAE5968-3A2B-481A-80B6-EB047C4F5C13}" presName="LevelTwoTextNode" presStyleLbl="node4" presStyleIdx="20" presStyleCnt="23" custScaleX="3269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5624A1-506E-44F0-838D-8A7BE92B142D}" type="pres">
      <dgm:prSet presAssocID="{BBAE5968-3A2B-481A-80B6-EB047C4F5C13}" presName="level3hierChild" presStyleCnt="0"/>
      <dgm:spPr/>
    </dgm:pt>
    <dgm:pt modelId="{75B17616-C72F-4985-B397-9A62D759DDDE}" type="pres">
      <dgm:prSet presAssocID="{9ACEE4EE-5001-422A-BD8F-0030268B9CF1}" presName="conn2-1" presStyleLbl="parChTrans1D4" presStyleIdx="21" presStyleCnt="23"/>
      <dgm:spPr/>
      <dgm:t>
        <a:bodyPr/>
        <a:lstStyle/>
        <a:p>
          <a:endParaRPr lang="en-US"/>
        </a:p>
      </dgm:t>
    </dgm:pt>
    <dgm:pt modelId="{6BD86AE3-88A8-495D-A5A1-2CE4480B9BF3}" type="pres">
      <dgm:prSet presAssocID="{9ACEE4EE-5001-422A-BD8F-0030268B9CF1}" presName="connTx" presStyleLbl="parChTrans1D4" presStyleIdx="21" presStyleCnt="23"/>
      <dgm:spPr/>
      <dgm:t>
        <a:bodyPr/>
        <a:lstStyle/>
        <a:p>
          <a:endParaRPr lang="en-US"/>
        </a:p>
      </dgm:t>
    </dgm:pt>
    <dgm:pt modelId="{AD7D1FF0-338C-4EE0-8659-2C8D7A880D82}" type="pres">
      <dgm:prSet presAssocID="{12BCA164-3719-4335-8ABA-04B0AE03F199}" presName="root2" presStyleCnt="0"/>
      <dgm:spPr/>
    </dgm:pt>
    <dgm:pt modelId="{5B06E9E3-42EC-4712-9A64-BC3A918206B3}" type="pres">
      <dgm:prSet presAssocID="{12BCA164-3719-4335-8ABA-04B0AE03F199}" presName="LevelTwoTextNode" presStyleLbl="node4" presStyleIdx="21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E157CB-CEC9-4C90-897D-D21C1D8AD2F1}" type="pres">
      <dgm:prSet presAssocID="{12BCA164-3719-4335-8ABA-04B0AE03F199}" presName="level3hierChild" presStyleCnt="0"/>
      <dgm:spPr/>
    </dgm:pt>
    <dgm:pt modelId="{877ADA31-6115-4E02-8D43-4083C2E7E687}" type="pres">
      <dgm:prSet presAssocID="{FB74FE19-87A8-4A25-A353-829C54BD7DBB}" presName="conn2-1" presStyleLbl="parChTrans1D4" presStyleIdx="22" presStyleCnt="23"/>
      <dgm:spPr/>
      <dgm:t>
        <a:bodyPr/>
        <a:lstStyle/>
        <a:p>
          <a:endParaRPr lang="en-US"/>
        </a:p>
      </dgm:t>
    </dgm:pt>
    <dgm:pt modelId="{E2DC124E-55C4-4B29-9A63-26EDB7AD4F10}" type="pres">
      <dgm:prSet presAssocID="{FB74FE19-87A8-4A25-A353-829C54BD7DBB}" presName="connTx" presStyleLbl="parChTrans1D4" presStyleIdx="22" presStyleCnt="23"/>
      <dgm:spPr/>
      <dgm:t>
        <a:bodyPr/>
        <a:lstStyle/>
        <a:p>
          <a:endParaRPr lang="en-US"/>
        </a:p>
      </dgm:t>
    </dgm:pt>
    <dgm:pt modelId="{3F06F717-0ADB-4042-9D50-BC2B4EEBFB79}" type="pres">
      <dgm:prSet presAssocID="{93F62B10-738F-4A14-A1AB-8A93D6D1FF14}" presName="root2" presStyleCnt="0"/>
      <dgm:spPr/>
    </dgm:pt>
    <dgm:pt modelId="{BA2CC389-35FB-4DE4-8016-7E10E6221465}" type="pres">
      <dgm:prSet presAssocID="{93F62B10-738F-4A14-A1AB-8A93D6D1FF14}" presName="LevelTwoTextNode" presStyleLbl="node4" presStyleIdx="22" presStyleCnt="23" custScaleX="3269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F88A0-03CB-4FAA-A84F-9DA600CF86B9}" type="pres">
      <dgm:prSet presAssocID="{93F62B10-738F-4A14-A1AB-8A93D6D1FF14}" presName="level3hierChild" presStyleCnt="0"/>
      <dgm:spPr/>
    </dgm:pt>
  </dgm:ptLst>
  <dgm:cxnLst>
    <dgm:cxn modelId="{4C874F48-5C22-413D-AC42-25767FBA93B0}" type="presOf" srcId="{F6D720F4-2DDE-44F0-B812-6937C0C124FE}" destId="{8226876F-2787-4BB0-8CF7-BFB14DDCE8CD}" srcOrd="1" destOrd="0" presId="urn:microsoft.com/office/officeart/2005/8/layout/hierarchy2"/>
    <dgm:cxn modelId="{69AA6140-348C-4A89-B5C9-3A9FFD9E562D}" type="presOf" srcId="{C193EACD-D4EA-44D7-9F8D-589AD1DBE8D6}" destId="{8385DC8A-76F4-4CB7-958D-158481805341}" srcOrd="0" destOrd="0" presId="urn:microsoft.com/office/officeart/2005/8/layout/hierarchy2"/>
    <dgm:cxn modelId="{06397CCF-286E-4EAD-91FD-C107C452A1B3}" type="presOf" srcId="{CD0B4429-DA44-4B0D-A59E-723E7DD55B99}" destId="{5152AA5E-195E-4079-9D71-17C6C6035D22}" srcOrd="1" destOrd="0" presId="urn:microsoft.com/office/officeart/2005/8/layout/hierarchy2"/>
    <dgm:cxn modelId="{B1DF7B3A-9C80-45D5-9666-AEBE200CD3E5}" type="presOf" srcId="{B9D8432D-F066-4896-89B7-441711D1C1F4}" destId="{1D5981B0-BBED-4321-993C-0C236B568583}" srcOrd="0" destOrd="0" presId="urn:microsoft.com/office/officeart/2005/8/layout/hierarchy2"/>
    <dgm:cxn modelId="{FC34A407-B569-4FAF-87BD-9FDC437B619E}" type="presOf" srcId="{BC77B2C0-985C-4193-AD5C-A5FE4F7FC625}" destId="{B6D5B2DE-6E82-467F-A462-F35402A93EF3}" srcOrd="1" destOrd="0" presId="urn:microsoft.com/office/officeart/2005/8/layout/hierarchy2"/>
    <dgm:cxn modelId="{24439670-034E-4E31-ABB1-C318C5E04D0F}" type="presOf" srcId="{CD0B4429-DA44-4B0D-A59E-723E7DD55B99}" destId="{AFB245ED-0BAB-4823-9502-F64026AB5F02}" srcOrd="0" destOrd="0" presId="urn:microsoft.com/office/officeart/2005/8/layout/hierarchy2"/>
    <dgm:cxn modelId="{6951592A-9251-43BA-A101-90DCBFE06029}" type="presOf" srcId="{D47E83F7-2667-4A73-9EDB-526D7B8A6F3E}" destId="{D6C6C3AA-0EF5-43B1-A38C-BE32074BECCF}" srcOrd="1" destOrd="0" presId="urn:microsoft.com/office/officeart/2005/8/layout/hierarchy2"/>
    <dgm:cxn modelId="{504B4D5F-1294-4EFF-9F95-763C401A2B79}" type="presOf" srcId="{474C470B-BB98-495E-A5CE-72CDE2D68ABF}" destId="{98BA0DC8-B753-40B2-BF2C-B2985B112871}" srcOrd="0" destOrd="0" presId="urn:microsoft.com/office/officeart/2005/8/layout/hierarchy2"/>
    <dgm:cxn modelId="{79110587-47C3-4635-90C0-42C875379489}" type="presOf" srcId="{49451535-4F29-4CB2-A4F8-3BC8FF50056D}" destId="{3FD74029-6830-45DA-B2D1-55EA1D8243AD}" srcOrd="0" destOrd="0" presId="urn:microsoft.com/office/officeart/2005/8/layout/hierarchy2"/>
    <dgm:cxn modelId="{FE5DD129-66A2-4914-8886-C7884C985F63}" type="presOf" srcId="{F5098191-481C-426D-8BED-A85E2A49C736}" destId="{F1F9DC23-C3D6-4D43-9FB0-3CF3BA1A9856}" srcOrd="0" destOrd="0" presId="urn:microsoft.com/office/officeart/2005/8/layout/hierarchy2"/>
    <dgm:cxn modelId="{B1B6E759-23D6-4915-A9D6-E3E443C62122}" srcId="{DE3F9C7B-D8EA-482F-80DF-08898D6290D2}" destId="{B051ED95-B59C-40E3-BAEB-551288A0798A}" srcOrd="0" destOrd="0" parTransId="{F010DBEC-7936-4BDE-BA9A-8A568570DCFF}" sibTransId="{1D397573-F97A-4CB6-AA7E-20B82D06BFF7}"/>
    <dgm:cxn modelId="{2E7AFB84-F753-4B0B-8BD2-4C3D5253579A}" type="presOf" srcId="{C6F8520A-7E2D-4545-A164-CDEE21A7F081}" destId="{4235CF27-0212-4D10-A34E-3C7AFF59F29A}" srcOrd="0" destOrd="0" presId="urn:microsoft.com/office/officeart/2005/8/layout/hierarchy2"/>
    <dgm:cxn modelId="{917A3DE3-73A8-4A96-8D15-9D6CEE2DD294}" type="presOf" srcId="{D47E83F7-2667-4A73-9EDB-526D7B8A6F3E}" destId="{DEED092B-0F83-4D7E-A2A6-43D8698350A4}" srcOrd="0" destOrd="0" presId="urn:microsoft.com/office/officeart/2005/8/layout/hierarchy2"/>
    <dgm:cxn modelId="{B822C943-9BF7-478A-B7B1-A1141A2FC390}" type="presOf" srcId="{E91CF93F-29CC-428F-B1CC-74C2A8A8A41D}" destId="{E8B0843A-9F7B-4698-BEC9-CD6BAF05B104}" srcOrd="0" destOrd="0" presId="urn:microsoft.com/office/officeart/2005/8/layout/hierarchy2"/>
    <dgm:cxn modelId="{9184C85B-DCB0-4946-BC39-B372C541E588}" type="presOf" srcId="{B5BDBAF1-AE9C-4FE3-A143-970FCA1C2070}" destId="{223D8137-C635-47A4-AB52-39C8872D83FC}" srcOrd="0" destOrd="0" presId="urn:microsoft.com/office/officeart/2005/8/layout/hierarchy2"/>
    <dgm:cxn modelId="{12F21468-49F9-45D4-9925-332A7D14BE4C}" type="presOf" srcId="{50D929AB-A78E-4E20-8057-122FE9EF4BBB}" destId="{D335D8E4-A88E-43F2-AFAF-50ABF919F06E}" srcOrd="0" destOrd="0" presId="urn:microsoft.com/office/officeart/2005/8/layout/hierarchy2"/>
    <dgm:cxn modelId="{CFD4FCB8-97FF-4535-87EF-AB217EF1C537}" type="presOf" srcId="{FB74FE19-87A8-4A25-A353-829C54BD7DBB}" destId="{E2DC124E-55C4-4B29-9A63-26EDB7AD4F10}" srcOrd="1" destOrd="0" presId="urn:microsoft.com/office/officeart/2005/8/layout/hierarchy2"/>
    <dgm:cxn modelId="{E0FBBEFA-F1EB-420B-871F-A58DF6BC680F}" srcId="{F5098191-481C-426D-8BED-A85E2A49C736}" destId="{3F8A8A3F-E02B-4A69-BB32-C2DF47AF743D}" srcOrd="0" destOrd="0" parTransId="{49451535-4F29-4CB2-A4F8-3BC8FF50056D}" sibTransId="{6E4C3641-6100-4973-99B3-0A7C147D50AD}"/>
    <dgm:cxn modelId="{DF8F5177-01D2-42BE-BC06-8BB8E1299680}" type="presOf" srcId="{DE3F9C7B-D8EA-482F-80DF-08898D6290D2}" destId="{EDFBB91A-8FDE-42AA-8298-844CDFE91C57}" srcOrd="0" destOrd="0" presId="urn:microsoft.com/office/officeart/2005/8/layout/hierarchy2"/>
    <dgm:cxn modelId="{F2A2CF79-ACB3-4E03-8C12-0DA3A80C1A65}" type="presOf" srcId="{D510DA83-FD8C-46A0-99A8-831ECB6F5692}" destId="{66564E23-D556-45ED-B543-E88CACE3A90B}" srcOrd="1" destOrd="0" presId="urn:microsoft.com/office/officeart/2005/8/layout/hierarchy2"/>
    <dgm:cxn modelId="{1C6EAC6B-4D1F-4585-903D-416B4A793FB8}" type="presOf" srcId="{B9D7EA0F-E7C0-442D-AEAC-CFC7D14E4C9A}" destId="{68672ACC-4B8A-410B-9DC4-590EB3E4173F}" srcOrd="0" destOrd="0" presId="urn:microsoft.com/office/officeart/2005/8/layout/hierarchy2"/>
    <dgm:cxn modelId="{220F343A-7326-4308-8C74-5543E45CD253}" type="presOf" srcId="{E3FF9DE4-39AE-42E1-AF7D-5F7E1B717C2B}" destId="{BEEB2381-B761-4F91-B4A3-BC832F37C62B}" srcOrd="0" destOrd="0" presId="urn:microsoft.com/office/officeart/2005/8/layout/hierarchy2"/>
    <dgm:cxn modelId="{838F8661-08D7-4944-8122-CBAD773A9FC3}" srcId="{B46CEBD2-1AB5-4BB0-8E8E-C431FDDDE8D3}" destId="{12BCA164-3719-4335-8ABA-04B0AE03F199}" srcOrd="2" destOrd="0" parTransId="{9ACEE4EE-5001-422A-BD8F-0030268B9CF1}" sibTransId="{C3460042-797F-4D2C-A29F-975A9D1BB3A0}"/>
    <dgm:cxn modelId="{AE5BA703-9EDC-4F84-BD09-BDF4721CA812}" type="presOf" srcId="{B9D8432D-F066-4896-89B7-441711D1C1F4}" destId="{74E4EDAE-C1C2-4147-A1B5-5B336C4A3806}" srcOrd="1" destOrd="0" presId="urn:microsoft.com/office/officeart/2005/8/layout/hierarchy2"/>
    <dgm:cxn modelId="{88290100-C2B3-477E-873E-B5F1F3E338AF}" type="presOf" srcId="{5F73F84F-5027-424F-A7E7-5C8034FBDD22}" destId="{E322C03C-4F5F-464F-BE76-4C0DFBD879B0}" srcOrd="0" destOrd="0" presId="urn:microsoft.com/office/officeart/2005/8/layout/hierarchy2"/>
    <dgm:cxn modelId="{9B6D0CC8-9744-4731-A19A-879A52E5715D}" srcId="{2F312E8F-638C-4B51-9C18-0B92D1A648E8}" destId="{DE3F9C7B-D8EA-482F-80DF-08898D6290D2}" srcOrd="0" destOrd="0" parTransId="{B9D8432D-F066-4896-89B7-441711D1C1F4}" sibTransId="{4932E8B4-9743-4497-9D26-744BA7BFF5FC}"/>
    <dgm:cxn modelId="{F6FB475C-303E-471A-8851-1F77999867EF}" srcId="{FFED8072-2AD7-4127-94E3-75322824615D}" destId="{8F2786B0-1422-4DBF-9E85-1A7D99B54896}" srcOrd="0" destOrd="0" parTransId="{09C91522-83F5-4EF3-A32F-8265E7E814BC}" sibTransId="{B7963ACE-84A7-4DF3-8CC9-8D5FA1D8D27C}"/>
    <dgm:cxn modelId="{02F1E077-7BF1-422A-94DB-70D294B8B421}" srcId="{AC3D9093-13C5-4FB2-9C45-49838EBCDD4B}" destId="{FFED8072-2AD7-4127-94E3-75322824615D}" srcOrd="0" destOrd="0" parTransId="{5EC3D1B0-35F3-42F9-B9D3-0B7667DECE66}" sibTransId="{B12DD7C3-959D-4120-ABB6-F4B3CBF7CD2E}"/>
    <dgm:cxn modelId="{A80E21DC-C227-4EC0-A612-8732558EDFEE}" srcId="{12BCA164-3719-4335-8ABA-04B0AE03F199}" destId="{93F62B10-738F-4A14-A1AB-8A93D6D1FF14}" srcOrd="0" destOrd="0" parTransId="{FB74FE19-87A8-4A25-A353-829C54BD7DBB}" sibTransId="{F84A483C-4C00-4CA6-9402-5AD066B6711E}"/>
    <dgm:cxn modelId="{83E72D91-51B2-4C60-B510-FF4B01F8BF80}" type="presOf" srcId="{40CE6E72-630A-4B7E-8A62-0EAD884808E6}" destId="{B27D03F4-33A4-4699-BE26-D90564A45B52}" srcOrd="0" destOrd="0" presId="urn:microsoft.com/office/officeart/2005/8/layout/hierarchy2"/>
    <dgm:cxn modelId="{C3A1951A-96CC-4461-8875-D42E20BE4832}" type="presOf" srcId="{157CEF10-DC0B-4066-AD95-D9E386FBCF2C}" destId="{AC0B9100-188E-4859-91EE-82F0C918F087}" srcOrd="0" destOrd="0" presId="urn:microsoft.com/office/officeart/2005/8/layout/hierarchy2"/>
    <dgm:cxn modelId="{F8377D7F-E446-4C5A-9D31-165CA23BFD90}" type="presOf" srcId="{BFC76C7B-F35B-4237-9475-98EDA6BD9C7A}" destId="{FC08862B-D674-4905-8CF8-48BF976908C9}" srcOrd="0" destOrd="0" presId="urn:microsoft.com/office/officeart/2005/8/layout/hierarchy2"/>
    <dgm:cxn modelId="{01802035-73E6-43EC-8144-40358F20A631}" type="presOf" srcId="{12BCA164-3719-4335-8ABA-04B0AE03F199}" destId="{5B06E9E3-42EC-4712-9A64-BC3A918206B3}" srcOrd="0" destOrd="0" presId="urn:microsoft.com/office/officeart/2005/8/layout/hierarchy2"/>
    <dgm:cxn modelId="{BC5ACD81-5466-494E-8CF2-52B126FE6519}" srcId="{84CB3D7D-69BD-4066-8E52-CB6CE86141D8}" destId="{910C1020-E10A-4E48-9396-14B5064329F9}" srcOrd="0" destOrd="0" parTransId="{E834FD81-BC25-4D7E-81C2-EE3E3A6F2D69}" sibTransId="{530629F8-D5F1-41CD-B499-BDA0B1DC18F0}"/>
    <dgm:cxn modelId="{A9B7BA15-0227-4322-BDF0-5A0DC54C59F7}" type="presOf" srcId="{BFC76C7B-F35B-4237-9475-98EDA6BD9C7A}" destId="{7920DC01-696C-410B-AB48-B381FBC13E69}" srcOrd="1" destOrd="0" presId="urn:microsoft.com/office/officeart/2005/8/layout/hierarchy2"/>
    <dgm:cxn modelId="{D38D05CF-D897-4001-B413-D95CF3E8F845}" type="presOf" srcId="{20CE6250-BBC5-432B-BEF7-1FCCC868F785}" destId="{89B7C142-D414-4ABA-89BC-17C77E6BDAAA}" srcOrd="1" destOrd="0" presId="urn:microsoft.com/office/officeart/2005/8/layout/hierarchy2"/>
    <dgm:cxn modelId="{C25C8F42-361A-4E69-8C21-41AC193B8B79}" type="presOf" srcId="{09C91522-83F5-4EF3-A32F-8265E7E814BC}" destId="{E0DBE35E-15E9-4950-9FF6-6F16D7D9C866}" srcOrd="1" destOrd="0" presId="urn:microsoft.com/office/officeart/2005/8/layout/hierarchy2"/>
    <dgm:cxn modelId="{9171C301-AE75-42D1-AECE-EFA8F11093A9}" type="presOf" srcId="{84CB3D7D-69BD-4066-8E52-CB6CE86141D8}" destId="{214A4FE7-65E4-4854-ACA0-D039E61138F8}" srcOrd="0" destOrd="0" presId="urn:microsoft.com/office/officeart/2005/8/layout/hierarchy2"/>
    <dgm:cxn modelId="{F8A5B764-2B90-488D-8EE5-EAE7FB94AEFA}" type="presOf" srcId="{09C91522-83F5-4EF3-A32F-8265E7E814BC}" destId="{F1B2EF16-7F53-4270-9833-75DC9F4B8CCD}" srcOrd="0" destOrd="0" presId="urn:microsoft.com/office/officeart/2005/8/layout/hierarchy2"/>
    <dgm:cxn modelId="{C61866B4-72E1-4C11-A811-561B149193FB}" type="presOf" srcId="{8F2786B0-1422-4DBF-9E85-1A7D99B54896}" destId="{7E984EDD-0285-4D26-B958-C727738D9837}" srcOrd="0" destOrd="0" presId="urn:microsoft.com/office/officeart/2005/8/layout/hierarchy2"/>
    <dgm:cxn modelId="{0594C998-4197-4B77-9985-2060FAE9AB06}" type="presOf" srcId="{5DAC4FA7-B2C9-4EEE-BBEC-C50C9ECC9546}" destId="{3FFA91BC-E287-4258-A0F6-F7C5CC972ABD}" srcOrd="1" destOrd="0" presId="urn:microsoft.com/office/officeart/2005/8/layout/hierarchy2"/>
    <dgm:cxn modelId="{9FE6FB72-453A-42AF-A8C2-23F62949355D}" srcId="{593DF09B-EED1-4DC7-B8A8-347ABBB001B0}" destId="{B5BDBAF1-AE9C-4FE3-A143-970FCA1C2070}" srcOrd="0" destOrd="0" parTransId="{A8DB634B-41A2-473E-BE10-B900FF8D6705}" sibTransId="{B0E02CC0-FB43-43B1-A1C3-FD0899AEF9C6}"/>
    <dgm:cxn modelId="{6E7531E9-77A0-47E0-8D6C-A370B0D37016}" type="presOf" srcId="{BC77B2C0-985C-4193-AD5C-A5FE4F7FC625}" destId="{647E4EF5-B0FC-4F91-8047-3E727279FA3F}" srcOrd="0" destOrd="0" presId="urn:microsoft.com/office/officeart/2005/8/layout/hierarchy2"/>
    <dgm:cxn modelId="{4B6C2716-20E5-4A0B-B003-F146BE9D9BC2}" type="presOf" srcId="{5EC3D1B0-35F3-42F9-B9D3-0B7667DECE66}" destId="{5AAEF1C6-D423-4A5A-B00E-6B20A2911A41}" srcOrd="0" destOrd="0" presId="urn:microsoft.com/office/officeart/2005/8/layout/hierarchy2"/>
    <dgm:cxn modelId="{F48B3BA9-AF77-4BA1-8AC4-F6EA006B2EE2}" srcId="{4D16E3E3-8B0D-4225-A220-D094C06CD1C3}" destId="{40CE6E72-630A-4B7E-8A62-0EAD884808E6}" srcOrd="0" destOrd="0" parTransId="{50D929AB-A78E-4E20-8057-122FE9EF4BBB}" sibTransId="{0C93A420-6625-4855-A527-40112897E47B}"/>
    <dgm:cxn modelId="{1EBC8C16-BB4F-4580-BC96-EBAE1B22E590}" type="presOf" srcId="{2F312E8F-638C-4B51-9C18-0B92D1A648E8}" destId="{6A01267B-87B1-419E-83CD-78AD105171D0}" srcOrd="0" destOrd="0" presId="urn:microsoft.com/office/officeart/2005/8/layout/hierarchy2"/>
    <dgm:cxn modelId="{A3D17B19-64DD-450E-AB9C-C8741842A4B3}" srcId="{B5BDBAF1-AE9C-4FE3-A143-970FCA1C2070}" destId="{E91CF93F-29CC-428F-B1CC-74C2A8A8A41D}" srcOrd="0" destOrd="0" parTransId="{8032B829-1F93-4939-B449-B6236424BA87}" sibTransId="{26E01D5F-1B4A-4673-8D11-C53908E45A71}"/>
    <dgm:cxn modelId="{87FB4DBD-20E3-4EE3-96B6-A48FA15AE9C2}" srcId="{40CE6E72-630A-4B7E-8A62-0EAD884808E6}" destId="{36CA5BB2-108E-45A6-8AD7-EA047AFB4D98}" srcOrd="0" destOrd="0" parTransId="{20CE6250-BBC5-432B-BEF7-1FCCC868F785}" sibTransId="{6FAE9A94-ED82-4C1A-94D1-BDE27C8C150E}"/>
    <dgm:cxn modelId="{E3C9D362-7C31-4224-8EDC-21C807660F8D}" srcId="{C6F8520A-7E2D-4545-A164-CDEE21A7F081}" destId="{86256324-765D-4748-9682-80C2E71981C0}" srcOrd="0" destOrd="0" parTransId="{B9D7EA0F-E7C0-442D-AEAC-CFC7D14E4C9A}" sibTransId="{4FBFCE59-E3BE-44F4-8D7F-31BB95FC51CA}"/>
    <dgm:cxn modelId="{35FEFB27-6E83-4301-8DFE-87DAD3A9DA2A}" type="presOf" srcId="{5DAC4FA7-B2C9-4EEE-BBEC-C50C9ECC9546}" destId="{4008BDEE-4573-43D4-B3FC-6CD94DA798BE}" srcOrd="0" destOrd="0" presId="urn:microsoft.com/office/officeart/2005/8/layout/hierarchy2"/>
    <dgm:cxn modelId="{0FB962A5-07F8-4791-9FDF-1AF955F12F39}" type="presOf" srcId="{D521274B-0A16-41DD-BAB6-0A5030B4DC23}" destId="{AC43D379-A765-4413-9DA9-920AF4C5BED7}" srcOrd="0" destOrd="0" presId="urn:microsoft.com/office/officeart/2005/8/layout/hierarchy2"/>
    <dgm:cxn modelId="{BDBA51CA-85E2-4E01-A39D-31E4D80F3170}" type="presOf" srcId="{4D16E3E3-8B0D-4225-A220-D094C06CD1C3}" destId="{F3F94648-974E-4C7A-9149-F56A5C10B5BB}" srcOrd="0" destOrd="0" presId="urn:microsoft.com/office/officeart/2005/8/layout/hierarchy2"/>
    <dgm:cxn modelId="{818323C3-D734-41AA-9497-857F3BCA2107}" srcId="{E04F4920-4DAD-4BCF-BBD7-DB42F02A1CDA}" destId="{2F312E8F-638C-4B51-9C18-0B92D1A648E8}" srcOrd="1" destOrd="0" parTransId="{BFC76C7B-F35B-4237-9475-98EDA6BD9C7A}" sibTransId="{D75EAB24-0843-4144-8913-4E23747F37CA}"/>
    <dgm:cxn modelId="{A724A1EA-7BE9-42EA-ACE2-87F7FA85036C}" type="presOf" srcId="{BE3C551B-ACA1-4353-AD48-75085E98A39D}" destId="{1C35AF73-26C4-4AEF-A7CA-B18447FDE49A}" srcOrd="1" destOrd="0" presId="urn:microsoft.com/office/officeart/2005/8/layout/hierarchy2"/>
    <dgm:cxn modelId="{5A68BB35-A0EC-4253-AC70-29F5FF8058C5}" type="presOf" srcId="{D521274B-0A16-41DD-BAB6-0A5030B4DC23}" destId="{5373D958-96B4-4D6E-823E-9D49FCDC0720}" srcOrd="1" destOrd="0" presId="urn:microsoft.com/office/officeart/2005/8/layout/hierarchy2"/>
    <dgm:cxn modelId="{B605F1C5-C363-4B66-9E7B-3E05FEB19EBA}" type="presOf" srcId="{B051ED95-B59C-40E3-BAEB-551288A0798A}" destId="{69EC34AE-C6B9-4C9A-94AB-2CA75E62F1AE}" srcOrd="0" destOrd="0" presId="urn:microsoft.com/office/officeart/2005/8/layout/hierarchy2"/>
    <dgm:cxn modelId="{5CA79826-AE3D-4B6E-91DC-DDC2A9604606}" type="presOf" srcId="{8032B829-1F93-4939-B449-B6236424BA87}" destId="{9D8340D7-885C-4034-8889-5363CD10B17C}" srcOrd="0" destOrd="0" presId="urn:microsoft.com/office/officeart/2005/8/layout/hierarchy2"/>
    <dgm:cxn modelId="{78F307E6-0468-4FC2-922D-65BEDC4B8528}" type="presOf" srcId="{157CEF10-DC0B-4066-AD95-D9E386FBCF2C}" destId="{D1AB3406-3C84-4E00-A8B5-E12F271FF8A3}" srcOrd="1" destOrd="0" presId="urn:microsoft.com/office/officeart/2005/8/layout/hierarchy2"/>
    <dgm:cxn modelId="{AB1B09D6-D2A1-414B-A7D6-DCE73518B407}" type="presOf" srcId="{49451535-4F29-4CB2-A4F8-3BC8FF50056D}" destId="{DDE0226E-CF7B-4F46-8F84-A4221CCE6A8C}" srcOrd="1" destOrd="0" presId="urn:microsoft.com/office/officeart/2005/8/layout/hierarchy2"/>
    <dgm:cxn modelId="{51466CA1-C373-4A1E-8798-1C0683AE865D}" type="presOf" srcId="{210C8A7C-71ED-4C01-9F0B-0021E377F0E0}" destId="{E1C41075-72AF-4313-AFA2-836C06D91068}" srcOrd="0" destOrd="0" presId="urn:microsoft.com/office/officeart/2005/8/layout/hierarchy2"/>
    <dgm:cxn modelId="{CAAD29D1-CA37-49F5-BD76-104444171469}" type="presOf" srcId="{9686DDF6-83B1-4054-9638-11A183983F63}" destId="{5F758442-AF5C-416C-8270-21CA5556C445}" srcOrd="0" destOrd="0" presId="urn:microsoft.com/office/officeart/2005/8/layout/hierarchy2"/>
    <dgm:cxn modelId="{F05B7FF2-25DA-476D-8A00-BF4ADEC5CBEB}" srcId="{4D16E3E3-8B0D-4225-A220-D094C06CD1C3}" destId="{B5399493-121F-4256-9ECF-206E26D847CF}" srcOrd="1" destOrd="0" parTransId="{D510DA83-FD8C-46A0-99A8-831ECB6F5692}" sibTransId="{CA240529-9F16-411F-A38C-F6090D486311}"/>
    <dgm:cxn modelId="{F11FA981-39B0-4273-8931-0157314EA8B4}" type="presOf" srcId="{D510DA83-FD8C-46A0-99A8-831ECB6F5692}" destId="{67134676-C9B2-4C5A-9AB6-8F292904F176}" srcOrd="0" destOrd="0" presId="urn:microsoft.com/office/officeart/2005/8/layout/hierarchy2"/>
    <dgm:cxn modelId="{7A876683-1BC7-487B-B56C-B189F74B6B4C}" type="presOf" srcId="{FB74FE19-87A8-4A25-A353-829C54BD7DBB}" destId="{877ADA31-6115-4E02-8D43-4083C2E7E687}" srcOrd="0" destOrd="0" presId="urn:microsoft.com/office/officeart/2005/8/layout/hierarchy2"/>
    <dgm:cxn modelId="{DF207BC1-8F53-4DCA-90CA-9CE2984588C0}" srcId="{C193EACD-D4EA-44D7-9F8D-589AD1DBE8D6}" destId="{B9075C2E-4039-4AA1-80A3-6388B349A426}" srcOrd="0" destOrd="0" parTransId="{9686DDF6-83B1-4054-9638-11A183983F63}" sibTransId="{CBBA52C6-2B6C-48DC-A33A-57FBE0FB8CA7}"/>
    <dgm:cxn modelId="{19CE8180-D967-4BAA-B382-528084213339}" type="presOf" srcId="{8212AD15-14BF-476C-BA70-2E37F6B4D0FD}" destId="{AC5BDE14-267B-4205-AFBF-C9F793AB4701}" srcOrd="0" destOrd="0" presId="urn:microsoft.com/office/officeart/2005/8/layout/hierarchy2"/>
    <dgm:cxn modelId="{150B2E9F-404A-459E-BEDE-E06ECBF86D8D}" srcId="{2F312E8F-638C-4B51-9C18-0B92D1A648E8}" destId="{B46CEBD2-1AB5-4BB0-8E8E-C431FDDDE8D3}" srcOrd="1" destOrd="0" parTransId="{5DAC4FA7-B2C9-4EEE-BBEC-C50C9ECC9546}" sibTransId="{309D8F0C-D02F-4F2C-A023-2AC566D02BCB}"/>
    <dgm:cxn modelId="{966E4F3A-7ED5-41B4-9D21-A00644927AB3}" type="presOf" srcId="{E04F4920-4DAD-4BCF-BBD7-DB42F02A1CDA}" destId="{34CD87FB-0E29-49CB-A6A9-3E779E89C746}" srcOrd="0" destOrd="0" presId="urn:microsoft.com/office/officeart/2005/8/layout/hierarchy2"/>
    <dgm:cxn modelId="{A607BB80-7586-44ED-8A21-86977E911C41}" srcId="{B5399493-121F-4256-9ECF-206E26D847CF}" destId="{1C4A5061-B92E-493B-8C89-781815141E11}" srcOrd="0" destOrd="0" parTransId="{D47E83F7-2667-4A73-9EDB-526D7B8A6F3E}" sibTransId="{226AE797-8CF3-4559-A0FA-D162BF812279}"/>
    <dgm:cxn modelId="{F9C432A3-836D-41F8-8178-AEA6C978709B}" type="presOf" srcId="{F6D720F4-2DDE-44F0-B812-6937C0C124FE}" destId="{B2261E54-8871-435E-8DCA-E4C7B9412B82}" srcOrd="0" destOrd="0" presId="urn:microsoft.com/office/officeart/2005/8/layout/hierarchy2"/>
    <dgm:cxn modelId="{7127B3C4-A36E-4DCB-896F-19B1427BE573}" type="presOf" srcId="{9ACEE4EE-5001-422A-BD8F-0030268B9CF1}" destId="{75B17616-C72F-4985-B397-9A62D759DDDE}" srcOrd="0" destOrd="0" presId="urn:microsoft.com/office/officeart/2005/8/layout/hierarchy2"/>
    <dgm:cxn modelId="{97318929-A39A-470A-B19C-842A8BAE2030}" srcId="{40CE6E72-630A-4B7E-8A62-0EAD884808E6}" destId="{C6F8520A-7E2D-4545-A164-CDEE21A7F081}" srcOrd="1" destOrd="0" parTransId="{157CEF10-DC0B-4066-AD95-D9E386FBCF2C}" sibTransId="{6CCE81E4-CF65-4FD4-9732-34356F486789}"/>
    <dgm:cxn modelId="{4A8B3BEC-E09C-4656-9BA0-4CF3BF5FAB4D}" srcId="{36CA5BB2-108E-45A6-8AD7-EA047AFB4D98}" destId="{01776B31-7C2A-4C6C-BDB0-677DDB24E58C}" srcOrd="0" destOrd="0" parTransId="{F6D720F4-2DDE-44F0-B812-6937C0C124FE}" sibTransId="{8C2566FD-212E-47E7-8DB1-0572DADEBADB}"/>
    <dgm:cxn modelId="{ADC38A7F-A347-446A-9EF0-6B74440C06FC}" srcId="{1C4A5061-B92E-493B-8C89-781815141E11}" destId="{5F73F84F-5027-424F-A7E7-5C8034FBDD22}" srcOrd="0" destOrd="0" parTransId="{25404211-4667-4F8B-92A7-A0AFF311209B}" sibTransId="{E60CBA84-6277-495D-97D3-A73D5E6DCDAD}"/>
    <dgm:cxn modelId="{F89D87D3-2D2C-4EDF-BB74-70373C1F3980}" srcId="{210C8A7C-71ED-4C01-9F0B-0021E377F0E0}" destId="{E04F4920-4DAD-4BCF-BBD7-DB42F02A1CDA}" srcOrd="0" destOrd="0" parTransId="{17A5DCD6-8E46-4CF1-A9DF-811CD2B1F56A}" sibTransId="{1D2D2754-4137-46E4-948B-DFB3BB2A962C}"/>
    <dgm:cxn modelId="{45C1D69C-B69A-495B-8EAF-BE87446B67DD}" type="presOf" srcId="{112CB88E-156F-4CEC-AF8F-FBFB507A9401}" destId="{BE0FEF2D-4AB5-4FD1-BE6C-64841097314D}" srcOrd="0" destOrd="0" presId="urn:microsoft.com/office/officeart/2005/8/layout/hierarchy2"/>
    <dgm:cxn modelId="{DEE07261-E330-4337-AD92-5D20A6E099F1}" type="presOf" srcId="{A8DB634B-41A2-473E-BE10-B900FF8D6705}" destId="{6D9F9424-2DA8-4E8A-A679-084169876F49}" srcOrd="1" destOrd="0" presId="urn:microsoft.com/office/officeart/2005/8/layout/hierarchy2"/>
    <dgm:cxn modelId="{D9D4B11A-2BCC-4F1A-B01B-57EDD1486751}" srcId="{01776B31-7C2A-4C6C-BDB0-677DDB24E58C}" destId="{593DF09B-EED1-4DC7-B8A8-347ABBB001B0}" srcOrd="0" destOrd="0" parTransId="{CD0B4429-DA44-4B0D-A59E-723E7DD55B99}" sibTransId="{703EA2B6-21A7-461F-B9AD-D653E814D6A5}"/>
    <dgm:cxn modelId="{9BF71684-8DF2-4704-8A01-C57A94DE99A0}" srcId="{B46CEBD2-1AB5-4BB0-8E8E-C431FDDDE8D3}" destId="{C193EACD-D4EA-44D7-9F8D-589AD1DBE8D6}" srcOrd="0" destOrd="0" parTransId="{8212AD15-14BF-476C-BA70-2E37F6B4D0FD}" sibTransId="{409975D5-56F6-47F5-8794-D92CB8DC68D9}"/>
    <dgm:cxn modelId="{77A6438F-9019-43A4-AECF-BEFB05BC0F79}" type="presOf" srcId="{474C470B-BB98-495E-A5CE-72CDE2D68ABF}" destId="{71851C77-9AD1-4A11-A523-E8183F562538}" srcOrd="1" destOrd="0" presId="urn:microsoft.com/office/officeart/2005/8/layout/hierarchy2"/>
    <dgm:cxn modelId="{6C804363-D473-437D-B0FB-A1D47903875A}" type="presOf" srcId="{8032B829-1F93-4939-B449-B6236424BA87}" destId="{E7A7824D-01BF-4EA6-8DBA-036F631AEF83}" srcOrd="1" destOrd="0" presId="urn:microsoft.com/office/officeart/2005/8/layout/hierarchy2"/>
    <dgm:cxn modelId="{BC50D524-B730-482C-9F18-2FDB310B08DE}" type="presOf" srcId="{F010DBEC-7936-4BDE-BA9A-8A568570DCFF}" destId="{8B121BF3-56D6-418D-B9B3-44D66A0BFA8D}" srcOrd="0" destOrd="0" presId="urn:microsoft.com/office/officeart/2005/8/layout/hierarchy2"/>
    <dgm:cxn modelId="{40E35DFB-6B3F-4191-8CB9-645DCDDFAE65}" srcId="{B5399493-121F-4256-9ECF-206E26D847CF}" destId="{84CB3D7D-69BD-4066-8E52-CB6CE86141D8}" srcOrd="1" destOrd="0" parTransId="{BC77B2C0-985C-4193-AD5C-A5FE4F7FC625}" sibTransId="{D560155D-6446-4734-BD67-ED109FAB81DD}"/>
    <dgm:cxn modelId="{98B449AC-EB78-4591-8406-C2F53BC1D8C5}" type="presOf" srcId="{5EC3D1B0-35F3-42F9-B9D3-0B7667DECE66}" destId="{71476A2B-A649-4BF6-952C-CE0FCC2BC38D}" srcOrd="1" destOrd="0" presId="urn:microsoft.com/office/officeart/2005/8/layout/hierarchy2"/>
    <dgm:cxn modelId="{0369DAA2-4944-42D6-9D42-CBE3724E4AF9}" type="presOf" srcId="{36CA5BB2-108E-45A6-8AD7-EA047AFB4D98}" destId="{0F948499-E3E7-4E65-86A5-CF693F88495B}" srcOrd="0" destOrd="0" presId="urn:microsoft.com/office/officeart/2005/8/layout/hierarchy2"/>
    <dgm:cxn modelId="{00787BF7-7424-4C93-9088-B8DE65BB46BE}" type="presOf" srcId="{25404211-4667-4F8B-92A7-A0AFF311209B}" destId="{EFA23666-93F4-46B0-9905-C98FE25A1797}" srcOrd="0" destOrd="0" presId="urn:microsoft.com/office/officeart/2005/8/layout/hierarchy2"/>
    <dgm:cxn modelId="{76E575A0-054F-4647-8544-5A8D9965BF6C}" type="presOf" srcId="{1E821E50-ADFF-4549-898B-3CF451914117}" destId="{60FDEB58-DE8F-42F4-A29E-2002F6773339}" srcOrd="0" destOrd="0" presId="urn:microsoft.com/office/officeart/2005/8/layout/hierarchy2"/>
    <dgm:cxn modelId="{0F024976-F932-4166-9FFB-AB0E2258A0D0}" type="presOf" srcId="{BE3C551B-ACA1-4353-AD48-75085E98A39D}" destId="{2392F8EC-125A-4EF2-BEEA-B1786C721CFC}" srcOrd="0" destOrd="0" presId="urn:microsoft.com/office/officeart/2005/8/layout/hierarchy2"/>
    <dgm:cxn modelId="{C35FE1C6-1275-44F5-9A1E-B574B61D2A85}" type="presOf" srcId="{93F62B10-738F-4A14-A1AB-8A93D6D1FF14}" destId="{BA2CC389-35FB-4DE4-8016-7E10E6221465}" srcOrd="0" destOrd="0" presId="urn:microsoft.com/office/officeart/2005/8/layout/hierarchy2"/>
    <dgm:cxn modelId="{C0AB4DE2-2508-48C2-8A42-5C5B2526AAF0}" type="presOf" srcId="{593DF09B-EED1-4DC7-B8A8-347ABBB001B0}" destId="{B9DF74A1-027F-4D09-B3BE-D64CCFCA3EEA}" srcOrd="0" destOrd="0" presId="urn:microsoft.com/office/officeart/2005/8/layout/hierarchy2"/>
    <dgm:cxn modelId="{13E44F3F-DD51-4C6B-B573-1792E82D07AF}" type="presOf" srcId="{F010DBEC-7936-4BDE-BA9A-8A568570DCFF}" destId="{4372C380-C6EC-424D-BD61-7FD184E9F296}" srcOrd="1" destOrd="0" presId="urn:microsoft.com/office/officeart/2005/8/layout/hierarchy2"/>
    <dgm:cxn modelId="{FB1D049E-17C2-4772-9385-BD539F05578C}" type="presOf" srcId="{01776B31-7C2A-4C6C-BDB0-677DDB24E58C}" destId="{2BF741BB-311B-4484-9AD9-F5DFCB2D3282}" srcOrd="0" destOrd="0" presId="urn:microsoft.com/office/officeart/2005/8/layout/hierarchy2"/>
    <dgm:cxn modelId="{539B2351-9BA8-4F7C-8EBA-8BD7E97CC7F5}" type="presOf" srcId="{1E821E50-ADFF-4549-898B-3CF451914117}" destId="{EC15FA81-F0D2-48A1-B777-2FD112011D56}" srcOrd="1" destOrd="0" presId="urn:microsoft.com/office/officeart/2005/8/layout/hierarchy2"/>
    <dgm:cxn modelId="{3895395C-1B62-4496-988C-CF97CFE205C7}" type="presOf" srcId="{9686DDF6-83B1-4054-9638-11A183983F63}" destId="{28A4CFAA-C1A6-4FF5-89DF-F63D6CEB2AE3}" srcOrd="1" destOrd="0" presId="urn:microsoft.com/office/officeart/2005/8/layout/hierarchy2"/>
    <dgm:cxn modelId="{9A65E889-1D6D-472C-B778-166CF017558D}" type="presOf" srcId="{B9D7EA0F-E7C0-442D-AEAC-CFC7D14E4C9A}" destId="{42A23608-0753-47A7-8A49-E66959D7C3E0}" srcOrd="1" destOrd="0" presId="urn:microsoft.com/office/officeart/2005/8/layout/hierarchy2"/>
    <dgm:cxn modelId="{9FE34D8D-F5A2-406A-9EA5-9B2D74CF5DD3}" srcId="{B5399493-121F-4256-9ECF-206E26D847CF}" destId="{F5098191-481C-426D-8BED-A85E2A49C736}" srcOrd="2" destOrd="0" parTransId="{474C470B-BB98-495E-A5CE-72CDE2D68ABF}" sibTransId="{EFA8C640-6299-4937-BACE-87B7D71881A5}"/>
    <dgm:cxn modelId="{559D73D1-0BCE-4B57-AB35-E1831B6B003E}" type="presOf" srcId="{B46CEBD2-1AB5-4BB0-8E8E-C431FDDDE8D3}" destId="{BC45EF64-FC7F-4876-A529-850916F8BC6B}" srcOrd="0" destOrd="0" presId="urn:microsoft.com/office/officeart/2005/8/layout/hierarchy2"/>
    <dgm:cxn modelId="{22DF9D5C-2EC9-4A61-9FC9-005C59D1DCF6}" type="presOf" srcId="{112CB88E-156F-4CEC-AF8F-FBFB507A9401}" destId="{FC477881-A4E8-42D4-9849-F425C4338027}" srcOrd="1" destOrd="0" presId="urn:microsoft.com/office/officeart/2005/8/layout/hierarchy2"/>
    <dgm:cxn modelId="{DD8B2929-4C72-4384-BB56-B271391EFEBC}" type="presOf" srcId="{20CE6250-BBC5-432B-BEF7-1FCCC868F785}" destId="{2CA7AA89-586E-4E16-9E99-9920E54A117E}" srcOrd="0" destOrd="0" presId="urn:microsoft.com/office/officeart/2005/8/layout/hierarchy2"/>
    <dgm:cxn modelId="{BFB042A9-1C3D-4FDB-A5DF-C16442981BB5}" type="presOf" srcId="{25404211-4667-4F8B-92A7-A0AFF311209B}" destId="{152CB182-85CB-42A9-B39C-7EECF922BA05}" srcOrd="1" destOrd="0" presId="urn:microsoft.com/office/officeart/2005/8/layout/hierarchy2"/>
    <dgm:cxn modelId="{1E614BCB-10A8-463F-9037-86FD21CA2ABA}" type="presOf" srcId="{B5399493-121F-4256-9ECF-206E26D847CF}" destId="{B4B2C0DE-E80A-4430-89A0-FB63F3FF3C6B}" srcOrd="0" destOrd="0" presId="urn:microsoft.com/office/officeart/2005/8/layout/hierarchy2"/>
    <dgm:cxn modelId="{A3B25AA4-B651-48F4-839F-CAF3A3F373B7}" srcId="{B46CEBD2-1AB5-4BB0-8E8E-C431FDDDE8D3}" destId="{E3FF9DE4-39AE-42E1-AF7D-5F7E1B717C2B}" srcOrd="1" destOrd="0" parTransId="{112CB88E-156F-4CEC-AF8F-FBFB507A9401}" sibTransId="{E7D79CB4-AFF8-4B72-B881-433F096065EC}"/>
    <dgm:cxn modelId="{CADD19E6-A7B1-410A-8E71-6AEB0E3A0165}" type="presOf" srcId="{1C4A5061-B92E-493B-8C89-781815141E11}" destId="{19B29461-FDEE-4825-99B8-2E21A5664D62}" srcOrd="0" destOrd="0" presId="urn:microsoft.com/office/officeart/2005/8/layout/hierarchy2"/>
    <dgm:cxn modelId="{54480F51-1C8B-4BCF-92F5-66BAB2E8411B}" type="presOf" srcId="{9ACEE4EE-5001-422A-BD8F-0030268B9CF1}" destId="{6BD86AE3-88A8-495D-A5A1-2CE4480B9BF3}" srcOrd="1" destOrd="0" presId="urn:microsoft.com/office/officeart/2005/8/layout/hierarchy2"/>
    <dgm:cxn modelId="{DB0E2545-F0F7-40BF-B5A3-6BAB751C599E}" type="presOf" srcId="{3F8A8A3F-E02B-4A69-BB32-C2DF47AF743D}" destId="{7C476B21-5B0D-4385-B4A5-90CEF2D991E1}" srcOrd="0" destOrd="0" presId="urn:microsoft.com/office/officeart/2005/8/layout/hierarchy2"/>
    <dgm:cxn modelId="{CD34D253-7147-4C12-B96B-EAE36E86D76F}" type="presOf" srcId="{8212AD15-14BF-476C-BA70-2E37F6B4D0FD}" destId="{418D1238-F681-4CC5-B43B-139A9308E369}" srcOrd="1" destOrd="0" presId="urn:microsoft.com/office/officeart/2005/8/layout/hierarchy2"/>
    <dgm:cxn modelId="{4EABB5FB-68CB-4E6F-8653-29B1993F7BC7}" type="presOf" srcId="{FFED8072-2AD7-4127-94E3-75322824615D}" destId="{860BB7F9-5CA4-478D-BAED-4FBEEA82C348}" srcOrd="0" destOrd="0" presId="urn:microsoft.com/office/officeart/2005/8/layout/hierarchy2"/>
    <dgm:cxn modelId="{BE251262-B29F-44DE-A0FE-65752F122EA5}" srcId="{E04F4920-4DAD-4BCF-BBD7-DB42F02A1CDA}" destId="{4D16E3E3-8B0D-4225-A220-D094C06CD1C3}" srcOrd="0" destOrd="0" parTransId="{D521274B-0A16-41DD-BAB6-0A5030B4DC23}" sibTransId="{1FD0AB8E-F7E6-4CFE-92FE-7CA9AB863FA8}"/>
    <dgm:cxn modelId="{3E988911-6719-4006-A5B7-6AAD20EFBF35}" type="presOf" srcId="{86256324-765D-4748-9682-80C2E71981C0}" destId="{E6901666-565C-4738-BF62-729E84F0486A}" srcOrd="0" destOrd="0" presId="urn:microsoft.com/office/officeart/2005/8/layout/hierarchy2"/>
    <dgm:cxn modelId="{7E8402FA-A698-4286-9732-A90C468874E6}" type="presOf" srcId="{AC3D9093-13C5-4FB2-9C45-49838EBCDD4B}" destId="{AD27CB20-8D7D-43DE-8FCC-811E5F0D714D}" srcOrd="0" destOrd="0" presId="urn:microsoft.com/office/officeart/2005/8/layout/hierarchy2"/>
    <dgm:cxn modelId="{FF9294F4-0A70-4B62-B963-96DF63876AA8}" type="presOf" srcId="{910C1020-E10A-4E48-9396-14B5064329F9}" destId="{07A6AA97-1C3D-4B08-A635-AC7D027AFDEB}" srcOrd="0" destOrd="0" presId="urn:microsoft.com/office/officeart/2005/8/layout/hierarchy2"/>
    <dgm:cxn modelId="{1A734F60-4EA9-4112-8CAF-490279259CF1}" type="presOf" srcId="{E834FD81-BC25-4D7E-81C2-EE3E3A6F2D69}" destId="{4CF96741-3F18-42E9-9F45-BBF38D36CEDB}" srcOrd="0" destOrd="0" presId="urn:microsoft.com/office/officeart/2005/8/layout/hierarchy2"/>
    <dgm:cxn modelId="{A5472DFD-7E1F-47AE-B9A5-0BDC738EC178}" type="presOf" srcId="{BBAE5968-3A2B-481A-80B6-EB047C4F5C13}" destId="{EE8FF894-4988-4578-906A-F21C3E4F220A}" srcOrd="0" destOrd="0" presId="urn:microsoft.com/office/officeart/2005/8/layout/hierarchy2"/>
    <dgm:cxn modelId="{327AC79B-CC4D-4B3E-950E-BB600B08AA62}" type="presOf" srcId="{50D929AB-A78E-4E20-8057-122FE9EF4BBB}" destId="{D07974EF-1A2F-4529-9E27-6BC4D72A0887}" srcOrd="1" destOrd="0" presId="urn:microsoft.com/office/officeart/2005/8/layout/hierarchy2"/>
    <dgm:cxn modelId="{8518F70E-8FBC-4804-B819-25685501EDFA}" type="presOf" srcId="{A8DB634B-41A2-473E-BE10-B900FF8D6705}" destId="{1B244484-E089-47A4-881D-A7E84395D45A}" srcOrd="0" destOrd="0" presId="urn:microsoft.com/office/officeart/2005/8/layout/hierarchy2"/>
    <dgm:cxn modelId="{02D132B7-ADC1-4BAD-867B-3C3943161B59}" srcId="{E3FF9DE4-39AE-42E1-AF7D-5F7E1B717C2B}" destId="{BBAE5968-3A2B-481A-80B6-EB047C4F5C13}" srcOrd="0" destOrd="0" parTransId="{1E821E50-ADFF-4549-898B-3CF451914117}" sibTransId="{16666F4B-DB18-435F-A4CD-97423EF94EE3}"/>
    <dgm:cxn modelId="{1919BACB-964E-4B37-9EF5-7FCD5B512D1E}" type="presOf" srcId="{E834FD81-BC25-4D7E-81C2-EE3E3A6F2D69}" destId="{C4F3C6DA-6CF9-4E89-887D-8189F16696C4}" srcOrd="1" destOrd="0" presId="urn:microsoft.com/office/officeart/2005/8/layout/hierarchy2"/>
    <dgm:cxn modelId="{423AF889-92F2-49DB-BEFA-8F170E6B4C93}" type="presOf" srcId="{B9075C2E-4039-4AA1-80A3-6388B349A426}" destId="{774C1507-782D-465A-AD4D-04EF2B881C40}" srcOrd="0" destOrd="0" presId="urn:microsoft.com/office/officeart/2005/8/layout/hierarchy2"/>
    <dgm:cxn modelId="{48D1A253-BD69-4613-8D95-A0BE14852FE7}" srcId="{86256324-765D-4748-9682-80C2E71981C0}" destId="{AC3D9093-13C5-4FB2-9C45-49838EBCDD4B}" srcOrd="0" destOrd="0" parTransId="{BE3C551B-ACA1-4353-AD48-75085E98A39D}" sibTransId="{9988BDC6-EF63-4F0D-833A-408CB2AF8AC0}"/>
    <dgm:cxn modelId="{572C8FF5-324C-447B-8D2B-0AE5D0092119}" type="presParOf" srcId="{E1C41075-72AF-4313-AFA2-836C06D91068}" destId="{B4094FBF-BDDE-4668-8DAA-437C357D94D0}" srcOrd="0" destOrd="0" presId="urn:microsoft.com/office/officeart/2005/8/layout/hierarchy2"/>
    <dgm:cxn modelId="{5E05F0CA-6F43-489E-A0C5-BED8E6BD0FF6}" type="presParOf" srcId="{B4094FBF-BDDE-4668-8DAA-437C357D94D0}" destId="{34CD87FB-0E29-49CB-A6A9-3E779E89C746}" srcOrd="0" destOrd="0" presId="urn:microsoft.com/office/officeart/2005/8/layout/hierarchy2"/>
    <dgm:cxn modelId="{1ACB9D01-6EE1-4C0B-9BA0-323E63EA9F02}" type="presParOf" srcId="{B4094FBF-BDDE-4668-8DAA-437C357D94D0}" destId="{0E64F43D-4921-4334-8942-5559B417D23F}" srcOrd="1" destOrd="0" presId="urn:microsoft.com/office/officeart/2005/8/layout/hierarchy2"/>
    <dgm:cxn modelId="{1CE91BE7-A852-46ED-8581-41552EFA56A2}" type="presParOf" srcId="{0E64F43D-4921-4334-8942-5559B417D23F}" destId="{AC43D379-A765-4413-9DA9-920AF4C5BED7}" srcOrd="0" destOrd="0" presId="urn:microsoft.com/office/officeart/2005/8/layout/hierarchy2"/>
    <dgm:cxn modelId="{2372530B-7D0A-4410-9A87-FDE32E2ED3D2}" type="presParOf" srcId="{AC43D379-A765-4413-9DA9-920AF4C5BED7}" destId="{5373D958-96B4-4D6E-823E-9D49FCDC0720}" srcOrd="0" destOrd="0" presId="urn:microsoft.com/office/officeart/2005/8/layout/hierarchy2"/>
    <dgm:cxn modelId="{27A9AE13-27B7-46C5-A65F-C64BB11BD55C}" type="presParOf" srcId="{0E64F43D-4921-4334-8942-5559B417D23F}" destId="{537D5EA4-EE6F-4EA0-A6B7-DFDA73B65B7D}" srcOrd="1" destOrd="0" presId="urn:microsoft.com/office/officeart/2005/8/layout/hierarchy2"/>
    <dgm:cxn modelId="{C7ADE42F-E44F-45A1-8EFA-1EA76D51A566}" type="presParOf" srcId="{537D5EA4-EE6F-4EA0-A6B7-DFDA73B65B7D}" destId="{F3F94648-974E-4C7A-9149-F56A5C10B5BB}" srcOrd="0" destOrd="0" presId="urn:microsoft.com/office/officeart/2005/8/layout/hierarchy2"/>
    <dgm:cxn modelId="{81C68100-5151-428A-BD6A-6CF226211717}" type="presParOf" srcId="{537D5EA4-EE6F-4EA0-A6B7-DFDA73B65B7D}" destId="{D50A4FF5-3E17-4075-9BF8-9872648AD315}" srcOrd="1" destOrd="0" presId="urn:microsoft.com/office/officeart/2005/8/layout/hierarchy2"/>
    <dgm:cxn modelId="{1C9B4963-D079-47E2-8B41-C80FBA893F32}" type="presParOf" srcId="{D50A4FF5-3E17-4075-9BF8-9872648AD315}" destId="{D335D8E4-A88E-43F2-AFAF-50ABF919F06E}" srcOrd="0" destOrd="0" presId="urn:microsoft.com/office/officeart/2005/8/layout/hierarchy2"/>
    <dgm:cxn modelId="{8490EDA2-2E41-47B8-A1CC-0B4EDE236219}" type="presParOf" srcId="{D335D8E4-A88E-43F2-AFAF-50ABF919F06E}" destId="{D07974EF-1A2F-4529-9E27-6BC4D72A0887}" srcOrd="0" destOrd="0" presId="urn:microsoft.com/office/officeart/2005/8/layout/hierarchy2"/>
    <dgm:cxn modelId="{49CACB6A-A9F5-4A84-80FA-CBC4EE1F868A}" type="presParOf" srcId="{D50A4FF5-3E17-4075-9BF8-9872648AD315}" destId="{FEE63561-1154-4939-B5D2-D8270B4EC41E}" srcOrd="1" destOrd="0" presId="urn:microsoft.com/office/officeart/2005/8/layout/hierarchy2"/>
    <dgm:cxn modelId="{348F9F36-4370-4DC4-9BF0-567D89D4A0F5}" type="presParOf" srcId="{FEE63561-1154-4939-B5D2-D8270B4EC41E}" destId="{B27D03F4-33A4-4699-BE26-D90564A45B52}" srcOrd="0" destOrd="0" presId="urn:microsoft.com/office/officeart/2005/8/layout/hierarchy2"/>
    <dgm:cxn modelId="{684AD58E-E035-4A0F-96AA-88002E5F2532}" type="presParOf" srcId="{FEE63561-1154-4939-B5D2-D8270B4EC41E}" destId="{392BA65E-CCA4-436A-B04F-5CBD20477042}" srcOrd="1" destOrd="0" presId="urn:microsoft.com/office/officeart/2005/8/layout/hierarchy2"/>
    <dgm:cxn modelId="{0CF1536F-CF79-4252-99D9-84B5A21B7E09}" type="presParOf" srcId="{392BA65E-CCA4-436A-B04F-5CBD20477042}" destId="{2CA7AA89-586E-4E16-9E99-9920E54A117E}" srcOrd="0" destOrd="0" presId="urn:microsoft.com/office/officeart/2005/8/layout/hierarchy2"/>
    <dgm:cxn modelId="{67C493B9-C402-429C-A545-47277374682C}" type="presParOf" srcId="{2CA7AA89-586E-4E16-9E99-9920E54A117E}" destId="{89B7C142-D414-4ABA-89BC-17C77E6BDAAA}" srcOrd="0" destOrd="0" presId="urn:microsoft.com/office/officeart/2005/8/layout/hierarchy2"/>
    <dgm:cxn modelId="{67B69991-F496-4AB8-BE4E-00C862536E2C}" type="presParOf" srcId="{392BA65E-CCA4-436A-B04F-5CBD20477042}" destId="{E7D7B677-9F01-47B9-BD22-D37C93ED361B}" srcOrd="1" destOrd="0" presId="urn:microsoft.com/office/officeart/2005/8/layout/hierarchy2"/>
    <dgm:cxn modelId="{086DEAC5-3044-4297-926C-614AD387BD34}" type="presParOf" srcId="{E7D7B677-9F01-47B9-BD22-D37C93ED361B}" destId="{0F948499-E3E7-4E65-86A5-CF693F88495B}" srcOrd="0" destOrd="0" presId="urn:microsoft.com/office/officeart/2005/8/layout/hierarchy2"/>
    <dgm:cxn modelId="{25598707-1749-4975-A64E-7F1BCF9BF62E}" type="presParOf" srcId="{E7D7B677-9F01-47B9-BD22-D37C93ED361B}" destId="{7618AE8C-FF5A-4859-B978-1DF969E2103A}" srcOrd="1" destOrd="0" presId="urn:microsoft.com/office/officeart/2005/8/layout/hierarchy2"/>
    <dgm:cxn modelId="{434D9A2E-3D25-4A08-8B38-4A546B545AA9}" type="presParOf" srcId="{7618AE8C-FF5A-4859-B978-1DF969E2103A}" destId="{B2261E54-8871-435E-8DCA-E4C7B9412B82}" srcOrd="0" destOrd="0" presId="urn:microsoft.com/office/officeart/2005/8/layout/hierarchy2"/>
    <dgm:cxn modelId="{8DC784FF-AC0C-4721-AFB8-D1FA9FAC1527}" type="presParOf" srcId="{B2261E54-8871-435E-8DCA-E4C7B9412B82}" destId="{8226876F-2787-4BB0-8CF7-BFB14DDCE8CD}" srcOrd="0" destOrd="0" presId="urn:microsoft.com/office/officeart/2005/8/layout/hierarchy2"/>
    <dgm:cxn modelId="{6F7D17CA-C5F4-4C40-B2E5-5C109073BD2D}" type="presParOf" srcId="{7618AE8C-FF5A-4859-B978-1DF969E2103A}" destId="{2D594C4A-1130-4E19-9F27-40E4AC5370D5}" srcOrd="1" destOrd="0" presId="urn:microsoft.com/office/officeart/2005/8/layout/hierarchy2"/>
    <dgm:cxn modelId="{DE464298-8852-427D-B2D4-8F1BC9E2B8A3}" type="presParOf" srcId="{2D594C4A-1130-4E19-9F27-40E4AC5370D5}" destId="{2BF741BB-311B-4484-9AD9-F5DFCB2D3282}" srcOrd="0" destOrd="0" presId="urn:microsoft.com/office/officeart/2005/8/layout/hierarchy2"/>
    <dgm:cxn modelId="{8848C80E-B035-471C-9F4B-1F4E77BDB84B}" type="presParOf" srcId="{2D594C4A-1130-4E19-9F27-40E4AC5370D5}" destId="{1D7121F3-4F49-4FEB-85D2-B493563CDC2E}" srcOrd="1" destOrd="0" presId="urn:microsoft.com/office/officeart/2005/8/layout/hierarchy2"/>
    <dgm:cxn modelId="{0F089627-18D6-479D-B97A-B90A9007AE21}" type="presParOf" srcId="{1D7121F3-4F49-4FEB-85D2-B493563CDC2E}" destId="{AFB245ED-0BAB-4823-9502-F64026AB5F02}" srcOrd="0" destOrd="0" presId="urn:microsoft.com/office/officeart/2005/8/layout/hierarchy2"/>
    <dgm:cxn modelId="{ADEDB12D-AE17-43DA-B202-015DD3D5C8D6}" type="presParOf" srcId="{AFB245ED-0BAB-4823-9502-F64026AB5F02}" destId="{5152AA5E-195E-4079-9D71-17C6C6035D22}" srcOrd="0" destOrd="0" presId="urn:microsoft.com/office/officeart/2005/8/layout/hierarchy2"/>
    <dgm:cxn modelId="{2ED7BAE3-B806-470D-B2CB-E01FE904CB1E}" type="presParOf" srcId="{1D7121F3-4F49-4FEB-85D2-B493563CDC2E}" destId="{34B681A5-1696-44D0-B9EA-EAA8A24E07DC}" srcOrd="1" destOrd="0" presId="urn:microsoft.com/office/officeart/2005/8/layout/hierarchy2"/>
    <dgm:cxn modelId="{0EF4F9EE-1F51-4A43-B537-95EC9287F51F}" type="presParOf" srcId="{34B681A5-1696-44D0-B9EA-EAA8A24E07DC}" destId="{B9DF74A1-027F-4D09-B3BE-D64CCFCA3EEA}" srcOrd="0" destOrd="0" presId="urn:microsoft.com/office/officeart/2005/8/layout/hierarchy2"/>
    <dgm:cxn modelId="{04EEA4A2-4A8B-488F-82B1-DF2CB77EDEEC}" type="presParOf" srcId="{34B681A5-1696-44D0-B9EA-EAA8A24E07DC}" destId="{2DCF54A6-688C-4B8E-923F-2915F6A07E7A}" srcOrd="1" destOrd="0" presId="urn:microsoft.com/office/officeart/2005/8/layout/hierarchy2"/>
    <dgm:cxn modelId="{173E49CE-47BC-4847-99B1-4427F463EEA3}" type="presParOf" srcId="{2DCF54A6-688C-4B8E-923F-2915F6A07E7A}" destId="{1B244484-E089-47A4-881D-A7E84395D45A}" srcOrd="0" destOrd="0" presId="urn:microsoft.com/office/officeart/2005/8/layout/hierarchy2"/>
    <dgm:cxn modelId="{DC679513-ACCA-4D80-AC73-27CBC8154D09}" type="presParOf" srcId="{1B244484-E089-47A4-881D-A7E84395D45A}" destId="{6D9F9424-2DA8-4E8A-A679-084169876F49}" srcOrd="0" destOrd="0" presId="urn:microsoft.com/office/officeart/2005/8/layout/hierarchy2"/>
    <dgm:cxn modelId="{86EB2256-7D98-4671-863A-FED1C19C222B}" type="presParOf" srcId="{2DCF54A6-688C-4B8E-923F-2915F6A07E7A}" destId="{B757F3AC-C96A-4BA5-B40A-5E93A16813EF}" srcOrd="1" destOrd="0" presId="urn:microsoft.com/office/officeart/2005/8/layout/hierarchy2"/>
    <dgm:cxn modelId="{82D84933-EC6B-4835-9B5F-830843A1F737}" type="presParOf" srcId="{B757F3AC-C96A-4BA5-B40A-5E93A16813EF}" destId="{223D8137-C635-47A4-AB52-39C8872D83FC}" srcOrd="0" destOrd="0" presId="urn:microsoft.com/office/officeart/2005/8/layout/hierarchy2"/>
    <dgm:cxn modelId="{4E49B983-3A9B-441F-946F-7D352C24E29D}" type="presParOf" srcId="{B757F3AC-C96A-4BA5-B40A-5E93A16813EF}" destId="{A13ED38A-369D-4163-A46A-9DD9AB0A10A6}" srcOrd="1" destOrd="0" presId="urn:microsoft.com/office/officeart/2005/8/layout/hierarchy2"/>
    <dgm:cxn modelId="{529351A3-9F8C-4BE2-98BD-575C91B262A4}" type="presParOf" srcId="{A13ED38A-369D-4163-A46A-9DD9AB0A10A6}" destId="{9D8340D7-885C-4034-8889-5363CD10B17C}" srcOrd="0" destOrd="0" presId="urn:microsoft.com/office/officeart/2005/8/layout/hierarchy2"/>
    <dgm:cxn modelId="{6055F346-7AA5-4860-8F4E-AB4AF222484E}" type="presParOf" srcId="{9D8340D7-885C-4034-8889-5363CD10B17C}" destId="{E7A7824D-01BF-4EA6-8DBA-036F631AEF83}" srcOrd="0" destOrd="0" presId="urn:microsoft.com/office/officeart/2005/8/layout/hierarchy2"/>
    <dgm:cxn modelId="{D23977F8-4D82-4426-9E2D-5413A612E627}" type="presParOf" srcId="{A13ED38A-369D-4163-A46A-9DD9AB0A10A6}" destId="{7364BC90-FE68-4297-BA24-A7B5517435CE}" srcOrd="1" destOrd="0" presId="urn:microsoft.com/office/officeart/2005/8/layout/hierarchy2"/>
    <dgm:cxn modelId="{61068722-B372-4E43-9E8C-596083B1A720}" type="presParOf" srcId="{7364BC90-FE68-4297-BA24-A7B5517435CE}" destId="{E8B0843A-9F7B-4698-BEC9-CD6BAF05B104}" srcOrd="0" destOrd="0" presId="urn:microsoft.com/office/officeart/2005/8/layout/hierarchy2"/>
    <dgm:cxn modelId="{27165682-7776-4E5B-9704-73B61885FEA9}" type="presParOf" srcId="{7364BC90-FE68-4297-BA24-A7B5517435CE}" destId="{A903994F-5597-4B14-B843-3C1790A674D0}" srcOrd="1" destOrd="0" presId="urn:microsoft.com/office/officeart/2005/8/layout/hierarchy2"/>
    <dgm:cxn modelId="{FEA9F636-C2D0-4D4A-8252-1742CAA77657}" type="presParOf" srcId="{392BA65E-CCA4-436A-B04F-5CBD20477042}" destId="{AC0B9100-188E-4859-91EE-82F0C918F087}" srcOrd="2" destOrd="0" presId="urn:microsoft.com/office/officeart/2005/8/layout/hierarchy2"/>
    <dgm:cxn modelId="{B48752E3-90A8-4F5F-ADE2-C1ED3B875FFB}" type="presParOf" srcId="{AC0B9100-188E-4859-91EE-82F0C918F087}" destId="{D1AB3406-3C84-4E00-A8B5-E12F271FF8A3}" srcOrd="0" destOrd="0" presId="urn:microsoft.com/office/officeart/2005/8/layout/hierarchy2"/>
    <dgm:cxn modelId="{DA6AEC9A-DC13-4B26-BC68-E937D1C720CB}" type="presParOf" srcId="{392BA65E-CCA4-436A-B04F-5CBD20477042}" destId="{55A1ABDE-69F0-4ECD-8391-A7908C26FFEC}" srcOrd="3" destOrd="0" presId="urn:microsoft.com/office/officeart/2005/8/layout/hierarchy2"/>
    <dgm:cxn modelId="{315A9CD0-2583-4E4A-9419-FE8852C0BF03}" type="presParOf" srcId="{55A1ABDE-69F0-4ECD-8391-A7908C26FFEC}" destId="{4235CF27-0212-4D10-A34E-3C7AFF59F29A}" srcOrd="0" destOrd="0" presId="urn:microsoft.com/office/officeart/2005/8/layout/hierarchy2"/>
    <dgm:cxn modelId="{8F80A1FE-2BE0-45FD-A774-65B95F519CDF}" type="presParOf" srcId="{55A1ABDE-69F0-4ECD-8391-A7908C26FFEC}" destId="{54E88E24-C781-4C28-85AD-5BB5A7FB7025}" srcOrd="1" destOrd="0" presId="urn:microsoft.com/office/officeart/2005/8/layout/hierarchy2"/>
    <dgm:cxn modelId="{7FA88C0A-0ABC-4255-9DB3-313024C5F71A}" type="presParOf" srcId="{54E88E24-C781-4C28-85AD-5BB5A7FB7025}" destId="{68672ACC-4B8A-410B-9DC4-590EB3E4173F}" srcOrd="0" destOrd="0" presId="urn:microsoft.com/office/officeart/2005/8/layout/hierarchy2"/>
    <dgm:cxn modelId="{BE764062-F62D-4CD9-8AB3-E3168EC5F04F}" type="presParOf" srcId="{68672ACC-4B8A-410B-9DC4-590EB3E4173F}" destId="{42A23608-0753-47A7-8A49-E66959D7C3E0}" srcOrd="0" destOrd="0" presId="urn:microsoft.com/office/officeart/2005/8/layout/hierarchy2"/>
    <dgm:cxn modelId="{B632718C-654E-410E-B2FE-E90A42774446}" type="presParOf" srcId="{54E88E24-C781-4C28-85AD-5BB5A7FB7025}" destId="{C2FE5D47-F000-41E0-AF41-B22EFF621C9A}" srcOrd="1" destOrd="0" presId="urn:microsoft.com/office/officeart/2005/8/layout/hierarchy2"/>
    <dgm:cxn modelId="{ED2004EF-13E2-40AA-844A-475E0B1DF7D1}" type="presParOf" srcId="{C2FE5D47-F000-41E0-AF41-B22EFF621C9A}" destId="{E6901666-565C-4738-BF62-729E84F0486A}" srcOrd="0" destOrd="0" presId="urn:microsoft.com/office/officeart/2005/8/layout/hierarchy2"/>
    <dgm:cxn modelId="{A4E73C8A-896F-4F95-B690-E8CA0329C51F}" type="presParOf" srcId="{C2FE5D47-F000-41E0-AF41-B22EFF621C9A}" destId="{4638E052-1206-462F-B35E-AB323AE74CA9}" srcOrd="1" destOrd="0" presId="urn:microsoft.com/office/officeart/2005/8/layout/hierarchy2"/>
    <dgm:cxn modelId="{81B3C3C7-FBA5-4639-9B37-2F3303428C91}" type="presParOf" srcId="{4638E052-1206-462F-B35E-AB323AE74CA9}" destId="{2392F8EC-125A-4EF2-BEEA-B1786C721CFC}" srcOrd="0" destOrd="0" presId="urn:microsoft.com/office/officeart/2005/8/layout/hierarchy2"/>
    <dgm:cxn modelId="{1D07D639-BDD5-46E2-AB08-49BF7FC501C7}" type="presParOf" srcId="{2392F8EC-125A-4EF2-BEEA-B1786C721CFC}" destId="{1C35AF73-26C4-4AEF-A7CA-B18447FDE49A}" srcOrd="0" destOrd="0" presId="urn:microsoft.com/office/officeart/2005/8/layout/hierarchy2"/>
    <dgm:cxn modelId="{DDA71103-44E0-488C-8C45-C826409C35DA}" type="presParOf" srcId="{4638E052-1206-462F-B35E-AB323AE74CA9}" destId="{66001049-533D-4393-9EE1-0EBF043895E9}" srcOrd="1" destOrd="0" presId="urn:microsoft.com/office/officeart/2005/8/layout/hierarchy2"/>
    <dgm:cxn modelId="{60D3E1C0-CACE-4C05-A906-DDC2DF460443}" type="presParOf" srcId="{66001049-533D-4393-9EE1-0EBF043895E9}" destId="{AD27CB20-8D7D-43DE-8FCC-811E5F0D714D}" srcOrd="0" destOrd="0" presId="urn:microsoft.com/office/officeart/2005/8/layout/hierarchy2"/>
    <dgm:cxn modelId="{15D2D6D1-77C2-4530-9731-64FA786A9879}" type="presParOf" srcId="{66001049-533D-4393-9EE1-0EBF043895E9}" destId="{DC2870B5-7B04-45B3-AE35-0631B6B12B70}" srcOrd="1" destOrd="0" presId="urn:microsoft.com/office/officeart/2005/8/layout/hierarchy2"/>
    <dgm:cxn modelId="{6A576CB9-CE9F-460C-9721-76AA30BF956B}" type="presParOf" srcId="{DC2870B5-7B04-45B3-AE35-0631B6B12B70}" destId="{5AAEF1C6-D423-4A5A-B00E-6B20A2911A41}" srcOrd="0" destOrd="0" presId="urn:microsoft.com/office/officeart/2005/8/layout/hierarchy2"/>
    <dgm:cxn modelId="{31D99F85-6492-4653-B251-AD0F0A931206}" type="presParOf" srcId="{5AAEF1C6-D423-4A5A-B00E-6B20A2911A41}" destId="{71476A2B-A649-4BF6-952C-CE0FCC2BC38D}" srcOrd="0" destOrd="0" presId="urn:microsoft.com/office/officeart/2005/8/layout/hierarchy2"/>
    <dgm:cxn modelId="{BA5AB1AA-64DA-4345-BF43-467D2EEB85C6}" type="presParOf" srcId="{DC2870B5-7B04-45B3-AE35-0631B6B12B70}" destId="{2518C4A2-284F-4473-86BA-22122A8DDD9D}" srcOrd="1" destOrd="0" presId="urn:microsoft.com/office/officeart/2005/8/layout/hierarchy2"/>
    <dgm:cxn modelId="{441A4D9F-1AB9-4C66-BA11-4A72F2CCC67B}" type="presParOf" srcId="{2518C4A2-284F-4473-86BA-22122A8DDD9D}" destId="{860BB7F9-5CA4-478D-BAED-4FBEEA82C348}" srcOrd="0" destOrd="0" presId="urn:microsoft.com/office/officeart/2005/8/layout/hierarchy2"/>
    <dgm:cxn modelId="{BC43FE8C-7593-45A9-84B5-DCFF48782E42}" type="presParOf" srcId="{2518C4A2-284F-4473-86BA-22122A8DDD9D}" destId="{47AFA0F4-7EAC-4078-9AA5-26DADBC119C4}" srcOrd="1" destOrd="0" presId="urn:microsoft.com/office/officeart/2005/8/layout/hierarchy2"/>
    <dgm:cxn modelId="{7559E019-B40A-4540-BA60-FDFD409E6269}" type="presParOf" srcId="{47AFA0F4-7EAC-4078-9AA5-26DADBC119C4}" destId="{F1B2EF16-7F53-4270-9833-75DC9F4B8CCD}" srcOrd="0" destOrd="0" presId="urn:microsoft.com/office/officeart/2005/8/layout/hierarchy2"/>
    <dgm:cxn modelId="{17AB2342-92E0-4C70-8E04-D4360D86BBA2}" type="presParOf" srcId="{F1B2EF16-7F53-4270-9833-75DC9F4B8CCD}" destId="{E0DBE35E-15E9-4950-9FF6-6F16D7D9C866}" srcOrd="0" destOrd="0" presId="urn:microsoft.com/office/officeart/2005/8/layout/hierarchy2"/>
    <dgm:cxn modelId="{C0883127-A81E-4B2C-A76B-AD6B86037205}" type="presParOf" srcId="{47AFA0F4-7EAC-4078-9AA5-26DADBC119C4}" destId="{B972D0A5-E374-4050-88EA-3FFF4EC0C9DC}" srcOrd="1" destOrd="0" presId="urn:microsoft.com/office/officeart/2005/8/layout/hierarchy2"/>
    <dgm:cxn modelId="{A4AD9D6F-DCB2-4AF1-9777-80D2C5C5FEA5}" type="presParOf" srcId="{B972D0A5-E374-4050-88EA-3FFF4EC0C9DC}" destId="{7E984EDD-0285-4D26-B958-C727738D9837}" srcOrd="0" destOrd="0" presId="urn:microsoft.com/office/officeart/2005/8/layout/hierarchy2"/>
    <dgm:cxn modelId="{68521F3E-1AA1-4665-A615-D341C5C0419B}" type="presParOf" srcId="{B972D0A5-E374-4050-88EA-3FFF4EC0C9DC}" destId="{B03B2A2F-9E4B-43D2-9C2F-168027333C9B}" srcOrd="1" destOrd="0" presId="urn:microsoft.com/office/officeart/2005/8/layout/hierarchy2"/>
    <dgm:cxn modelId="{4EF48212-0EE7-4CA8-AFE1-57448728186B}" type="presParOf" srcId="{D50A4FF5-3E17-4075-9BF8-9872648AD315}" destId="{67134676-C9B2-4C5A-9AB6-8F292904F176}" srcOrd="2" destOrd="0" presId="urn:microsoft.com/office/officeart/2005/8/layout/hierarchy2"/>
    <dgm:cxn modelId="{C48CAE3A-0E7F-4CD4-BCF0-4BE3FBCC88D0}" type="presParOf" srcId="{67134676-C9B2-4C5A-9AB6-8F292904F176}" destId="{66564E23-D556-45ED-B543-E88CACE3A90B}" srcOrd="0" destOrd="0" presId="urn:microsoft.com/office/officeart/2005/8/layout/hierarchy2"/>
    <dgm:cxn modelId="{370D3A4D-1EB2-4D52-8E7D-33F42E56341C}" type="presParOf" srcId="{D50A4FF5-3E17-4075-9BF8-9872648AD315}" destId="{A8AC03A3-228F-4850-86ED-429CBF238511}" srcOrd="3" destOrd="0" presId="urn:microsoft.com/office/officeart/2005/8/layout/hierarchy2"/>
    <dgm:cxn modelId="{AED33D80-F022-4C2B-BEF2-72595C1B632A}" type="presParOf" srcId="{A8AC03A3-228F-4850-86ED-429CBF238511}" destId="{B4B2C0DE-E80A-4430-89A0-FB63F3FF3C6B}" srcOrd="0" destOrd="0" presId="urn:microsoft.com/office/officeart/2005/8/layout/hierarchy2"/>
    <dgm:cxn modelId="{477AB73D-4276-495C-A56E-8BFEC608B8B4}" type="presParOf" srcId="{A8AC03A3-228F-4850-86ED-429CBF238511}" destId="{3C879903-FAC8-4166-B918-04B6850C6409}" srcOrd="1" destOrd="0" presId="urn:microsoft.com/office/officeart/2005/8/layout/hierarchy2"/>
    <dgm:cxn modelId="{A31B5AC6-C5EB-44A1-B33F-9A89220732E4}" type="presParOf" srcId="{3C879903-FAC8-4166-B918-04B6850C6409}" destId="{DEED092B-0F83-4D7E-A2A6-43D8698350A4}" srcOrd="0" destOrd="0" presId="urn:microsoft.com/office/officeart/2005/8/layout/hierarchy2"/>
    <dgm:cxn modelId="{A15B3B66-9943-4076-8F57-0C7546AFB6FD}" type="presParOf" srcId="{DEED092B-0F83-4D7E-A2A6-43D8698350A4}" destId="{D6C6C3AA-0EF5-43B1-A38C-BE32074BECCF}" srcOrd="0" destOrd="0" presId="urn:microsoft.com/office/officeart/2005/8/layout/hierarchy2"/>
    <dgm:cxn modelId="{78E547AF-60A5-4E7A-8F06-5F3C445929C4}" type="presParOf" srcId="{3C879903-FAC8-4166-B918-04B6850C6409}" destId="{D784148A-3277-460E-A982-962B605B1730}" srcOrd="1" destOrd="0" presId="urn:microsoft.com/office/officeart/2005/8/layout/hierarchy2"/>
    <dgm:cxn modelId="{BB43B616-10CC-4B56-BBCD-32FA4A252CEE}" type="presParOf" srcId="{D784148A-3277-460E-A982-962B605B1730}" destId="{19B29461-FDEE-4825-99B8-2E21A5664D62}" srcOrd="0" destOrd="0" presId="urn:microsoft.com/office/officeart/2005/8/layout/hierarchy2"/>
    <dgm:cxn modelId="{A6FE9EBB-F1F2-4346-8998-DC736B1B1A35}" type="presParOf" srcId="{D784148A-3277-460E-A982-962B605B1730}" destId="{CA2A23D7-7908-4DE5-B73B-8BAC85ED702E}" srcOrd="1" destOrd="0" presId="urn:microsoft.com/office/officeart/2005/8/layout/hierarchy2"/>
    <dgm:cxn modelId="{6FF06782-8F7B-47D0-BCB4-0E596BC13993}" type="presParOf" srcId="{CA2A23D7-7908-4DE5-B73B-8BAC85ED702E}" destId="{EFA23666-93F4-46B0-9905-C98FE25A1797}" srcOrd="0" destOrd="0" presId="urn:microsoft.com/office/officeart/2005/8/layout/hierarchy2"/>
    <dgm:cxn modelId="{4C61BF09-BE84-4642-896E-AF08D03E4397}" type="presParOf" srcId="{EFA23666-93F4-46B0-9905-C98FE25A1797}" destId="{152CB182-85CB-42A9-B39C-7EECF922BA05}" srcOrd="0" destOrd="0" presId="urn:microsoft.com/office/officeart/2005/8/layout/hierarchy2"/>
    <dgm:cxn modelId="{A4DCF2CE-13F3-4A8A-A600-EF6E13B2E8DC}" type="presParOf" srcId="{CA2A23D7-7908-4DE5-B73B-8BAC85ED702E}" destId="{4AEFB4ED-BA43-4DF7-9EB1-1ECD41741995}" srcOrd="1" destOrd="0" presId="urn:microsoft.com/office/officeart/2005/8/layout/hierarchy2"/>
    <dgm:cxn modelId="{8389489B-E4B1-4F3A-95BC-64648A828220}" type="presParOf" srcId="{4AEFB4ED-BA43-4DF7-9EB1-1ECD41741995}" destId="{E322C03C-4F5F-464F-BE76-4C0DFBD879B0}" srcOrd="0" destOrd="0" presId="urn:microsoft.com/office/officeart/2005/8/layout/hierarchy2"/>
    <dgm:cxn modelId="{C3CE26F2-D485-4615-9FFB-1338D58E7CFF}" type="presParOf" srcId="{4AEFB4ED-BA43-4DF7-9EB1-1ECD41741995}" destId="{DE2B8FE2-60E6-4047-8D39-90FF085C97B2}" srcOrd="1" destOrd="0" presId="urn:microsoft.com/office/officeart/2005/8/layout/hierarchy2"/>
    <dgm:cxn modelId="{945554F6-8594-4AAD-9BE6-88CDC6EDF581}" type="presParOf" srcId="{3C879903-FAC8-4166-B918-04B6850C6409}" destId="{647E4EF5-B0FC-4F91-8047-3E727279FA3F}" srcOrd="2" destOrd="0" presId="urn:microsoft.com/office/officeart/2005/8/layout/hierarchy2"/>
    <dgm:cxn modelId="{9A030CEA-77E9-4EB6-BBB6-8B95743E3863}" type="presParOf" srcId="{647E4EF5-B0FC-4F91-8047-3E727279FA3F}" destId="{B6D5B2DE-6E82-467F-A462-F35402A93EF3}" srcOrd="0" destOrd="0" presId="urn:microsoft.com/office/officeart/2005/8/layout/hierarchy2"/>
    <dgm:cxn modelId="{BA6D8B2A-C534-49DA-842D-067BB43A0A51}" type="presParOf" srcId="{3C879903-FAC8-4166-B918-04B6850C6409}" destId="{C5A2C76F-A32F-416D-B45D-883228A29CBD}" srcOrd="3" destOrd="0" presId="urn:microsoft.com/office/officeart/2005/8/layout/hierarchy2"/>
    <dgm:cxn modelId="{9FD83DB7-DC0A-4D68-BD7F-FB3C36DDC53F}" type="presParOf" srcId="{C5A2C76F-A32F-416D-B45D-883228A29CBD}" destId="{214A4FE7-65E4-4854-ACA0-D039E61138F8}" srcOrd="0" destOrd="0" presId="urn:microsoft.com/office/officeart/2005/8/layout/hierarchy2"/>
    <dgm:cxn modelId="{843EA35F-0D06-462F-9B59-F7059F834C46}" type="presParOf" srcId="{C5A2C76F-A32F-416D-B45D-883228A29CBD}" destId="{9E3EBFEF-FA80-400E-980D-B0B970EEE940}" srcOrd="1" destOrd="0" presId="urn:microsoft.com/office/officeart/2005/8/layout/hierarchy2"/>
    <dgm:cxn modelId="{B60519B6-957A-4526-A495-5959D806C042}" type="presParOf" srcId="{9E3EBFEF-FA80-400E-980D-B0B970EEE940}" destId="{4CF96741-3F18-42E9-9F45-BBF38D36CEDB}" srcOrd="0" destOrd="0" presId="urn:microsoft.com/office/officeart/2005/8/layout/hierarchy2"/>
    <dgm:cxn modelId="{52A060EF-927B-4687-8D32-8DABF88AB7E7}" type="presParOf" srcId="{4CF96741-3F18-42E9-9F45-BBF38D36CEDB}" destId="{C4F3C6DA-6CF9-4E89-887D-8189F16696C4}" srcOrd="0" destOrd="0" presId="urn:microsoft.com/office/officeart/2005/8/layout/hierarchy2"/>
    <dgm:cxn modelId="{1B0C2D61-4B4B-4F67-B1AF-622CFD5639F5}" type="presParOf" srcId="{9E3EBFEF-FA80-400E-980D-B0B970EEE940}" destId="{3544161C-B024-47E7-BD73-6675E4E5A166}" srcOrd="1" destOrd="0" presId="urn:microsoft.com/office/officeart/2005/8/layout/hierarchy2"/>
    <dgm:cxn modelId="{A2EBB889-B37D-4AD3-8E06-EF6B196100F7}" type="presParOf" srcId="{3544161C-B024-47E7-BD73-6675E4E5A166}" destId="{07A6AA97-1C3D-4B08-A635-AC7D027AFDEB}" srcOrd="0" destOrd="0" presId="urn:microsoft.com/office/officeart/2005/8/layout/hierarchy2"/>
    <dgm:cxn modelId="{596B10A2-32C6-460E-A3A6-5ACFEDE87EED}" type="presParOf" srcId="{3544161C-B024-47E7-BD73-6675E4E5A166}" destId="{010B0CC8-A0A6-4E57-84B8-F20DCA8D3356}" srcOrd="1" destOrd="0" presId="urn:microsoft.com/office/officeart/2005/8/layout/hierarchy2"/>
    <dgm:cxn modelId="{691D5583-03DE-4633-A71A-DD988A2BDD6B}" type="presParOf" srcId="{3C879903-FAC8-4166-B918-04B6850C6409}" destId="{98BA0DC8-B753-40B2-BF2C-B2985B112871}" srcOrd="4" destOrd="0" presId="urn:microsoft.com/office/officeart/2005/8/layout/hierarchy2"/>
    <dgm:cxn modelId="{FC1EA2BB-A75F-4860-8C0F-1B65535EC987}" type="presParOf" srcId="{98BA0DC8-B753-40B2-BF2C-B2985B112871}" destId="{71851C77-9AD1-4A11-A523-E8183F562538}" srcOrd="0" destOrd="0" presId="urn:microsoft.com/office/officeart/2005/8/layout/hierarchy2"/>
    <dgm:cxn modelId="{1CBF246B-8458-4F9D-AE13-71C139D1DAA0}" type="presParOf" srcId="{3C879903-FAC8-4166-B918-04B6850C6409}" destId="{8F141962-EE4E-40E0-BF9C-6950E577C371}" srcOrd="5" destOrd="0" presId="urn:microsoft.com/office/officeart/2005/8/layout/hierarchy2"/>
    <dgm:cxn modelId="{027BBB91-D0CC-457A-A047-ECFEE704C439}" type="presParOf" srcId="{8F141962-EE4E-40E0-BF9C-6950E577C371}" destId="{F1F9DC23-C3D6-4D43-9FB0-3CF3BA1A9856}" srcOrd="0" destOrd="0" presId="urn:microsoft.com/office/officeart/2005/8/layout/hierarchy2"/>
    <dgm:cxn modelId="{F12ACDDF-DFF1-4C60-8CB1-A414B4B47FAB}" type="presParOf" srcId="{8F141962-EE4E-40E0-BF9C-6950E577C371}" destId="{28942F7C-5310-454A-A42B-2AB4341C164A}" srcOrd="1" destOrd="0" presId="urn:microsoft.com/office/officeart/2005/8/layout/hierarchy2"/>
    <dgm:cxn modelId="{6FE97F48-A683-41ED-BA9A-E0AD801DC3F8}" type="presParOf" srcId="{28942F7C-5310-454A-A42B-2AB4341C164A}" destId="{3FD74029-6830-45DA-B2D1-55EA1D8243AD}" srcOrd="0" destOrd="0" presId="urn:microsoft.com/office/officeart/2005/8/layout/hierarchy2"/>
    <dgm:cxn modelId="{EA5D9C7B-E67A-4E6D-BE0F-A23261002797}" type="presParOf" srcId="{3FD74029-6830-45DA-B2D1-55EA1D8243AD}" destId="{DDE0226E-CF7B-4F46-8F84-A4221CCE6A8C}" srcOrd="0" destOrd="0" presId="urn:microsoft.com/office/officeart/2005/8/layout/hierarchy2"/>
    <dgm:cxn modelId="{B1BD04CE-E41D-421F-AEEE-D9AD678484BF}" type="presParOf" srcId="{28942F7C-5310-454A-A42B-2AB4341C164A}" destId="{3A08F89C-D147-49AC-B4DF-776271EDE2E3}" srcOrd="1" destOrd="0" presId="urn:microsoft.com/office/officeart/2005/8/layout/hierarchy2"/>
    <dgm:cxn modelId="{BAE7BCA7-2C36-4F7A-90DC-1D35CB6BA195}" type="presParOf" srcId="{3A08F89C-D147-49AC-B4DF-776271EDE2E3}" destId="{7C476B21-5B0D-4385-B4A5-90CEF2D991E1}" srcOrd="0" destOrd="0" presId="urn:microsoft.com/office/officeart/2005/8/layout/hierarchy2"/>
    <dgm:cxn modelId="{75F90E0E-02D4-41D7-8B23-3145D971F160}" type="presParOf" srcId="{3A08F89C-D147-49AC-B4DF-776271EDE2E3}" destId="{6FBF04AD-42CE-4E65-B6D9-9F062B46B93E}" srcOrd="1" destOrd="0" presId="urn:microsoft.com/office/officeart/2005/8/layout/hierarchy2"/>
    <dgm:cxn modelId="{6F3EBD3E-D7AE-4D02-A0D4-D99FB5E446FD}" type="presParOf" srcId="{0E64F43D-4921-4334-8942-5559B417D23F}" destId="{FC08862B-D674-4905-8CF8-48BF976908C9}" srcOrd="2" destOrd="0" presId="urn:microsoft.com/office/officeart/2005/8/layout/hierarchy2"/>
    <dgm:cxn modelId="{37AF7BD6-BD98-48A8-8E64-F486F998D36F}" type="presParOf" srcId="{FC08862B-D674-4905-8CF8-48BF976908C9}" destId="{7920DC01-696C-410B-AB48-B381FBC13E69}" srcOrd="0" destOrd="0" presId="urn:microsoft.com/office/officeart/2005/8/layout/hierarchy2"/>
    <dgm:cxn modelId="{4444D99D-6D63-49F6-BCA0-33A60B950C79}" type="presParOf" srcId="{0E64F43D-4921-4334-8942-5559B417D23F}" destId="{0ECB667B-A363-45F5-867C-6ED32B9E4664}" srcOrd="3" destOrd="0" presId="urn:microsoft.com/office/officeart/2005/8/layout/hierarchy2"/>
    <dgm:cxn modelId="{C336042F-9492-4E50-B603-66EF7C31DACC}" type="presParOf" srcId="{0ECB667B-A363-45F5-867C-6ED32B9E4664}" destId="{6A01267B-87B1-419E-83CD-78AD105171D0}" srcOrd="0" destOrd="0" presId="urn:microsoft.com/office/officeart/2005/8/layout/hierarchy2"/>
    <dgm:cxn modelId="{65EF38CD-ED47-4F3C-B092-6A96B96930B8}" type="presParOf" srcId="{0ECB667B-A363-45F5-867C-6ED32B9E4664}" destId="{1D820C55-9A29-458C-A83A-B01A27116689}" srcOrd="1" destOrd="0" presId="urn:microsoft.com/office/officeart/2005/8/layout/hierarchy2"/>
    <dgm:cxn modelId="{D223516C-F90E-4B94-B509-9E974FDCD2B8}" type="presParOf" srcId="{1D820C55-9A29-458C-A83A-B01A27116689}" destId="{1D5981B0-BBED-4321-993C-0C236B568583}" srcOrd="0" destOrd="0" presId="urn:microsoft.com/office/officeart/2005/8/layout/hierarchy2"/>
    <dgm:cxn modelId="{FDB06663-EDA3-4E62-9987-E23236115B7E}" type="presParOf" srcId="{1D5981B0-BBED-4321-993C-0C236B568583}" destId="{74E4EDAE-C1C2-4147-A1B5-5B336C4A3806}" srcOrd="0" destOrd="0" presId="urn:microsoft.com/office/officeart/2005/8/layout/hierarchy2"/>
    <dgm:cxn modelId="{41891FC3-9B53-469E-9DFD-47A756B42C30}" type="presParOf" srcId="{1D820C55-9A29-458C-A83A-B01A27116689}" destId="{0AA3C22D-82DE-4495-94D5-E5F717233666}" srcOrd="1" destOrd="0" presId="urn:microsoft.com/office/officeart/2005/8/layout/hierarchy2"/>
    <dgm:cxn modelId="{A7DB61BF-3774-4676-80CB-0A860F48F912}" type="presParOf" srcId="{0AA3C22D-82DE-4495-94D5-E5F717233666}" destId="{EDFBB91A-8FDE-42AA-8298-844CDFE91C57}" srcOrd="0" destOrd="0" presId="urn:microsoft.com/office/officeart/2005/8/layout/hierarchy2"/>
    <dgm:cxn modelId="{6B661279-189F-4794-AA4A-7D867520B11A}" type="presParOf" srcId="{0AA3C22D-82DE-4495-94D5-E5F717233666}" destId="{2702DA0A-88C2-4069-BC64-84A05EED3E83}" srcOrd="1" destOrd="0" presId="urn:microsoft.com/office/officeart/2005/8/layout/hierarchy2"/>
    <dgm:cxn modelId="{B4BA2A1A-DAC7-4DDD-AB56-63514988AE07}" type="presParOf" srcId="{2702DA0A-88C2-4069-BC64-84A05EED3E83}" destId="{8B121BF3-56D6-418D-B9B3-44D66A0BFA8D}" srcOrd="0" destOrd="0" presId="urn:microsoft.com/office/officeart/2005/8/layout/hierarchy2"/>
    <dgm:cxn modelId="{EB36FF83-C000-459E-972A-0BC85C95F230}" type="presParOf" srcId="{8B121BF3-56D6-418D-B9B3-44D66A0BFA8D}" destId="{4372C380-C6EC-424D-BD61-7FD184E9F296}" srcOrd="0" destOrd="0" presId="urn:microsoft.com/office/officeart/2005/8/layout/hierarchy2"/>
    <dgm:cxn modelId="{2D81C79A-0E17-4244-948D-B87015470229}" type="presParOf" srcId="{2702DA0A-88C2-4069-BC64-84A05EED3E83}" destId="{0BFA8A4C-D8C5-4239-8791-2FA4EAE6D6E3}" srcOrd="1" destOrd="0" presId="urn:microsoft.com/office/officeart/2005/8/layout/hierarchy2"/>
    <dgm:cxn modelId="{1416D216-C55D-4D61-BF70-CF82D91C3086}" type="presParOf" srcId="{0BFA8A4C-D8C5-4239-8791-2FA4EAE6D6E3}" destId="{69EC34AE-C6B9-4C9A-94AB-2CA75E62F1AE}" srcOrd="0" destOrd="0" presId="urn:microsoft.com/office/officeart/2005/8/layout/hierarchy2"/>
    <dgm:cxn modelId="{71B7A1E2-F224-40C8-8D8C-4EF813CAF7AD}" type="presParOf" srcId="{0BFA8A4C-D8C5-4239-8791-2FA4EAE6D6E3}" destId="{2775FCDB-C8AC-4AAB-B76D-3ADF2BA4B313}" srcOrd="1" destOrd="0" presId="urn:microsoft.com/office/officeart/2005/8/layout/hierarchy2"/>
    <dgm:cxn modelId="{69ED456B-B76E-47D0-8AD5-BA51D90309F5}" type="presParOf" srcId="{1D820C55-9A29-458C-A83A-B01A27116689}" destId="{4008BDEE-4573-43D4-B3FC-6CD94DA798BE}" srcOrd="2" destOrd="0" presId="urn:microsoft.com/office/officeart/2005/8/layout/hierarchy2"/>
    <dgm:cxn modelId="{CE188761-E7F6-4002-ABEE-6D5DFFB40B61}" type="presParOf" srcId="{4008BDEE-4573-43D4-B3FC-6CD94DA798BE}" destId="{3FFA91BC-E287-4258-A0F6-F7C5CC972ABD}" srcOrd="0" destOrd="0" presId="urn:microsoft.com/office/officeart/2005/8/layout/hierarchy2"/>
    <dgm:cxn modelId="{01AD1FC1-D132-4B10-8C7C-632BB5AAE1A7}" type="presParOf" srcId="{1D820C55-9A29-458C-A83A-B01A27116689}" destId="{1EB10ED6-237C-4A54-BD77-9BC609A5C4BC}" srcOrd="3" destOrd="0" presId="urn:microsoft.com/office/officeart/2005/8/layout/hierarchy2"/>
    <dgm:cxn modelId="{B83D6B89-6644-4E08-84C6-01BE8F714180}" type="presParOf" srcId="{1EB10ED6-237C-4A54-BD77-9BC609A5C4BC}" destId="{BC45EF64-FC7F-4876-A529-850916F8BC6B}" srcOrd="0" destOrd="0" presId="urn:microsoft.com/office/officeart/2005/8/layout/hierarchy2"/>
    <dgm:cxn modelId="{6235DA2D-66DE-4C2D-8B6E-AC6D0782C60C}" type="presParOf" srcId="{1EB10ED6-237C-4A54-BD77-9BC609A5C4BC}" destId="{A9B22BB7-F79E-4418-952D-C53D2231BD00}" srcOrd="1" destOrd="0" presId="urn:microsoft.com/office/officeart/2005/8/layout/hierarchy2"/>
    <dgm:cxn modelId="{A64D8D67-6055-4569-A9C5-78E6042EC116}" type="presParOf" srcId="{A9B22BB7-F79E-4418-952D-C53D2231BD00}" destId="{AC5BDE14-267B-4205-AFBF-C9F793AB4701}" srcOrd="0" destOrd="0" presId="urn:microsoft.com/office/officeart/2005/8/layout/hierarchy2"/>
    <dgm:cxn modelId="{36FA18E5-BF83-4DE4-93E1-4BB10DC5DCA9}" type="presParOf" srcId="{AC5BDE14-267B-4205-AFBF-C9F793AB4701}" destId="{418D1238-F681-4CC5-B43B-139A9308E369}" srcOrd="0" destOrd="0" presId="urn:microsoft.com/office/officeart/2005/8/layout/hierarchy2"/>
    <dgm:cxn modelId="{537E77AD-5073-4472-B5B2-36E91B3A3860}" type="presParOf" srcId="{A9B22BB7-F79E-4418-952D-C53D2231BD00}" destId="{5275E78D-257F-4E9E-B8A8-CB0764DDAA2D}" srcOrd="1" destOrd="0" presId="urn:microsoft.com/office/officeart/2005/8/layout/hierarchy2"/>
    <dgm:cxn modelId="{0EE2D7DC-89C4-4409-A9D2-D1A4B190E503}" type="presParOf" srcId="{5275E78D-257F-4E9E-B8A8-CB0764DDAA2D}" destId="{8385DC8A-76F4-4CB7-958D-158481805341}" srcOrd="0" destOrd="0" presId="urn:microsoft.com/office/officeart/2005/8/layout/hierarchy2"/>
    <dgm:cxn modelId="{D9B64CD2-6108-48FB-9113-547099934A90}" type="presParOf" srcId="{5275E78D-257F-4E9E-B8A8-CB0764DDAA2D}" destId="{0D86D973-6428-4A6E-ABDF-E1FBDA73897F}" srcOrd="1" destOrd="0" presId="urn:microsoft.com/office/officeart/2005/8/layout/hierarchy2"/>
    <dgm:cxn modelId="{86E0E83B-3FB7-468D-A402-BB18399342A5}" type="presParOf" srcId="{0D86D973-6428-4A6E-ABDF-E1FBDA73897F}" destId="{5F758442-AF5C-416C-8270-21CA5556C445}" srcOrd="0" destOrd="0" presId="urn:microsoft.com/office/officeart/2005/8/layout/hierarchy2"/>
    <dgm:cxn modelId="{3F481110-C14B-4011-B17C-DEB7FA2706B0}" type="presParOf" srcId="{5F758442-AF5C-416C-8270-21CA5556C445}" destId="{28A4CFAA-C1A6-4FF5-89DF-F63D6CEB2AE3}" srcOrd="0" destOrd="0" presId="urn:microsoft.com/office/officeart/2005/8/layout/hierarchy2"/>
    <dgm:cxn modelId="{67C61493-ED26-4250-81A7-B366C41C6D8E}" type="presParOf" srcId="{0D86D973-6428-4A6E-ABDF-E1FBDA73897F}" destId="{23689083-3304-400F-AEAE-0D108C8DB7C7}" srcOrd="1" destOrd="0" presId="urn:microsoft.com/office/officeart/2005/8/layout/hierarchy2"/>
    <dgm:cxn modelId="{B4DF59F6-2A48-4A6D-A523-3EE5B56949B6}" type="presParOf" srcId="{23689083-3304-400F-AEAE-0D108C8DB7C7}" destId="{774C1507-782D-465A-AD4D-04EF2B881C40}" srcOrd="0" destOrd="0" presId="urn:microsoft.com/office/officeart/2005/8/layout/hierarchy2"/>
    <dgm:cxn modelId="{1420CCCE-737C-4713-9E87-FF475D0FEC02}" type="presParOf" srcId="{23689083-3304-400F-AEAE-0D108C8DB7C7}" destId="{0619BA14-049F-4A66-B192-015B891EB963}" srcOrd="1" destOrd="0" presId="urn:microsoft.com/office/officeart/2005/8/layout/hierarchy2"/>
    <dgm:cxn modelId="{A6EDE315-DBE8-4CEB-813B-3BBAD70AD289}" type="presParOf" srcId="{A9B22BB7-F79E-4418-952D-C53D2231BD00}" destId="{BE0FEF2D-4AB5-4FD1-BE6C-64841097314D}" srcOrd="2" destOrd="0" presId="urn:microsoft.com/office/officeart/2005/8/layout/hierarchy2"/>
    <dgm:cxn modelId="{65105A21-73B1-4665-A870-284EB480D77A}" type="presParOf" srcId="{BE0FEF2D-4AB5-4FD1-BE6C-64841097314D}" destId="{FC477881-A4E8-42D4-9849-F425C4338027}" srcOrd="0" destOrd="0" presId="urn:microsoft.com/office/officeart/2005/8/layout/hierarchy2"/>
    <dgm:cxn modelId="{1CD1AAF1-855C-47E5-AB55-83B3D4C87DC1}" type="presParOf" srcId="{A9B22BB7-F79E-4418-952D-C53D2231BD00}" destId="{CB141D9E-DFD6-4B9A-B296-02C9C254ABC8}" srcOrd="3" destOrd="0" presId="urn:microsoft.com/office/officeart/2005/8/layout/hierarchy2"/>
    <dgm:cxn modelId="{02032D96-7F5C-40D4-883D-53CDA7C6B73E}" type="presParOf" srcId="{CB141D9E-DFD6-4B9A-B296-02C9C254ABC8}" destId="{BEEB2381-B761-4F91-B4A3-BC832F37C62B}" srcOrd="0" destOrd="0" presId="urn:microsoft.com/office/officeart/2005/8/layout/hierarchy2"/>
    <dgm:cxn modelId="{6B7C5AC7-8E3C-49F4-81FD-30EFFB8A88D4}" type="presParOf" srcId="{CB141D9E-DFD6-4B9A-B296-02C9C254ABC8}" destId="{343F3FAC-5931-46F0-A8B4-EC06D6D079A7}" srcOrd="1" destOrd="0" presId="urn:microsoft.com/office/officeart/2005/8/layout/hierarchy2"/>
    <dgm:cxn modelId="{4EEE3170-211B-4DF2-B4B9-9E80AB7BF8C0}" type="presParOf" srcId="{343F3FAC-5931-46F0-A8B4-EC06D6D079A7}" destId="{60FDEB58-DE8F-42F4-A29E-2002F6773339}" srcOrd="0" destOrd="0" presId="urn:microsoft.com/office/officeart/2005/8/layout/hierarchy2"/>
    <dgm:cxn modelId="{3994A751-FD70-45E1-9F0E-BA26717BB86D}" type="presParOf" srcId="{60FDEB58-DE8F-42F4-A29E-2002F6773339}" destId="{EC15FA81-F0D2-48A1-B777-2FD112011D56}" srcOrd="0" destOrd="0" presId="urn:microsoft.com/office/officeart/2005/8/layout/hierarchy2"/>
    <dgm:cxn modelId="{FACC6200-1F10-45FD-B822-913619D94450}" type="presParOf" srcId="{343F3FAC-5931-46F0-A8B4-EC06D6D079A7}" destId="{E4B7EA1D-7731-4591-8713-CD27FDD9DCDF}" srcOrd="1" destOrd="0" presId="urn:microsoft.com/office/officeart/2005/8/layout/hierarchy2"/>
    <dgm:cxn modelId="{61F97359-5DD8-4281-98CA-CECA431A49E9}" type="presParOf" srcId="{E4B7EA1D-7731-4591-8713-CD27FDD9DCDF}" destId="{EE8FF894-4988-4578-906A-F21C3E4F220A}" srcOrd="0" destOrd="0" presId="urn:microsoft.com/office/officeart/2005/8/layout/hierarchy2"/>
    <dgm:cxn modelId="{8176EBD4-42D9-4295-B962-33730EAE7C39}" type="presParOf" srcId="{E4B7EA1D-7731-4591-8713-CD27FDD9DCDF}" destId="{FB5624A1-506E-44F0-838D-8A7BE92B142D}" srcOrd="1" destOrd="0" presId="urn:microsoft.com/office/officeart/2005/8/layout/hierarchy2"/>
    <dgm:cxn modelId="{3772B7CF-6FA5-49AA-BE37-0D14AEBD9BC2}" type="presParOf" srcId="{A9B22BB7-F79E-4418-952D-C53D2231BD00}" destId="{75B17616-C72F-4985-B397-9A62D759DDDE}" srcOrd="4" destOrd="0" presId="urn:microsoft.com/office/officeart/2005/8/layout/hierarchy2"/>
    <dgm:cxn modelId="{370FB85C-4CC5-4F36-A7FE-76EF1F1B0752}" type="presParOf" srcId="{75B17616-C72F-4985-B397-9A62D759DDDE}" destId="{6BD86AE3-88A8-495D-A5A1-2CE4480B9BF3}" srcOrd="0" destOrd="0" presId="urn:microsoft.com/office/officeart/2005/8/layout/hierarchy2"/>
    <dgm:cxn modelId="{99951945-74DE-45C4-BE79-0F88C02EE276}" type="presParOf" srcId="{A9B22BB7-F79E-4418-952D-C53D2231BD00}" destId="{AD7D1FF0-338C-4EE0-8659-2C8D7A880D82}" srcOrd="5" destOrd="0" presId="urn:microsoft.com/office/officeart/2005/8/layout/hierarchy2"/>
    <dgm:cxn modelId="{CFA7E893-C3A5-4AFA-AA60-CBDEEEB7D314}" type="presParOf" srcId="{AD7D1FF0-338C-4EE0-8659-2C8D7A880D82}" destId="{5B06E9E3-42EC-4712-9A64-BC3A918206B3}" srcOrd="0" destOrd="0" presId="urn:microsoft.com/office/officeart/2005/8/layout/hierarchy2"/>
    <dgm:cxn modelId="{BF57A692-816F-4196-87FC-2B11FB2369B3}" type="presParOf" srcId="{AD7D1FF0-338C-4EE0-8659-2C8D7A880D82}" destId="{EAE157CB-CEC9-4C90-897D-D21C1D8AD2F1}" srcOrd="1" destOrd="0" presId="urn:microsoft.com/office/officeart/2005/8/layout/hierarchy2"/>
    <dgm:cxn modelId="{B283E3B2-610C-4B2C-BF16-81B22BDE1D0E}" type="presParOf" srcId="{EAE157CB-CEC9-4C90-897D-D21C1D8AD2F1}" destId="{877ADA31-6115-4E02-8D43-4083C2E7E687}" srcOrd="0" destOrd="0" presId="urn:microsoft.com/office/officeart/2005/8/layout/hierarchy2"/>
    <dgm:cxn modelId="{002AEFA8-11C2-4B36-91E3-C30F306FF20F}" type="presParOf" srcId="{877ADA31-6115-4E02-8D43-4083C2E7E687}" destId="{E2DC124E-55C4-4B29-9A63-26EDB7AD4F10}" srcOrd="0" destOrd="0" presId="urn:microsoft.com/office/officeart/2005/8/layout/hierarchy2"/>
    <dgm:cxn modelId="{91457F43-4EC7-4DE0-BE53-AE9C59293A2D}" type="presParOf" srcId="{EAE157CB-CEC9-4C90-897D-D21C1D8AD2F1}" destId="{3F06F717-0ADB-4042-9D50-BC2B4EEBFB79}" srcOrd="1" destOrd="0" presId="urn:microsoft.com/office/officeart/2005/8/layout/hierarchy2"/>
    <dgm:cxn modelId="{DFD57A52-243A-4A71-A9DC-E2A9D227C0E3}" type="presParOf" srcId="{3F06F717-0ADB-4042-9D50-BC2B4EEBFB79}" destId="{BA2CC389-35FB-4DE4-8016-7E10E6221465}" srcOrd="0" destOrd="0" presId="urn:microsoft.com/office/officeart/2005/8/layout/hierarchy2"/>
    <dgm:cxn modelId="{5501900B-EE3A-410B-819D-9838A901450F}" type="presParOf" srcId="{3F06F717-0ADB-4042-9D50-BC2B4EEBFB79}" destId="{1DFF88A0-03CB-4FAA-A84F-9DA600CF86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1912C5-281E-45DC-AF92-E577152A43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CEBF1FD-BCF5-4C30-8E07-799B30A4CAC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راههای اثبات علم الهی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2FC4341-3CE5-40F6-BE57-5D2D0A35A297}" type="parTrans" cxnId="{28178652-532A-489D-8562-6E95A377AB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8382ED-51FA-4123-808F-03FF55DCAE2E}" type="sibTrans" cxnId="{28178652-532A-489D-8562-6E95A377ABA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478D3D-A640-4BA9-B50B-C8D903F6519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از طریق کمال مطلق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4C866E3-B042-4F57-B529-749A479F0F56}" type="parTrans" cxnId="{6E34150E-0A0C-4D47-B47B-F5B077BE10C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8C28663-664D-4048-8923-3689CD31FD1D}" type="sibTrans" cxnId="{6E34150E-0A0C-4D47-B47B-F5B077BE10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CDB7761-0794-4BC4-BB1C-D05DCECE2B0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D70090C-B979-4022-A1B3-102C24B3B458}" type="parTrans" cxnId="{FB17816C-CF58-4E2D-9785-C46BE4FAEF2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8511E24-2CF2-4472-94E9-65F6ADC2EADB}" type="sibTrans" cxnId="{FB17816C-CF58-4E2D-9785-C46BE4FAEF2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36D0FA-67F9-495A-8D29-34B8FAEC7E5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علم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کمال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C3E73D2-0B34-4F86-8271-0B57DF461059}" type="parTrans" cxnId="{ED24DDC2-6831-4192-9D56-C4B77903BB7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3409EF7-CE0D-4368-8FB4-38E7BB74B7B4}" type="sibTrans" cxnId="{ED24DDC2-6831-4192-9D56-C4B77903BB7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DA5D68-CB95-486A-84D2-3F59D142D58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50549A8-5BC1-4F51-B480-2D2EB5B36163}" type="parTrans" cxnId="{50CCD343-5745-4CFD-96F1-042D36C8459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EAE15B3-2721-4E67-90A6-89D398355372}" type="sibTrans" cxnId="{50CCD343-5745-4CFD-96F1-042D36C8459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F44C33-6242-42A9-9249-DFE1BFD426A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کمالی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 در بالاترین مرتبه در خداوند متعال وجود دارد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F6132B9-25D6-4795-A896-1AB5EEA36AB2}" type="parTrans" cxnId="{682FE9CC-F556-4691-933C-C76377C1F4B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FD978AE-C02C-4598-B617-4AE75C6DAC55}" type="sibTrans" cxnId="{682FE9CC-F556-4691-933C-C76377C1F4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1BE6B4-AFC7-4BEC-8EC2-7E1E0DD15EF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E7AEA42-7F28-4FA5-A082-9F2B9915849B}" type="parTrans" cxnId="{7BAE0C78-ACFD-4257-9C0F-D3752B8DDB2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33A2712-643C-42BC-9645-727F9096543F}" type="sibTrans" cxnId="{7BAE0C78-ACFD-4257-9C0F-D3752B8DDB2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AD25AD-9A3E-42C9-94E2-599DA433505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علم در بالاترین مرتبه در خداوند متعال وجود دارد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7958D63-8C2A-4A76-BBBB-2DB5F2353731}" type="parTrans" cxnId="{630B6E7F-A57E-4FD1-9E83-28F69DFDEB5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CE0FC66-F865-4BF7-A7BD-EE23B984A5F2}" type="sibTrans" cxnId="{630B6E7F-A57E-4FD1-9E83-28F69DFDEB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7BA508-27E7-4CDC-9A5D-897234E637D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از طریق برهان نظم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1F9B800-48ED-41F8-BA26-BAEBDF8A171E}" type="parTrans" cxnId="{FEE4DC8F-9DFA-4221-858A-107B925E850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B74E767-29C6-411B-A90A-5A95BD149D21}" type="sibTrans" cxnId="{FEE4DC8F-9DFA-4221-858A-107B925E85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EF37D1-D3C1-4843-B0D3-F8D39253E9C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29436A4-8493-449C-81E8-21CD6FE0C1D9}" type="parTrans" cxnId="{77B16E4F-0D5B-43CE-9D60-52565672137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1B130E6-29B4-47BE-88F9-CAFCEE073E4F}" type="sibTrans" cxnId="{77B16E4F-0D5B-43CE-9D60-5256567213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8DD2F5-F352-4BBF-8B2C-9D815BCA8AF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جهان طبیعت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مجموعه ای منظم 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F2E8B7C-576B-4CF0-B52C-FC5F3815788A}" type="parTrans" cxnId="{0BE87E60-24A0-47E9-A5A6-A71A55E2B5D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7A79326-8291-4192-96D5-8EF037A8E8CE}" type="sibTrans" cxnId="{0BE87E60-24A0-47E9-A5A6-A71A55E2B5D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E6CCEA-31B6-4295-B4D1-FFA3B390454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47B725F-167D-4A42-ADB2-3817742CC9F8}" type="parTrans" cxnId="{9C6A71E5-033F-4126-BA10-DEA973F28B2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14DEC55-3A74-4C15-ACA9-C7C29D43E735}" type="sibTrans" cxnId="{9C6A71E5-033F-4126-BA10-DEA973F28B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66FB84-53D4-4834-AF84-0E98A246205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مجموعه منظمی 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ناظمی عالم دارد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4455D9D-F67F-4986-9221-7E815722FB5B}" type="parTrans" cxnId="{748E1E13-3373-4639-A917-20C5D64A5CC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827AE50-4C61-4853-95BC-CC2E0AF7E85E}" type="sibTrans" cxnId="{748E1E13-3373-4639-A917-20C5D64A5CC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D1B44E-9081-4648-9673-E2A56037175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CB6CEB0-4A4F-44D4-83D1-2EDD7492277D}" type="parTrans" cxnId="{F78A87FE-58D7-4142-8856-EBEB73694A7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5C38227-7133-407B-9461-90568A058784}" type="sibTrans" cxnId="{F78A87FE-58D7-4142-8856-EBEB73694A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7969F8-C979-4B70-80FA-AD5C2BC91B3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جهان طبیعت ناظمی عالم دارد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7BE848A-C95A-4AD2-BE70-DC69A2ECE6DC}" type="parTrans" cxnId="{27B6A485-CCC2-46BF-9EC6-145A33EE7A6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A6F87D0-48D2-4DD0-9879-E9DC555D0ADB}" type="sibTrans" cxnId="{27B6A485-CCC2-46BF-9EC6-145A33EE7A6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E7CD3E-B595-4A96-B3C8-268C5D4A3EB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از طریق مجرد بودن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3679FC0-6EF0-408D-BFF6-0FC229F0E119}" type="parTrans" cxnId="{3C0A9419-0BDF-4965-8A31-1DF52FED1D5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0D5AB60-7A6B-4DB2-9672-247E8F937484}" type="sibTrans" cxnId="{3C0A9419-0BDF-4965-8A31-1DF52FED1D5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1105CA-3AF4-4C34-AEFA-36AA32A2CCD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اصل موضوع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74889A1-725A-49B3-9CA1-1FBB4492C1E3}" type="parTrans" cxnId="{398F7897-318C-49EF-B03B-C3EC53C7CCE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7B66513-F901-46A9-80DD-56CE53DEEDAC}" type="sibTrans" cxnId="{398F7897-318C-49EF-B03B-C3EC53C7CCE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061760D-ED00-4C7F-BED0-D440A7F3C3E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موجود مجرد و مستقلی دارای علم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A7F4878-619B-46A7-B9D1-DFD0AD7A9E11}" type="parTrans" cxnId="{230CBCC4-B61B-42A1-AC09-07126F435AF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EDFFAAB-F591-47F3-9816-09B6B5B7FDB6}" type="sibTrans" cxnId="{230CBCC4-B61B-42A1-AC09-07126F435A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4582C6-AFD2-43E7-BF4A-C5BF7B371DC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برهان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AFF964D-F407-41E8-B020-818BC2896E74}" type="parTrans" cxnId="{5A5FB104-46A3-4105-BC55-B9E22C42E56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C221BE0-3658-4C97-AC8D-F46F3D9D5051}" type="sibTrans" cxnId="{5A5FB104-46A3-4105-BC55-B9E22C42E56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E4A2DEF-A26F-45C0-AA95-B1AFDEA967C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FC0A6E0-4355-43C3-8643-A14FE29A58FB}" type="parTrans" cxnId="{DE4360D1-0F78-49AB-B25A-B04F7AD3A77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5BC0636-608D-4560-BADA-308216535199}" type="sibTrans" cxnId="{DE4360D1-0F78-49AB-B25A-B04F7AD3A77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081B45-9927-4E85-81D0-ADD84A2E812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خداوند متعال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مجرد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636FE61-CF3A-41CF-B118-3DCE6E8BBCAC}" type="parTrans" cxnId="{427A3DB3-5528-412E-B5BB-6E0265C184D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2692D48-11B7-42FB-8A33-A45B3A02BAE4}" type="sibTrans" cxnId="{427A3DB3-5528-412E-B5BB-6E0265C184D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391FFB-AA8A-4C04-98E3-B73207C33D1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B1D5356-7BA4-4058-8E56-C4213B19F5B0}" type="parTrans" cxnId="{7F076D6B-272C-4634-A984-0E3D9951071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0EF2A08-93D2-41DF-B292-EDB80857B90B}" type="sibTrans" cxnId="{7F076D6B-272C-4634-A984-0E3D995107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91F13A-08AF-4F72-85C1-0139DBF4AC1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موجود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مجردی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 دارای علم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436CBA1-1384-4A5A-A5C2-075742904A8F}" type="parTrans" cxnId="{C100D907-2908-4236-AB80-A6ADCAD3C41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DFDAC20-A040-4394-A439-8A5250108991}" type="sibTrans" cxnId="{C100D907-2908-4236-AB80-A6ADCAD3C4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0AD9D7-791C-4C24-97F4-FCA0FF5BD35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EF04484-BDCB-46D1-98FC-4161D372CEDE}" type="parTrans" cxnId="{5680A32D-77AC-4223-9B09-179D9CC5432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8F6DED7-356C-4667-B8F4-70868E6DF6C9}" type="sibTrans" cxnId="{5680A32D-77AC-4223-9B09-179D9CC543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942147-FE15-4FA1-8731-3C948C10B60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خداوند متعال دارای علم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63A36CA-5D5A-45CB-9448-D645756078F4}" type="parTrans" cxnId="{51AA8D92-DBBA-475B-89D0-5F4BE9EFD97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7F53B29-DCBA-4A0C-BFA8-374DF044BE26}" type="sibTrans" cxnId="{51AA8D92-DBBA-475B-89D0-5F4BE9EFD97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59AA37-63AC-4756-852B-FF79B40806DB}" type="pres">
      <dgm:prSet presAssocID="{E31912C5-281E-45DC-AF92-E577152A438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D852C8-5ED6-49C9-9268-4CAD9AC2C556}" type="pres">
      <dgm:prSet presAssocID="{2CEBF1FD-BCF5-4C30-8E07-799B30A4CAC9}" presName="root1" presStyleCnt="0"/>
      <dgm:spPr/>
    </dgm:pt>
    <dgm:pt modelId="{42C7DD93-3D83-4675-A0A3-08D2B7F94E97}" type="pres">
      <dgm:prSet presAssocID="{2CEBF1FD-BCF5-4C30-8E07-799B30A4CAC9}" presName="LevelOneTextNode" presStyleLbl="node0" presStyleIdx="0" presStyleCnt="1" custScaleX="107697" custScaleY="315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5BAEC-F61B-44BF-A8AB-9AFCADA8BEF4}" type="pres">
      <dgm:prSet presAssocID="{2CEBF1FD-BCF5-4C30-8E07-799B30A4CAC9}" presName="level2hierChild" presStyleCnt="0"/>
      <dgm:spPr/>
    </dgm:pt>
    <dgm:pt modelId="{C65BF17F-D1E5-45EC-A49B-EDE51A8ABC97}" type="pres">
      <dgm:prSet presAssocID="{D4C866E3-B042-4F57-B529-749A479F0F56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C1F82A3-44F5-4E90-9D70-0A6C83A55DB2}" type="pres">
      <dgm:prSet presAssocID="{D4C866E3-B042-4F57-B529-749A479F0F5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76A1CB89-DFB4-46AB-B987-C46A818678E0}" type="pres">
      <dgm:prSet presAssocID="{F2478D3D-A640-4BA9-B50B-C8D903F65193}" presName="root2" presStyleCnt="0"/>
      <dgm:spPr/>
    </dgm:pt>
    <dgm:pt modelId="{D11A17F2-918A-49FC-B882-76E2D17E6DE3}" type="pres">
      <dgm:prSet presAssocID="{F2478D3D-A640-4BA9-B50B-C8D903F65193}" presName="LevelTwoTextNode" presStyleLbl="node2" presStyleIdx="0" presStyleCnt="3" custScaleY="3007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9F78623-379B-45C7-BC19-5166E194B984}" type="pres">
      <dgm:prSet presAssocID="{F2478D3D-A640-4BA9-B50B-C8D903F65193}" presName="level3hierChild" presStyleCnt="0"/>
      <dgm:spPr/>
    </dgm:pt>
    <dgm:pt modelId="{0D73B8F3-6024-40FA-9501-1153ED15F791}" type="pres">
      <dgm:prSet presAssocID="{FD70090C-B979-4022-A1B3-102C24B3B458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8EEA57E3-0B2A-452C-88C1-BBBDBBD3900A}" type="pres">
      <dgm:prSet presAssocID="{FD70090C-B979-4022-A1B3-102C24B3B458}" presName="connTx" presStyleLbl="parChTrans1D3" presStyleIdx="0" presStyleCnt="8"/>
      <dgm:spPr/>
      <dgm:t>
        <a:bodyPr/>
        <a:lstStyle/>
        <a:p>
          <a:endParaRPr lang="en-US"/>
        </a:p>
      </dgm:t>
    </dgm:pt>
    <dgm:pt modelId="{C023481D-AC97-4FA1-A844-29359B5A01E8}" type="pres">
      <dgm:prSet presAssocID="{CCDB7761-0794-4BC4-BB1C-D05DCECE2B0C}" presName="root2" presStyleCnt="0"/>
      <dgm:spPr/>
    </dgm:pt>
    <dgm:pt modelId="{5632392E-0964-48FB-9B1C-E6C3B3C804A0}" type="pres">
      <dgm:prSet presAssocID="{CCDB7761-0794-4BC4-BB1C-D05DCECE2B0C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16EEAA-9C24-4EEF-A360-B9A6FF93606E}" type="pres">
      <dgm:prSet presAssocID="{CCDB7761-0794-4BC4-BB1C-D05DCECE2B0C}" presName="level3hierChild" presStyleCnt="0"/>
      <dgm:spPr/>
    </dgm:pt>
    <dgm:pt modelId="{88D2BDFE-890E-43FC-957B-88C7B17E7198}" type="pres">
      <dgm:prSet presAssocID="{DC3E73D2-0B34-4F86-8271-0B57DF461059}" presName="conn2-1" presStyleLbl="parChTrans1D4" presStyleIdx="0" presStyleCnt="13"/>
      <dgm:spPr/>
      <dgm:t>
        <a:bodyPr/>
        <a:lstStyle/>
        <a:p>
          <a:endParaRPr lang="en-US"/>
        </a:p>
      </dgm:t>
    </dgm:pt>
    <dgm:pt modelId="{F84E459D-A7EC-4272-AB04-00464C53090E}" type="pres">
      <dgm:prSet presAssocID="{DC3E73D2-0B34-4F86-8271-0B57DF461059}" presName="connTx" presStyleLbl="parChTrans1D4" presStyleIdx="0" presStyleCnt="13"/>
      <dgm:spPr/>
      <dgm:t>
        <a:bodyPr/>
        <a:lstStyle/>
        <a:p>
          <a:endParaRPr lang="en-US"/>
        </a:p>
      </dgm:t>
    </dgm:pt>
    <dgm:pt modelId="{83CA16D6-5BA4-47B6-8AAD-392055C8BDD1}" type="pres">
      <dgm:prSet presAssocID="{C536D0FA-67F9-495A-8D29-34B8FAEC7E5E}" presName="root2" presStyleCnt="0"/>
      <dgm:spPr/>
    </dgm:pt>
    <dgm:pt modelId="{BB5D4048-3346-419D-B8A1-1ACE5F2D4841}" type="pres">
      <dgm:prSet presAssocID="{C536D0FA-67F9-495A-8D29-34B8FAEC7E5E}" presName="LevelTwoTextNode" presStyleLbl="node4" presStyleIdx="0" presStyleCnt="13" custScaleX="610647" custScaleY="125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FAB71C-E186-41CA-81F8-57A414E47AD2}" type="pres">
      <dgm:prSet presAssocID="{C536D0FA-67F9-495A-8D29-34B8FAEC7E5E}" presName="level3hierChild" presStyleCnt="0"/>
      <dgm:spPr/>
    </dgm:pt>
    <dgm:pt modelId="{FB34ED96-887B-402F-A426-3ABAD6AF8DF5}" type="pres">
      <dgm:prSet presAssocID="{D50549A8-5BC1-4F51-B480-2D2EB5B36163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A31E9C57-B17A-419B-AF18-4CE9D28FEA21}" type="pres">
      <dgm:prSet presAssocID="{D50549A8-5BC1-4F51-B480-2D2EB5B36163}" presName="connTx" presStyleLbl="parChTrans1D3" presStyleIdx="1" presStyleCnt="8"/>
      <dgm:spPr/>
      <dgm:t>
        <a:bodyPr/>
        <a:lstStyle/>
        <a:p>
          <a:endParaRPr lang="en-US"/>
        </a:p>
      </dgm:t>
    </dgm:pt>
    <dgm:pt modelId="{914710FE-57D1-4D9C-8007-EFBFF0B58A51}" type="pres">
      <dgm:prSet presAssocID="{63DA5D68-CB95-486A-84D2-3F59D142D582}" presName="root2" presStyleCnt="0"/>
      <dgm:spPr/>
    </dgm:pt>
    <dgm:pt modelId="{0883635D-80FD-46F1-A270-F51027DBE687}" type="pres">
      <dgm:prSet presAssocID="{63DA5D68-CB95-486A-84D2-3F59D142D582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34744F-6BFC-42C5-83AB-2058C697DAC5}" type="pres">
      <dgm:prSet presAssocID="{63DA5D68-CB95-486A-84D2-3F59D142D582}" presName="level3hierChild" presStyleCnt="0"/>
      <dgm:spPr/>
    </dgm:pt>
    <dgm:pt modelId="{CE1D42D5-D99D-4032-B946-FE446B022DD2}" type="pres">
      <dgm:prSet presAssocID="{5F6132B9-25D6-4795-A896-1AB5EEA36AB2}" presName="conn2-1" presStyleLbl="parChTrans1D4" presStyleIdx="1" presStyleCnt="13"/>
      <dgm:spPr/>
      <dgm:t>
        <a:bodyPr/>
        <a:lstStyle/>
        <a:p>
          <a:endParaRPr lang="en-US"/>
        </a:p>
      </dgm:t>
    </dgm:pt>
    <dgm:pt modelId="{A419C71B-4EA7-47CF-ABD9-F66A62384626}" type="pres">
      <dgm:prSet presAssocID="{5F6132B9-25D6-4795-A896-1AB5EEA36AB2}" presName="connTx" presStyleLbl="parChTrans1D4" presStyleIdx="1" presStyleCnt="13"/>
      <dgm:spPr/>
      <dgm:t>
        <a:bodyPr/>
        <a:lstStyle/>
        <a:p>
          <a:endParaRPr lang="en-US"/>
        </a:p>
      </dgm:t>
    </dgm:pt>
    <dgm:pt modelId="{93C46503-365E-4FC4-BDFC-A19AD9C288F6}" type="pres">
      <dgm:prSet presAssocID="{38F44C33-6242-42A9-9249-DFE1BFD426A5}" presName="root2" presStyleCnt="0"/>
      <dgm:spPr/>
    </dgm:pt>
    <dgm:pt modelId="{73EF48A7-02F5-40ED-8DAB-448D57A3B816}" type="pres">
      <dgm:prSet presAssocID="{38F44C33-6242-42A9-9249-DFE1BFD426A5}" presName="LevelTwoTextNode" presStyleLbl="node4" presStyleIdx="1" presStyleCnt="13" custScaleX="610647" custScaleY="125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DFDD24-016D-482B-84E7-FAB7CC197F92}" type="pres">
      <dgm:prSet presAssocID="{38F44C33-6242-42A9-9249-DFE1BFD426A5}" presName="level3hierChild" presStyleCnt="0"/>
      <dgm:spPr/>
    </dgm:pt>
    <dgm:pt modelId="{61C561AD-2B0A-4E7C-B0A6-F65EA52C2AF9}" type="pres">
      <dgm:prSet presAssocID="{FE7AEA42-7F28-4FA5-A082-9F2B9915849B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90B85A4F-D363-4CC0-AB3C-515ACF5100EC}" type="pres">
      <dgm:prSet presAssocID="{FE7AEA42-7F28-4FA5-A082-9F2B9915849B}" presName="connTx" presStyleLbl="parChTrans1D3" presStyleIdx="2" presStyleCnt="8"/>
      <dgm:spPr/>
      <dgm:t>
        <a:bodyPr/>
        <a:lstStyle/>
        <a:p>
          <a:endParaRPr lang="en-US"/>
        </a:p>
      </dgm:t>
    </dgm:pt>
    <dgm:pt modelId="{6A8703C7-BB57-45D8-AFBF-D269CBE5A26A}" type="pres">
      <dgm:prSet presAssocID="{9A1BE6B4-AFC7-4BEC-8EC2-7E1E0DD15EF7}" presName="root2" presStyleCnt="0"/>
      <dgm:spPr/>
    </dgm:pt>
    <dgm:pt modelId="{FC771C39-9491-4648-B1FF-DCD56036D97F}" type="pres">
      <dgm:prSet presAssocID="{9A1BE6B4-AFC7-4BEC-8EC2-7E1E0DD15EF7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05D048-3832-4328-BA71-A57BEE31F990}" type="pres">
      <dgm:prSet presAssocID="{9A1BE6B4-AFC7-4BEC-8EC2-7E1E0DD15EF7}" presName="level3hierChild" presStyleCnt="0"/>
      <dgm:spPr/>
    </dgm:pt>
    <dgm:pt modelId="{E33D7D7A-9FC6-49EB-849F-807F58F21D17}" type="pres">
      <dgm:prSet presAssocID="{D7958D63-8C2A-4A76-BBBB-2DB5F2353731}" presName="conn2-1" presStyleLbl="parChTrans1D4" presStyleIdx="2" presStyleCnt="13"/>
      <dgm:spPr/>
      <dgm:t>
        <a:bodyPr/>
        <a:lstStyle/>
        <a:p>
          <a:endParaRPr lang="en-US"/>
        </a:p>
      </dgm:t>
    </dgm:pt>
    <dgm:pt modelId="{00A3121E-A1E1-4E2C-A8C6-6737C28CFFF2}" type="pres">
      <dgm:prSet presAssocID="{D7958D63-8C2A-4A76-BBBB-2DB5F2353731}" presName="connTx" presStyleLbl="parChTrans1D4" presStyleIdx="2" presStyleCnt="13"/>
      <dgm:spPr/>
      <dgm:t>
        <a:bodyPr/>
        <a:lstStyle/>
        <a:p>
          <a:endParaRPr lang="en-US"/>
        </a:p>
      </dgm:t>
    </dgm:pt>
    <dgm:pt modelId="{51CD5504-8302-4348-9068-1C7A2FE14E7D}" type="pres">
      <dgm:prSet presAssocID="{55AD25AD-9A3E-42C9-94E2-599DA4335053}" presName="root2" presStyleCnt="0"/>
      <dgm:spPr/>
    </dgm:pt>
    <dgm:pt modelId="{65899825-A48F-48F4-99EA-E7C845DE38A5}" type="pres">
      <dgm:prSet presAssocID="{55AD25AD-9A3E-42C9-94E2-599DA4335053}" presName="LevelTwoTextNode" presStyleLbl="node4" presStyleIdx="2" presStyleCnt="13" custScaleX="610647" custScaleY="125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82039-CC63-4078-98EC-7D2DDC942481}" type="pres">
      <dgm:prSet presAssocID="{55AD25AD-9A3E-42C9-94E2-599DA4335053}" presName="level3hierChild" presStyleCnt="0"/>
      <dgm:spPr/>
    </dgm:pt>
    <dgm:pt modelId="{A27F1004-7283-4691-9B3A-5F60BF5F15E7}" type="pres">
      <dgm:prSet presAssocID="{E1F9B800-48ED-41F8-BA26-BAEBDF8A171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0411015F-342F-4F30-93B0-413D5D23381A}" type="pres">
      <dgm:prSet presAssocID="{E1F9B800-48ED-41F8-BA26-BAEBDF8A171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150BB54-A8D6-4AE7-BC7E-60ECC8A279AD}" type="pres">
      <dgm:prSet presAssocID="{E27BA508-27E7-4CDC-9A5D-897234E637D1}" presName="root2" presStyleCnt="0"/>
      <dgm:spPr/>
    </dgm:pt>
    <dgm:pt modelId="{092CA9B4-E747-467A-A173-75C9C93199EA}" type="pres">
      <dgm:prSet presAssocID="{E27BA508-27E7-4CDC-9A5D-897234E637D1}" presName="LevelTwoTextNode" presStyleLbl="node2" presStyleIdx="1" presStyleCnt="3" custScaleY="300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763DC0-E5D7-4F16-B47F-7484C1BA80EA}" type="pres">
      <dgm:prSet presAssocID="{E27BA508-27E7-4CDC-9A5D-897234E637D1}" presName="level3hierChild" presStyleCnt="0"/>
      <dgm:spPr/>
    </dgm:pt>
    <dgm:pt modelId="{A640336C-AB69-4ADB-B419-54F4CF25B8F8}" type="pres">
      <dgm:prSet presAssocID="{829436A4-8493-449C-81E8-21CD6FE0C1D9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A59EEE8F-43BF-4148-91B8-8A83A96D06DE}" type="pres">
      <dgm:prSet presAssocID="{829436A4-8493-449C-81E8-21CD6FE0C1D9}" presName="connTx" presStyleLbl="parChTrans1D3" presStyleIdx="3" presStyleCnt="8"/>
      <dgm:spPr/>
      <dgm:t>
        <a:bodyPr/>
        <a:lstStyle/>
        <a:p>
          <a:endParaRPr lang="en-US"/>
        </a:p>
      </dgm:t>
    </dgm:pt>
    <dgm:pt modelId="{0C7C3833-896D-460A-8019-F958256A2512}" type="pres">
      <dgm:prSet presAssocID="{14EF37D1-D3C1-4843-B0D3-F8D39253E9C2}" presName="root2" presStyleCnt="0"/>
      <dgm:spPr/>
    </dgm:pt>
    <dgm:pt modelId="{CDE0557C-A0E5-4A93-ABCE-5AD2C5FCB5D6}" type="pres">
      <dgm:prSet presAssocID="{14EF37D1-D3C1-4843-B0D3-F8D39253E9C2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5E490-6192-4D90-BD45-3A947A920713}" type="pres">
      <dgm:prSet presAssocID="{14EF37D1-D3C1-4843-B0D3-F8D39253E9C2}" presName="level3hierChild" presStyleCnt="0"/>
      <dgm:spPr/>
    </dgm:pt>
    <dgm:pt modelId="{8DDEA298-358E-40FE-9CD2-34B9C7247753}" type="pres">
      <dgm:prSet presAssocID="{BF2E8B7C-576B-4CF0-B52C-FC5F3815788A}" presName="conn2-1" presStyleLbl="parChTrans1D4" presStyleIdx="3" presStyleCnt="13"/>
      <dgm:spPr/>
      <dgm:t>
        <a:bodyPr/>
        <a:lstStyle/>
        <a:p>
          <a:endParaRPr lang="en-US"/>
        </a:p>
      </dgm:t>
    </dgm:pt>
    <dgm:pt modelId="{A8B9E5D0-3277-4F33-B8BE-23C8142BF91E}" type="pres">
      <dgm:prSet presAssocID="{BF2E8B7C-576B-4CF0-B52C-FC5F3815788A}" presName="connTx" presStyleLbl="parChTrans1D4" presStyleIdx="3" presStyleCnt="13"/>
      <dgm:spPr/>
      <dgm:t>
        <a:bodyPr/>
        <a:lstStyle/>
        <a:p>
          <a:endParaRPr lang="en-US"/>
        </a:p>
      </dgm:t>
    </dgm:pt>
    <dgm:pt modelId="{1AE0A253-CFF7-489E-BBE3-F2EE73928527}" type="pres">
      <dgm:prSet presAssocID="{F18DD2F5-F352-4BBF-8B2C-9D815BCA8AF6}" presName="root2" presStyleCnt="0"/>
      <dgm:spPr/>
    </dgm:pt>
    <dgm:pt modelId="{EA01F893-DEA1-4513-BA7B-CA698010366C}" type="pres">
      <dgm:prSet presAssocID="{F18DD2F5-F352-4BBF-8B2C-9D815BCA8AF6}" presName="LevelTwoTextNode" presStyleLbl="node4" presStyleIdx="3" presStyleCnt="13" custScaleX="479010" custScaleY="1430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7CFA9C-BEAB-4085-8051-B751F9131F6F}" type="pres">
      <dgm:prSet presAssocID="{F18DD2F5-F352-4BBF-8B2C-9D815BCA8AF6}" presName="level3hierChild" presStyleCnt="0"/>
      <dgm:spPr/>
    </dgm:pt>
    <dgm:pt modelId="{CCAB9A09-1436-4282-B899-2F4A1E1E5235}" type="pres">
      <dgm:prSet presAssocID="{547B725F-167D-4A42-ADB2-3817742CC9F8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BB5E1EE-0879-4B2F-80CF-8FB4F7AD96AD}" type="pres">
      <dgm:prSet presAssocID="{547B725F-167D-4A42-ADB2-3817742CC9F8}" presName="connTx" presStyleLbl="parChTrans1D3" presStyleIdx="4" presStyleCnt="8"/>
      <dgm:spPr/>
      <dgm:t>
        <a:bodyPr/>
        <a:lstStyle/>
        <a:p>
          <a:endParaRPr lang="en-US"/>
        </a:p>
      </dgm:t>
    </dgm:pt>
    <dgm:pt modelId="{8B178E2A-FBFE-47D5-A693-C84CE81C8CA6}" type="pres">
      <dgm:prSet presAssocID="{5CE6CCEA-31B6-4295-B4D1-FFA3B3904543}" presName="root2" presStyleCnt="0"/>
      <dgm:spPr/>
    </dgm:pt>
    <dgm:pt modelId="{2228F6FB-A908-4ACF-96E5-F83C421638E5}" type="pres">
      <dgm:prSet presAssocID="{5CE6CCEA-31B6-4295-B4D1-FFA3B3904543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AB589F-BAFD-4D9D-8D7E-A16B3EC1EB27}" type="pres">
      <dgm:prSet presAssocID="{5CE6CCEA-31B6-4295-B4D1-FFA3B3904543}" presName="level3hierChild" presStyleCnt="0"/>
      <dgm:spPr/>
    </dgm:pt>
    <dgm:pt modelId="{251ED324-9E71-45D3-BC5F-BEF799EF64CD}" type="pres">
      <dgm:prSet presAssocID="{44455D9D-F67F-4986-9221-7E815722FB5B}" presName="conn2-1" presStyleLbl="parChTrans1D4" presStyleIdx="4" presStyleCnt="13"/>
      <dgm:spPr/>
      <dgm:t>
        <a:bodyPr/>
        <a:lstStyle/>
        <a:p>
          <a:endParaRPr lang="en-US"/>
        </a:p>
      </dgm:t>
    </dgm:pt>
    <dgm:pt modelId="{AEF77FDF-F323-405D-B1D6-1F91D9ABBDE5}" type="pres">
      <dgm:prSet presAssocID="{44455D9D-F67F-4986-9221-7E815722FB5B}" presName="connTx" presStyleLbl="parChTrans1D4" presStyleIdx="4" presStyleCnt="13"/>
      <dgm:spPr/>
      <dgm:t>
        <a:bodyPr/>
        <a:lstStyle/>
        <a:p>
          <a:endParaRPr lang="en-US"/>
        </a:p>
      </dgm:t>
    </dgm:pt>
    <dgm:pt modelId="{5A7B5940-2DB9-4EA3-97B1-462D195CCB64}" type="pres">
      <dgm:prSet presAssocID="{3D66FB84-53D4-4834-AF84-0E98A2462052}" presName="root2" presStyleCnt="0"/>
      <dgm:spPr/>
    </dgm:pt>
    <dgm:pt modelId="{216983EE-5840-435C-8BF4-198BFF6C08B0}" type="pres">
      <dgm:prSet presAssocID="{3D66FB84-53D4-4834-AF84-0E98A2462052}" presName="LevelTwoTextNode" presStyleLbl="node4" presStyleIdx="4" presStyleCnt="13" custScaleX="479010" custScaleY="1430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29AF7F-936F-4EC0-9DB0-B14C8FC660D5}" type="pres">
      <dgm:prSet presAssocID="{3D66FB84-53D4-4834-AF84-0E98A2462052}" presName="level3hierChild" presStyleCnt="0"/>
      <dgm:spPr/>
    </dgm:pt>
    <dgm:pt modelId="{6986942B-5A11-44FF-A670-6B0FBF73BF94}" type="pres">
      <dgm:prSet presAssocID="{8CB6CEB0-4A4F-44D4-83D1-2EDD7492277D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86A18FB3-B813-4AFF-A01F-BE9D0D651AC6}" type="pres">
      <dgm:prSet presAssocID="{8CB6CEB0-4A4F-44D4-83D1-2EDD7492277D}" presName="connTx" presStyleLbl="parChTrans1D3" presStyleIdx="5" presStyleCnt="8"/>
      <dgm:spPr/>
      <dgm:t>
        <a:bodyPr/>
        <a:lstStyle/>
        <a:p>
          <a:endParaRPr lang="en-US"/>
        </a:p>
      </dgm:t>
    </dgm:pt>
    <dgm:pt modelId="{4C5C3EBE-1096-4EE5-90A7-692B6047AEF0}" type="pres">
      <dgm:prSet presAssocID="{9AD1B44E-9081-4648-9673-E2A56037175D}" presName="root2" presStyleCnt="0"/>
      <dgm:spPr/>
    </dgm:pt>
    <dgm:pt modelId="{FAD8A44E-9D04-49CA-9C1B-50F9E9C0C9EF}" type="pres">
      <dgm:prSet presAssocID="{9AD1B44E-9081-4648-9673-E2A56037175D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574D59-5E97-4D27-93A3-FA196B279029}" type="pres">
      <dgm:prSet presAssocID="{9AD1B44E-9081-4648-9673-E2A56037175D}" presName="level3hierChild" presStyleCnt="0"/>
      <dgm:spPr/>
    </dgm:pt>
    <dgm:pt modelId="{EF600D9A-4019-421C-AD1E-D9A0D0980A8B}" type="pres">
      <dgm:prSet presAssocID="{07BE848A-C95A-4AD2-BE70-DC69A2ECE6DC}" presName="conn2-1" presStyleLbl="parChTrans1D4" presStyleIdx="5" presStyleCnt="13"/>
      <dgm:spPr/>
      <dgm:t>
        <a:bodyPr/>
        <a:lstStyle/>
        <a:p>
          <a:endParaRPr lang="en-US"/>
        </a:p>
      </dgm:t>
    </dgm:pt>
    <dgm:pt modelId="{FF8C217C-3185-469B-84D2-FADAEDECDA2E}" type="pres">
      <dgm:prSet presAssocID="{07BE848A-C95A-4AD2-BE70-DC69A2ECE6DC}" presName="connTx" presStyleLbl="parChTrans1D4" presStyleIdx="5" presStyleCnt="13"/>
      <dgm:spPr/>
      <dgm:t>
        <a:bodyPr/>
        <a:lstStyle/>
        <a:p>
          <a:endParaRPr lang="en-US"/>
        </a:p>
      </dgm:t>
    </dgm:pt>
    <dgm:pt modelId="{7E7A34CE-DE50-4516-B795-E89BBC13D786}" type="pres">
      <dgm:prSet presAssocID="{567969F8-C979-4B70-80FA-AD5C2BC91B33}" presName="root2" presStyleCnt="0"/>
      <dgm:spPr/>
    </dgm:pt>
    <dgm:pt modelId="{38749F28-A06F-43CF-9E38-FCCC49526614}" type="pres">
      <dgm:prSet presAssocID="{567969F8-C979-4B70-80FA-AD5C2BC91B33}" presName="LevelTwoTextNode" presStyleLbl="node4" presStyleIdx="5" presStyleCnt="13" custScaleX="479010" custScaleY="1430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07B14-95E2-4CE4-AE94-89E101B2ABD0}" type="pres">
      <dgm:prSet presAssocID="{567969F8-C979-4B70-80FA-AD5C2BC91B33}" presName="level3hierChild" presStyleCnt="0"/>
      <dgm:spPr/>
    </dgm:pt>
    <dgm:pt modelId="{F9403EA2-4C69-4DD9-96F4-0DF63576390F}" type="pres">
      <dgm:prSet presAssocID="{83679FC0-6EF0-408D-BFF6-0FC229F0E11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E7D59803-D446-457B-8A90-50BCFC266398}" type="pres">
      <dgm:prSet presAssocID="{83679FC0-6EF0-408D-BFF6-0FC229F0E11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653096F-F9B9-4900-A744-449CBE085121}" type="pres">
      <dgm:prSet presAssocID="{93E7CD3E-B595-4A96-B3C8-268C5D4A3EB7}" presName="root2" presStyleCnt="0"/>
      <dgm:spPr/>
    </dgm:pt>
    <dgm:pt modelId="{FD3242F9-ED4C-4FA7-B958-8944DACCF2B7}" type="pres">
      <dgm:prSet presAssocID="{93E7CD3E-B595-4A96-B3C8-268C5D4A3EB7}" presName="LevelTwoTextNode" presStyleLbl="node2" presStyleIdx="2" presStyleCnt="3" custScaleY="3007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594AD3-6E70-42B7-AB95-28D306179FD8}" type="pres">
      <dgm:prSet presAssocID="{93E7CD3E-B595-4A96-B3C8-268C5D4A3EB7}" presName="level3hierChild" presStyleCnt="0"/>
      <dgm:spPr/>
    </dgm:pt>
    <dgm:pt modelId="{33250317-47A3-498F-8F6B-43972F7F550A}" type="pres">
      <dgm:prSet presAssocID="{174889A1-725A-49B3-9CA1-1FBB4492C1E3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C167F61C-E96E-40AE-9BD2-147864AA1FB6}" type="pres">
      <dgm:prSet presAssocID="{174889A1-725A-49B3-9CA1-1FBB4492C1E3}" presName="connTx" presStyleLbl="parChTrans1D3" presStyleIdx="6" presStyleCnt="8"/>
      <dgm:spPr/>
      <dgm:t>
        <a:bodyPr/>
        <a:lstStyle/>
        <a:p>
          <a:endParaRPr lang="en-US"/>
        </a:p>
      </dgm:t>
    </dgm:pt>
    <dgm:pt modelId="{5C2DD9D6-C4A9-43B8-B213-9DAE4F547FE0}" type="pres">
      <dgm:prSet presAssocID="{661105CA-3AF4-4C34-AEFA-36AA32A2CCD5}" presName="root2" presStyleCnt="0"/>
      <dgm:spPr/>
    </dgm:pt>
    <dgm:pt modelId="{061CB039-E2D1-4B93-88A9-2BCFD156910E}" type="pres">
      <dgm:prSet presAssocID="{661105CA-3AF4-4C34-AEFA-36AA32A2CCD5}" presName="LevelTwoTextNode" presStyleLbl="node3" presStyleIdx="6" presStyleCnt="8" custScaleX="155149" custScaleY="135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DE5767-401C-45E2-9345-11006A036363}" type="pres">
      <dgm:prSet presAssocID="{661105CA-3AF4-4C34-AEFA-36AA32A2CCD5}" presName="level3hierChild" presStyleCnt="0"/>
      <dgm:spPr/>
    </dgm:pt>
    <dgm:pt modelId="{8CF29F02-FB88-43F8-AE4C-A5A642A5A27B}" type="pres">
      <dgm:prSet presAssocID="{8A7F4878-619B-46A7-B9D1-DFD0AD7A9E11}" presName="conn2-1" presStyleLbl="parChTrans1D4" presStyleIdx="6" presStyleCnt="13"/>
      <dgm:spPr/>
      <dgm:t>
        <a:bodyPr/>
        <a:lstStyle/>
        <a:p>
          <a:endParaRPr lang="en-US"/>
        </a:p>
      </dgm:t>
    </dgm:pt>
    <dgm:pt modelId="{65F233AB-8427-4936-92BB-FAAD704C9473}" type="pres">
      <dgm:prSet presAssocID="{8A7F4878-619B-46A7-B9D1-DFD0AD7A9E11}" presName="connTx" presStyleLbl="parChTrans1D4" presStyleIdx="6" presStyleCnt="13"/>
      <dgm:spPr/>
      <dgm:t>
        <a:bodyPr/>
        <a:lstStyle/>
        <a:p>
          <a:endParaRPr lang="en-US"/>
        </a:p>
      </dgm:t>
    </dgm:pt>
    <dgm:pt modelId="{150B7999-4D93-46A1-81DF-B3853D620804}" type="pres">
      <dgm:prSet presAssocID="{0061760D-ED00-4C7F-BED0-D440A7F3C3E2}" presName="root2" presStyleCnt="0"/>
      <dgm:spPr/>
    </dgm:pt>
    <dgm:pt modelId="{820C3A17-A357-415C-8BA3-6A3CDB097B43}" type="pres">
      <dgm:prSet presAssocID="{0061760D-ED00-4C7F-BED0-D440A7F3C3E2}" presName="LevelTwoTextNode" presStyleLbl="node4" presStyleIdx="6" presStyleCnt="13" custScaleX="653576" custScaleY="116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33D6A9-AB91-486B-8DC3-BD765F14A046}" type="pres">
      <dgm:prSet presAssocID="{0061760D-ED00-4C7F-BED0-D440A7F3C3E2}" presName="level3hierChild" presStyleCnt="0"/>
      <dgm:spPr/>
    </dgm:pt>
    <dgm:pt modelId="{88A11FDB-A705-46DB-8252-15C6F648B4E9}" type="pres">
      <dgm:prSet presAssocID="{BAFF964D-F407-41E8-B020-818BC2896E74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A4139C47-F722-4947-B384-AE696390B7BC}" type="pres">
      <dgm:prSet presAssocID="{BAFF964D-F407-41E8-B020-818BC2896E74}" presName="connTx" presStyleLbl="parChTrans1D3" presStyleIdx="7" presStyleCnt="8"/>
      <dgm:spPr/>
      <dgm:t>
        <a:bodyPr/>
        <a:lstStyle/>
        <a:p>
          <a:endParaRPr lang="en-US"/>
        </a:p>
      </dgm:t>
    </dgm:pt>
    <dgm:pt modelId="{DE6891A1-CB1B-4F20-BB2C-FFD8DC2D86C8}" type="pres">
      <dgm:prSet presAssocID="{864582C6-AFD2-43E7-BF4A-C5BF7B371DC8}" presName="root2" presStyleCnt="0"/>
      <dgm:spPr/>
    </dgm:pt>
    <dgm:pt modelId="{28E42159-FB84-4E3A-B2AE-563C742E64C9}" type="pres">
      <dgm:prSet presAssocID="{864582C6-AFD2-43E7-BF4A-C5BF7B371DC8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BB72AA-5A79-4BC7-A511-40FC69B7FCA9}" type="pres">
      <dgm:prSet presAssocID="{864582C6-AFD2-43E7-BF4A-C5BF7B371DC8}" presName="level3hierChild" presStyleCnt="0"/>
      <dgm:spPr/>
    </dgm:pt>
    <dgm:pt modelId="{427A0D9E-18E3-444B-9C78-D0FFAA501EA2}" type="pres">
      <dgm:prSet presAssocID="{8FC0A6E0-4355-43C3-8643-A14FE29A58FB}" presName="conn2-1" presStyleLbl="parChTrans1D4" presStyleIdx="7" presStyleCnt="13"/>
      <dgm:spPr/>
      <dgm:t>
        <a:bodyPr/>
        <a:lstStyle/>
        <a:p>
          <a:endParaRPr lang="en-US"/>
        </a:p>
      </dgm:t>
    </dgm:pt>
    <dgm:pt modelId="{1EACAEEE-9DF6-40F4-9D01-DF5557D96570}" type="pres">
      <dgm:prSet presAssocID="{8FC0A6E0-4355-43C3-8643-A14FE29A58FB}" presName="connTx" presStyleLbl="parChTrans1D4" presStyleIdx="7" presStyleCnt="13"/>
      <dgm:spPr/>
      <dgm:t>
        <a:bodyPr/>
        <a:lstStyle/>
        <a:p>
          <a:endParaRPr lang="en-US"/>
        </a:p>
      </dgm:t>
    </dgm:pt>
    <dgm:pt modelId="{EC90317D-72C4-463B-9517-32BEC15E4E60}" type="pres">
      <dgm:prSet presAssocID="{EE4A2DEF-A26F-45C0-AA95-B1AFDEA967CB}" presName="root2" presStyleCnt="0"/>
      <dgm:spPr/>
    </dgm:pt>
    <dgm:pt modelId="{66114588-1A08-4524-9C2B-D21A1AF13559}" type="pres">
      <dgm:prSet presAssocID="{EE4A2DEF-A26F-45C0-AA95-B1AFDEA967CB}" presName="LevelTwoTextNode" presStyleLbl="node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B3286-1C24-4A4A-AE09-D541D832775E}" type="pres">
      <dgm:prSet presAssocID="{EE4A2DEF-A26F-45C0-AA95-B1AFDEA967CB}" presName="level3hierChild" presStyleCnt="0"/>
      <dgm:spPr/>
    </dgm:pt>
    <dgm:pt modelId="{F854A627-1AC3-4F2E-9DF4-59708A4B0554}" type="pres">
      <dgm:prSet presAssocID="{6636FE61-CF3A-41CF-B118-3DCE6E8BBCAC}" presName="conn2-1" presStyleLbl="parChTrans1D4" presStyleIdx="8" presStyleCnt="13"/>
      <dgm:spPr/>
      <dgm:t>
        <a:bodyPr/>
        <a:lstStyle/>
        <a:p>
          <a:pPr rtl="1"/>
          <a:endParaRPr lang="fa-IR"/>
        </a:p>
      </dgm:t>
    </dgm:pt>
    <dgm:pt modelId="{3436C3F8-8E39-428E-A9F9-846CAE96E3A1}" type="pres">
      <dgm:prSet presAssocID="{6636FE61-CF3A-41CF-B118-3DCE6E8BBCAC}" presName="connTx" presStyleLbl="parChTrans1D4" presStyleIdx="8" presStyleCnt="13"/>
      <dgm:spPr/>
      <dgm:t>
        <a:bodyPr/>
        <a:lstStyle/>
        <a:p>
          <a:endParaRPr lang="en-US"/>
        </a:p>
      </dgm:t>
    </dgm:pt>
    <dgm:pt modelId="{E025E000-8469-413F-8861-F9465CFCA041}" type="pres">
      <dgm:prSet presAssocID="{66081B45-9927-4E85-81D0-ADD84A2E8123}" presName="root2" presStyleCnt="0"/>
      <dgm:spPr/>
    </dgm:pt>
    <dgm:pt modelId="{74EE38D7-E0C6-4673-84B9-F5C2904123F1}" type="pres">
      <dgm:prSet presAssocID="{66081B45-9927-4E85-81D0-ADD84A2E8123}" presName="LevelTwoTextNode" presStyleLbl="node4" presStyleIdx="8" presStyleCnt="13" custScaleX="451296" custScaleY="118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5E837D-F0F7-4424-9BC9-0009705932E7}" type="pres">
      <dgm:prSet presAssocID="{66081B45-9927-4E85-81D0-ADD84A2E8123}" presName="level3hierChild" presStyleCnt="0"/>
      <dgm:spPr/>
    </dgm:pt>
    <dgm:pt modelId="{7DD586D6-0A6C-42E4-A734-ED97A15EADB4}" type="pres">
      <dgm:prSet presAssocID="{7B1D5356-7BA4-4058-8E56-C4213B19F5B0}" presName="conn2-1" presStyleLbl="parChTrans1D4" presStyleIdx="9" presStyleCnt="13"/>
      <dgm:spPr/>
      <dgm:t>
        <a:bodyPr/>
        <a:lstStyle/>
        <a:p>
          <a:endParaRPr lang="en-US"/>
        </a:p>
      </dgm:t>
    </dgm:pt>
    <dgm:pt modelId="{A0540C2E-79C7-4F0B-B219-105D87AFFC70}" type="pres">
      <dgm:prSet presAssocID="{7B1D5356-7BA4-4058-8E56-C4213B19F5B0}" presName="connTx" presStyleLbl="parChTrans1D4" presStyleIdx="9" presStyleCnt="13"/>
      <dgm:spPr/>
      <dgm:t>
        <a:bodyPr/>
        <a:lstStyle/>
        <a:p>
          <a:endParaRPr lang="en-US"/>
        </a:p>
      </dgm:t>
    </dgm:pt>
    <dgm:pt modelId="{36B2192C-C0AA-4962-A4EA-1214B39A034C}" type="pres">
      <dgm:prSet presAssocID="{E7391FFB-AA8A-4C04-98E3-B73207C33D14}" presName="root2" presStyleCnt="0"/>
      <dgm:spPr/>
    </dgm:pt>
    <dgm:pt modelId="{1A3E8790-A60E-47DC-8379-40F208CB74DD}" type="pres">
      <dgm:prSet presAssocID="{E7391FFB-AA8A-4C04-98E3-B73207C33D14}" presName="LevelTwoTextNode" presStyleLbl="node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F02F25-78FB-49CC-916F-9A550CB710E0}" type="pres">
      <dgm:prSet presAssocID="{E7391FFB-AA8A-4C04-98E3-B73207C33D14}" presName="level3hierChild" presStyleCnt="0"/>
      <dgm:spPr/>
    </dgm:pt>
    <dgm:pt modelId="{D34A3D59-C14E-4BE3-B54E-8EA238394EF9}" type="pres">
      <dgm:prSet presAssocID="{5436CBA1-1384-4A5A-A5C2-075742904A8F}" presName="conn2-1" presStyleLbl="parChTrans1D4" presStyleIdx="10" presStyleCnt="13"/>
      <dgm:spPr/>
      <dgm:t>
        <a:bodyPr/>
        <a:lstStyle/>
        <a:p>
          <a:pPr rtl="1"/>
          <a:endParaRPr lang="fa-IR"/>
        </a:p>
      </dgm:t>
    </dgm:pt>
    <dgm:pt modelId="{4282F906-0D51-4048-8CFD-76A913DD5D5A}" type="pres">
      <dgm:prSet presAssocID="{5436CBA1-1384-4A5A-A5C2-075742904A8F}" presName="connTx" presStyleLbl="parChTrans1D4" presStyleIdx="10" presStyleCnt="13"/>
      <dgm:spPr/>
      <dgm:t>
        <a:bodyPr/>
        <a:lstStyle/>
        <a:p>
          <a:endParaRPr lang="en-US"/>
        </a:p>
      </dgm:t>
    </dgm:pt>
    <dgm:pt modelId="{57CD2996-2C34-47D8-9D1B-744F8B732D22}" type="pres">
      <dgm:prSet presAssocID="{DC91F13A-08AF-4F72-85C1-0139DBF4AC13}" presName="root2" presStyleCnt="0"/>
      <dgm:spPr/>
    </dgm:pt>
    <dgm:pt modelId="{6E7E8C5F-814C-4FD6-B2A0-886962D83D1C}" type="pres">
      <dgm:prSet presAssocID="{DC91F13A-08AF-4F72-85C1-0139DBF4AC13}" presName="LevelTwoTextNode" presStyleLbl="node4" presStyleIdx="10" presStyleCnt="13" custScaleX="451296" custScaleY="118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6D54F2-81B9-40AE-9F7D-5D01B3A6615D}" type="pres">
      <dgm:prSet presAssocID="{DC91F13A-08AF-4F72-85C1-0139DBF4AC13}" presName="level3hierChild" presStyleCnt="0"/>
      <dgm:spPr/>
    </dgm:pt>
    <dgm:pt modelId="{C8F1E33D-2F58-43D5-B602-95C3A66A6FD9}" type="pres">
      <dgm:prSet presAssocID="{5EF04484-BDCB-46D1-98FC-4161D372CEDE}" presName="conn2-1" presStyleLbl="parChTrans1D4" presStyleIdx="11" presStyleCnt="13"/>
      <dgm:spPr/>
      <dgm:t>
        <a:bodyPr/>
        <a:lstStyle/>
        <a:p>
          <a:endParaRPr lang="en-US"/>
        </a:p>
      </dgm:t>
    </dgm:pt>
    <dgm:pt modelId="{6E19AB25-EBF0-473A-AE68-0E9CD1BFFF0E}" type="pres">
      <dgm:prSet presAssocID="{5EF04484-BDCB-46D1-98FC-4161D372CEDE}" presName="connTx" presStyleLbl="parChTrans1D4" presStyleIdx="11" presStyleCnt="13"/>
      <dgm:spPr/>
      <dgm:t>
        <a:bodyPr/>
        <a:lstStyle/>
        <a:p>
          <a:endParaRPr lang="en-US"/>
        </a:p>
      </dgm:t>
    </dgm:pt>
    <dgm:pt modelId="{FBC5B3A0-3E93-46FA-9874-A07302CADC81}" type="pres">
      <dgm:prSet presAssocID="{7C0AD9D7-791C-4C24-97F4-FCA0FF5BD353}" presName="root2" presStyleCnt="0"/>
      <dgm:spPr/>
    </dgm:pt>
    <dgm:pt modelId="{50DDD008-C2B9-4077-A7E1-65257C8EF20E}" type="pres">
      <dgm:prSet presAssocID="{7C0AD9D7-791C-4C24-97F4-FCA0FF5BD353}" presName="LevelTwoTextNode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168723-C3B3-47B1-A753-367BDEB06A99}" type="pres">
      <dgm:prSet presAssocID="{7C0AD9D7-791C-4C24-97F4-FCA0FF5BD353}" presName="level3hierChild" presStyleCnt="0"/>
      <dgm:spPr/>
    </dgm:pt>
    <dgm:pt modelId="{06DD9641-D383-4DC5-A9DF-5805621CB80D}" type="pres">
      <dgm:prSet presAssocID="{363A36CA-5D5A-45CB-9448-D645756078F4}" presName="conn2-1" presStyleLbl="parChTrans1D4" presStyleIdx="12" presStyleCnt="13"/>
      <dgm:spPr/>
      <dgm:t>
        <a:bodyPr/>
        <a:lstStyle/>
        <a:p>
          <a:pPr rtl="1"/>
          <a:endParaRPr lang="fa-IR"/>
        </a:p>
      </dgm:t>
    </dgm:pt>
    <dgm:pt modelId="{E4B276D2-705C-493C-ADC5-AEBC3D2697B3}" type="pres">
      <dgm:prSet presAssocID="{363A36CA-5D5A-45CB-9448-D645756078F4}" presName="connTx" presStyleLbl="parChTrans1D4" presStyleIdx="12" presStyleCnt="13"/>
      <dgm:spPr/>
      <dgm:t>
        <a:bodyPr/>
        <a:lstStyle/>
        <a:p>
          <a:endParaRPr lang="en-US"/>
        </a:p>
      </dgm:t>
    </dgm:pt>
    <dgm:pt modelId="{9949EDD5-29EB-467D-991C-A58F92E78AF3}" type="pres">
      <dgm:prSet presAssocID="{E6942147-FE15-4FA1-8731-3C948C10B601}" presName="root2" presStyleCnt="0"/>
      <dgm:spPr/>
    </dgm:pt>
    <dgm:pt modelId="{26B55846-7723-4083-A34D-B87F259F90C3}" type="pres">
      <dgm:prSet presAssocID="{E6942147-FE15-4FA1-8731-3C948C10B601}" presName="LevelTwoTextNode" presStyleLbl="node4" presStyleIdx="12" presStyleCnt="13" custScaleX="451296" custScaleY="118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D5D33-A83C-4DD0-B874-E8DB8F8AAEF7}" type="pres">
      <dgm:prSet presAssocID="{E6942147-FE15-4FA1-8731-3C948C10B601}" presName="level3hierChild" presStyleCnt="0"/>
      <dgm:spPr/>
    </dgm:pt>
  </dgm:ptLst>
  <dgm:cxnLst>
    <dgm:cxn modelId="{C100D907-2908-4236-AB80-A6ADCAD3C416}" srcId="{E7391FFB-AA8A-4C04-98E3-B73207C33D14}" destId="{DC91F13A-08AF-4F72-85C1-0139DBF4AC13}" srcOrd="0" destOrd="0" parTransId="{5436CBA1-1384-4A5A-A5C2-075742904A8F}" sibTransId="{3DFDAC20-A040-4394-A439-8A5250108991}"/>
    <dgm:cxn modelId="{D9953CD2-A4B4-4ADD-A55C-1E0A093DAE90}" type="presOf" srcId="{E27BA508-27E7-4CDC-9A5D-897234E637D1}" destId="{092CA9B4-E747-467A-A173-75C9C93199EA}" srcOrd="0" destOrd="0" presId="urn:microsoft.com/office/officeart/2005/8/layout/hierarchy2"/>
    <dgm:cxn modelId="{682FE9CC-F556-4691-933C-C76377C1F4BD}" srcId="{63DA5D68-CB95-486A-84D2-3F59D142D582}" destId="{38F44C33-6242-42A9-9249-DFE1BFD426A5}" srcOrd="0" destOrd="0" parTransId="{5F6132B9-25D6-4795-A896-1AB5EEA36AB2}" sibTransId="{EFD978AE-C02C-4598-B617-4AE75C6DAC55}"/>
    <dgm:cxn modelId="{E1F479D1-130D-4B26-89D4-664C1B250EF8}" type="presOf" srcId="{CCDB7761-0794-4BC4-BB1C-D05DCECE2B0C}" destId="{5632392E-0964-48FB-9B1C-E6C3B3C804A0}" srcOrd="0" destOrd="0" presId="urn:microsoft.com/office/officeart/2005/8/layout/hierarchy2"/>
    <dgm:cxn modelId="{77C1B453-569B-4FA4-B115-11815AB70529}" type="presOf" srcId="{FE7AEA42-7F28-4FA5-A082-9F2B9915849B}" destId="{90B85A4F-D363-4CC0-AB3C-515ACF5100EC}" srcOrd="1" destOrd="0" presId="urn:microsoft.com/office/officeart/2005/8/layout/hierarchy2"/>
    <dgm:cxn modelId="{8F6DFC08-B181-4388-8757-524CBA9C02CE}" type="presOf" srcId="{F2478D3D-A640-4BA9-B50B-C8D903F65193}" destId="{D11A17F2-918A-49FC-B882-76E2D17E6DE3}" srcOrd="0" destOrd="0" presId="urn:microsoft.com/office/officeart/2005/8/layout/hierarchy2"/>
    <dgm:cxn modelId="{ED24DDC2-6831-4192-9D56-C4B77903BB71}" srcId="{CCDB7761-0794-4BC4-BB1C-D05DCECE2B0C}" destId="{C536D0FA-67F9-495A-8D29-34B8FAEC7E5E}" srcOrd="0" destOrd="0" parTransId="{DC3E73D2-0B34-4F86-8271-0B57DF461059}" sibTransId="{C3409EF7-CE0D-4368-8FB4-38E7BB74B7B4}"/>
    <dgm:cxn modelId="{398F7897-318C-49EF-B03B-C3EC53C7CCEE}" srcId="{93E7CD3E-B595-4A96-B3C8-268C5D4A3EB7}" destId="{661105CA-3AF4-4C34-AEFA-36AA32A2CCD5}" srcOrd="0" destOrd="0" parTransId="{174889A1-725A-49B3-9CA1-1FBB4492C1E3}" sibTransId="{47B66513-F901-46A9-80DD-56CE53DEEDAC}"/>
    <dgm:cxn modelId="{3049E873-B070-4A13-A126-8662867CBC83}" type="presOf" srcId="{8CB6CEB0-4A4F-44D4-83D1-2EDD7492277D}" destId="{6986942B-5A11-44FF-A670-6B0FBF73BF94}" srcOrd="0" destOrd="0" presId="urn:microsoft.com/office/officeart/2005/8/layout/hierarchy2"/>
    <dgm:cxn modelId="{8C1DAD8B-07EB-4B42-9669-88208B0C7267}" type="presOf" srcId="{EE4A2DEF-A26F-45C0-AA95-B1AFDEA967CB}" destId="{66114588-1A08-4524-9C2B-D21A1AF13559}" srcOrd="0" destOrd="0" presId="urn:microsoft.com/office/officeart/2005/8/layout/hierarchy2"/>
    <dgm:cxn modelId="{0755DD58-32C3-4875-85B2-E0EBEAC70764}" type="presOf" srcId="{BF2E8B7C-576B-4CF0-B52C-FC5F3815788A}" destId="{A8B9E5D0-3277-4F33-B8BE-23C8142BF91E}" srcOrd="1" destOrd="0" presId="urn:microsoft.com/office/officeart/2005/8/layout/hierarchy2"/>
    <dgm:cxn modelId="{D8E1C944-3CB0-4B9D-A7E5-582FEBFD5CF8}" type="presOf" srcId="{5436CBA1-1384-4A5A-A5C2-075742904A8F}" destId="{D34A3D59-C14E-4BE3-B54E-8EA238394EF9}" srcOrd="0" destOrd="0" presId="urn:microsoft.com/office/officeart/2005/8/layout/hierarchy2"/>
    <dgm:cxn modelId="{4CB2F0B6-804D-459D-8B2D-EF23343CF6F7}" type="presOf" srcId="{63DA5D68-CB95-486A-84D2-3F59D142D582}" destId="{0883635D-80FD-46F1-A270-F51027DBE687}" srcOrd="0" destOrd="0" presId="urn:microsoft.com/office/officeart/2005/8/layout/hierarchy2"/>
    <dgm:cxn modelId="{6BBE23B8-FA69-4541-88A0-75E3D109B58E}" type="presOf" srcId="{8FC0A6E0-4355-43C3-8643-A14FE29A58FB}" destId="{427A0D9E-18E3-444B-9C78-D0FFAA501EA2}" srcOrd="0" destOrd="0" presId="urn:microsoft.com/office/officeart/2005/8/layout/hierarchy2"/>
    <dgm:cxn modelId="{473D13D8-8F4F-4EF5-B4ED-5CD7FB4C4654}" type="presOf" srcId="{D4C866E3-B042-4F57-B529-749A479F0F56}" destId="{3C1F82A3-44F5-4E90-9D70-0A6C83A55DB2}" srcOrd="1" destOrd="0" presId="urn:microsoft.com/office/officeart/2005/8/layout/hierarchy2"/>
    <dgm:cxn modelId="{77B16E4F-0D5B-43CE-9D60-525656721379}" srcId="{E27BA508-27E7-4CDC-9A5D-897234E637D1}" destId="{14EF37D1-D3C1-4843-B0D3-F8D39253E9C2}" srcOrd="0" destOrd="0" parTransId="{829436A4-8493-449C-81E8-21CD6FE0C1D9}" sibTransId="{C1B130E6-29B4-47BE-88F9-CAFCEE073E4F}"/>
    <dgm:cxn modelId="{BD3227BB-9FFB-4293-B90F-610B1496CD7C}" type="presOf" srcId="{363A36CA-5D5A-45CB-9448-D645756078F4}" destId="{E4B276D2-705C-493C-ADC5-AEBC3D2697B3}" srcOrd="1" destOrd="0" presId="urn:microsoft.com/office/officeart/2005/8/layout/hierarchy2"/>
    <dgm:cxn modelId="{AF527419-3AF9-4459-A30C-1C2AEA663243}" type="presOf" srcId="{07BE848A-C95A-4AD2-BE70-DC69A2ECE6DC}" destId="{FF8C217C-3185-469B-84D2-FADAEDECDA2E}" srcOrd="1" destOrd="0" presId="urn:microsoft.com/office/officeart/2005/8/layout/hierarchy2"/>
    <dgm:cxn modelId="{6DB6873E-87A7-44FB-9A87-414D23CD9CD9}" type="presOf" srcId="{E1F9B800-48ED-41F8-BA26-BAEBDF8A171E}" destId="{0411015F-342F-4F30-93B0-413D5D23381A}" srcOrd="1" destOrd="0" presId="urn:microsoft.com/office/officeart/2005/8/layout/hierarchy2"/>
    <dgm:cxn modelId="{9FFAD924-3827-4FE4-983A-225983ED8A8A}" type="presOf" srcId="{6636FE61-CF3A-41CF-B118-3DCE6E8BBCAC}" destId="{3436C3F8-8E39-428E-A9F9-846CAE96E3A1}" srcOrd="1" destOrd="0" presId="urn:microsoft.com/office/officeart/2005/8/layout/hierarchy2"/>
    <dgm:cxn modelId="{A1CF4639-741B-41B9-931A-9079F50A75F5}" type="presOf" srcId="{0061760D-ED00-4C7F-BED0-D440A7F3C3E2}" destId="{820C3A17-A357-415C-8BA3-6A3CDB097B43}" srcOrd="0" destOrd="0" presId="urn:microsoft.com/office/officeart/2005/8/layout/hierarchy2"/>
    <dgm:cxn modelId="{F27B4F96-ED66-49D6-B7CE-B175F92F2B27}" type="presOf" srcId="{D50549A8-5BC1-4F51-B480-2D2EB5B36163}" destId="{A31E9C57-B17A-419B-AF18-4CE9D28FEA21}" srcOrd="1" destOrd="0" presId="urn:microsoft.com/office/officeart/2005/8/layout/hierarchy2"/>
    <dgm:cxn modelId="{0DA1D832-4E9A-4FA9-A99A-6C9D68CDF34B}" type="presOf" srcId="{F18DD2F5-F352-4BBF-8B2C-9D815BCA8AF6}" destId="{EA01F893-DEA1-4513-BA7B-CA698010366C}" srcOrd="0" destOrd="0" presId="urn:microsoft.com/office/officeart/2005/8/layout/hierarchy2"/>
    <dgm:cxn modelId="{694384DD-36FA-4F31-B80B-2FF62AF33921}" type="presOf" srcId="{44455D9D-F67F-4986-9221-7E815722FB5B}" destId="{251ED324-9E71-45D3-BC5F-BEF799EF64CD}" srcOrd="0" destOrd="0" presId="urn:microsoft.com/office/officeart/2005/8/layout/hierarchy2"/>
    <dgm:cxn modelId="{150C8B95-8B28-454C-BE41-247B5A5CFDB9}" type="presOf" srcId="{547B725F-167D-4A42-ADB2-3817742CC9F8}" destId="{7BB5E1EE-0879-4B2F-80CF-8FB4F7AD96AD}" srcOrd="1" destOrd="0" presId="urn:microsoft.com/office/officeart/2005/8/layout/hierarchy2"/>
    <dgm:cxn modelId="{51AA8D92-DBBA-475B-89D0-5F4BE9EFD973}" srcId="{7C0AD9D7-791C-4C24-97F4-FCA0FF5BD353}" destId="{E6942147-FE15-4FA1-8731-3C948C10B601}" srcOrd="0" destOrd="0" parTransId="{363A36CA-5D5A-45CB-9448-D645756078F4}" sibTransId="{E7F53B29-DCBA-4A0C-BFA8-374DF044BE26}"/>
    <dgm:cxn modelId="{1C4C1DC6-CFB3-415C-B24A-96AECFA936B5}" type="presOf" srcId="{BAFF964D-F407-41E8-B020-818BC2896E74}" destId="{A4139C47-F722-4947-B384-AE696390B7BC}" srcOrd="1" destOrd="0" presId="urn:microsoft.com/office/officeart/2005/8/layout/hierarchy2"/>
    <dgm:cxn modelId="{FEE4DC8F-9DFA-4221-858A-107B925E850E}" srcId="{2CEBF1FD-BCF5-4C30-8E07-799B30A4CAC9}" destId="{E27BA508-27E7-4CDC-9A5D-897234E637D1}" srcOrd="1" destOrd="0" parTransId="{E1F9B800-48ED-41F8-BA26-BAEBDF8A171E}" sibTransId="{BB74E767-29C6-411B-A90A-5A95BD149D21}"/>
    <dgm:cxn modelId="{427A3DB3-5528-412E-B5BB-6E0265C184DB}" srcId="{EE4A2DEF-A26F-45C0-AA95-B1AFDEA967CB}" destId="{66081B45-9927-4E85-81D0-ADD84A2E8123}" srcOrd="0" destOrd="0" parTransId="{6636FE61-CF3A-41CF-B118-3DCE6E8BBCAC}" sibTransId="{A2692D48-11B7-42FB-8A33-A45B3A02BAE4}"/>
    <dgm:cxn modelId="{09B4DB8A-A010-4CD4-9E68-AA94FC9730FD}" type="presOf" srcId="{661105CA-3AF4-4C34-AEFA-36AA32A2CCD5}" destId="{061CB039-E2D1-4B93-88A9-2BCFD156910E}" srcOrd="0" destOrd="0" presId="urn:microsoft.com/office/officeart/2005/8/layout/hierarchy2"/>
    <dgm:cxn modelId="{86C9E8D4-95AE-4108-B6FC-F7D9F05CA9E7}" type="presOf" srcId="{83679FC0-6EF0-408D-BFF6-0FC229F0E119}" destId="{F9403EA2-4C69-4DD9-96F4-0DF63576390F}" srcOrd="0" destOrd="0" presId="urn:microsoft.com/office/officeart/2005/8/layout/hierarchy2"/>
    <dgm:cxn modelId="{9C6A71E5-033F-4126-BA10-DEA973F28B20}" srcId="{E27BA508-27E7-4CDC-9A5D-897234E637D1}" destId="{5CE6CCEA-31B6-4295-B4D1-FFA3B3904543}" srcOrd="1" destOrd="0" parTransId="{547B725F-167D-4A42-ADB2-3817742CC9F8}" sibTransId="{214DEC55-3A74-4C15-ACA9-C7C29D43E735}"/>
    <dgm:cxn modelId="{AC214DC9-A7C7-473D-9F05-DE79AEDCDE9B}" type="presOf" srcId="{66081B45-9927-4E85-81D0-ADD84A2E8123}" destId="{74EE38D7-E0C6-4673-84B9-F5C2904123F1}" srcOrd="0" destOrd="0" presId="urn:microsoft.com/office/officeart/2005/8/layout/hierarchy2"/>
    <dgm:cxn modelId="{584DFB7A-67C6-4F7C-A56E-9542DBD37475}" type="presOf" srcId="{174889A1-725A-49B3-9CA1-1FBB4492C1E3}" destId="{C167F61C-E96E-40AE-9BD2-147864AA1FB6}" srcOrd="1" destOrd="0" presId="urn:microsoft.com/office/officeart/2005/8/layout/hierarchy2"/>
    <dgm:cxn modelId="{3A4D7CCD-BC46-42CE-81FC-6227838523E6}" type="presOf" srcId="{9AD1B44E-9081-4648-9673-E2A56037175D}" destId="{FAD8A44E-9D04-49CA-9C1B-50F9E9C0C9EF}" srcOrd="0" destOrd="0" presId="urn:microsoft.com/office/officeart/2005/8/layout/hierarchy2"/>
    <dgm:cxn modelId="{0C1AA46D-EEB2-47D4-A5E8-1BFED2D87CB2}" type="presOf" srcId="{FD70090C-B979-4022-A1B3-102C24B3B458}" destId="{0D73B8F3-6024-40FA-9501-1153ED15F791}" srcOrd="0" destOrd="0" presId="urn:microsoft.com/office/officeart/2005/8/layout/hierarchy2"/>
    <dgm:cxn modelId="{517F0560-F677-4067-AB67-E895075B0B8D}" type="presOf" srcId="{7C0AD9D7-791C-4C24-97F4-FCA0FF5BD353}" destId="{50DDD008-C2B9-4077-A7E1-65257C8EF20E}" srcOrd="0" destOrd="0" presId="urn:microsoft.com/office/officeart/2005/8/layout/hierarchy2"/>
    <dgm:cxn modelId="{28178652-532A-489D-8562-6E95A377ABA2}" srcId="{E31912C5-281E-45DC-AF92-E577152A4387}" destId="{2CEBF1FD-BCF5-4C30-8E07-799B30A4CAC9}" srcOrd="0" destOrd="0" parTransId="{D2FC4341-3CE5-40F6-BE57-5D2D0A35A297}" sibTransId="{878382ED-51FA-4123-808F-03FF55DCAE2E}"/>
    <dgm:cxn modelId="{0A12A2C9-3FC7-41ED-B284-D95649EC5303}" type="presOf" srcId="{DC3E73D2-0B34-4F86-8271-0B57DF461059}" destId="{F84E459D-A7EC-4272-AB04-00464C53090E}" srcOrd="1" destOrd="0" presId="urn:microsoft.com/office/officeart/2005/8/layout/hierarchy2"/>
    <dgm:cxn modelId="{7F076D6B-272C-4634-A984-0E3D9951071C}" srcId="{864582C6-AFD2-43E7-BF4A-C5BF7B371DC8}" destId="{E7391FFB-AA8A-4C04-98E3-B73207C33D14}" srcOrd="1" destOrd="0" parTransId="{7B1D5356-7BA4-4058-8E56-C4213B19F5B0}" sibTransId="{F0EF2A08-93D2-41DF-B292-EDB80857B90B}"/>
    <dgm:cxn modelId="{7F57D4D1-7A34-46E0-B54B-E20318FDD877}" type="presOf" srcId="{5436CBA1-1384-4A5A-A5C2-075742904A8F}" destId="{4282F906-0D51-4048-8CFD-76A913DD5D5A}" srcOrd="1" destOrd="0" presId="urn:microsoft.com/office/officeart/2005/8/layout/hierarchy2"/>
    <dgm:cxn modelId="{B116B495-6481-4D4B-B94C-7F8BA518FFFD}" type="presOf" srcId="{8A7F4878-619B-46A7-B9D1-DFD0AD7A9E11}" destId="{8CF29F02-FB88-43F8-AE4C-A5A642A5A27B}" srcOrd="0" destOrd="0" presId="urn:microsoft.com/office/officeart/2005/8/layout/hierarchy2"/>
    <dgm:cxn modelId="{52E68653-AAD6-4E46-9C93-A22CEC613AB2}" type="presOf" srcId="{BF2E8B7C-576B-4CF0-B52C-FC5F3815788A}" destId="{8DDEA298-358E-40FE-9CD2-34B9C7247753}" srcOrd="0" destOrd="0" presId="urn:microsoft.com/office/officeart/2005/8/layout/hierarchy2"/>
    <dgm:cxn modelId="{049156B7-6C2E-4B90-ADE4-89482F31659E}" type="presOf" srcId="{174889A1-725A-49B3-9CA1-1FBB4492C1E3}" destId="{33250317-47A3-498F-8F6B-43972F7F550A}" srcOrd="0" destOrd="0" presId="urn:microsoft.com/office/officeart/2005/8/layout/hierarchy2"/>
    <dgm:cxn modelId="{6E34150E-0A0C-4D47-B47B-F5B077BE10C0}" srcId="{2CEBF1FD-BCF5-4C30-8E07-799B30A4CAC9}" destId="{F2478D3D-A640-4BA9-B50B-C8D903F65193}" srcOrd="0" destOrd="0" parTransId="{D4C866E3-B042-4F57-B529-749A479F0F56}" sibTransId="{48C28663-664D-4048-8923-3689CD31FD1D}"/>
    <dgm:cxn modelId="{A0ADE4D5-B052-406D-AEF4-E8508ABF8766}" type="presOf" srcId="{8FC0A6E0-4355-43C3-8643-A14FE29A58FB}" destId="{1EACAEEE-9DF6-40F4-9D01-DF5557D96570}" srcOrd="1" destOrd="0" presId="urn:microsoft.com/office/officeart/2005/8/layout/hierarchy2"/>
    <dgm:cxn modelId="{4C148859-14FD-4F3B-8174-1CD219532B84}" type="presOf" srcId="{D4C866E3-B042-4F57-B529-749A479F0F56}" destId="{C65BF17F-D1E5-45EC-A49B-EDE51A8ABC97}" srcOrd="0" destOrd="0" presId="urn:microsoft.com/office/officeart/2005/8/layout/hierarchy2"/>
    <dgm:cxn modelId="{5DC7BF78-8A3C-48EE-BC19-8CBC093D4837}" type="presOf" srcId="{07BE848A-C95A-4AD2-BE70-DC69A2ECE6DC}" destId="{EF600D9A-4019-421C-AD1E-D9A0D0980A8B}" srcOrd="0" destOrd="0" presId="urn:microsoft.com/office/officeart/2005/8/layout/hierarchy2"/>
    <dgm:cxn modelId="{50CCD343-5745-4CFD-96F1-042D36C84591}" srcId="{F2478D3D-A640-4BA9-B50B-C8D903F65193}" destId="{63DA5D68-CB95-486A-84D2-3F59D142D582}" srcOrd="1" destOrd="0" parTransId="{D50549A8-5BC1-4F51-B480-2D2EB5B36163}" sibTransId="{7EAE15B3-2721-4E67-90A6-89D398355372}"/>
    <dgm:cxn modelId="{74E2E9C9-7140-4EFF-9C07-0A233A2D9EE7}" type="presOf" srcId="{5F6132B9-25D6-4795-A896-1AB5EEA36AB2}" destId="{A419C71B-4EA7-47CF-ABD9-F66A62384626}" srcOrd="1" destOrd="0" presId="urn:microsoft.com/office/officeart/2005/8/layout/hierarchy2"/>
    <dgm:cxn modelId="{E741AA6B-EF63-49FB-935C-477C353273CB}" type="presOf" srcId="{93E7CD3E-B595-4A96-B3C8-268C5D4A3EB7}" destId="{FD3242F9-ED4C-4FA7-B958-8944DACCF2B7}" srcOrd="0" destOrd="0" presId="urn:microsoft.com/office/officeart/2005/8/layout/hierarchy2"/>
    <dgm:cxn modelId="{363A6BC3-305C-4E93-B216-5FF37E37CFBD}" type="presOf" srcId="{363A36CA-5D5A-45CB-9448-D645756078F4}" destId="{06DD9641-D383-4DC5-A9DF-5805621CB80D}" srcOrd="0" destOrd="0" presId="urn:microsoft.com/office/officeart/2005/8/layout/hierarchy2"/>
    <dgm:cxn modelId="{72F922B2-5779-409C-979D-F15511314090}" type="presOf" srcId="{83679FC0-6EF0-408D-BFF6-0FC229F0E119}" destId="{E7D59803-D446-457B-8A90-50BCFC266398}" srcOrd="1" destOrd="0" presId="urn:microsoft.com/office/officeart/2005/8/layout/hierarchy2"/>
    <dgm:cxn modelId="{F3E9C812-4DA5-4177-AA37-AA9AF4B290AA}" type="presOf" srcId="{547B725F-167D-4A42-ADB2-3817742CC9F8}" destId="{CCAB9A09-1436-4282-B899-2F4A1E1E5235}" srcOrd="0" destOrd="0" presId="urn:microsoft.com/office/officeart/2005/8/layout/hierarchy2"/>
    <dgm:cxn modelId="{7A7C3332-2C2F-45BC-80CA-3EB826E95120}" type="presOf" srcId="{8CB6CEB0-4A4F-44D4-83D1-2EDD7492277D}" destId="{86A18FB3-B813-4AFF-A01F-BE9D0D651AC6}" srcOrd="1" destOrd="0" presId="urn:microsoft.com/office/officeart/2005/8/layout/hierarchy2"/>
    <dgm:cxn modelId="{0651C6DB-8DA0-4A98-8C34-FFB5E589FCBA}" type="presOf" srcId="{E1F9B800-48ED-41F8-BA26-BAEBDF8A171E}" destId="{A27F1004-7283-4691-9B3A-5F60BF5F15E7}" srcOrd="0" destOrd="0" presId="urn:microsoft.com/office/officeart/2005/8/layout/hierarchy2"/>
    <dgm:cxn modelId="{C81C1F16-165E-48D0-A976-A9731DAF5FEA}" type="presOf" srcId="{E31912C5-281E-45DC-AF92-E577152A4387}" destId="{2A59AA37-63AC-4756-852B-FF79B40806DB}" srcOrd="0" destOrd="0" presId="urn:microsoft.com/office/officeart/2005/8/layout/hierarchy2"/>
    <dgm:cxn modelId="{5A5FB104-46A3-4105-BC55-B9E22C42E562}" srcId="{93E7CD3E-B595-4A96-B3C8-268C5D4A3EB7}" destId="{864582C6-AFD2-43E7-BF4A-C5BF7B371DC8}" srcOrd="1" destOrd="0" parTransId="{BAFF964D-F407-41E8-B020-818BC2896E74}" sibTransId="{3C221BE0-3658-4C97-AC8D-F46F3D9D5051}"/>
    <dgm:cxn modelId="{C76EEB34-4CC2-4A28-96A4-32923553A6B3}" type="presOf" srcId="{44455D9D-F67F-4986-9221-7E815722FB5B}" destId="{AEF77FDF-F323-405D-B1D6-1F91D9ABBDE5}" srcOrd="1" destOrd="0" presId="urn:microsoft.com/office/officeart/2005/8/layout/hierarchy2"/>
    <dgm:cxn modelId="{5FCF8B51-2D44-4DBE-88AD-D118C52F9C13}" type="presOf" srcId="{DC3E73D2-0B34-4F86-8271-0B57DF461059}" destId="{88D2BDFE-890E-43FC-957B-88C7B17E7198}" srcOrd="0" destOrd="0" presId="urn:microsoft.com/office/officeart/2005/8/layout/hierarchy2"/>
    <dgm:cxn modelId="{476491D5-0EB0-4C74-ADC8-9BC5157A0CF4}" type="presOf" srcId="{BAFF964D-F407-41E8-B020-818BC2896E74}" destId="{88A11FDB-A705-46DB-8252-15C6F648B4E9}" srcOrd="0" destOrd="0" presId="urn:microsoft.com/office/officeart/2005/8/layout/hierarchy2"/>
    <dgm:cxn modelId="{E3450129-D3ED-40AA-8C69-9FC47D9648A2}" type="presOf" srcId="{864582C6-AFD2-43E7-BF4A-C5BF7B371DC8}" destId="{28E42159-FB84-4E3A-B2AE-563C742E64C9}" srcOrd="0" destOrd="0" presId="urn:microsoft.com/office/officeart/2005/8/layout/hierarchy2"/>
    <dgm:cxn modelId="{630B6E7F-A57E-4FD1-9E83-28F69DFDEB5A}" srcId="{9A1BE6B4-AFC7-4BEC-8EC2-7E1E0DD15EF7}" destId="{55AD25AD-9A3E-42C9-94E2-599DA4335053}" srcOrd="0" destOrd="0" parTransId="{D7958D63-8C2A-4A76-BBBB-2DB5F2353731}" sibTransId="{8CE0FC66-F865-4BF7-A7BD-EE23B984A5F2}"/>
    <dgm:cxn modelId="{D72BF155-D3C8-4114-8070-4F2451FFE0C1}" type="presOf" srcId="{DC91F13A-08AF-4F72-85C1-0139DBF4AC13}" destId="{6E7E8C5F-814C-4FD6-B2A0-886962D83D1C}" srcOrd="0" destOrd="0" presId="urn:microsoft.com/office/officeart/2005/8/layout/hierarchy2"/>
    <dgm:cxn modelId="{689D4053-1129-4440-8439-83CB559D8CEF}" type="presOf" srcId="{C536D0FA-67F9-495A-8D29-34B8FAEC7E5E}" destId="{BB5D4048-3346-419D-B8A1-1ACE5F2D4841}" srcOrd="0" destOrd="0" presId="urn:microsoft.com/office/officeart/2005/8/layout/hierarchy2"/>
    <dgm:cxn modelId="{F37D11F7-EE67-4415-B76E-BB4086EE1E2F}" type="presOf" srcId="{5CE6CCEA-31B6-4295-B4D1-FFA3B3904543}" destId="{2228F6FB-A908-4ACF-96E5-F83C421638E5}" srcOrd="0" destOrd="0" presId="urn:microsoft.com/office/officeart/2005/8/layout/hierarchy2"/>
    <dgm:cxn modelId="{6AEE0F14-8EEF-4EF8-B08B-9F37C4F0C8E3}" type="presOf" srcId="{38F44C33-6242-42A9-9249-DFE1BFD426A5}" destId="{73EF48A7-02F5-40ED-8DAB-448D57A3B816}" srcOrd="0" destOrd="0" presId="urn:microsoft.com/office/officeart/2005/8/layout/hierarchy2"/>
    <dgm:cxn modelId="{467D96D9-919E-49DC-BFC9-D6812D640B79}" type="presOf" srcId="{5EF04484-BDCB-46D1-98FC-4161D372CEDE}" destId="{C8F1E33D-2F58-43D5-B602-95C3A66A6FD9}" srcOrd="0" destOrd="0" presId="urn:microsoft.com/office/officeart/2005/8/layout/hierarchy2"/>
    <dgm:cxn modelId="{A273BA9D-1C1C-43B6-9B92-CBE2A2A71C33}" type="presOf" srcId="{14EF37D1-D3C1-4843-B0D3-F8D39253E9C2}" destId="{CDE0557C-A0E5-4A93-ABCE-5AD2C5FCB5D6}" srcOrd="0" destOrd="0" presId="urn:microsoft.com/office/officeart/2005/8/layout/hierarchy2"/>
    <dgm:cxn modelId="{D23B0FF2-A30B-4406-A307-FF5D659E86D3}" type="presOf" srcId="{55AD25AD-9A3E-42C9-94E2-599DA4335053}" destId="{65899825-A48F-48F4-99EA-E7C845DE38A5}" srcOrd="0" destOrd="0" presId="urn:microsoft.com/office/officeart/2005/8/layout/hierarchy2"/>
    <dgm:cxn modelId="{E9C05A90-F4F4-45D5-BE6F-A1E36D3CC1EC}" type="presOf" srcId="{8A7F4878-619B-46A7-B9D1-DFD0AD7A9E11}" destId="{65F233AB-8427-4936-92BB-FAAD704C9473}" srcOrd="1" destOrd="0" presId="urn:microsoft.com/office/officeart/2005/8/layout/hierarchy2"/>
    <dgm:cxn modelId="{FB17816C-CF58-4E2D-9785-C46BE4FAEF29}" srcId="{F2478D3D-A640-4BA9-B50B-C8D903F65193}" destId="{CCDB7761-0794-4BC4-BB1C-D05DCECE2B0C}" srcOrd="0" destOrd="0" parTransId="{FD70090C-B979-4022-A1B3-102C24B3B458}" sibTransId="{28511E24-2CF2-4472-94E9-65F6ADC2EADB}"/>
    <dgm:cxn modelId="{26A182BD-56B8-47DA-A753-72750A9F0492}" type="presOf" srcId="{9A1BE6B4-AFC7-4BEC-8EC2-7E1E0DD15EF7}" destId="{FC771C39-9491-4648-B1FF-DCD56036D97F}" srcOrd="0" destOrd="0" presId="urn:microsoft.com/office/officeart/2005/8/layout/hierarchy2"/>
    <dgm:cxn modelId="{27B6A485-CCC2-46BF-9EC6-145A33EE7A61}" srcId="{9AD1B44E-9081-4648-9673-E2A56037175D}" destId="{567969F8-C979-4B70-80FA-AD5C2BC91B33}" srcOrd="0" destOrd="0" parTransId="{07BE848A-C95A-4AD2-BE70-DC69A2ECE6DC}" sibTransId="{CA6F87D0-48D2-4DD0-9879-E9DC555D0ADB}"/>
    <dgm:cxn modelId="{CE619ABD-132D-4AE2-BFF9-5C94CA268503}" type="presOf" srcId="{FD70090C-B979-4022-A1B3-102C24B3B458}" destId="{8EEA57E3-0B2A-452C-88C1-BBBDBBD3900A}" srcOrd="1" destOrd="0" presId="urn:microsoft.com/office/officeart/2005/8/layout/hierarchy2"/>
    <dgm:cxn modelId="{6A4B0CC2-7591-4A49-B4A4-2F28F66EB17C}" type="presOf" srcId="{5F6132B9-25D6-4795-A896-1AB5EEA36AB2}" destId="{CE1D42D5-D99D-4032-B946-FE446B022DD2}" srcOrd="0" destOrd="0" presId="urn:microsoft.com/office/officeart/2005/8/layout/hierarchy2"/>
    <dgm:cxn modelId="{409B40F6-DDE1-4A6A-8E87-34B1BBFE6B20}" type="presOf" srcId="{7B1D5356-7BA4-4058-8E56-C4213B19F5B0}" destId="{7DD586D6-0A6C-42E4-A734-ED97A15EADB4}" srcOrd="0" destOrd="0" presId="urn:microsoft.com/office/officeart/2005/8/layout/hierarchy2"/>
    <dgm:cxn modelId="{4CC417D3-977D-4E4A-BDBD-FDA93C6542C8}" type="presOf" srcId="{D7958D63-8C2A-4A76-BBBB-2DB5F2353731}" destId="{E33D7D7A-9FC6-49EB-849F-807F58F21D17}" srcOrd="0" destOrd="0" presId="urn:microsoft.com/office/officeart/2005/8/layout/hierarchy2"/>
    <dgm:cxn modelId="{A36C0880-DF34-4556-BFC6-82DF7F4C23D2}" type="presOf" srcId="{5EF04484-BDCB-46D1-98FC-4161D372CEDE}" destId="{6E19AB25-EBF0-473A-AE68-0E9CD1BFFF0E}" srcOrd="1" destOrd="0" presId="urn:microsoft.com/office/officeart/2005/8/layout/hierarchy2"/>
    <dgm:cxn modelId="{7BAE0C78-ACFD-4257-9C0F-D3752B8DDB2F}" srcId="{F2478D3D-A640-4BA9-B50B-C8D903F65193}" destId="{9A1BE6B4-AFC7-4BEC-8EC2-7E1E0DD15EF7}" srcOrd="2" destOrd="0" parTransId="{FE7AEA42-7F28-4FA5-A082-9F2B9915849B}" sibTransId="{133A2712-643C-42BC-9645-727F9096543F}"/>
    <dgm:cxn modelId="{4A7D7370-1AF7-490F-96B6-6A2EC7A2ABE5}" type="presOf" srcId="{829436A4-8493-449C-81E8-21CD6FE0C1D9}" destId="{A59EEE8F-43BF-4148-91B8-8A83A96D06DE}" srcOrd="1" destOrd="0" presId="urn:microsoft.com/office/officeart/2005/8/layout/hierarchy2"/>
    <dgm:cxn modelId="{6112E4D8-247B-46E2-BD33-3011CEB2046B}" type="presOf" srcId="{D7958D63-8C2A-4A76-BBBB-2DB5F2353731}" destId="{00A3121E-A1E1-4E2C-A8C6-6737C28CFFF2}" srcOrd="1" destOrd="0" presId="urn:microsoft.com/office/officeart/2005/8/layout/hierarchy2"/>
    <dgm:cxn modelId="{7EC52762-4F21-4045-AD19-7D2AD80950D4}" type="presOf" srcId="{FE7AEA42-7F28-4FA5-A082-9F2B9915849B}" destId="{61C561AD-2B0A-4E7C-B0A6-F65EA52C2AF9}" srcOrd="0" destOrd="0" presId="urn:microsoft.com/office/officeart/2005/8/layout/hierarchy2"/>
    <dgm:cxn modelId="{15596313-D842-4F41-94C2-4469627D946B}" type="presOf" srcId="{D50549A8-5BC1-4F51-B480-2D2EB5B36163}" destId="{FB34ED96-887B-402F-A426-3ABAD6AF8DF5}" srcOrd="0" destOrd="0" presId="urn:microsoft.com/office/officeart/2005/8/layout/hierarchy2"/>
    <dgm:cxn modelId="{F9831B65-F0AE-4EE6-953D-E4A9EE53E9B3}" type="presOf" srcId="{829436A4-8493-449C-81E8-21CD6FE0C1D9}" destId="{A640336C-AB69-4ADB-B419-54F4CF25B8F8}" srcOrd="0" destOrd="0" presId="urn:microsoft.com/office/officeart/2005/8/layout/hierarchy2"/>
    <dgm:cxn modelId="{254B4FEE-0180-4348-B38D-6201208FCDCF}" type="presOf" srcId="{7B1D5356-7BA4-4058-8E56-C4213B19F5B0}" destId="{A0540C2E-79C7-4F0B-B219-105D87AFFC70}" srcOrd="1" destOrd="0" presId="urn:microsoft.com/office/officeart/2005/8/layout/hierarchy2"/>
    <dgm:cxn modelId="{DE4360D1-0F78-49AB-B25A-B04F7AD3A772}" srcId="{864582C6-AFD2-43E7-BF4A-C5BF7B371DC8}" destId="{EE4A2DEF-A26F-45C0-AA95-B1AFDEA967CB}" srcOrd="0" destOrd="0" parTransId="{8FC0A6E0-4355-43C3-8643-A14FE29A58FB}" sibTransId="{55BC0636-608D-4560-BADA-308216535199}"/>
    <dgm:cxn modelId="{F78A87FE-58D7-4142-8856-EBEB73694A7C}" srcId="{E27BA508-27E7-4CDC-9A5D-897234E637D1}" destId="{9AD1B44E-9081-4648-9673-E2A56037175D}" srcOrd="2" destOrd="0" parTransId="{8CB6CEB0-4A4F-44D4-83D1-2EDD7492277D}" sibTransId="{85C38227-7133-407B-9461-90568A058784}"/>
    <dgm:cxn modelId="{E26F052C-F393-4E1E-8BDA-15F35B2731CA}" type="presOf" srcId="{567969F8-C979-4B70-80FA-AD5C2BC91B33}" destId="{38749F28-A06F-43CF-9E38-FCCC49526614}" srcOrd="0" destOrd="0" presId="urn:microsoft.com/office/officeart/2005/8/layout/hierarchy2"/>
    <dgm:cxn modelId="{4E9B1D69-DD03-411A-8874-52862C58A041}" type="presOf" srcId="{E7391FFB-AA8A-4C04-98E3-B73207C33D14}" destId="{1A3E8790-A60E-47DC-8379-40F208CB74DD}" srcOrd="0" destOrd="0" presId="urn:microsoft.com/office/officeart/2005/8/layout/hierarchy2"/>
    <dgm:cxn modelId="{73BF4550-8838-47B7-A016-4C1BFE6B9BB2}" type="presOf" srcId="{3D66FB84-53D4-4834-AF84-0E98A2462052}" destId="{216983EE-5840-435C-8BF4-198BFF6C08B0}" srcOrd="0" destOrd="0" presId="urn:microsoft.com/office/officeart/2005/8/layout/hierarchy2"/>
    <dgm:cxn modelId="{D2F42088-1655-4D49-8CF8-6368CE47D18D}" type="presOf" srcId="{2CEBF1FD-BCF5-4C30-8E07-799B30A4CAC9}" destId="{42C7DD93-3D83-4675-A0A3-08D2B7F94E97}" srcOrd="0" destOrd="0" presId="urn:microsoft.com/office/officeart/2005/8/layout/hierarchy2"/>
    <dgm:cxn modelId="{21497ABD-D2DA-43AD-8B3F-26205AF15409}" type="presOf" srcId="{E6942147-FE15-4FA1-8731-3C948C10B601}" destId="{26B55846-7723-4083-A34D-B87F259F90C3}" srcOrd="0" destOrd="0" presId="urn:microsoft.com/office/officeart/2005/8/layout/hierarchy2"/>
    <dgm:cxn modelId="{3C0A9419-0BDF-4965-8A31-1DF52FED1D53}" srcId="{2CEBF1FD-BCF5-4C30-8E07-799B30A4CAC9}" destId="{93E7CD3E-B595-4A96-B3C8-268C5D4A3EB7}" srcOrd="2" destOrd="0" parTransId="{83679FC0-6EF0-408D-BFF6-0FC229F0E119}" sibTransId="{20D5AB60-7A6B-4DB2-9672-247E8F937484}"/>
    <dgm:cxn modelId="{748E1E13-3373-4639-A917-20C5D64A5CC7}" srcId="{5CE6CCEA-31B6-4295-B4D1-FFA3B3904543}" destId="{3D66FB84-53D4-4834-AF84-0E98A2462052}" srcOrd="0" destOrd="0" parTransId="{44455D9D-F67F-4986-9221-7E815722FB5B}" sibTransId="{6827AE50-4C61-4853-95BC-CC2E0AF7E85E}"/>
    <dgm:cxn modelId="{5680A32D-77AC-4223-9B09-179D9CC5432C}" srcId="{864582C6-AFD2-43E7-BF4A-C5BF7B371DC8}" destId="{7C0AD9D7-791C-4C24-97F4-FCA0FF5BD353}" srcOrd="2" destOrd="0" parTransId="{5EF04484-BDCB-46D1-98FC-4161D372CEDE}" sibTransId="{88F6DED7-356C-4667-B8F4-70868E6DF6C9}"/>
    <dgm:cxn modelId="{23ACBC13-CAC1-4B94-99EA-9B87C84B7362}" type="presOf" srcId="{6636FE61-CF3A-41CF-B118-3DCE6E8BBCAC}" destId="{F854A627-1AC3-4F2E-9DF4-59708A4B0554}" srcOrd="0" destOrd="0" presId="urn:microsoft.com/office/officeart/2005/8/layout/hierarchy2"/>
    <dgm:cxn modelId="{0BE87E60-24A0-47E9-A5A6-A71A55E2B5D0}" srcId="{14EF37D1-D3C1-4843-B0D3-F8D39253E9C2}" destId="{F18DD2F5-F352-4BBF-8B2C-9D815BCA8AF6}" srcOrd="0" destOrd="0" parTransId="{BF2E8B7C-576B-4CF0-B52C-FC5F3815788A}" sibTransId="{97A79326-8291-4192-96D5-8EF037A8E8CE}"/>
    <dgm:cxn modelId="{230CBCC4-B61B-42A1-AC09-07126F435AF2}" srcId="{661105CA-3AF4-4C34-AEFA-36AA32A2CCD5}" destId="{0061760D-ED00-4C7F-BED0-D440A7F3C3E2}" srcOrd="0" destOrd="0" parTransId="{8A7F4878-619B-46A7-B9D1-DFD0AD7A9E11}" sibTransId="{4EDFFAAB-F591-47F3-9816-09B6B5B7FDB6}"/>
    <dgm:cxn modelId="{69E44A8F-64B0-4197-B84A-769188C3DE83}" type="presParOf" srcId="{2A59AA37-63AC-4756-852B-FF79B40806DB}" destId="{EED852C8-5ED6-49C9-9268-4CAD9AC2C556}" srcOrd="0" destOrd="0" presId="urn:microsoft.com/office/officeart/2005/8/layout/hierarchy2"/>
    <dgm:cxn modelId="{4BCF0018-046B-40F8-BAB6-55011D789585}" type="presParOf" srcId="{EED852C8-5ED6-49C9-9268-4CAD9AC2C556}" destId="{42C7DD93-3D83-4675-A0A3-08D2B7F94E97}" srcOrd="0" destOrd="0" presId="urn:microsoft.com/office/officeart/2005/8/layout/hierarchy2"/>
    <dgm:cxn modelId="{9651C154-D2AD-45A2-930E-79E844B0ED10}" type="presParOf" srcId="{EED852C8-5ED6-49C9-9268-4CAD9AC2C556}" destId="{7635BAEC-F61B-44BF-A8AB-9AFCADA8BEF4}" srcOrd="1" destOrd="0" presId="urn:microsoft.com/office/officeart/2005/8/layout/hierarchy2"/>
    <dgm:cxn modelId="{31145CF6-14C6-4B1A-8FF4-67CA48F08D07}" type="presParOf" srcId="{7635BAEC-F61B-44BF-A8AB-9AFCADA8BEF4}" destId="{C65BF17F-D1E5-45EC-A49B-EDE51A8ABC97}" srcOrd="0" destOrd="0" presId="urn:microsoft.com/office/officeart/2005/8/layout/hierarchy2"/>
    <dgm:cxn modelId="{67F0BD3D-5415-404B-99B5-C085A76CBF14}" type="presParOf" srcId="{C65BF17F-D1E5-45EC-A49B-EDE51A8ABC97}" destId="{3C1F82A3-44F5-4E90-9D70-0A6C83A55DB2}" srcOrd="0" destOrd="0" presId="urn:microsoft.com/office/officeart/2005/8/layout/hierarchy2"/>
    <dgm:cxn modelId="{A283AD0B-2F34-4836-B8E9-B6DC6DC89369}" type="presParOf" srcId="{7635BAEC-F61B-44BF-A8AB-9AFCADA8BEF4}" destId="{76A1CB89-DFB4-46AB-B987-C46A818678E0}" srcOrd="1" destOrd="0" presId="urn:microsoft.com/office/officeart/2005/8/layout/hierarchy2"/>
    <dgm:cxn modelId="{38557614-FA90-4E9F-8A3C-FDF5B1B4F4D0}" type="presParOf" srcId="{76A1CB89-DFB4-46AB-B987-C46A818678E0}" destId="{D11A17F2-918A-49FC-B882-76E2D17E6DE3}" srcOrd="0" destOrd="0" presId="urn:microsoft.com/office/officeart/2005/8/layout/hierarchy2"/>
    <dgm:cxn modelId="{4BA01261-7F7D-4FC9-BE80-3C97BD3E7429}" type="presParOf" srcId="{76A1CB89-DFB4-46AB-B987-C46A818678E0}" destId="{39F78623-379B-45C7-BC19-5166E194B984}" srcOrd="1" destOrd="0" presId="urn:microsoft.com/office/officeart/2005/8/layout/hierarchy2"/>
    <dgm:cxn modelId="{1D7CA12A-11A5-4899-AA8E-6C209E82A008}" type="presParOf" srcId="{39F78623-379B-45C7-BC19-5166E194B984}" destId="{0D73B8F3-6024-40FA-9501-1153ED15F791}" srcOrd="0" destOrd="0" presId="urn:microsoft.com/office/officeart/2005/8/layout/hierarchy2"/>
    <dgm:cxn modelId="{4AD631D3-2E18-465B-845E-58FC19DA7FF8}" type="presParOf" srcId="{0D73B8F3-6024-40FA-9501-1153ED15F791}" destId="{8EEA57E3-0B2A-452C-88C1-BBBDBBD3900A}" srcOrd="0" destOrd="0" presId="urn:microsoft.com/office/officeart/2005/8/layout/hierarchy2"/>
    <dgm:cxn modelId="{2729436B-71FE-45D2-984B-CD770ECF3FBB}" type="presParOf" srcId="{39F78623-379B-45C7-BC19-5166E194B984}" destId="{C023481D-AC97-4FA1-A844-29359B5A01E8}" srcOrd="1" destOrd="0" presId="urn:microsoft.com/office/officeart/2005/8/layout/hierarchy2"/>
    <dgm:cxn modelId="{C4AC183C-4066-4042-B017-3A0C6D43673B}" type="presParOf" srcId="{C023481D-AC97-4FA1-A844-29359B5A01E8}" destId="{5632392E-0964-48FB-9B1C-E6C3B3C804A0}" srcOrd="0" destOrd="0" presId="urn:microsoft.com/office/officeart/2005/8/layout/hierarchy2"/>
    <dgm:cxn modelId="{81F6A008-AF14-46DB-826D-89BDD4EA2152}" type="presParOf" srcId="{C023481D-AC97-4FA1-A844-29359B5A01E8}" destId="{0B16EEAA-9C24-4EEF-A360-B9A6FF93606E}" srcOrd="1" destOrd="0" presId="urn:microsoft.com/office/officeart/2005/8/layout/hierarchy2"/>
    <dgm:cxn modelId="{C40CFD30-E373-4EB6-91EA-CE6FA873713C}" type="presParOf" srcId="{0B16EEAA-9C24-4EEF-A360-B9A6FF93606E}" destId="{88D2BDFE-890E-43FC-957B-88C7B17E7198}" srcOrd="0" destOrd="0" presId="urn:microsoft.com/office/officeart/2005/8/layout/hierarchy2"/>
    <dgm:cxn modelId="{2530E042-1C09-411A-A734-4687E1A3E4AF}" type="presParOf" srcId="{88D2BDFE-890E-43FC-957B-88C7B17E7198}" destId="{F84E459D-A7EC-4272-AB04-00464C53090E}" srcOrd="0" destOrd="0" presId="urn:microsoft.com/office/officeart/2005/8/layout/hierarchy2"/>
    <dgm:cxn modelId="{245F2F5B-4271-49BA-86C9-70F1585A7860}" type="presParOf" srcId="{0B16EEAA-9C24-4EEF-A360-B9A6FF93606E}" destId="{83CA16D6-5BA4-47B6-8AAD-392055C8BDD1}" srcOrd="1" destOrd="0" presId="urn:microsoft.com/office/officeart/2005/8/layout/hierarchy2"/>
    <dgm:cxn modelId="{08C95763-D2FB-44B1-9EAF-35290ED09AF9}" type="presParOf" srcId="{83CA16D6-5BA4-47B6-8AAD-392055C8BDD1}" destId="{BB5D4048-3346-419D-B8A1-1ACE5F2D4841}" srcOrd="0" destOrd="0" presId="urn:microsoft.com/office/officeart/2005/8/layout/hierarchy2"/>
    <dgm:cxn modelId="{2441BB7A-4772-4E4C-A403-9170E77E01C0}" type="presParOf" srcId="{83CA16D6-5BA4-47B6-8AAD-392055C8BDD1}" destId="{46FAB71C-E186-41CA-81F8-57A414E47AD2}" srcOrd="1" destOrd="0" presId="urn:microsoft.com/office/officeart/2005/8/layout/hierarchy2"/>
    <dgm:cxn modelId="{F2A6A44D-5AC7-4C15-8BD4-B13C2B795DBB}" type="presParOf" srcId="{39F78623-379B-45C7-BC19-5166E194B984}" destId="{FB34ED96-887B-402F-A426-3ABAD6AF8DF5}" srcOrd="2" destOrd="0" presId="urn:microsoft.com/office/officeart/2005/8/layout/hierarchy2"/>
    <dgm:cxn modelId="{BF8F6300-F676-4464-B63A-BA5032166DAF}" type="presParOf" srcId="{FB34ED96-887B-402F-A426-3ABAD6AF8DF5}" destId="{A31E9C57-B17A-419B-AF18-4CE9D28FEA21}" srcOrd="0" destOrd="0" presId="urn:microsoft.com/office/officeart/2005/8/layout/hierarchy2"/>
    <dgm:cxn modelId="{FAC5A445-6A1D-478F-A0A6-3785205CAD58}" type="presParOf" srcId="{39F78623-379B-45C7-BC19-5166E194B984}" destId="{914710FE-57D1-4D9C-8007-EFBFF0B58A51}" srcOrd="3" destOrd="0" presId="urn:microsoft.com/office/officeart/2005/8/layout/hierarchy2"/>
    <dgm:cxn modelId="{B748B4B6-8F34-4353-B843-98B105D5F58E}" type="presParOf" srcId="{914710FE-57D1-4D9C-8007-EFBFF0B58A51}" destId="{0883635D-80FD-46F1-A270-F51027DBE687}" srcOrd="0" destOrd="0" presId="urn:microsoft.com/office/officeart/2005/8/layout/hierarchy2"/>
    <dgm:cxn modelId="{C7A2E343-B756-4BA1-960F-08AA54A00248}" type="presParOf" srcId="{914710FE-57D1-4D9C-8007-EFBFF0B58A51}" destId="{4734744F-6BFC-42C5-83AB-2058C697DAC5}" srcOrd="1" destOrd="0" presId="urn:microsoft.com/office/officeart/2005/8/layout/hierarchy2"/>
    <dgm:cxn modelId="{96A9531D-1DEF-4968-8667-AE72B1301474}" type="presParOf" srcId="{4734744F-6BFC-42C5-83AB-2058C697DAC5}" destId="{CE1D42D5-D99D-4032-B946-FE446B022DD2}" srcOrd="0" destOrd="0" presId="urn:microsoft.com/office/officeart/2005/8/layout/hierarchy2"/>
    <dgm:cxn modelId="{69889FA8-3EFB-4BD6-A48C-F98B98712CBD}" type="presParOf" srcId="{CE1D42D5-D99D-4032-B946-FE446B022DD2}" destId="{A419C71B-4EA7-47CF-ABD9-F66A62384626}" srcOrd="0" destOrd="0" presId="urn:microsoft.com/office/officeart/2005/8/layout/hierarchy2"/>
    <dgm:cxn modelId="{5B8EE75E-AD04-4BE7-8AF8-1B909E952F0F}" type="presParOf" srcId="{4734744F-6BFC-42C5-83AB-2058C697DAC5}" destId="{93C46503-365E-4FC4-BDFC-A19AD9C288F6}" srcOrd="1" destOrd="0" presId="urn:microsoft.com/office/officeart/2005/8/layout/hierarchy2"/>
    <dgm:cxn modelId="{76444FF7-870D-4A91-9CE4-4C6875058D25}" type="presParOf" srcId="{93C46503-365E-4FC4-BDFC-A19AD9C288F6}" destId="{73EF48A7-02F5-40ED-8DAB-448D57A3B816}" srcOrd="0" destOrd="0" presId="urn:microsoft.com/office/officeart/2005/8/layout/hierarchy2"/>
    <dgm:cxn modelId="{786550F2-6F5D-4A85-A497-541A36100B69}" type="presParOf" srcId="{93C46503-365E-4FC4-BDFC-A19AD9C288F6}" destId="{37DFDD24-016D-482B-84E7-FAB7CC197F92}" srcOrd="1" destOrd="0" presId="urn:microsoft.com/office/officeart/2005/8/layout/hierarchy2"/>
    <dgm:cxn modelId="{44453171-E10B-4095-85B6-77A89F5DED76}" type="presParOf" srcId="{39F78623-379B-45C7-BC19-5166E194B984}" destId="{61C561AD-2B0A-4E7C-B0A6-F65EA52C2AF9}" srcOrd="4" destOrd="0" presId="urn:microsoft.com/office/officeart/2005/8/layout/hierarchy2"/>
    <dgm:cxn modelId="{BB0546EA-F482-4C6A-8051-2CD6A00A593B}" type="presParOf" srcId="{61C561AD-2B0A-4E7C-B0A6-F65EA52C2AF9}" destId="{90B85A4F-D363-4CC0-AB3C-515ACF5100EC}" srcOrd="0" destOrd="0" presId="urn:microsoft.com/office/officeart/2005/8/layout/hierarchy2"/>
    <dgm:cxn modelId="{27C023B3-7D63-4C86-9D2D-85667AA258CF}" type="presParOf" srcId="{39F78623-379B-45C7-BC19-5166E194B984}" destId="{6A8703C7-BB57-45D8-AFBF-D269CBE5A26A}" srcOrd="5" destOrd="0" presId="urn:microsoft.com/office/officeart/2005/8/layout/hierarchy2"/>
    <dgm:cxn modelId="{3245F68F-CC94-4F9B-9D5B-A5863ED870B9}" type="presParOf" srcId="{6A8703C7-BB57-45D8-AFBF-D269CBE5A26A}" destId="{FC771C39-9491-4648-B1FF-DCD56036D97F}" srcOrd="0" destOrd="0" presId="urn:microsoft.com/office/officeart/2005/8/layout/hierarchy2"/>
    <dgm:cxn modelId="{26B0A90E-0B2A-40AB-B46A-00A5F82304CD}" type="presParOf" srcId="{6A8703C7-BB57-45D8-AFBF-D269CBE5A26A}" destId="{F505D048-3832-4328-BA71-A57BEE31F990}" srcOrd="1" destOrd="0" presId="urn:microsoft.com/office/officeart/2005/8/layout/hierarchy2"/>
    <dgm:cxn modelId="{D04E8A90-DBC4-4686-9081-2676B80318F6}" type="presParOf" srcId="{F505D048-3832-4328-BA71-A57BEE31F990}" destId="{E33D7D7A-9FC6-49EB-849F-807F58F21D17}" srcOrd="0" destOrd="0" presId="urn:microsoft.com/office/officeart/2005/8/layout/hierarchy2"/>
    <dgm:cxn modelId="{C7837B79-67AC-4EBA-AAF5-E0748F9D48A8}" type="presParOf" srcId="{E33D7D7A-9FC6-49EB-849F-807F58F21D17}" destId="{00A3121E-A1E1-4E2C-A8C6-6737C28CFFF2}" srcOrd="0" destOrd="0" presId="urn:microsoft.com/office/officeart/2005/8/layout/hierarchy2"/>
    <dgm:cxn modelId="{69DBF4E9-38E2-4D3A-8D35-8FF1D0529CC2}" type="presParOf" srcId="{F505D048-3832-4328-BA71-A57BEE31F990}" destId="{51CD5504-8302-4348-9068-1C7A2FE14E7D}" srcOrd="1" destOrd="0" presId="urn:microsoft.com/office/officeart/2005/8/layout/hierarchy2"/>
    <dgm:cxn modelId="{E8601FEB-B9C2-4305-985D-2AB3393D6413}" type="presParOf" srcId="{51CD5504-8302-4348-9068-1C7A2FE14E7D}" destId="{65899825-A48F-48F4-99EA-E7C845DE38A5}" srcOrd="0" destOrd="0" presId="urn:microsoft.com/office/officeart/2005/8/layout/hierarchy2"/>
    <dgm:cxn modelId="{816FF3D1-6A3A-4ACA-B6C0-C30F5B99A131}" type="presParOf" srcId="{51CD5504-8302-4348-9068-1C7A2FE14E7D}" destId="{9C282039-CC63-4078-98EC-7D2DDC942481}" srcOrd="1" destOrd="0" presId="urn:microsoft.com/office/officeart/2005/8/layout/hierarchy2"/>
    <dgm:cxn modelId="{2BAF46D9-BCB9-445C-A6AE-50A5BC07F960}" type="presParOf" srcId="{7635BAEC-F61B-44BF-A8AB-9AFCADA8BEF4}" destId="{A27F1004-7283-4691-9B3A-5F60BF5F15E7}" srcOrd="2" destOrd="0" presId="urn:microsoft.com/office/officeart/2005/8/layout/hierarchy2"/>
    <dgm:cxn modelId="{1DFC2392-9E3F-4BD5-ABC8-C0F4273D2E45}" type="presParOf" srcId="{A27F1004-7283-4691-9B3A-5F60BF5F15E7}" destId="{0411015F-342F-4F30-93B0-413D5D23381A}" srcOrd="0" destOrd="0" presId="urn:microsoft.com/office/officeart/2005/8/layout/hierarchy2"/>
    <dgm:cxn modelId="{FF18518B-F4E9-4D2E-8AB3-F118F64D5662}" type="presParOf" srcId="{7635BAEC-F61B-44BF-A8AB-9AFCADA8BEF4}" destId="{C150BB54-A8D6-4AE7-BC7E-60ECC8A279AD}" srcOrd="3" destOrd="0" presId="urn:microsoft.com/office/officeart/2005/8/layout/hierarchy2"/>
    <dgm:cxn modelId="{69B455AC-43B1-43BF-9332-1B9DD85E1037}" type="presParOf" srcId="{C150BB54-A8D6-4AE7-BC7E-60ECC8A279AD}" destId="{092CA9B4-E747-467A-A173-75C9C93199EA}" srcOrd="0" destOrd="0" presId="urn:microsoft.com/office/officeart/2005/8/layout/hierarchy2"/>
    <dgm:cxn modelId="{77EB2038-4C43-4AA8-873A-9510B6C6CC26}" type="presParOf" srcId="{C150BB54-A8D6-4AE7-BC7E-60ECC8A279AD}" destId="{8A763DC0-E5D7-4F16-B47F-7484C1BA80EA}" srcOrd="1" destOrd="0" presId="urn:microsoft.com/office/officeart/2005/8/layout/hierarchy2"/>
    <dgm:cxn modelId="{269F58A6-E5A3-4477-B2CD-102804A2142C}" type="presParOf" srcId="{8A763DC0-E5D7-4F16-B47F-7484C1BA80EA}" destId="{A640336C-AB69-4ADB-B419-54F4CF25B8F8}" srcOrd="0" destOrd="0" presId="urn:microsoft.com/office/officeart/2005/8/layout/hierarchy2"/>
    <dgm:cxn modelId="{4E9D391D-7A56-417A-954E-C63BC307EB0A}" type="presParOf" srcId="{A640336C-AB69-4ADB-B419-54F4CF25B8F8}" destId="{A59EEE8F-43BF-4148-91B8-8A83A96D06DE}" srcOrd="0" destOrd="0" presId="urn:microsoft.com/office/officeart/2005/8/layout/hierarchy2"/>
    <dgm:cxn modelId="{47731C77-9EF9-402A-A45A-269C97F5031F}" type="presParOf" srcId="{8A763DC0-E5D7-4F16-B47F-7484C1BA80EA}" destId="{0C7C3833-896D-460A-8019-F958256A2512}" srcOrd="1" destOrd="0" presId="urn:microsoft.com/office/officeart/2005/8/layout/hierarchy2"/>
    <dgm:cxn modelId="{A97BD7D1-E4F7-45D9-A24F-8FFDECB82E22}" type="presParOf" srcId="{0C7C3833-896D-460A-8019-F958256A2512}" destId="{CDE0557C-A0E5-4A93-ABCE-5AD2C5FCB5D6}" srcOrd="0" destOrd="0" presId="urn:microsoft.com/office/officeart/2005/8/layout/hierarchy2"/>
    <dgm:cxn modelId="{841B4601-42F5-4D2B-978A-06923689DC1F}" type="presParOf" srcId="{0C7C3833-896D-460A-8019-F958256A2512}" destId="{6A05E490-6192-4D90-BD45-3A947A920713}" srcOrd="1" destOrd="0" presId="urn:microsoft.com/office/officeart/2005/8/layout/hierarchy2"/>
    <dgm:cxn modelId="{8EC07A23-30C0-4452-9782-46BB3876F4F0}" type="presParOf" srcId="{6A05E490-6192-4D90-BD45-3A947A920713}" destId="{8DDEA298-358E-40FE-9CD2-34B9C7247753}" srcOrd="0" destOrd="0" presId="urn:microsoft.com/office/officeart/2005/8/layout/hierarchy2"/>
    <dgm:cxn modelId="{A68C69EF-7007-4748-90E8-5FECBC72EA6E}" type="presParOf" srcId="{8DDEA298-358E-40FE-9CD2-34B9C7247753}" destId="{A8B9E5D0-3277-4F33-B8BE-23C8142BF91E}" srcOrd="0" destOrd="0" presId="urn:microsoft.com/office/officeart/2005/8/layout/hierarchy2"/>
    <dgm:cxn modelId="{176DC126-9AE3-4B81-B658-B47A85501AF1}" type="presParOf" srcId="{6A05E490-6192-4D90-BD45-3A947A920713}" destId="{1AE0A253-CFF7-489E-BBE3-F2EE73928527}" srcOrd="1" destOrd="0" presId="urn:microsoft.com/office/officeart/2005/8/layout/hierarchy2"/>
    <dgm:cxn modelId="{1F81F129-465A-4760-A913-7F099895CCE7}" type="presParOf" srcId="{1AE0A253-CFF7-489E-BBE3-F2EE73928527}" destId="{EA01F893-DEA1-4513-BA7B-CA698010366C}" srcOrd="0" destOrd="0" presId="urn:microsoft.com/office/officeart/2005/8/layout/hierarchy2"/>
    <dgm:cxn modelId="{8141DF7F-EAFB-4251-A49C-7AE3A2F27539}" type="presParOf" srcId="{1AE0A253-CFF7-489E-BBE3-F2EE73928527}" destId="{247CFA9C-BEAB-4085-8051-B751F9131F6F}" srcOrd="1" destOrd="0" presId="urn:microsoft.com/office/officeart/2005/8/layout/hierarchy2"/>
    <dgm:cxn modelId="{E31EF1FB-3513-48D9-9EEC-B35C21FE2C85}" type="presParOf" srcId="{8A763DC0-E5D7-4F16-B47F-7484C1BA80EA}" destId="{CCAB9A09-1436-4282-B899-2F4A1E1E5235}" srcOrd="2" destOrd="0" presId="urn:microsoft.com/office/officeart/2005/8/layout/hierarchy2"/>
    <dgm:cxn modelId="{597B9492-F0D6-49B3-A614-A192C0ED4022}" type="presParOf" srcId="{CCAB9A09-1436-4282-B899-2F4A1E1E5235}" destId="{7BB5E1EE-0879-4B2F-80CF-8FB4F7AD96AD}" srcOrd="0" destOrd="0" presId="urn:microsoft.com/office/officeart/2005/8/layout/hierarchy2"/>
    <dgm:cxn modelId="{40C35E62-C783-42C8-9657-66FE155969A0}" type="presParOf" srcId="{8A763DC0-E5D7-4F16-B47F-7484C1BA80EA}" destId="{8B178E2A-FBFE-47D5-A693-C84CE81C8CA6}" srcOrd="3" destOrd="0" presId="urn:microsoft.com/office/officeart/2005/8/layout/hierarchy2"/>
    <dgm:cxn modelId="{58E1655B-5DBB-4303-AFF2-C4641CD0CF55}" type="presParOf" srcId="{8B178E2A-FBFE-47D5-A693-C84CE81C8CA6}" destId="{2228F6FB-A908-4ACF-96E5-F83C421638E5}" srcOrd="0" destOrd="0" presId="urn:microsoft.com/office/officeart/2005/8/layout/hierarchy2"/>
    <dgm:cxn modelId="{20540815-1FBD-40BC-902E-D0201113D463}" type="presParOf" srcId="{8B178E2A-FBFE-47D5-A693-C84CE81C8CA6}" destId="{E5AB589F-BAFD-4D9D-8D7E-A16B3EC1EB27}" srcOrd="1" destOrd="0" presId="urn:microsoft.com/office/officeart/2005/8/layout/hierarchy2"/>
    <dgm:cxn modelId="{A18DB4D0-9796-4C6E-B00E-2DFE682CBB79}" type="presParOf" srcId="{E5AB589F-BAFD-4D9D-8D7E-A16B3EC1EB27}" destId="{251ED324-9E71-45D3-BC5F-BEF799EF64CD}" srcOrd="0" destOrd="0" presId="urn:microsoft.com/office/officeart/2005/8/layout/hierarchy2"/>
    <dgm:cxn modelId="{FA9D6E98-AE70-41A1-A758-7BDC0373C75E}" type="presParOf" srcId="{251ED324-9E71-45D3-BC5F-BEF799EF64CD}" destId="{AEF77FDF-F323-405D-B1D6-1F91D9ABBDE5}" srcOrd="0" destOrd="0" presId="urn:microsoft.com/office/officeart/2005/8/layout/hierarchy2"/>
    <dgm:cxn modelId="{D23D830E-1013-4C89-9453-EAF5E0C50AE9}" type="presParOf" srcId="{E5AB589F-BAFD-4D9D-8D7E-A16B3EC1EB27}" destId="{5A7B5940-2DB9-4EA3-97B1-462D195CCB64}" srcOrd="1" destOrd="0" presId="urn:microsoft.com/office/officeart/2005/8/layout/hierarchy2"/>
    <dgm:cxn modelId="{58F3DE86-B0ED-47D2-A675-AD0B1FAC3593}" type="presParOf" srcId="{5A7B5940-2DB9-4EA3-97B1-462D195CCB64}" destId="{216983EE-5840-435C-8BF4-198BFF6C08B0}" srcOrd="0" destOrd="0" presId="urn:microsoft.com/office/officeart/2005/8/layout/hierarchy2"/>
    <dgm:cxn modelId="{5902E4ED-3D04-467A-B14D-0C6C71565522}" type="presParOf" srcId="{5A7B5940-2DB9-4EA3-97B1-462D195CCB64}" destId="{A329AF7F-936F-4EC0-9DB0-B14C8FC660D5}" srcOrd="1" destOrd="0" presId="urn:microsoft.com/office/officeart/2005/8/layout/hierarchy2"/>
    <dgm:cxn modelId="{FEAE26A5-7FD1-4F7C-AB15-E396CDD0FC52}" type="presParOf" srcId="{8A763DC0-E5D7-4F16-B47F-7484C1BA80EA}" destId="{6986942B-5A11-44FF-A670-6B0FBF73BF94}" srcOrd="4" destOrd="0" presId="urn:microsoft.com/office/officeart/2005/8/layout/hierarchy2"/>
    <dgm:cxn modelId="{86E40E63-F451-4384-91E8-686174F67D24}" type="presParOf" srcId="{6986942B-5A11-44FF-A670-6B0FBF73BF94}" destId="{86A18FB3-B813-4AFF-A01F-BE9D0D651AC6}" srcOrd="0" destOrd="0" presId="urn:microsoft.com/office/officeart/2005/8/layout/hierarchy2"/>
    <dgm:cxn modelId="{0DAD6B71-208B-4BB3-8685-D11BC10C3D98}" type="presParOf" srcId="{8A763DC0-E5D7-4F16-B47F-7484C1BA80EA}" destId="{4C5C3EBE-1096-4EE5-90A7-692B6047AEF0}" srcOrd="5" destOrd="0" presId="urn:microsoft.com/office/officeart/2005/8/layout/hierarchy2"/>
    <dgm:cxn modelId="{8439D41F-04F5-49F4-A928-85E41A0F3C86}" type="presParOf" srcId="{4C5C3EBE-1096-4EE5-90A7-692B6047AEF0}" destId="{FAD8A44E-9D04-49CA-9C1B-50F9E9C0C9EF}" srcOrd="0" destOrd="0" presId="urn:microsoft.com/office/officeart/2005/8/layout/hierarchy2"/>
    <dgm:cxn modelId="{264B1BE5-0EEA-4784-92FB-25C1F411B300}" type="presParOf" srcId="{4C5C3EBE-1096-4EE5-90A7-692B6047AEF0}" destId="{94574D59-5E97-4D27-93A3-FA196B279029}" srcOrd="1" destOrd="0" presId="urn:microsoft.com/office/officeart/2005/8/layout/hierarchy2"/>
    <dgm:cxn modelId="{A70948DD-B010-4189-83EA-F7EA242F8542}" type="presParOf" srcId="{94574D59-5E97-4D27-93A3-FA196B279029}" destId="{EF600D9A-4019-421C-AD1E-D9A0D0980A8B}" srcOrd="0" destOrd="0" presId="urn:microsoft.com/office/officeart/2005/8/layout/hierarchy2"/>
    <dgm:cxn modelId="{9D870FC7-3729-4CB9-B9EA-9669B748E3AA}" type="presParOf" srcId="{EF600D9A-4019-421C-AD1E-D9A0D0980A8B}" destId="{FF8C217C-3185-469B-84D2-FADAEDECDA2E}" srcOrd="0" destOrd="0" presId="urn:microsoft.com/office/officeart/2005/8/layout/hierarchy2"/>
    <dgm:cxn modelId="{26FD8C17-15E2-4CB8-9799-5E66F2621423}" type="presParOf" srcId="{94574D59-5E97-4D27-93A3-FA196B279029}" destId="{7E7A34CE-DE50-4516-B795-E89BBC13D786}" srcOrd="1" destOrd="0" presId="urn:microsoft.com/office/officeart/2005/8/layout/hierarchy2"/>
    <dgm:cxn modelId="{501C8857-F3EB-4EED-8047-EE3C65907D06}" type="presParOf" srcId="{7E7A34CE-DE50-4516-B795-E89BBC13D786}" destId="{38749F28-A06F-43CF-9E38-FCCC49526614}" srcOrd="0" destOrd="0" presId="urn:microsoft.com/office/officeart/2005/8/layout/hierarchy2"/>
    <dgm:cxn modelId="{58045662-A07F-4640-82FF-2D52F07031BB}" type="presParOf" srcId="{7E7A34CE-DE50-4516-B795-E89BBC13D786}" destId="{FE107B14-95E2-4CE4-AE94-89E101B2ABD0}" srcOrd="1" destOrd="0" presId="urn:microsoft.com/office/officeart/2005/8/layout/hierarchy2"/>
    <dgm:cxn modelId="{C05EF9D4-7869-4A1E-8D8D-3A7452948D28}" type="presParOf" srcId="{7635BAEC-F61B-44BF-A8AB-9AFCADA8BEF4}" destId="{F9403EA2-4C69-4DD9-96F4-0DF63576390F}" srcOrd="4" destOrd="0" presId="urn:microsoft.com/office/officeart/2005/8/layout/hierarchy2"/>
    <dgm:cxn modelId="{BC645BEC-7967-459F-A2AC-DDA774BD285B}" type="presParOf" srcId="{F9403EA2-4C69-4DD9-96F4-0DF63576390F}" destId="{E7D59803-D446-457B-8A90-50BCFC266398}" srcOrd="0" destOrd="0" presId="urn:microsoft.com/office/officeart/2005/8/layout/hierarchy2"/>
    <dgm:cxn modelId="{FAF2083A-B8DE-4507-94FE-07A41409A6D8}" type="presParOf" srcId="{7635BAEC-F61B-44BF-A8AB-9AFCADA8BEF4}" destId="{D653096F-F9B9-4900-A744-449CBE085121}" srcOrd="5" destOrd="0" presId="urn:microsoft.com/office/officeart/2005/8/layout/hierarchy2"/>
    <dgm:cxn modelId="{C0EA558E-B90F-49D0-A5E9-E77905D07780}" type="presParOf" srcId="{D653096F-F9B9-4900-A744-449CBE085121}" destId="{FD3242F9-ED4C-4FA7-B958-8944DACCF2B7}" srcOrd="0" destOrd="0" presId="urn:microsoft.com/office/officeart/2005/8/layout/hierarchy2"/>
    <dgm:cxn modelId="{69249466-9AB2-40CC-BF83-556A62132136}" type="presParOf" srcId="{D653096F-F9B9-4900-A744-449CBE085121}" destId="{3E594AD3-6E70-42B7-AB95-28D306179FD8}" srcOrd="1" destOrd="0" presId="urn:microsoft.com/office/officeart/2005/8/layout/hierarchy2"/>
    <dgm:cxn modelId="{F2873429-8F55-49B0-9636-E8FEDB6FEA92}" type="presParOf" srcId="{3E594AD3-6E70-42B7-AB95-28D306179FD8}" destId="{33250317-47A3-498F-8F6B-43972F7F550A}" srcOrd="0" destOrd="0" presId="urn:microsoft.com/office/officeart/2005/8/layout/hierarchy2"/>
    <dgm:cxn modelId="{A30ECA0B-2177-41EE-96B7-ABDE1C961000}" type="presParOf" srcId="{33250317-47A3-498F-8F6B-43972F7F550A}" destId="{C167F61C-E96E-40AE-9BD2-147864AA1FB6}" srcOrd="0" destOrd="0" presId="urn:microsoft.com/office/officeart/2005/8/layout/hierarchy2"/>
    <dgm:cxn modelId="{F0883173-61D1-4191-8018-2878C851DB7B}" type="presParOf" srcId="{3E594AD3-6E70-42B7-AB95-28D306179FD8}" destId="{5C2DD9D6-C4A9-43B8-B213-9DAE4F547FE0}" srcOrd="1" destOrd="0" presId="urn:microsoft.com/office/officeart/2005/8/layout/hierarchy2"/>
    <dgm:cxn modelId="{1A844593-C690-421B-91F2-83125B609E7B}" type="presParOf" srcId="{5C2DD9D6-C4A9-43B8-B213-9DAE4F547FE0}" destId="{061CB039-E2D1-4B93-88A9-2BCFD156910E}" srcOrd="0" destOrd="0" presId="urn:microsoft.com/office/officeart/2005/8/layout/hierarchy2"/>
    <dgm:cxn modelId="{43F1158A-6553-4668-98E2-C0FFA919C591}" type="presParOf" srcId="{5C2DD9D6-C4A9-43B8-B213-9DAE4F547FE0}" destId="{DEDE5767-401C-45E2-9345-11006A036363}" srcOrd="1" destOrd="0" presId="urn:microsoft.com/office/officeart/2005/8/layout/hierarchy2"/>
    <dgm:cxn modelId="{99659FDA-970A-4F6A-9430-E7A46C1F8769}" type="presParOf" srcId="{DEDE5767-401C-45E2-9345-11006A036363}" destId="{8CF29F02-FB88-43F8-AE4C-A5A642A5A27B}" srcOrd="0" destOrd="0" presId="urn:microsoft.com/office/officeart/2005/8/layout/hierarchy2"/>
    <dgm:cxn modelId="{82DB222B-5B51-42AE-B4DA-E7EFB870F75B}" type="presParOf" srcId="{8CF29F02-FB88-43F8-AE4C-A5A642A5A27B}" destId="{65F233AB-8427-4936-92BB-FAAD704C9473}" srcOrd="0" destOrd="0" presId="urn:microsoft.com/office/officeart/2005/8/layout/hierarchy2"/>
    <dgm:cxn modelId="{FF031ABE-4DA5-4537-A109-07B8C7E961D1}" type="presParOf" srcId="{DEDE5767-401C-45E2-9345-11006A036363}" destId="{150B7999-4D93-46A1-81DF-B3853D620804}" srcOrd="1" destOrd="0" presId="urn:microsoft.com/office/officeart/2005/8/layout/hierarchy2"/>
    <dgm:cxn modelId="{BDCC856A-4F57-402A-8D34-9A0F8CCCA8F7}" type="presParOf" srcId="{150B7999-4D93-46A1-81DF-B3853D620804}" destId="{820C3A17-A357-415C-8BA3-6A3CDB097B43}" srcOrd="0" destOrd="0" presId="urn:microsoft.com/office/officeart/2005/8/layout/hierarchy2"/>
    <dgm:cxn modelId="{8C182611-D5F6-437E-8362-DDFF612F8D23}" type="presParOf" srcId="{150B7999-4D93-46A1-81DF-B3853D620804}" destId="{D233D6A9-AB91-486B-8DC3-BD765F14A046}" srcOrd="1" destOrd="0" presId="urn:microsoft.com/office/officeart/2005/8/layout/hierarchy2"/>
    <dgm:cxn modelId="{9B3D84C6-AC06-4D66-85D8-C53D33BE6F80}" type="presParOf" srcId="{3E594AD3-6E70-42B7-AB95-28D306179FD8}" destId="{88A11FDB-A705-46DB-8252-15C6F648B4E9}" srcOrd="2" destOrd="0" presId="urn:microsoft.com/office/officeart/2005/8/layout/hierarchy2"/>
    <dgm:cxn modelId="{B0F488C3-A287-4B1E-88D1-CF643F7DF622}" type="presParOf" srcId="{88A11FDB-A705-46DB-8252-15C6F648B4E9}" destId="{A4139C47-F722-4947-B384-AE696390B7BC}" srcOrd="0" destOrd="0" presId="urn:microsoft.com/office/officeart/2005/8/layout/hierarchy2"/>
    <dgm:cxn modelId="{6CFBB0C1-D966-4590-B7BC-64DE832A8235}" type="presParOf" srcId="{3E594AD3-6E70-42B7-AB95-28D306179FD8}" destId="{DE6891A1-CB1B-4F20-BB2C-FFD8DC2D86C8}" srcOrd="3" destOrd="0" presId="urn:microsoft.com/office/officeart/2005/8/layout/hierarchy2"/>
    <dgm:cxn modelId="{53BC36DB-F170-48ED-98BB-F1D99C8941C2}" type="presParOf" srcId="{DE6891A1-CB1B-4F20-BB2C-FFD8DC2D86C8}" destId="{28E42159-FB84-4E3A-B2AE-563C742E64C9}" srcOrd="0" destOrd="0" presId="urn:microsoft.com/office/officeart/2005/8/layout/hierarchy2"/>
    <dgm:cxn modelId="{5765D3D8-211A-4FFC-8DF9-E5721265369E}" type="presParOf" srcId="{DE6891A1-CB1B-4F20-BB2C-FFD8DC2D86C8}" destId="{6DBB72AA-5A79-4BC7-A511-40FC69B7FCA9}" srcOrd="1" destOrd="0" presId="urn:microsoft.com/office/officeart/2005/8/layout/hierarchy2"/>
    <dgm:cxn modelId="{96701CBE-5F90-41C5-955D-71A35EAA8F61}" type="presParOf" srcId="{6DBB72AA-5A79-4BC7-A511-40FC69B7FCA9}" destId="{427A0D9E-18E3-444B-9C78-D0FFAA501EA2}" srcOrd="0" destOrd="0" presId="urn:microsoft.com/office/officeart/2005/8/layout/hierarchy2"/>
    <dgm:cxn modelId="{7B3C1A5C-0285-4E6D-AD0C-7DECFC1A335D}" type="presParOf" srcId="{427A0D9E-18E3-444B-9C78-D0FFAA501EA2}" destId="{1EACAEEE-9DF6-40F4-9D01-DF5557D96570}" srcOrd="0" destOrd="0" presId="urn:microsoft.com/office/officeart/2005/8/layout/hierarchy2"/>
    <dgm:cxn modelId="{77229085-4B46-4C76-84C3-BC433263BFF4}" type="presParOf" srcId="{6DBB72AA-5A79-4BC7-A511-40FC69B7FCA9}" destId="{EC90317D-72C4-463B-9517-32BEC15E4E60}" srcOrd="1" destOrd="0" presId="urn:microsoft.com/office/officeart/2005/8/layout/hierarchy2"/>
    <dgm:cxn modelId="{86FAA7F1-2481-4E52-A23C-4443275BA4F9}" type="presParOf" srcId="{EC90317D-72C4-463B-9517-32BEC15E4E60}" destId="{66114588-1A08-4524-9C2B-D21A1AF13559}" srcOrd="0" destOrd="0" presId="urn:microsoft.com/office/officeart/2005/8/layout/hierarchy2"/>
    <dgm:cxn modelId="{D2DDCC17-489F-4540-929B-EA3866931EA2}" type="presParOf" srcId="{EC90317D-72C4-463B-9517-32BEC15E4E60}" destId="{FAEB3286-1C24-4A4A-AE09-D541D832775E}" srcOrd="1" destOrd="0" presId="urn:microsoft.com/office/officeart/2005/8/layout/hierarchy2"/>
    <dgm:cxn modelId="{322EFEFF-5EFF-48FF-8001-1F0CA3D98BDE}" type="presParOf" srcId="{FAEB3286-1C24-4A4A-AE09-D541D832775E}" destId="{F854A627-1AC3-4F2E-9DF4-59708A4B0554}" srcOrd="0" destOrd="0" presId="urn:microsoft.com/office/officeart/2005/8/layout/hierarchy2"/>
    <dgm:cxn modelId="{821EF378-2C35-4D66-92F9-2132C7E7D8B1}" type="presParOf" srcId="{F854A627-1AC3-4F2E-9DF4-59708A4B0554}" destId="{3436C3F8-8E39-428E-A9F9-846CAE96E3A1}" srcOrd="0" destOrd="0" presId="urn:microsoft.com/office/officeart/2005/8/layout/hierarchy2"/>
    <dgm:cxn modelId="{7BFA11C3-1C51-49F3-9930-2DEE6D941F45}" type="presParOf" srcId="{FAEB3286-1C24-4A4A-AE09-D541D832775E}" destId="{E025E000-8469-413F-8861-F9465CFCA041}" srcOrd="1" destOrd="0" presId="urn:microsoft.com/office/officeart/2005/8/layout/hierarchy2"/>
    <dgm:cxn modelId="{97D713CC-BE23-4BBE-92E4-8FB644BF33F9}" type="presParOf" srcId="{E025E000-8469-413F-8861-F9465CFCA041}" destId="{74EE38D7-E0C6-4673-84B9-F5C2904123F1}" srcOrd="0" destOrd="0" presId="urn:microsoft.com/office/officeart/2005/8/layout/hierarchy2"/>
    <dgm:cxn modelId="{72EE3FC3-7802-4672-9406-060296E05AC4}" type="presParOf" srcId="{E025E000-8469-413F-8861-F9465CFCA041}" destId="{A55E837D-F0F7-4424-9BC9-0009705932E7}" srcOrd="1" destOrd="0" presId="urn:microsoft.com/office/officeart/2005/8/layout/hierarchy2"/>
    <dgm:cxn modelId="{B92BA29B-E22F-4B95-901C-68A21885F13B}" type="presParOf" srcId="{6DBB72AA-5A79-4BC7-A511-40FC69B7FCA9}" destId="{7DD586D6-0A6C-42E4-A734-ED97A15EADB4}" srcOrd="2" destOrd="0" presId="urn:microsoft.com/office/officeart/2005/8/layout/hierarchy2"/>
    <dgm:cxn modelId="{C7186EDA-FCA8-4B8D-9E42-E99A26CC6E8C}" type="presParOf" srcId="{7DD586D6-0A6C-42E4-A734-ED97A15EADB4}" destId="{A0540C2E-79C7-4F0B-B219-105D87AFFC70}" srcOrd="0" destOrd="0" presId="urn:microsoft.com/office/officeart/2005/8/layout/hierarchy2"/>
    <dgm:cxn modelId="{416C6B9F-AC79-4C7B-8ADD-3B55D8941062}" type="presParOf" srcId="{6DBB72AA-5A79-4BC7-A511-40FC69B7FCA9}" destId="{36B2192C-C0AA-4962-A4EA-1214B39A034C}" srcOrd="3" destOrd="0" presId="urn:microsoft.com/office/officeart/2005/8/layout/hierarchy2"/>
    <dgm:cxn modelId="{7AEDDDC1-7E24-49BE-BB14-589DCE0CA60A}" type="presParOf" srcId="{36B2192C-C0AA-4962-A4EA-1214B39A034C}" destId="{1A3E8790-A60E-47DC-8379-40F208CB74DD}" srcOrd="0" destOrd="0" presId="urn:microsoft.com/office/officeart/2005/8/layout/hierarchy2"/>
    <dgm:cxn modelId="{B3241A3D-C9F3-4905-8ABF-5C7ABFB6C6CB}" type="presParOf" srcId="{36B2192C-C0AA-4962-A4EA-1214B39A034C}" destId="{BEF02F25-78FB-49CC-916F-9A550CB710E0}" srcOrd="1" destOrd="0" presId="urn:microsoft.com/office/officeart/2005/8/layout/hierarchy2"/>
    <dgm:cxn modelId="{FDD18B86-A6DB-449B-B02B-F0656C2B086E}" type="presParOf" srcId="{BEF02F25-78FB-49CC-916F-9A550CB710E0}" destId="{D34A3D59-C14E-4BE3-B54E-8EA238394EF9}" srcOrd="0" destOrd="0" presId="urn:microsoft.com/office/officeart/2005/8/layout/hierarchy2"/>
    <dgm:cxn modelId="{DE52C6D1-8C61-4583-A26A-3DF897DEA0F2}" type="presParOf" srcId="{D34A3D59-C14E-4BE3-B54E-8EA238394EF9}" destId="{4282F906-0D51-4048-8CFD-76A913DD5D5A}" srcOrd="0" destOrd="0" presId="urn:microsoft.com/office/officeart/2005/8/layout/hierarchy2"/>
    <dgm:cxn modelId="{26840E12-AF49-4108-820F-4FDAFD214E89}" type="presParOf" srcId="{BEF02F25-78FB-49CC-916F-9A550CB710E0}" destId="{57CD2996-2C34-47D8-9D1B-744F8B732D22}" srcOrd="1" destOrd="0" presId="urn:microsoft.com/office/officeart/2005/8/layout/hierarchy2"/>
    <dgm:cxn modelId="{0979526B-4812-4EAA-8325-55E59807CF0F}" type="presParOf" srcId="{57CD2996-2C34-47D8-9D1B-744F8B732D22}" destId="{6E7E8C5F-814C-4FD6-B2A0-886962D83D1C}" srcOrd="0" destOrd="0" presId="urn:microsoft.com/office/officeart/2005/8/layout/hierarchy2"/>
    <dgm:cxn modelId="{ED01117F-8713-41AA-BB6D-E7E52AD958CA}" type="presParOf" srcId="{57CD2996-2C34-47D8-9D1B-744F8B732D22}" destId="{796D54F2-81B9-40AE-9F7D-5D01B3A6615D}" srcOrd="1" destOrd="0" presId="urn:microsoft.com/office/officeart/2005/8/layout/hierarchy2"/>
    <dgm:cxn modelId="{AC44DB34-3B3C-40D9-B094-15A7F2B9FA92}" type="presParOf" srcId="{6DBB72AA-5A79-4BC7-A511-40FC69B7FCA9}" destId="{C8F1E33D-2F58-43D5-B602-95C3A66A6FD9}" srcOrd="4" destOrd="0" presId="urn:microsoft.com/office/officeart/2005/8/layout/hierarchy2"/>
    <dgm:cxn modelId="{5AC272D5-782B-4C0B-BB0B-8966D20CE920}" type="presParOf" srcId="{C8F1E33D-2F58-43D5-B602-95C3A66A6FD9}" destId="{6E19AB25-EBF0-473A-AE68-0E9CD1BFFF0E}" srcOrd="0" destOrd="0" presId="urn:microsoft.com/office/officeart/2005/8/layout/hierarchy2"/>
    <dgm:cxn modelId="{79FA940E-E68F-4457-A977-35D06293808E}" type="presParOf" srcId="{6DBB72AA-5A79-4BC7-A511-40FC69B7FCA9}" destId="{FBC5B3A0-3E93-46FA-9874-A07302CADC81}" srcOrd="5" destOrd="0" presId="urn:microsoft.com/office/officeart/2005/8/layout/hierarchy2"/>
    <dgm:cxn modelId="{D2FFA616-4B4C-4CF2-B40A-9CE19A7807FE}" type="presParOf" srcId="{FBC5B3A0-3E93-46FA-9874-A07302CADC81}" destId="{50DDD008-C2B9-4077-A7E1-65257C8EF20E}" srcOrd="0" destOrd="0" presId="urn:microsoft.com/office/officeart/2005/8/layout/hierarchy2"/>
    <dgm:cxn modelId="{48DC055D-4A3F-495D-9481-ACB312BCF5A4}" type="presParOf" srcId="{FBC5B3A0-3E93-46FA-9874-A07302CADC81}" destId="{89168723-C3B3-47B1-A753-367BDEB06A99}" srcOrd="1" destOrd="0" presId="urn:microsoft.com/office/officeart/2005/8/layout/hierarchy2"/>
    <dgm:cxn modelId="{2FDF4F99-FF0B-41BC-BB48-52C09A9813F8}" type="presParOf" srcId="{89168723-C3B3-47B1-A753-367BDEB06A99}" destId="{06DD9641-D383-4DC5-A9DF-5805621CB80D}" srcOrd="0" destOrd="0" presId="urn:microsoft.com/office/officeart/2005/8/layout/hierarchy2"/>
    <dgm:cxn modelId="{2655BFF2-D2B9-4130-9701-906436C33319}" type="presParOf" srcId="{06DD9641-D383-4DC5-A9DF-5805621CB80D}" destId="{E4B276D2-705C-493C-ADC5-AEBC3D2697B3}" srcOrd="0" destOrd="0" presId="urn:microsoft.com/office/officeart/2005/8/layout/hierarchy2"/>
    <dgm:cxn modelId="{EE05671C-4B10-4928-8945-FA2CF3354F60}" type="presParOf" srcId="{89168723-C3B3-47B1-A753-367BDEB06A99}" destId="{9949EDD5-29EB-467D-991C-A58F92E78AF3}" srcOrd="1" destOrd="0" presId="urn:microsoft.com/office/officeart/2005/8/layout/hierarchy2"/>
    <dgm:cxn modelId="{109967E5-ECAA-4696-8C22-C8A930E59DC9}" type="presParOf" srcId="{9949EDD5-29EB-467D-991C-A58F92E78AF3}" destId="{26B55846-7723-4083-A34D-B87F259F90C3}" srcOrd="0" destOrd="0" presId="urn:microsoft.com/office/officeart/2005/8/layout/hierarchy2"/>
    <dgm:cxn modelId="{CEBA4DA4-950C-40A6-A7DC-ADAADDA772F4}" type="presParOf" srcId="{9949EDD5-29EB-467D-991C-A58F92E78AF3}" destId="{B3DD5D33-A83C-4DD0-B874-E8DB8F8AAE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B56566-9697-4390-B99C-218008934F2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8B26F8F-591E-4CE9-BE11-43A0F572CAC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معنای قدرت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AB2CE5C-1F39-46A4-8C70-D16B01BF46F3}" type="parTrans" cxnId="{8FC46DB2-D549-41EA-82A1-CD11FC3FAA7B}">
      <dgm:prSet/>
      <dgm:spPr/>
      <dgm:t>
        <a:bodyPr/>
        <a:lstStyle/>
        <a:p>
          <a:pPr rtl="1"/>
          <a:endParaRPr lang="fa-IR"/>
        </a:p>
      </dgm:t>
    </dgm:pt>
    <dgm:pt modelId="{5AD06D9D-EAF8-4854-BBB0-47760B2BBDD9}" type="sibTrans" cxnId="{8FC46DB2-D549-41EA-82A1-CD11FC3FAA7B}">
      <dgm:prSet/>
      <dgm:spPr/>
      <dgm:t>
        <a:bodyPr/>
        <a:lstStyle/>
        <a:p>
          <a:pPr rtl="1"/>
          <a:endParaRPr lang="fa-IR"/>
        </a:p>
      </dgm:t>
    </dgm:pt>
    <dgm:pt modelId="{012FC9D3-EBF3-4C4B-8ACD-A7A47CFA4AF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مبدئیت فاعل مختار برای افعالش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72D3470-8911-4C2A-9BD4-AB4D70CD4C4A}" type="parTrans" cxnId="{AD2B3618-E68D-48E7-A238-9B7682C2AE2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ACB85E3-96BF-4DE3-B9E5-2529810E2468}" type="sibTrans" cxnId="{AD2B3618-E68D-48E7-A238-9B7682C2AE21}">
      <dgm:prSet/>
      <dgm:spPr/>
      <dgm:t>
        <a:bodyPr/>
        <a:lstStyle/>
        <a:p>
          <a:pPr rtl="1"/>
          <a:endParaRPr lang="fa-IR"/>
        </a:p>
      </dgm:t>
    </dgm:pt>
    <dgm:pt modelId="{23042800-172C-4EBB-A015-7AB74E90EF2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یعنی دیگر تحت سیطره عامل دیگری نبودن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E00B1CB-0051-4CF8-9F81-0B3F984BDDD1}" type="parTrans" cxnId="{2A17F219-FBB7-4690-AD56-7C0839F171B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2D76486-1FE0-4100-B3A1-D09980888562}" type="sibTrans" cxnId="{2A17F219-FBB7-4690-AD56-7C0839F171BA}">
      <dgm:prSet/>
      <dgm:spPr/>
      <dgm:t>
        <a:bodyPr/>
        <a:lstStyle/>
        <a:p>
          <a:pPr rtl="1"/>
          <a:endParaRPr lang="fa-IR"/>
        </a:p>
      </dgm:t>
    </dgm:pt>
    <dgm:pt modelId="{AE011698-2160-4858-B7A2-75AD5F49EFE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برهان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23471E7-23E6-40C2-8F51-74127587B3C7}" type="parTrans" cxnId="{EAE80F00-1EC6-489D-B033-E1CDB982BE84}">
      <dgm:prSet/>
      <dgm:spPr/>
      <dgm:t>
        <a:bodyPr/>
        <a:lstStyle/>
        <a:p>
          <a:pPr rtl="1"/>
          <a:endParaRPr lang="fa-IR"/>
        </a:p>
      </dgm:t>
    </dgm:pt>
    <dgm:pt modelId="{F1710685-1FC6-4E26-A3D4-C281EBB0FA45}" type="sibTrans" cxnId="{EAE80F00-1EC6-489D-B033-E1CDB982BE84}">
      <dgm:prSet/>
      <dgm:spPr/>
      <dgm:t>
        <a:bodyPr/>
        <a:lstStyle/>
        <a:p>
          <a:pPr rtl="1"/>
          <a:endParaRPr lang="fa-IR"/>
        </a:p>
      </dgm:t>
    </dgm:pt>
    <dgm:pt modelId="{754714EA-6BD9-4870-AB1D-89D8135B53B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E712B69-4CD3-4112-8BCC-7BD211E2CFF7}" type="parTrans" cxnId="{D5A52E6E-018D-481F-8552-B1D0D08BC30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42D55E9-0E5C-448B-84F3-3E9EEB88DFA8}" type="sibTrans" cxnId="{D5A52E6E-018D-481F-8552-B1D0D08BC309}">
      <dgm:prSet/>
      <dgm:spPr/>
      <dgm:t>
        <a:bodyPr/>
        <a:lstStyle/>
        <a:p>
          <a:pPr rtl="1"/>
          <a:endParaRPr lang="fa-IR"/>
        </a:p>
      </dgm:t>
    </dgm:pt>
    <dgm:pt modelId="{352C6EBC-DC3D-4FEF-AF21-D4BE0A8270E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قدرت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کمال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28DC8F6-2BE0-4B2C-9871-9656B4BF6352}" type="parTrans" cxnId="{0A6B966E-4DB1-47EF-8EA3-DBCF36EBBC3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18E27D4-63D1-4C41-B7B1-0B53E513961C}" type="sibTrans" cxnId="{0A6B966E-4DB1-47EF-8EA3-DBCF36EBBC3A}">
      <dgm:prSet/>
      <dgm:spPr/>
      <dgm:t>
        <a:bodyPr/>
        <a:lstStyle/>
        <a:p>
          <a:pPr rtl="1"/>
          <a:endParaRPr lang="fa-IR"/>
        </a:p>
      </dgm:t>
    </dgm:pt>
    <dgm:pt modelId="{D9E500BE-02CF-4A62-BD56-4482F1BF58B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5C736C5-1FAC-4C67-91E1-BA04AF03D371}" type="parTrans" cxnId="{B44D0BAA-1B91-4967-86D6-0E0460F009D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2B337C0-9039-4879-AC93-D50A0758E58E}" type="sibTrans" cxnId="{B44D0BAA-1B91-4967-86D6-0E0460F009DA}">
      <dgm:prSet/>
      <dgm:spPr/>
      <dgm:t>
        <a:bodyPr/>
        <a:lstStyle/>
        <a:p>
          <a:pPr rtl="1"/>
          <a:endParaRPr lang="fa-IR"/>
        </a:p>
      </dgm:t>
    </dgm:pt>
    <dgm:pt modelId="{9C938BA6-EC89-4DE3-BB9D-28FEB81F333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</a:t>
          </a:r>
          <a:r>
            <a:rPr lang="fa-IR" sz="1600" dirty="0" smtClean="0">
              <a:solidFill>
                <a:srgbClr val="FF0000"/>
              </a:solidFill>
              <a:cs typeface="B Koodak" pitchFamily="2" charset="-78"/>
            </a:rPr>
            <a:t>کمالی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 در بالاترین مرتبه در خداوند متعال موجود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DDCFE3E-0BD3-41B2-98DF-1E8F1C473701}" type="parTrans" cxnId="{06ED1642-623D-46C2-A0FB-0BED809FE61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86BDD4B-4C66-4F1D-9675-AC9A38B25B92}" type="sibTrans" cxnId="{06ED1642-623D-46C2-A0FB-0BED809FE61A}">
      <dgm:prSet/>
      <dgm:spPr/>
      <dgm:t>
        <a:bodyPr/>
        <a:lstStyle/>
        <a:p>
          <a:pPr rtl="1"/>
          <a:endParaRPr lang="fa-IR"/>
        </a:p>
      </dgm:t>
    </dgm:pt>
    <dgm:pt modelId="{9C79BF95-67A7-46CF-9C81-D19A3D21AA3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2796421-8A82-4DEB-823C-9CF3BEAEF986}" type="parTrans" cxnId="{060E7097-7D0B-4DEF-A435-E013ADF6B1C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329D4A7-0CD8-4487-BED9-8AD460439AD8}" type="sibTrans" cxnId="{060E7097-7D0B-4DEF-A435-E013ADF6B1C5}">
      <dgm:prSet/>
      <dgm:spPr/>
      <dgm:t>
        <a:bodyPr/>
        <a:lstStyle/>
        <a:p>
          <a:pPr rtl="1"/>
          <a:endParaRPr lang="fa-IR"/>
        </a:p>
      </dgm:t>
    </dgm:pt>
    <dgm:pt modelId="{909AA23F-64C5-4124-8149-CA61B65AFAF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بنابر این بالاترین مرتبه قدرت در خداوند متعال موجود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E3D696C-90A9-4EA1-90B8-8AE0BA032626}" type="parTrans" cxnId="{33DC3100-EF36-48DA-9D10-C1A11A64F4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82E4C0A-6860-48B2-BFC1-53626F3E2D39}" type="sibTrans" cxnId="{33DC3100-EF36-48DA-9D10-C1A11A64F4FA}">
      <dgm:prSet/>
      <dgm:spPr/>
      <dgm:t>
        <a:bodyPr/>
        <a:lstStyle/>
        <a:p>
          <a:pPr rtl="1"/>
          <a:endParaRPr lang="fa-IR"/>
        </a:p>
      </dgm:t>
    </dgm:pt>
    <dgm:pt modelId="{8F1231F7-EC27-40F1-9FD9-120C0BF322A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به گونه ای که مغلوب هیچ قدرتی قرار نمی گیرد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99BA19A-D395-4A13-9A4F-B6AEB7C700F5}" type="parTrans" cxnId="{2C902001-469A-4E91-AF28-DE868655CF2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BCAC971-5F80-475F-865E-658EAFB94755}" type="sibTrans" cxnId="{2C902001-469A-4E91-AF28-DE868655CF2E}">
      <dgm:prSet/>
      <dgm:spPr/>
      <dgm:t>
        <a:bodyPr/>
        <a:lstStyle/>
        <a:p>
          <a:pPr rtl="1"/>
          <a:endParaRPr lang="fa-IR"/>
        </a:p>
      </dgm:t>
    </dgm:pt>
    <dgm:pt modelId="{8DA08006-29B3-4614-BBC6-E5772375361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سه نکته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538ABA2-75BE-4E84-9682-E41BDA7F6000}" type="parTrans" cxnId="{C977201C-D957-41B7-A311-0BE65BEADDBD}">
      <dgm:prSet/>
      <dgm:spPr/>
      <dgm:t>
        <a:bodyPr/>
        <a:lstStyle/>
        <a:p>
          <a:pPr rtl="1"/>
          <a:endParaRPr lang="fa-IR"/>
        </a:p>
      </dgm:t>
    </dgm:pt>
    <dgm:pt modelId="{63CFB448-E3B4-4FF7-8ABB-90B96DC494C7}" type="sibTrans" cxnId="{C977201C-D957-41B7-A311-0BE65BEADDBD}">
      <dgm:prSet/>
      <dgm:spPr/>
      <dgm:t>
        <a:bodyPr/>
        <a:lstStyle/>
        <a:p>
          <a:pPr rtl="1"/>
          <a:endParaRPr lang="fa-IR"/>
        </a:p>
      </dgm:t>
    </dgm:pt>
    <dgm:pt modelId="{28A69F9B-4AB6-48F2-9E86-2F14215177F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متعلق قدرت الهی باید ممکن باشد نه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6AC209E-F882-4366-828A-E20E169D3D51}" type="parTrans" cxnId="{38961BAD-6FF5-4458-8047-2C3421B95DB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6C6214F-EB2A-4278-8663-724750AA0A08}" type="sibTrans" cxnId="{38961BAD-6FF5-4458-8047-2C3421B95DB2}">
      <dgm:prSet/>
      <dgm:spPr/>
      <dgm:t>
        <a:bodyPr/>
        <a:lstStyle/>
        <a:p>
          <a:pPr rtl="1"/>
          <a:endParaRPr lang="fa-IR"/>
        </a:p>
      </dgm:t>
    </dgm:pt>
    <dgm:pt modelId="{057E0BBD-7FF5-419E-82D1-36A345ADE82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محال ذاتی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B55E775-3787-4861-BDD3-DA1888B975D0}" type="parTrans" cxnId="{3A4A1E5A-3970-4BB2-9246-43F0F29A57A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8B3711D-AD74-4BAA-82FD-13E5F137DCD4}" type="sibTrans" cxnId="{3A4A1E5A-3970-4BB2-9246-43F0F29A57AA}">
      <dgm:prSet/>
      <dgm:spPr/>
      <dgm:t>
        <a:bodyPr/>
        <a:lstStyle/>
        <a:p>
          <a:pPr rtl="1"/>
          <a:endParaRPr lang="fa-IR"/>
        </a:p>
      </dgm:t>
    </dgm:pt>
    <dgm:pt modelId="{6BFC6E8C-042B-45CA-956F-EAF28F338AA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اجتماع نقیضین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CEA3BDA-37BB-4406-8E97-82A3BAE0D6FD}" type="parTrans" cxnId="{014D2D45-FFBA-4F86-855E-0445CEB67BD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EC0A288-B2EA-4D00-B822-9770FD509E7D}" type="sibTrans" cxnId="{014D2D45-FFBA-4F86-855E-0445CEB67BDC}">
      <dgm:prSet/>
      <dgm:spPr/>
      <dgm:t>
        <a:bodyPr/>
        <a:lstStyle/>
        <a:p>
          <a:pPr rtl="1"/>
          <a:endParaRPr lang="fa-IR"/>
        </a:p>
      </dgm:t>
    </dgm:pt>
    <dgm:pt modelId="{282BDEB8-C3B4-423C-9B35-2705E3D2B67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یا آنچه مستلزم محال ذاتی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0F1CCFD-2A8C-4DFF-8B8E-4898F8749038}" type="parTrans" cxnId="{0D2A5548-A03E-47EE-8D08-C14CBD06F15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E408F0B-D7E7-4873-BC42-9E8117127B21}" type="sibTrans" cxnId="{0D2A5548-A03E-47EE-8D08-C14CBD06F154}">
      <dgm:prSet/>
      <dgm:spPr/>
      <dgm:t>
        <a:bodyPr/>
        <a:lstStyle/>
        <a:p>
          <a:pPr rtl="1"/>
          <a:endParaRPr lang="fa-IR"/>
        </a:p>
      </dgm:t>
    </dgm:pt>
    <dgm:pt modelId="{A569C458-CF72-45D7-95C8-A16760B277C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قرار دادن عالم در تخم مرغ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42BD295-D74A-493C-8438-9080173FE3A0}" type="parTrans" cxnId="{BE268B07-ECB5-4F83-A470-9986F093A85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56D834A-812F-4515-A3A4-A5B0ABD02AB7}" type="sibTrans" cxnId="{BE268B07-ECB5-4F83-A470-9986F093A854}">
      <dgm:prSet/>
      <dgm:spPr/>
      <dgm:t>
        <a:bodyPr/>
        <a:lstStyle/>
        <a:p>
          <a:pPr rtl="1"/>
          <a:endParaRPr lang="fa-IR"/>
        </a:p>
      </dgm:t>
    </dgm:pt>
    <dgm:pt modelId="{2119FAAE-2BF3-4E3A-A6DC-DF5697EB0C9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قدرت مطلق به این معنا نیست که هر کاری را انجام بدهد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4EA33CD-EDE0-4B02-B4C9-46C8E2034A36}" type="parTrans" cxnId="{1045BAF2-38CE-4708-80A5-5C03B7A989D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925C7CD-653D-4A7F-BBBA-FA1C17FDBC2F}" type="sibTrans" cxnId="{1045BAF2-38CE-4708-80A5-5C03B7A989DF}">
      <dgm:prSet/>
      <dgm:spPr/>
      <dgm:t>
        <a:bodyPr/>
        <a:lstStyle/>
        <a:p>
          <a:pPr rtl="1"/>
          <a:endParaRPr lang="fa-IR"/>
        </a:p>
      </dgm:t>
    </dgm:pt>
    <dgm:pt modelId="{6A5DB5EF-CAC2-417A-914A-48B8F1981DB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بلکه کار شایسته و حکیمانه (کاری که بیشترین کمال ممکن بر آن مترتب است) را انجام می دهد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EB964F7-73C5-408F-A806-EAF63B72A34C}" type="parTrans" cxnId="{0198DCE0-9D05-4BAE-A110-FFC3FDD8536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E9653D8-E013-4F8D-B778-B1146F677072}" type="sibTrans" cxnId="{0198DCE0-9D05-4BAE-A110-FFC3FDD85360}">
      <dgm:prSet/>
      <dgm:spPr/>
      <dgm:t>
        <a:bodyPr/>
        <a:lstStyle/>
        <a:p>
          <a:pPr rtl="1"/>
          <a:endParaRPr lang="fa-IR"/>
        </a:p>
      </dgm:t>
    </dgm:pt>
    <dgm:pt modelId="{1C2C6225-ADEE-438D-9CBD-BC4B155899E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این قدرت مطلق مستلزم اختیار تام و مطلق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1F961B5-6828-4255-B840-DF5AEEE5C754}" type="parTrans" cxnId="{A6ED60BF-1279-4CFF-8C81-19F4DF375E8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572A609-ACC4-40BC-8749-2BCBD98C1BDE}" type="sibTrans" cxnId="{A6ED60BF-1279-4CFF-8C81-19F4DF375E82}">
      <dgm:prSet/>
      <dgm:spPr/>
      <dgm:t>
        <a:bodyPr/>
        <a:lstStyle/>
        <a:p>
          <a:pPr rtl="1"/>
          <a:endParaRPr lang="fa-IR"/>
        </a:p>
      </dgm:t>
    </dgm:pt>
    <dgm:pt modelId="{FA15DBE9-1E9C-4EDF-BC32-A8C764B5E66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یعنی هیچ عاملی نمی تواند او را مجبور به کاری بنماید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5AEBEF7-BD30-486A-9D94-130EB8B7DF4D}" type="parTrans" cxnId="{940F9CB6-F767-47EF-B750-B14152CE0C7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3A3F73E-1CB1-4E8D-9C27-9BE301D2F725}" type="sibTrans" cxnId="{940F9CB6-F767-47EF-B750-B14152CE0C77}">
      <dgm:prSet/>
      <dgm:spPr/>
      <dgm:t>
        <a:bodyPr/>
        <a:lstStyle/>
        <a:p>
          <a:pPr rtl="1"/>
          <a:endParaRPr lang="fa-IR"/>
        </a:p>
      </dgm:t>
    </dgm:pt>
    <dgm:pt modelId="{6AF9BA2B-0AF9-4184-B8B4-347C93F3552B}" type="pres">
      <dgm:prSet presAssocID="{39B56566-9697-4390-B99C-218008934F2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4B7C2C-3941-478F-9DB3-1B3ED587FF7A}" type="pres">
      <dgm:prSet presAssocID="{F8B26F8F-591E-4CE9-BE11-43A0F572CAC6}" presName="root1" presStyleCnt="0"/>
      <dgm:spPr/>
    </dgm:pt>
    <dgm:pt modelId="{727AEE59-5C32-4211-B4F6-53E17D385DA8}" type="pres">
      <dgm:prSet presAssocID="{F8B26F8F-591E-4CE9-BE11-43A0F572CAC6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9C0C8-28FC-4411-AF02-CA79223B278E}" type="pres">
      <dgm:prSet presAssocID="{F8B26F8F-591E-4CE9-BE11-43A0F572CAC6}" presName="level2hierChild" presStyleCnt="0"/>
      <dgm:spPr/>
    </dgm:pt>
    <dgm:pt modelId="{8CB20A8E-5FD2-424E-9F06-56DF115F8C69}" type="pres">
      <dgm:prSet presAssocID="{972D3470-8911-4C2A-9BD4-AB4D70CD4C4A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F19E7E3C-FB4F-4E85-A6E3-54D8AE5FEC6A}" type="pres">
      <dgm:prSet presAssocID="{972D3470-8911-4C2A-9BD4-AB4D70CD4C4A}" presName="connTx" presStyleLbl="parChTrans1D2" presStyleIdx="0" presStyleCnt="7"/>
      <dgm:spPr/>
      <dgm:t>
        <a:bodyPr/>
        <a:lstStyle/>
        <a:p>
          <a:endParaRPr lang="en-US"/>
        </a:p>
      </dgm:t>
    </dgm:pt>
    <dgm:pt modelId="{3C50048A-4E7D-471A-AC2C-2023314F1553}" type="pres">
      <dgm:prSet presAssocID="{012FC9D3-EBF3-4C4B-8ACD-A7A47CFA4AF6}" presName="root2" presStyleCnt="0"/>
      <dgm:spPr/>
    </dgm:pt>
    <dgm:pt modelId="{B2A5AEB0-777B-4B2F-BCAA-5227146BB3BB}" type="pres">
      <dgm:prSet presAssocID="{012FC9D3-EBF3-4C4B-8ACD-A7A47CFA4AF6}" presName="LevelTwoTextNode" presStyleLbl="node2" presStyleIdx="0" presStyleCnt="7" custScaleX="204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D47BC7-09CC-411A-8F3F-077D681B7A2A}" type="pres">
      <dgm:prSet presAssocID="{012FC9D3-EBF3-4C4B-8ACD-A7A47CFA4AF6}" presName="level3hierChild" presStyleCnt="0"/>
      <dgm:spPr/>
    </dgm:pt>
    <dgm:pt modelId="{A51C6347-B971-4F57-AE26-31059C6F06FC}" type="pres">
      <dgm:prSet presAssocID="{EE00B1CB-0051-4CF8-9F81-0B3F984BDDD1}" presName="conn2-1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DE4C93F1-DEE3-4E0D-BE21-840642616929}" type="pres">
      <dgm:prSet presAssocID="{EE00B1CB-0051-4CF8-9F81-0B3F984BDDD1}" presName="connTx" presStyleLbl="parChTrans1D3" presStyleIdx="0" presStyleCnt="8"/>
      <dgm:spPr/>
      <dgm:t>
        <a:bodyPr/>
        <a:lstStyle/>
        <a:p>
          <a:endParaRPr lang="en-US"/>
        </a:p>
      </dgm:t>
    </dgm:pt>
    <dgm:pt modelId="{6201FB4B-2555-488F-B94E-FDB1CA591F38}" type="pres">
      <dgm:prSet presAssocID="{23042800-172C-4EBB-A015-7AB74E90EF22}" presName="root2" presStyleCnt="0"/>
      <dgm:spPr/>
    </dgm:pt>
    <dgm:pt modelId="{A6463151-D5C0-46F0-A720-5268121232C9}" type="pres">
      <dgm:prSet presAssocID="{23042800-172C-4EBB-A015-7AB74E90EF22}" presName="LevelTwoTextNode" presStyleLbl="node3" presStyleIdx="0" presStyleCnt="8" custScaleX="3039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3F0C01-E58C-415C-9792-57B01D698DDA}" type="pres">
      <dgm:prSet presAssocID="{23042800-172C-4EBB-A015-7AB74E90EF22}" presName="level3hierChild" presStyleCnt="0"/>
      <dgm:spPr/>
    </dgm:pt>
    <dgm:pt modelId="{84349706-1435-4D2A-9CB4-89A36883DC15}" type="pres">
      <dgm:prSet presAssocID="{AE011698-2160-4858-B7A2-75AD5F49EFEB}" presName="root1" presStyleCnt="0"/>
      <dgm:spPr/>
    </dgm:pt>
    <dgm:pt modelId="{13C24C80-610F-47BB-8689-CA7465593A36}" type="pres">
      <dgm:prSet presAssocID="{AE011698-2160-4858-B7A2-75AD5F49EFEB}" presName="LevelOneTextNod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FC0B63-ED97-4E5A-8294-C91C60212C3B}" type="pres">
      <dgm:prSet presAssocID="{AE011698-2160-4858-B7A2-75AD5F49EFEB}" presName="level2hierChild" presStyleCnt="0"/>
      <dgm:spPr/>
    </dgm:pt>
    <dgm:pt modelId="{4017F3E6-4770-4EDD-BC1B-2483FE09DF17}" type="pres">
      <dgm:prSet presAssocID="{0E712B69-4CD3-4112-8BCC-7BD211E2CFF7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3B76F4D2-66CD-4728-848B-E0AF27B22838}" type="pres">
      <dgm:prSet presAssocID="{0E712B69-4CD3-4112-8BCC-7BD211E2CFF7}" presName="connTx" presStyleLbl="parChTrans1D2" presStyleIdx="1" presStyleCnt="7"/>
      <dgm:spPr/>
      <dgm:t>
        <a:bodyPr/>
        <a:lstStyle/>
        <a:p>
          <a:endParaRPr lang="en-US"/>
        </a:p>
      </dgm:t>
    </dgm:pt>
    <dgm:pt modelId="{37F4D9EF-F6EB-4923-8B0E-982CF0DDD62C}" type="pres">
      <dgm:prSet presAssocID="{754714EA-6BD9-4870-AB1D-89D8135B53B7}" presName="root2" presStyleCnt="0"/>
      <dgm:spPr/>
    </dgm:pt>
    <dgm:pt modelId="{A84BACB1-AB31-4E76-B440-2412636BFC0C}" type="pres">
      <dgm:prSet presAssocID="{754714EA-6BD9-4870-AB1D-89D8135B53B7}" presName="LevelTwoTextNode" presStyleLbl="node2" presStyleIdx="1" presStyleCnt="7" custScaleX="730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70FFEA-0D2B-45C0-97F2-03305FE8B2FA}" type="pres">
      <dgm:prSet presAssocID="{754714EA-6BD9-4870-AB1D-89D8135B53B7}" presName="level3hierChild" presStyleCnt="0"/>
      <dgm:spPr/>
    </dgm:pt>
    <dgm:pt modelId="{EBD699F9-12DC-4697-BCBD-05FD8492E7E2}" type="pres">
      <dgm:prSet presAssocID="{328DC8F6-2BE0-4B2C-9871-9656B4BF6352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B05A0784-A6FA-436B-861C-69719AD36D7F}" type="pres">
      <dgm:prSet presAssocID="{328DC8F6-2BE0-4B2C-9871-9656B4BF6352}" presName="connTx" presStyleLbl="parChTrans1D3" presStyleIdx="1" presStyleCnt="8"/>
      <dgm:spPr/>
      <dgm:t>
        <a:bodyPr/>
        <a:lstStyle/>
        <a:p>
          <a:endParaRPr lang="en-US"/>
        </a:p>
      </dgm:t>
    </dgm:pt>
    <dgm:pt modelId="{533A5EEE-16C7-4DD7-8C37-EB08165CC776}" type="pres">
      <dgm:prSet presAssocID="{352C6EBC-DC3D-4FEF-AF21-D4BE0A8270E9}" presName="root2" presStyleCnt="0"/>
      <dgm:spPr/>
    </dgm:pt>
    <dgm:pt modelId="{CC0B2AE5-8C25-4EE7-B8BD-DDDD19F5CBB8}" type="pres">
      <dgm:prSet presAssocID="{352C6EBC-DC3D-4FEF-AF21-D4BE0A8270E9}" presName="LevelTwoTextNode" presStyleLbl="node3" presStyleIdx="1" presStyleCnt="8" custScaleX="370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D813BB-B6BB-4039-B6A6-602CB0F39BF4}" type="pres">
      <dgm:prSet presAssocID="{352C6EBC-DC3D-4FEF-AF21-D4BE0A8270E9}" presName="level3hierChild" presStyleCnt="0"/>
      <dgm:spPr/>
    </dgm:pt>
    <dgm:pt modelId="{C163DC32-CE43-4D0E-A627-5F06A8449774}" type="pres">
      <dgm:prSet presAssocID="{95C736C5-1FAC-4C67-91E1-BA04AF03D371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3C489AC5-09D9-4872-B60A-301362EE3A98}" type="pres">
      <dgm:prSet presAssocID="{95C736C5-1FAC-4C67-91E1-BA04AF03D371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0B24114-EFD8-4D9B-99AF-96854A069268}" type="pres">
      <dgm:prSet presAssocID="{D9E500BE-02CF-4A62-BD56-4482F1BF58BB}" presName="root2" presStyleCnt="0"/>
      <dgm:spPr/>
    </dgm:pt>
    <dgm:pt modelId="{3C65CC7D-624E-41AF-A67A-765DD1B033EB}" type="pres">
      <dgm:prSet presAssocID="{D9E500BE-02CF-4A62-BD56-4482F1BF58BB}" presName="LevelTwoTextNode" presStyleLbl="node2" presStyleIdx="2" presStyleCnt="7" custScaleX="730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4C533-BA9E-4AC0-94C2-BB417B98244E}" type="pres">
      <dgm:prSet presAssocID="{D9E500BE-02CF-4A62-BD56-4482F1BF58BB}" presName="level3hierChild" presStyleCnt="0"/>
      <dgm:spPr/>
    </dgm:pt>
    <dgm:pt modelId="{5BA087D7-BD67-462A-B0DB-141135573073}" type="pres">
      <dgm:prSet presAssocID="{5DDCFE3E-0BD3-41B2-98DF-1E8F1C473701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D3725AB7-30BB-4A70-A643-331B55C2E0BB}" type="pres">
      <dgm:prSet presAssocID="{5DDCFE3E-0BD3-41B2-98DF-1E8F1C473701}" presName="connTx" presStyleLbl="parChTrans1D3" presStyleIdx="2" presStyleCnt="8"/>
      <dgm:spPr/>
      <dgm:t>
        <a:bodyPr/>
        <a:lstStyle/>
        <a:p>
          <a:endParaRPr lang="en-US"/>
        </a:p>
      </dgm:t>
    </dgm:pt>
    <dgm:pt modelId="{41B02D07-C065-45B9-B6CB-1081B912F7FA}" type="pres">
      <dgm:prSet presAssocID="{9C938BA6-EC89-4DE3-BB9D-28FEB81F333A}" presName="root2" presStyleCnt="0"/>
      <dgm:spPr/>
    </dgm:pt>
    <dgm:pt modelId="{2686B42E-B6D3-4980-A18D-2316544C28A4}" type="pres">
      <dgm:prSet presAssocID="{9C938BA6-EC89-4DE3-BB9D-28FEB81F333A}" presName="LevelTwoTextNode" presStyleLbl="node3" presStyleIdx="2" presStyleCnt="8" custScaleX="3705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E9095E-AFAD-4CDB-B639-D4DEEC54D39C}" type="pres">
      <dgm:prSet presAssocID="{9C938BA6-EC89-4DE3-BB9D-28FEB81F333A}" presName="level3hierChild" presStyleCnt="0"/>
      <dgm:spPr/>
    </dgm:pt>
    <dgm:pt modelId="{CA952DEB-6297-48EB-827E-96123CB9DE34}" type="pres">
      <dgm:prSet presAssocID="{62796421-8A82-4DEB-823C-9CF3BEAEF986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03401B1B-912D-4852-9B2C-1B7F17927FCF}" type="pres">
      <dgm:prSet presAssocID="{62796421-8A82-4DEB-823C-9CF3BEAEF986}" presName="connTx" presStyleLbl="parChTrans1D2" presStyleIdx="3" presStyleCnt="7"/>
      <dgm:spPr/>
      <dgm:t>
        <a:bodyPr/>
        <a:lstStyle/>
        <a:p>
          <a:endParaRPr lang="en-US"/>
        </a:p>
      </dgm:t>
    </dgm:pt>
    <dgm:pt modelId="{A2C1BDE6-BDC2-4CF0-845A-74D655D35CFA}" type="pres">
      <dgm:prSet presAssocID="{9C79BF95-67A7-46CF-9C81-D19A3D21AA3F}" presName="root2" presStyleCnt="0"/>
      <dgm:spPr/>
    </dgm:pt>
    <dgm:pt modelId="{C23B0AB6-0E3A-4D01-82B1-C6AD1F3340C2}" type="pres">
      <dgm:prSet presAssocID="{9C79BF95-67A7-46CF-9C81-D19A3D21AA3F}" presName="LevelTwoTextNode" presStyleLbl="node2" presStyleIdx="3" presStyleCnt="7" custScaleX="730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E0BDF-75F1-4F9D-AAF7-E449430DDD80}" type="pres">
      <dgm:prSet presAssocID="{9C79BF95-67A7-46CF-9C81-D19A3D21AA3F}" presName="level3hierChild" presStyleCnt="0"/>
      <dgm:spPr/>
    </dgm:pt>
    <dgm:pt modelId="{E1854F5C-3F91-4CBC-B3B5-7456B0138111}" type="pres">
      <dgm:prSet presAssocID="{0E3D696C-90A9-4EA1-90B8-8AE0BA032626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B7145B60-34E5-4545-8902-F3DC88833F1B}" type="pres">
      <dgm:prSet presAssocID="{0E3D696C-90A9-4EA1-90B8-8AE0BA032626}" presName="connTx" presStyleLbl="parChTrans1D3" presStyleIdx="3" presStyleCnt="8"/>
      <dgm:spPr/>
      <dgm:t>
        <a:bodyPr/>
        <a:lstStyle/>
        <a:p>
          <a:endParaRPr lang="en-US"/>
        </a:p>
      </dgm:t>
    </dgm:pt>
    <dgm:pt modelId="{1BED4CF2-FB6F-4000-A17A-96A2411201BC}" type="pres">
      <dgm:prSet presAssocID="{909AA23F-64C5-4124-8149-CA61B65AFAF2}" presName="root2" presStyleCnt="0"/>
      <dgm:spPr/>
    </dgm:pt>
    <dgm:pt modelId="{311CCCC7-4D56-48AF-85CF-71F74AA1D25B}" type="pres">
      <dgm:prSet presAssocID="{909AA23F-64C5-4124-8149-CA61B65AFAF2}" presName="LevelTwoTextNode" presStyleLbl="node3" presStyleIdx="3" presStyleCnt="8" custScaleX="37056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0BEAC7-447D-490D-99FB-812E2DD40070}" type="pres">
      <dgm:prSet presAssocID="{909AA23F-64C5-4124-8149-CA61B65AFAF2}" presName="level3hierChild" presStyleCnt="0"/>
      <dgm:spPr/>
    </dgm:pt>
    <dgm:pt modelId="{3001A411-AB7A-43F9-A9D2-8BB4ABA3A234}" type="pres">
      <dgm:prSet presAssocID="{299BA19A-D395-4A13-9A4F-B6AEB7C700F5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9D54B5DC-7130-4EC4-8D85-D2765E77EBDB}" type="pres">
      <dgm:prSet presAssocID="{299BA19A-D395-4A13-9A4F-B6AEB7C700F5}" presName="connTx" presStyleLbl="parChTrans1D4" presStyleIdx="0" presStyleCnt="3"/>
      <dgm:spPr/>
      <dgm:t>
        <a:bodyPr/>
        <a:lstStyle/>
        <a:p>
          <a:endParaRPr lang="en-US"/>
        </a:p>
      </dgm:t>
    </dgm:pt>
    <dgm:pt modelId="{F62AE9C6-3D7E-4E60-8651-F21F36E5941A}" type="pres">
      <dgm:prSet presAssocID="{8F1231F7-EC27-40F1-9FD9-120C0BF322AC}" presName="root2" presStyleCnt="0"/>
      <dgm:spPr/>
    </dgm:pt>
    <dgm:pt modelId="{E6D1A846-B5FE-43C8-8F76-3AF18DFF9CC7}" type="pres">
      <dgm:prSet presAssocID="{8F1231F7-EC27-40F1-9FD9-120C0BF322AC}" presName="LevelTwoTextNode" presStyleLbl="node4" presStyleIdx="0" presStyleCnt="3" custScaleY="207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CFE35D-BEB5-479B-963A-DFE1C0388201}" type="pres">
      <dgm:prSet presAssocID="{8F1231F7-EC27-40F1-9FD9-120C0BF322AC}" presName="level3hierChild" presStyleCnt="0"/>
      <dgm:spPr/>
    </dgm:pt>
    <dgm:pt modelId="{1FDDEECC-06AB-435E-AE19-90A0A7B733AC}" type="pres">
      <dgm:prSet presAssocID="{8DA08006-29B3-4614-BBC6-E57723753613}" presName="root1" presStyleCnt="0"/>
      <dgm:spPr/>
    </dgm:pt>
    <dgm:pt modelId="{299BA43D-A6F8-488E-A2F8-CC935B7EDC58}" type="pres">
      <dgm:prSet presAssocID="{8DA08006-29B3-4614-BBC6-E57723753613}" presName="LevelOneTextNode" presStyleLbl="node0" presStyleIdx="2" presStyleCnt="3" custScaleX="62625" custLinFactNeighborX="5203" custLinFactNeighborY="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072D1-7032-4CBE-8517-551E3020107C}" type="pres">
      <dgm:prSet presAssocID="{8DA08006-29B3-4614-BBC6-E57723753613}" presName="level2hierChild" presStyleCnt="0"/>
      <dgm:spPr/>
    </dgm:pt>
    <dgm:pt modelId="{89EDAF97-213F-44B3-A7A2-C2CEA6702550}" type="pres">
      <dgm:prSet presAssocID="{86AC209E-F882-4366-828A-E20E169D3D51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593A3C6A-FC3E-494E-82B8-673726A90CC5}" type="pres">
      <dgm:prSet presAssocID="{86AC209E-F882-4366-828A-E20E169D3D51}" presName="connTx" presStyleLbl="parChTrans1D2" presStyleIdx="4" presStyleCnt="7"/>
      <dgm:spPr/>
      <dgm:t>
        <a:bodyPr/>
        <a:lstStyle/>
        <a:p>
          <a:endParaRPr lang="en-US"/>
        </a:p>
      </dgm:t>
    </dgm:pt>
    <dgm:pt modelId="{45D2E87D-557D-45F1-B11E-AE01BC18E43E}" type="pres">
      <dgm:prSet presAssocID="{28A69F9B-4AB6-48F2-9E86-2F14215177F4}" presName="root2" presStyleCnt="0"/>
      <dgm:spPr/>
    </dgm:pt>
    <dgm:pt modelId="{ACB06994-D16B-47EB-AF03-E610F87F47A8}" type="pres">
      <dgm:prSet presAssocID="{28A69F9B-4AB6-48F2-9E86-2F14215177F4}" presName="LevelTwoTextNode" presStyleLbl="node2" presStyleIdx="4" presStyleCnt="7" custScaleX="252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E3FF2-8F83-48A9-97C8-0F2EAF238284}" type="pres">
      <dgm:prSet presAssocID="{28A69F9B-4AB6-48F2-9E86-2F14215177F4}" presName="level3hierChild" presStyleCnt="0"/>
      <dgm:spPr/>
    </dgm:pt>
    <dgm:pt modelId="{7FCD989A-87CA-46C5-B278-2DA56089DE72}" type="pres">
      <dgm:prSet presAssocID="{CB55E775-3787-4861-BDD3-DA1888B975D0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26D1AB86-A359-4DE1-BD61-A3B93F8AC9DF}" type="pres">
      <dgm:prSet presAssocID="{CB55E775-3787-4861-BDD3-DA1888B975D0}" presName="connTx" presStyleLbl="parChTrans1D3" presStyleIdx="4" presStyleCnt="8"/>
      <dgm:spPr/>
      <dgm:t>
        <a:bodyPr/>
        <a:lstStyle/>
        <a:p>
          <a:endParaRPr lang="en-US"/>
        </a:p>
      </dgm:t>
    </dgm:pt>
    <dgm:pt modelId="{9005AF73-303A-4E37-9018-2FBAE6CCFEF8}" type="pres">
      <dgm:prSet presAssocID="{057E0BBD-7FF5-419E-82D1-36A345ADE828}" presName="root2" presStyleCnt="0"/>
      <dgm:spPr/>
    </dgm:pt>
    <dgm:pt modelId="{BCCA179B-9083-4047-A5E4-E5127D70E88B}" type="pres">
      <dgm:prSet presAssocID="{057E0BBD-7FF5-419E-82D1-36A345ADE828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13995E-2ACF-4477-81AF-5506519046F0}" type="pres">
      <dgm:prSet presAssocID="{057E0BBD-7FF5-419E-82D1-36A345ADE828}" presName="level3hierChild" presStyleCnt="0"/>
      <dgm:spPr/>
    </dgm:pt>
    <dgm:pt modelId="{8D73CC4D-6B36-4AED-AB49-7A915FA8783E}" type="pres">
      <dgm:prSet presAssocID="{ACEA3BDA-37BB-4406-8E97-82A3BAE0D6FD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7F5C913C-77B2-4D0F-94E4-70E90D74F210}" type="pres">
      <dgm:prSet presAssocID="{ACEA3BDA-37BB-4406-8E97-82A3BAE0D6FD}" presName="connTx" presStyleLbl="parChTrans1D4" presStyleIdx="1" presStyleCnt="3"/>
      <dgm:spPr/>
      <dgm:t>
        <a:bodyPr/>
        <a:lstStyle/>
        <a:p>
          <a:endParaRPr lang="en-US"/>
        </a:p>
      </dgm:t>
    </dgm:pt>
    <dgm:pt modelId="{B72A258E-394E-45DC-8EF3-2E58972576F4}" type="pres">
      <dgm:prSet presAssocID="{6BFC6E8C-042B-45CA-956F-EAF28F338AAC}" presName="root2" presStyleCnt="0"/>
      <dgm:spPr/>
    </dgm:pt>
    <dgm:pt modelId="{F8126D23-3DC4-4133-A1F3-2381395E00A0}" type="pres">
      <dgm:prSet presAssocID="{6BFC6E8C-042B-45CA-956F-EAF28F338AAC}" presName="LevelTwoTextNode" presStyleLbl="node4" presStyleIdx="1" presStyleCnt="3" custScaleX="156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8F0491-1218-4A16-B847-5CFC52E9F339}" type="pres">
      <dgm:prSet presAssocID="{6BFC6E8C-042B-45CA-956F-EAF28F338AAC}" presName="level3hierChild" presStyleCnt="0"/>
      <dgm:spPr/>
    </dgm:pt>
    <dgm:pt modelId="{D659D54E-424A-4542-B9B3-9117EE0CF340}" type="pres">
      <dgm:prSet presAssocID="{90F1CCFD-2A8C-4DFF-8B8E-4898F8749038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3B7B25E2-74AD-418E-99ED-1CC033B66F42}" type="pres">
      <dgm:prSet presAssocID="{90F1CCFD-2A8C-4DFF-8B8E-4898F8749038}" presName="connTx" presStyleLbl="parChTrans1D3" presStyleIdx="5" presStyleCnt="8"/>
      <dgm:spPr/>
      <dgm:t>
        <a:bodyPr/>
        <a:lstStyle/>
        <a:p>
          <a:endParaRPr lang="en-US"/>
        </a:p>
      </dgm:t>
    </dgm:pt>
    <dgm:pt modelId="{766FC53A-1053-4EAF-8EF7-E82571646480}" type="pres">
      <dgm:prSet presAssocID="{282BDEB8-C3B4-423C-9B35-2705E3D2B67D}" presName="root2" presStyleCnt="0"/>
      <dgm:spPr/>
    </dgm:pt>
    <dgm:pt modelId="{FCEF9FF5-E89B-44DF-BF18-273B68A46AA4}" type="pres">
      <dgm:prSet presAssocID="{282BDEB8-C3B4-423C-9B35-2705E3D2B67D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3DB06B-AFCA-442D-9DAD-F2C7531E2F65}" type="pres">
      <dgm:prSet presAssocID="{282BDEB8-C3B4-423C-9B35-2705E3D2B67D}" presName="level3hierChild" presStyleCnt="0"/>
      <dgm:spPr/>
    </dgm:pt>
    <dgm:pt modelId="{8BC7AAF7-D3BE-484D-85BB-D6BD603F3FE6}" type="pres">
      <dgm:prSet presAssocID="{E42BD295-D74A-493C-8438-9080173FE3A0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7AB73D17-6628-4DB3-ACF3-436B8EF9F52E}" type="pres">
      <dgm:prSet presAssocID="{E42BD295-D74A-493C-8438-9080173FE3A0}" presName="connTx" presStyleLbl="parChTrans1D4" presStyleIdx="2" presStyleCnt="3"/>
      <dgm:spPr/>
      <dgm:t>
        <a:bodyPr/>
        <a:lstStyle/>
        <a:p>
          <a:endParaRPr lang="en-US"/>
        </a:p>
      </dgm:t>
    </dgm:pt>
    <dgm:pt modelId="{6AE25187-E6E6-4445-B2F3-FF1BFBC6943A}" type="pres">
      <dgm:prSet presAssocID="{A569C458-CF72-45D7-95C8-A16760B277CB}" presName="root2" presStyleCnt="0"/>
      <dgm:spPr/>
    </dgm:pt>
    <dgm:pt modelId="{412859DB-2068-4D9B-87AF-290FA1CF24C3}" type="pres">
      <dgm:prSet presAssocID="{A569C458-CF72-45D7-95C8-A16760B277CB}" presName="LevelTwoTextNode" presStyleLbl="node4" presStyleIdx="2" presStyleCnt="3" custScaleX="156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BD6A02-1F3B-4466-84D3-A9D08756A954}" type="pres">
      <dgm:prSet presAssocID="{A569C458-CF72-45D7-95C8-A16760B277CB}" presName="level3hierChild" presStyleCnt="0"/>
      <dgm:spPr/>
    </dgm:pt>
    <dgm:pt modelId="{35804159-B8BC-40E9-8E58-B149DF87BE6F}" type="pres">
      <dgm:prSet presAssocID="{74EA33CD-EDE0-4B02-B4C9-46C8E2034A36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15CC0437-21C6-498D-962E-2EF2C880E557}" type="pres">
      <dgm:prSet presAssocID="{74EA33CD-EDE0-4B02-B4C9-46C8E2034A36}" presName="connTx" presStyleLbl="parChTrans1D2" presStyleIdx="5" presStyleCnt="7"/>
      <dgm:spPr/>
      <dgm:t>
        <a:bodyPr/>
        <a:lstStyle/>
        <a:p>
          <a:endParaRPr lang="en-US"/>
        </a:p>
      </dgm:t>
    </dgm:pt>
    <dgm:pt modelId="{CC39F92B-FE28-4AD1-AF7E-1128DE431627}" type="pres">
      <dgm:prSet presAssocID="{2119FAAE-2BF3-4E3A-A6DC-DF5697EB0C90}" presName="root2" presStyleCnt="0"/>
      <dgm:spPr/>
    </dgm:pt>
    <dgm:pt modelId="{5C525B26-0002-4273-BF4E-A5809BDB8AA4}" type="pres">
      <dgm:prSet presAssocID="{2119FAAE-2BF3-4E3A-A6DC-DF5697EB0C90}" presName="LevelTwoTextNode" presStyleLbl="node2" presStyleIdx="5" presStyleCnt="7" custScaleX="208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748742-F0DD-4907-B7BE-453DD34D3CCE}" type="pres">
      <dgm:prSet presAssocID="{2119FAAE-2BF3-4E3A-A6DC-DF5697EB0C90}" presName="level3hierChild" presStyleCnt="0"/>
      <dgm:spPr/>
    </dgm:pt>
    <dgm:pt modelId="{2BB7641E-BEB5-4406-975C-4962EFEB5096}" type="pres">
      <dgm:prSet presAssocID="{0EB964F7-73C5-408F-A806-EAF63B72A34C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51E18A2D-8187-4489-8402-40C017B4AE9E}" type="pres">
      <dgm:prSet presAssocID="{0EB964F7-73C5-408F-A806-EAF63B72A34C}" presName="connTx" presStyleLbl="parChTrans1D3" presStyleIdx="6" presStyleCnt="8"/>
      <dgm:spPr/>
      <dgm:t>
        <a:bodyPr/>
        <a:lstStyle/>
        <a:p>
          <a:endParaRPr lang="en-US"/>
        </a:p>
      </dgm:t>
    </dgm:pt>
    <dgm:pt modelId="{1B471DA3-C3A1-4AAD-A397-61C10E8DE0B1}" type="pres">
      <dgm:prSet presAssocID="{6A5DB5EF-CAC2-417A-914A-48B8F1981DBD}" presName="root2" presStyleCnt="0"/>
      <dgm:spPr/>
    </dgm:pt>
    <dgm:pt modelId="{BDAD4696-A999-445F-B805-6858DAE89595}" type="pres">
      <dgm:prSet presAssocID="{6A5DB5EF-CAC2-417A-914A-48B8F1981DBD}" presName="LevelTwoTextNode" presStyleLbl="node3" presStyleIdx="6" presStyleCnt="8" custScaleX="309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3DB240-AE68-4298-AD78-49960A34B865}" type="pres">
      <dgm:prSet presAssocID="{6A5DB5EF-CAC2-417A-914A-48B8F1981DBD}" presName="level3hierChild" presStyleCnt="0"/>
      <dgm:spPr/>
    </dgm:pt>
    <dgm:pt modelId="{CAA89E76-C5A7-4E28-917D-30562273E429}" type="pres">
      <dgm:prSet presAssocID="{11F961B5-6828-4255-B840-DF5AEEE5C754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1F3ADBB2-A627-4A4C-B6CA-779486CE6577}" type="pres">
      <dgm:prSet presAssocID="{11F961B5-6828-4255-B840-DF5AEEE5C754}" presName="connTx" presStyleLbl="parChTrans1D2" presStyleIdx="6" presStyleCnt="7"/>
      <dgm:spPr/>
      <dgm:t>
        <a:bodyPr/>
        <a:lstStyle/>
        <a:p>
          <a:endParaRPr lang="en-US"/>
        </a:p>
      </dgm:t>
    </dgm:pt>
    <dgm:pt modelId="{02F1B0F1-AB10-48C2-AC5E-90AD15BAE8DB}" type="pres">
      <dgm:prSet presAssocID="{1C2C6225-ADEE-438D-9CBD-BC4B155899E1}" presName="root2" presStyleCnt="0"/>
      <dgm:spPr/>
    </dgm:pt>
    <dgm:pt modelId="{2437906A-8B0F-4445-9465-7E385979C62A}" type="pres">
      <dgm:prSet presAssocID="{1C2C6225-ADEE-438D-9CBD-BC4B155899E1}" presName="LevelTwoTextNode" presStyleLbl="node2" presStyleIdx="6" presStyleCnt="7" custScaleX="296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CB1EE5-DD61-4F92-82F8-4944A7FF6D93}" type="pres">
      <dgm:prSet presAssocID="{1C2C6225-ADEE-438D-9CBD-BC4B155899E1}" presName="level3hierChild" presStyleCnt="0"/>
      <dgm:spPr/>
    </dgm:pt>
    <dgm:pt modelId="{720386C1-CAE5-4D61-87DF-7AFA17092641}" type="pres">
      <dgm:prSet presAssocID="{A5AEBEF7-BD30-486A-9D94-130EB8B7DF4D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38A32CC0-02EE-4A49-9C56-C60423C37FC3}" type="pres">
      <dgm:prSet presAssocID="{A5AEBEF7-BD30-486A-9D94-130EB8B7DF4D}" presName="connTx" presStyleLbl="parChTrans1D3" presStyleIdx="7" presStyleCnt="8"/>
      <dgm:spPr/>
      <dgm:t>
        <a:bodyPr/>
        <a:lstStyle/>
        <a:p>
          <a:endParaRPr lang="en-US"/>
        </a:p>
      </dgm:t>
    </dgm:pt>
    <dgm:pt modelId="{02B49C45-0B7F-4F37-8874-2ED1340FBE73}" type="pres">
      <dgm:prSet presAssocID="{FA15DBE9-1E9C-4EDF-BC32-A8C764B5E66B}" presName="root2" presStyleCnt="0"/>
      <dgm:spPr/>
    </dgm:pt>
    <dgm:pt modelId="{65A7A653-1B5D-469E-88AF-3508A165E2B9}" type="pres">
      <dgm:prSet presAssocID="{FA15DBE9-1E9C-4EDF-BC32-A8C764B5E66B}" presName="LevelTwoTextNode" presStyleLbl="node3" presStyleIdx="7" presStyleCnt="8" custScaleX="3092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0787C-B829-4173-9483-5ACA2AA7DDA0}" type="pres">
      <dgm:prSet presAssocID="{FA15DBE9-1E9C-4EDF-BC32-A8C764B5E66B}" presName="level3hierChild" presStyleCnt="0"/>
      <dgm:spPr/>
    </dgm:pt>
  </dgm:ptLst>
  <dgm:cxnLst>
    <dgm:cxn modelId="{EA1AB7D7-0EA6-4296-8026-6F20B5878B15}" type="presOf" srcId="{A569C458-CF72-45D7-95C8-A16760B277CB}" destId="{412859DB-2068-4D9B-87AF-290FA1CF24C3}" srcOrd="0" destOrd="0" presId="urn:microsoft.com/office/officeart/2005/8/layout/hierarchy2"/>
    <dgm:cxn modelId="{38961BAD-6FF5-4458-8047-2C3421B95DB2}" srcId="{8DA08006-29B3-4614-BBC6-E57723753613}" destId="{28A69F9B-4AB6-48F2-9E86-2F14215177F4}" srcOrd="0" destOrd="0" parTransId="{86AC209E-F882-4366-828A-E20E169D3D51}" sibTransId="{E6C6214F-EB2A-4278-8663-724750AA0A08}"/>
    <dgm:cxn modelId="{0D804D97-74E0-4FD0-88B9-C404057CE2DE}" type="presOf" srcId="{FA15DBE9-1E9C-4EDF-BC32-A8C764B5E66B}" destId="{65A7A653-1B5D-469E-88AF-3508A165E2B9}" srcOrd="0" destOrd="0" presId="urn:microsoft.com/office/officeart/2005/8/layout/hierarchy2"/>
    <dgm:cxn modelId="{A6ED60BF-1279-4CFF-8C81-19F4DF375E82}" srcId="{8DA08006-29B3-4614-BBC6-E57723753613}" destId="{1C2C6225-ADEE-438D-9CBD-BC4B155899E1}" srcOrd="2" destOrd="0" parTransId="{11F961B5-6828-4255-B840-DF5AEEE5C754}" sibTransId="{C572A609-ACC4-40BC-8749-2BCBD98C1BDE}"/>
    <dgm:cxn modelId="{C62EBAB8-3B11-4FE2-99C9-9B20F45D8703}" type="presOf" srcId="{352C6EBC-DC3D-4FEF-AF21-D4BE0A8270E9}" destId="{CC0B2AE5-8C25-4EE7-B8BD-DDDD19F5CBB8}" srcOrd="0" destOrd="0" presId="urn:microsoft.com/office/officeart/2005/8/layout/hierarchy2"/>
    <dgm:cxn modelId="{37C06889-BF7C-4B36-96DB-E969BE2777DB}" type="presOf" srcId="{86AC209E-F882-4366-828A-E20E169D3D51}" destId="{593A3C6A-FC3E-494E-82B8-673726A90CC5}" srcOrd="1" destOrd="0" presId="urn:microsoft.com/office/officeart/2005/8/layout/hierarchy2"/>
    <dgm:cxn modelId="{014D2D45-FFBA-4F86-855E-0445CEB67BDC}" srcId="{057E0BBD-7FF5-419E-82D1-36A345ADE828}" destId="{6BFC6E8C-042B-45CA-956F-EAF28F338AAC}" srcOrd="0" destOrd="0" parTransId="{ACEA3BDA-37BB-4406-8E97-82A3BAE0D6FD}" sibTransId="{5EC0A288-B2EA-4D00-B822-9770FD509E7D}"/>
    <dgm:cxn modelId="{2A17F219-FBB7-4690-AD56-7C0839F171BA}" srcId="{012FC9D3-EBF3-4C4B-8ACD-A7A47CFA4AF6}" destId="{23042800-172C-4EBB-A015-7AB74E90EF22}" srcOrd="0" destOrd="0" parTransId="{EE00B1CB-0051-4CF8-9F81-0B3F984BDDD1}" sibTransId="{92D76486-1FE0-4100-B3A1-D09980888562}"/>
    <dgm:cxn modelId="{1045BAF2-38CE-4708-80A5-5C03B7A989DF}" srcId="{8DA08006-29B3-4614-BBC6-E57723753613}" destId="{2119FAAE-2BF3-4E3A-A6DC-DF5697EB0C90}" srcOrd="1" destOrd="0" parTransId="{74EA33CD-EDE0-4B02-B4C9-46C8E2034A36}" sibTransId="{9925C7CD-653D-4A7F-BBBA-FA1C17FDBC2F}"/>
    <dgm:cxn modelId="{93F64A25-2087-45E6-8908-13B5B5794091}" type="presOf" srcId="{E42BD295-D74A-493C-8438-9080173FE3A0}" destId="{8BC7AAF7-D3BE-484D-85BB-D6BD603F3FE6}" srcOrd="0" destOrd="0" presId="urn:microsoft.com/office/officeart/2005/8/layout/hierarchy2"/>
    <dgm:cxn modelId="{0D8E8683-7E53-40DF-BAC9-1DF425ACEAAC}" type="presOf" srcId="{74EA33CD-EDE0-4B02-B4C9-46C8E2034A36}" destId="{35804159-B8BC-40E9-8E58-B149DF87BE6F}" srcOrd="0" destOrd="0" presId="urn:microsoft.com/office/officeart/2005/8/layout/hierarchy2"/>
    <dgm:cxn modelId="{4CDC41CC-E72D-406A-8F06-F4CE9FE8111D}" type="presOf" srcId="{D9E500BE-02CF-4A62-BD56-4482F1BF58BB}" destId="{3C65CC7D-624E-41AF-A67A-765DD1B033EB}" srcOrd="0" destOrd="0" presId="urn:microsoft.com/office/officeart/2005/8/layout/hierarchy2"/>
    <dgm:cxn modelId="{C8DC9209-47E1-450F-A9C4-30BFD40EC444}" type="presOf" srcId="{0E712B69-4CD3-4112-8BCC-7BD211E2CFF7}" destId="{4017F3E6-4770-4EDD-BC1B-2483FE09DF17}" srcOrd="0" destOrd="0" presId="urn:microsoft.com/office/officeart/2005/8/layout/hierarchy2"/>
    <dgm:cxn modelId="{0A6B966E-4DB1-47EF-8EA3-DBCF36EBBC3A}" srcId="{754714EA-6BD9-4870-AB1D-89D8135B53B7}" destId="{352C6EBC-DC3D-4FEF-AF21-D4BE0A8270E9}" srcOrd="0" destOrd="0" parTransId="{328DC8F6-2BE0-4B2C-9871-9656B4BF6352}" sibTransId="{A18E27D4-63D1-4C41-B7B1-0B53E513961C}"/>
    <dgm:cxn modelId="{3B108136-9E91-497A-BABA-3BB3B8FD403A}" type="presOf" srcId="{972D3470-8911-4C2A-9BD4-AB4D70CD4C4A}" destId="{F19E7E3C-FB4F-4E85-A6E3-54D8AE5FEC6A}" srcOrd="1" destOrd="0" presId="urn:microsoft.com/office/officeart/2005/8/layout/hierarchy2"/>
    <dgm:cxn modelId="{F8F50D71-AA6B-494E-94ED-306C100E412A}" type="presOf" srcId="{11F961B5-6828-4255-B840-DF5AEEE5C754}" destId="{1F3ADBB2-A627-4A4C-B6CA-779486CE6577}" srcOrd="1" destOrd="0" presId="urn:microsoft.com/office/officeart/2005/8/layout/hierarchy2"/>
    <dgm:cxn modelId="{61D10121-63F3-4776-8C37-3622C013B272}" type="presOf" srcId="{39B56566-9697-4390-B99C-218008934F24}" destId="{6AF9BA2B-0AF9-4184-B8B4-347C93F3552B}" srcOrd="0" destOrd="0" presId="urn:microsoft.com/office/officeart/2005/8/layout/hierarchy2"/>
    <dgm:cxn modelId="{9037B3AA-10D1-4AC3-8FF3-98E31B5CE15F}" type="presOf" srcId="{A5AEBEF7-BD30-486A-9D94-130EB8B7DF4D}" destId="{720386C1-CAE5-4D61-87DF-7AFA17092641}" srcOrd="0" destOrd="0" presId="urn:microsoft.com/office/officeart/2005/8/layout/hierarchy2"/>
    <dgm:cxn modelId="{3A4A1E5A-3970-4BB2-9246-43F0F29A57AA}" srcId="{28A69F9B-4AB6-48F2-9E86-2F14215177F4}" destId="{057E0BBD-7FF5-419E-82D1-36A345ADE828}" srcOrd="0" destOrd="0" parTransId="{CB55E775-3787-4861-BDD3-DA1888B975D0}" sibTransId="{08B3711D-AD74-4BAA-82FD-13E5F137DCD4}"/>
    <dgm:cxn modelId="{BE268B07-ECB5-4F83-A470-9986F093A854}" srcId="{282BDEB8-C3B4-423C-9B35-2705E3D2B67D}" destId="{A569C458-CF72-45D7-95C8-A16760B277CB}" srcOrd="0" destOrd="0" parTransId="{E42BD295-D74A-493C-8438-9080173FE3A0}" sibTransId="{156D834A-812F-4515-A3A4-A5B0ABD02AB7}"/>
    <dgm:cxn modelId="{2C1AA19B-79BA-45AD-9928-D795E62340B0}" type="presOf" srcId="{282BDEB8-C3B4-423C-9B35-2705E3D2B67D}" destId="{FCEF9FF5-E89B-44DF-BF18-273B68A46AA4}" srcOrd="0" destOrd="0" presId="urn:microsoft.com/office/officeart/2005/8/layout/hierarchy2"/>
    <dgm:cxn modelId="{AD2B3618-E68D-48E7-A238-9B7682C2AE21}" srcId="{F8B26F8F-591E-4CE9-BE11-43A0F572CAC6}" destId="{012FC9D3-EBF3-4C4B-8ACD-A7A47CFA4AF6}" srcOrd="0" destOrd="0" parTransId="{972D3470-8911-4C2A-9BD4-AB4D70CD4C4A}" sibTransId="{DACB85E3-96BF-4DE3-B9E5-2529810E2468}"/>
    <dgm:cxn modelId="{860DE747-0D9D-44D1-92CE-676F61548744}" type="presOf" srcId="{328DC8F6-2BE0-4B2C-9871-9656B4BF6352}" destId="{B05A0784-A6FA-436B-861C-69719AD36D7F}" srcOrd="1" destOrd="0" presId="urn:microsoft.com/office/officeart/2005/8/layout/hierarchy2"/>
    <dgm:cxn modelId="{3ECDC81B-3FCE-43F8-926C-F223F52EF68E}" type="presOf" srcId="{5DDCFE3E-0BD3-41B2-98DF-1E8F1C473701}" destId="{D3725AB7-30BB-4A70-A643-331B55C2E0BB}" srcOrd="1" destOrd="0" presId="urn:microsoft.com/office/officeart/2005/8/layout/hierarchy2"/>
    <dgm:cxn modelId="{B0511FBC-1502-4EE9-9704-9FC3051A84B3}" type="presOf" srcId="{EE00B1CB-0051-4CF8-9F81-0B3F984BDDD1}" destId="{DE4C93F1-DEE3-4E0D-BE21-840642616929}" srcOrd="1" destOrd="0" presId="urn:microsoft.com/office/officeart/2005/8/layout/hierarchy2"/>
    <dgm:cxn modelId="{C795F3E4-34FD-416B-AD6F-68A2F0CA8962}" type="presOf" srcId="{8DA08006-29B3-4614-BBC6-E57723753613}" destId="{299BA43D-A6F8-488E-A2F8-CC935B7EDC58}" srcOrd="0" destOrd="0" presId="urn:microsoft.com/office/officeart/2005/8/layout/hierarchy2"/>
    <dgm:cxn modelId="{B44D0BAA-1B91-4967-86D6-0E0460F009DA}" srcId="{AE011698-2160-4858-B7A2-75AD5F49EFEB}" destId="{D9E500BE-02CF-4A62-BD56-4482F1BF58BB}" srcOrd="1" destOrd="0" parTransId="{95C736C5-1FAC-4C67-91E1-BA04AF03D371}" sibTransId="{32B337C0-9039-4879-AC93-D50A0758E58E}"/>
    <dgm:cxn modelId="{FB9B867B-66E2-4085-9341-753C6CFE081A}" type="presOf" srcId="{11F961B5-6828-4255-B840-DF5AEEE5C754}" destId="{CAA89E76-C5A7-4E28-917D-30562273E429}" srcOrd="0" destOrd="0" presId="urn:microsoft.com/office/officeart/2005/8/layout/hierarchy2"/>
    <dgm:cxn modelId="{33DC3100-EF36-48DA-9D10-C1A11A64F4FA}" srcId="{9C79BF95-67A7-46CF-9C81-D19A3D21AA3F}" destId="{909AA23F-64C5-4124-8149-CA61B65AFAF2}" srcOrd="0" destOrd="0" parTransId="{0E3D696C-90A9-4EA1-90B8-8AE0BA032626}" sibTransId="{082E4C0A-6860-48B2-BFC1-53626F3E2D39}"/>
    <dgm:cxn modelId="{E6021C47-948B-4990-8793-8E62DD237160}" type="presOf" srcId="{95C736C5-1FAC-4C67-91E1-BA04AF03D371}" destId="{3C489AC5-09D9-4872-B60A-301362EE3A98}" srcOrd="1" destOrd="0" presId="urn:microsoft.com/office/officeart/2005/8/layout/hierarchy2"/>
    <dgm:cxn modelId="{88730720-8227-4B24-A1CB-BA71B3360177}" type="presOf" srcId="{299BA19A-D395-4A13-9A4F-B6AEB7C700F5}" destId="{3001A411-AB7A-43F9-A9D2-8BB4ABA3A234}" srcOrd="0" destOrd="0" presId="urn:microsoft.com/office/officeart/2005/8/layout/hierarchy2"/>
    <dgm:cxn modelId="{C5B04AF3-E471-4E24-9B45-B2813B958E75}" type="presOf" srcId="{328DC8F6-2BE0-4B2C-9871-9656B4BF6352}" destId="{EBD699F9-12DC-4697-BCBD-05FD8492E7E2}" srcOrd="0" destOrd="0" presId="urn:microsoft.com/office/officeart/2005/8/layout/hierarchy2"/>
    <dgm:cxn modelId="{C977201C-D957-41B7-A311-0BE65BEADDBD}" srcId="{39B56566-9697-4390-B99C-218008934F24}" destId="{8DA08006-29B3-4614-BBC6-E57723753613}" srcOrd="2" destOrd="0" parTransId="{9538ABA2-75BE-4E84-9682-E41BDA7F6000}" sibTransId="{63CFB448-E3B4-4FF7-8ABB-90B96DC494C7}"/>
    <dgm:cxn modelId="{4E486AEC-AD03-4A79-8D28-E08D3561B841}" type="presOf" srcId="{90F1CCFD-2A8C-4DFF-8B8E-4898F8749038}" destId="{D659D54E-424A-4542-B9B3-9117EE0CF340}" srcOrd="0" destOrd="0" presId="urn:microsoft.com/office/officeart/2005/8/layout/hierarchy2"/>
    <dgm:cxn modelId="{BE9B1C91-B835-4A40-A64E-EF6AF19E8C15}" type="presOf" srcId="{5DDCFE3E-0BD3-41B2-98DF-1E8F1C473701}" destId="{5BA087D7-BD67-462A-B0DB-141135573073}" srcOrd="0" destOrd="0" presId="urn:microsoft.com/office/officeart/2005/8/layout/hierarchy2"/>
    <dgm:cxn modelId="{61543162-ECCF-4F65-86C1-8C28522B5ED3}" type="presOf" srcId="{90F1CCFD-2A8C-4DFF-8B8E-4898F8749038}" destId="{3B7B25E2-74AD-418E-99ED-1CC033B66F42}" srcOrd="1" destOrd="0" presId="urn:microsoft.com/office/officeart/2005/8/layout/hierarchy2"/>
    <dgm:cxn modelId="{378943B5-ED0C-42A8-AFBC-D97C7DD17FEF}" type="presOf" srcId="{754714EA-6BD9-4870-AB1D-89D8135B53B7}" destId="{A84BACB1-AB31-4E76-B440-2412636BFC0C}" srcOrd="0" destOrd="0" presId="urn:microsoft.com/office/officeart/2005/8/layout/hierarchy2"/>
    <dgm:cxn modelId="{DF063883-E809-4874-A53C-A37CB6439C5A}" type="presOf" srcId="{8F1231F7-EC27-40F1-9FD9-120C0BF322AC}" destId="{E6D1A846-B5FE-43C8-8F76-3AF18DFF9CC7}" srcOrd="0" destOrd="0" presId="urn:microsoft.com/office/officeart/2005/8/layout/hierarchy2"/>
    <dgm:cxn modelId="{E81B0E6F-FC47-4790-AE20-4AC46C89F9DE}" type="presOf" srcId="{9C79BF95-67A7-46CF-9C81-D19A3D21AA3F}" destId="{C23B0AB6-0E3A-4D01-82B1-C6AD1F3340C2}" srcOrd="0" destOrd="0" presId="urn:microsoft.com/office/officeart/2005/8/layout/hierarchy2"/>
    <dgm:cxn modelId="{183FEBF1-2E06-4042-99B8-5E22EF93A77E}" type="presOf" srcId="{299BA19A-D395-4A13-9A4F-B6AEB7C700F5}" destId="{9D54B5DC-7130-4EC4-8D85-D2765E77EBDB}" srcOrd="1" destOrd="0" presId="urn:microsoft.com/office/officeart/2005/8/layout/hierarchy2"/>
    <dgm:cxn modelId="{2BCEF81C-F07A-41DA-82DC-8F1AEBDA8293}" type="presOf" srcId="{9C938BA6-EC89-4DE3-BB9D-28FEB81F333A}" destId="{2686B42E-B6D3-4980-A18D-2316544C28A4}" srcOrd="0" destOrd="0" presId="urn:microsoft.com/office/officeart/2005/8/layout/hierarchy2"/>
    <dgm:cxn modelId="{1C456EB1-E87C-497F-AFE2-D205C76C714C}" type="presOf" srcId="{ACEA3BDA-37BB-4406-8E97-82A3BAE0D6FD}" destId="{8D73CC4D-6B36-4AED-AB49-7A915FA8783E}" srcOrd="0" destOrd="0" presId="urn:microsoft.com/office/officeart/2005/8/layout/hierarchy2"/>
    <dgm:cxn modelId="{9AE7F34D-180B-4649-8CE7-E9E16CCA63A0}" type="presOf" srcId="{28A69F9B-4AB6-48F2-9E86-2F14215177F4}" destId="{ACB06994-D16B-47EB-AF03-E610F87F47A8}" srcOrd="0" destOrd="0" presId="urn:microsoft.com/office/officeart/2005/8/layout/hierarchy2"/>
    <dgm:cxn modelId="{8FC46DB2-D549-41EA-82A1-CD11FC3FAA7B}" srcId="{39B56566-9697-4390-B99C-218008934F24}" destId="{F8B26F8F-591E-4CE9-BE11-43A0F572CAC6}" srcOrd="0" destOrd="0" parTransId="{3AB2CE5C-1F39-46A4-8C70-D16B01BF46F3}" sibTransId="{5AD06D9D-EAF8-4854-BBB0-47760B2BBDD9}"/>
    <dgm:cxn modelId="{EAE80F00-1EC6-489D-B033-E1CDB982BE84}" srcId="{39B56566-9697-4390-B99C-218008934F24}" destId="{AE011698-2160-4858-B7A2-75AD5F49EFEB}" srcOrd="1" destOrd="0" parTransId="{823471E7-23E6-40C2-8F51-74127587B3C7}" sibTransId="{F1710685-1FC6-4E26-A3D4-C281EBB0FA45}"/>
    <dgm:cxn modelId="{5FFB99E3-67E0-41D0-9E95-666EA2458A34}" type="presOf" srcId="{0E3D696C-90A9-4EA1-90B8-8AE0BA032626}" destId="{E1854F5C-3F91-4CBC-B3B5-7456B0138111}" srcOrd="0" destOrd="0" presId="urn:microsoft.com/office/officeart/2005/8/layout/hierarchy2"/>
    <dgm:cxn modelId="{F9C5E583-BF2D-413E-9C42-1BCD2CBD5ED1}" type="presOf" srcId="{E42BD295-D74A-493C-8438-9080173FE3A0}" destId="{7AB73D17-6628-4DB3-ACF3-436B8EF9F52E}" srcOrd="1" destOrd="0" presId="urn:microsoft.com/office/officeart/2005/8/layout/hierarchy2"/>
    <dgm:cxn modelId="{38071494-BD2A-4749-AEA3-94BFC0F71242}" type="presOf" srcId="{CB55E775-3787-4861-BDD3-DA1888B975D0}" destId="{26D1AB86-A359-4DE1-BD61-A3B93F8AC9DF}" srcOrd="1" destOrd="0" presId="urn:microsoft.com/office/officeart/2005/8/layout/hierarchy2"/>
    <dgm:cxn modelId="{066138B7-F06B-40E1-8B54-5EF06AC87798}" type="presOf" srcId="{0E712B69-4CD3-4112-8BCC-7BD211E2CFF7}" destId="{3B76F4D2-66CD-4728-848B-E0AF27B22838}" srcOrd="1" destOrd="0" presId="urn:microsoft.com/office/officeart/2005/8/layout/hierarchy2"/>
    <dgm:cxn modelId="{DF8A4800-3F80-45C9-BE4C-C1D563D877AA}" type="presOf" srcId="{ACEA3BDA-37BB-4406-8E97-82A3BAE0D6FD}" destId="{7F5C913C-77B2-4D0F-94E4-70E90D74F210}" srcOrd="1" destOrd="0" presId="urn:microsoft.com/office/officeart/2005/8/layout/hierarchy2"/>
    <dgm:cxn modelId="{F1593A80-ACF0-44DC-A757-DAAE6180A3FF}" type="presOf" srcId="{0EB964F7-73C5-408F-A806-EAF63B72A34C}" destId="{51E18A2D-8187-4489-8402-40C017B4AE9E}" srcOrd="1" destOrd="0" presId="urn:microsoft.com/office/officeart/2005/8/layout/hierarchy2"/>
    <dgm:cxn modelId="{2F00CDF9-24BD-4843-A132-E39F85DCACF2}" type="presOf" srcId="{62796421-8A82-4DEB-823C-9CF3BEAEF986}" destId="{CA952DEB-6297-48EB-827E-96123CB9DE34}" srcOrd="0" destOrd="0" presId="urn:microsoft.com/office/officeart/2005/8/layout/hierarchy2"/>
    <dgm:cxn modelId="{6AB2995C-2F17-43C0-BFE6-9E81F9974FDB}" type="presOf" srcId="{EE00B1CB-0051-4CF8-9F81-0B3F984BDDD1}" destId="{A51C6347-B971-4F57-AE26-31059C6F06FC}" srcOrd="0" destOrd="0" presId="urn:microsoft.com/office/officeart/2005/8/layout/hierarchy2"/>
    <dgm:cxn modelId="{4A4F3F5E-1052-42F9-9193-25FDE6A609B2}" type="presOf" srcId="{057E0BBD-7FF5-419E-82D1-36A345ADE828}" destId="{BCCA179B-9083-4047-A5E4-E5127D70E88B}" srcOrd="0" destOrd="0" presId="urn:microsoft.com/office/officeart/2005/8/layout/hierarchy2"/>
    <dgm:cxn modelId="{E0A74157-7649-4D1D-8505-1D8B15964D8A}" type="presOf" srcId="{2119FAAE-2BF3-4E3A-A6DC-DF5697EB0C90}" destId="{5C525B26-0002-4273-BF4E-A5809BDB8AA4}" srcOrd="0" destOrd="0" presId="urn:microsoft.com/office/officeart/2005/8/layout/hierarchy2"/>
    <dgm:cxn modelId="{D2DD7ED3-57B1-4D4B-8E86-05B781588183}" type="presOf" srcId="{972D3470-8911-4C2A-9BD4-AB4D70CD4C4A}" destId="{8CB20A8E-5FD2-424E-9F06-56DF115F8C69}" srcOrd="0" destOrd="0" presId="urn:microsoft.com/office/officeart/2005/8/layout/hierarchy2"/>
    <dgm:cxn modelId="{1C8A8176-403F-4535-AC79-D6085B1EBC01}" type="presOf" srcId="{0E3D696C-90A9-4EA1-90B8-8AE0BA032626}" destId="{B7145B60-34E5-4545-8902-F3DC88833F1B}" srcOrd="1" destOrd="0" presId="urn:microsoft.com/office/officeart/2005/8/layout/hierarchy2"/>
    <dgm:cxn modelId="{ADFE40AD-1FAE-47ED-A903-2EBCA12776B1}" type="presOf" srcId="{909AA23F-64C5-4124-8149-CA61B65AFAF2}" destId="{311CCCC7-4D56-48AF-85CF-71F74AA1D25B}" srcOrd="0" destOrd="0" presId="urn:microsoft.com/office/officeart/2005/8/layout/hierarchy2"/>
    <dgm:cxn modelId="{BD23C468-11D1-4CA1-AE1D-EFCB78DDD818}" type="presOf" srcId="{AE011698-2160-4858-B7A2-75AD5F49EFEB}" destId="{13C24C80-610F-47BB-8689-CA7465593A36}" srcOrd="0" destOrd="0" presId="urn:microsoft.com/office/officeart/2005/8/layout/hierarchy2"/>
    <dgm:cxn modelId="{0E2A926B-5803-47E5-A3F3-6D494710DBA5}" type="presOf" srcId="{0EB964F7-73C5-408F-A806-EAF63B72A34C}" destId="{2BB7641E-BEB5-4406-975C-4962EFEB5096}" srcOrd="0" destOrd="0" presId="urn:microsoft.com/office/officeart/2005/8/layout/hierarchy2"/>
    <dgm:cxn modelId="{335D257F-9F17-43E5-A4D5-35E07031CBF2}" type="presOf" srcId="{012FC9D3-EBF3-4C4B-8ACD-A7A47CFA4AF6}" destId="{B2A5AEB0-777B-4B2F-BCAA-5227146BB3BB}" srcOrd="0" destOrd="0" presId="urn:microsoft.com/office/officeart/2005/8/layout/hierarchy2"/>
    <dgm:cxn modelId="{940F9CB6-F767-47EF-B750-B14152CE0C77}" srcId="{1C2C6225-ADEE-438D-9CBD-BC4B155899E1}" destId="{FA15DBE9-1E9C-4EDF-BC32-A8C764B5E66B}" srcOrd="0" destOrd="0" parTransId="{A5AEBEF7-BD30-486A-9D94-130EB8B7DF4D}" sibTransId="{83A3F73E-1CB1-4E8D-9C27-9BE301D2F725}"/>
    <dgm:cxn modelId="{99BE8215-724D-4516-B5E6-EEF23CEABABB}" type="presOf" srcId="{74EA33CD-EDE0-4B02-B4C9-46C8E2034A36}" destId="{15CC0437-21C6-498D-962E-2EF2C880E557}" srcOrd="1" destOrd="0" presId="urn:microsoft.com/office/officeart/2005/8/layout/hierarchy2"/>
    <dgm:cxn modelId="{E5617F3B-9FA0-49AE-AD13-D05ED40DD938}" type="presOf" srcId="{6A5DB5EF-CAC2-417A-914A-48B8F1981DBD}" destId="{BDAD4696-A999-445F-B805-6858DAE89595}" srcOrd="0" destOrd="0" presId="urn:microsoft.com/office/officeart/2005/8/layout/hierarchy2"/>
    <dgm:cxn modelId="{9579E984-02A7-4737-A6AB-D4163DE6534F}" type="presOf" srcId="{F8B26F8F-591E-4CE9-BE11-43A0F572CAC6}" destId="{727AEE59-5C32-4211-B4F6-53E17D385DA8}" srcOrd="0" destOrd="0" presId="urn:microsoft.com/office/officeart/2005/8/layout/hierarchy2"/>
    <dgm:cxn modelId="{0D2A5548-A03E-47EE-8D08-C14CBD06F154}" srcId="{28A69F9B-4AB6-48F2-9E86-2F14215177F4}" destId="{282BDEB8-C3B4-423C-9B35-2705E3D2B67D}" srcOrd="1" destOrd="0" parTransId="{90F1CCFD-2A8C-4DFF-8B8E-4898F8749038}" sibTransId="{3E408F0B-D7E7-4873-BC42-9E8117127B21}"/>
    <dgm:cxn modelId="{A9961EF9-F5D9-49E8-943F-D43B4E0A59C8}" type="presOf" srcId="{86AC209E-F882-4366-828A-E20E169D3D51}" destId="{89EDAF97-213F-44B3-A7A2-C2CEA6702550}" srcOrd="0" destOrd="0" presId="urn:microsoft.com/office/officeart/2005/8/layout/hierarchy2"/>
    <dgm:cxn modelId="{2C902001-469A-4E91-AF28-DE868655CF2E}" srcId="{909AA23F-64C5-4124-8149-CA61B65AFAF2}" destId="{8F1231F7-EC27-40F1-9FD9-120C0BF322AC}" srcOrd="0" destOrd="0" parTransId="{299BA19A-D395-4A13-9A4F-B6AEB7C700F5}" sibTransId="{3BCAC971-5F80-475F-865E-658EAFB94755}"/>
    <dgm:cxn modelId="{8E89BA9E-2B86-4BED-9B50-F21AF321A9F7}" type="presOf" srcId="{1C2C6225-ADEE-438D-9CBD-BC4B155899E1}" destId="{2437906A-8B0F-4445-9465-7E385979C62A}" srcOrd="0" destOrd="0" presId="urn:microsoft.com/office/officeart/2005/8/layout/hierarchy2"/>
    <dgm:cxn modelId="{7CF577F6-DAE8-4FEC-B3F9-262E885BD412}" type="presOf" srcId="{6BFC6E8C-042B-45CA-956F-EAF28F338AAC}" destId="{F8126D23-3DC4-4133-A1F3-2381395E00A0}" srcOrd="0" destOrd="0" presId="urn:microsoft.com/office/officeart/2005/8/layout/hierarchy2"/>
    <dgm:cxn modelId="{5D73C1F6-B064-4929-A6BA-5E1133AD4991}" type="presOf" srcId="{23042800-172C-4EBB-A015-7AB74E90EF22}" destId="{A6463151-D5C0-46F0-A720-5268121232C9}" srcOrd="0" destOrd="0" presId="urn:microsoft.com/office/officeart/2005/8/layout/hierarchy2"/>
    <dgm:cxn modelId="{0198DCE0-9D05-4BAE-A110-FFC3FDD85360}" srcId="{2119FAAE-2BF3-4E3A-A6DC-DF5697EB0C90}" destId="{6A5DB5EF-CAC2-417A-914A-48B8F1981DBD}" srcOrd="0" destOrd="0" parTransId="{0EB964F7-73C5-408F-A806-EAF63B72A34C}" sibTransId="{AE9653D8-E013-4F8D-B778-B1146F677072}"/>
    <dgm:cxn modelId="{28F930F1-7905-4ED6-BD52-6C9C2FB27829}" type="presOf" srcId="{95C736C5-1FAC-4C67-91E1-BA04AF03D371}" destId="{C163DC32-CE43-4D0E-A627-5F06A8449774}" srcOrd="0" destOrd="0" presId="urn:microsoft.com/office/officeart/2005/8/layout/hierarchy2"/>
    <dgm:cxn modelId="{67972D26-C701-40E2-A9AA-374AB291C99C}" type="presOf" srcId="{62796421-8A82-4DEB-823C-9CF3BEAEF986}" destId="{03401B1B-912D-4852-9B2C-1B7F17927FCF}" srcOrd="1" destOrd="0" presId="urn:microsoft.com/office/officeart/2005/8/layout/hierarchy2"/>
    <dgm:cxn modelId="{D5A52E6E-018D-481F-8552-B1D0D08BC309}" srcId="{AE011698-2160-4858-B7A2-75AD5F49EFEB}" destId="{754714EA-6BD9-4870-AB1D-89D8135B53B7}" srcOrd="0" destOrd="0" parTransId="{0E712B69-4CD3-4112-8BCC-7BD211E2CFF7}" sibTransId="{E42D55E9-0E5C-448B-84F3-3E9EEB88DFA8}"/>
    <dgm:cxn modelId="{C2752AE5-6749-4E7B-9140-6DCFFCE7FF9A}" type="presOf" srcId="{A5AEBEF7-BD30-486A-9D94-130EB8B7DF4D}" destId="{38A32CC0-02EE-4A49-9C56-C60423C37FC3}" srcOrd="1" destOrd="0" presId="urn:microsoft.com/office/officeart/2005/8/layout/hierarchy2"/>
    <dgm:cxn modelId="{060E7097-7D0B-4DEF-A435-E013ADF6B1C5}" srcId="{AE011698-2160-4858-B7A2-75AD5F49EFEB}" destId="{9C79BF95-67A7-46CF-9C81-D19A3D21AA3F}" srcOrd="2" destOrd="0" parTransId="{62796421-8A82-4DEB-823C-9CF3BEAEF986}" sibTransId="{C329D4A7-0CD8-4487-BED9-8AD460439AD8}"/>
    <dgm:cxn modelId="{06ED1642-623D-46C2-A0FB-0BED809FE61A}" srcId="{D9E500BE-02CF-4A62-BD56-4482F1BF58BB}" destId="{9C938BA6-EC89-4DE3-BB9D-28FEB81F333A}" srcOrd="0" destOrd="0" parTransId="{5DDCFE3E-0BD3-41B2-98DF-1E8F1C473701}" sibTransId="{286BDD4B-4C66-4F1D-9675-AC9A38B25B92}"/>
    <dgm:cxn modelId="{4730D753-4CC6-487D-9333-919B2288E712}" type="presOf" srcId="{CB55E775-3787-4861-BDD3-DA1888B975D0}" destId="{7FCD989A-87CA-46C5-B278-2DA56089DE72}" srcOrd="0" destOrd="0" presId="urn:microsoft.com/office/officeart/2005/8/layout/hierarchy2"/>
    <dgm:cxn modelId="{2F1D5EE3-16CE-4ED2-A59F-8280FB1D25E6}" type="presParOf" srcId="{6AF9BA2B-0AF9-4184-B8B4-347C93F3552B}" destId="{224B7C2C-3941-478F-9DB3-1B3ED587FF7A}" srcOrd="0" destOrd="0" presId="urn:microsoft.com/office/officeart/2005/8/layout/hierarchy2"/>
    <dgm:cxn modelId="{AB1FA5AD-94E8-40EB-9B6B-C6E3E4867891}" type="presParOf" srcId="{224B7C2C-3941-478F-9DB3-1B3ED587FF7A}" destId="{727AEE59-5C32-4211-B4F6-53E17D385DA8}" srcOrd="0" destOrd="0" presId="urn:microsoft.com/office/officeart/2005/8/layout/hierarchy2"/>
    <dgm:cxn modelId="{9FAE7303-0050-42D1-81CD-37E35A422FC5}" type="presParOf" srcId="{224B7C2C-3941-478F-9DB3-1B3ED587FF7A}" destId="{8109C0C8-28FC-4411-AF02-CA79223B278E}" srcOrd="1" destOrd="0" presId="urn:microsoft.com/office/officeart/2005/8/layout/hierarchy2"/>
    <dgm:cxn modelId="{F3A6BDE1-DBE8-4959-AE4D-F447C7BA66B4}" type="presParOf" srcId="{8109C0C8-28FC-4411-AF02-CA79223B278E}" destId="{8CB20A8E-5FD2-424E-9F06-56DF115F8C69}" srcOrd="0" destOrd="0" presId="urn:microsoft.com/office/officeart/2005/8/layout/hierarchy2"/>
    <dgm:cxn modelId="{A090F27E-1074-4D8C-9A4F-3A4B6083A8B7}" type="presParOf" srcId="{8CB20A8E-5FD2-424E-9F06-56DF115F8C69}" destId="{F19E7E3C-FB4F-4E85-A6E3-54D8AE5FEC6A}" srcOrd="0" destOrd="0" presId="urn:microsoft.com/office/officeart/2005/8/layout/hierarchy2"/>
    <dgm:cxn modelId="{4CFC87AD-E262-4908-8ED9-F5E1A6B73C05}" type="presParOf" srcId="{8109C0C8-28FC-4411-AF02-CA79223B278E}" destId="{3C50048A-4E7D-471A-AC2C-2023314F1553}" srcOrd="1" destOrd="0" presId="urn:microsoft.com/office/officeart/2005/8/layout/hierarchy2"/>
    <dgm:cxn modelId="{1D400989-CA11-46C0-B4F0-B61378FCEDB7}" type="presParOf" srcId="{3C50048A-4E7D-471A-AC2C-2023314F1553}" destId="{B2A5AEB0-777B-4B2F-BCAA-5227146BB3BB}" srcOrd="0" destOrd="0" presId="urn:microsoft.com/office/officeart/2005/8/layout/hierarchy2"/>
    <dgm:cxn modelId="{1252A1E4-7364-460E-A4F5-148C601256B4}" type="presParOf" srcId="{3C50048A-4E7D-471A-AC2C-2023314F1553}" destId="{FFD47BC7-09CC-411A-8F3F-077D681B7A2A}" srcOrd="1" destOrd="0" presId="urn:microsoft.com/office/officeart/2005/8/layout/hierarchy2"/>
    <dgm:cxn modelId="{095FC441-C015-4E46-8C8C-048A9307131F}" type="presParOf" srcId="{FFD47BC7-09CC-411A-8F3F-077D681B7A2A}" destId="{A51C6347-B971-4F57-AE26-31059C6F06FC}" srcOrd="0" destOrd="0" presId="urn:microsoft.com/office/officeart/2005/8/layout/hierarchy2"/>
    <dgm:cxn modelId="{F2552BB9-6165-4F31-B7F3-DE42020535CB}" type="presParOf" srcId="{A51C6347-B971-4F57-AE26-31059C6F06FC}" destId="{DE4C93F1-DEE3-4E0D-BE21-840642616929}" srcOrd="0" destOrd="0" presId="urn:microsoft.com/office/officeart/2005/8/layout/hierarchy2"/>
    <dgm:cxn modelId="{6E13F507-BEE2-46D1-8645-5F9AFBB8F957}" type="presParOf" srcId="{FFD47BC7-09CC-411A-8F3F-077D681B7A2A}" destId="{6201FB4B-2555-488F-B94E-FDB1CA591F38}" srcOrd="1" destOrd="0" presId="urn:microsoft.com/office/officeart/2005/8/layout/hierarchy2"/>
    <dgm:cxn modelId="{E522B747-7567-4D13-BEDC-3B1DAC21B743}" type="presParOf" srcId="{6201FB4B-2555-488F-B94E-FDB1CA591F38}" destId="{A6463151-D5C0-46F0-A720-5268121232C9}" srcOrd="0" destOrd="0" presId="urn:microsoft.com/office/officeart/2005/8/layout/hierarchy2"/>
    <dgm:cxn modelId="{4FAF82DD-F298-4071-90F4-F96B77507DB4}" type="presParOf" srcId="{6201FB4B-2555-488F-B94E-FDB1CA591F38}" destId="{823F0C01-E58C-415C-9792-57B01D698DDA}" srcOrd="1" destOrd="0" presId="urn:microsoft.com/office/officeart/2005/8/layout/hierarchy2"/>
    <dgm:cxn modelId="{5D0ACF59-3ABB-43F2-B987-B27BE603CCBD}" type="presParOf" srcId="{6AF9BA2B-0AF9-4184-B8B4-347C93F3552B}" destId="{84349706-1435-4D2A-9CB4-89A36883DC15}" srcOrd="1" destOrd="0" presId="urn:microsoft.com/office/officeart/2005/8/layout/hierarchy2"/>
    <dgm:cxn modelId="{DE94F938-AC0B-4179-9457-6E76E4249DD7}" type="presParOf" srcId="{84349706-1435-4D2A-9CB4-89A36883DC15}" destId="{13C24C80-610F-47BB-8689-CA7465593A36}" srcOrd="0" destOrd="0" presId="urn:microsoft.com/office/officeart/2005/8/layout/hierarchy2"/>
    <dgm:cxn modelId="{47530DAF-72E7-4A9C-8961-F5CCF0CCEA25}" type="presParOf" srcId="{84349706-1435-4D2A-9CB4-89A36883DC15}" destId="{DBFC0B63-ED97-4E5A-8294-C91C60212C3B}" srcOrd="1" destOrd="0" presId="urn:microsoft.com/office/officeart/2005/8/layout/hierarchy2"/>
    <dgm:cxn modelId="{EDCA513E-099B-4B44-88E8-46D47262C988}" type="presParOf" srcId="{DBFC0B63-ED97-4E5A-8294-C91C60212C3B}" destId="{4017F3E6-4770-4EDD-BC1B-2483FE09DF17}" srcOrd="0" destOrd="0" presId="urn:microsoft.com/office/officeart/2005/8/layout/hierarchy2"/>
    <dgm:cxn modelId="{FC4D30BC-185A-4DBD-BA5D-1406BE038E78}" type="presParOf" srcId="{4017F3E6-4770-4EDD-BC1B-2483FE09DF17}" destId="{3B76F4D2-66CD-4728-848B-E0AF27B22838}" srcOrd="0" destOrd="0" presId="urn:microsoft.com/office/officeart/2005/8/layout/hierarchy2"/>
    <dgm:cxn modelId="{20E6FD78-4E29-4509-A814-CBCA0963A0E1}" type="presParOf" srcId="{DBFC0B63-ED97-4E5A-8294-C91C60212C3B}" destId="{37F4D9EF-F6EB-4923-8B0E-982CF0DDD62C}" srcOrd="1" destOrd="0" presId="urn:microsoft.com/office/officeart/2005/8/layout/hierarchy2"/>
    <dgm:cxn modelId="{B52476E0-B72E-4D54-8E51-88030CE3FA8B}" type="presParOf" srcId="{37F4D9EF-F6EB-4923-8B0E-982CF0DDD62C}" destId="{A84BACB1-AB31-4E76-B440-2412636BFC0C}" srcOrd="0" destOrd="0" presId="urn:microsoft.com/office/officeart/2005/8/layout/hierarchy2"/>
    <dgm:cxn modelId="{28E57ADC-7DA0-4780-9251-9F6294D6CEEE}" type="presParOf" srcId="{37F4D9EF-F6EB-4923-8B0E-982CF0DDD62C}" destId="{1870FFEA-0D2B-45C0-97F2-03305FE8B2FA}" srcOrd="1" destOrd="0" presId="urn:microsoft.com/office/officeart/2005/8/layout/hierarchy2"/>
    <dgm:cxn modelId="{AAE83BD2-8531-4E09-80AA-829E846BBA90}" type="presParOf" srcId="{1870FFEA-0D2B-45C0-97F2-03305FE8B2FA}" destId="{EBD699F9-12DC-4697-BCBD-05FD8492E7E2}" srcOrd="0" destOrd="0" presId="urn:microsoft.com/office/officeart/2005/8/layout/hierarchy2"/>
    <dgm:cxn modelId="{921BBA4E-90AE-4D79-9673-F02184A07CCE}" type="presParOf" srcId="{EBD699F9-12DC-4697-BCBD-05FD8492E7E2}" destId="{B05A0784-A6FA-436B-861C-69719AD36D7F}" srcOrd="0" destOrd="0" presId="urn:microsoft.com/office/officeart/2005/8/layout/hierarchy2"/>
    <dgm:cxn modelId="{E5BE410C-33F9-43F1-8815-BD2B73E89308}" type="presParOf" srcId="{1870FFEA-0D2B-45C0-97F2-03305FE8B2FA}" destId="{533A5EEE-16C7-4DD7-8C37-EB08165CC776}" srcOrd="1" destOrd="0" presId="urn:microsoft.com/office/officeart/2005/8/layout/hierarchy2"/>
    <dgm:cxn modelId="{9BFA5997-0096-4F09-9BDA-652A1CB37F65}" type="presParOf" srcId="{533A5EEE-16C7-4DD7-8C37-EB08165CC776}" destId="{CC0B2AE5-8C25-4EE7-B8BD-DDDD19F5CBB8}" srcOrd="0" destOrd="0" presId="urn:microsoft.com/office/officeart/2005/8/layout/hierarchy2"/>
    <dgm:cxn modelId="{4B97B999-B122-4D02-B029-E033962A8B70}" type="presParOf" srcId="{533A5EEE-16C7-4DD7-8C37-EB08165CC776}" destId="{B9D813BB-B6BB-4039-B6A6-602CB0F39BF4}" srcOrd="1" destOrd="0" presId="urn:microsoft.com/office/officeart/2005/8/layout/hierarchy2"/>
    <dgm:cxn modelId="{0BA9242D-E4B9-4151-823D-9A00E6FC7F5B}" type="presParOf" srcId="{DBFC0B63-ED97-4E5A-8294-C91C60212C3B}" destId="{C163DC32-CE43-4D0E-A627-5F06A8449774}" srcOrd="2" destOrd="0" presId="urn:microsoft.com/office/officeart/2005/8/layout/hierarchy2"/>
    <dgm:cxn modelId="{E37603B3-B790-4F63-B834-F35B063D45A6}" type="presParOf" srcId="{C163DC32-CE43-4D0E-A627-5F06A8449774}" destId="{3C489AC5-09D9-4872-B60A-301362EE3A98}" srcOrd="0" destOrd="0" presId="urn:microsoft.com/office/officeart/2005/8/layout/hierarchy2"/>
    <dgm:cxn modelId="{24E9CDD6-C7EB-4953-AB09-8C2AED08D891}" type="presParOf" srcId="{DBFC0B63-ED97-4E5A-8294-C91C60212C3B}" destId="{B0B24114-EFD8-4D9B-99AF-96854A069268}" srcOrd="3" destOrd="0" presId="urn:microsoft.com/office/officeart/2005/8/layout/hierarchy2"/>
    <dgm:cxn modelId="{BEC55F1F-E016-461E-9B51-A1A1A08B000C}" type="presParOf" srcId="{B0B24114-EFD8-4D9B-99AF-96854A069268}" destId="{3C65CC7D-624E-41AF-A67A-765DD1B033EB}" srcOrd="0" destOrd="0" presId="urn:microsoft.com/office/officeart/2005/8/layout/hierarchy2"/>
    <dgm:cxn modelId="{C1F9C916-FD79-4E9B-B688-FD2F5A9BBCD2}" type="presParOf" srcId="{B0B24114-EFD8-4D9B-99AF-96854A069268}" destId="{96C4C533-BA9E-4AC0-94C2-BB417B98244E}" srcOrd="1" destOrd="0" presId="urn:microsoft.com/office/officeart/2005/8/layout/hierarchy2"/>
    <dgm:cxn modelId="{0DD4C5ED-6F43-4DDD-98F9-7C0140C0F63F}" type="presParOf" srcId="{96C4C533-BA9E-4AC0-94C2-BB417B98244E}" destId="{5BA087D7-BD67-462A-B0DB-141135573073}" srcOrd="0" destOrd="0" presId="urn:microsoft.com/office/officeart/2005/8/layout/hierarchy2"/>
    <dgm:cxn modelId="{8DFA8A28-1BF8-4F85-A9DB-5DC790613DFB}" type="presParOf" srcId="{5BA087D7-BD67-462A-B0DB-141135573073}" destId="{D3725AB7-30BB-4A70-A643-331B55C2E0BB}" srcOrd="0" destOrd="0" presId="urn:microsoft.com/office/officeart/2005/8/layout/hierarchy2"/>
    <dgm:cxn modelId="{5EBE135F-CB63-4F83-8558-63AE0D65F9AF}" type="presParOf" srcId="{96C4C533-BA9E-4AC0-94C2-BB417B98244E}" destId="{41B02D07-C065-45B9-B6CB-1081B912F7FA}" srcOrd="1" destOrd="0" presId="urn:microsoft.com/office/officeart/2005/8/layout/hierarchy2"/>
    <dgm:cxn modelId="{889AFD7C-A26F-44A8-9349-9CC1F38E535A}" type="presParOf" srcId="{41B02D07-C065-45B9-B6CB-1081B912F7FA}" destId="{2686B42E-B6D3-4980-A18D-2316544C28A4}" srcOrd="0" destOrd="0" presId="urn:microsoft.com/office/officeart/2005/8/layout/hierarchy2"/>
    <dgm:cxn modelId="{8E5F3203-EB1C-48E0-9E58-353DC514CD5A}" type="presParOf" srcId="{41B02D07-C065-45B9-B6CB-1081B912F7FA}" destId="{18E9095E-AFAD-4CDB-B639-D4DEEC54D39C}" srcOrd="1" destOrd="0" presId="urn:microsoft.com/office/officeart/2005/8/layout/hierarchy2"/>
    <dgm:cxn modelId="{CEA206C0-90AF-41EB-9558-81B38D1A798A}" type="presParOf" srcId="{DBFC0B63-ED97-4E5A-8294-C91C60212C3B}" destId="{CA952DEB-6297-48EB-827E-96123CB9DE34}" srcOrd="4" destOrd="0" presId="urn:microsoft.com/office/officeart/2005/8/layout/hierarchy2"/>
    <dgm:cxn modelId="{46533D3D-3246-486F-B87D-C37D78E648D4}" type="presParOf" srcId="{CA952DEB-6297-48EB-827E-96123CB9DE34}" destId="{03401B1B-912D-4852-9B2C-1B7F17927FCF}" srcOrd="0" destOrd="0" presId="urn:microsoft.com/office/officeart/2005/8/layout/hierarchy2"/>
    <dgm:cxn modelId="{BD057D47-75FE-4499-9AC2-1900151EA0CF}" type="presParOf" srcId="{DBFC0B63-ED97-4E5A-8294-C91C60212C3B}" destId="{A2C1BDE6-BDC2-4CF0-845A-74D655D35CFA}" srcOrd="5" destOrd="0" presId="urn:microsoft.com/office/officeart/2005/8/layout/hierarchy2"/>
    <dgm:cxn modelId="{E16DAA6A-98C1-4933-841C-6C6C8560B59A}" type="presParOf" srcId="{A2C1BDE6-BDC2-4CF0-845A-74D655D35CFA}" destId="{C23B0AB6-0E3A-4D01-82B1-C6AD1F3340C2}" srcOrd="0" destOrd="0" presId="urn:microsoft.com/office/officeart/2005/8/layout/hierarchy2"/>
    <dgm:cxn modelId="{0A2B44A9-CC47-4E49-8713-E2BA54EBA818}" type="presParOf" srcId="{A2C1BDE6-BDC2-4CF0-845A-74D655D35CFA}" destId="{E5BE0BDF-75F1-4F9D-AAF7-E449430DDD80}" srcOrd="1" destOrd="0" presId="urn:microsoft.com/office/officeart/2005/8/layout/hierarchy2"/>
    <dgm:cxn modelId="{73655C28-9A73-4AFA-A9A8-308C2B83391E}" type="presParOf" srcId="{E5BE0BDF-75F1-4F9D-AAF7-E449430DDD80}" destId="{E1854F5C-3F91-4CBC-B3B5-7456B0138111}" srcOrd="0" destOrd="0" presId="urn:microsoft.com/office/officeart/2005/8/layout/hierarchy2"/>
    <dgm:cxn modelId="{B4685475-A492-4B51-B8EF-D8A96E72D257}" type="presParOf" srcId="{E1854F5C-3F91-4CBC-B3B5-7456B0138111}" destId="{B7145B60-34E5-4545-8902-F3DC88833F1B}" srcOrd="0" destOrd="0" presId="urn:microsoft.com/office/officeart/2005/8/layout/hierarchy2"/>
    <dgm:cxn modelId="{A2E9F438-A642-40A5-8CE4-7317919B1A67}" type="presParOf" srcId="{E5BE0BDF-75F1-4F9D-AAF7-E449430DDD80}" destId="{1BED4CF2-FB6F-4000-A17A-96A2411201BC}" srcOrd="1" destOrd="0" presId="urn:microsoft.com/office/officeart/2005/8/layout/hierarchy2"/>
    <dgm:cxn modelId="{ED5D2E3B-9F10-48C3-BAF8-92B565A229F7}" type="presParOf" srcId="{1BED4CF2-FB6F-4000-A17A-96A2411201BC}" destId="{311CCCC7-4D56-48AF-85CF-71F74AA1D25B}" srcOrd="0" destOrd="0" presId="urn:microsoft.com/office/officeart/2005/8/layout/hierarchy2"/>
    <dgm:cxn modelId="{720E5781-E46B-47C8-BBF3-794D88029624}" type="presParOf" srcId="{1BED4CF2-FB6F-4000-A17A-96A2411201BC}" destId="{890BEAC7-447D-490D-99FB-812E2DD40070}" srcOrd="1" destOrd="0" presId="urn:microsoft.com/office/officeart/2005/8/layout/hierarchy2"/>
    <dgm:cxn modelId="{70C499BD-8243-43EA-BFD6-BB29212405AC}" type="presParOf" srcId="{890BEAC7-447D-490D-99FB-812E2DD40070}" destId="{3001A411-AB7A-43F9-A9D2-8BB4ABA3A234}" srcOrd="0" destOrd="0" presId="urn:microsoft.com/office/officeart/2005/8/layout/hierarchy2"/>
    <dgm:cxn modelId="{0F55473B-57A2-40C1-AB9F-F13DE750CE37}" type="presParOf" srcId="{3001A411-AB7A-43F9-A9D2-8BB4ABA3A234}" destId="{9D54B5DC-7130-4EC4-8D85-D2765E77EBDB}" srcOrd="0" destOrd="0" presId="urn:microsoft.com/office/officeart/2005/8/layout/hierarchy2"/>
    <dgm:cxn modelId="{A0DF3450-A701-477F-8B94-1B5022CA112D}" type="presParOf" srcId="{890BEAC7-447D-490D-99FB-812E2DD40070}" destId="{F62AE9C6-3D7E-4E60-8651-F21F36E5941A}" srcOrd="1" destOrd="0" presId="urn:microsoft.com/office/officeart/2005/8/layout/hierarchy2"/>
    <dgm:cxn modelId="{E7045AF0-97B1-43C8-AC72-242D6F1EEF16}" type="presParOf" srcId="{F62AE9C6-3D7E-4E60-8651-F21F36E5941A}" destId="{E6D1A846-B5FE-43C8-8F76-3AF18DFF9CC7}" srcOrd="0" destOrd="0" presId="urn:microsoft.com/office/officeart/2005/8/layout/hierarchy2"/>
    <dgm:cxn modelId="{0152F5B2-513B-4EB8-AAD5-1AEEA7E09CCF}" type="presParOf" srcId="{F62AE9C6-3D7E-4E60-8651-F21F36E5941A}" destId="{B6CFE35D-BEB5-479B-963A-DFE1C0388201}" srcOrd="1" destOrd="0" presId="urn:microsoft.com/office/officeart/2005/8/layout/hierarchy2"/>
    <dgm:cxn modelId="{89C13DE3-5967-42A4-87C2-188CD30FBF64}" type="presParOf" srcId="{6AF9BA2B-0AF9-4184-B8B4-347C93F3552B}" destId="{1FDDEECC-06AB-435E-AE19-90A0A7B733AC}" srcOrd="2" destOrd="0" presId="urn:microsoft.com/office/officeart/2005/8/layout/hierarchy2"/>
    <dgm:cxn modelId="{8B104015-EBFB-4A8E-BF39-D3677BD1C5D8}" type="presParOf" srcId="{1FDDEECC-06AB-435E-AE19-90A0A7B733AC}" destId="{299BA43D-A6F8-488E-A2F8-CC935B7EDC58}" srcOrd="0" destOrd="0" presId="urn:microsoft.com/office/officeart/2005/8/layout/hierarchy2"/>
    <dgm:cxn modelId="{0EC82C2A-D47A-423D-A965-831723689BFF}" type="presParOf" srcId="{1FDDEECC-06AB-435E-AE19-90A0A7B733AC}" destId="{F74072D1-7032-4CBE-8517-551E3020107C}" srcOrd="1" destOrd="0" presId="urn:microsoft.com/office/officeart/2005/8/layout/hierarchy2"/>
    <dgm:cxn modelId="{CA25A5A2-81E1-4642-9033-43C8D23797D9}" type="presParOf" srcId="{F74072D1-7032-4CBE-8517-551E3020107C}" destId="{89EDAF97-213F-44B3-A7A2-C2CEA6702550}" srcOrd="0" destOrd="0" presId="urn:microsoft.com/office/officeart/2005/8/layout/hierarchy2"/>
    <dgm:cxn modelId="{09C2E8FD-65DD-41E0-BEB6-2F489B0EEA14}" type="presParOf" srcId="{89EDAF97-213F-44B3-A7A2-C2CEA6702550}" destId="{593A3C6A-FC3E-494E-82B8-673726A90CC5}" srcOrd="0" destOrd="0" presId="urn:microsoft.com/office/officeart/2005/8/layout/hierarchy2"/>
    <dgm:cxn modelId="{7B5CD79F-B2A5-44F3-9DA3-839EB5FD23BB}" type="presParOf" srcId="{F74072D1-7032-4CBE-8517-551E3020107C}" destId="{45D2E87D-557D-45F1-B11E-AE01BC18E43E}" srcOrd="1" destOrd="0" presId="urn:microsoft.com/office/officeart/2005/8/layout/hierarchy2"/>
    <dgm:cxn modelId="{4FE01D06-EF13-4724-88E5-0FD359D46174}" type="presParOf" srcId="{45D2E87D-557D-45F1-B11E-AE01BC18E43E}" destId="{ACB06994-D16B-47EB-AF03-E610F87F47A8}" srcOrd="0" destOrd="0" presId="urn:microsoft.com/office/officeart/2005/8/layout/hierarchy2"/>
    <dgm:cxn modelId="{2EB0F51F-1033-4C04-BEAF-AED217C02B32}" type="presParOf" srcId="{45D2E87D-557D-45F1-B11E-AE01BC18E43E}" destId="{FEFE3FF2-8F83-48A9-97C8-0F2EAF238284}" srcOrd="1" destOrd="0" presId="urn:microsoft.com/office/officeart/2005/8/layout/hierarchy2"/>
    <dgm:cxn modelId="{0AFBE3D0-36ED-48FA-BCE0-8C42551612FD}" type="presParOf" srcId="{FEFE3FF2-8F83-48A9-97C8-0F2EAF238284}" destId="{7FCD989A-87CA-46C5-B278-2DA56089DE72}" srcOrd="0" destOrd="0" presId="urn:microsoft.com/office/officeart/2005/8/layout/hierarchy2"/>
    <dgm:cxn modelId="{EF138F93-EB3F-4BC8-872E-34EC3A997411}" type="presParOf" srcId="{7FCD989A-87CA-46C5-B278-2DA56089DE72}" destId="{26D1AB86-A359-4DE1-BD61-A3B93F8AC9DF}" srcOrd="0" destOrd="0" presId="urn:microsoft.com/office/officeart/2005/8/layout/hierarchy2"/>
    <dgm:cxn modelId="{4BD3B5E8-F696-4B90-8096-9E5C913A269F}" type="presParOf" srcId="{FEFE3FF2-8F83-48A9-97C8-0F2EAF238284}" destId="{9005AF73-303A-4E37-9018-2FBAE6CCFEF8}" srcOrd="1" destOrd="0" presId="urn:microsoft.com/office/officeart/2005/8/layout/hierarchy2"/>
    <dgm:cxn modelId="{B3997CCC-558F-4DDB-B939-E18122B465E8}" type="presParOf" srcId="{9005AF73-303A-4E37-9018-2FBAE6CCFEF8}" destId="{BCCA179B-9083-4047-A5E4-E5127D70E88B}" srcOrd="0" destOrd="0" presId="urn:microsoft.com/office/officeart/2005/8/layout/hierarchy2"/>
    <dgm:cxn modelId="{11E04F21-C78E-4D57-AA2D-8D4AA74A0F44}" type="presParOf" srcId="{9005AF73-303A-4E37-9018-2FBAE6CCFEF8}" destId="{B013995E-2ACF-4477-81AF-5506519046F0}" srcOrd="1" destOrd="0" presId="urn:microsoft.com/office/officeart/2005/8/layout/hierarchy2"/>
    <dgm:cxn modelId="{FFAF58FA-6D4D-4A14-8FBE-915A66E82204}" type="presParOf" srcId="{B013995E-2ACF-4477-81AF-5506519046F0}" destId="{8D73CC4D-6B36-4AED-AB49-7A915FA8783E}" srcOrd="0" destOrd="0" presId="urn:microsoft.com/office/officeart/2005/8/layout/hierarchy2"/>
    <dgm:cxn modelId="{213EBE0D-8974-4A57-897C-992EB4753F8F}" type="presParOf" srcId="{8D73CC4D-6B36-4AED-AB49-7A915FA8783E}" destId="{7F5C913C-77B2-4D0F-94E4-70E90D74F210}" srcOrd="0" destOrd="0" presId="urn:microsoft.com/office/officeart/2005/8/layout/hierarchy2"/>
    <dgm:cxn modelId="{FF89B896-7B43-4681-9ECD-D98C02581E9E}" type="presParOf" srcId="{B013995E-2ACF-4477-81AF-5506519046F0}" destId="{B72A258E-394E-45DC-8EF3-2E58972576F4}" srcOrd="1" destOrd="0" presId="urn:microsoft.com/office/officeart/2005/8/layout/hierarchy2"/>
    <dgm:cxn modelId="{33CF1180-5D20-4202-B7E9-D55972A12E17}" type="presParOf" srcId="{B72A258E-394E-45DC-8EF3-2E58972576F4}" destId="{F8126D23-3DC4-4133-A1F3-2381395E00A0}" srcOrd="0" destOrd="0" presId="urn:microsoft.com/office/officeart/2005/8/layout/hierarchy2"/>
    <dgm:cxn modelId="{BA618B16-4E4C-4DA7-BFE7-3EACB2FF738C}" type="presParOf" srcId="{B72A258E-394E-45DC-8EF3-2E58972576F4}" destId="{528F0491-1218-4A16-B847-5CFC52E9F339}" srcOrd="1" destOrd="0" presId="urn:microsoft.com/office/officeart/2005/8/layout/hierarchy2"/>
    <dgm:cxn modelId="{22A37A02-B8E0-4F9A-9781-B71B91784C94}" type="presParOf" srcId="{FEFE3FF2-8F83-48A9-97C8-0F2EAF238284}" destId="{D659D54E-424A-4542-B9B3-9117EE0CF340}" srcOrd="2" destOrd="0" presId="urn:microsoft.com/office/officeart/2005/8/layout/hierarchy2"/>
    <dgm:cxn modelId="{EF0BF9F3-7AF8-43F4-8E76-DA1CBC4F76AE}" type="presParOf" srcId="{D659D54E-424A-4542-B9B3-9117EE0CF340}" destId="{3B7B25E2-74AD-418E-99ED-1CC033B66F42}" srcOrd="0" destOrd="0" presId="urn:microsoft.com/office/officeart/2005/8/layout/hierarchy2"/>
    <dgm:cxn modelId="{4A70B187-5E10-42AC-97F8-AE17E609F36C}" type="presParOf" srcId="{FEFE3FF2-8F83-48A9-97C8-0F2EAF238284}" destId="{766FC53A-1053-4EAF-8EF7-E82571646480}" srcOrd="3" destOrd="0" presId="urn:microsoft.com/office/officeart/2005/8/layout/hierarchy2"/>
    <dgm:cxn modelId="{01F015A6-E86D-437B-989B-7EDE4B1DB610}" type="presParOf" srcId="{766FC53A-1053-4EAF-8EF7-E82571646480}" destId="{FCEF9FF5-E89B-44DF-BF18-273B68A46AA4}" srcOrd="0" destOrd="0" presId="urn:microsoft.com/office/officeart/2005/8/layout/hierarchy2"/>
    <dgm:cxn modelId="{F422F128-2256-42A6-A3A0-B4EFA4898E1A}" type="presParOf" srcId="{766FC53A-1053-4EAF-8EF7-E82571646480}" destId="{8C3DB06B-AFCA-442D-9DAD-F2C7531E2F65}" srcOrd="1" destOrd="0" presId="urn:microsoft.com/office/officeart/2005/8/layout/hierarchy2"/>
    <dgm:cxn modelId="{1C1DD1BA-1FA6-4710-9745-5A068E5C94FF}" type="presParOf" srcId="{8C3DB06B-AFCA-442D-9DAD-F2C7531E2F65}" destId="{8BC7AAF7-D3BE-484D-85BB-D6BD603F3FE6}" srcOrd="0" destOrd="0" presId="urn:microsoft.com/office/officeart/2005/8/layout/hierarchy2"/>
    <dgm:cxn modelId="{6BB029B3-35D7-45F1-8FBB-B1676C7C14EA}" type="presParOf" srcId="{8BC7AAF7-D3BE-484D-85BB-D6BD603F3FE6}" destId="{7AB73D17-6628-4DB3-ACF3-436B8EF9F52E}" srcOrd="0" destOrd="0" presId="urn:microsoft.com/office/officeart/2005/8/layout/hierarchy2"/>
    <dgm:cxn modelId="{B90C893F-68CF-4F83-BFB8-512A376A76E1}" type="presParOf" srcId="{8C3DB06B-AFCA-442D-9DAD-F2C7531E2F65}" destId="{6AE25187-E6E6-4445-B2F3-FF1BFBC6943A}" srcOrd="1" destOrd="0" presId="urn:microsoft.com/office/officeart/2005/8/layout/hierarchy2"/>
    <dgm:cxn modelId="{82B00DE4-7BE1-4DF6-BEEF-FF7F4CD2ACE5}" type="presParOf" srcId="{6AE25187-E6E6-4445-B2F3-FF1BFBC6943A}" destId="{412859DB-2068-4D9B-87AF-290FA1CF24C3}" srcOrd="0" destOrd="0" presId="urn:microsoft.com/office/officeart/2005/8/layout/hierarchy2"/>
    <dgm:cxn modelId="{ED9DC874-0A76-4EA1-897A-F9DF852DD8FF}" type="presParOf" srcId="{6AE25187-E6E6-4445-B2F3-FF1BFBC6943A}" destId="{31BD6A02-1F3B-4466-84D3-A9D08756A954}" srcOrd="1" destOrd="0" presId="urn:microsoft.com/office/officeart/2005/8/layout/hierarchy2"/>
    <dgm:cxn modelId="{B7951BE1-A64C-4D07-9E50-3D1DBF43CA30}" type="presParOf" srcId="{F74072D1-7032-4CBE-8517-551E3020107C}" destId="{35804159-B8BC-40E9-8E58-B149DF87BE6F}" srcOrd="2" destOrd="0" presId="urn:microsoft.com/office/officeart/2005/8/layout/hierarchy2"/>
    <dgm:cxn modelId="{D438F8FF-37B0-490A-92BA-31C47DED65B3}" type="presParOf" srcId="{35804159-B8BC-40E9-8E58-B149DF87BE6F}" destId="{15CC0437-21C6-498D-962E-2EF2C880E557}" srcOrd="0" destOrd="0" presId="urn:microsoft.com/office/officeart/2005/8/layout/hierarchy2"/>
    <dgm:cxn modelId="{6204850D-7881-4DBA-9F95-0722E924436B}" type="presParOf" srcId="{F74072D1-7032-4CBE-8517-551E3020107C}" destId="{CC39F92B-FE28-4AD1-AF7E-1128DE431627}" srcOrd="3" destOrd="0" presId="urn:microsoft.com/office/officeart/2005/8/layout/hierarchy2"/>
    <dgm:cxn modelId="{3BE8C981-E202-40F9-BF12-C46235357D6C}" type="presParOf" srcId="{CC39F92B-FE28-4AD1-AF7E-1128DE431627}" destId="{5C525B26-0002-4273-BF4E-A5809BDB8AA4}" srcOrd="0" destOrd="0" presId="urn:microsoft.com/office/officeart/2005/8/layout/hierarchy2"/>
    <dgm:cxn modelId="{763D9F87-F140-40D4-873B-A15A83284B2D}" type="presParOf" srcId="{CC39F92B-FE28-4AD1-AF7E-1128DE431627}" destId="{22748742-F0DD-4907-B7BE-453DD34D3CCE}" srcOrd="1" destOrd="0" presId="urn:microsoft.com/office/officeart/2005/8/layout/hierarchy2"/>
    <dgm:cxn modelId="{0C15D9FE-ECA7-4B7A-A920-B16C7B27D7C3}" type="presParOf" srcId="{22748742-F0DD-4907-B7BE-453DD34D3CCE}" destId="{2BB7641E-BEB5-4406-975C-4962EFEB5096}" srcOrd="0" destOrd="0" presId="urn:microsoft.com/office/officeart/2005/8/layout/hierarchy2"/>
    <dgm:cxn modelId="{F76DA816-6111-49AA-966D-D5B6B3A2F195}" type="presParOf" srcId="{2BB7641E-BEB5-4406-975C-4962EFEB5096}" destId="{51E18A2D-8187-4489-8402-40C017B4AE9E}" srcOrd="0" destOrd="0" presId="urn:microsoft.com/office/officeart/2005/8/layout/hierarchy2"/>
    <dgm:cxn modelId="{7496A0BD-ADA8-4F78-BC7F-3BE1008D1B39}" type="presParOf" srcId="{22748742-F0DD-4907-B7BE-453DD34D3CCE}" destId="{1B471DA3-C3A1-4AAD-A397-61C10E8DE0B1}" srcOrd="1" destOrd="0" presId="urn:microsoft.com/office/officeart/2005/8/layout/hierarchy2"/>
    <dgm:cxn modelId="{2C2DE32B-2FFF-418E-A466-22C2A6AEDFF5}" type="presParOf" srcId="{1B471DA3-C3A1-4AAD-A397-61C10E8DE0B1}" destId="{BDAD4696-A999-445F-B805-6858DAE89595}" srcOrd="0" destOrd="0" presId="urn:microsoft.com/office/officeart/2005/8/layout/hierarchy2"/>
    <dgm:cxn modelId="{17B28D03-C6C8-4BB7-B9F7-6935D4572AA2}" type="presParOf" srcId="{1B471DA3-C3A1-4AAD-A397-61C10E8DE0B1}" destId="{143DB240-AE68-4298-AD78-49960A34B865}" srcOrd="1" destOrd="0" presId="urn:microsoft.com/office/officeart/2005/8/layout/hierarchy2"/>
    <dgm:cxn modelId="{9E6098E7-369B-4149-AF51-632CFAB945D5}" type="presParOf" srcId="{F74072D1-7032-4CBE-8517-551E3020107C}" destId="{CAA89E76-C5A7-4E28-917D-30562273E429}" srcOrd="4" destOrd="0" presId="urn:microsoft.com/office/officeart/2005/8/layout/hierarchy2"/>
    <dgm:cxn modelId="{2C2A4398-7655-48CD-8C0F-2188FA01A596}" type="presParOf" srcId="{CAA89E76-C5A7-4E28-917D-30562273E429}" destId="{1F3ADBB2-A627-4A4C-B6CA-779486CE6577}" srcOrd="0" destOrd="0" presId="urn:microsoft.com/office/officeart/2005/8/layout/hierarchy2"/>
    <dgm:cxn modelId="{83B3C107-1640-4AA1-91BC-22CA80898A74}" type="presParOf" srcId="{F74072D1-7032-4CBE-8517-551E3020107C}" destId="{02F1B0F1-AB10-48C2-AC5E-90AD15BAE8DB}" srcOrd="5" destOrd="0" presId="urn:microsoft.com/office/officeart/2005/8/layout/hierarchy2"/>
    <dgm:cxn modelId="{0C944317-8EEC-4BCD-B928-384A6E3C8A38}" type="presParOf" srcId="{02F1B0F1-AB10-48C2-AC5E-90AD15BAE8DB}" destId="{2437906A-8B0F-4445-9465-7E385979C62A}" srcOrd="0" destOrd="0" presId="urn:microsoft.com/office/officeart/2005/8/layout/hierarchy2"/>
    <dgm:cxn modelId="{DD353229-8F5E-437C-A6F8-AEBDE57A8207}" type="presParOf" srcId="{02F1B0F1-AB10-48C2-AC5E-90AD15BAE8DB}" destId="{89CB1EE5-DD61-4F92-82F8-4944A7FF6D93}" srcOrd="1" destOrd="0" presId="urn:microsoft.com/office/officeart/2005/8/layout/hierarchy2"/>
    <dgm:cxn modelId="{66788620-7E08-4A8D-BD44-56F4E3519E21}" type="presParOf" srcId="{89CB1EE5-DD61-4F92-82F8-4944A7FF6D93}" destId="{720386C1-CAE5-4D61-87DF-7AFA17092641}" srcOrd="0" destOrd="0" presId="urn:microsoft.com/office/officeart/2005/8/layout/hierarchy2"/>
    <dgm:cxn modelId="{4F06B1FA-5D01-463D-806C-CA59619A0BC8}" type="presParOf" srcId="{720386C1-CAE5-4D61-87DF-7AFA17092641}" destId="{38A32CC0-02EE-4A49-9C56-C60423C37FC3}" srcOrd="0" destOrd="0" presId="urn:microsoft.com/office/officeart/2005/8/layout/hierarchy2"/>
    <dgm:cxn modelId="{85F98A95-7DA8-46B0-A996-D9F835620BA2}" type="presParOf" srcId="{89CB1EE5-DD61-4F92-82F8-4944A7FF6D93}" destId="{02B49C45-0B7F-4F37-8874-2ED1340FBE73}" srcOrd="1" destOrd="0" presId="urn:microsoft.com/office/officeart/2005/8/layout/hierarchy2"/>
    <dgm:cxn modelId="{31EE838F-EA49-4A95-B7EA-13A0654E575E}" type="presParOf" srcId="{02B49C45-0B7F-4F37-8874-2ED1340FBE73}" destId="{65A7A653-1B5D-469E-88AF-3508A165E2B9}" srcOrd="0" destOrd="0" presId="urn:microsoft.com/office/officeart/2005/8/layout/hierarchy2"/>
    <dgm:cxn modelId="{ECD1E1B0-C5F7-43B4-B38D-FD4E51CA2B64}" type="presParOf" srcId="{02B49C45-0B7F-4F37-8874-2ED1340FBE73}" destId="{3B10787C-B829-4173-9483-5ACA2AA7DD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6F81A-AB42-4205-AE7F-B1427F79EA43}">
      <dsp:nvSpPr>
        <dsp:cNvPr id="0" name=""/>
        <dsp:cNvSpPr/>
      </dsp:nvSpPr>
      <dsp:spPr>
        <a:xfrm>
          <a:off x="7135877" y="2253074"/>
          <a:ext cx="1999381" cy="851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برهان بر صفت کمال مطلق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7160822" y="2278019"/>
        <a:ext cx="1949491" cy="801786"/>
      </dsp:txXfrm>
    </dsp:sp>
    <dsp:sp modelId="{2352FD4B-6C34-4DE3-B4EC-F33EAF16DFDE}">
      <dsp:nvSpPr>
        <dsp:cNvPr id="0" name=""/>
        <dsp:cNvSpPr/>
      </dsp:nvSpPr>
      <dsp:spPr>
        <a:xfrm rot="13883661">
          <a:off x="6095129" y="2158385"/>
          <a:ext cx="1281744" cy="39424"/>
        </a:xfrm>
        <a:custGeom>
          <a:avLst/>
          <a:gdLst/>
          <a:ahLst/>
          <a:cxnLst/>
          <a:rect l="0" t="0" r="0" b="0"/>
          <a:pathLst>
            <a:path>
              <a:moveTo>
                <a:pt x="0" y="19712"/>
              </a:moveTo>
              <a:lnTo>
                <a:pt x="1281744" y="197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703957" y="2150799"/>
        <a:ext cx="64087" cy="54595"/>
      </dsp:txXfrm>
    </dsp:sp>
    <dsp:sp modelId="{24F2E34B-984A-4893-BBEC-208ACFE9EC37}">
      <dsp:nvSpPr>
        <dsp:cNvPr id="0" name=""/>
        <dsp:cNvSpPr/>
      </dsp:nvSpPr>
      <dsp:spPr>
        <a:xfrm>
          <a:off x="5756343" y="1251444"/>
          <a:ext cx="579780" cy="8516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صغری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5773324" y="1268425"/>
        <a:ext cx="545818" cy="817714"/>
      </dsp:txXfrm>
    </dsp:sp>
    <dsp:sp modelId="{3F545BAF-503B-4181-9137-4D0E1E10D962}">
      <dsp:nvSpPr>
        <dsp:cNvPr id="0" name=""/>
        <dsp:cNvSpPr/>
      </dsp:nvSpPr>
      <dsp:spPr>
        <a:xfrm rot="10800000">
          <a:off x="4956591" y="1657570"/>
          <a:ext cx="799752" cy="39424"/>
        </a:xfrm>
        <a:custGeom>
          <a:avLst/>
          <a:gdLst/>
          <a:ahLst/>
          <a:cxnLst/>
          <a:rect l="0" t="0" r="0" b="0"/>
          <a:pathLst>
            <a:path>
              <a:moveTo>
                <a:pt x="0" y="19712"/>
              </a:moveTo>
              <a:lnTo>
                <a:pt x="799752" y="19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336473" y="1660249"/>
        <a:ext cx="39987" cy="34065"/>
      </dsp:txXfrm>
    </dsp:sp>
    <dsp:sp modelId="{C29366A4-6BB3-4D05-BC14-66FA55CD76FC}">
      <dsp:nvSpPr>
        <dsp:cNvPr id="0" name=""/>
        <dsp:cNvSpPr/>
      </dsp:nvSpPr>
      <dsp:spPr>
        <a:xfrm>
          <a:off x="8740" y="1251444"/>
          <a:ext cx="4947850" cy="8516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اگر کوچکترین نقصی در واجب، وجود داشته باشد معلول و نیازمند خواهد بود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3685" y="1276389"/>
        <a:ext cx="4897960" cy="801786"/>
      </dsp:txXfrm>
    </dsp:sp>
    <dsp:sp modelId="{12040397-A28A-485A-B15A-465FCBB6E4DB}">
      <dsp:nvSpPr>
        <dsp:cNvPr id="0" name=""/>
        <dsp:cNvSpPr/>
      </dsp:nvSpPr>
      <dsp:spPr>
        <a:xfrm rot="10800000">
          <a:off x="6336124" y="2659200"/>
          <a:ext cx="799752" cy="39424"/>
        </a:xfrm>
        <a:custGeom>
          <a:avLst/>
          <a:gdLst/>
          <a:ahLst/>
          <a:cxnLst/>
          <a:rect l="0" t="0" r="0" b="0"/>
          <a:pathLst>
            <a:path>
              <a:moveTo>
                <a:pt x="0" y="19712"/>
              </a:moveTo>
              <a:lnTo>
                <a:pt x="799752" y="197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716007" y="2661880"/>
        <a:ext cx="39987" cy="34065"/>
      </dsp:txXfrm>
    </dsp:sp>
    <dsp:sp modelId="{BA38A0C8-3573-4E44-8625-FBDB6EC79EF8}">
      <dsp:nvSpPr>
        <dsp:cNvPr id="0" name=""/>
        <dsp:cNvSpPr/>
      </dsp:nvSpPr>
      <dsp:spPr>
        <a:xfrm>
          <a:off x="5756343" y="2253074"/>
          <a:ext cx="579780" cy="8516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کبری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5773324" y="2270055"/>
        <a:ext cx="545818" cy="817714"/>
      </dsp:txXfrm>
    </dsp:sp>
    <dsp:sp modelId="{8C4FF88D-2D30-45C8-8156-EB8A21A758FA}">
      <dsp:nvSpPr>
        <dsp:cNvPr id="0" name=""/>
        <dsp:cNvSpPr/>
      </dsp:nvSpPr>
      <dsp:spPr>
        <a:xfrm rot="10800000">
          <a:off x="4956591" y="2659200"/>
          <a:ext cx="799752" cy="39424"/>
        </a:xfrm>
        <a:custGeom>
          <a:avLst/>
          <a:gdLst/>
          <a:ahLst/>
          <a:cxnLst/>
          <a:rect l="0" t="0" r="0" b="0"/>
          <a:pathLst>
            <a:path>
              <a:moveTo>
                <a:pt x="0" y="19712"/>
              </a:moveTo>
              <a:lnTo>
                <a:pt x="799752" y="19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336473" y="2661880"/>
        <a:ext cx="39987" cy="34065"/>
      </dsp:txXfrm>
    </dsp:sp>
    <dsp:sp modelId="{EF147FF6-F286-43E0-9167-F62230224D95}">
      <dsp:nvSpPr>
        <dsp:cNvPr id="0" name=""/>
        <dsp:cNvSpPr/>
      </dsp:nvSpPr>
      <dsp:spPr>
        <a:xfrm>
          <a:off x="8740" y="2253074"/>
          <a:ext cx="4947850" cy="8516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لکن واجب معلول و نیازمند نیست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3685" y="2278019"/>
        <a:ext cx="4897960" cy="801786"/>
      </dsp:txXfrm>
    </dsp:sp>
    <dsp:sp modelId="{B45C7022-B1D3-4B59-B672-1439A60E6C0E}">
      <dsp:nvSpPr>
        <dsp:cNvPr id="0" name=""/>
        <dsp:cNvSpPr/>
      </dsp:nvSpPr>
      <dsp:spPr>
        <a:xfrm rot="7716339">
          <a:off x="6095129" y="3160016"/>
          <a:ext cx="1281744" cy="39424"/>
        </a:xfrm>
        <a:custGeom>
          <a:avLst/>
          <a:gdLst/>
          <a:ahLst/>
          <a:cxnLst/>
          <a:rect l="0" t="0" r="0" b="0"/>
          <a:pathLst>
            <a:path>
              <a:moveTo>
                <a:pt x="0" y="19712"/>
              </a:moveTo>
              <a:lnTo>
                <a:pt x="1281744" y="197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703957" y="3152430"/>
        <a:ext cx="64087" cy="54595"/>
      </dsp:txXfrm>
    </dsp:sp>
    <dsp:sp modelId="{CD39A4D1-A200-4288-86E7-BB01FAAB7ABA}">
      <dsp:nvSpPr>
        <dsp:cNvPr id="0" name=""/>
        <dsp:cNvSpPr/>
      </dsp:nvSpPr>
      <dsp:spPr>
        <a:xfrm>
          <a:off x="5756343" y="3254705"/>
          <a:ext cx="579780" cy="8516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5773324" y="3271686"/>
        <a:ext cx="545818" cy="817714"/>
      </dsp:txXfrm>
    </dsp:sp>
    <dsp:sp modelId="{6C8AEB34-EBE4-4EEF-A9B1-41E8EB3B3947}">
      <dsp:nvSpPr>
        <dsp:cNvPr id="0" name=""/>
        <dsp:cNvSpPr/>
      </dsp:nvSpPr>
      <dsp:spPr>
        <a:xfrm rot="10800000">
          <a:off x="4956591" y="3660831"/>
          <a:ext cx="799752" cy="39424"/>
        </a:xfrm>
        <a:custGeom>
          <a:avLst/>
          <a:gdLst/>
          <a:ahLst/>
          <a:cxnLst/>
          <a:rect l="0" t="0" r="0" b="0"/>
          <a:pathLst>
            <a:path>
              <a:moveTo>
                <a:pt x="0" y="19712"/>
              </a:moveTo>
              <a:lnTo>
                <a:pt x="799752" y="19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336473" y="3663510"/>
        <a:ext cx="39987" cy="34065"/>
      </dsp:txXfrm>
    </dsp:sp>
    <dsp:sp modelId="{778D1A39-3292-4377-AFDB-D55B79A94A5A}">
      <dsp:nvSpPr>
        <dsp:cNvPr id="0" name=""/>
        <dsp:cNvSpPr/>
      </dsp:nvSpPr>
      <dsp:spPr>
        <a:xfrm>
          <a:off x="8740" y="3254705"/>
          <a:ext cx="4947850" cy="8516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کوچکترین نقصی در واجب راه ندارد و کامل مطلق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3685" y="3279650"/>
        <a:ext cx="4897960" cy="801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75951-ED6F-4243-A129-3EC46F40B6DF}">
      <dsp:nvSpPr>
        <dsp:cNvPr id="0" name=""/>
        <dsp:cNvSpPr/>
      </dsp:nvSpPr>
      <dsp:spPr>
        <a:xfrm>
          <a:off x="8275566" y="2510631"/>
          <a:ext cx="647514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چند نکته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8294531" y="2529596"/>
        <a:ext cx="609584" cy="753982"/>
      </dsp:txXfrm>
    </dsp:sp>
    <dsp:sp modelId="{879576B4-6003-459F-80DF-1FB3B9F09DA3}">
      <dsp:nvSpPr>
        <dsp:cNvPr id="0" name=""/>
        <dsp:cNvSpPr/>
      </dsp:nvSpPr>
      <dsp:spPr>
        <a:xfrm rot="15169170">
          <a:off x="6886414" y="1868749"/>
          <a:ext cx="214477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44774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905182" y="1828432"/>
        <a:ext cx="107238" cy="107238"/>
      </dsp:txXfrm>
    </dsp:sp>
    <dsp:sp modelId="{55747DC3-5901-4CD8-AC90-80F7CDDF9F19}">
      <dsp:nvSpPr>
        <dsp:cNvPr id="0" name=""/>
        <dsp:cNvSpPr/>
      </dsp:nvSpPr>
      <dsp:spPr>
        <a:xfrm>
          <a:off x="6058213" y="461559"/>
          <a:ext cx="1583824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او کامل مطلق است یعنی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6081407" y="484753"/>
        <a:ext cx="1537436" cy="745524"/>
      </dsp:txXfrm>
    </dsp:sp>
    <dsp:sp modelId="{7E5AFB96-8607-445F-84B4-175DE929EF65}">
      <dsp:nvSpPr>
        <dsp:cNvPr id="0" name=""/>
        <dsp:cNvSpPr/>
      </dsp:nvSpPr>
      <dsp:spPr>
        <a:xfrm rot="12942401">
          <a:off x="5351351" y="616538"/>
          <a:ext cx="78019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0194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721943" y="610335"/>
        <a:ext cx="39009" cy="39009"/>
      </dsp:txXfrm>
    </dsp:sp>
    <dsp:sp modelId="{2E24CC22-3C61-40C8-9036-74C3FCDE15C9}">
      <dsp:nvSpPr>
        <dsp:cNvPr id="0" name=""/>
        <dsp:cNvSpPr/>
      </dsp:nvSpPr>
      <dsp:spPr>
        <a:xfrm>
          <a:off x="1840600" y="6209"/>
          <a:ext cx="3584083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مطلقا هیچ نقصی در او نیست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863794" y="29403"/>
        <a:ext cx="3537695" cy="745524"/>
      </dsp:txXfrm>
    </dsp:sp>
    <dsp:sp modelId="{6312DF9F-2C69-4B4C-90EE-8472AC6BDDDB}">
      <dsp:nvSpPr>
        <dsp:cNvPr id="0" name=""/>
        <dsp:cNvSpPr/>
      </dsp:nvSpPr>
      <dsp:spPr>
        <a:xfrm rot="8657599">
          <a:off x="5351351" y="1071887"/>
          <a:ext cx="78019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80194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721943" y="1065685"/>
        <a:ext cx="39009" cy="39009"/>
      </dsp:txXfrm>
    </dsp:sp>
    <dsp:sp modelId="{55715924-5B0B-4945-9D94-68A644148FC1}">
      <dsp:nvSpPr>
        <dsp:cNvPr id="0" name=""/>
        <dsp:cNvSpPr/>
      </dsp:nvSpPr>
      <dsp:spPr>
        <a:xfrm>
          <a:off x="1840600" y="916908"/>
          <a:ext cx="3584083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هر نوع کمالی که در موجودات یافت میشود در ذات الهی در مرتبه بالاتری وجود دارد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863794" y="940102"/>
        <a:ext cx="3537695" cy="745524"/>
      </dsp:txXfrm>
    </dsp:sp>
    <dsp:sp modelId="{D9F9C4F0-316C-46B6-8815-85AE5F07C2FC}">
      <dsp:nvSpPr>
        <dsp:cNvPr id="0" name=""/>
        <dsp:cNvSpPr/>
      </dsp:nvSpPr>
      <dsp:spPr>
        <a:xfrm rot="13629178">
          <a:off x="7493001" y="2551773"/>
          <a:ext cx="93160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31601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935511" y="2541785"/>
        <a:ext cx="46580" cy="46580"/>
      </dsp:txXfrm>
    </dsp:sp>
    <dsp:sp modelId="{404E49E7-9C13-49E8-A6F2-67D7B818C0DC}">
      <dsp:nvSpPr>
        <dsp:cNvPr id="0" name=""/>
        <dsp:cNvSpPr/>
      </dsp:nvSpPr>
      <dsp:spPr>
        <a:xfrm>
          <a:off x="2431509" y="1827607"/>
          <a:ext cx="5210527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در هم آمیختن بی نیازی مطلق واجب الوجود و دارا بودن کمالات مخلوقات در مرتبه بالاتر کمال مطلق بودن واجب الوجود ثابت می شود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454703" y="1850801"/>
        <a:ext cx="5164139" cy="745524"/>
      </dsp:txXfrm>
    </dsp:sp>
    <dsp:sp modelId="{858CA403-E3A3-4E73-9990-83A6CA915ECE}">
      <dsp:nvSpPr>
        <dsp:cNvPr id="0" name=""/>
        <dsp:cNvSpPr/>
      </dsp:nvSpPr>
      <dsp:spPr>
        <a:xfrm rot="9613970">
          <a:off x="7622202" y="3007122"/>
          <a:ext cx="67319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73198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941972" y="3003595"/>
        <a:ext cx="33659" cy="33659"/>
      </dsp:txXfrm>
    </dsp:sp>
    <dsp:sp modelId="{32815FAC-E2AA-4C21-BB7E-B38328AA3F3B}">
      <dsp:nvSpPr>
        <dsp:cNvPr id="0" name=""/>
        <dsp:cNvSpPr/>
      </dsp:nvSpPr>
      <dsp:spPr>
        <a:xfrm>
          <a:off x="3276701" y="2738306"/>
          <a:ext cx="4365336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از واجب الوجود با افاضه کمالات به مخلوقاتش چیزی کم نمی شود والا منجر به ترکیب و نقص در ذات واجب می گردد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299895" y="2761500"/>
        <a:ext cx="4318948" cy="745524"/>
      </dsp:txXfrm>
    </dsp:sp>
    <dsp:sp modelId="{81209076-4F63-41C3-9538-750C9D3AE5D0}">
      <dsp:nvSpPr>
        <dsp:cNvPr id="0" name=""/>
        <dsp:cNvSpPr/>
      </dsp:nvSpPr>
      <dsp:spPr>
        <a:xfrm rot="10800000">
          <a:off x="2643171" y="3120960"/>
          <a:ext cx="63352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3529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2944098" y="3118424"/>
        <a:ext cx="31676" cy="31676"/>
      </dsp:txXfrm>
    </dsp:sp>
    <dsp:sp modelId="{574FDFAA-39C3-4C57-A882-4A72B69F30F6}">
      <dsp:nvSpPr>
        <dsp:cNvPr id="0" name=""/>
        <dsp:cNvSpPr/>
      </dsp:nvSpPr>
      <dsp:spPr>
        <a:xfrm>
          <a:off x="220918" y="2738306"/>
          <a:ext cx="2422253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مرتبه بسیار پایین تر مثل علم آموزی معلم به دانش آموزان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44112" y="2761500"/>
        <a:ext cx="2375865" cy="745524"/>
      </dsp:txXfrm>
    </dsp:sp>
    <dsp:sp modelId="{13F2345C-C5FD-4CCF-8674-AC5948990D01}">
      <dsp:nvSpPr>
        <dsp:cNvPr id="0" name=""/>
        <dsp:cNvSpPr/>
      </dsp:nvSpPr>
      <dsp:spPr>
        <a:xfrm rot="7145813">
          <a:off x="7307408" y="3462472"/>
          <a:ext cx="130278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02787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926232" y="3443204"/>
        <a:ext cx="65139" cy="65139"/>
      </dsp:txXfrm>
    </dsp:sp>
    <dsp:sp modelId="{F267B9AD-F94F-4A76-AF5A-07EF447B0C5E}">
      <dsp:nvSpPr>
        <dsp:cNvPr id="0" name=""/>
        <dsp:cNvSpPr/>
      </dsp:nvSpPr>
      <dsp:spPr>
        <a:xfrm>
          <a:off x="5058075" y="3649005"/>
          <a:ext cx="2583961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نقص از مفاهیم اضافی است و بدون مفهوم کمال فرض نمی شود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5081269" y="3672199"/>
        <a:ext cx="2537573" cy="745524"/>
      </dsp:txXfrm>
    </dsp:sp>
    <dsp:sp modelId="{B4D1FF02-00BE-45E0-9207-F63CA9746D48}">
      <dsp:nvSpPr>
        <dsp:cNvPr id="0" name=""/>
        <dsp:cNvSpPr/>
      </dsp:nvSpPr>
      <dsp:spPr>
        <a:xfrm rot="10800000">
          <a:off x="4424545" y="4031658"/>
          <a:ext cx="63352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33529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4725472" y="4029123"/>
        <a:ext cx="31676" cy="31676"/>
      </dsp:txXfrm>
    </dsp:sp>
    <dsp:sp modelId="{97489E8A-1C5B-43DA-BF05-20D0722A1F3E}">
      <dsp:nvSpPr>
        <dsp:cNvPr id="0" name=""/>
        <dsp:cNvSpPr/>
      </dsp:nvSpPr>
      <dsp:spPr>
        <a:xfrm>
          <a:off x="1302622" y="3649005"/>
          <a:ext cx="3121923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بنابراین وجود نقص در واجب به این معنی است که کاملتری از آن فرض شده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325816" y="3672199"/>
        <a:ext cx="3075535" cy="745524"/>
      </dsp:txXfrm>
    </dsp:sp>
    <dsp:sp modelId="{FC3BAEB6-94BA-4253-8668-ED57F579AB86}">
      <dsp:nvSpPr>
        <dsp:cNvPr id="0" name=""/>
        <dsp:cNvSpPr/>
      </dsp:nvSpPr>
      <dsp:spPr>
        <a:xfrm rot="6430830">
          <a:off x="6886414" y="3917821"/>
          <a:ext cx="214477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144774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905182" y="3877504"/>
        <a:ext cx="107238" cy="107238"/>
      </dsp:txXfrm>
    </dsp:sp>
    <dsp:sp modelId="{187A0C28-8C1D-4CC8-A065-90AB03BEAD12}">
      <dsp:nvSpPr>
        <dsp:cNvPr id="0" name=""/>
        <dsp:cNvSpPr/>
      </dsp:nvSpPr>
      <dsp:spPr>
        <a:xfrm>
          <a:off x="1486187" y="4559704"/>
          <a:ext cx="6155849" cy="791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توجه به کمال مطلق هر صفتی که دال بر نوعی کمال است (مثل نور و جمال و محبت و ... ) مرتبه عالی آن با تجرید تمامی نواقص در ذات الهی ثابت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509381" y="4582898"/>
        <a:ext cx="6109461" cy="745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000CF-8D5D-48FF-A3BF-BC108F8C7A53}">
      <dsp:nvSpPr>
        <dsp:cNvPr id="0" name=""/>
        <dsp:cNvSpPr/>
      </dsp:nvSpPr>
      <dsp:spPr>
        <a:xfrm>
          <a:off x="7297801" y="1788656"/>
          <a:ext cx="923687" cy="9946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تعریف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7324855" y="1815710"/>
        <a:ext cx="869579" cy="940579"/>
      </dsp:txXfrm>
    </dsp:sp>
    <dsp:sp modelId="{496D588E-AB7A-4513-A10A-2A86371F0E8C}">
      <dsp:nvSpPr>
        <dsp:cNvPr id="0" name=""/>
        <dsp:cNvSpPr/>
      </dsp:nvSpPr>
      <dsp:spPr>
        <a:xfrm rot="14110531">
          <a:off x="6203200" y="1694474"/>
          <a:ext cx="1393450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1393450" y="1958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865089" y="1679218"/>
        <a:ext cx="69672" cy="69672"/>
      </dsp:txXfrm>
    </dsp:sp>
    <dsp:sp modelId="{DBBC3653-1029-4618-8200-A7A6C0AC6A64}">
      <dsp:nvSpPr>
        <dsp:cNvPr id="0" name=""/>
        <dsp:cNvSpPr/>
      </dsp:nvSpPr>
      <dsp:spPr>
        <a:xfrm>
          <a:off x="5578363" y="644765"/>
          <a:ext cx="923687" cy="9946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صفات ذاتیه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5605417" y="671819"/>
        <a:ext cx="869579" cy="940579"/>
      </dsp:txXfrm>
    </dsp:sp>
    <dsp:sp modelId="{97E23A98-5E6E-4728-9EC8-03D301669FE3}">
      <dsp:nvSpPr>
        <dsp:cNvPr id="0" name=""/>
        <dsp:cNvSpPr/>
      </dsp:nvSpPr>
      <dsp:spPr>
        <a:xfrm rot="12942401">
          <a:off x="4690503" y="836555"/>
          <a:ext cx="979969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979969" y="195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155989" y="831637"/>
        <a:ext cx="48998" cy="48998"/>
      </dsp:txXfrm>
    </dsp:sp>
    <dsp:sp modelId="{91053607-3A5B-4ECD-9E9D-0BC1408925DB}">
      <dsp:nvSpPr>
        <dsp:cNvPr id="0" name=""/>
        <dsp:cNvSpPr/>
      </dsp:nvSpPr>
      <dsp:spPr>
        <a:xfrm>
          <a:off x="2793237" y="72819"/>
          <a:ext cx="1989375" cy="9946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مفاهیم کمالیه ای که از ذات الهی انتزاع می شود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822370" y="101952"/>
        <a:ext cx="1931109" cy="936421"/>
      </dsp:txXfrm>
    </dsp:sp>
    <dsp:sp modelId="{E68CC63E-2A12-4F71-AC0E-51B208A65857}">
      <dsp:nvSpPr>
        <dsp:cNvPr id="0" name=""/>
        <dsp:cNvSpPr/>
      </dsp:nvSpPr>
      <dsp:spPr>
        <a:xfrm rot="10800000">
          <a:off x="1997487" y="550583"/>
          <a:ext cx="795750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795750" y="1958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2375468" y="550269"/>
        <a:ext cx="39787" cy="39787"/>
      </dsp:txXfrm>
    </dsp:sp>
    <dsp:sp modelId="{3C4AC305-32C7-4CB0-95A3-A0AB808A0A62}">
      <dsp:nvSpPr>
        <dsp:cNvPr id="0" name=""/>
        <dsp:cNvSpPr/>
      </dsp:nvSpPr>
      <dsp:spPr>
        <a:xfrm>
          <a:off x="8111" y="72819"/>
          <a:ext cx="1989375" cy="994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علم و قدرت و حیات و ...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7244" y="101952"/>
        <a:ext cx="1931109" cy="936421"/>
      </dsp:txXfrm>
    </dsp:sp>
    <dsp:sp modelId="{B672DF32-E4CD-48C3-B8FD-FDBC55CF628B}">
      <dsp:nvSpPr>
        <dsp:cNvPr id="0" name=""/>
        <dsp:cNvSpPr/>
      </dsp:nvSpPr>
      <dsp:spPr>
        <a:xfrm rot="8657599">
          <a:off x="4690503" y="1408501"/>
          <a:ext cx="979969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979969" y="195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155989" y="1403582"/>
        <a:ext cx="48998" cy="48998"/>
      </dsp:txXfrm>
    </dsp:sp>
    <dsp:sp modelId="{4BE14D39-FD97-4016-B7A0-6B49A626D425}">
      <dsp:nvSpPr>
        <dsp:cNvPr id="0" name=""/>
        <dsp:cNvSpPr/>
      </dsp:nvSpPr>
      <dsp:spPr>
        <a:xfrm>
          <a:off x="2793237" y="1216710"/>
          <a:ext cx="1989375" cy="9946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ذات الهی مصداق عینی این صفات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822370" y="1245843"/>
        <a:ext cx="1931109" cy="936421"/>
      </dsp:txXfrm>
    </dsp:sp>
    <dsp:sp modelId="{19AEBA00-68B8-4D92-8F0B-4B037873CB67}">
      <dsp:nvSpPr>
        <dsp:cNvPr id="0" name=""/>
        <dsp:cNvSpPr/>
      </dsp:nvSpPr>
      <dsp:spPr>
        <a:xfrm rot="7489469">
          <a:off x="6203200" y="2838365"/>
          <a:ext cx="1393450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1393450" y="1958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865089" y="2823109"/>
        <a:ext cx="69672" cy="69672"/>
      </dsp:txXfrm>
    </dsp:sp>
    <dsp:sp modelId="{3E32F5AB-3685-4681-81E1-351EE3B154DE}">
      <dsp:nvSpPr>
        <dsp:cNvPr id="0" name=""/>
        <dsp:cNvSpPr/>
      </dsp:nvSpPr>
      <dsp:spPr>
        <a:xfrm>
          <a:off x="5578363" y="2932547"/>
          <a:ext cx="923687" cy="9946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صفات فعلیه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5605417" y="2959601"/>
        <a:ext cx="869579" cy="940579"/>
      </dsp:txXfrm>
    </dsp:sp>
    <dsp:sp modelId="{785D174E-6D19-405E-8835-85A24664E422}">
      <dsp:nvSpPr>
        <dsp:cNvPr id="0" name=""/>
        <dsp:cNvSpPr/>
      </dsp:nvSpPr>
      <dsp:spPr>
        <a:xfrm rot="12942401">
          <a:off x="4690503" y="3124337"/>
          <a:ext cx="979969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979969" y="195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155989" y="3119419"/>
        <a:ext cx="48998" cy="48998"/>
      </dsp:txXfrm>
    </dsp:sp>
    <dsp:sp modelId="{28F40008-2F5B-44E0-83C7-98A0C9E041AF}">
      <dsp:nvSpPr>
        <dsp:cNvPr id="0" name=""/>
        <dsp:cNvSpPr/>
      </dsp:nvSpPr>
      <dsp:spPr>
        <a:xfrm>
          <a:off x="2793237" y="2360601"/>
          <a:ext cx="1989375" cy="9946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مفاهیمی است که از رابطه میان خداوند متعال و مخلوقاتش انتزاع می شود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822370" y="2389734"/>
        <a:ext cx="1931109" cy="936421"/>
      </dsp:txXfrm>
    </dsp:sp>
    <dsp:sp modelId="{8755BD83-8BDC-4903-9A72-21CE0A42F0C3}">
      <dsp:nvSpPr>
        <dsp:cNvPr id="0" name=""/>
        <dsp:cNvSpPr/>
      </dsp:nvSpPr>
      <dsp:spPr>
        <a:xfrm rot="10800000">
          <a:off x="1997487" y="2838365"/>
          <a:ext cx="795750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795750" y="1958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2375468" y="2838051"/>
        <a:ext cx="39787" cy="39787"/>
      </dsp:txXfrm>
    </dsp:sp>
    <dsp:sp modelId="{CD3F467C-28C2-4825-989D-1A7F6B57768D}">
      <dsp:nvSpPr>
        <dsp:cNvPr id="0" name=""/>
        <dsp:cNvSpPr/>
      </dsp:nvSpPr>
      <dsp:spPr>
        <a:xfrm>
          <a:off x="8111" y="2360601"/>
          <a:ext cx="1989375" cy="994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خلق و رزاقیت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7244" y="2389734"/>
        <a:ext cx="1931109" cy="936421"/>
      </dsp:txXfrm>
    </dsp:sp>
    <dsp:sp modelId="{7FE8D393-82DD-48A3-9573-12A4FFBE0F9A}">
      <dsp:nvSpPr>
        <dsp:cNvPr id="0" name=""/>
        <dsp:cNvSpPr/>
      </dsp:nvSpPr>
      <dsp:spPr>
        <a:xfrm rot="8657599">
          <a:off x="4690503" y="3696283"/>
          <a:ext cx="979969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979969" y="195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155989" y="3691364"/>
        <a:ext cx="48998" cy="48998"/>
      </dsp:txXfrm>
    </dsp:sp>
    <dsp:sp modelId="{9301F14D-B850-49A2-BEC7-BA0289D9F034}">
      <dsp:nvSpPr>
        <dsp:cNvPr id="0" name=""/>
        <dsp:cNvSpPr/>
      </dsp:nvSpPr>
      <dsp:spPr>
        <a:xfrm>
          <a:off x="1221611" y="3504492"/>
          <a:ext cx="3561002" cy="9946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ذات الهی مصداق عینی این صفات نیست بلکه ذات الهی و مخلوقات صرفا طرفین اضافه هستند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250744" y="3533625"/>
        <a:ext cx="3502736" cy="9364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289CB0-84C0-49B0-9391-7C2DC05B46A6}" type="datetimeFigureOut">
              <a:rPr lang="fa-IR" smtClean="0"/>
              <a:pPr/>
              <a:t>20/09/1441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47FEBF2-A70B-4370-A778-9901E0C8A5D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نهم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88640" y="2852936"/>
            <a:ext cx="8062912" cy="1752600"/>
          </a:xfrm>
        </p:spPr>
        <p:txBody>
          <a:bodyPr>
            <a:normAutofit/>
          </a:bodyPr>
          <a:lstStyle/>
          <a:p>
            <a:r>
              <a:rPr lang="fa-IR" sz="5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  <a:t>صفات </a:t>
            </a:r>
            <a:r>
              <a:rPr lang="fa-IR" sz="5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B Titr" panose="00000700000000000000" pitchFamily="2" charset="-78"/>
              </a:rPr>
              <a:t>ذاتیه</a:t>
            </a:r>
            <a:endParaRPr lang="fa-IR" sz="5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مقدمه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26F81A-AB42-4205-AE7F-B1427F79E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926F81A-AB42-4205-AE7F-B1427F79E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52FD4B-6C34-4DE3-B4EC-F33EAF16D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352FD4B-6C34-4DE3-B4EC-F33EAF16DF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F2E34B-984A-4893-BBEC-208ACFE9E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4F2E34B-984A-4893-BBEC-208ACFE9E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545BAF-503B-4181-9137-4D0E1E10D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3F545BAF-503B-4181-9137-4D0E1E10D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9366A4-6BB3-4D05-BC14-66FA55CD7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C29366A4-6BB3-4D05-BC14-66FA55CD7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040397-A28A-485A-B15A-465FCBB6E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12040397-A28A-485A-B15A-465FCBB6E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38A0C8-3573-4E44-8625-FBDB6EC79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BA38A0C8-3573-4E44-8625-FBDB6EC79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4FF88D-2D30-45C8-8156-EB8A21A75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8C4FF88D-2D30-45C8-8156-EB8A21A75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147FF6-F286-43E0-9167-F62230224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EF147FF6-F286-43E0-9167-F62230224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5C7022-B1D3-4B59-B672-1439A60E6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B45C7022-B1D3-4B59-B672-1439A60E6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39A4D1-A200-4288-86E7-BB01FAAB7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CD39A4D1-A200-4288-86E7-BB01FAAB7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8AEB34-EBE4-4EEF-A9B1-41E8EB3B3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6C8AEB34-EBE4-4EEF-A9B1-41E8EB3B3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8D1A39-3292-4377-AFDB-D55B79A94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778D1A39-3292-4377-AFDB-D55B79A94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مقدمه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A75951-ED6F-4243-A129-3EC46F40B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EA75951-ED6F-4243-A129-3EC46F40B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9576B4-6003-459F-80DF-1FB3B9F09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79576B4-6003-459F-80DF-1FB3B9F09D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747DC3-5901-4CD8-AC90-80F7CDDF9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5747DC3-5901-4CD8-AC90-80F7CDDF9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5AFB96-8607-445F-84B4-175DE929E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7E5AFB96-8607-445F-84B4-175DE929E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24CC22-3C61-40C8-9036-74C3FCDE1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2E24CC22-3C61-40C8-9036-74C3FCDE1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12DF9F-2C69-4B4C-90EE-8472AC6BD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6312DF9F-2C69-4B4C-90EE-8472AC6BD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715924-5B0B-4945-9D94-68A644148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55715924-5B0B-4945-9D94-68A644148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F9C4F0-316C-46B6-8815-85AE5F07C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D9F9C4F0-316C-46B6-8815-85AE5F07C2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4E49E7-9C13-49E8-A6F2-67D7B818C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404E49E7-9C13-49E8-A6F2-67D7B818C0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8CA403-E3A3-4E73-9990-83A6CA915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858CA403-E3A3-4E73-9990-83A6CA915E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815FAC-E2AA-4C21-BB7E-B38328AA3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32815FAC-E2AA-4C21-BB7E-B38328AA3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209076-4F63-41C3-9538-750C9D3AE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81209076-4F63-41C3-9538-750C9D3AE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4FDFAA-39C3-4C57-A882-4A72B69F3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574FDFAA-39C3-4C57-A882-4A72B69F3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F2345C-C5FD-4CCF-8674-AC5948990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13F2345C-C5FD-4CCF-8674-AC5948990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67B9AD-F94F-4A76-AF5A-07EF447B0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F267B9AD-F94F-4A76-AF5A-07EF447B0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D1FF02-00BE-45E0-9207-F63CA9746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B4D1FF02-00BE-45E0-9207-F63CA9746D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489E8A-1C5B-43DA-BF05-20D0722A1F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97489E8A-1C5B-43DA-BF05-20D0722A1F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3BAEB6-94BA-4253-8668-ED57F579A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FC3BAEB6-94BA-4253-8668-ED57F579A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7A0C28-8C1D-4CC8-A065-90AB03BEA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187A0C28-8C1D-4CC8-A065-90AB03BEAD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صفات ذاتیه و فعلیه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9000CF-8D5D-48FF-A3BF-BC108F8C7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CC9000CF-8D5D-48FF-A3BF-BC108F8C7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CC9000CF-8D5D-48FF-A3BF-BC108F8C7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6D588E-AB7A-4513-A10A-2A86371F0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496D588E-AB7A-4513-A10A-2A86371F0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496D588E-AB7A-4513-A10A-2A86371F0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BC3653-1029-4618-8200-A7A6C0AC6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DBBC3653-1029-4618-8200-A7A6C0AC6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DBBC3653-1029-4618-8200-A7A6C0AC6A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E23A98-5E6E-4728-9EC8-03D301669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97E23A98-5E6E-4728-9EC8-03D301669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97E23A98-5E6E-4728-9EC8-03D301669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053607-3A5B-4ECD-9E9D-0BC140892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91053607-3A5B-4ECD-9E9D-0BC140892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91053607-3A5B-4ECD-9E9D-0BC140892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8CC63E-2A12-4F71-AC0E-51B208A65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E68CC63E-2A12-4F71-AC0E-51B208A65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E68CC63E-2A12-4F71-AC0E-51B208A65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4AC305-32C7-4CB0-95A3-A0AB808A0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3C4AC305-32C7-4CB0-95A3-A0AB808A0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3C4AC305-32C7-4CB0-95A3-A0AB808A0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72DF32-E4CD-48C3-B8FD-FDBC55CF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B672DF32-E4CD-48C3-B8FD-FDBC55CF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B672DF32-E4CD-48C3-B8FD-FDBC55CF6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E14D39-FD97-4016-B7A0-6B49A62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4BE14D39-FD97-4016-B7A0-6B49A62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4BE14D39-FD97-4016-B7A0-6B49A62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AEBA00-68B8-4D92-8F0B-4B037873C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19AEBA00-68B8-4D92-8F0B-4B037873C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19AEBA00-68B8-4D92-8F0B-4B037873C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32F5AB-3685-4681-81E1-351EE3B15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3E32F5AB-3685-4681-81E1-351EE3B15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3E32F5AB-3685-4681-81E1-351EE3B15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5D174E-6D19-405E-8835-85A24664E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785D174E-6D19-405E-8835-85A24664E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785D174E-6D19-405E-8835-85A24664E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F40008-2F5B-44E0-83C7-98A0C9E04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28F40008-2F5B-44E0-83C7-98A0C9E04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28F40008-2F5B-44E0-83C7-98A0C9E04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55BD83-8BDC-4903-9A72-21CE0A42F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8755BD83-8BDC-4903-9A72-21CE0A42F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8755BD83-8BDC-4903-9A72-21CE0A42F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3F467C-28C2-4825-989D-1A7F6B577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CD3F467C-28C2-4825-989D-1A7F6B577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CD3F467C-28C2-4825-989D-1A7F6B577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E8D393-82DD-48A3-9573-12A4FFBE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7FE8D393-82DD-48A3-9573-12A4FFBE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7FE8D393-82DD-48A3-9573-12A4FFBE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01F14D-B850-49A2-BEC7-BA0289D9F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9301F14D-B850-49A2-BEC7-BA0289D9F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9301F14D-B850-49A2-BEC7-BA0289D9F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صفات ذاتیه و فعلیه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86868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7F4F6D-C4F3-4F8A-BB44-ADD6C10DE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E7F4F6D-C4F3-4F8A-BB44-ADD6C10DE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FC706F-312B-401F-894E-61C79F4B3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2FC706F-312B-401F-894E-61C79F4B3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CE30C9-B006-4FBF-927D-BFAB46ED4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1CE30C9-B006-4FBF-927D-BFAB46ED41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75ED38-2C07-4FDC-935B-8BB169C3B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EC75ED38-2C07-4FDC-935B-8BB169C3B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7F3275-4569-44F5-8485-E206228DF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87F3275-4569-44F5-8485-E206228DF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9C9D11-9918-480A-8AED-A2A3BCB77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B9C9D11-9918-480A-8AED-A2A3BCB77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1E8979-B592-4422-AF55-E361F6699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D01E8979-B592-4422-AF55-E361F66998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AC9A91-38D7-459A-BD85-1ED5775A2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CBAC9A91-38D7-459A-BD85-1ED5775A2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5399B7-756B-4D51-A345-C0A48994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3D5399B7-756B-4D51-A345-C0A489944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55B5E1-BB94-4D44-AB9E-D9264FA0E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D855B5E1-BB94-4D44-AB9E-D9264FA0EC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59EBF4-E460-48C6-8346-1C0E49F41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4759EBF4-E460-48C6-8346-1C0E49F41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409322-B94B-4B49-B479-E7078C00DC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8A409322-B94B-4B49-B479-E7078C00DC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0FA4B1-9B33-430A-A1B2-FC4777F1D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090FA4B1-9B33-430A-A1B2-FC4777F1D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E1D6FA-1269-4329-97C9-663D76771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8EE1D6FA-1269-4329-97C9-663D767715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628468-B0B3-42A2-A77C-1978553D0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80628468-B0B3-42A2-A77C-1978553D0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DB7EEB-BE71-4525-BE3D-E6DA45712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33DB7EEB-BE71-4525-BE3D-E6DA45712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3B0FD5-58C5-4A11-A494-A1DB06D48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763B0FD5-58C5-4A11-A494-A1DB06D48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A662FC-4620-40BB-8DE6-9F391DB7F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D8A662FC-4620-40BB-8DE6-9F391DB7FC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BB0DA9-1875-4BBF-BD4E-8E2CAD049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5CBB0DA9-1875-4BBF-BD4E-8E2CAD0494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D3B41F-F5F0-42DE-972B-765ED91FF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41D3B41F-F5F0-42DE-972B-765ED91FF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8D4957-9210-4EDA-9529-698ECADCF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F28D4957-9210-4EDA-9529-698ECADCF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EEFF37-E8FF-49EE-A328-33340D734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65EEFF37-E8FF-49EE-A328-33340D734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99E1B4-82E9-4101-A6F3-72C78FCA9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B599E1B4-82E9-4101-A6F3-72C78FCA9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80A023-EF97-4A0B-8434-B2F5E2E91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DF80A023-EF97-4A0B-8434-B2F5E2E91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59DB3D-3FE0-46A2-9494-EFDFCC5CD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">
                                            <p:graphicEl>
                                              <a:dgm id="{D859DB3D-3FE0-46A2-9494-EFDFCC5CD8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اثبات صفات ذاتیه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808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A37C49-0C4B-4650-ACA2-FB83588B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C0A37C49-0C4B-4650-ACA2-FB83588B0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CC848F-D825-4F95-8868-2B090B6C4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B2CC848F-D825-4F95-8868-2B090B6C4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AB6D9F-E3F9-4A48-B863-3B24D87A3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CDAB6D9F-E3F9-4A48-B863-3B24D87A3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C48CCF-5173-41E9-8565-925EE75BF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3AC48CCF-5173-41E9-8565-925EE75BFE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04CE96-BFA2-4FB9-B53F-E69662EFD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6C04CE96-BFA2-4FB9-B53F-E69662EFD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B4A786-5C71-4D24-8367-B9D736A5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52B4A786-5C71-4D24-8367-B9D736A58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CC3C32-79CA-482F-8CC5-95662E586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46CC3C32-79CA-482F-8CC5-95662E586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28FB72-07FF-44A5-9BB0-71D9EB196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A028FB72-07FF-44A5-9BB0-71D9EB196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91490B-256F-4E67-ABAF-9761B7896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1D91490B-256F-4E67-ABAF-9761B7896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1206CE-C979-4307-B9CB-61BD611B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961206CE-C979-4307-B9CB-61BD611B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F089B7-0E7E-47AE-8D3A-3DC1039C1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B0F089B7-0E7E-47AE-8D3A-3DC1039C1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A8C34E-0B30-4723-9622-C7C630AA2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BAA8C34E-0B30-4723-9622-C7C630AA21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D22545-0B58-4885-A592-A0EFC42C9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C6D22545-0B58-4885-A592-A0EFC42C9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739CB7-B9C3-42FD-A2CF-CA19F5EAF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49739CB7-B9C3-42FD-A2CF-CA19F5EAF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حیات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CD87FB-0E29-49CB-A6A9-3E779E89C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4CD87FB-0E29-49CB-A6A9-3E779E89C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43D379-A765-4413-9DA9-920AF4C5B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C43D379-A765-4413-9DA9-920AF4C5B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F94648-974E-4C7A-9149-F56A5C10B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F3F94648-974E-4C7A-9149-F56A5C10B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35D8E4-A88E-43F2-AFAF-50ABF919F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D335D8E4-A88E-43F2-AFAF-50ABF919F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7D03F4-33A4-4699-BE26-D90564A45B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B27D03F4-33A4-4699-BE26-D90564A45B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A7AA89-586E-4E16-9E99-9920E54A1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2CA7AA89-586E-4E16-9E99-9920E54A11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948499-E3E7-4E65-86A5-CF693F884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0F948499-E3E7-4E65-86A5-CF693F884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261E54-8871-435E-8DCA-E4C7B9412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B2261E54-8871-435E-8DCA-E4C7B9412B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F741BB-311B-4484-9AD9-F5DFCB2D3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BF741BB-311B-4484-9AD9-F5DFCB2D32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B245ED-0BAB-4823-9502-F64026AB5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AFB245ED-0BAB-4823-9502-F64026AB5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DF74A1-027F-4D09-B3BE-D64CCFCA3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B9DF74A1-027F-4D09-B3BE-D64CCFCA3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44484-E089-47A4-881D-A7E84395D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1B244484-E089-47A4-881D-A7E84395D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3D8137-C635-47A4-AB52-39C8872D8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223D8137-C635-47A4-AB52-39C8872D8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8340D7-885C-4034-8889-5363CD10B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9D8340D7-885C-4034-8889-5363CD10B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B0843A-9F7B-4698-BEC9-CD6BAF05B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E8B0843A-9F7B-4698-BEC9-CD6BAF05B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0B9100-188E-4859-91EE-82F0C918F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AC0B9100-188E-4859-91EE-82F0C918F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35CF27-0212-4D10-A34E-3C7AFF59F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4235CF27-0212-4D10-A34E-3C7AFF59F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672ACC-4B8A-410B-9DC4-590EB3E41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68672ACC-4B8A-410B-9DC4-590EB3E41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901666-565C-4738-BF62-729E84F04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E6901666-565C-4738-BF62-729E84F04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92F8EC-125A-4EF2-BEEA-B1786C721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2392F8EC-125A-4EF2-BEEA-B1786C721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27CB20-8D7D-43DE-8FCC-811E5F0D7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AD27CB20-8D7D-43DE-8FCC-811E5F0D7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AEF1C6-D423-4A5A-B00E-6B20A2911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5AAEF1C6-D423-4A5A-B00E-6B20A2911A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0BB7F9-5CA4-478D-BAED-4FBEEA82C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">
                                            <p:graphicEl>
                                              <a:dgm id="{860BB7F9-5CA4-478D-BAED-4FBEEA82C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B2EF16-7F53-4270-9833-75DC9F4B8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F1B2EF16-7F53-4270-9833-75DC9F4B8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984EDD-0285-4D26-B958-C727738D9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">
                                            <p:graphicEl>
                                              <a:dgm id="{7E984EDD-0285-4D26-B958-C727738D9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134676-C9B2-4C5A-9AB6-8F292904F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">
                                            <p:graphicEl>
                                              <a:dgm id="{67134676-C9B2-4C5A-9AB6-8F292904F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B2C0DE-E80A-4430-89A0-FB63F3FF3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">
                                            <p:graphicEl>
                                              <a:dgm id="{B4B2C0DE-E80A-4430-89A0-FB63F3FF3C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ED092B-0F83-4D7E-A2A6-43D869835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">
                                            <p:graphicEl>
                                              <a:dgm id="{DEED092B-0F83-4D7E-A2A6-43D8698350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B29461-FDEE-4825-99B8-2E21A5664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">
                                            <p:graphicEl>
                                              <a:dgm id="{19B29461-FDEE-4825-99B8-2E21A5664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A23666-93F4-46B0-9905-C98FE25A1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">
                                            <p:graphicEl>
                                              <a:dgm id="{EFA23666-93F4-46B0-9905-C98FE25A1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22C03C-4F5F-464F-BE76-4C0DFBD87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">
                                            <p:graphicEl>
                                              <a:dgm id="{E322C03C-4F5F-464F-BE76-4C0DFBD87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7E4EF5-B0FC-4F91-8047-3E727279F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">
                                            <p:graphicEl>
                                              <a:dgm id="{647E4EF5-B0FC-4F91-8047-3E727279FA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4A4FE7-65E4-4854-ACA0-D039E6113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">
                                            <p:graphicEl>
                                              <a:dgm id="{214A4FE7-65E4-4854-ACA0-D039E6113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F96741-3F18-42E9-9F45-BBF38D36C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">
                                            <p:graphicEl>
                                              <a:dgm id="{4CF96741-3F18-42E9-9F45-BBF38D36C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A6AA97-1C3D-4B08-A635-AC7D027AF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">
                                            <p:graphicEl>
                                              <a:dgm id="{07A6AA97-1C3D-4B08-A635-AC7D027AFD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BA0DC8-B753-40B2-BF2C-B2985B112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">
                                            <p:graphicEl>
                                              <a:dgm id="{98BA0DC8-B753-40B2-BF2C-B2985B112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F9DC23-C3D6-4D43-9FB0-3CF3BA1A9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">
                                            <p:graphicEl>
                                              <a:dgm id="{F1F9DC23-C3D6-4D43-9FB0-3CF3BA1A9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D74029-6830-45DA-B2D1-55EA1D824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">
                                            <p:graphicEl>
                                              <a:dgm id="{3FD74029-6830-45DA-B2D1-55EA1D824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476B21-5B0D-4385-B4A5-90CEF2D99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">
                                            <p:graphicEl>
                                              <a:dgm id="{7C476B21-5B0D-4385-B4A5-90CEF2D99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08862B-D674-4905-8CF8-48BF97690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">
                                            <p:graphicEl>
                                              <a:dgm id="{FC08862B-D674-4905-8CF8-48BF976908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01267B-87B1-419E-83CD-78AD10517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">
                                            <p:graphicEl>
                                              <a:dgm id="{6A01267B-87B1-419E-83CD-78AD10517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5981B0-BBED-4321-993C-0C236B568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">
                                            <p:graphicEl>
                                              <a:dgm id="{1D5981B0-BBED-4321-993C-0C236B5685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FBB91A-8FDE-42AA-8298-844CDFE91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5">
                                            <p:graphicEl>
                                              <a:dgm id="{EDFBB91A-8FDE-42AA-8298-844CDFE91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121BF3-56D6-418D-B9B3-44D66A0BF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5">
                                            <p:graphicEl>
                                              <a:dgm id="{8B121BF3-56D6-418D-B9B3-44D66A0BF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EC34AE-C6B9-4C9A-94AB-2CA75E62F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5">
                                            <p:graphicEl>
                                              <a:dgm id="{69EC34AE-C6B9-4C9A-94AB-2CA75E62F1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08BDEE-4573-43D4-B3FC-6CD94DA79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5">
                                            <p:graphicEl>
                                              <a:dgm id="{4008BDEE-4573-43D4-B3FC-6CD94DA79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45EF64-FC7F-4876-A529-850916F8B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5">
                                            <p:graphicEl>
                                              <a:dgm id="{BC45EF64-FC7F-4876-A529-850916F8BC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5BDE14-267B-4205-AFBF-C9F793AB4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5">
                                            <p:graphicEl>
                                              <a:dgm id="{AC5BDE14-267B-4205-AFBF-C9F793AB4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85DC8A-76F4-4CB7-958D-158481805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5">
                                            <p:graphicEl>
                                              <a:dgm id="{8385DC8A-76F4-4CB7-958D-158481805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758442-AF5C-416C-8270-21CA5556C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5">
                                            <p:graphicEl>
                                              <a:dgm id="{5F758442-AF5C-416C-8270-21CA5556C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4C1507-782D-465A-AD4D-04EF2B881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5">
                                            <p:graphicEl>
                                              <a:dgm id="{774C1507-782D-465A-AD4D-04EF2B881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0FEF2D-4AB5-4FD1-BE6C-648410973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5">
                                            <p:graphicEl>
                                              <a:dgm id="{BE0FEF2D-4AB5-4FD1-BE6C-648410973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EB2381-B761-4F91-B4A3-BC832F37C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5">
                                            <p:graphicEl>
                                              <a:dgm id="{BEEB2381-B761-4F91-B4A3-BC832F37C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FDEB58-DE8F-42F4-A29E-2002F6773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5">
                                            <p:graphicEl>
                                              <a:dgm id="{60FDEB58-DE8F-42F4-A29E-2002F6773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8FF894-4988-4578-906A-F21C3E4F2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5">
                                            <p:graphicEl>
                                              <a:dgm id="{EE8FF894-4988-4578-906A-F21C3E4F2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B17616-C72F-4985-B397-9A62D759D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5">
                                            <p:graphicEl>
                                              <a:dgm id="{75B17616-C72F-4985-B397-9A62D759D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06E9E3-42EC-4712-9A64-BC3A91820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5">
                                            <p:graphicEl>
                                              <a:dgm id="{5B06E9E3-42EC-4712-9A64-BC3A918206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7ADA31-6115-4E02-8D43-4083C2E7E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5">
                                            <p:graphicEl>
                                              <a:dgm id="{877ADA31-6115-4E02-8D43-4083C2E7E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2CC389-35FB-4DE4-8016-7E10E6221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5">
                                            <p:graphicEl>
                                              <a:dgm id="{BA2CC389-35FB-4DE4-8016-7E10E6221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علم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C7DD93-3D83-4675-A0A3-08D2B7F94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42C7DD93-3D83-4675-A0A3-08D2B7F94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42C7DD93-3D83-4675-A0A3-08D2B7F94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5BF17F-D1E5-45EC-A49B-EDE51A8AB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65BF17F-D1E5-45EC-A49B-EDE51A8AB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65BF17F-D1E5-45EC-A49B-EDE51A8AB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1A17F2-918A-49FC-B882-76E2D17E6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D11A17F2-918A-49FC-B882-76E2D17E6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D11A17F2-918A-49FC-B882-76E2D17E6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73B8F3-6024-40FA-9501-1153ED15F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0D73B8F3-6024-40FA-9501-1153ED15F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0D73B8F3-6024-40FA-9501-1153ED15F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32392E-0964-48FB-9B1C-E6C3B3C8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5632392E-0964-48FB-9B1C-E6C3B3C8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5632392E-0964-48FB-9B1C-E6C3B3C8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D2BDFE-890E-43FC-957B-88C7B17E7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88D2BDFE-890E-43FC-957B-88C7B17E7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88D2BDFE-890E-43FC-957B-88C7B17E7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5D4048-3346-419D-B8A1-1ACE5F2D4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BB5D4048-3346-419D-B8A1-1ACE5F2D4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BB5D4048-3346-419D-B8A1-1ACE5F2D4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34ED96-887B-402F-A426-3ABAD6AF8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FB34ED96-887B-402F-A426-3ABAD6AF8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FB34ED96-887B-402F-A426-3ABAD6AF8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83635D-80FD-46F1-A270-F51027DBE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0883635D-80FD-46F1-A270-F51027DBE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0883635D-80FD-46F1-A270-F51027DBE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1D42D5-D99D-4032-B946-FE446B022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CE1D42D5-D99D-4032-B946-FE446B022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CE1D42D5-D99D-4032-B946-FE446B022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EF48A7-02F5-40ED-8DAB-448D57A3B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73EF48A7-02F5-40ED-8DAB-448D57A3B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73EF48A7-02F5-40ED-8DAB-448D57A3B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C561AD-2B0A-4E7C-B0A6-F65EA52C2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61C561AD-2B0A-4E7C-B0A6-F65EA52C2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61C561AD-2B0A-4E7C-B0A6-F65EA52C2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771C39-9491-4648-B1FF-DCD56036D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FC771C39-9491-4648-B1FF-DCD56036D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FC771C39-9491-4648-B1FF-DCD56036D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3D7D7A-9FC6-49EB-849F-807F58F21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E33D7D7A-9FC6-49EB-849F-807F58F21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E33D7D7A-9FC6-49EB-849F-807F58F21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899825-A48F-48F4-99EA-E7C845DE3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65899825-A48F-48F4-99EA-E7C845DE3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65899825-A48F-48F4-99EA-E7C845DE3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7F1004-7283-4691-9B3A-5F60BF5F1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A27F1004-7283-4691-9B3A-5F60BF5F1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A27F1004-7283-4691-9B3A-5F60BF5F1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CA9B4-E747-467A-A173-75C9C9319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092CA9B4-E747-467A-A173-75C9C9319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092CA9B4-E747-467A-A173-75C9C9319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40336C-AB69-4ADB-B419-54F4CF25B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A640336C-AB69-4ADB-B419-54F4CF25B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A640336C-AB69-4ADB-B419-54F4CF25B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E0557C-A0E5-4A93-ABCE-5AD2C5FCB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CDE0557C-A0E5-4A93-ABCE-5AD2C5FCB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CDE0557C-A0E5-4A93-ABCE-5AD2C5FCB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EA298-358E-40FE-9CD2-34B9C7247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8DDEA298-358E-40FE-9CD2-34B9C7247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8DDEA298-358E-40FE-9CD2-34B9C7247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01F893-DEA1-4513-BA7B-CA6980103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graphicEl>
                                              <a:dgm id="{EA01F893-DEA1-4513-BA7B-CA6980103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graphicEl>
                                              <a:dgm id="{EA01F893-DEA1-4513-BA7B-CA6980103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AB9A09-1436-4282-B899-2F4A1E1E5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graphicEl>
                                              <a:dgm id="{CCAB9A09-1436-4282-B899-2F4A1E1E5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graphicEl>
                                              <a:dgm id="{CCAB9A09-1436-4282-B899-2F4A1E1E5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28F6FB-A908-4ACF-96E5-F83C42163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graphicEl>
                                              <a:dgm id="{2228F6FB-A908-4ACF-96E5-F83C42163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graphicEl>
                                              <a:dgm id="{2228F6FB-A908-4ACF-96E5-F83C42163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1ED324-9E71-45D3-BC5F-BEF799EF6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graphicEl>
                                              <a:dgm id="{251ED324-9E71-45D3-BC5F-BEF799EF6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graphicEl>
                                              <a:dgm id="{251ED324-9E71-45D3-BC5F-BEF799EF6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6983EE-5840-435C-8BF4-198BFF6C0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graphicEl>
                                              <a:dgm id="{216983EE-5840-435C-8BF4-198BFF6C0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graphicEl>
                                              <a:dgm id="{216983EE-5840-435C-8BF4-198BFF6C0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86942B-5A11-44FF-A670-6B0FBF73B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graphicEl>
                                              <a:dgm id="{6986942B-5A11-44FF-A670-6B0FBF73B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graphicEl>
                                              <a:dgm id="{6986942B-5A11-44FF-A670-6B0FBF73BF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D8A44E-9D04-49CA-9C1B-50F9E9C0C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">
                                            <p:graphicEl>
                                              <a:dgm id="{FAD8A44E-9D04-49CA-9C1B-50F9E9C0C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">
                                            <p:graphicEl>
                                              <a:dgm id="{FAD8A44E-9D04-49CA-9C1B-50F9E9C0C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600D9A-4019-421C-AD1E-D9A0D0980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>
                                            <p:graphicEl>
                                              <a:dgm id="{EF600D9A-4019-421C-AD1E-D9A0D0980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>
                                            <p:graphicEl>
                                              <a:dgm id="{EF600D9A-4019-421C-AD1E-D9A0D0980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749F28-A06F-43CF-9E38-FCCC49526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>
                                            <p:graphicEl>
                                              <a:dgm id="{38749F28-A06F-43CF-9E38-FCCC49526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">
                                            <p:graphicEl>
                                              <a:dgm id="{38749F28-A06F-43CF-9E38-FCCC49526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403EA2-4C69-4DD9-96F4-0DF635763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>
                                            <p:graphicEl>
                                              <a:dgm id="{F9403EA2-4C69-4DD9-96F4-0DF635763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>
                                            <p:graphicEl>
                                              <a:dgm id="{F9403EA2-4C69-4DD9-96F4-0DF635763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3242F9-ED4C-4FA7-B958-8944DACCF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">
                                            <p:graphicEl>
                                              <a:dgm id="{FD3242F9-ED4C-4FA7-B958-8944DACCF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">
                                            <p:graphicEl>
                                              <a:dgm id="{FD3242F9-ED4C-4FA7-B958-8944DACCF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250317-47A3-498F-8F6B-43972F7F5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graphicEl>
                                              <a:dgm id="{33250317-47A3-498F-8F6B-43972F7F5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graphicEl>
                                              <a:dgm id="{33250317-47A3-498F-8F6B-43972F7F5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1CB039-E2D1-4B93-88A9-2BCFD1569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">
                                            <p:graphicEl>
                                              <a:dgm id="{061CB039-E2D1-4B93-88A9-2BCFD1569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">
                                            <p:graphicEl>
                                              <a:dgm id="{061CB039-E2D1-4B93-88A9-2BCFD1569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F29F02-FB88-43F8-AE4C-A5A642A5A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">
                                            <p:graphicEl>
                                              <a:dgm id="{8CF29F02-FB88-43F8-AE4C-A5A642A5A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">
                                            <p:graphicEl>
                                              <a:dgm id="{8CF29F02-FB88-43F8-AE4C-A5A642A5A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0C3A17-A357-415C-8BA3-6A3CDB097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">
                                            <p:graphicEl>
                                              <a:dgm id="{820C3A17-A357-415C-8BA3-6A3CDB097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">
                                            <p:graphicEl>
                                              <a:dgm id="{820C3A17-A357-415C-8BA3-6A3CDB097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A11FDB-A705-46DB-8252-15C6F648B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">
                                            <p:graphicEl>
                                              <a:dgm id="{88A11FDB-A705-46DB-8252-15C6F648B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">
                                            <p:graphicEl>
                                              <a:dgm id="{88A11FDB-A705-46DB-8252-15C6F648B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E42159-FB84-4E3A-B2AE-563C742E6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">
                                            <p:graphicEl>
                                              <a:dgm id="{28E42159-FB84-4E3A-B2AE-563C742E6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">
                                            <p:graphicEl>
                                              <a:dgm id="{28E42159-FB84-4E3A-B2AE-563C742E6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7A0D9E-18E3-444B-9C78-D0FFAA50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">
                                            <p:graphicEl>
                                              <a:dgm id="{427A0D9E-18E3-444B-9C78-D0FFAA50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">
                                            <p:graphicEl>
                                              <a:dgm id="{427A0D9E-18E3-444B-9C78-D0FFAA501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114588-1A08-4524-9C2B-D21A1AF13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">
                                            <p:graphicEl>
                                              <a:dgm id="{66114588-1A08-4524-9C2B-D21A1AF13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">
                                            <p:graphicEl>
                                              <a:dgm id="{66114588-1A08-4524-9C2B-D21A1AF13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54A627-1AC3-4F2E-9DF4-59708A4B0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">
                                            <p:graphicEl>
                                              <a:dgm id="{F854A627-1AC3-4F2E-9DF4-59708A4B0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">
                                            <p:graphicEl>
                                              <a:dgm id="{F854A627-1AC3-4F2E-9DF4-59708A4B0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EE38D7-E0C6-4673-84B9-F5C290412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">
                                            <p:graphicEl>
                                              <a:dgm id="{74EE38D7-E0C6-4673-84B9-F5C290412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">
                                            <p:graphicEl>
                                              <a:dgm id="{74EE38D7-E0C6-4673-84B9-F5C290412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D586D6-0A6C-42E4-A734-ED97A15EA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">
                                            <p:graphicEl>
                                              <a:dgm id="{7DD586D6-0A6C-42E4-A734-ED97A15EA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">
                                            <p:graphicEl>
                                              <a:dgm id="{7DD586D6-0A6C-42E4-A734-ED97A15EA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3E8790-A60E-47DC-8379-40F208CB7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">
                                            <p:graphicEl>
                                              <a:dgm id="{1A3E8790-A60E-47DC-8379-40F208CB7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">
                                            <p:graphicEl>
                                              <a:dgm id="{1A3E8790-A60E-47DC-8379-40F208CB7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4A3D59-C14E-4BE3-B54E-8EA238394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">
                                            <p:graphicEl>
                                              <a:dgm id="{D34A3D59-C14E-4BE3-B54E-8EA238394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">
                                            <p:graphicEl>
                                              <a:dgm id="{D34A3D59-C14E-4BE3-B54E-8EA238394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7E8C5F-814C-4FD6-B2A0-886962D83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">
                                            <p:graphicEl>
                                              <a:dgm id="{6E7E8C5F-814C-4FD6-B2A0-886962D83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">
                                            <p:graphicEl>
                                              <a:dgm id="{6E7E8C5F-814C-4FD6-B2A0-886962D83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F1E33D-2F58-43D5-B602-95C3A66A6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">
                                            <p:graphicEl>
                                              <a:dgm id="{C8F1E33D-2F58-43D5-B602-95C3A66A6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">
                                            <p:graphicEl>
                                              <a:dgm id="{C8F1E33D-2F58-43D5-B602-95C3A66A6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DDD008-C2B9-4077-A7E1-65257C8EF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">
                                            <p:graphicEl>
                                              <a:dgm id="{50DDD008-C2B9-4077-A7E1-65257C8EF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">
                                            <p:graphicEl>
                                              <a:dgm id="{50DDD008-C2B9-4077-A7E1-65257C8EF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DD9641-D383-4DC5-A9DF-5805621CB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">
                                            <p:graphicEl>
                                              <a:dgm id="{06DD9641-D383-4DC5-A9DF-5805621CB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">
                                            <p:graphicEl>
                                              <a:dgm id="{06DD9641-D383-4DC5-A9DF-5805621CB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B55846-7723-4083-A34D-B87F259F9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">
                                            <p:graphicEl>
                                              <a:dgm id="{26B55846-7723-4083-A34D-B87F259F9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">
                                            <p:graphicEl>
                                              <a:dgm id="{26B55846-7723-4083-A34D-B87F259F9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142852"/>
            <a:ext cx="8229600" cy="1143008"/>
          </a:xfr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oodak" pitchFamily="2" charset="-78"/>
              </a:rPr>
              <a:t>درس نهم</a:t>
            </a:r>
            <a:br>
              <a:rPr lang="fa-IR" dirty="0" smtClean="0">
                <a:cs typeface="B Koodak" pitchFamily="2" charset="-78"/>
              </a:rPr>
            </a:br>
            <a:r>
              <a:rPr lang="fa-IR" dirty="0" smtClean="0">
                <a:cs typeface="B Koodak" pitchFamily="2" charset="-78"/>
              </a:rPr>
              <a:t>قدرت</a:t>
            </a:r>
            <a:endParaRPr lang="fa-IR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AEE59-5C32-4211-B4F6-53E17D385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27AEE59-5C32-4211-B4F6-53E17D385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B20A8E-5FD2-424E-9F06-56DF115F8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CB20A8E-5FD2-424E-9F06-56DF115F8C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A5AEB0-777B-4B2F-BCAA-5227146BB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B2A5AEB0-777B-4B2F-BCAA-5227146BB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1C6347-B971-4F57-AE26-31059C6F0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A51C6347-B971-4F57-AE26-31059C6F0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463151-D5C0-46F0-A720-5268121232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A6463151-D5C0-46F0-A720-5268121232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C24C80-610F-47BB-8689-CA7465593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13C24C80-610F-47BB-8689-CA7465593A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17F3E6-4770-4EDD-BC1B-2483FE09D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4017F3E6-4770-4EDD-BC1B-2483FE09D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4BACB1-AB31-4E76-B440-2412636BF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A84BACB1-AB31-4E76-B440-2412636BF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D699F9-12DC-4697-BCBD-05FD8492E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EBD699F9-12DC-4697-BCBD-05FD8492E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0B2AE5-8C25-4EE7-B8BD-DDDD19F5CB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CC0B2AE5-8C25-4EE7-B8BD-DDDD19F5CB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63DC32-CE43-4D0E-A627-5F06A844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C163DC32-CE43-4D0E-A627-5F06A8449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65CC7D-624E-41AF-A67A-765DD1B03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3C65CC7D-624E-41AF-A67A-765DD1B03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A087D7-BD67-462A-B0DB-141135573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5BA087D7-BD67-462A-B0DB-1411355730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86B42E-B6D3-4980-A18D-2316544C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2686B42E-B6D3-4980-A18D-2316544C2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952DEB-6297-48EB-827E-96123CB9D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CA952DEB-6297-48EB-827E-96123CB9D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3B0AB6-0E3A-4D01-82B1-C6AD1F334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C23B0AB6-0E3A-4D01-82B1-C6AD1F334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854F5C-3F91-4CBC-B3B5-7456B0138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E1854F5C-3F91-4CBC-B3B5-7456B0138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1CCCC7-4D56-48AF-85CF-71F74AA1D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311CCCC7-4D56-48AF-85CF-71F74AA1D2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1A411-AB7A-43F9-A9D2-8BB4ABA3A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graphicEl>
                                              <a:dgm id="{3001A411-AB7A-43F9-A9D2-8BB4ABA3A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D1A846-B5FE-43C8-8F76-3AF18DFF9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E6D1A846-B5FE-43C8-8F76-3AF18DFF9C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9BA43D-A6F8-488E-A2F8-CC935B7ED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graphicEl>
                                              <a:dgm id="{299BA43D-A6F8-488E-A2F8-CC935B7ED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EDAF97-213F-44B3-A7A2-C2CEA6702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">
                                            <p:graphicEl>
                                              <a:dgm id="{89EDAF97-213F-44B3-A7A2-C2CEA67025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B06994-D16B-47EB-AF03-E610F87F4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graphicEl>
                                              <a:dgm id="{ACB06994-D16B-47EB-AF03-E610F87F4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CD989A-87CA-46C5-B278-2DA56089D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graphicEl>
                                              <a:dgm id="{7FCD989A-87CA-46C5-B278-2DA56089DE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A179B-9083-4047-A5E4-E5127D70E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graphicEl>
                                              <a:dgm id="{BCCA179B-9083-4047-A5E4-E5127D70E8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73CC4D-6B36-4AED-AB49-7A915FA87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5">
                                            <p:graphicEl>
                                              <a:dgm id="{8D73CC4D-6B36-4AED-AB49-7A915FA878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126D23-3DC4-4133-A1F3-2381395E0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5">
                                            <p:graphicEl>
                                              <a:dgm id="{F8126D23-3DC4-4133-A1F3-2381395E0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59D54E-424A-4542-B9B3-9117EE0CF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">
                                            <p:graphicEl>
                                              <a:dgm id="{D659D54E-424A-4542-B9B3-9117EE0CF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EF9FF5-E89B-44DF-BF18-273B68A46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">
                                            <p:graphicEl>
                                              <a:dgm id="{FCEF9FF5-E89B-44DF-BF18-273B68A46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C7AAF7-D3BE-484D-85BB-D6BD603F3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">
                                            <p:graphicEl>
                                              <a:dgm id="{8BC7AAF7-D3BE-484D-85BB-D6BD603F3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2859DB-2068-4D9B-87AF-290FA1CF2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">
                                            <p:graphicEl>
                                              <a:dgm id="{412859DB-2068-4D9B-87AF-290FA1CF2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804159-B8BC-40E9-8E58-B149DF87B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">
                                            <p:graphicEl>
                                              <a:dgm id="{35804159-B8BC-40E9-8E58-B149DF87BE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525B26-0002-4273-BF4E-A5809BDB8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">
                                            <p:graphicEl>
                                              <a:dgm id="{5C525B26-0002-4273-BF4E-A5809BDB8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B7641E-BEB5-4406-975C-4962EFEB50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">
                                            <p:graphicEl>
                                              <a:dgm id="{2BB7641E-BEB5-4406-975C-4962EFEB50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AD4696-A999-445F-B805-6858DAE89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5">
                                            <p:graphicEl>
                                              <a:dgm id="{BDAD4696-A999-445F-B805-6858DAE89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A89E76-C5A7-4E28-917D-30562273E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5">
                                            <p:graphicEl>
                                              <a:dgm id="{CAA89E76-C5A7-4E28-917D-30562273E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37906A-8B0F-4445-9465-7E385979C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">
                                            <p:graphicEl>
                                              <a:dgm id="{2437906A-8B0F-4445-9465-7E385979C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0386C1-CAE5-4D61-87DF-7AFA17092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5">
                                            <p:graphicEl>
                                              <a:dgm id="{720386C1-CAE5-4D61-87DF-7AFA17092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A7A653-1B5D-469E-88AF-3508A165E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5">
                                            <p:graphicEl>
                                              <a:dgm id="{65A7A653-1B5D-469E-88AF-3508A165E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5">
      <a:dk1>
        <a:srgbClr val="FFFFFF"/>
      </a:dk1>
      <a:lt1>
        <a:sysClr val="window" lastClr="FFFFFF"/>
      </a:lt1>
      <a:dk2>
        <a:srgbClr val="D0F2F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280</TotalTime>
  <Words>814</Words>
  <Application>Microsoft Office PowerPoint</Application>
  <PresentationFormat>نمایش روی پرده (4:3)</PresentationFormat>
  <Paragraphs>133</Paragraphs>
  <Slides>9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9</vt:i4>
      </vt:variant>
    </vt:vector>
  </HeadingPairs>
  <TitlesOfParts>
    <vt:vector size="16" baseType="lpstr">
      <vt:lpstr>B Koodak</vt:lpstr>
      <vt:lpstr>B Titr</vt:lpstr>
      <vt:lpstr>Century Gothic</vt:lpstr>
      <vt:lpstr>Tahoma</vt:lpstr>
      <vt:lpstr>Verdana</vt:lpstr>
      <vt:lpstr>Wingdings 2</vt:lpstr>
      <vt:lpstr>Verve</vt:lpstr>
      <vt:lpstr>درس نهم</vt:lpstr>
      <vt:lpstr>درس نهم مقدمه</vt:lpstr>
      <vt:lpstr>درس نهم مقدمه</vt:lpstr>
      <vt:lpstr>درس نهم صفات ذاتیه و فعلیه</vt:lpstr>
      <vt:lpstr>درس نهم صفات ذاتیه و فعلیه</vt:lpstr>
      <vt:lpstr>درس نهم اثبات صفات ذاتیه</vt:lpstr>
      <vt:lpstr>درس نهم حیات</vt:lpstr>
      <vt:lpstr>درس نهم علم</vt:lpstr>
      <vt:lpstr>درس نهم قدرت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نهم</dc:title>
  <dc:creator>mahdi</dc:creator>
  <cp:lastModifiedBy>shabake</cp:lastModifiedBy>
  <cp:revision>4</cp:revision>
  <dcterms:created xsi:type="dcterms:W3CDTF">2009-07-13T14:10:21Z</dcterms:created>
  <dcterms:modified xsi:type="dcterms:W3CDTF">2020-05-12T15:05:45Z</dcterms:modified>
</cp:coreProperties>
</file>