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4380"/>
    <p:restoredTop sz="94660"/>
  </p:normalViewPr>
  <p:slideViewPr>
    <p:cSldViewPr>
      <p:cViewPr>
        <p:scale>
          <a:sx n="55" d="100"/>
          <a:sy n="55" d="100"/>
        </p:scale>
        <p:origin x="-3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276500-8237-409A-B497-C361BC008753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A09DF4AF-725A-44AF-9091-3E5C77C1FBB4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ضرورت شناخت صفات</a:t>
          </a:r>
          <a:endParaRPr lang="fa-IR" sz="1600" dirty="0">
            <a:cs typeface="B Mitra" pitchFamily="2" charset="-78"/>
          </a:endParaRPr>
        </a:p>
      </dgm:t>
    </dgm:pt>
    <dgm:pt modelId="{90B83DFE-3491-40B4-A266-D581E9043858}" type="parTrans" cxnId="{357D1539-C558-4655-990D-C905F7B2ECE3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9975081-FDE9-4EA6-BD6C-87F1A74FF500}" type="sibTrans" cxnId="{357D1539-C558-4655-990D-C905F7B2ECE3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FE45BDA-298E-4A62-A7A4-A0419B67F7CF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الف. صفات سلبیه را می شناسیم </a:t>
          </a:r>
          <a:endParaRPr lang="fa-IR" sz="1600" dirty="0">
            <a:cs typeface="B Mitra" pitchFamily="2" charset="-78"/>
          </a:endParaRPr>
        </a:p>
      </dgm:t>
    </dgm:pt>
    <dgm:pt modelId="{CB04FA4D-FE4A-401D-BDFC-F1DF34C98B3E}" type="parTrans" cxnId="{CE85871A-A9CE-4C91-AA31-7F244A030FBC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2E630C9-C000-46D0-9871-FFE747F05785}" type="sibTrans" cxnId="{CE85871A-A9CE-4C91-AA31-7F244A030FB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69FF604-697A-40C4-93F4-A0F4DF62AB9F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تا واجب الوجود بر مخلوقات منطبق نشود</a:t>
          </a:r>
          <a:endParaRPr lang="fa-IR" sz="1600" dirty="0">
            <a:cs typeface="B Mitra" pitchFamily="2" charset="-78"/>
          </a:endParaRPr>
        </a:p>
      </dgm:t>
    </dgm:pt>
    <dgm:pt modelId="{64281DF1-D21E-49A0-A0B5-AFD368F1DEDF}" type="parTrans" cxnId="{F1854610-1939-43CA-82A0-2089288420DC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9F7847A-B2E7-4B7B-8D54-7602086D2075}" type="sibTrans" cxnId="{F1854610-1939-43CA-82A0-2089288420D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ED47A24-1A45-4BDE-9660-4063C8DFAB15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ب. ثبوتیه را می شناسیم تا </a:t>
          </a:r>
          <a:endParaRPr lang="fa-IR" sz="1600" dirty="0">
            <a:cs typeface="B Mitra" pitchFamily="2" charset="-78"/>
          </a:endParaRPr>
        </a:p>
      </dgm:t>
    </dgm:pt>
    <dgm:pt modelId="{39B2105D-28B9-4CA1-A522-F21EC78A54F8}" type="parTrans" cxnId="{36EA32FA-EB04-4A71-BC67-4983C5E1A67C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13622E3-6BC0-48EE-ADA8-EF1A75942096}" type="sibTrans" cxnId="{36EA32FA-EB04-4A71-BC67-4983C5E1A67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3F745F0-7693-43DA-A1F4-6561FF15B8E0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شایستگی او برای پرستش روشن گردد  </a:t>
          </a:r>
          <a:endParaRPr lang="fa-IR" sz="1600" dirty="0">
            <a:cs typeface="B Mitra" pitchFamily="2" charset="-78"/>
          </a:endParaRPr>
        </a:p>
      </dgm:t>
    </dgm:pt>
    <dgm:pt modelId="{862FDF89-ECB9-4BAE-8BF0-16514A00435A}" type="parTrans" cxnId="{2E01F6B1-EFAD-476A-9B89-3A43C56EDE2C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16CF611-0C17-45ED-8C36-5048AAC2DAC0}" type="sibTrans" cxnId="{2E01F6B1-EFAD-476A-9B89-3A43C56EDE2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CBEBE13-4EA9-44C5-B290-1F9952B97737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مقدمه بحث از نبوت و معاد و فروعات آن فراهم شود.</a:t>
          </a:r>
          <a:endParaRPr lang="fa-IR" sz="1600" dirty="0">
            <a:cs typeface="B Mitra" pitchFamily="2" charset="-78"/>
          </a:endParaRPr>
        </a:p>
      </dgm:t>
    </dgm:pt>
    <dgm:pt modelId="{56C88ADD-BAEA-4BF8-91FC-AE4193BC4103}" type="parTrans" cxnId="{6F6ED437-D498-43C2-993F-BFCB9D49B30E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93F69BA-C3E4-4915-AF2E-FC519EA0DC82}" type="sibTrans" cxnId="{6F6ED437-D498-43C2-993F-BFCB9D49B30E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654B34B-3F7A-48F9-B85F-623372CFD5A3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با برهان وجوب و امکان دو صفت برای واجب ثابت شد</a:t>
          </a:r>
          <a:endParaRPr lang="fa-IR" sz="1600" dirty="0">
            <a:cs typeface="B Mitra" pitchFamily="2" charset="-78"/>
          </a:endParaRPr>
        </a:p>
      </dgm:t>
    </dgm:pt>
    <dgm:pt modelId="{AB114968-DC06-4257-BB2B-D17A43551ED7}" type="parTrans" cxnId="{05F83537-76F0-4420-AAEE-B51ED02B6CA2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A1D78F0B-64C2-4BE3-8ABE-954416AA2729}" type="sibTrans" cxnId="{05F83537-76F0-4420-AAEE-B51ED02B6CA2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DEF2554-99EF-46BD-B531-46BAA050737B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الف. بی نیازی مطلق (نسبت به تمام موجودات) </a:t>
          </a:r>
          <a:endParaRPr lang="fa-IR" sz="1600" dirty="0">
            <a:cs typeface="B Mitra" pitchFamily="2" charset="-78"/>
          </a:endParaRPr>
        </a:p>
      </dgm:t>
    </dgm:pt>
    <dgm:pt modelId="{8BDA1C23-92F5-437D-B118-B89008234D67}" type="parTrans" cxnId="{4F0B775E-85DE-49A7-977A-902FCE021460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46D9CDF-1823-4FCF-A4E6-A45047ABF15B}" type="sibTrans" cxnId="{4F0B775E-85DE-49A7-977A-902FCE021460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6D073D2-2F09-4155-9694-4DA8CC168FA4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زیرا در معنای فلسفی نیازمندی عین معلولیت است </a:t>
          </a:r>
          <a:endParaRPr lang="fa-IR" sz="1600" dirty="0">
            <a:cs typeface="B Mitra" pitchFamily="2" charset="-78"/>
          </a:endParaRPr>
        </a:p>
      </dgm:t>
    </dgm:pt>
    <dgm:pt modelId="{C5359640-55FC-4855-8B21-4A063CFEEE86}" type="parTrans" cxnId="{2E50C122-065D-4EB6-891F-8940A3A0B0A7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6A7D68D-C526-42A8-AD32-09A0546A0027}" type="sibTrans" cxnId="{2E50C122-065D-4EB6-891F-8940A3A0B0A7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E2486EB5-5ACD-49A9-A142-2EF750BB7FBC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ب. نیازمندی تمامی موجودات عالم به او </a:t>
          </a:r>
          <a:endParaRPr lang="fa-IR" sz="1600" dirty="0">
            <a:cs typeface="B Mitra" pitchFamily="2" charset="-78"/>
          </a:endParaRPr>
        </a:p>
      </dgm:t>
    </dgm:pt>
    <dgm:pt modelId="{EB44A20A-D4FC-43E6-BBED-3BBD4CEA4958}" type="parTrans" cxnId="{94AFD6AF-B664-4306-AACB-FF801CCCE6FE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B1F7717-168D-4F9D-BA2F-CAB282A9CB5C}" type="sibTrans" cxnId="{94AFD6AF-B664-4306-AACB-FF801CCCE6FE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E4F35BF-B046-40AB-A70C-DA2A039C77BE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پیدایش هستی تمامی موجودات عالم از طریق او</a:t>
          </a:r>
          <a:endParaRPr lang="fa-IR" sz="1600" dirty="0">
            <a:cs typeface="B Mitra" pitchFamily="2" charset="-78"/>
          </a:endParaRPr>
        </a:p>
      </dgm:t>
    </dgm:pt>
    <dgm:pt modelId="{8707A92F-E1A3-4951-96B1-F7C7F6F3F537}" type="parTrans" cxnId="{36A312EA-ABCC-4905-9E08-D842BC584295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932E6A3-8D2C-4C05-91C2-CB1F0F995D80}" type="sibTrans" cxnId="{36A312EA-ABCC-4905-9E08-D842BC584295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E1187EB-1282-4348-AF90-C7B93DD31C2A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دو نکته</a:t>
          </a:r>
          <a:endParaRPr lang="fa-IR" sz="1600" dirty="0">
            <a:cs typeface="B Mitra" pitchFamily="2" charset="-78"/>
          </a:endParaRPr>
        </a:p>
      </dgm:t>
    </dgm:pt>
    <dgm:pt modelId="{62F50D9E-4B57-45D9-800F-BE77B70D0D56}" type="parTrans" cxnId="{71A5D8D0-5A0C-4129-B4B7-1F8FDB22A846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A30830F-C7A6-473F-B34D-9C1EE18D2FE4}" type="sibTrans" cxnId="{71A5D8D0-5A0C-4129-B4B7-1F8FDB22A846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64D8D85-F73E-438C-A653-8D925BC28802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با بیان لوازم همین دو نتیجه صفات دیگر را ثابت می کنیم...</a:t>
          </a:r>
          <a:endParaRPr lang="fa-IR" sz="1600" dirty="0">
            <a:cs typeface="B Mitra" pitchFamily="2" charset="-78"/>
          </a:endParaRPr>
        </a:p>
      </dgm:t>
    </dgm:pt>
    <dgm:pt modelId="{79D709B4-DA8F-4384-A4B5-62F961957D9B}" type="parTrans" cxnId="{B41283A4-6F2C-40AC-9ECD-096E27E8966E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97E24491-F4DD-45F0-953B-FF87AF608A6F}" type="sibTrans" cxnId="{B41283A4-6F2C-40AC-9ECD-096E27E8966E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9F846499-C90D-4BCA-9B84-535FDFF6CF37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بنابراین این دو صفت به عنوان صفات کلیدی مطرح هستند</a:t>
          </a:r>
          <a:endParaRPr lang="fa-IR" sz="1600" dirty="0">
            <a:cs typeface="B Mitra" pitchFamily="2" charset="-78"/>
          </a:endParaRPr>
        </a:p>
      </dgm:t>
    </dgm:pt>
    <dgm:pt modelId="{85425448-8CAD-480B-BFBA-092BC83297CC}" type="parTrans" cxnId="{B03E7EB5-5CD8-4952-B4BA-60F8BE0201D4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41812D3-9528-44F6-B280-E4650979540A}" type="sibTrans" cxnId="{B03E7EB5-5CD8-4952-B4BA-60F8BE0201D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CF3F518-C128-4911-9720-14283CE5FE54}" type="pres">
      <dgm:prSet presAssocID="{9E276500-8237-409A-B497-C361BC00875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6D41052-5435-44DB-95C6-26608D35A563}" type="pres">
      <dgm:prSet presAssocID="{A09DF4AF-725A-44AF-9091-3E5C77C1FBB4}" presName="root1" presStyleCnt="0"/>
      <dgm:spPr/>
    </dgm:pt>
    <dgm:pt modelId="{914E5222-378A-4F44-9CAF-B7EF98459E7A}" type="pres">
      <dgm:prSet presAssocID="{A09DF4AF-725A-44AF-9091-3E5C77C1FBB4}" presName="LevelOneTextNode" presStyleLbl="node0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A2F13B7-3A69-4E32-8B46-03B54CC42702}" type="pres">
      <dgm:prSet presAssocID="{A09DF4AF-725A-44AF-9091-3E5C77C1FBB4}" presName="level2hierChild" presStyleCnt="0"/>
      <dgm:spPr/>
    </dgm:pt>
    <dgm:pt modelId="{5845DF69-B7A4-4345-A415-ED42EAD4C397}" type="pres">
      <dgm:prSet presAssocID="{CB04FA4D-FE4A-401D-BDFC-F1DF34C98B3E}" presName="conn2-1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0ABFC030-5D51-4404-B448-AAD3DD15CBA2}" type="pres">
      <dgm:prSet presAssocID="{CB04FA4D-FE4A-401D-BDFC-F1DF34C98B3E}" presName="connTx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D5B9E619-03BC-4F46-B3B3-47B757E8198E}" type="pres">
      <dgm:prSet presAssocID="{BFE45BDA-298E-4A62-A7A4-A0419B67F7CF}" presName="root2" presStyleCnt="0"/>
      <dgm:spPr/>
    </dgm:pt>
    <dgm:pt modelId="{4087F330-ECBD-4248-ABF9-9C58CA3B5599}" type="pres">
      <dgm:prSet presAssocID="{BFE45BDA-298E-4A62-A7A4-A0419B67F7CF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615180C-78E5-43E0-899A-808EAB100F1F}" type="pres">
      <dgm:prSet presAssocID="{BFE45BDA-298E-4A62-A7A4-A0419B67F7CF}" presName="level3hierChild" presStyleCnt="0"/>
      <dgm:spPr/>
    </dgm:pt>
    <dgm:pt modelId="{21ED4960-5F0F-41C8-B979-5BC9DBE8119B}" type="pres">
      <dgm:prSet presAssocID="{64281DF1-D21E-49A0-A0B5-AFD368F1DEDF}" presName="conn2-1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75E8B9FD-03C3-46AD-B139-97B3842E73B1}" type="pres">
      <dgm:prSet presAssocID="{64281DF1-D21E-49A0-A0B5-AFD368F1DEDF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1C300E80-36C2-4511-BB55-824080C30D49}" type="pres">
      <dgm:prSet presAssocID="{069FF604-697A-40C4-93F4-A0F4DF62AB9F}" presName="root2" presStyleCnt="0"/>
      <dgm:spPr/>
    </dgm:pt>
    <dgm:pt modelId="{1F991916-5194-444C-BA79-4E5886F975B6}" type="pres">
      <dgm:prSet presAssocID="{069FF604-697A-40C4-93F4-A0F4DF62AB9F}" presName="LevelTwoTextNode" presStyleLbl="node3" presStyleIdx="0" presStyleCnt="5" custScaleX="27039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CB4157E-6052-4E2C-8B1E-3306247A538C}" type="pres">
      <dgm:prSet presAssocID="{069FF604-697A-40C4-93F4-A0F4DF62AB9F}" presName="level3hierChild" presStyleCnt="0"/>
      <dgm:spPr/>
    </dgm:pt>
    <dgm:pt modelId="{FCDDFCBE-99AE-4C29-BF94-1C86B0EFF7C5}" type="pres">
      <dgm:prSet presAssocID="{39B2105D-28B9-4CA1-A522-F21EC78A54F8}" presName="conn2-1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20402763-9F0F-429E-ADBF-333898D1BE1D}" type="pres">
      <dgm:prSet presAssocID="{39B2105D-28B9-4CA1-A522-F21EC78A54F8}" presName="connTx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33927C7A-5F98-4FFD-9B5D-BD6AB65DADC5}" type="pres">
      <dgm:prSet presAssocID="{6ED47A24-1A45-4BDE-9660-4063C8DFAB15}" presName="root2" presStyleCnt="0"/>
      <dgm:spPr/>
    </dgm:pt>
    <dgm:pt modelId="{E49DE328-D48B-42A7-A85A-83F0EE5F223B}" type="pres">
      <dgm:prSet presAssocID="{6ED47A24-1A45-4BDE-9660-4063C8DFAB15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EBF5329-9B75-45F6-A54D-52FE62876419}" type="pres">
      <dgm:prSet presAssocID="{6ED47A24-1A45-4BDE-9660-4063C8DFAB15}" presName="level3hierChild" presStyleCnt="0"/>
      <dgm:spPr/>
    </dgm:pt>
    <dgm:pt modelId="{D545CB20-2DE8-446F-8529-C1ECAAF857FB}" type="pres">
      <dgm:prSet presAssocID="{862FDF89-ECB9-4BAE-8BF0-16514A00435A}" presName="conn2-1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98F9EE45-6C3B-4E07-BF70-AB3B232A5C7D}" type="pres">
      <dgm:prSet presAssocID="{862FDF89-ECB9-4BAE-8BF0-16514A00435A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858578CF-5716-4D42-A5BA-5816AD1C9B73}" type="pres">
      <dgm:prSet presAssocID="{53F745F0-7693-43DA-A1F4-6561FF15B8E0}" presName="root2" presStyleCnt="0"/>
      <dgm:spPr/>
    </dgm:pt>
    <dgm:pt modelId="{04997A1C-10C0-4CAD-93A6-B10BE1238DBD}" type="pres">
      <dgm:prSet presAssocID="{53F745F0-7693-43DA-A1F4-6561FF15B8E0}" presName="LevelTwoTextNode" presStyleLbl="node3" presStyleIdx="1" presStyleCnt="5" custScaleX="27039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0A82B0E-8CFE-47F7-BE72-FEF774709001}" type="pres">
      <dgm:prSet presAssocID="{53F745F0-7693-43DA-A1F4-6561FF15B8E0}" presName="level3hierChild" presStyleCnt="0"/>
      <dgm:spPr/>
    </dgm:pt>
    <dgm:pt modelId="{06B5798D-C74B-4026-9629-9E6BF8148774}" type="pres">
      <dgm:prSet presAssocID="{56C88ADD-BAEA-4BF8-91FC-AE4193BC4103}" presName="conn2-1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881F551D-648B-4F10-B981-6C6BAC054097}" type="pres">
      <dgm:prSet presAssocID="{56C88ADD-BAEA-4BF8-91FC-AE4193BC4103}" presName="connTx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CB0EE7EF-6481-4BF3-840C-FFBBC0A06F21}" type="pres">
      <dgm:prSet presAssocID="{DCBEBE13-4EA9-44C5-B290-1F9952B97737}" presName="root2" presStyleCnt="0"/>
      <dgm:spPr/>
    </dgm:pt>
    <dgm:pt modelId="{ED31DF2F-24E6-4F94-A0E3-D83F10E6A236}" type="pres">
      <dgm:prSet presAssocID="{DCBEBE13-4EA9-44C5-B290-1F9952B97737}" presName="LevelTwoTextNode" presStyleLbl="node3" presStyleIdx="2" presStyleCnt="5" custScaleX="27039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57F908E-E7EB-4BFB-98AA-05EE3CC091E7}" type="pres">
      <dgm:prSet presAssocID="{DCBEBE13-4EA9-44C5-B290-1F9952B97737}" presName="level3hierChild" presStyleCnt="0"/>
      <dgm:spPr/>
    </dgm:pt>
    <dgm:pt modelId="{D2067EFA-4D0B-45C5-8E55-F9E27C2AE09E}" type="pres">
      <dgm:prSet presAssocID="{7654B34B-3F7A-48F9-B85F-623372CFD5A3}" presName="root1" presStyleCnt="0"/>
      <dgm:spPr/>
    </dgm:pt>
    <dgm:pt modelId="{689F0657-0DD9-4527-A204-504D243FBCF7}" type="pres">
      <dgm:prSet presAssocID="{7654B34B-3F7A-48F9-B85F-623372CFD5A3}" presName="LevelOneTextNode" presStyleLbl="node0" presStyleIdx="1" presStyleCnt="3" custScaleX="1548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60D1F4F-D980-459C-A5B6-C0D420CD5258}" type="pres">
      <dgm:prSet presAssocID="{7654B34B-3F7A-48F9-B85F-623372CFD5A3}" presName="level2hierChild" presStyleCnt="0"/>
      <dgm:spPr/>
    </dgm:pt>
    <dgm:pt modelId="{14762A86-82F5-4661-A76B-A8E0523EE907}" type="pres">
      <dgm:prSet presAssocID="{8BDA1C23-92F5-437D-B118-B89008234D67}" presName="conn2-1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CFC05303-31BB-4322-B28D-C62B7A7FCDFB}" type="pres">
      <dgm:prSet presAssocID="{8BDA1C23-92F5-437D-B118-B89008234D67}" presName="connTx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E32787D8-5C2F-43CD-B4D2-6A4DF041C44D}" type="pres">
      <dgm:prSet presAssocID="{BDEF2554-99EF-46BD-B531-46BAA050737B}" presName="root2" presStyleCnt="0"/>
      <dgm:spPr/>
    </dgm:pt>
    <dgm:pt modelId="{6E31C4E3-4E95-4C3B-910A-341C1B6E6E54}" type="pres">
      <dgm:prSet presAssocID="{BDEF2554-99EF-46BD-B531-46BAA050737B}" presName="LevelTwoTextNode" presStyleLbl="node2" presStyleIdx="2" presStyleCnt="6" custScaleX="14857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8FD50B6-6AA4-4FA3-A623-E856CA6C195E}" type="pres">
      <dgm:prSet presAssocID="{BDEF2554-99EF-46BD-B531-46BAA050737B}" presName="level3hierChild" presStyleCnt="0"/>
      <dgm:spPr/>
    </dgm:pt>
    <dgm:pt modelId="{5CD2FFB7-EECA-4E75-BF56-8C82AC002935}" type="pres">
      <dgm:prSet presAssocID="{C5359640-55FC-4855-8B21-4A063CFEEE86}" presName="conn2-1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155616B9-0CCF-4C67-B006-2683F52F6367}" type="pres">
      <dgm:prSet presAssocID="{C5359640-55FC-4855-8B21-4A063CFEEE86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A5CE22E5-76A0-42B7-A715-7883C0CDE92A}" type="pres">
      <dgm:prSet presAssocID="{66D073D2-2F09-4155-9694-4DA8CC168FA4}" presName="root2" presStyleCnt="0"/>
      <dgm:spPr/>
    </dgm:pt>
    <dgm:pt modelId="{99FA1742-6A86-4421-BED9-0A68CBE87CCA}" type="pres">
      <dgm:prSet presAssocID="{66D073D2-2F09-4155-9694-4DA8CC168FA4}" presName="LevelTwoTextNode" presStyleLbl="node3" presStyleIdx="3" presStyleCnt="5" custScaleX="1548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309F8F6-1D83-44FD-916C-270B04231EC6}" type="pres">
      <dgm:prSet presAssocID="{66D073D2-2F09-4155-9694-4DA8CC168FA4}" presName="level3hierChild" presStyleCnt="0"/>
      <dgm:spPr/>
    </dgm:pt>
    <dgm:pt modelId="{CF1825DE-A13D-42AB-9EE4-199EC96B4B99}" type="pres">
      <dgm:prSet presAssocID="{EB44A20A-D4FC-43E6-BBED-3BBD4CEA4958}" presName="conn2-1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4A922392-E1CF-478C-9787-7C50C2BFF9CC}" type="pres">
      <dgm:prSet presAssocID="{EB44A20A-D4FC-43E6-BBED-3BBD4CEA4958}" presName="connTx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6E038B14-1ACF-4513-8EC2-FC3F0A16D006}" type="pres">
      <dgm:prSet presAssocID="{E2486EB5-5ACD-49A9-A142-2EF750BB7FBC}" presName="root2" presStyleCnt="0"/>
      <dgm:spPr/>
    </dgm:pt>
    <dgm:pt modelId="{E1B19FE7-44A5-4E1B-B934-3B1FDFA5EECC}" type="pres">
      <dgm:prSet presAssocID="{E2486EB5-5ACD-49A9-A142-2EF750BB7FBC}" presName="LevelTwoTextNode" presStyleLbl="node2" presStyleIdx="3" presStyleCnt="6" custScaleX="14857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2987734-F3BA-4ECE-AB97-64440C4CE715}" type="pres">
      <dgm:prSet presAssocID="{E2486EB5-5ACD-49A9-A142-2EF750BB7FBC}" presName="level3hierChild" presStyleCnt="0"/>
      <dgm:spPr/>
    </dgm:pt>
    <dgm:pt modelId="{1B4B8B7B-B48C-47FE-9476-190E40CE23A1}" type="pres">
      <dgm:prSet presAssocID="{8707A92F-E1A3-4951-96B1-F7C7F6F3F537}" presName="conn2-1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9B7032CE-CA47-49EC-9460-8AC3D10B51A2}" type="pres">
      <dgm:prSet presAssocID="{8707A92F-E1A3-4951-96B1-F7C7F6F3F537}" presName="connTx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5D6C7358-154B-492D-A3F9-32CE1EA7410E}" type="pres">
      <dgm:prSet presAssocID="{7E4F35BF-B046-40AB-A70C-DA2A039C77BE}" presName="root2" presStyleCnt="0"/>
      <dgm:spPr/>
    </dgm:pt>
    <dgm:pt modelId="{49FD1744-2CB8-4437-BF17-A8B069F5AB97}" type="pres">
      <dgm:prSet presAssocID="{7E4F35BF-B046-40AB-A70C-DA2A039C77BE}" presName="LevelTwoTextNode" presStyleLbl="node3" presStyleIdx="4" presStyleCnt="5" custScaleX="1548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B68FD30-795E-4E75-8B33-5AA8A5D338C5}" type="pres">
      <dgm:prSet presAssocID="{7E4F35BF-B046-40AB-A70C-DA2A039C77BE}" presName="level3hierChild" presStyleCnt="0"/>
      <dgm:spPr/>
    </dgm:pt>
    <dgm:pt modelId="{8A6DC33E-6465-4709-B823-2105C0577333}" type="pres">
      <dgm:prSet presAssocID="{8E1187EB-1282-4348-AF90-C7B93DD31C2A}" presName="root1" presStyleCnt="0"/>
      <dgm:spPr/>
    </dgm:pt>
    <dgm:pt modelId="{26578503-7107-46EC-9E9C-CA4C4E366BAC}" type="pres">
      <dgm:prSet presAssocID="{8E1187EB-1282-4348-AF90-C7B93DD31C2A}" presName="LevelOneTextNode" presStyleLbl="node0" presStyleIdx="2" presStyleCnt="3" custScaleX="5918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8DB2186-CE45-47D5-922C-65BE13D9F9AA}" type="pres">
      <dgm:prSet presAssocID="{8E1187EB-1282-4348-AF90-C7B93DD31C2A}" presName="level2hierChild" presStyleCnt="0"/>
      <dgm:spPr/>
    </dgm:pt>
    <dgm:pt modelId="{C8B249D8-FE8C-4960-9572-2AFADE9B0AC0}" type="pres">
      <dgm:prSet presAssocID="{79D709B4-DA8F-4384-A4B5-62F961957D9B}" presName="conn2-1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D4A349CD-EF82-4ABF-BCD0-F1F16C736C61}" type="pres">
      <dgm:prSet presAssocID="{79D709B4-DA8F-4384-A4B5-62F961957D9B}" presName="connTx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C87279D5-E5DB-4CDD-9617-602DA664779D}" type="pres">
      <dgm:prSet presAssocID="{064D8D85-F73E-438C-A653-8D925BC28802}" presName="root2" presStyleCnt="0"/>
      <dgm:spPr/>
    </dgm:pt>
    <dgm:pt modelId="{6C3D1815-E24B-41D3-84BE-744135BD168B}" type="pres">
      <dgm:prSet presAssocID="{064D8D85-F73E-438C-A653-8D925BC28802}" presName="LevelTwoTextNode" presStyleLbl="node2" presStyleIdx="4" presStyleCnt="6" custScaleX="2892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402015B-4668-4EE8-BF68-B7BEEC415B42}" type="pres">
      <dgm:prSet presAssocID="{064D8D85-F73E-438C-A653-8D925BC28802}" presName="level3hierChild" presStyleCnt="0"/>
      <dgm:spPr/>
    </dgm:pt>
    <dgm:pt modelId="{5C0F6754-AFE2-49DB-A73E-526337F3C440}" type="pres">
      <dgm:prSet presAssocID="{85425448-8CAD-480B-BFBA-092BC83297CC}" presName="conn2-1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BCAC480F-F96C-405E-9870-3591BB0EE407}" type="pres">
      <dgm:prSet presAssocID="{85425448-8CAD-480B-BFBA-092BC83297CC}" presName="connTx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F42BB57F-0E98-4379-B458-E840C7CC32EF}" type="pres">
      <dgm:prSet presAssocID="{9F846499-C90D-4BCA-9B84-535FDFF6CF37}" presName="root2" presStyleCnt="0"/>
      <dgm:spPr/>
    </dgm:pt>
    <dgm:pt modelId="{48EEBB17-F732-4716-9378-28AFDC546954}" type="pres">
      <dgm:prSet presAssocID="{9F846499-C90D-4BCA-9B84-535FDFF6CF37}" presName="LevelTwoTextNode" presStyleLbl="node2" presStyleIdx="5" presStyleCnt="6" custScaleX="2892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CE23AD2-8106-4FDB-9DF8-E4134A463C0B}" type="pres">
      <dgm:prSet presAssocID="{9F846499-C90D-4BCA-9B84-535FDFF6CF37}" presName="level3hierChild" presStyleCnt="0"/>
      <dgm:spPr/>
    </dgm:pt>
  </dgm:ptLst>
  <dgm:cxnLst>
    <dgm:cxn modelId="{DC628A55-2D13-4261-9A7A-DCB90215D3A2}" type="presOf" srcId="{56C88ADD-BAEA-4BF8-91FC-AE4193BC4103}" destId="{881F551D-648B-4F10-B981-6C6BAC054097}" srcOrd="1" destOrd="0" presId="urn:microsoft.com/office/officeart/2005/8/layout/hierarchy2"/>
    <dgm:cxn modelId="{86F5FF36-2E97-423D-B90A-8E226E0AC77A}" type="presOf" srcId="{39B2105D-28B9-4CA1-A522-F21EC78A54F8}" destId="{FCDDFCBE-99AE-4C29-BF94-1C86B0EFF7C5}" srcOrd="0" destOrd="0" presId="urn:microsoft.com/office/officeart/2005/8/layout/hierarchy2"/>
    <dgm:cxn modelId="{264BB950-38F2-4446-BA0E-169493C323FC}" type="presOf" srcId="{C5359640-55FC-4855-8B21-4A063CFEEE86}" destId="{155616B9-0CCF-4C67-B006-2683F52F6367}" srcOrd="1" destOrd="0" presId="urn:microsoft.com/office/officeart/2005/8/layout/hierarchy2"/>
    <dgm:cxn modelId="{71A5D8D0-5A0C-4129-B4B7-1F8FDB22A846}" srcId="{9E276500-8237-409A-B497-C361BC008753}" destId="{8E1187EB-1282-4348-AF90-C7B93DD31C2A}" srcOrd="2" destOrd="0" parTransId="{62F50D9E-4B57-45D9-800F-BE77B70D0D56}" sibTransId="{2A30830F-C7A6-473F-B34D-9C1EE18D2FE4}"/>
    <dgm:cxn modelId="{B41283A4-6F2C-40AC-9ECD-096E27E8966E}" srcId="{8E1187EB-1282-4348-AF90-C7B93DD31C2A}" destId="{064D8D85-F73E-438C-A653-8D925BC28802}" srcOrd="0" destOrd="0" parTransId="{79D709B4-DA8F-4384-A4B5-62F961957D9B}" sibTransId="{97E24491-F4DD-45F0-953B-FF87AF608A6F}"/>
    <dgm:cxn modelId="{36A312EA-ABCC-4905-9E08-D842BC584295}" srcId="{E2486EB5-5ACD-49A9-A142-2EF750BB7FBC}" destId="{7E4F35BF-B046-40AB-A70C-DA2A039C77BE}" srcOrd="0" destOrd="0" parTransId="{8707A92F-E1A3-4951-96B1-F7C7F6F3F537}" sibTransId="{0932E6A3-8D2C-4C05-91C2-CB1F0F995D80}"/>
    <dgm:cxn modelId="{4F0B775E-85DE-49A7-977A-902FCE021460}" srcId="{7654B34B-3F7A-48F9-B85F-623372CFD5A3}" destId="{BDEF2554-99EF-46BD-B531-46BAA050737B}" srcOrd="0" destOrd="0" parTransId="{8BDA1C23-92F5-437D-B118-B89008234D67}" sibTransId="{D46D9CDF-1823-4FCF-A4E6-A45047ABF15B}"/>
    <dgm:cxn modelId="{357D1539-C558-4655-990D-C905F7B2ECE3}" srcId="{9E276500-8237-409A-B497-C361BC008753}" destId="{A09DF4AF-725A-44AF-9091-3E5C77C1FBB4}" srcOrd="0" destOrd="0" parTransId="{90B83DFE-3491-40B4-A266-D581E9043858}" sibTransId="{59975081-FDE9-4EA6-BD6C-87F1A74FF500}"/>
    <dgm:cxn modelId="{05F83537-76F0-4420-AAEE-B51ED02B6CA2}" srcId="{9E276500-8237-409A-B497-C361BC008753}" destId="{7654B34B-3F7A-48F9-B85F-623372CFD5A3}" srcOrd="1" destOrd="0" parTransId="{AB114968-DC06-4257-BB2B-D17A43551ED7}" sibTransId="{A1D78F0B-64C2-4BE3-8ABE-954416AA2729}"/>
    <dgm:cxn modelId="{6BF99CE5-082D-460C-A5B0-34C49B5E377E}" type="presOf" srcId="{53F745F0-7693-43DA-A1F4-6561FF15B8E0}" destId="{04997A1C-10C0-4CAD-93A6-B10BE1238DBD}" srcOrd="0" destOrd="0" presId="urn:microsoft.com/office/officeart/2005/8/layout/hierarchy2"/>
    <dgm:cxn modelId="{B3E63AEE-E6E9-4DBC-880F-5A62E5CF0D50}" type="presOf" srcId="{8707A92F-E1A3-4951-96B1-F7C7F6F3F537}" destId="{9B7032CE-CA47-49EC-9460-8AC3D10B51A2}" srcOrd="1" destOrd="0" presId="urn:microsoft.com/office/officeart/2005/8/layout/hierarchy2"/>
    <dgm:cxn modelId="{2E01F6B1-EFAD-476A-9B89-3A43C56EDE2C}" srcId="{6ED47A24-1A45-4BDE-9660-4063C8DFAB15}" destId="{53F745F0-7693-43DA-A1F4-6561FF15B8E0}" srcOrd="0" destOrd="0" parTransId="{862FDF89-ECB9-4BAE-8BF0-16514A00435A}" sibTransId="{516CF611-0C17-45ED-8C36-5048AAC2DAC0}"/>
    <dgm:cxn modelId="{2D9452D6-5ADA-44C8-AC31-3F8B74DCFCD6}" type="presOf" srcId="{8BDA1C23-92F5-437D-B118-B89008234D67}" destId="{14762A86-82F5-4661-A76B-A8E0523EE907}" srcOrd="0" destOrd="0" presId="urn:microsoft.com/office/officeart/2005/8/layout/hierarchy2"/>
    <dgm:cxn modelId="{B03E7EB5-5CD8-4952-B4BA-60F8BE0201D4}" srcId="{8E1187EB-1282-4348-AF90-C7B93DD31C2A}" destId="{9F846499-C90D-4BCA-9B84-535FDFF6CF37}" srcOrd="1" destOrd="0" parTransId="{85425448-8CAD-480B-BFBA-092BC83297CC}" sibTransId="{641812D3-9528-44F6-B280-E4650979540A}"/>
    <dgm:cxn modelId="{F1854610-1939-43CA-82A0-2089288420DC}" srcId="{BFE45BDA-298E-4A62-A7A4-A0419B67F7CF}" destId="{069FF604-697A-40C4-93F4-A0F4DF62AB9F}" srcOrd="0" destOrd="0" parTransId="{64281DF1-D21E-49A0-A0B5-AFD368F1DEDF}" sibTransId="{09F7847A-B2E7-4B7B-8D54-7602086D2075}"/>
    <dgm:cxn modelId="{469A2B51-D977-4D57-B4F2-948CB5BF96F6}" type="presOf" srcId="{EB44A20A-D4FC-43E6-BBED-3BBD4CEA4958}" destId="{CF1825DE-A13D-42AB-9EE4-199EC96B4B99}" srcOrd="0" destOrd="0" presId="urn:microsoft.com/office/officeart/2005/8/layout/hierarchy2"/>
    <dgm:cxn modelId="{2660CD72-F1BD-417E-86FA-3AF035825398}" type="presOf" srcId="{66D073D2-2F09-4155-9694-4DA8CC168FA4}" destId="{99FA1742-6A86-4421-BED9-0A68CBE87CCA}" srcOrd="0" destOrd="0" presId="urn:microsoft.com/office/officeart/2005/8/layout/hierarchy2"/>
    <dgm:cxn modelId="{CA8B4199-C3A8-4170-8A67-E46E87CE0BAC}" type="presOf" srcId="{DCBEBE13-4EA9-44C5-B290-1F9952B97737}" destId="{ED31DF2F-24E6-4F94-A0E3-D83F10E6A236}" srcOrd="0" destOrd="0" presId="urn:microsoft.com/office/officeart/2005/8/layout/hierarchy2"/>
    <dgm:cxn modelId="{A9E9EE6F-C180-4EE4-ACB2-9199C46C262E}" type="presOf" srcId="{862FDF89-ECB9-4BAE-8BF0-16514A00435A}" destId="{98F9EE45-6C3B-4E07-BF70-AB3B232A5C7D}" srcOrd="1" destOrd="0" presId="urn:microsoft.com/office/officeart/2005/8/layout/hierarchy2"/>
    <dgm:cxn modelId="{650FA592-EABF-4812-9F41-2803B153C2F6}" type="presOf" srcId="{862FDF89-ECB9-4BAE-8BF0-16514A00435A}" destId="{D545CB20-2DE8-446F-8529-C1ECAAF857FB}" srcOrd="0" destOrd="0" presId="urn:microsoft.com/office/officeart/2005/8/layout/hierarchy2"/>
    <dgm:cxn modelId="{5AE079F0-B595-4F4A-906A-36804571902B}" type="presOf" srcId="{A09DF4AF-725A-44AF-9091-3E5C77C1FBB4}" destId="{914E5222-378A-4F44-9CAF-B7EF98459E7A}" srcOrd="0" destOrd="0" presId="urn:microsoft.com/office/officeart/2005/8/layout/hierarchy2"/>
    <dgm:cxn modelId="{387515B5-4438-43D7-911E-E1901AF731A0}" type="presOf" srcId="{CB04FA4D-FE4A-401D-BDFC-F1DF34C98B3E}" destId="{5845DF69-B7A4-4345-A415-ED42EAD4C397}" srcOrd="0" destOrd="0" presId="urn:microsoft.com/office/officeart/2005/8/layout/hierarchy2"/>
    <dgm:cxn modelId="{026E8CFA-AE18-4581-9816-C3DB03FFBC48}" type="presOf" srcId="{8E1187EB-1282-4348-AF90-C7B93DD31C2A}" destId="{26578503-7107-46EC-9E9C-CA4C4E366BAC}" srcOrd="0" destOrd="0" presId="urn:microsoft.com/office/officeart/2005/8/layout/hierarchy2"/>
    <dgm:cxn modelId="{3FA81F0E-6283-4577-B9F9-60C2EFDB9CFA}" type="presOf" srcId="{C5359640-55FC-4855-8B21-4A063CFEEE86}" destId="{5CD2FFB7-EECA-4E75-BF56-8C82AC002935}" srcOrd="0" destOrd="0" presId="urn:microsoft.com/office/officeart/2005/8/layout/hierarchy2"/>
    <dgm:cxn modelId="{6F6ED437-D498-43C2-993F-BFCB9D49B30E}" srcId="{6ED47A24-1A45-4BDE-9660-4063C8DFAB15}" destId="{DCBEBE13-4EA9-44C5-B290-1F9952B97737}" srcOrd="1" destOrd="0" parTransId="{56C88ADD-BAEA-4BF8-91FC-AE4193BC4103}" sibTransId="{393F69BA-C3E4-4915-AF2E-FC519EA0DC82}"/>
    <dgm:cxn modelId="{E200EFD9-8769-4DCD-BDB3-FEF96A3D77B5}" type="presOf" srcId="{56C88ADD-BAEA-4BF8-91FC-AE4193BC4103}" destId="{06B5798D-C74B-4026-9629-9E6BF8148774}" srcOrd="0" destOrd="0" presId="urn:microsoft.com/office/officeart/2005/8/layout/hierarchy2"/>
    <dgm:cxn modelId="{268A13B3-41D0-4237-8E4A-391C8BC369D0}" type="presOf" srcId="{9F846499-C90D-4BCA-9B84-535FDFF6CF37}" destId="{48EEBB17-F732-4716-9378-28AFDC546954}" srcOrd="0" destOrd="0" presId="urn:microsoft.com/office/officeart/2005/8/layout/hierarchy2"/>
    <dgm:cxn modelId="{C89C46EC-5699-4DAA-B04C-1A30E917056B}" type="presOf" srcId="{BDEF2554-99EF-46BD-B531-46BAA050737B}" destId="{6E31C4E3-4E95-4C3B-910A-341C1B6E6E54}" srcOrd="0" destOrd="0" presId="urn:microsoft.com/office/officeart/2005/8/layout/hierarchy2"/>
    <dgm:cxn modelId="{D18B5D10-C8A4-49FD-86E5-81DF1065FB19}" type="presOf" srcId="{069FF604-697A-40C4-93F4-A0F4DF62AB9F}" destId="{1F991916-5194-444C-BA79-4E5886F975B6}" srcOrd="0" destOrd="0" presId="urn:microsoft.com/office/officeart/2005/8/layout/hierarchy2"/>
    <dgm:cxn modelId="{F18C3F8E-3411-4E66-BB67-937006C38C72}" type="presOf" srcId="{39B2105D-28B9-4CA1-A522-F21EC78A54F8}" destId="{20402763-9F0F-429E-ADBF-333898D1BE1D}" srcOrd="1" destOrd="0" presId="urn:microsoft.com/office/officeart/2005/8/layout/hierarchy2"/>
    <dgm:cxn modelId="{36877CC5-50AE-44DD-91B4-E88337E0763B}" type="presOf" srcId="{7E4F35BF-B046-40AB-A70C-DA2A039C77BE}" destId="{49FD1744-2CB8-4437-BF17-A8B069F5AB97}" srcOrd="0" destOrd="0" presId="urn:microsoft.com/office/officeart/2005/8/layout/hierarchy2"/>
    <dgm:cxn modelId="{A6E44A60-B545-4722-BC96-8BDE8ECA6D28}" type="presOf" srcId="{85425448-8CAD-480B-BFBA-092BC83297CC}" destId="{5C0F6754-AFE2-49DB-A73E-526337F3C440}" srcOrd="0" destOrd="0" presId="urn:microsoft.com/office/officeart/2005/8/layout/hierarchy2"/>
    <dgm:cxn modelId="{D42E1E4D-479B-4B7D-B805-4E31BCEA85C0}" type="presOf" srcId="{64281DF1-D21E-49A0-A0B5-AFD368F1DEDF}" destId="{75E8B9FD-03C3-46AD-B139-97B3842E73B1}" srcOrd="1" destOrd="0" presId="urn:microsoft.com/office/officeart/2005/8/layout/hierarchy2"/>
    <dgm:cxn modelId="{CE85871A-A9CE-4C91-AA31-7F244A030FBC}" srcId="{A09DF4AF-725A-44AF-9091-3E5C77C1FBB4}" destId="{BFE45BDA-298E-4A62-A7A4-A0419B67F7CF}" srcOrd="0" destOrd="0" parTransId="{CB04FA4D-FE4A-401D-BDFC-F1DF34C98B3E}" sibTransId="{22E630C9-C000-46D0-9871-FFE747F05785}"/>
    <dgm:cxn modelId="{A4064833-95F0-4B73-94FB-B480781695A8}" type="presOf" srcId="{64281DF1-D21E-49A0-A0B5-AFD368F1DEDF}" destId="{21ED4960-5F0F-41C8-B979-5BC9DBE8119B}" srcOrd="0" destOrd="0" presId="urn:microsoft.com/office/officeart/2005/8/layout/hierarchy2"/>
    <dgm:cxn modelId="{800643A8-81BD-4B47-9190-00AE8733549E}" type="presOf" srcId="{BFE45BDA-298E-4A62-A7A4-A0419B67F7CF}" destId="{4087F330-ECBD-4248-ABF9-9C58CA3B5599}" srcOrd="0" destOrd="0" presId="urn:microsoft.com/office/officeart/2005/8/layout/hierarchy2"/>
    <dgm:cxn modelId="{12990460-7F32-4632-9EB9-47DA3ACD11BE}" type="presOf" srcId="{85425448-8CAD-480B-BFBA-092BC83297CC}" destId="{BCAC480F-F96C-405E-9870-3591BB0EE407}" srcOrd="1" destOrd="0" presId="urn:microsoft.com/office/officeart/2005/8/layout/hierarchy2"/>
    <dgm:cxn modelId="{94AFD6AF-B664-4306-AACB-FF801CCCE6FE}" srcId="{7654B34B-3F7A-48F9-B85F-623372CFD5A3}" destId="{E2486EB5-5ACD-49A9-A142-2EF750BB7FBC}" srcOrd="1" destOrd="0" parTransId="{EB44A20A-D4FC-43E6-BBED-3BBD4CEA4958}" sibTransId="{6B1F7717-168D-4F9D-BA2F-CAB282A9CB5C}"/>
    <dgm:cxn modelId="{5B42B527-80BD-42B2-9555-43E02FC4114B}" type="presOf" srcId="{CB04FA4D-FE4A-401D-BDFC-F1DF34C98B3E}" destId="{0ABFC030-5D51-4404-B448-AAD3DD15CBA2}" srcOrd="1" destOrd="0" presId="urn:microsoft.com/office/officeart/2005/8/layout/hierarchy2"/>
    <dgm:cxn modelId="{48E179D6-ABE1-4465-A275-70342E1F8CF1}" type="presOf" srcId="{E2486EB5-5ACD-49A9-A142-2EF750BB7FBC}" destId="{E1B19FE7-44A5-4E1B-B934-3B1FDFA5EECC}" srcOrd="0" destOrd="0" presId="urn:microsoft.com/office/officeart/2005/8/layout/hierarchy2"/>
    <dgm:cxn modelId="{352EB9CE-7F84-4BC1-910D-74C1C033DD7C}" type="presOf" srcId="{9E276500-8237-409A-B497-C361BC008753}" destId="{1CF3F518-C128-4911-9720-14283CE5FE54}" srcOrd="0" destOrd="0" presId="urn:microsoft.com/office/officeart/2005/8/layout/hierarchy2"/>
    <dgm:cxn modelId="{045ECB3F-0DDC-4A0C-B432-84ECB65B5A27}" type="presOf" srcId="{7654B34B-3F7A-48F9-B85F-623372CFD5A3}" destId="{689F0657-0DD9-4527-A204-504D243FBCF7}" srcOrd="0" destOrd="0" presId="urn:microsoft.com/office/officeart/2005/8/layout/hierarchy2"/>
    <dgm:cxn modelId="{D5557FF0-38CE-4F1B-AAA1-BA29971BA24D}" type="presOf" srcId="{064D8D85-F73E-438C-A653-8D925BC28802}" destId="{6C3D1815-E24B-41D3-84BE-744135BD168B}" srcOrd="0" destOrd="0" presId="urn:microsoft.com/office/officeart/2005/8/layout/hierarchy2"/>
    <dgm:cxn modelId="{5ADDAAF2-294C-44C2-A928-5692870D4F41}" type="presOf" srcId="{8BDA1C23-92F5-437D-B118-B89008234D67}" destId="{CFC05303-31BB-4322-B28D-C62B7A7FCDFB}" srcOrd="1" destOrd="0" presId="urn:microsoft.com/office/officeart/2005/8/layout/hierarchy2"/>
    <dgm:cxn modelId="{BA4F3BE4-B1ED-4AF4-A41D-952F7F672C2E}" type="presOf" srcId="{79D709B4-DA8F-4384-A4B5-62F961957D9B}" destId="{C8B249D8-FE8C-4960-9572-2AFADE9B0AC0}" srcOrd="0" destOrd="0" presId="urn:microsoft.com/office/officeart/2005/8/layout/hierarchy2"/>
    <dgm:cxn modelId="{3F755272-0815-4FD1-9C8B-DC1E7F31185F}" type="presOf" srcId="{79D709B4-DA8F-4384-A4B5-62F961957D9B}" destId="{D4A349CD-EF82-4ABF-BCD0-F1F16C736C61}" srcOrd="1" destOrd="0" presId="urn:microsoft.com/office/officeart/2005/8/layout/hierarchy2"/>
    <dgm:cxn modelId="{2E50C122-065D-4EB6-891F-8940A3A0B0A7}" srcId="{BDEF2554-99EF-46BD-B531-46BAA050737B}" destId="{66D073D2-2F09-4155-9694-4DA8CC168FA4}" srcOrd="0" destOrd="0" parTransId="{C5359640-55FC-4855-8B21-4A063CFEEE86}" sibTransId="{66A7D68D-C526-42A8-AD32-09A0546A0027}"/>
    <dgm:cxn modelId="{36EA32FA-EB04-4A71-BC67-4983C5E1A67C}" srcId="{A09DF4AF-725A-44AF-9091-3E5C77C1FBB4}" destId="{6ED47A24-1A45-4BDE-9660-4063C8DFAB15}" srcOrd="1" destOrd="0" parTransId="{39B2105D-28B9-4CA1-A522-F21EC78A54F8}" sibTransId="{413622E3-6BC0-48EE-ADA8-EF1A75942096}"/>
    <dgm:cxn modelId="{FEB0B25E-2E4B-4A81-9559-A6F5BB0ACB19}" type="presOf" srcId="{6ED47A24-1A45-4BDE-9660-4063C8DFAB15}" destId="{E49DE328-D48B-42A7-A85A-83F0EE5F223B}" srcOrd="0" destOrd="0" presId="urn:microsoft.com/office/officeart/2005/8/layout/hierarchy2"/>
    <dgm:cxn modelId="{187928E7-C693-49F9-8385-D2A017E3519C}" type="presOf" srcId="{8707A92F-E1A3-4951-96B1-F7C7F6F3F537}" destId="{1B4B8B7B-B48C-47FE-9476-190E40CE23A1}" srcOrd="0" destOrd="0" presId="urn:microsoft.com/office/officeart/2005/8/layout/hierarchy2"/>
    <dgm:cxn modelId="{52E4DE50-9ADB-49E5-B9AD-1BFCEB6ED046}" type="presOf" srcId="{EB44A20A-D4FC-43E6-BBED-3BBD4CEA4958}" destId="{4A922392-E1CF-478C-9787-7C50C2BFF9CC}" srcOrd="1" destOrd="0" presId="urn:microsoft.com/office/officeart/2005/8/layout/hierarchy2"/>
    <dgm:cxn modelId="{B605CC2B-3A9A-40EC-B627-B7D3446B701C}" type="presParOf" srcId="{1CF3F518-C128-4911-9720-14283CE5FE54}" destId="{B6D41052-5435-44DB-95C6-26608D35A563}" srcOrd="0" destOrd="0" presId="urn:microsoft.com/office/officeart/2005/8/layout/hierarchy2"/>
    <dgm:cxn modelId="{C3D2603B-C1B8-4427-8DEA-2B26802D2EFC}" type="presParOf" srcId="{B6D41052-5435-44DB-95C6-26608D35A563}" destId="{914E5222-378A-4F44-9CAF-B7EF98459E7A}" srcOrd="0" destOrd="0" presId="urn:microsoft.com/office/officeart/2005/8/layout/hierarchy2"/>
    <dgm:cxn modelId="{32A177EF-A66D-4CBD-8A33-2D5CD95E3DA8}" type="presParOf" srcId="{B6D41052-5435-44DB-95C6-26608D35A563}" destId="{4A2F13B7-3A69-4E32-8B46-03B54CC42702}" srcOrd="1" destOrd="0" presId="urn:microsoft.com/office/officeart/2005/8/layout/hierarchy2"/>
    <dgm:cxn modelId="{A8324914-78E3-4FC5-A2FD-0316A8777749}" type="presParOf" srcId="{4A2F13B7-3A69-4E32-8B46-03B54CC42702}" destId="{5845DF69-B7A4-4345-A415-ED42EAD4C397}" srcOrd="0" destOrd="0" presId="urn:microsoft.com/office/officeart/2005/8/layout/hierarchy2"/>
    <dgm:cxn modelId="{33100888-A881-448A-89DA-202CAAB7C443}" type="presParOf" srcId="{5845DF69-B7A4-4345-A415-ED42EAD4C397}" destId="{0ABFC030-5D51-4404-B448-AAD3DD15CBA2}" srcOrd="0" destOrd="0" presId="urn:microsoft.com/office/officeart/2005/8/layout/hierarchy2"/>
    <dgm:cxn modelId="{7B31946B-3FAD-46C6-A104-EF2EF959105B}" type="presParOf" srcId="{4A2F13B7-3A69-4E32-8B46-03B54CC42702}" destId="{D5B9E619-03BC-4F46-B3B3-47B757E8198E}" srcOrd="1" destOrd="0" presId="urn:microsoft.com/office/officeart/2005/8/layout/hierarchy2"/>
    <dgm:cxn modelId="{E7E141C0-551B-4115-BEAD-08B275DEC7B6}" type="presParOf" srcId="{D5B9E619-03BC-4F46-B3B3-47B757E8198E}" destId="{4087F330-ECBD-4248-ABF9-9C58CA3B5599}" srcOrd="0" destOrd="0" presId="urn:microsoft.com/office/officeart/2005/8/layout/hierarchy2"/>
    <dgm:cxn modelId="{25BA5AF6-B178-4844-A9B4-D9C1A36C46E4}" type="presParOf" srcId="{D5B9E619-03BC-4F46-B3B3-47B757E8198E}" destId="{B615180C-78E5-43E0-899A-808EAB100F1F}" srcOrd="1" destOrd="0" presId="urn:microsoft.com/office/officeart/2005/8/layout/hierarchy2"/>
    <dgm:cxn modelId="{5E743F62-39CD-453E-BB74-78DE64F855A8}" type="presParOf" srcId="{B615180C-78E5-43E0-899A-808EAB100F1F}" destId="{21ED4960-5F0F-41C8-B979-5BC9DBE8119B}" srcOrd="0" destOrd="0" presId="urn:microsoft.com/office/officeart/2005/8/layout/hierarchy2"/>
    <dgm:cxn modelId="{2296C40D-4370-4BE2-AF83-A6838763C3E8}" type="presParOf" srcId="{21ED4960-5F0F-41C8-B979-5BC9DBE8119B}" destId="{75E8B9FD-03C3-46AD-B139-97B3842E73B1}" srcOrd="0" destOrd="0" presId="urn:microsoft.com/office/officeart/2005/8/layout/hierarchy2"/>
    <dgm:cxn modelId="{90BBF5EC-047C-43C5-A0DF-DFCC8942BA11}" type="presParOf" srcId="{B615180C-78E5-43E0-899A-808EAB100F1F}" destId="{1C300E80-36C2-4511-BB55-824080C30D49}" srcOrd="1" destOrd="0" presId="urn:microsoft.com/office/officeart/2005/8/layout/hierarchy2"/>
    <dgm:cxn modelId="{4B55D0BC-DCFF-497B-9A8E-174C09EC1AD2}" type="presParOf" srcId="{1C300E80-36C2-4511-BB55-824080C30D49}" destId="{1F991916-5194-444C-BA79-4E5886F975B6}" srcOrd="0" destOrd="0" presId="urn:microsoft.com/office/officeart/2005/8/layout/hierarchy2"/>
    <dgm:cxn modelId="{D3103409-59F2-4C56-AD10-E0137F9094FC}" type="presParOf" srcId="{1C300E80-36C2-4511-BB55-824080C30D49}" destId="{9CB4157E-6052-4E2C-8B1E-3306247A538C}" srcOrd="1" destOrd="0" presId="urn:microsoft.com/office/officeart/2005/8/layout/hierarchy2"/>
    <dgm:cxn modelId="{2EB48138-A23B-4EFD-83E7-1ABF4F7DC9E5}" type="presParOf" srcId="{4A2F13B7-3A69-4E32-8B46-03B54CC42702}" destId="{FCDDFCBE-99AE-4C29-BF94-1C86B0EFF7C5}" srcOrd="2" destOrd="0" presId="urn:microsoft.com/office/officeart/2005/8/layout/hierarchy2"/>
    <dgm:cxn modelId="{36FAB233-1FC3-4041-8607-E976BD77905A}" type="presParOf" srcId="{FCDDFCBE-99AE-4C29-BF94-1C86B0EFF7C5}" destId="{20402763-9F0F-429E-ADBF-333898D1BE1D}" srcOrd="0" destOrd="0" presId="urn:microsoft.com/office/officeart/2005/8/layout/hierarchy2"/>
    <dgm:cxn modelId="{C1675E88-7F4A-4917-9CC4-4A3BFF292C2D}" type="presParOf" srcId="{4A2F13B7-3A69-4E32-8B46-03B54CC42702}" destId="{33927C7A-5F98-4FFD-9B5D-BD6AB65DADC5}" srcOrd="3" destOrd="0" presId="urn:microsoft.com/office/officeart/2005/8/layout/hierarchy2"/>
    <dgm:cxn modelId="{4605279A-EB4C-4AC0-866C-A69FAA811D9C}" type="presParOf" srcId="{33927C7A-5F98-4FFD-9B5D-BD6AB65DADC5}" destId="{E49DE328-D48B-42A7-A85A-83F0EE5F223B}" srcOrd="0" destOrd="0" presId="urn:microsoft.com/office/officeart/2005/8/layout/hierarchy2"/>
    <dgm:cxn modelId="{4D9723A3-E61E-4DCB-B038-F7347FB7E598}" type="presParOf" srcId="{33927C7A-5F98-4FFD-9B5D-BD6AB65DADC5}" destId="{6EBF5329-9B75-45F6-A54D-52FE62876419}" srcOrd="1" destOrd="0" presId="urn:microsoft.com/office/officeart/2005/8/layout/hierarchy2"/>
    <dgm:cxn modelId="{0820F3AC-8281-4FFC-870B-A7578760D566}" type="presParOf" srcId="{6EBF5329-9B75-45F6-A54D-52FE62876419}" destId="{D545CB20-2DE8-446F-8529-C1ECAAF857FB}" srcOrd="0" destOrd="0" presId="urn:microsoft.com/office/officeart/2005/8/layout/hierarchy2"/>
    <dgm:cxn modelId="{42B34E96-8C67-4BA9-805E-A7BF5D2AC7BE}" type="presParOf" srcId="{D545CB20-2DE8-446F-8529-C1ECAAF857FB}" destId="{98F9EE45-6C3B-4E07-BF70-AB3B232A5C7D}" srcOrd="0" destOrd="0" presId="urn:microsoft.com/office/officeart/2005/8/layout/hierarchy2"/>
    <dgm:cxn modelId="{8DFA116D-234A-4CD1-A8F4-3F51A77B4784}" type="presParOf" srcId="{6EBF5329-9B75-45F6-A54D-52FE62876419}" destId="{858578CF-5716-4D42-A5BA-5816AD1C9B73}" srcOrd="1" destOrd="0" presId="urn:microsoft.com/office/officeart/2005/8/layout/hierarchy2"/>
    <dgm:cxn modelId="{6139FF8F-5E76-4A91-9DB9-E768C9E15080}" type="presParOf" srcId="{858578CF-5716-4D42-A5BA-5816AD1C9B73}" destId="{04997A1C-10C0-4CAD-93A6-B10BE1238DBD}" srcOrd="0" destOrd="0" presId="urn:microsoft.com/office/officeart/2005/8/layout/hierarchy2"/>
    <dgm:cxn modelId="{4BBA7506-93A1-44B9-BE7B-368D03D62F94}" type="presParOf" srcId="{858578CF-5716-4D42-A5BA-5816AD1C9B73}" destId="{F0A82B0E-8CFE-47F7-BE72-FEF774709001}" srcOrd="1" destOrd="0" presId="urn:microsoft.com/office/officeart/2005/8/layout/hierarchy2"/>
    <dgm:cxn modelId="{8FD470FB-BB81-40AA-A573-8B59D89FB768}" type="presParOf" srcId="{6EBF5329-9B75-45F6-A54D-52FE62876419}" destId="{06B5798D-C74B-4026-9629-9E6BF8148774}" srcOrd="2" destOrd="0" presId="urn:microsoft.com/office/officeart/2005/8/layout/hierarchy2"/>
    <dgm:cxn modelId="{75483F7B-6E83-4278-B58C-F739280B95FE}" type="presParOf" srcId="{06B5798D-C74B-4026-9629-9E6BF8148774}" destId="{881F551D-648B-4F10-B981-6C6BAC054097}" srcOrd="0" destOrd="0" presId="urn:microsoft.com/office/officeart/2005/8/layout/hierarchy2"/>
    <dgm:cxn modelId="{E2A5E06E-498B-4A31-8A10-647F88BEF1EA}" type="presParOf" srcId="{6EBF5329-9B75-45F6-A54D-52FE62876419}" destId="{CB0EE7EF-6481-4BF3-840C-FFBBC0A06F21}" srcOrd="3" destOrd="0" presId="urn:microsoft.com/office/officeart/2005/8/layout/hierarchy2"/>
    <dgm:cxn modelId="{69B2535A-10BE-4E18-B754-CC043DBD1A00}" type="presParOf" srcId="{CB0EE7EF-6481-4BF3-840C-FFBBC0A06F21}" destId="{ED31DF2F-24E6-4F94-A0E3-D83F10E6A236}" srcOrd="0" destOrd="0" presId="urn:microsoft.com/office/officeart/2005/8/layout/hierarchy2"/>
    <dgm:cxn modelId="{E57FEEB9-F231-4F1A-8B65-015A32240AF8}" type="presParOf" srcId="{CB0EE7EF-6481-4BF3-840C-FFBBC0A06F21}" destId="{E57F908E-E7EB-4BFB-98AA-05EE3CC091E7}" srcOrd="1" destOrd="0" presId="urn:microsoft.com/office/officeart/2005/8/layout/hierarchy2"/>
    <dgm:cxn modelId="{6AA29506-88EF-4E91-A9BE-E2A25EB12EE2}" type="presParOf" srcId="{1CF3F518-C128-4911-9720-14283CE5FE54}" destId="{D2067EFA-4D0B-45C5-8E55-F9E27C2AE09E}" srcOrd="1" destOrd="0" presId="urn:microsoft.com/office/officeart/2005/8/layout/hierarchy2"/>
    <dgm:cxn modelId="{B0F3D15E-FB8E-420B-BB3E-928A6BC4E134}" type="presParOf" srcId="{D2067EFA-4D0B-45C5-8E55-F9E27C2AE09E}" destId="{689F0657-0DD9-4527-A204-504D243FBCF7}" srcOrd="0" destOrd="0" presId="urn:microsoft.com/office/officeart/2005/8/layout/hierarchy2"/>
    <dgm:cxn modelId="{7DA129B1-129D-48CB-BBDD-765D1126CEA1}" type="presParOf" srcId="{D2067EFA-4D0B-45C5-8E55-F9E27C2AE09E}" destId="{260D1F4F-D980-459C-A5B6-C0D420CD5258}" srcOrd="1" destOrd="0" presId="urn:microsoft.com/office/officeart/2005/8/layout/hierarchy2"/>
    <dgm:cxn modelId="{EEB62D4E-DADC-461C-94A1-B2B7A3027D07}" type="presParOf" srcId="{260D1F4F-D980-459C-A5B6-C0D420CD5258}" destId="{14762A86-82F5-4661-A76B-A8E0523EE907}" srcOrd="0" destOrd="0" presId="urn:microsoft.com/office/officeart/2005/8/layout/hierarchy2"/>
    <dgm:cxn modelId="{527C59AD-AB53-4B49-A7EF-EED63C198BAD}" type="presParOf" srcId="{14762A86-82F5-4661-A76B-A8E0523EE907}" destId="{CFC05303-31BB-4322-B28D-C62B7A7FCDFB}" srcOrd="0" destOrd="0" presId="urn:microsoft.com/office/officeart/2005/8/layout/hierarchy2"/>
    <dgm:cxn modelId="{0A9A4613-42BE-476F-91EB-D49B3CAFB922}" type="presParOf" srcId="{260D1F4F-D980-459C-A5B6-C0D420CD5258}" destId="{E32787D8-5C2F-43CD-B4D2-6A4DF041C44D}" srcOrd="1" destOrd="0" presId="urn:microsoft.com/office/officeart/2005/8/layout/hierarchy2"/>
    <dgm:cxn modelId="{11D83CE1-218A-49CF-916E-B2FAA657569C}" type="presParOf" srcId="{E32787D8-5C2F-43CD-B4D2-6A4DF041C44D}" destId="{6E31C4E3-4E95-4C3B-910A-341C1B6E6E54}" srcOrd="0" destOrd="0" presId="urn:microsoft.com/office/officeart/2005/8/layout/hierarchy2"/>
    <dgm:cxn modelId="{FA49B6AE-DCBB-43B2-A690-8A11E16C8E46}" type="presParOf" srcId="{E32787D8-5C2F-43CD-B4D2-6A4DF041C44D}" destId="{98FD50B6-6AA4-4FA3-A623-E856CA6C195E}" srcOrd="1" destOrd="0" presId="urn:microsoft.com/office/officeart/2005/8/layout/hierarchy2"/>
    <dgm:cxn modelId="{4BA56756-92E5-4F62-BFD7-B610BAAE6810}" type="presParOf" srcId="{98FD50B6-6AA4-4FA3-A623-E856CA6C195E}" destId="{5CD2FFB7-EECA-4E75-BF56-8C82AC002935}" srcOrd="0" destOrd="0" presId="urn:microsoft.com/office/officeart/2005/8/layout/hierarchy2"/>
    <dgm:cxn modelId="{99375311-6CE7-4F3E-B64E-158CFD21AAE4}" type="presParOf" srcId="{5CD2FFB7-EECA-4E75-BF56-8C82AC002935}" destId="{155616B9-0CCF-4C67-B006-2683F52F6367}" srcOrd="0" destOrd="0" presId="urn:microsoft.com/office/officeart/2005/8/layout/hierarchy2"/>
    <dgm:cxn modelId="{245C55F2-CB24-4594-9677-63F7572807FF}" type="presParOf" srcId="{98FD50B6-6AA4-4FA3-A623-E856CA6C195E}" destId="{A5CE22E5-76A0-42B7-A715-7883C0CDE92A}" srcOrd="1" destOrd="0" presId="urn:microsoft.com/office/officeart/2005/8/layout/hierarchy2"/>
    <dgm:cxn modelId="{501F2B57-E94D-424C-B922-FD00C2B6D88E}" type="presParOf" srcId="{A5CE22E5-76A0-42B7-A715-7883C0CDE92A}" destId="{99FA1742-6A86-4421-BED9-0A68CBE87CCA}" srcOrd="0" destOrd="0" presId="urn:microsoft.com/office/officeart/2005/8/layout/hierarchy2"/>
    <dgm:cxn modelId="{E57DB613-A70A-4CBC-BE52-7A9CEE833DDC}" type="presParOf" srcId="{A5CE22E5-76A0-42B7-A715-7883C0CDE92A}" destId="{5309F8F6-1D83-44FD-916C-270B04231EC6}" srcOrd="1" destOrd="0" presId="urn:microsoft.com/office/officeart/2005/8/layout/hierarchy2"/>
    <dgm:cxn modelId="{EC099CB4-7FC0-4ED2-BC74-FF2FA77C506C}" type="presParOf" srcId="{260D1F4F-D980-459C-A5B6-C0D420CD5258}" destId="{CF1825DE-A13D-42AB-9EE4-199EC96B4B99}" srcOrd="2" destOrd="0" presId="urn:microsoft.com/office/officeart/2005/8/layout/hierarchy2"/>
    <dgm:cxn modelId="{F046BF9B-6B75-44E3-A12F-E67FE22CC4A0}" type="presParOf" srcId="{CF1825DE-A13D-42AB-9EE4-199EC96B4B99}" destId="{4A922392-E1CF-478C-9787-7C50C2BFF9CC}" srcOrd="0" destOrd="0" presId="urn:microsoft.com/office/officeart/2005/8/layout/hierarchy2"/>
    <dgm:cxn modelId="{5644E6DD-2C2D-475B-BACD-688B4D6C3499}" type="presParOf" srcId="{260D1F4F-D980-459C-A5B6-C0D420CD5258}" destId="{6E038B14-1ACF-4513-8EC2-FC3F0A16D006}" srcOrd="3" destOrd="0" presId="urn:microsoft.com/office/officeart/2005/8/layout/hierarchy2"/>
    <dgm:cxn modelId="{761107D4-A9CE-4180-943A-C4F6634AB64D}" type="presParOf" srcId="{6E038B14-1ACF-4513-8EC2-FC3F0A16D006}" destId="{E1B19FE7-44A5-4E1B-B934-3B1FDFA5EECC}" srcOrd="0" destOrd="0" presId="urn:microsoft.com/office/officeart/2005/8/layout/hierarchy2"/>
    <dgm:cxn modelId="{848665B3-8879-4DF3-A153-EB1ED0289E9B}" type="presParOf" srcId="{6E038B14-1ACF-4513-8EC2-FC3F0A16D006}" destId="{42987734-F3BA-4ECE-AB97-64440C4CE715}" srcOrd="1" destOrd="0" presId="urn:microsoft.com/office/officeart/2005/8/layout/hierarchy2"/>
    <dgm:cxn modelId="{65BE0BA8-8366-436F-A0A1-2DD5A0E910AC}" type="presParOf" srcId="{42987734-F3BA-4ECE-AB97-64440C4CE715}" destId="{1B4B8B7B-B48C-47FE-9476-190E40CE23A1}" srcOrd="0" destOrd="0" presId="urn:microsoft.com/office/officeart/2005/8/layout/hierarchy2"/>
    <dgm:cxn modelId="{1E748961-ADCE-4759-94C8-D98E4256EB17}" type="presParOf" srcId="{1B4B8B7B-B48C-47FE-9476-190E40CE23A1}" destId="{9B7032CE-CA47-49EC-9460-8AC3D10B51A2}" srcOrd="0" destOrd="0" presId="urn:microsoft.com/office/officeart/2005/8/layout/hierarchy2"/>
    <dgm:cxn modelId="{A95DEED8-3956-4B58-9BC5-A3EA558E9CA7}" type="presParOf" srcId="{42987734-F3BA-4ECE-AB97-64440C4CE715}" destId="{5D6C7358-154B-492D-A3F9-32CE1EA7410E}" srcOrd="1" destOrd="0" presId="urn:microsoft.com/office/officeart/2005/8/layout/hierarchy2"/>
    <dgm:cxn modelId="{7844FE31-8764-4FEB-A5EB-CB8F993312BF}" type="presParOf" srcId="{5D6C7358-154B-492D-A3F9-32CE1EA7410E}" destId="{49FD1744-2CB8-4437-BF17-A8B069F5AB97}" srcOrd="0" destOrd="0" presId="urn:microsoft.com/office/officeart/2005/8/layout/hierarchy2"/>
    <dgm:cxn modelId="{E7693C59-E512-4714-81FE-A6FECF44C5D2}" type="presParOf" srcId="{5D6C7358-154B-492D-A3F9-32CE1EA7410E}" destId="{9B68FD30-795E-4E75-8B33-5AA8A5D338C5}" srcOrd="1" destOrd="0" presId="urn:microsoft.com/office/officeart/2005/8/layout/hierarchy2"/>
    <dgm:cxn modelId="{00D4691A-58ED-4C6F-8A94-0B81D64E25A5}" type="presParOf" srcId="{1CF3F518-C128-4911-9720-14283CE5FE54}" destId="{8A6DC33E-6465-4709-B823-2105C0577333}" srcOrd="2" destOrd="0" presId="urn:microsoft.com/office/officeart/2005/8/layout/hierarchy2"/>
    <dgm:cxn modelId="{0338E450-847D-4426-8E61-76D684187126}" type="presParOf" srcId="{8A6DC33E-6465-4709-B823-2105C0577333}" destId="{26578503-7107-46EC-9E9C-CA4C4E366BAC}" srcOrd="0" destOrd="0" presId="urn:microsoft.com/office/officeart/2005/8/layout/hierarchy2"/>
    <dgm:cxn modelId="{FC2DE9E4-5B02-469B-BFA4-D88AD28548EF}" type="presParOf" srcId="{8A6DC33E-6465-4709-B823-2105C0577333}" destId="{A8DB2186-CE45-47D5-922C-65BE13D9F9AA}" srcOrd="1" destOrd="0" presId="urn:microsoft.com/office/officeart/2005/8/layout/hierarchy2"/>
    <dgm:cxn modelId="{7A31177E-1D8A-41FF-9354-508F4A27F637}" type="presParOf" srcId="{A8DB2186-CE45-47D5-922C-65BE13D9F9AA}" destId="{C8B249D8-FE8C-4960-9572-2AFADE9B0AC0}" srcOrd="0" destOrd="0" presId="urn:microsoft.com/office/officeart/2005/8/layout/hierarchy2"/>
    <dgm:cxn modelId="{FEDBBE96-959E-4489-AD1E-57BA10159C30}" type="presParOf" srcId="{C8B249D8-FE8C-4960-9572-2AFADE9B0AC0}" destId="{D4A349CD-EF82-4ABF-BCD0-F1F16C736C61}" srcOrd="0" destOrd="0" presId="urn:microsoft.com/office/officeart/2005/8/layout/hierarchy2"/>
    <dgm:cxn modelId="{BB6365E2-EC5D-459F-8CA1-BD4DAB5DFE1D}" type="presParOf" srcId="{A8DB2186-CE45-47D5-922C-65BE13D9F9AA}" destId="{C87279D5-E5DB-4CDD-9617-602DA664779D}" srcOrd="1" destOrd="0" presId="urn:microsoft.com/office/officeart/2005/8/layout/hierarchy2"/>
    <dgm:cxn modelId="{D60E4B4F-5815-4C2C-A7FF-EE536F85B2F1}" type="presParOf" srcId="{C87279D5-E5DB-4CDD-9617-602DA664779D}" destId="{6C3D1815-E24B-41D3-84BE-744135BD168B}" srcOrd="0" destOrd="0" presId="urn:microsoft.com/office/officeart/2005/8/layout/hierarchy2"/>
    <dgm:cxn modelId="{6D9AA17A-09D8-48AF-BACE-D559D4A9C22E}" type="presParOf" srcId="{C87279D5-E5DB-4CDD-9617-602DA664779D}" destId="{6402015B-4668-4EE8-BF68-B7BEEC415B42}" srcOrd="1" destOrd="0" presId="urn:microsoft.com/office/officeart/2005/8/layout/hierarchy2"/>
    <dgm:cxn modelId="{D3796ED6-8147-46C7-93D6-BDAC43E93008}" type="presParOf" srcId="{A8DB2186-CE45-47D5-922C-65BE13D9F9AA}" destId="{5C0F6754-AFE2-49DB-A73E-526337F3C440}" srcOrd="2" destOrd="0" presId="urn:microsoft.com/office/officeart/2005/8/layout/hierarchy2"/>
    <dgm:cxn modelId="{95109F46-E3DF-4D23-B9E1-247484C864FA}" type="presParOf" srcId="{5C0F6754-AFE2-49DB-A73E-526337F3C440}" destId="{BCAC480F-F96C-405E-9870-3591BB0EE407}" srcOrd="0" destOrd="0" presId="urn:microsoft.com/office/officeart/2005/8/layout/hierarchy2"/>
    <dgm:cxn modelId="{FE35D2A8-B076-4E25-9F2E-C7FC1972BCCD}" type="presParOf" srcId="{A8DB2186-CE45-47D5-922C-65BE13D9F9AA}" destId="{F42BB57F-0E98-4379-B458-E840C7CC32EF}" srcOrd="3" destOrd="0" presId="urn:microsoft.com/office/officeart/2005/8/layout/hierarchy2"/>
    <dgm:cxn modelId="{3F0A0718-5B57-44D7-BCF0-DF19556DD5BF}" type="presParOf" srcId="{F42BB57F-0E98-4379-B458-E840C7CC32EF}" destId="{48EEBB17-F732-4716-9378-28AFDC546954}" srcOrd="0" destOrd="0" presId="urn:microsoft.com/office/officeart/2005/8/layout/hierarchy2"/>
    <dgm:cxn modelId="{26C8D1C1-F282-49D7-952A-2BDABD87F629}" type="presParOf" srcId="{F42BB57F-0E98-4379-B458-E840C7CC32EF}" destId="{7CE23AD2-8106-4FDB-9DF8-E4134A463C0B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8EDC0A-1169-4369-BA9C-A39904766378}" type="doc">
      <dgm:prSet loTypeId="urn:microsoft.com/office/officeart/2005/8/layout/hierarchy2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8C4DCBAD-7F44-407E-B2F8-20FC7222A7C0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برهان</a:t>
          </a:r>
          <a:endParaRPr lang="fa-IR" sz="1600" dirty="0">
            <a:cs typeface="B Mitra" pitchFamily="2" charset="-78"/>
          </a:endParaRPr>
        </a:p>
      </dgm:t>
    </dgm:pt>
    <dgm:pt modelId="{394F171D-3B3A-4E88-B3A7-629F733DCE49}" type="parTrans" cxnId="{1A0960CB-7619-4D5E-8291-79D6FD75A2ED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CD24E5EE-C9C2-47AD-900F-1A16B9016711}" type="sibTrans" cxnId="{1A0960CB-7619-4D5E-8291-79D6FD75A2ED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3B609E3-B75A-49C5-B893-D8408F879470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اگر واجب الوجود در برهه ای از زمان (گذشته یا آینده) معدوم باشد نیازمند و ممکن خواهد بود</a:t>
          </a:r>
          <a:endParaRPr lang="fa-IR" sz="1600" dirty="0">
            <a:cs typeface="B Mitra" pitchFamily="2" charset="-78"/>
          </a:endParaRPr>
        </a:p>
      </dgm:t>
    </dgm:pt>
    <dgm:pt modelId="{FC3C0737-6F75-4A2C-87FB-406E5109E204}" type="parTrans" cxnId="{13AACE71-275B-4067-A254-AB914C312233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3E679A4-1BCF-4BAF-8002-9618BBBD159A}" type="sibTrans" cxnId="{13AACE71-275B-4067-A254-AB914C312233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C0867B5D-4D1C-4066-A431-E729E538B2D4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لکن واجب الوجود نیازمند و ممکن نیست</a:t>
          </a:r>
          <a:endParaRPr lang="fa-IR" sz="1600" dirty="0">
            <a:cs typeface="B Mitra" pitchFamily="2" charset="-78"/>
          </a:endParaRPr>
        </a:p>
      </dgm:t>
    </dgm:pt>
    <dgm:pt modelId="{D98C0C1D-3BFF-4E22-BD4A-5BC681BAE235}" type="parTrans" cxnId="{9F373DDB-3BA1-46B5-B63F-D1554F283E19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E453A5C-B5EA-42B3-9C71-C3464F49A2DA}" type="sibTrans" cxnId="{9F373DDB-3BA1-46B5-B63F-D1554F283E19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B887596-8255-4A71-AD2C-F51DB097E333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واجب الوجود در هیچ برهه ای از زمان معدوم نیست </a:t>
          </a:r>
          <a:endParaRPr lang="fa-IR" sz="1600" dirty="0">
            <a:cs typeface="B Mitra" pitchFamily="2" charset="-78"/>
          </a:endParaRPr>
        </a:p>
      </dgm:t>
    </dgm:pt>
    <dgm:pt modelId="{7AF68A73-030C-42AE-9485-9562071EC3C1}" type="parTrans" cxnId="{E3FE4BA3-1E68-4008-B253-5CFB42BAFADD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E81E91D0-8FB5-4BB7-B3F6-6A92E7C15F33}" type="sibTrans" cxnId="{E3FE4BA3-1E68-4008-B253-5CFB42BAFADD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4FAA5E6-5AF7-465D-8259-EE6EAF0D7D55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به دیگر سخن ازلی و ابدی است </a:t>
          </a:r>
          <a:endParaRPr lang="fa-IR" sz="1600" dirty="0">
            <a:cs typeface="B Mitra" pitchFamily="2" charset="-78"/>
          </a:endParaRPr>
        </a:p>
      </dgm:t>
    </dgm:pt>
    <dgm:pt modelId="{F7AA025A-D476-4DB7-90EF-B3C059C031B2}" type="parTrans" cxnId="{3BBE7E85-904B-43B5-B60C-A9FAD5D8D866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ADDE28B3-CDA2-4D2E-ADAC-0464C5852FFA}" type="sibTrans" cxnId="{3BBE7E85-904B-43B5-B60C-A9FAD5D8D866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54A6049-9BF6-417E-AA4A-8A87C4B1C535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یا سرمدی است </a:t>
          </a:r>
          <a:endParaRPr lang="fa-IR" sz="1600" dirty="0">
            <a:cs typeface="B Mitra" pitchFamily="2" charset="-78"/>
          </a:endParaRPr>
        </a:p>
      </dgm:t>
    </dgm:pt>
    <dgm:pt modelId="{53A0A600-B9FF-4A26-AD47-8C7CE4AF26F7}" type="parTrans" cxnId="{FC0060E5-D404-4579-B4EF-6B86CA73FEE3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5F9D3F2-0F84-4262-8CBD-2734213EE008}" type="sibTrans" cxnId="{FC0060E5-D404-4579-B4EF-6B86CA73FEE3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9AD26C5A-4067-43DB-B19D-BCF21321FD14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نکته</a:t>
          </a:r>
          <a:endParaRPr lang="fa-IR" sz="1600" dirty="0">
            <a:cs typeface="B Mitra" pitchFamily="2" charset="-78"/>
          </a:endParaRPr>
        </a:p>
      </dgm:t>
    </dgm:pt>
    <dgm:pt modelId="{0F8946CB-22D6-4B91-8D6E-1D31ABFEAD68}" type="parTrans" cxnId="{25E2C065-2601-4913-9A78-CAF1F5626476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0A7CAD5-28DD-4032-AF23-FDE9500885CD}" type="sibTrans" cxnId="{25E2C065-2601-4913-9A78-CAF1F5626476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C95D3B78-5E54-420E-8CA1-C1DF7D410DB5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روشن شد که هیچ پدیده مادی واجب الوجود نیست</a:t>
          </a:r>
          <a:endParaRPr lang="fa-IR" sz="1600" dirty="0">
            <a:cs typeface="B Mitra" pitchFamily="2" charset="-78"/>
          </a:endParaRPr>
        </a:p>
      </dgm:t>
    </dgm:pt>
    <dgm:pt modelId="{00011727-93D0-4063-8C44-C4DE23AC01A0}" type="parTrans" cxnId="{937B7982-54B8-4E3F-AC82-027DED5D88FD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138833A-542F-4F58-B526-121C85200F2C}" type="sibTrans" cxnId="{937B7982-54B8-4E3F-AC82-027DED5D88FD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4E8644A-25B6-48C3-92BD-399BDAB18C83}" type="pres">
      <dgm:prSet presAssocID="{DA8EDC0A-1169-4369-BA9C-A3990476637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9E028A8-B1E9-43AD-827A-D1EAC6F47424}" type="pres">
      <dgm:prSet presAssocID="{8C4DCBAD-7F44-407E-B2F8-20FC7222A7C0}" presName="root1" presStyleCnt="0"/>
      <dgm:spPr/>
    </dgm:pt>
    <dgm:pt modelId="{D4BB96E6-0BA1-48D4-A952-C4DB16BAF103}" type="pres">
      <dgm:prSet presAssocID="{8C4DCBAD-7F44-407E-B2F8-20FC7222A7C0}" presName="LevelOneTextNode" presStyleLbl="node0" presStyleIdx="0" presStyleCnt="2" custScaleX="626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A4E0688-8698-4317-B811-755CD4D27339}" type="pres">
      <dgm:prSet presAssocID="{8C4DCBAD-7F44-407E-B2F8-20FC7222A7C0}" presName="level2hierChild" presStyleCnt="0"/>
      <dgm:spPr/>
    </dgm:pt>
    <dgm:pt modelId="{6EC070CB-4446-4F96-8D56-283F0C0545E9}" type="pres">
      <dgm:prSet presAssocID="{FC3C0737-6F75-4A2C-87FB-406E5109E204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712D6308-8AE0-4425-9177-C75D9FE4EF9F}" type="pres">
      <dgm:prSet presAssocID="{FC3C0737-6F75-4A2C-87FB-406E5109E204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996A135F-A63F-4726-A709-EE94131B8F38}" type="pres">
      <dgm:prSet presAssocID="{33B609E3-B75A-49C5-B893-D8408F879470}" presName="root2" presStyleCnt="0"/>
      <dgm:spPr/>
    </dgm:pt>
    <dgm:pt modelId="{B6162802-C1F7-4C53-933C-887D1F105A70}" type="pres">
      <dgm:prSet presAssocID="{33B609E3-B75A-49C5-B893-D8408F879470}" presName="LevelTwoTextNode" presStyleLbl="node2" presStyleIdx="0" presStyleCnt="4" custScaleX="3530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F644E3A-3BF3-41E6-934C-5F8B9FDEFEDC}" type="pres">
      <dgm:prSet presAssocID="{33B609E3-B75A-49C5-B893-D8408F879470}" presName="level3hierChild" presStyleCnt="0"/>
      <dgm:spPr/>
    </dgm:pt>
    <dgm:pt modelId="{1BC62F5D-E8D8-438D-B784-16CFBC637B0A}" type="pres">
      <dgm:prSet presAssocID="{D98C0C1D-3BFF-4E22-BD4A-5BC681BAE235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F207E577-91BB-42D0-B965-88F0E72AEF07}" type="pres">
      <dgm:prSet presAssocID="{D98C0C1D-3BFF-4E22-BD4A-5BC681BAE235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CBF1E377-5476-4BB1-8552-D96B8823E647}" type="pres">
      <dgm:prSet presAssocID="{C0867B5D-4D1C-4066-A431-E729E538B2D4}" presName="root2" presStyleCnt="0"/>
      <dgm:spPr/>
    </dgm:pt>
    <dgm:pt modelId="{0BEF372E-CAE8-4944-B8D3-0CEAB09DCD53}" type="pres">
      <dgm:prSet presAssocID="{C0867B5D-4D1C-4066-A431-E729E538B2D4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59CF475-7859-448C-ACAE-AEDDC6BA71BA}" type="pres">
      <dgm:prSet presAssocID="{C0867B5D-4D1C-4066-A431-E729E538B2D4}" presName="level3hierChild" presStyleCnt="0"/>
      <dgm:spPr/>
    </dgm:pt>
    <dgm:pt modelId="{64CC6C20-204C-4C37-A19B-5C1CDC9ECDFB}" type="pres">
      <dgm:prSet presAssocID="{7AF68A73-030C-42AE-9485-9562071EC3C1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9E48FBB1-66DF-40EC-9D64-F5AD5AEAAFAA}" type="pres">
      <dgm:prSet presAssocID="{7AF68A73-030C-42AE-9485-9562071EC3C1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F3E01536-EE41-4769-B9C1-187167A69EB1}" type="pres">
      <dgm:prSet presAssocID="{4B887596-8255-4A71-AD2C-F51DB097E333}" presName="root2" presStyleCnt="0"/>
      <dgm:spPr/>
    </dgm:pt>
    <dgm:pt modelId="{AAFA8E0C-616D-4507-9B45-E78F0A3666DF}" type="pres">
      <dgm:prSet presAssocID="{4B887596-8255-4A71-AD2C-F51DB097E333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FEA49C4-3159-4536-BEC5-604DD0B071B4}" type="pres">
      <dgm:prSet presAssocID="{4B887596-8255-4A71-AD2C-F51DB097E333}" presName="level3hierChild" presStyleCnt="0"/>
      <dgm:spPr/>
    </dgm:pt>
    <dgm:pt modelId="{90B5D166-2F72-4474-8D78-1517B0366B85}" type="pres">
      <dgm:prSet presAssocID="{F7AA025A-D476-4DB7-90EF-B3C059C031B2}" presName="conn2-1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3C7A202B-B9C7-4930-81D1-9C92AD0FBE1D}" type="pres">
      <dgm:prSet presAssocID="{F7AA025A-D476-4DB7-90EF-B3C059C031B2}" presName="connTx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A56BBC2A-3FD1-41CB-AFFE-8DEAF4B02B0A}" type="pres">
      <dgm:prSet presAssocID="{F4FAA5E6-5AF7-465D-8259-EE6EAF0D7D55}" presName="root2" presStyleCnt="0"/>
      <dgm:spPr/>
    </dgm:pt>
    <dgm:pt modelId="{43864A12-905B-4B0A-928A-4DFB929AC0F9}" type="pres">
      <dgm:prSet presAssocID="{F4FAA5E6-5AF7-465D-8259-EE6EAF0D7D55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E5DCE5C-7861-441A-99F4-8F30A1EA0D9C}" type="pres">
      <dgm:prSet presAssocID="{F4FAA5E6-5AF7-465D-8259-EE6EAF0D7D55}" presName="level3hierChild" presStyleCnt="0"/>
      <dgm:spPr/>
    </dgm:pt>
    <dgm:pt modelId="{A67D5D32-D09B-43CE-AD37-036271D0D2BC}" type="pres">
      <dgm:prSet presAssocID="{53A0A600-B9FF-4A26-AD47-8C7CE4AF26F7}" presName="conn2-1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446B9A3E-4817-4C18-94E8-6BF1BF5D30D4}" type="pres">
      <dgm:prSet presAssocID="{53A0A600-B9FF-4A26-AD47-8C7CE4AF26F7}" presName="connTx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40AF7D89-3CED-494F-A9AF-F2A3F86AD540}" type="pres">
      <dgm:prSet presAssocID="{754A6049-9BF6-417E-AA4A-8A87C4B1C535}" presName="root2" presStyleCnt="0"/>
      <dgm:spPr/>
    </dgm:pt>
    <dgm:pt modelId="{89BC8529-0952-4154-BA18-A583F840B6CA}" type="pres">
      <dgm:prSet presAssocID="{754A6049-9BF6-417E-AA4A-8A87C4B1C535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382599D-98E9-4DC4-B31B-8DBED1247A90}" type="pres">
      <dgm:prSet presAssocID="{754A6049-9BF6-417E-AA4A-8A87C4B1C535}" presName="level3hierChild" presStyleCnt="0"/>
      <dgm:spPr/>
    </dgm:pt>
    <dgm:pt modelId="{3B2A8223-24C6-41AB-A7E9-3CFBCFE879E2}" type="pres">
      <dgm:prSet presAssocID="{9AD26C5A-4067-43DB-B19D-BCF21321FD14}" presName="root1" presStyleCnt="0"/>
      <dgm:spPr/>
    </dgm:pt>
    <dgm:pt modelId="{61E59E1E-CDAE-48DD-8550-ACF6D1E2E061}" type="pres">
      <dgm:prSet presAssocID="{9AD26C5A-4067-43DB-B19D-BCF21321FD14}" presName="LevelOneTextNode" presStyleLbl="node0" presStyleIdx="1" presStyleCnt="2" custScaleX="626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E0BD6C0-60D6-4464-9566-A1C3C55BE480}" type="pres">
      <dgm:prSet presAssocID="{9AD26C5A-4067-43DB-B19D-BCF21321FD14}" presName="level2hierChild" presStyleCnt="0"/>
      <dgm:spPr/>
    </dgm:pt>
    <dgm:pt modelId="{9641D102-8A74-447E-9AB7-ADAF391555CF}" type="pres">
      <dgm:prSet presAssocID="{00011727-93D0-4063-8C44-C4DE23AC01A0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A4D79A09-9CCD-43FE-8A7F-1B6F5990034B}" type="pres">
      <dgm:prSet presAssocID="{00011727-93D0-4063-8C44-C4DE23AC01A0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9A327C51-8186-405A-9829-609F9870AB9A}" type="pres">
      <dgm:prSet presAssocID="{C95D3B78-5E54-420E-8CA1-C1DF7D410DB5}" presName="root2" presStyleCnt="0"/>
      <dgm:spPr/>
    </dgm:pt>
    <dgm:pt modelId="{30562868-13E2-4198-990B-2FB59477A9FE}" type="pres">
      <dgm:prSet presAssocID="{C95D3B78-5E54-420E-8CA1-C1DF7D410DB5}" presName="LevelTwoTextNode" presStyleLbl="node2" presStyleIdx="3" presStyleCnt="4" custScaleX="1903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E95D274-9CF5-4DF8-9609-FE86A0A78D70}" type="pres">
      <dgm:prSet presAssocID="{C95D3B78-5E54-420E-8CA1-C1DF7D410DB5}" presName="level3hierChild" presStyleCnt="0"/>
      <dgm:spPr/>
    </dgm:pt>
  </dgm:ptLst>
  <dgm:cxnLst>
    <dgm:cxn modelId="{49B92AC2-80C8-46E6-9E96-A76A247C7FDA}" type="presOf" srcId="{DA8EDC0A-1169-4369-BA9C-A39904766378}" destId="{64E8644A-25B6-48C3-92BD-399BDAB18C83}" srcOrd="0" destOrd="0" presId="urn:microsoft.com/office/officeart/2005/8/layout/hierarchy2"/>
    <dgm:cxn modelId="{5B1F8662-6974-4C3A-AD87-01138DCBC8B2}" type="presOf" srcId="{9AD26C5A-4067-43DB-B19D-BCF21321FD14}" destId="{61E59E1E-CDAE-48DD-8550-ACF6D1E2E061}" srcOrd="0" destOrd="0" presId="urn:microsoft.com/office/officeart/2005/8/layout/hierarchy2"/>
    <dgm:cxn modelId="{41080B1A-6F5E-450A-B454-F03469D9CE08}" type="presOf" srcId="{53A0A600-B9FF-4A26-AD47-8C7CE4AF26F7}" destId="{A67D5D32-D09B-43CE-AD37-036271D0D2BC}" srcOrd="0" destOrd="0" presId="urn:microsoft.com/office/officeart/2005/8/layout/hierarchy2"/>
    <dgm:cxn modelId="{6A20011A-2ABE-4DE0-8350-3E562F5C092F}" type="presOf" srcId="{D98C0C1D-3BFF-4E22-BD4A-5BC681BAE235}" destId="{1BC62F5D-E8D8-438D-B784-16CFBC637B0A}" srcOrd="0" destOrd="0" presId="urn:microsoft.com/office/officeart/2005/8/layout/hierarchy2"/>
    <dgm:cxn modelId="{BA32C2E2-4130-4B6E-B501-A11DA28D496F}" type="presOf" srcId="{F4FAA5E6-5AF7-465D-8259-EE6EAF0D7D55}" destId="{43864A12-905B-4B0A-928A-4DFB929AC0F9}" srcOrd="0" destOrd="0" presId="urn:microsoft.com/office/officeart/2005/8/layout/hierarchy2"/>
    <dgm:cxn modelId="{11BFC720-E761-41AF-AD87-88F0EB83D2D2}" type="presOf" srcId="{C95D3B78-5E54-420E-8CA1-C1DF7D410DB5}" destId="{30562868-13E2-4198-990B-2FB59477A9FE}" srcOrd="0" destOrd="0" presId="urn:microsoft.com/office/officeart/2005/8/layout/hierarchy2"/>
    <dgm:cxn modelId="{F7425A30-3F0B-47FC-98C5-92B5B8B200B7}" type="presOf" srcId="{4B887596-8255-4A71-AD2C-F51DB097E333}" destId="{AAFA8E0C-616D-4507-9B45-E78F0A3666DF}" srcOrd="0" destOrd="0" presId="urn:microsoft.com/office/officeart/2005/8/layout/hierarchy2"/>
    <dgm:cxn modelId="{280BA516-22FF-47E7-8105-672C12FA3BC7}" type="presOf" srcId="{33B609E3-B75A-49C5-B893-D8408F879470}" destId="{B6162802-C1F7-4C53-933C-887D1F105A70}" srcOrd="0" destOrd="0" presId="urn:microsoft.com/office/officeart/2005/8/layout/hierarchy2"/>
    <dgm:cxn modelId="{1A0960CB-7619-4D5E-8291-79D6FD75A2ED}" srcId="{DA8EDC0A-1169-4369-BA9C-A39904766378}" destId="{8C4DCBAD-7F44-407E-B2F8-20FC7222A7C0}" srcOrd="0" destOrd="0" parTransId="{394F171D-3B3A-4E88-B3A7-629F733DCE49}" sibTransId="{CD24E5EE-C9C2-47AD-900F-1A16B9016711}"/>
    <dgm:cxn modelId="{CAADB40D-0EEB-42A4-A46A-6A27638FC05F}" type="presOf" srcId="{00011727-93D0-4063-8C44-C4DE23AC01A0}" destId="{A4D79A09-9CCD-43FE-8A7F-1B6F5990034B}" srcOrd="1" destOrd="0" presId="urn:microsoft.com/office/officeart/2005/8/layout/hierarchy2"/>
    <dgm:cxn modelId="{FF505435-8ABD-4516-92DD-0C4924D019A8}" type="presOf" srcId="{C0867B5D-4D1C-4066-A431-E729E538B2D4}" destId="{0BEF372E-CAE8-4944-B8D3-0CEAB09DCD53}" srcOrd="0" destOrd="0" presId="urn:microsoft.com/office/officeart/2005/8/layout/hierarchy2"/>
    <dgm:cxn modelId="{FC0060E5-D404-4579-B4EF-6B86CA73FEE3}" srcId="{F4FAA5E6-5AF7-465D-8259-EE6EAF0D7D55}" destId="{754A6049-9BF6-417E-AA4A-8A87C4B1C535}" srcOrd="0" destOrd="0" parTransId="{53A0A600-B9FF-4A26-AD47-8C7CE4AF26F7}" sibTransId="{55F9D3F2-0F84-4262-8CBD-2734213EE008}"/>
    <dgm:cxn modelId="{64639D4A-5B25-4AA5-A345-CEBFFD0D774E}" type="presOf" srcId="{00011727-93D0-4063-8C44-C4DE23AC01A0}" destId="{9641D102-8A74-447E-9AB7-ADAF391555CF}" srcOrd="0" destOrd="0" presId="urn:microsoft.com/office/officeart/2005/8/layout/hierarchy2"/>
    <dgm:cxn modelId="{13AACE71-275B-4067-A254-AB914C312233}" srcId="{8C4DCBAD-7F44-407E-B2F8-20FC7222A7C0}" destId="{33B609E3-B75A-49C5-B893-D8408F879470}" srcOrd="0" destOrd="0" parTransId="{FC3C0737-6F75-4A2C-87FB-406E5109E204}" sibTransId="{F3E679A4-1BCF-4BAF-8002-9618BBBD159A}"/>
    <dgm:cxn modelId="{A80A9450-AE61-4C04-B985-E2A6B8845255}" type="presOf" srcId="{7AF68A73-030C-42AE-9485-9562071EC3C1}" destId="{64CC6C20-204C-4C37-A19B-5C1CDC9ECDFB}" srcOrd="0" destOrd="0" presId="urn:microsoft.com/office/officeart/2005/8/layout/hierarchy2"/>
    <dgm:cxn modelId="{E3FE4BA3-1E68-4008-B253-5CFB42BAFADD}" srcId="{8C4DCBAD-7F44-407E-B2F8-20FC7222A7C0}" destId="{4B887596-8255-4A71-AD2C-F51DB097E333}" srcOrd="2" destOrd="0" parTransId="{7AF68A73-030C-42AE-9485-9562071EC3C1}" sibTransId="{E81E91D0-8FB5-4BB7-B3F6-6A92E7C15F33}"/>
    <dgm:cxn modelId="{7F598F4E-3A52-4818-AF21-ACFEC6242912}" type="presOf" srcId="{FC3C0737-6F75-4A2C-87FB-406E5109E204}" destId="{712D6308-8AE0-4425-9177-C75D9FE4EF9F}" srcOrd="1" destOrd="0" presId="urn:microsoft.com/office/officeart/2005/8/layout/hierarchy2"/>
    <dgm:cxn modelId="{E7A51575-DDC9-4009-9CC4-0982A99FEFDD}" type="presOf" srcId="{F7AA025A-D476-4DB7-90EF-B3C059C031B2}" destId="{3C7A202B-B9C7-4930-81D1-9C92AD0FBE1D}" srcOrd="1" destOrd="0" presId="urn:microsoft.com/office/officeart/2005/8/layout/hierarchy2"/>
    <dgm:cxn modelId="{9F373DDB-3BA1-46B5-B63F-D1554F283E19}" srcId="{8C4DCBAD-7F44-407E-B2F8-20FC7222A7C0}" destId="{C0867B5D-4D1C-4066-A431-E729E538B2D4}" srcOrd="1" destOrd="0" parTransId="{D98C0C1D-3BFF-4E22-BD4A-5BC681BAE235}" sibTransId="{3E453A5C-B5EA-42B3-9C71-C3464F49A2DA}"/>
    <dgm:cxn modelId="{6D1150EE-FDB3-4884-8A8F-BE3040A5BB07}" type="presOf" srcId="{FC3C0737-6F75-4A2C-87FB-406E5109E204}" destId="{6EC070CB-4446-4F96-8D56-283F0C0545E9}" srcOrd="0" destOrd="0" presId="urn:microsoft.com/office/officeart/2005/8/layout/hierarchy2"/>
    <dgm:cxn modelId="{25E2C065-2601-4913-9A78-CAF1F5626476}" srcId="{DA8EDC0A-1169-4369-BA9C-A39904766378}" destId="{9AD26C5A-4067-43DB-B19D-BCF21321FD14}" srcOrd="1" destOrd="0" parTransId="{0F8946CB-22D6-4B91-8D6E-1D31ABFEAD68}" sibTransId="{B0A7CAD5-28DD-4032-AF23-FDE9500885CD}"/>
    <dgm:cxn modelId="{7CCFFA34-31A4-4E40-A5FE-5AB24653C9D3}" type="presOf" srcId="{D98C0C1D-3BFF-4E22-BD4A-5BC681BAE235}" destId="{F207E577-91BB-42D0-B965-88F0E72AEF07}" srcOrd="1" destOrd="0" presId="urn:microsoft.com/office/officeart/2005/8/layout/hierarchy2"/>
    <dgm:cxn modelId="{8DE0210F-6017-4C9D-89DF-404DFFE169BD}" type="presOf" srcId="{754A6049-9BF6-417E-AA4A-8A87C4B1C535}" destId="{89BC8529-0952-4154-BA18-A583F840B6CA}" srcOrd="0" destOrd="0" presId="urn:microsoft.com/office/officeart/2005/8/layout/hierarchy2"/>
    <dgm:cxn modelId="{3BBE7E85-904B-43B5-B60C-A9FAD5D8D866}" srcId="{4B887596-8255-4A71-AD2C-F51DB097E333}" destId="{F4FAA5E6-5AF7-465D-8259-EE6EAF0D7D55}" srcOrd="0" destOrd="0" parTransId="{F7AA025A-D476-4DB7-90EF-B3C059C031B2}" sibTransId="{ADDE28B3-CDA2-4D2E-ADAC-0464C5852FFA}"/>
    <dgm:cxn modelId="{937B7982-54B8-4E3F-AC82-027DED5D88FD}" srcId="{9AD26C5A-4067-43DB-B19D-BCF21321FD14}" destId="{C95D3B78-5E54-420E-8CA1-C1DF7D410DB5}" srcOrd="0" destOrd="0" parTransId="{00011727-93D0-4063-8C44-C4DE23AC01A0}" sibTransId="{3138833A-542F-4F58-B526-121C85200F2C}"/>
    <dgm:cxn modelId="{1A7E95DB-5113-43DA-ACC3-9DBCAC3C8396}" type="presOf" srcId="{7AF68A73-030C-42AE-9485-9562071EC3C1}" destId="{9E48FBB1-66DF-40EC-9D64-F5AD5AEAAFAA}" srcOrd="1" destOrd="0" presId="urn:microsoft.com/office/officeart/2005/8/layout/hierarchy2"/>
    <dgm:cxn modelId="{78C5ED94-F962-4F9F-B6AA-D202A1532F8C}" type="presOf" srcId="{F7AA025A-D476-4DB7-90EF-B3C059C031B2}" destId="{90B5D166-2F72-4474-8D78-1517B0366B85}" srcOrd="0" destOrd="0" presId="urn:microsoft.com/office/officeart/2005/8/layout/hierarchy2"/>
    <dgm:cxn modelId="{6E879BAB-BA8E-4A01-9C56-672E9B4BC8CC}" type="presOf" srcId="{8C4DCBAD-7F44-407E-B2F8-20FC7222A7C0}" destId="{D4BB96E6-0BA1-48D4-A952-C4DB16BAF103}" srcOrd="0" destOrd="0" presId="urn:microsoft.com/office/officeart/2005/8/layout/hierarchy2"/>
    <dgm:cxn modelId="{8C16509A-0339-4149-9127-94B1587A4963}" type="presOf" srcId="{53A0A600-B9FF-4A26-AD47-8C7CE4AF26F7}" destId="{446B9A3E-4817-4C18-94E8-6BF1BF5D30D4}" srcOrd="1" destOrd="0" presId="urn:microsoft.com/office/officeart/2005/8/layout/hierarchy2"/>
    <dgm:cxn modelId="{25A25ECC-648D-4E2B-AFAC-367950C6D166}" type="presParOf" srcId="{64E8644A-25B6-48C3-92BD-399BDAB18C83}" destId="{89E028A8-B1E9-43AD-827A-D1EAC6F47424}" srcOrd="0" destOrd="0" presId="urn:microsoft.com/office/officeart/2005/8/layout/hierarchy2"/>
    <dgm:cxn modelId="{BE07CB07-87DE-4ADF-9BF8-2E34A9710ADB}" type="presParOf" srcId="{89E028A8-B1E9-43AD-827A-D1EAC6F47424}" destId="{D4BB96E6-0BA1-48D4-A952-C4DB16BAF103}" srcOrd="0" destOrd="0" presId="urn:microsoft.com/office/officeart/2005/8/layout/hierarchy2"/>
    <dgm:cxn modelId="{CED11678-06C6-4B95-8E04-B32379D52AAE}" type="presParOf" srcId="{89E028A8-B1E9-43AD-827A-D1EAC6F47424}" destId="{FA4E0688-8698-4317-B811-755CD4D27339}" srcOrd="1" destOrd="0" presId="urn:microsoft.com/office/officeart/2005/8/layout/hierarchy2"/>
    <dgm:cxn modelId="{EBE59AD2-CD90-4C44-9FD7-17EB8162B1ED}" type="presParOf" srcId="{FA4E0688-8698-4317-B811-755CD4D27339}" destId="{6EC070CB-4446-4F96-8D56-283F0C0545E9}" srcOrd="0" destOrd="0" presId="urn:microsoft.com/office/officeart/2005/8/layout/hierarchy2"/>
    <dgm:cxn modelId="{732ECCC7-67BC-4653-A668-910737CB8AC9}" type="presParOf" srcId="{6EC070CB-4446-4F96-8D56-283F0C0545E9}" destId="{712D6308-8AE0-4425-9177-C75D9FE4EF9F}" srcOrd="0" destOrd="0" presId="urn:microsoft.com/office/officeart/2005/8/layout/hierarchy2"/>
    <dgm:cxn modelId="{FDE153DC-76C8-48B4-A8AC-1115A22D50DA}" type="presParOf" srcId="{FA4E0688-8698-4317-B811-755CD4D27339}" destId="{996A135F-A63F-4726-A709-EE94131B8F38}" srcOrd="1" destOrd="0" presId="urn:microsoft.com/office/officeart/2005/8/layout/hierarchy2"/>
    <dgm:cxn modelId="{AEDCC47D-D6FD-413C-B6BE-240219A6D90A}" type="presParOf" srcId="{996A135F-A63F-4726-A709-EE94131B8F38}" destId="{B6162802-C1F7-4C53-933C-887D1F105A70}" srcOrd="0" destOrd="0" presId="urn:microsoft.com/office/officeart/2005/8/layout/hierarchy2"/>
    <dgm:cxn modelId="{123C7114-57C3-4D9E-A8DF-7855FC6A462C}" type="presParOf" srcId="{996A135F-A63F-4726-A709-EE94131B8F38}" destId="{9F644E3A-3BF3-41E6-934C-5F8B9FDEFEDC}" srcOrd="1" destOrd="0" presId="urn:microsoft.com/office/officeart/2005/8/layout/hierarchy2"/>
    <dgm:cxn modelId="{10170A76-A660-4F49-B6CF-09451466A207}" type="presParOf" srcId="{FA4E0688-8698-4317-B811-755CD4D27339}" destId="{1BC62F5D-E8D8-438D-B784-16CFBC637B0A}" srcOrd="2" destOrd="0" presId="urn:microsoft.com/office/officeart/2005/8/layout/hierarchy2"/>
    <dgm:cxn modelId="{DD9A19E4-B0D3-4750-88B1-B35248674CAD}" type="presParOf" srcId="{1BC62F5D-E8D8-438D-B784-16CFBC637B0A}" destId="{F207E577-91BB-42D0-B965-88F0E72AEF07}" srcOrd="0" destOrd="0" presId="urn:microsoft.com/office/officeart/2005/8/layout/hierarchy2"/>
    <dgm:cxn modelId="{BE88A25F-6D7C-489D-B286-4EEAA9806BC5}" type="presParOf" srcId="{FA4E0688-8698-4317-B811-755CD4D27339}" destId="{CBF1E377-5476-4BB1-8552-D96B8823E647}" srcOrd="3" destOrd="0" presId="urn:microsoft.com/office/officeart/2005/8/layout/hierarchy2"/>
    <dgm:cxn modelId="{57912219-75CB-45D1-9CFE-4A59C507538E}" type="presParOf" srcId="{CBF1E377-5476-4BB1-8552-D96B8823E647}" destId="{0BEF372E-CAE8-4944-B8D3-0CEAB09DCD53}" srcOrd="0" destOrd="0" presId="urn:microsoft.com/office/officeart/2005/8/layout/hierarchy2"/>
    <dgm:cxn modelId="{1C1AA526-DA4F-4A35-AD8D-82D1B1A34A9D}" type="presParOf" srcId="{CBF1E377-5476-4BB1-8552-D96B8823E647}" destId="{C59CF475-7859-448C-ACAE-AEDDC6BA71BA}" srcOrd="1" destOrd="0" presId="urn:microsoft.com/office/officeart/2005/8/layout/hierarchy2"/>
    <dgm:cxn modelId="{88059249-E8F4-43E4-9F07-EB071944B355}" type="presParOf" srcId="{FA4E0688-8698-4317-B811-755CD4D27339}" destId="{64CC6C20-204C-4C37-A19B-5C1CDC9ECDFB}" srcOrd="4" destOrd="0" presId="urn:microsoft.com/office/officeart/2005/8/layout/hierarchy2"/>
    <dgm:cxn modelId="{41EA9D2E-7B31-4BBB-9E3C-F3249CB33BA2}" type="presParOf" srcId="{64CC6C20-204C-4C37-A19B-5C1CDC9ECDFB}" destId="{9E48FBB1-66DF-40EC-9D64-F5AD5AEAAFAA}" srcOrd="0" destOrd="0" presId="urn:microsoft.com/office/officeart/2005/8/layout/hierarchy2"/>
    <dgm:cxn modelId="{FDDD1677-4007-469D-A57C-DFEF03B0002F}" type="presParOf" srcId="{FA4E0688-8698-4317-B811-755CD4D27339}" destId="{F3E01536-EE41-4769-B9C1-187167A69EB1}" srcOrd="5" destOrd="0" presId="urn:microsoft.com/office/officeart/2005/8/layout/hierarchy2"/>
    <dgm:cxn modelId="{999831AA-6850-43F0-98E0-828C0657667B}" type="presParOf" srcId="{F3E01536-EE41-4769-B9C1-187167A69EB1}" destId="{AAFA8E0C-616D-4507-9B45-E78F0A3666DF}" srcOrd="0" destOrd="0" presId="urn:microsoft.com/office/officeart/2005/8/layout/hierarchy2"/>
    <dgm:cxn modelId="{A316AAF6-6DA6-4686-8EF8-C911A5ADEA73}" type="presParOf" srcId="{F3E01536-EE41-4769-B9C1-187167A69EB1}" destId="{5FEA49C4-3159-4536-BEC5-604DD0B071B4}" srcOrd="1" destOrd="0" presId="urn:microsoft.com/office/officeart/2005/8/layout/hierarchy2"/>
    <dgm:cxn modelId="{CF196FE3-C76B-4338-B855-AD8664988AE5}" type="presParOf" srcId="{5FEA49C4-3159-4536-BEC5-604DD0B071B4}" destId="{90B5D166-2F72-4474-8D78-1517B0366B85}" srcOrd="0" destOrd="0" presId="urn:microsoft.com/office/officeart/2005/8/layout/hierarchy2"/>
    <dgm:cxn modelId="{FFD0F148-049C-4ADD-B08B-070514DCCABB}" type="presParOf" srcId="{90B5D166-2F72-4474-8D78-1517B0366B85}" destId="{3C7A202B-B9C7-4930-81D1-9C92AD0FBE1D}" srcOrd="0" destOrd="0" presId="urn:microsoft.com/office/officeart/2005/8/layout/hierarchy2"/>
    <dgm:cxn modelId="{FB7E2528-5FFA-41E3-ACF3-298BE9E2DFB5}" type="presParOf" srcId="{5FEA49C4-3159-4536-BEC5-604DD0B071B4}" destId="{A56BBC2A-3FD1-41CB-AFFE-8DEAF4B02B0A}" srcOrd="1" destOrd="0" presId="urn:microsoft.com/office/officeart/2005/8/layout/hierarchy2"/>
    <dgm:cxn modelId="{DFDCED2F-E635-4A85-B46F-1134735F9B3D}" type="presParOf" srcId="{A56BBC2A-3FD1-41CB-AFFE-8DEAF4B02B0A}" destId="{43864A12-905B-4B0A-928A-4DFB929AC0F9}" srcOrd="0" destOrd="0" presId="urn:microsoft.com/office/officeart/2005/8/layout/hierarchy2"/>
    <dgm:cxn modelId="{87C53811-7BAB-4BAB-BA5B-A59F748A758E}" type="presParOf" srcId="{A56BBC2A-3FD1-41CB-AFFE-8DEAF4B02B0A}" destId="{6E5DCE5C-7861-441A-99F4-8F30A1EA0D9C}" srcOrd="1" destOrd="0" presId="urn:microsoft.com/office/officeart/2005/8/layout/hierarchy2"/>
    <dgm:cxn modelId="{61E75CF6-CD17-4E76-85D2-905C4F9E6C5D}" type="presParOf" srcId="{6E5DCE5C-7861-441A-99F4-8F30A1EA0D9C}" destId="{A67D5D32-D09B-43CE-AD37-036271D0D2BC}" srcOrd="0" destOrd="0" presId="urn:microsoft.com/office/officeart/2005/8/layout/hierarchy2"/>
    <dgm:cxn modelId="{4E185EC8-D1DA-433C-BEEF-04B2EB2B9192}" type="presParOf" srcId="{A67D5D32-D09B-43CE-AD37-036271D0D2BC}" destId="{446B9A3E-4817-4C18-94E8-6BF1BF5D30D4}" srcOrd="0" destOrd="0" presId="urn:microsoft.com/office/officeart/2005/8/layout/hierarchy2"/>
    <dgm:cxn modelId="{53A749CD-A01E-40A6-B477-373B95CF35EC}" type="presParOf" srcId="{6E5DCE5C-7861-441A-99F4-8F30A1EA0D9C}" destId="{40AF7D89-3CED-494F-A9AF-F2A3F86AD540}" srcOrd="1" destOrd="0" presId="urn:microsoft.com/office/officeart/2005/8/layout/hierarchy2"/>
    <dgm:cxn modelId="{5556D40D-4A30-47FA-92BF-EA5628922A1E}" type="presParOf" srcId="{40AF7D89-3CED-494F-A9AF-F2A3F86AD540}" destId="{89BC8529-0952-4154-BA18-A583F840B6CA}" srcOrd="0" destOrd="0" presId="urn:microsoft.com/office/officeart/2005/8/layout/hierarchy2"/>
    <dgm:cxn modelId="{C9FD6A67-7F27-4079-A93B-31D7F53BEF28}" type="presParOf" srcId="{40AF7D89-3CED-494F-A9AF-F2A3F86AD540}" destId="{3382599D-98E9-4DC4-B31B-8DBED1247A90}" srcOrd="1" destOrd="0" presId="urn:microsoft.com/office/officeart/2005/8/layout/hierarchy2"/>
    <dgm:cxn modelId="{BA3E2E32-2AE1-45C3-A672-F57FC87580E8}" type="presParOf" srcId="{64E8644A-25B6-48C3-92BD-399BDAB18C83}" destId="{3B2A8223-24C6-41AB-A7E9-3CFBCFE879E2}" srcOrd="1" destOrd="0" presId="urn:microsoft.com/office/officeart/2005/8/layout/hierarchy2"/>
    <dgm:cxn modelId="{E9688E02-ED33-4009-8BC4-A1B02D471794}" type="presParOf" srcId="{3B2A8223-24C6-41AB-A7E9-3CFBCFE879E2}" destId="{61E59E1E-CDAE-48DD-8550-ACF6D1E2E061}" srcOrd="0" destOrd="0" presId="urn:microsoft.com/office/officeart/2005/8/layout/hierarchy2"/>
    <dgm:cxn modelId="{50FB9172-624F-4515-8108-99800F8EDC9F}" type="presParOf" srcId="{3B2A8223-24C6-41AB-A7E9-3CFBCFE879E2}" destId="{BE0BD6C0-60D6-4464-9566-A1C3C55BE480}" srcOrd="1" destOrd="0" presId="urn:microsoft.com/office/officeart/2005/8/layout/hierarchy2"/>
    <dgm:cxn modelId="{BB5C6A96-DBCF-42C6-AA70-45A1277442BF}" type="presParOf" srcId="{BE0BD6C0-60D6-4464-9566-A1C3C55BE480}" destId="{9641D102-8A74-447E-9AB7-ADAF391555CF}" srcOrd="0" destOrd="0" presId="urn:microsoft.com/office/officeart/2005/8/layout/hierarchy2"/>
    <dgm:cxn modelId="{EB34D622-E778-4557-8A8E-AD4B7262BBCA}" type="presParOf" srcId="{9641D102-8A74-447E-9AB7-ADAF391555CF}" destId="{A4D79A09-9CCD-43FE-8A7F-1B6F5990034B}" srcOrd="0" destOrd="0" presId="urn:microsoft.com/office/officeart/2005/8/layout/hierarchy2"/>
    <dgm:cxn modelId="{4340D159-8225-44DB-A099-405E998987C9}" type="presParOf" srcId="{BE0BD6C0-60D6-4464-9566-A1C3C55BE480}" destId="{9A327C51-8186-405A-9829-609F9870AB9A}" srcOrd="1" destOrd="0" presId="urn:microsoft.com/office/officeart/2005/8/layout/hierarchy2"/>
    <dgm:cxn modelId="{B35D4160-C2F1-414A-8C28-3DCE512BE500}" type="presParOf" srcId="{9A327C51-8186-405A-9829-609F9870AB9A}" destId="{30562868-13E2-4198-990B-2FB59477A9FE}" srcOrd="0" destOrd="0" presId="urn:microsoft.com/office/officeart/2005/8/layout/hierarchy2"/>
    <dgm:cxn modelId="{877B35E4-7344-459F-B29A-3F5AC6864B34}" type="presParOf" srcId="{9A327C51-8186-405A-9829-609F9870AB9A}" destId="{8E95D274-9CF5-4DF8-9609-FE86A0A78D70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683225-AAE4-4F57-8F2F-F24A3552065D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5A5F5AE3-B3DF-45E8-915E-B4F45D10D55E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اجزاء بر دو قسم هستند</a:t>
          </a:r>
          <a:endParaRPr lang="fa-IR" sz="1600" dirty="0">
            <a:cs typeface="B Mitra" pitchFamily="2" charset="-78"/>
          </a:endParaRPr>
        </a:p>
      </dgm:t>
    </dgm:pt>
    <dgm:pt modelId="{BE75DB56-886D-49DE-B9B0-3D6E5B039DB1}" type="parTrans" cxnId="{BF05632B-6FFB-41D3-A257-2A011FA0646D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151705D-B8DB-439C-8542-07F5DBB4C7D9}" type="sibTrans" cxnId="{BF05632B-6FFB-41D3-A257-2A011FA0646D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01BC08E-0DD9-48C1-A7B3-A7DC6A893014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الف. اجزای بالفعل یا حقیقی</a:t>
          </a:r>
          <a:endParaRPr lang="fa-IR" sz="1600" dirty="0">
            <a:cs typeface="B Mitra" pitchFamily="2" charset="-78"/>
          </a:endParaRPr>
        </a:p>
      </dgm:t>
    </dgm:pt>
    <dgm:pt modelId="{C000ED50-351F-4CF4-86DD-1A182A82F06D}" type="parTrans" cxnId="{BEB120E0-C287-49AD-9198-8549774E5C2F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1B60975-5E72-418B-A7B0-CB7B5761AC13}" type="sibTrans" cxnId="{BEB120E0-C287-49AD-9198-8549774E5C2F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AD0A7497-6829-4385-9D22-AC5D41B6184F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که هر یک وجودی جدای از وجود مرکب (کل) دارند </a:t>
          </a:r>
          <a:endParaRPr lang="fa-IR" sz="1600" dirty="0">
            <a:cs typeface="B Mitra" pitchFamily="2" charset="-78"/>
          </a:endParaRPr>
        </a:p>
      </dgm:t>
    </dgm:pt>
    <dgm:pt modelId="{FE45DBB5-0801-43FD-87B8-F23F4FF40BB7}" type="parTrans" cxnId="{7F6CA99D-259C-49FF-A3E4-961C4739C1F8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7E9D7C3-3D3A-4ABB-B3B2-AF0F8E6325A9}" type="sibTrans" cxnId="{7F6CA99D-259C-49FF-A3E4-961C4739C1F8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5A048D0-AFF7-4A24-BE10-019849E949BC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مثل اکسیژن و هیدروژن در آب</a:t>
          </a:r>
          <a:endParaRPr lang="fa-IR" sz="1600" dirty="0">
            <a:cs typeface="B Mitra" pitchFamily="2" charset="-78"/>
          </a:endParaRPr>
        </a:p>
      </dgm:t>
    </dgm:pt>
    <dgm:pt modelId="{1DFBAB14-2E09-4F2A-9931-7A3ED4C11EBB}" type="parTrans" cxnId="{DA541D1D-A17C-4F3B-9141-0CAE65AE7D44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5A447F9-0754-4D39-B968-588CF3F95526}" type="sibTrans" cxnId="{DA541D1D-A17C-4F3B-9141-0CAE65AE7D4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3E503D5-9DA3-45DC-A96F-F1CA6F2213B1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ب. اجزای بالقوه یا فرضی</a:t>
          </a:r>
          <a:endParaRPr lang="fa-IR" sz="1600" dirty="0">
            <a:cs typeface="B Mitra" pitchFamily="2" charset="-78"/>
          </a:endParaRPr>
        </a:p>
      </dgm:t>
    </dgm:pt>
    <dgm:pt modelId="{E107C0AE-2739-4ED3-B577-1139D7002E26}" type="parTrans" cxnId="{10A272A2-D7D8-457C-81C7-9F8F16929BD7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A88F61B3-FEF2-4234-8879-3E94703430C2}" type="sibTrans" cxnId="{10A272A2-D7D8-457C-81C7-9F8F16929BD7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40683E5-93E6-409A-AF5B-853982A8E9E2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که همه آنها با مرکب با یک وجود موجودند و وجود مستقلی ندارند </a:t>
          </a:r>
          <a:endParaRPr lang="fa-IR" sz="1600" dirty="0">
            <a:cs typeface="B Mitra" pitchFamily="2" charset="-78"/>
          </a:endParaRPr>
        </a:p>
      </dgm:t>
    </dgm:pt>
    <dgm:pt modelId="{2555D0FF-9BB9-4E9B-818D-37C5F2335D22}" type="parTrans" cxnId="{EF2D7AEC-567F-40A6-9F5B-17FBE7BBD46D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9861041-A021-49D0-8657-3896FDDBAED7}" type="sibTrans" cxnId="{EF2D7AEC-567F-40A6-9F5B-17FBE7BBD46D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4612674-C29A-40F7-817A-83D62594F4A7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مثل اجزای فرضی یک پاره خط</a:t>
          </a:r>
          <a:endParaRPr lang="fa-IR" sz="1600" dirty="0">
            <a:cs typeface="B Mitra" pitchFamily="2" charset="-78"/>
          </a:endParaRPr>
        </a:p>
      </dgm:t>
    </dgm:pt>
    <dgm:pt modelId="{552F3030-4ADE-4917-B2C1-75362C8BEA98}" type="parTrans" cxnId="{EE3716C8-F023-41C0-8785-66EA5EC11495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E21F402-68E7-4BD8-8B9B-B7AA58C211F7}" type="sibTrans" cxnId="{EE3716C8-F023-41C0-8785-66EA5EC11495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A3544474-B62E-406A-A145-ABC7E270362E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1. عدم ترکیب از اجزاء بالفعل</a:t>
          </a:r>
          <a:endParaRPr lang="fa-IR" sz="1600" dirty="0">
            <a:cs typeface="B Mitra" pitchFamily="2" charset="-78"/>
          </a:endParaRPr>
        </a:p>
      </dgm:t>
    </dgm:pt>
    <dgm:pt modelId="{AA179502-4BAC-4DD9-8238-B999BF061A58}" type="parTrans" cxnId="{545CBEA8-51F2-4A92-8382-D09099D519C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8A7F6D6-33B2-41E6-BB2F-D29D10DB0F17}" type="sibTrans" cxnId="{545CBEA8-51F2-4A92-8382-D09099D519C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C9A5B208-F741-46A0-857C-5FB8D69A5BBB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برهان</a:t>
          </a:r>
          <a:endParaRPr lang="fa-IR" sz="1600" dirty="0">
            <a:cs typeface="B Mitra" pitchFamily="2" charset="-78"/>
          </a:endParaRPr>
        </a:p>
      </dgm:t>
    </dgm:pt>
    <dgm:pt modelId="{F1102971-9669-4E14-80E3-744E2DC1CB0D}" type="parTrans" cxnId="{FF3EC0FE-C3FF-49D4-894F-D694133C4EC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AB7CC7A-E1B9-4D51-A65A-21ECF1E329F1}" type="sibTrans" cxnId="{FF3EC0FE-C3FF-49D4-894F-D694133C4EC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BB0BF31-7080-4653-9C8F-9F4540DAAD85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صغری</a:t>
          </a:r>
          <a:endParaRPr lang="fa-IR" sz="1600" i="1" dirty="0">
            <a:cs typeface="B Mitra" pitchFamily="2" charset="-78"/>
          </a:endParaRPr>
        </a:p>
      </dgm:t>
    </dgm:pt>
    <dgm:pt modelId="{348B7CDD-A8BA-4147-B7F2-51219B3A3BDF}" type="parTrans" cxnId="{99EC9C50-C70D-4CD8-BD0C-1010105C6AE6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BD3313C-85F8-4A62-9DFF-9D4D32DE518F}" type="sibTrans" cxnId="{99EC9C50-C70D-4CD8-BD0C-1010105C6AE6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060755F-09D7-4686-953A-E1DBE088647B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اگر واجب الوجود مرکب از اجزاء بالفعل باشد نیازمند به اجزائش خواهد بود</a:t>
          </a:r>
          <a:endParaRPr lang="fa-IR" sz="1600" dirty="0">
            <a:cs typeface="B Mitra" pitchFamily="2" charset="-78"/>
          </a:endParaRPr>
        </a:p>
      </dgm:t>
    </dgm:pt>
    <dgm:pt modelId="{AECB7DAB-CBE1-4F9E-BA1E-ECC7AC27E949}" type="parTrans" cxnId="{79489C85-16C5-4F78-97B2-77E08D35AF07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A3C89EE4-AB5B-459B-A36F-320EFC2EFD9C}" type="sibTrans" cxnId="{79489C85-16C5-4F78-97B2-77E08D35AF07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A97A3DE-74A4-410D-AA4C-D4CDCBAB2AD4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کبری</a:t>
          </a:r>
          <a:endParaRPr lang="fa-IR" sz="1600" dirty="0">
            <a:cs typeface="B Mitra" pitchFamily="2" charset="-78"/>
          </a:endParaRPr>
        </a:p>
      </dgm:t>
    </dgm:pt>
    <dgm:pt modelId="{67AEE91A-EA1F-472D-B2FC-5B3F466EF02D}" type="parTrans" cxnId="{D4AD99D4-1897-4C2E-859A-1D11A2A67896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F4D27D4-81AF-4975-A89F-4FB13754798A}" type="sibTrans" cxnId="{D4AD99D4-1897-4C2E-859A-1D11A2A67896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9AF3A4D2-71B7-424F-B595-36E085B86956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لکن واجب الوجود نیازمند به چیزی نیست </a:t>
          </a:r>
          <a:endParaRPr lang="fa-IR" sz="1600" dirty="0">
            <a:cs typeface="B Mitra" pitchFamily="2" charset="-78"/>
          </a:endParaRPr>
        </a:p>
      </dgm:t>
    </dgm:pt>
    <dgm:pt modelId="{C412E4FF-7A02-403D-AB1D-F88D86908F02}" type="parTrans" cxnId="{15972E46-7B89-4C4D-AF04-E82F01434AA1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1B3132B-DEA4-4BA7-853A-E342E4D4A100}" type="sibTrans" cxnId="{15972E46-7B89-4C4D-AF04-E82F01434AA1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5510B59-A407-4187-9B8B-26E8B0182186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نتیجه</a:t>
          </a:r>
          <a:endParaRPr lang="fa-IR" sz="1600" dirty="0">
            <a:cs typeface="B Mitra" pitchFamily="2" charset="-78"/>
          </a:endParaRPr>
        </a:p>
      </dgm:t>
    </dgm:pt>
    <dgm:pt modelId="{AEDA4700-0AC4-4DC5-93CC-CCEAF1209F36}" type="parTrans" cxnId="{79AFAF7C-80EC-4BF1-B3B2-07AAED719CF9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BCBB8F8-0864-4D45-B5D1-006EE577F528}" type="sibTrans" cxnId="{79AFAF7C-80EC-4BF1-B3B2-07AAED719CF9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06F4CDF-6359-4A93-B4F4-D06028C66F0D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پس واجب الوجود مرکب از اجزاء بالفعل نیست</a:t>
          </a:r>
          <a:endParaRPr lang="fa-IR" sz="1600" dirty="0">
            <a:cs typeface="B Mitra" pitchFamily="2" charset="-78"/>
          </a:endParaRPr>
        </a:p>
      </dgm:t>
    </dgm:pt>
    <dgm:pt modelId="{E78D91CA-925B-4C67-A278-258979DA1E08}" type="parTrans" cxnId="{85E83020-4B10-49C7-9008-933C0C71BE44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138FBFC-E9AE-4698-912E-C28A6C063F42}" type="sibTrans" cxnId="{85E83020-4B10-49C7-9008-933C0C71BE4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CF7BFEFE-7E1A-41E9-B6BA-5C2CC390DC59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2. عدم ترکیب از اجزاء بالقوه</a:t>
          </a:r>
          <a:endParaRPr lang="fa-IR" sz="1600" dirty="0">
            <a:cs typeface="B Mitra" pitchFamily="2" charset="-78"/>
          </a:endParaRPr>
        </a:p>
      </dgm:t>
    </dgm:pt>
    <dgm:pt modelId="{D2FD4FE2-C41F-4CE2-A652-FA5388C852C1}" type="parTrans" cxnId="{D058485B-ED7B-4AA4-BCA6-0C3ED4C10299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1B9E4FA-9FAA-437E-BBCD-66323587DCA1}" type="sibTrans" cxnId="{D058485B-ED7B-4AA4-BCA6-0C3ED4C10299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9FA3842E-92EE-467B-8E6F-4EF3213D4B90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برهان</a:t>
          </a:r>
          <a:endParaRPr lang="fa-IR" sz="1600" dirty="0">
            <a:cs typeface="B Mitra" pitchFamily="2" charset="-78"/>
          </a:endParaRPr>
        </a:p>
      </dgm:t>
    </dgm:pt>
    <dgm:pt modelId="{D4E9E237-654E-4A94-B25B-BAE7CBB682D3}" type="parTrans" cxnId="{2DC856E2-00A3-4F63-99F1-330BE468CEF9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58E0AB6-6F28-4C30-A4BF-4ED08374E19B}" type="sibTrans" cxnId="{2DC856E2-00A3-4F63-99F1-330BE468CEF9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C579588B-9AB2-4F78-9EC9-45BFAFC4F8FD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صغری</a:t>
          </a:r>
          <a:endParaRPr lang="fa-IR" sz="1600" dirty="0">
            <a:cs typeface="B Mitra" pitchFamily="2" charset="-78"/>
          </a:endParaRPr>
        </a:p>
      </dgm:t>
    </dgm:pt>
    <dgm:pt modelId="{CEDE2528-2A2A-47F7-8769-285C7913DF57}" type="parTrans" cxnId="{AA6755D9-42B2-4EFD-9177-9516A43DB775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DAF36FF-C0AE-4C1B-8CA1-2944B5F9E8A5}" type="sibTrans" cxnId="{AA6755D9-42B2-4EFD-9177-9516A43DB775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C5514005-EE19-444C-BB62-107E1B3BB908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اگر واجب الوجود  اجزاء بالقوه داشته باشد امکان زوال خواهد داشت  </a:t>
          </a:r>
          <a:endParaRPr lang="fa-IR" sz="1600" dirty="0">
            <a:cs typeface="B Mitra" pitchFamily="2" charset="-78"/>
          </a:endParaRPr>
        </a:p>
      </dgm:t>
    </dgm:pt>
    <dgm:pt modelId="{76FC2D40-0ED5-4C0D-BF5E-4FC40443FD81}" type="parTrans" cxnId="{FFFCF322-B683-43F7-B99E-5215F4704C61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AC6E632D-B31E-46B3-AD27-99D0C0962549}" type="sibTrans" cxnId="{FFFCF322-B683-43F7-B99E-5215F4704C61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37AA793-965C-44B0-8467-38789B89644D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زیرا قابلیت تجزیه می یابد</a:t>
          </a:r>
          <a:endParaRPr lang="fa-IR" sz="1600" dirty="0">
            <a:cs typeface="B Mitra" pitchFamily="2" charset="-78"/>
          </a:endParaRPr>
        </a:p>
      </dgm:t>
    </dgm:pt>
    <dgm:pt modelId="{4365C76B-E54B-47AE-B446-A44FAD1D646B}" type="parTrans" cxnId="{F195567C-6903-4126-B83A-4BB8CCD4DB1D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B708BD3-0E0F-4723-9427-FAF8CB344ABF}" type="sibTrans" cxnId="{F195567C-6903-4126-B83A-4BB8CCD4DB1D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64300AA-7AD6-4E34-912D-D1AFFA81CE9C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کبری</a:t>
          </a:r>
          <a:endParaRPr lang="fa-IR" sz="1600" dirty="0">
            <a:cs typeface="B Mitra" pitchFamily="2" charset="-78"/>
          </a:endParaRPr>
        </a:p>
      </dgm:t>
    </dgm:pt>
    <dgm:pt modelId="{35BD9DE9-20F6-4C9E-A9DA-27575360DFD3}" type="parTrans" cxnId="{691D0601-C623-4629-AC5B-858A392CEDBF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9E32AAF6-38DD-46B0-B56E-2C0B671FFCDE}" type="sibTrans" cxnId="{691D0601-C623-4629-AC5B-858A392CEDBF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93E37C8-A598-4D7C-8C39-F90EEA182D47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لکن واجب الوجود امکان زوال ندارد </a:t>
          </a:r>
          <a:endParaRPr lang="fa-IR" sz="1600" dirty="0">
            <a:cs typeface="B Mitra" pitchFamily="2" charset="-78"/>
          </a:endParaRPr>
        </a:p>
      </dgm:t>
    </dgm:pt>
    <dgm:pt modelId="{3763F11E-34B7-4C32-8435-7337F7A77081}" type="parTrans" cxnId="{408F07B3-A7A5-495C-96A3-25DB88B27AA1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4299C3A-2E04-46C7-9B64-64A68AF2421A}" type="sibTrans" cxnId="{408F07B3-A7A5-495C-96A3-25DB88B27AA1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9FC08B60-15C9-4949-B2B1-A88DDE1A346A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زیرا سرمدی است</a:t>
          </a:r>
          <a:endParaRPr lang="fa-IR" sz="1600" dirty="0">
            <a:cs typeface="B Mitra" pitchFamily="2" charset="-78"/>
          </a:endParaRPr>
        </a:p>
      </dgm:t>
    </dgm:pt>
    <dgm:pt modelId="{99AB0AE2-A956-416D-A1FA-E8216C150D3B}" type="parTrans" cxnId="{FBB4DF72-F89E-4392-BB28-59C5B29980BB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D330249-6D88-4106-9861-80375F6C30B4}" type="sibTrans" cxnId="{FBB4DF72-F89E-4392-BB28-59C5B29980BB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8C4F37F-0D36-4E99-9374-68E85EA77F41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نتیجه</a:t>
          </a:r>
          <a:endParaRPr lang="fa-IR" sz="1600" dirty="0">
            <a:cs typeface="B Mitra" pitchFamily="2" charset="-78"/>
          </a:endParaRPr>
        </a:p>
      </dgm:t>
    </dgm:pt>
    <dgm:pt modelId="{41014F69-E043-437B-92A9-3F30B266F33F}" type="parTrans" cxnId="{0A05679C-86DA-4470-9340-B8ED89F3C977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59D2859-5112-4633-A6C6-46289385DA78}" type="sibTrans" cxnId="{0A05679C-86DA-4470-9340-B8ED89F3C977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401C479-E9D9-4077-BA00-3A624A0E5117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واجب الوجود اجزاء بالقوه ندارد</a:t>
          </a:r>
          <a:endParaRPr lang="fa-IR" sz="1600" dirty="0">
            <a:cs typeface="B Mitra" pitchFamily="2" charset="-78"/>
          </a:endParaRPr>
        </a:p>
      </dgm:t>
    </dgm:pt>
    <dgm:pt modelId="{412D7C6B-292A-45C0-8680-AB234D3D0938}" type="parTrans" cxnId="{BE541C0B-9A36-4DB5-9520-CA75ECAD1467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C77184A-6F28-425D-9B35-24D3E32C95BC}" type="sibTrans" cxnId="{BE541C0B-9A36-4DB5-9520-CA75ECAD1467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CDEF9E1-7C4C-4FC8-91E5-795952D91508}" type="pres">
      <dgm:prSet presAssocID="{01683225-AAE4-4F57-8F2F-F24A3552065D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573AE25-9084-4370-9A7C-00306E416BB1}" type="pres">
      <dgm:prSet presAssocID="{5A5F5AE3-B3DF-45E8-915E-B4F45D10D55E}" presName="root1" presStyleCnt="0"/>
      <dgm:spPr/>
    </dgm:pt>
    <dgm:pt modelId="{A55ECDD5-1CDE-4B3C-A457-94BF4F9CBD51}" type="pres">
      <dgm:prSet presAssocID="{5A5F5AE3-B3DF-45E8-915E-B4F45D10D55E}" presName="LevelOneTextNode" presStyleLbl="node0" presStyleIdx="0" presStyleCnt="5" custScaleX="16257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6449E81-AD4D-4D46-9E3C-8AC41984D2E8}" type="pres">
      <dgm:prSet presAssocID="{5A5F5AE3-B3DF-45E8-915E-B4F45D10D55E}" presName="level2hierChild" presStyleCnt="0"/>
      <dgm:spPr/>
    </dgm:pt>
    <dgm:pt modelId="{CF851F16-97F9-440B-9530-6421877EAAAB}" type="pres">
      <dgm:prSet presAssocID="{C000ED50-351F-4CF4-86DD-1A182A82F06D}" presName="conn2-1" presStyleLbl="parChTrans1D2" presStyleIdx="0" presStyleCnt="8"/>
      <dgm:spPr/>
      <dgm:t>
        <a:bodyPr/>
        <a:lstStyle/>
        <a:p>
          <a:pPr rtl="1"/>
          <a:endParaRPr lang="fa-IR"/>
        </a:p>
      </dgm:t>
    </dgm:pt>
    <dgm:pt modelId="{72B291A4-DFF8-486F-8037-DF9D817894B2}" type="pres">
      <dgm:prSet presAssocID="{C000ED50-351F-4CF4-86DD-1A182A82F06D}" presName="connTx" presStyleLbl="parChTrans1D2" presStyleIdx="0" presStyleCnt="8"/>
      <dgm:spPr/>
      <dgm:t>
        <a:bodyPr/>
        <a:lstStyle/>
        <a:p>
          <a:pPr rtl="1"/>
          <a:endParaRPr lang="fa-IR"/>
        </a:p>
      </dgm:t>
    </dgm:pt>
    <dgm:pt modelId="{4286D1C1-DAAF-48D8-8ECE-6F549668588F}" type="pres">
      <dgm:prSet presAssocID="{F01BC08E-0DD9-48C1-A7B3-A7DC6A893014}" presName="root2" presStyleCnt="0"/>
      <dgm:spPr/>
    </dgm:pt>
    <dgm:pt modelId="{10C024BC-1A67-474C-9C64-72615BA4A6B5}" type="pres">
      <dgm:prSet presAssocID="{F01BC08E-0DD9-48C1-A7B3-A7DC6A893014}" presName="LevelTwoTextNode" presStyleLbl="node2" presStyleIdx="0" presStyleCnt="8" custScaleX="918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02BF6D6-920D-4932-A407-8A4A65061046}" type="pres">
      <dgm:prSet presAssocID="{F01BC08E-0DD9-48C1-A7B3-A7DC6A893014}" presName="level3hierChild" presStyleCnt="0"/>
      <dgm:spPr/>
    </dgm:pt>
    <dgm:pt modelId="{66C601F8-C77A-4DFA-B3D8-3DDF6E454BB0}" type="pres">
      <dgm:prSet presAssocID="{FE45DBB5-0801-43FD-87B8-F23F4FF40BB7}" presName="conn2-1" presStyleLbl="parChTrans1D3" presStyleIdx="0" presStyleCnt="8"/>
      <dgm:spPr/>
      <dgm:t>
        <a:bodyPr/>
        <a:lstStyle/>
        <a:p>
          <a:pPr rtl="1"/>
          <a:endParaRPr lang="fa-IR"/>
        </a:p>
      </dgm:t>
    </dgm:pt>
    <dgm:pt modelId="{3E1D96FB-5304-496B-8255-A6067365F256}" type="pres">
      <dgm:prSet presAssocID="{FE45DBB5-0801-43FD-87B8-F23F4FF40BB7}" presName="connTx" presStyleLbl="parChTrans1D3" presStyleIdx="0" presStyleCnt="8"/>
      <dgm:spPr/>
      <dgm:t>
        <a:bodyPr/>
        <a:lstStyle/>
        <a:p>
          <a:pPr rtl="1"/>
          <a:endParaRPr lang="fa-IR"/>
        </a:p>
      </dgm:t>
    </dgm:pt>
    <dgm:pt modelId="{B8A84EE0-5F76-4F93-9BD8-F5DD410820BC}" type="pres">
      <dgm:prSet presAssocID="{AD0A7497-6829-4385-9D22-AC5D41B6184F}" presName="root2" presStyleCnt="0"/>
      <dgm:spPr/>
    </dgm:pt>
    <dgm:pt modelId="{5410BBAE-F88C-48CA-9257-085553F4AF86}" type="pres">
      <dgm:prSet presAssocID="{AD0A7497-6829-4385-9D22-AC5D41B6184F}" presName="LevelTwoTextNode" presStyleLbl="node3" presStyleIdx="0" presStyleCnt="8" custScaleX="2049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53E8127-6F02-4C2B-9F61-BA4FFDBE428B}" type="pres">
      <dgm:prSet presAssocID="{AD0A7497-6829-4385-9D22-AC5D41B6184F}" presName="level3hierChild" presStyleCnt="0"/>
      <dgm:spPr/>
    </dgm:pt>
    <dgm:pt modelId="{1E221F5C-CA46-46BC-9F6F-855EC9E2EADA}" type="pres">
      <dgm:prSet presAssocID="{1DFBAB14-2E09-4F2A-9931-7A3ED4C11EBB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2E6DE632-8D0A-4E1F-A24F-36446239D79B}" type="pres">
      <dgm:prSet presAssocID="{1DFBAB14-2E09-4F2A-9931-7A3ED4C11EBB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45BC4E11-3B4E-4234-AEA2-91C2DFD1A163}" type="pres">
      <dgm:prSet presAssocID="{F5A048D0-AFF7-4A24-BE10-019849E949BC}" presName="root2" presStyleCnt="0"/>
      <dgm:spPr/>
    </dgm:pt>
    <dgm:pt modelId="{31F13495-0F89-4C8C-AE58-CD5F1F8C048C}" type="pres">
      <dgm:prSet presAssocID="{F5A048D0-AFF7-4A24-BE10-019849E949BC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A288A90-F069-4BC5-8341-5B59341F7CB4}" type="pres">
      <dgm:prSet presAssocID="{F5A048D0-AFF7-4A24-BE10-019849E949BC}" presName="level3hierChild" presStyleCnt="0"/>
      <dgm:spPr/>
    </dgm:pt>
    <dgm:pt modelId="{936DBAFB-0167-4DD5-8720-5B05E0F696C6}" type="pres">
      <dgm:prSet presAssocID="{E107C0AE-2739-4ED3-B577-1139D7002E26}" presName="conn2-1" presStyleLbl="parChTrans1D2" presStyleIdx="1" presStyleCnt="8"/>
      <dgm:spPr/>
      <dgm:t>
        <a:bodyPr/>
        <a:lstStyle/>
        <a:p>
          <a:pPr rtl="1"/>
          <a:endParaRPr lang="fa-IR"/>
        </a:p>
      </dgm:t>
    </dgm:pt>
    <dgm:pt modelId="{FD5CBF90-4311-4B2C-B34A-5E6366AF6DB5}" type="pres">
      <dgm:prSet presAssocID="{E107C0AE-2739-4ED3-B577-1139D7002E26}" presName="connTx" presStyleLbl="parChTrans1D2" presStyleIdx="1" presStyleCnt="8"/>
      <dgm:spPr/>
      <dgm:t>
        <a:bodyPr/>
        <a:lstStyle/>
        <a:p>
          <a:pPr rtl="1"/>
          <a:endParaRPr lang="fa-IR"/>
        </a:p>
      </dgm:t>
    </dgm:pt>
    <dgm:pt modelId="{75480A79-C947-4706-AF3E-08EA3469F213}" type="pres">
      <dgm:prSet presAssocID="{83E503D5-9DA3-45DC-A96F-F1CA6F2213B1}" presName="root2" presStyleCnt="0"/>
      <dgm:spPr/>
    </dgm:pt>
    <dgm:pt modelId="{FE6D5F25-D467-4415-A541-58C1B0B7A559}" type="pres">
      <dgm:prSet presAssocID="{83E503D5-9DA3-45DC-A96F-F1CA6F2213B1}" presName="LevelTwoTextNode" presStyleLbl="node2" presStyleIdx="1" presStyleCnt="8" custScaleX="918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D6DEF24-7498-464B-8641-466669169D0F}" type="pres">
      <dgm:prSet presAssocID="{83E503D5-9DA3-45DC-A96F-F1CA6F2213B1}" presName="level3hierChild" presStyleCnt="0"/>
      <dgm:spPr/>
    </dgm:pt>
    <dgm:pt modelId="{9F822E1E-5F05-45ED-8849-DA6F4666D576}" type="pres">
      <dgm:prSet presAssocID="{2555D0FF-9BB9-4E9B-818D-37C5F2335D22}" presName="conn2-1" presStyleLbl="parChTrans1D3" presStyleIdx="1" presStyleCnt="8"/>
      <dgm:spPr/>
      <dgm:t>
        <a:bodyPr/>
        <a:lstStyle/>
        <a:p>
          <a:pPr rtl="1"/>
          <a:endParaRPr lang="fa-IR"/>
        </a:p>
      </dgm:t>
    </dgm:pt>
    <dgm:pt modelId="{8A5DBB5B-1D63-4BC6-8D5F-B57AD316BB36}" type="pres">
      <dgm:prSet presAssocID="{2555D0FF-9BB9-4E9B-818D-37C5F2335D22}" presName="connTx" presStyleLbl="parChTrans1D3" presStyleIdx="1" presStyleCnt="8"/>
      <dgm:spPr/>
      <dgm:t>
        <a:bodyPr/>
        <a:lstStyle/>
        <a:p>
          <a:pPr rtl="1"/>
          <a:endParaRPr lang="fa-IR"/>
        </a:p>
      </dgm:t>
    </dgm:pt>
    <dgm:pt modelId="{94E899B9-3D94-4DAF-9D7B-504986363BDD}" type="pres">
      <dgm:prSet presAssocID="{B40683E5-93E6-409A-AF5B-853982A8E9E2}" presName="root2" presStyleCnt="0"/>
      <dgm:spPr/>
    </dgm:pt>
    <dgm:pt modelId="{A18EFDA1-7FB8-41AD-91CC-A6F1A4CB226F}" type="pres">
      <dgm:prSet presAssocID="{B40683E5-93E6-409A-AF5B-853982A8E9E2}" presName="LevelTwoTextNode" presStyleLbl="node3" presStyleIdx="1" presStyleCnt="8" custScaleX="2049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0B724CC-8827-4AB2-A014-05333F237DAA}" type="pres">
      <dgm:prSet presAssocID="{B40683E5-93E6-409A-AF5B-853982A8E9E2}" presName="level3hierChild" presStyleCnt="0"/>
      <dgm:spPr/>
    </dgm:pt>
    <dgm:pt modelId="{E54A8222-BFF9-4DC8-ADCE-53236A438B5F}" type="pres">
      <dgm:prSet presAssocID="{552F3030-4ADE-4917-B2C1-75362C8BEA98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C9DF6642-7F53-483A-B1CA-210C443F7D70}" type="pres">
      <dgm:prSet presAssocID="{552F3030-4ADE-4917-B2C1-75362C8BEA98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B6A12CCB-5E52-44C2-9F10-D36501A03C75}" type="pres">
      <dgm:prSet presAssocID="{54612674-C29A-40F7-817A-83D62594F4A7}" presName="root2" presStyleCnt="0"/>
      <dgm:spPr/>
    </dgm:pt>
    <dgm:pt modelId="{C94E701D-FC75-4603-88C9-C016D5FF4207}" type="pres">
      <dgm:prSet presAssocID="{54612674-C29A-40F7-817A-83D62594F4A7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9F414A3-E788-4338-93A1-9E6233909C9B}" type="pres">
      <dgm:prSet presAssocID="{54612674-C29A-40F7-817A-83D62594F4A7}" presName="level3hierChild" presStyleCnt="0"/>
      <dgm:spPr/>
    </dgm:pt>
    <dgm:pt modelId="{538BD92D-3898-40D1-A70F-437B387979AF}" type="pres">
      <dgm:prSet presAssocID="{A3544474-B62E-406A-A145-ABC7E270362E}" presName="root1" presStyleCnt="0"/>
      <dgm:spPr/>
    </dgm:pt>
    <dgm:pt modelId="{4A3FFFA3-965D-4442-B98E-C91C35F12FF4}" type="pres">
      <dgm:prSet presAssocID="{A3544474-B62E-406A-A145-ABC7E270362E}" presName="LevelOneTextNode" presStyleLbl="node0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2AC790E-3B89-489C-B9BB-16F04777AC0D}" type="pres">
      <dgm:prSet presAssocID="{A3544474-B62E-406A-A145-ABC7E270362E}" presName="level2hierChild" presStyleCnt="0"/>
      <dgm:spPr/>
    </dgm:pt>
    <dgm:pt modelId="{085D788E-63F4-471C-9C8D-7FFCA61EBF42}" type="pres">
      <dgm:prSet presAssocID="{C9A5B208-F741-46A0-857C-5FB8D69A5BBB}" presName="root1" presStyleCnt="0"/>
      <dgm:spPr/>
    </dgm:pt>
    <dgm:pt modelId="{CD16BC0F-2588-4AA9-8DC7-EF3911E25912}" type="pres">
      <dgm:prSet presAssocID="{C9A5B208-F741-46A0-857C-5FB8D69A5BBB}" presName="LevelOneTextNode" presStyleLbl="node0" presStyleIdx="2" presStyleCnt="5" custScaleX="5571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9163FC2-2585-457B-B774-5C07FC5ABFB5}" type="pres">
      <dgm:prSet presAssocID="{C9A5B208-F741-46A0-857C-5FB8D69A5BBB}" presName="level2hierChild" presStyleCnt="0"/>
      <dgm:spPr/>
    </dgm:pt>
    <dgm:pt modelId="{A676132C-6BFD-4263-AD6E-E3995CA1A0EB}" type="pres">
      <dgm:prSet presAssocID="{348B7CDD-A8BA-4147-B7F2-51219B3A3BDF}" presName="conn2-1" presStyleLbl="parChTrans1D2" presStyleIdx="2" presStyleCnt="8"/>
      <dgm:spPr/>
      <dgm:t>
        <a:bodyPr/>
        <a:lstStyle/>
        <a:p>
          <a:pPr rtl="1"/>
          <a:endParaRPr lang="fa-IR"/>
        </a:p>
      </dgm:t>
    </dgm:pt>
    <dgm:pt modelId="{D1F3DD2D-DBE7-4D38-8EFC-3A1E4E397AE4}" type="pres">
      <dgm:prSet presAssocID="{348B7CDD-A8BA-4147-B7F2-51219B3A3BDF}" presName="connTx" presStyleLbl="parChTrans1D2" presStyleIdx="2" presStyleCnt="8"/>
      <dgm:spPr/>
      <dgm:t>
        <a:bodyPr/>
        <a:lstStyle/>
        <a:p>
          <a:pPr rtl="1"/>
          <a:endParaRPr lang="fa-IR"/>
        </a:p>
      </dgm:t>
    </dgm:pt>
    <dgm:pt modelId="{BEBB5A03-5609-4012-B443-CEA9CB79A156}" type="pres">
      <dgm:prSet presAssocID="{2BB0BF31-7080-4653-9C8F-9F4540DAAD85}" presName="root2" presStyleCnt="0"/>
      <dgm:spPr/>
    </dgm:pt>
    <dgm:pt modelId="{EFD295FA-51E2-4E15-8F80-987B06618DD6}" type="pres">
      <dgm:prSet presAssocID="{2BB0BF31-7080-4653-9C8F-9F4540DAAD85}" presName="LevelTwoTextNode" presStyleLbl="node2" presStyleIdx="2" presStyleCnt="8" custScaleX="602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D170398-1FD7-446A-805F-5C6E9B87FFC0}" type="pres">
      <dgm:prSet presAssocID="{2BB0BF31-7080-4653-9C8F-9F4540DAAD85}" presName="level3hierChild" presStyleCnt="0"/>
      <dgm:spPr/>
    </dgm:pt>
    <dgm:pt modelId="{E3C0FA5F-3B6E-43AC-8573-BDF31A03497A}" type="pres">
      <dgm:prSet presAssocID="{AECB7DAB-CBE1-4F9E-BA1E-ECC7AC27E949}" presName="conn2-1" presStyleLbl="parChTrans1D3" presStyleIdx="2" presStyleCnt="8"/>
      <dgm:spPr/>
      <dgm:t>
        <a:bodyPr/>
        <a:lstStyle/>
        <a:p>
          <a:pPr rtl="1"/>
          <a:endParaRPr lang="fa-IR"/>
        </a:p>
      </dgm:t>
    </dgm:pt>
    <dgm:pt modelId="{7E4CB0ED-9FB0-4AFA-9BE8-DC8EF83CF0F9}" type="pres">
      <dgm:prSet presAssocID="{AECB7DAB-CBE1-4F9E-BA1E-ECC7AC27E949}" presName="connTx" presStyleLbl="parChTrans1D3" presStyleIdx="2" presStyleCnt="8"/>
      <dgm:spPr/>
      <dgm:t>
        <a:bodyPr/>
        <a:lstStyle/>
        <a:p>
          <a:pPr rtl="1"/>
          <a:endParaRPr lang="fa-IR"/>
        </a:p>
      </dgm:t>
    </dgm:pt>
    <dgm:pt modelId="{FC74D031-0124-4252-9437-E114AD59A01C}" type="pres">
      <dgm:prSet presAssocID="{B060755F-09D7-4686-953A-E1DBE088647B}" presName="root2" presStyleCnt="0"/>
      <dgm:spPr/>
    </dgm:pt>
    <dgm:pt modelId="{9BA36F7E-CF3E-478A-B5EF-BE9D4A4AC5D2}" type="pres">
      <dgm:prSet presAssocID="{B060755F-09D7-4686-953A-E1DBE088647B}" presName="LevelTwoTextNode" presStyleLbl="node3" presStyleIdx="2" presStyleCnt="8" custScaleX="38165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A8D0814-708D-4668-B09C-AB36CA541BCF}" type="pres">
      <dgm:prSet presAssocID="{B060755F-09D7-4686-953A-E1DBE088647B}" presName="level3hierChild" presStyleCnt="0"/>
      <dgm:spPr/>
    </dgm:pt>
    <dgm:pt modelId="{B0B79472-EE1D-4053-8369-0407065EA734}" type="pres">
      <dgm:prSet presAssocID="{67AEE91A-EA1F-472D-B2FC-5B3F466EF02D}" presName="conn2-1" presStyleLbl="parChTrans1D2" presStyleIdx="3" presStyleCnt="8"/>
      <dgm:spPr/>
      <dgm:t>
        <a:bodyPr/>
        <a:lstStyle/>
        <a:p>
          <a:pPr rtl="1"/>
          <a:endParaRPr lang="fa-IR"/>
        </a:p>
      </dgm:t>
    </dgm:pt>
    <dgm:pt modelId="{A77B08D2-043F-42A7-8256-93BE70652A8C}" type="pres">
      <dgm:prSet presAssocID="{67AEE91A-EA1F-472D-B2FC-5B3F466EF02D}" presName="connTx" presStyleLbl="parChTrans1D2" presStyleIdx="3" presStyleCnt="8"/>
      <dgm:spPr/>
      <dgm:t>
        <a:bodyPr/>
        <a:lstStyle/>
        <a:p>
          <a:pPr rtl="1"/>
          <a:endParaRPr lang="fa-IR"/>
        </a:p>
      </dgm:t>
    </dgm:pt>
    <dgm:pt modelId="{02BC02A1-60FA-40F5-893F-15EB88F64B69}" type="pres">
      <dgm:prSet presAssocID="{2A97A3DE-74A4-410D-AA4C-D4CDCBAB2AD4}" presName="root2" presStyleCnt="0"/>
      <dgm:spPr/>
    </dgm:pt>
    <dgm:pt modelId="{D2278185-203C-4D84-8080-0BB50C30E406}" type="pres">
      <dgm:prSet presAssocID="{2A97A3DE-74A4-410D-AA4C-D4CDCBAB2AD4}" presName="LevelTwoTextNode" presStyleLbl="node2" presStyleIdx="3" presStyleCnt="8" custScaleX="602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8CCEE1D-8F60-4A04-A6BB-29B2807FDC5D}" type="pres">
      <dgm:prSet presAssocID="{2A97A3DE-74A4-410D-AA4C-D4CDCBAB2AD4}" presName="level3hierChild" presStyleCnt="0"/>
      <dgm:spPr/>
    </dgm:pt>
    <dgm:pt modelId="{F294B822-460D-4FCE-8178-211646DBF2C3}" type="pres">
      <dgm:prSet presAssocID="{C412E4FF-7A02-403D-AB1D-F88D86908F02}" presName="conn2-1" presStyleLbl="parChTrans1D3" presStyleIdx="3" presStyleCnt="8"/>
      <dgm:spPr/>
      <dgm:t>
        <a:bodyPr/>
        <a:lstStyle/>
        <a:p>
          <a:pPr rtl="1"/>
          <a:endParaRPr lang="fa-IR"/>
        </a:p>
      </dgm:t>
    </dgm:pt>
    <dgm:pt modelId="{83D3E470-5DA4-46FC-B1F8-E87D3F80CBDC}" type="pres">
      <dgm:prSet presAssocID="{C412E4FF-7A02-403D-AB1D-F88D86908F02}" presName="connTx" presStyleLbl="parChTrans1D3" presStyleIdx="3" presStyleCnt="8"/>
      <dgm:spPr/>
      <dgm:t>
        <a:bodyPr/>
        <a:lstStyle/>
        <a:p>
          <a:pPr rtl="1"/>
          <a:endParaRPr lang="fa-IR"/>
        </a:p>
      </dgm:t>
    </dgm:pt>
    <dgm:pt modelId="{E43198D6-7F1B-4991-9BDC-29951F8879E2}" type="pres">
      <dgm:prSet presAssocID="{9AF3A4D2-71B7-424F-B595-36E085B86956}" presName="root2" presStyleCnt="0"/>
      <dgm:spPr/>
    </dgm:pt>
    <dgm:pt modelId="{1993E1D3-D776-40C1-A198-4C4755928C15}" type="pres">
      <dgm:prSet presAssocID="{9AF3A4D2-71B7-424F-B595-36E085B86956}" presName="LevelTwoTextNode" presStyleLbl="node3" presStyleIdx="3" presStyleCnt="8" custScaleX="2438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8BAD855-E869-43AA-A6E4-A48B786BF800}" type="pres">
      <dgm:prSet presAssocID="{9AF3A4D2-71B7-424F-B595-36E085B86956}" presName="level3hierChild" presStyleCnt="0"/>
      <dgm:spPr/>
    </dgm:pt>
    <dgm:pt modelId="{6CB9978B-0C58-4DF1-8D09-7A6B73CDBA95}" type="pres">
      <dgm:prSet presAssocID="{AEDA4700-0AC4-4DC5-93CC-CCEAF1209F36}" presName="conn2-1" presStyleLbl="parChTrans1D2" presStyleIdx="4" presStyleCnt="8"/>
      <dgm:spPr/>
      <dgm:t>
        <a:bodyPr/>
        <a:lstStyle/>
        <a:p>
          <a:pPr rtl="1"/>
          <a:endParaRPr lang="fa-IR"/>
        </a:p>
      </dgm:t>
    </dgm:pt>
    <dgm:pt modelId="{CDF3F37E-5018-43B5-8D90-15711567676B}" type="pres">
      <dgm:prSet presAssocID="{AEDA4700-0AC4-4DC5-93CC-CCEAF1209F36}" presName="connTx" presStyleLbl="parChTrans1D2" presStyleIdx="4" presStyleCnt="8"/>
      <dgm:spPr/>
      <dgm:t>
        <a:bodyPr/>
        <a:lstStyle/>
        <a:p>
          <a:pPr rtl="1"/>
          <a:endParaRPr lang="fa-IR"/>
        </a:p>
      </dgm:t>
    </dgm:pt>
    <dgm:pt modelId="{3C3865DD-E418-4C98-B679-CEBB0192AC90}" type="pres">
      <dgm:prSet presAssocID="{55510B59-A407-4187-9B8B-26E8B0182186}" presName="root2" presStyleCnt="0"/>
      <dgm:spPr/>
    </dgm:pt>
    <dgm:pt modelId="{27690806-3F58-46A0-B79F-2A469578D60F}" type="pres">
      <dgm:prSet presAssocID="{55510B59-A407-4187-9B8B-26E8B0182186}" presName="LevelTwoTextNode" presStyleLbl="node2" presStyleIdx="4" presStyleCnt="8" custScaleX="602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269D624-BEAB-41BF-AEFF-EFA9CEE54BD5}" type="pres">
      <dgm:prSet presAssocID="{55510B59-A407-4187-9B8B-26E8B0182186}" presName="level3hierChild" presStyleCnt="0"/>
      <dgm:spPr/>
    </dgm:pt>
    <dgm:pt modelId="{AF342772-7D6C-4000-99B8-B29F2146FEB9}" type="pres">
      <dgm:prSet presAssocID="{E78D91CA-925B-4C67-A278-258979DA1E08}" presName="conn2-1" presStyleLbl="parChTrans1D3" presStyleIdx="4" presStyleCnt="8"/>
      <dgm:spPr/>
      <dgm:t>
        <a:bodyPr/>
        <a:lstStyle/>
        <a:p>
          <a:pPr rtl="1"/>
          <a:endParaRPr lang="fa-IR"/>
        </a:p>
      </dgm:t>
    </dgm:pt>
    <dgm:pt modelId="{CB34FE0E-A4D0-4E19-BA02-263DBE1F9102}" type="pres">
      <dgm:prSet presAssocID="{E78D91CA-925B-4C67-A278-258979DA1E08}" presName="connTx" presStyleLbl="parChTrans1D3" presStyleIdx="4" presStyleCnt="8"/>
      <dgm:spPr/>
      <dgm:t>
        <a:bodyPr/>
        <a:lstStyle/>
        <a:p>
          <a:pPr rtl="1"/>
          <a:endParaRPr lang="fa-IR"/>
        </a:p>
      </dgm:t>
    </dgm:pt>
    <dgm:pt modelId="{36EF9E6D-6F0D-4B9B-A729-D5E4C6253E98}" type="pres">
      <dgm:prSet presAssocID="{F06F4CDF-6359-4A93-B4F4-D06028C66F0D}" presName="root2" presStyleCnt="0"/>
      <dgm:spPr/>
    </dgm:pt>
    <dgm:pt modelId="{A865694C-8195-4FD5-9229-187D410C6B33}" type="pres">
      <dgm:prSet presAssocID="{F06F4CDF-6359-4A93-B4F4-D06028C66F0D}" presName="LevelTwoTextNode" presStyleLbl="node3" presStyleIdx="4" presStyleCnt="8" custScaleX="2438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C81FC39-FBF3-4F9A-8DC4-9D466C685C3D}" type="pres">
      <dgm:prSet presAssocID="{F06F4CDF-6359-4A93-B4F4-D06028C66F0D}" presName="level3hierChild" presStyleCnt="0"/>
      <dgm:spPr/>
    </dgm:pt>
    <dgm:pt modelId="{14E7332D-CE9E-4C8C-A1E7-88685E8123B0}" type="pres">
      <dgm:prSet presAssocID="{CF7BFEFE-7E1A-41E9-B6BA-5C2CC390DC59}" presName="root1" presStyleCnt="0"/>
      <dgm:spPr/>
    </dgm:pt>
    <dgm:pt modelId="{4458A4E3-9CA7-4AB9-B14F-F0E5D7D81A47}" type="pres">
      <dgm:prSet presAssocID="{CF7BFEFE-7E1A-41E9-B6BA-5C2CC390DC59}" presName="LevelOneTextNode" presStyleLbl="node0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CCA9286-9C3F-43B6-BBD2-36660EDCFCED}" type="pres">
      <dgm:prSet presAssocID="{CF7BFEFE-7E1A-41E9-B6BA-5C2CC390DC59}" presName="level2hierChild" presStyleCnt="0"/>
      <dgm:spPr/>
    </dgm:pt>
    <dgm:pt modelId="{183C1A30-E0ED-44E5-BA9F-13516AA07A9A}" type="pres">
      <dgm:prSet presAssocID="{9FA3842E-92EE-467B-8E6F-4EF3213D4B90}" presName="root1" presStyleCnt="0"/>
      <dgm:spPr/>
    </dgm:pt>
    <dgm:pt modelId="{F0FE38EE-0E3F-4147-A6F6-7FEFA4C440E6}" type="pres">
      <dgm:prSet presAssocID="{9FA3842E-92EE-467B-8E6F-4EF3213D4B90}" presName="LevelOneTextNode" presStyleLbl="node0" presStyleIdx="4" presStyleCnt="5" custScaleX="600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FEB0B9E-FB70-4B86-89D9-1FDB358CA428}" type="pres">
      <dgm:prSet presAssocID="{9FA3842E-92EE-467B-8E6F-4EF3213D4B90}" presName="level2hierChild" presStyleCnt="0"/>
      <dgm:spPr/>
    </dgm:pt>
    <dgm:pt modelId="{FF12CB42-B0B4-4187-9EF4-2B662282742D}" type="pres">
      <dgm:prSet presAssocID="{CEDE2528-2A2A-47F7-8769-285C7913DF57}" presName="conn2-1" presStyleLbl="parChTrans1D2" presStyleIdx="5" presStyleCnt="8"/>
      <dgm:spPr/>
      <dgm:t>
        <a:bodyPr/>
        <a:lstStyle/>
        <a:p>
          <a:pPr rtl="1"/>
          <a:endParaRPr lang="fa-IR"/>
        </a:p>
      </dgm:t>
    </dgm:pt>
    <dgm:pt modelId="{B0655370-A405-42B5-B554-D45988F35F32}" type="pres">
      <dgm:prSet presAssocID="{CEDE2528-2A2A-47F7-8769-285C7913DF57}" presName="connTx" presStyleLbl="parChTrans1D2" presStyleIdx="5" presStyleCnt="8"/>
      <dgm:spPr/>
      <dgm:t>
        <a:bodyPr/>
        <a:lstStyle/>
        <a:p>
          <a:pPr rtl="1"/>
          <a:endParaRPr lang="fa-IR"/>
        </a:p>
      </dgm:t>
    </dgm:pt>
    <dgm:pt modelId="{EE0CA283-0AF5-496A-ADFE-FE28BF7E6E0C}" type="pres">
      <dgm:prSet presAssocID="{C579588B-9AB2-4F78-9EC9-45BFAFC4F8FD}" presName="root2" presStyleCnt="0"/>
      <dgm:spPr/>
    </dgm:pt>
    <dgm:pt modelId="{B1799A7D-903A-4999-9522-43C228F98873}" type="pres">
      <dgm:prSet presAssocID="{C579588B-9AB2-4F78-9EC9-45BFAFC4F8FD}" presName="LevelTwoTextNode" presStyleLbl="node2" presStyleIdx="5" presStyleCnt="8" custScaleX="600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A13C0A3-9B02-4F6B-AD59-73293B916131}" type="pres">
      <dgm:prSet presAssocID="{C579588B-9AB2-4F78-9EC9-45BFAFC4F8FD}" presName="level3hierChild" presStyleCnt="0"/>
      <dgm:spPr/>
    </dgm:pt>
    <dgm:pt modelId="{872405CF-B14F-45E0-BA9F-34479CCF56E3}" type="pres">
      <dgm:prSet presAssocID="{76FC2D40-0ED5-4C0D-BF5E-4FC40443FD81}" presName="conn2-1" presStyleLbl="parChTrans1D3" presStyleIdx="5" presStyleCnt="8"/>
      <dgm:spPr/>
      <dgm:t>
        <a:bodyPr/>
        <a:lstStyle/>
        <a:p>
          <a:pPr rtl="1"/>
          <a:endParaRPr lang="fa-IR"/>
        </a:p>
      </dgm:t>
    </dgm:pt>
    <dgm:pt modelId="{BD9D87FF-3AC8-4B72-AC36-B9BD049AFAF5}" type="pres">
      <dgm:prSet presAssocID="{76FC2D40-0ED5-4C0D-BF5E-4FC40443FD81}" presName="connTx" presStyleLbl="parChTrans1D3" presStyleIdx="5" presStyleCnt="8"/>
      <dgm:spPr/>
      <dgm:t>
        <a:bodyPr/>
        <a:lstStyle/>
        <a:p>
          <a:pPr rtl="1"/>
          <a:endParaRPr lang="fa-IR"/>
        </a:p>
      </dgm:t>
    </dgm:pt>
    <dgm:pt modelId="{2F5D56A9-6FC4-4116-BB5D-1F8CE9002331}" type="pres">
      <dgm:prSet presAssocID="{C5514005-EE19-444C-BB62-107E1B3BB908}" presName="root2" presStyleCnt="0"/>
      <dgm:spPr/>
    </dgm:pt>
    <dgm:pt modelId="{4541057D-39F8-43C6-B210-334568A2EC65}" type="pres">
      <dgm:prSet presAssocID="{C5514005-EE19-444C-BB62-107E1B3BB908}" presName="LevelTwoTextNode" presStyleLbl="node3" presStyleIdx="5" presStyleCnt="8" custScaleX="36170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F847844-572D-4EF9-936F-FDF76A739053}" type="pres">
      <dgm:prSet presAssocID="{C5514005-EE19-444C-BB62-107E1B3BB908}" presName="level3hierChild" presStyleCnt="0"/>
      <dgm:spPr/>
    </dgm:pt>
    <dgm:pt modelId="{2934FF07-9887-4A46-80FD-D1595A19EBDA}" type="pres">
      <dgm:prSet presAssocID="{4365C76B-E54B-47AE-B446-A44FAD1D646B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F17DF146-4CFB-4583-ADC2-6303A2E1D033}" type="pres">
      <dgm:prSet presAssocID="{4365C76B-E54B-47AE-B446-A44FAD1D646B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67F302F0-3540-4463-8E8A-735778B0B541}" type="pres">
      <dgm:prSet presAssocID="{037AA793-965C-44B0-8467-38789B89644D}" presName="root2" presStyleCnt="0"/>
      <dgm:spPr/>
    </dgm:pt>
    <dgm:pt modelId="{B15308E9-9D0E-4FE2-83B0-F1D795166A19}" type="pres">
      <dgm:prSet presAssocID="{037AA793-965C-44B0-8467-38789B89644D}" presName="LevelTwoTextNode" presStyleLbl="node4" presStyleIdx="2" presStyleCnt="4" custScaleX="16086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8A64EE4-4A79-4A7C-8B41-7AA7C4B26D7B}" type="pres">
      <dgm:prSet presAssocID="{037AA793-965C-44B0-8467-38789B89644D}" presName="level3hierChild" presStyleCnt="0"/>
      <dgm:spPr/>
    </dgm:pt>
    <dgm:pt modelId="{9650A9EA-1355-4832-9351-6193D1EE312D}" type="pres">
      <dgm:prSet presAssocID="{35BD9DE9-20F6-4C9E-A9DA-27575360DFD3}" presName="conn2-1" presStyleLbl="parChTrans1D2" presStyleIdx="6" presStyleCnt="8"/>
      <dgm:spPr/>
      <dgm:t>
        <a:bodyPr/>
        <a:lstStyle/>
        <a:p>
          <a:pPr rtl="1"/>
          <a:endParaRPr lang="fa-IR"/>
        </a:p>
      </dgm:t>
    </dgm:pt>
    <dgm:pt modelId="{C2E50A52-94A7-4101-A4D3-C3CC6EB9AA5C}" type="pres">
      <dgm:prSet presAssocID="{35BD9DE9-20F6-4C9E-A9DA-27575360DFD3}" presName="connTx" presStyleLbl="parChTrans1D2" presStyleIdx="6" presStyleCnt="8"/>
      <dgm:spPr/>
      <dgm:t>
        <a:bodyPr/>
        <a:lstStyle/>
        <a:p>
          <a:pPr rtl="1"/>
          <a:endParaRPr lang="fa-IR"/>
        </a:p>
      </dgm:t>
    </dgm:pt>
    <dgm:pt modelId="{02AD2096-5302-49C2-9E33-4ED43C27E02A}" type="pres">
      <dgm:prSet presAssocID="{F64300AA-7AD6-4E34-912D-D1AFFA81CE9C}" presName="root2" presStyleCnt="0"/>
      <dgm:spPr/>
    </dgm:pt>
    <dgm:pt modelId="{CE5D7EDC-8CB8-4D13-A8EA-246B4522C883}" type="pres">
      <dgm:prSet presAssocID="{F64300AA-7AD6-4E34-912D-D1AFFA81CE9C}" presName="LevelTwoTextNode" presStyleLbl="node2" presStyleIdx="6" presStyleCnt="8" custScaleX="600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9AA6901-A070-4FD9-B294-BF5B5E36EFC2}" type="pres">
      <dgm:prSet presAssocID="{F64300AA-7AD6-4E34-912D-D1AFFA81CE9C}" presName="level3hierChild" presStyleCnt="0"/>
      <dgm:spPr/>
    </dgm:pt>
    <dgm:pt modelId="{5593D26B-883B-44E3-86DA-DAAD7EBEB4A9}" type="pres">
      <dgm:prSet presAssocID="{3763F11E-34B7-4C32-8435-7337F7A77081}" presName="conn2-1" presStyleLbl="parChTrans1D3" presStyleIdx="6" presStyleCnt="8"/>
      <dgm:spPr/>
      <dgm:t>
        <a:bodyPr/>
        <a:lstStyle/>
        <a:p>
          <a:pPr rtl="1"/>
          <a:endParaRPr lang="fa-IR"/>
        </a:p>
      </dgm:t>
    </dgm:pt>
    <dgm:pt modelId="{409D9D31-5FB4-42BB-9659-C6DF8CA4C6E6}" type="pres">
      <dgm:prSet presAssocID="{3763F11E-34B7-4C32-8435-7337F7A77081}" presName="connTx" presStyleLbl="parChTrans1D3" presStyleIdx="6" presStyleCnt="8"/>
      <dgm:spPr/>
      <dgm:t>
        <a:bodyPr/>
        <a:lstStyle/>
        <a:p>
          <a:pPr rtl="1"/>
          <a:endParaRPr lang="fa-IR"/>
        </a:p>
      </dgm:t>
    </dgm:pt>
    <dgm:pt modelId="{34A127C0-D38C-4D04-9327-C9EF6BC83E15}" type="pres">
      <dgm:prSet presAssocID="{093E37C8-A598-4D7C-8C39-F90EEA182D47}" presName="root2" presStyleCnt="0"/>
      <dgm:spPr/>
    </dgm:pt>
    <dgm:pt modelId="{97394402-5A9A-4238-8149-378741DAE4C7}" type="pres">
      <dgm:prSet presAssocID="{093E37C8-A598-4D7C-8C39-F90EEA182D47}" presName="LevelTwoTextNode" presStyleLbl="node3" presStyleIdx="6" presStyleCnt="8" custScaleX="23283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4663DDE-85EB-4D50-AAC4-50F4C24A3141}" type="pres">
      <dgm:prSet presAssocID="{093E37C8-A598-4D7C-8C39-F90EEA182D47}" presName="level3hierChild" presStyleCnt="0"/>
      <dgm:spPr/>
    </dgm:pt>
    <dgm:pt modelId="{ACC3AB81-EB87-4AC9-A7C7-6EF212BC1485}" type="pres">
      <dgm:prSet presAssocID="{99AB0AE2-A956-416D-A1FA-E8216C150D3B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72383360-4A18-4A15-B0E3-834270E588E6}" type="pres">
      <dgm:prSet presAssocID="{99AB0AE2-A956-416D-A1FA-E8216C150D3B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15DD9A5C-27CE-4E33-BFA3-E6CDA8C947CD}" type="pres">
      <dgm:prSet presAssocID="{9FC08B60-15C9-4949-B2B1-A88DDE1A346A}" presName="root2" presStyleCnt="0"/>
      <dgm:spPr/>
    </dgm:pt>
    <dgm:pt modelId="{430F7EB7-3527-479C-8A23-F8E08EAB78D1}" type="pres">
      <dgm:prSet presAssocID="{9FC08B60-15C9-4949-B2B1-A88DDE1A346A}" presName="LevelTwoTextNode" presStyleLbl="node4" presStyleIdx="3" presStyleCnt="4" custScaleX="16086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90ABB4D-16FD-46FB-9652-4807E904EC31}" type="pres">
      <dgm:prSet presAssocID="{9FC08B60-15C9-4949-B2B1-A88DDE1A346A}" presName="level3hierChild" presStyleCnt="0"/>
      <dgm:spPr/>
    </dgm:pt>
    <dgm:pt modelId="{AF7257D8-1929-4EDC-84C4-9E0E378D084B}" type="pres">
      <dgm:prSet presAssocID="{41014F69-E043-437B-92A9-3F30B266F33F}" presName="conn2-1" presStyleLbl="parChTrans1D2" presStyleIdx="7" presStyleCnt="8"/>
      <dgm:spPr/>
      <dgm:t>
        <a:bodyPr/>
        <a:lstStyle/>
        <a:p>
          <a:pPr rtl="1"/>
          <a:endParaRPr lang="fa-IR"/>
        </a:p>
      </dgm:t>
    </dgm:pt>
    <dgm:pt modelId="{1F5B77BD-71B7-448B-BE3C-56FE46775438}" type="pres">
      <dgm:prSet presAssocID="{41014F69-E043-437B-92A9-3F30B266F33F}" presName="connTx" presStyleLbl="parChTrans1D2" presStyleIdx="7" presStyleCnt="8"/>
      <dgm:spPr/>
      <dgm:t>
        <a:bodyPr/>
        <a:lstStyle/>
        <a:p>
          <a:pPr rtl="1"/>
          <a:endParaRPr lang="fa-IR"/>
        </a:p>
      </dgm:t>
    </dgm:pt>
    <dgm:pt modelId="{519DE4EE-208C-487C-BD6B-8D2FC6142C4F}" type="pres">
      <dgm:prSet presAssocID="{38C4F37F-0D36-4E99-9374-68E85EA77F41}" presName="root2" presStyleCnt="0"/>
      <dgm:spPr/>
    </dgm:pt>
    <dgm:pt modelId="{A3B177D6-9A4D-4E6E-831C-7CB0B647ED40}" type="pres">
      <dgm:prSet presAssocID="{38C4F37F-0D36-4E99-9374-68E85EA77F41}" presName="LevelTwoTextNode" presStyleLbl="node2" presStyleIdx="7" presStyleCnt="8" custScaleX="600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36ADB48-84DA-4BEB-957E-A44BD3C99B82}" type="pres">
      <dgm:prSet presAssocID="{38C4F37F-0D36-4E99-9374-68E85EA77F41}" presName="level3hierChild" presStyleCnt="0"/>
      <dgm:spPr/>
    </dgm:pt>
    <dgm:pt modelId="{0A39E9D9-2E5B-468F-BD27-60067FACD799}" type="pres">
      <dgm:prSet presAssocID="{412D7C6B-292A-45C0-8680-AB234D3D0938}" presName="conn2-1" presStyleLbl="parChTrans1D3" presStyleIdx="7" presStyleCnt="8"/>
      <dgm:spPr/>
      <dgm:t>
        <a:bodyPr/>
        <a:lstStyle/>
        <a:p>
          <a:pPr rtl="1"/>
          <a:endParaRPr lang="fa-IR"/>
        </a:p>
      </dgm:t>
    </dgm:pt>
    <dgm:pt modelId="{C30BFE75-0083-4C9E-B459-2235FF755D76}" type="pres">
      <dgm:prSet presAssocID="{412D7C6B-292A-45C0-8680-AB234D3D0938}" presName="connTx" presStyleLbl="parChTrans1D3" presStyleIdx="7" presStyleCnt="8"/>
      <dgm:spPr/>
      <dgm:t>
        <a:bodyPr/>
        <a:lstStyle/>
        <a:p>
          <a:pPr rtl="1"/>
          <a:endParaRPr lang="fa-IR"/>
        </a:p>
      </dgm:t>
    </dgm:pt>
    <dgm:pt modelId="{9A790D20-9448-4D32-B4EF-AE7A87420D03}" type="pres">
      <dgm:prSet presAssocID="{0401C479-E9D9-4077-BA00-3A624A0E5117}" presName="root2" presStyleCnt="0"/>
      <dgm:spPr/>
    </dgm:pt>
    <dgm:pt modelId="{C8D5AF43-8D78-47AC-992E-6D7859C852FD}" type="pres">
      <dgm:prSet presAssocID="{0401C479-E9D9-4077-BA00-3A624A0E5117}" presName="LevelTwoTextNode" presStyleLbl="node3" presStyleIdx="7" presStyleCnt="8" custScaleX="23283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8E7FC74-5F95-4EFC-89C2-84CA39F89115}" type="pres">
      <dgm:prSet presAssocID="{0401C479-E9D9-4077-BA00-3A624A0E5117}" presName="level3hierChild" presStyleCnt="0"/>
      <dgm:spPr/>
    </dgm:pt>
  </dgm:ptLst>
  <dgm:cxnLst>
    <dgm:cxn modelId="{32A4AD80-7F8E-4934-88DD-E8B37BFBA590}" type="presOf" srcId="{9AF3A4D2-71B7-424F-B595-36E085B86956}" destId="{1993E1D3-D776-40C1-A198-4C4755928C15}" srcOrd="0" destOrd="0" presId="urn:microsoft.com/office/officeart/2005/8/layout/hierarchy2"/>
    <dgm:cxn modelId="{055C7EBF-0D87-403E-A589-819D2EAF8E15}" type="presOf" srcId="{99AB0AE2-A956-416D-A1FA-E8216C150D3B}" destId="{72383360-4A18-4A15-B0E3-834270E588E6}" srcOrd="1" destOrd="0" presId="urn:microsoft.com/office/officeart/2005/8/layout/hierarchy2"/>
    <dgm:cxn modelId="{BF05632B-6FFB-41D3-A257-2A011FA0646D}" srcId="{01683225-AAE4-4F57-8F2F-F24A3552065D}" destId="{5A5F5AE3-B3DF-45E8-915E-B4F45D10D55E}" srcOrd="0" destOrd="0" parTransId="{BE75DB56-886D-49DE-B9B0-3D6E5B039DB1}" sibTransId="{2151705D-B8DB-439C-8542-07F5DBB4C7D9}"/>
    <dgm:cxn modelId="{10A272A2-D7D8-457C-81C7-9F8F16929BD7}" srcId="{5A5F5AE3-B3DF-45E8-915E-B4F45D10D55E}" destId="{83E503D5-9DA3-45DC-A96F-F1CA6F2213B1}" srcOrd="1" destOrd="0" parTransId="{E107C0AE-2739-4ED3-B577-1139D7002E26}" sibTransId="{A88F61B3-FEF2-4234-8879-3E94703430C2}"/>
    <dgm:cxn modelId="{BC64AD06-20FF-4349-BC55-010FD896457B}" type="presOf" srcId="{41014F69-E043-437B-92A9-3F30B266F33F}" destId="{1F5B77BD-71B7-448B-BE3C-56FE46775438}" srcOrd="1" destOrd="0" presId="urn:microsoft.com/office/officeart/2005/8/layout/hierarchy2"/>
    <dgm:cxn modelId="{9C008E4C-2BF7-49E3-ACEE-D5096FF3F6C0}" type="presOf" srcId="{552F3030-4ADE-4917-B2C1-75362C8BEA98}" destId="{E54A8222-BFF9-4DC8-ADCE-53236A438B5F}" srcOrd="0" destOrd="0" presId="urn:microsoft.com/office/officeart/2005/8/layout/hierarchy2"/>
    <dgm:cxn modelId="{10642E97-A3E7-462E-8249-A1FE209BD63C}" type="presOf" srcId="{76FC2D40-0ED5-4C0D-BF5E-4FC40443FD81}" destId="{BD9D87FF-3AC8-4B72-AC36-B9BD049AFAF5}" srcOrd="1" destOrd="0" presId="urn:microsoft.com/office/officeart/2005/8/layout/hierarchy2"/>
    <dgm:cxn modelId="{490719C5-DBBB-40DA-8A92-3CA2FFF211AD}" type="presOf" srcId="{55510B59-A407-4187-9B8B-26E8B0182186}" destId="{27690806-3F58-46A0-B79F-2A469578D60F}" srcOrd="0" destOrd="0" presId="urn:microsoft.com/office/officeart/2005/8/layout/hierarchy2"/>
    <dgm:cxn modelId="{5B502677-A843-45E7-A1A0-F165709B7A61}" type="presOf" srcId="{99AB0AE2-A956-416D-A1FA-E8216C150D3B}" destId="{ACC3AB81-EB87-4AC9-A7C7-6EF212BC1485}" srcOrd="0" destOrd="0" presId="urn:microsoft.com/office/officeart/2005/8/layout/hierarchy2"/>
    <dgm:cxn modelId="{DB15AEE9-98DB-4047-AAF2-7AC66A9FCF31}" type="presOf" srcId="{CEDE2528-2A2A-47F7-8769-285C7913DF57}" destId="{FF12CB42-B0B4-4187-9EF4-2B662282742D}" srcOrd="0" destOrd="0" presId="urn:microsoft.com/office/officeart/2005/8/layout/hierarchy2"/>
    <dgm:cxn modelId="{AC062540-DD83-426E-9BE3-F0AF1DDE4ADB}" type="presOf" srcId="{9FC08B60-15C9-4949-B2B1-A88DDE1A346A}" destId="{430F7EB7-3527-479C-8A23-F8E08EAB78D1}" srcOrd="0" destOrd="0" presId="urn:microsoft.com/office/officeart/2005/8/layout/hierarchy2"/>
    <dgm:cxn modelId="{6714D1F2-2785-4544-8C33-A673406238A9}" type="presOf" srcId="{C579588B-9AB2-4F78-9EC9-45BFAFC4F8FD}" destId="{B1799A7D-903A-4999-9522-43C228F98873}" srcOrd="0" destOrd="0" presId="urn:microsoft.com/office/officeart/2005/8/layout/hierarchy2"/>
    <dgm:cxn modelId="{79489C85-16C5-4F78-97B2-77E08D35AF07}" srcId="{2BB0BF31-7080-4653-9C8F-9F4540DAAD85}" destId="{B060755F-09D7-4686-953A-E1DBE088647B}" srcOrd="0" destOrd="0" parTransId="{AECB7DAB-CBE1-4F9E-BA1E-ECC7AC27E949}" sibTransId="{A3C89EE4-AB5B-459B-A36F-320EFC2EFD9C}"/>
    <dgm:cxn modelId="{A114DC07-AB6A-466D-9639-501897B90510}" type="presOf" srcId="{2555D0FF-9BB9-4E9B-818D-37C5F2335D22}" destId="{8A5DBB5B-1D63-4BC6-8D5F-B57AD316BB36}" srcOrd="1" destOrd="0" presId="urn:microsoft.com/office/officeart/2005/8/layout/hierarchy2"/>
    <dgm:cxn modelId="{45ED0FD3-13D5-4821-89D6-7606CA74A154}" type="presOf" srcId="{F5A048D0-AFF7-4A24-BE10-019849E949BC}" destId="{31F13495-0F89-4C8C-AE58-CD5F1F8C048C}" srcOrd="0" destOrd="0" presId="urn:microsoft.com/office/officeart/2005/8/layout/hierarchy2"/>
    <dgm:cxn modelId="{73211184-5F65-43F4-9B7D-C1BDB10AFD4A}" type="presOf" srcId="{CEDE2528-2A2A-47F7-8769-285C7913DF57}" destId="{B0655370-A405-42B5-B554-D45988F35F32}" srcOrd="1" destOrd="0" presId="urn:microsoft.com/office/officeart/2005/8/layout/hierarchy2"/>
    <dgm:cxn modelId="{545CBEA8-51F2-4A92-8382-D09099D519C4}" srcId="{01683225-AAE4-4F57-8F2F-F24A3552065D}" destId="{A3544474-B62E-406A-A145-ABC7E270362E}" srcOrd="1" destOrd="0" parTransId="{AA179502-4BAC-4DD9-8238-B999BF061A58}" sibTransId="{48A7F6D6-33B2-41E6-BB2F-D29D10DB0F17}"/>
    <dgm:cxn modelId="{AA6755D9-42B2-4EFD-9177-9516A43DB775}" srcId="{9FA3842E-92EE-467B-8E6F-4EF3213D4B90}" destId="{C579588B-9AB2-4F78-9EC9-45BFAFC4F8FD}" srcOrd="0" destOrd="0" parTransId="{CEDE2528-2A2A-47F7-8769-285C7913DF57}" sibTransId="{5DAF36FF-C0AE-4C1B-8CA1-2944B5F9E8A5}"/>
    <dgm:cxn modelId="{691D0601-C623-4629-AC5B-858A392CEDBF}" srcId="{9FA3842E-92EE-467B-8E6F-4EF3213D4B90}" destId="{F64300AA-7AD6-4E34-912D-D1AFFA81CE9C}" srcOrd="1" destOrd="0" parTransId="{35BD9DE9-20F6-4C9E-A9DA-27575360DFD3}" sibTransId="{9E32AAF6-38DD-46B0-B56E-2C0B671FFCDE}"/>
    <dgm:cxn modelId="{8A191A17-DEDE-49FE-AC49-378AB62D3EDA}" type="presOf" srcId="{C000ED50-351F-4CF4-86DD-1A182A82F06D}" destId="{CF851F16-97F9-440B-9530-6421877EAAAB}" srcOrd="0" destOrd="0" presId="urn:microsoft.com/office/officeart/2005/8/layout/hierarchy2"/>
    <dgm:cxn modelId="{9C03F650-67BA-4AD3-89C6-DA57502D9FEB}" type="presOf" srcId="{83E503D5-9DA3-45DC-A96F-F1CA6F2213B1}" destId="{FE6D5F25-D467-4415-A541-58C1B0B7A559}" srcOrd="0" destOrd="0" presId="urn:microsoft.com/office/officeart/2005/8/layout/hierarchy2"/>
    <dgm:cxn modelId="{FF3EC0FE-C3FF-49D4-894F-D694133C4EC4}" srcId="{01683225-AAE4-4F57-8F2F-F24A3552065D}" destId="{C9A5B208-F741-46A0-857C-5FB8D69A5BBB}" srcOrd="2" destOrd="0" parTransId="{F1102971-9669-4E14-80E3-744E2DC1CB0D}" sibTransId="{7AB7CC7A-E1B9-4D51-A65A-21ECF1E329F1}"/>
    <dgm:cxn modelId="{C26B46EE-F783-480E-9885-D7F522D0C490}" type="presOf" srcId="{AEDA4700-0AC4-4DC5-93CC-CCEAF1209F36}" destId="{6CB9978B-0C58-4DF1-8D09-7A6B73CDBA95}" srcOrd="0" destOrd="0" presId="urn:microsoft.com/office/officeart/2005/8/layout/hierarchy2"/>
    <dgm:cxn modelId="{EF2D7AEC-567F-40A6-9F5B-17FBE7BBD46D}" srcId="{83E503D5-9DA3-45DC-A96F-F1CA6F2213B1}" destId="{B40683E5-93E6-409A-AF5B-853982A8E9E2}" srcOrd="0" destOrd="0" parTransId="{2555D0FF-9BB9-4E9B-818D-37C5F2335D22}" sibTransId="{D9861041-A021-49D0-8657-3896FDDBAED7}"/>
    <dgm:cxn modelId="{10865A01-33D8-4F61-BC01-EF184D558E4F}" type="presOf" srcId="{C412E4FF-7A02-403D-AB1D-F88D86908F02}" destId="{F294B822-460D-4FCE-8178-211646DBF2C3}" srcOrd="0" destOrd="0" presId="urn:microsoft.com/office/officeart/2005/8/layout/hierarchy2"/>
    <dgm:cxn modelId="{2EF38B3C-8F75-4B70-A632-6712F8B99BC4}" type="presOf" srcId="{1DFBAB14-2E09-4F2A-9931-7A3ED4C11EBB}" destId="{1E221F5C-CA46-46BC-9F6F-855EC9E2EADA}" srcOrd="0" destOrd="0" presId="urn:microsoft.com/office/officeart/2005/8/layout/hierarchy2"/>
    <dgm:cxn modelId="{91BEF478-E8B9-41F7-8E2E-F0FE27D3F7F6}" type="presOf" srcId="{67AEE91A-EA1F-472D-B2FC-5B3F466EF02D}" destId="{A77B08D2-043F-42A7-8256-93BE70652A8C}" srcOrd="1" destOrd="0" presId="urn:microsoft.com/office/officeart/2005/8/layout/hierarchy2"/>
    <dgm:cxn modelId="{8E8096B3-607A-48C5-80C2-11D6CCB50083}" type="presOf" srcId="{B060755F-09D7-4686-953A-E1DBE088647B}" destId="{9BA36F7E-CF3E-478A-B5EF-BE9D4A4AC5D2}" srcOrd="0" destOrd="0" presId="urn:microsoft.com/office/officeart/2005/8/layout/hierarchy2"/>
    <dgm:cxn modelId="{41FA51AD-CED7-43C6-AB76-72BD58CAD4E5}" type="presOf" srcId="{412D7C6B-292A-45C0-8680-AB234D3D0938}" destId="{C30BFE75-0083-4C9E-B459-2235FF755D76}" srcOrd="1" destOrd="0" presId="urn:microsoft.com/office/officeart/2005/8/layout/hierarchy2"/>
    <dgm:cxn modelId="{5F15CF75-6925-46E4-99A2-21482BAD99D8}" type="presOf" srcId="{0401C479-E9D9-4077-BA00-3A624A0E5117}" destId="{C8D5AF43-8D78-47AC-992E-6D7859C852FD}" srcOrd="0" destOrd="0" presId="urn:microsoft.com/office/officeart/2005/8/layout/hierarchy2"/>
    <dgm:cxn modelId="{5B2F41A5-B7C0-4D39-8138-A21A616709BC}" type="presOf" srcId="{C412E4FF-7A02-403D-AB1D-F88D86908F02}" destId="{83D3E470-5DA4-46FC-B1F8-E87D3F80CBDC}" srcOrd="1" destOrd="0" presId="urn:microsoft.com/office/officeart/2005/8/layout/hierarchy2"/>
    <dgm:cxn modelId="{DA541D1D-A17C-4F3B-9141-0CAE65AE7D44}" srcId="{AD0A7497-6829-4385-9D22-AC5D41B6184F}" destId="{F5A048D0-AFF7-4A24-BE10-019849E949BC}" srcOrd="0" destOrd="0" parTransId="{1DFBAB14-2E09-4F2A-9931-7A3ED4C11EBB}" sibTransId="{D5A447F9-0754-4D39-B968-588CF3F95526}"/>
    <dgm:cxn modelId="{EE3716C8-F023-41C0-8785-66EA5EC11495}" srcId="{B40683E5-93E6-409A-AF5B-853982A8E9E2}" destId="{54612674-C29A-40F7-817A-83D62594F4A7}" srcOrd="0" destOrd="0" parTransId="{552F3030-4ADE-4917-B2C1-75362C8BEA98}" sibTransId="{5E21F402-68E7-4BD8-8B9B-B7AA58C211F7}"/>
    <dgm:cxn modelId="{0A05679C-86DA-4470-9340-B8ED89F3C977}" srcId="{9FA3842E-92EE-467B-8E6F-4EF3213D4B90}" destId="{38C4F37F-0D36-4E99-9374-68E85EA77F41}" srcOrd="2" destOrd="0" parTransId="{41014F69-E043-437B-92A9-3F30B266F33F}" sibTransId="{B59D2859-5112-4633-A6C6-46289385DA78}"/>
    <dgm:cxn modelId="{EDB6C131-0D44-4B76-9629-FE69C9EFA662}" type="presOf" srcId="{412D7C6B-292A-45C0-8680-AB234D3D0938}" destId="{0A39E9D9-2E5B-468F-BD27-60067FACD799}" srcOrd="0" destOrd="0" presId="urn:microsoft.com/office/officeart/2005/8/layout/hierarchy2"/>
    <dgm:cxn modelId="{AEE947EC-E159-4A0E-91FF-72A2D5947176}" type="presOf" srcId="{F64300AA-7AD6-4E34-912D-D1AFFA81CE9C}" destId="{CE5D7EDC-8CB8-4D13-A8EA-246B4522C883}" srcOrd="0" destOrd="0" presId="urn:microsoft.com/office/officeart/2005/8/layout/hierarchy2"/>
    <dgm:cxn modelId="{BA4B45FC-AEB5-4FCD-B23F-2547882447A7}" type="presOf" srcId="{C000ED50-351F-4CF4-86DD-1A182A82F06D}" destId="{72B291A4-DFF8-486F-8037-DF9D817894B2}" srcOrd="1" destOrd="0" presId="urn:microsoft.com/office/officeart/2005/8/layout/hierarchy2"/>
    <dgm:cxn modelId="{55D20730-EA93-48B7-A4F6-F8620D42EE2A}" type="presOf" srcId="{552F3030-4ADE-4917-B2C1-75362C8BEA98}" destId="{C9DF6642-7F53-483A-B1CA-210C443F7D70}" srcOrd="1" destOrd="0" presId="urn:microsoft.com/office/officeart/2005/8/layout/hierarchy2"/>
    <dgm:cxn modelId="{43C881C7-90B9-4D32-B2A3-765DE70E5281}" type="presOf" srcId="{348B7CDD-A8BA-4147-B7F2-51219B3A3BDF}" destId="{D1F3DD2D-DBE7-4D38-8EFC-3A1E4E397AE4}" srcOrd="1" destOrd="0" presId="urn:microsoft.com/office/officeart/2005/8/layout/hierarchy2"/>
    <dgm:cxn modelId="{77FEB31D-65FF-4C3E-851E-D55311416A60}" type="presOf" srcId="{01683225-AAE4-4F57-8F2F-F24A3552065D}" destId="{BCDEF9E1-7C4C-4FC8-91E5-795952D91508}" srcOrd="0" destOrd="0" presId="urn:microsoft.com/office/officeart/2005/8/layout/hierarchy2"/>
    <dgm:cxn modelId="{5B32B45B-A703-41D7-92E7-146DE8B42DBF}" type="presOf" srcId="{5A5F5AE3-B3DF-45E8-915E-B4F45D10D55E}" destId="{A55ECDD5-1CDE-4B3C-A457-94BF4F9CBD51}" srcOrd="0" destOrd="0" presId="urn:microsoft.com/office/officeart/2005/8/layout/hierarchy2"/>
    <dgm:cxn modelId="{037A8FEE-6F01-486B-9D43-490813B5FB92}" type="presOf" srcId="{54612674-C29A-40F7-817A-83D62594F4A7}" destId="{C94E701D-FC75-4603-88C9-C016D5FF4207}" srcOrd="0" destOrd="0" presId="urn:microsoft.com/office/officeart/2005/8/layout/hierarchy2"/>
    <dgm:cxn modelId="{6A2D2A24-3199-4B8A-B83F-4E3485840672}" type="presOf" srcId="{3763F11E-34B7-4C32-8435-7337F7A77081}" destId="{409D9D31-5FB4-42BB-9659-C6DF8CA4C6E6}" srcOrd="1" destOrd="0" presId="urn:microsoft.com/office/officeart/2005/8/layout/hierarchy2"/>
    <dgm:cxn modelId="{B0A43980-F022-4F5F-A7BB-2A2676D25121}" type="presOf" srcId="{FE45DBB5-0801-43FD-87B8-F23F4FF40BB7}" destId="{66C601F8-C77A-4DFA-B3D8-3DDF6E454BB0}" srcOrd="0" destOrd="0" presId="urn:microsoft.com/office/officeart/2005/8/layout/hierarchy2"/>
    <dgm:cxn modelId="{BB2D8E11-F056-4480-A118-6BBFC996D9C6}" type="presOf" srcId="{B40683E5-93E6-409A-AF5B-853982A8E9E2}" destId="{A18EFDA1-7FB8-41AD-91CC-A6F1A4CB226F}" srcOrd="0" destOrd="0" presId="urn:microsoft.com/office/officeart/2005/8/layout/hierarchy2"/>
    <dgm:cxn modelId="{ABA66104-9962-4538-BE79-CF9FE47D6573}" type="presOf" srcId="{3763F11E-34B7-4C32-8435-7337F7A77081}" destId="{5593D26B-883B-44E3-86DA-DAAD7EBEB4A9}" srcOrd="0" destOrd="0" presId="urn:microsoft.com/office/officeart/2005/8/layout/hierarchy2"/>
    <dgm:cxn modelId="{53B30E12-1F3A-4D68-96E6-27A656DEC2FF}" type="presOf" srcId="{4365C76B-E54B-47AE-B446-A44FAD1D646B}" destId="{2934FF07-9887-4A46-80FD-D1595A19EBDA}" srcOrd="0" destOrd="0" presId="urn:microsoft.com/office/officeart/2005/8/layout/hierarchy2"/>
    <dgm:cxn modelId="{44E70B1C-AA9F-41AD-AD76-70C192B7334C}" type="presOf" srcId="{F01BC08E-0DD9-48C1-A7B3-A7DC6A893014}" destId="{10C024BC-1A67-474C-9C64-72615BA4A6B5}" srcOrd="0" destOrd="0" presId="urn:microsoft.com/office/officeart/2005/8/layout/hierarchy2"/>
    <dgm:cxn modelId="{7F6CA99D-259C-49FF-A3E4-961C4739C1F8}" srcId="{F01BC08E-0DD9-48C1-A7B3-A7DC6A893014}" destId="{AD0A7497-6829-4385-9D22-AC5D41B6184F}" srcOrd="0" destOrd="0" parTransId="{FE45DBB5-0801-43FD-87B8-F23F4FF40BB7}" sibTransId="{47E9D7C3-3D3A-4ABB-B3B2-AF0F8E6325A9}"/>
    <dgm:cxn modelId="{7DFF298B-0D39-48B4-9068-96BD3CBA98FC}" type="presOf" srcId="{AECB7DAB-CBE1-4F9E-BA1E-ECC7AC27E949}" destId="{7E4CB0ED-9FB0-4AFA-9BE8-DC8EF83CF0F9}" srcOrd="1" destOrd="0" presId="urn:microsoft.com/office/officeart/2005/8/layout/hierarchy2"/>
    <dgm:cxn modelId="{D106AEBF-B952-4418-975F-9CB14475BE81}" type="presOf" srcId="{2BB0BF31-7080-4653-9C8F-9F4540DAAD85}" destId="{EFD295FA-51E2-4E15-8F80-987B06618DD6}" srcOrd="0" destOrd="0" presId="urn:microsoft.com/office/officeart/2005/8/layout/hierarchy2"/>
    <dgm:cxn modelId="{15972E46-7B89-4C4D-AF04-E82F01434AA1}" srcId="{2A97A3DE-74A4-410D-AA4C-D4CDCBAB2AD4}" destId="{9AF3A4D2-71B7-424F-B595-36E085B86956}" srcOrd="0" destOrd="0" parTransId="{C412E4FF-7A02-403D-AB1D-F88D86908F02}" sibTransId="{51B3132B-DEA4-4BA7-853A-E342E4D4A100}"/>
    <dgm:cxn modelId="{77081D06-649B-4DB9-9131-98FBD297A6C2}" type="presOf" srcId="{9FA3842E-92EE-467B-8E6F-4EF3213D4B90}" destId="{F0FE38EE-0E3F-4147-A6F6-7FEFA4C440E6}" srcOrd="0" destOrd="0" presId="urn:microsoft.com/office/officeart/2005/8/layout/hierarchy2"/>
    <dgm:cxn modelId="{73E3B991-0514-4F21-8469-126ABB10CC4A}" type="presOf" srcId="{AD0A7497-6829-4385-9D22-AC5D41B6184F}" destId="{5410BBAE-F88C-48CA-9257-085553F4AF86}" srcOrd="0" destOrd="0" presId="urn:microsoft.com/office/officeart/2005/8/layout/hierarchy2"/>
    <dgm:cxn modelId="{D41D9F63-B8E1-4241-86D3-DF7C9D2DE11F}" type="presOf" srcId="{A3544474-B62E-406A-A145-ABC7E270362E}" destId="{4A3FFFA3-965D-4442-B98E-C91C35F12FF4}" srcOrd="0" destOrd="0" presId="urn:microsoft.com/office/officeart/2005/8/layout/hierarchy2"/>
    <dgm:cxn modelId="{EF155894-1127-48A6-B6F6-B0A6D13F5F74}" type="presOf" srcId="{CF7BFEFE-7E1A-41E9-B6BA-5C2CC390DC59}" destId="{4458A4E3-9CA7-4AB9-B14F-F0E5D7D81A47}" srcOrd="0" destOrd="0" presId="urn:microsoft.com/office/officeart/2005/8/layout/hierarchy2"/>
    <dgm:cxn modelId="{5C077414-59F4-4209-8B1F-F4627DA1B98B}" type="presOf" srcId="{093E37C8-A598-4D7C-8C39-F90EEA182D47}" destId="{97394402-5A9A-4238-8149-378741DAE4C7}" srcOrd="0" destOrd="0" presId="urn:microsoft.com/office/officeart/2005/8/layout/hierarchy2"/>
    <dgm:cxn modelId="{7931CA93-C27A-445A-A7B3-FD612EE5C0E6}" type="presOf" srcId="{35BD9DE9-20F6-4C9E-A9DA-27575360DFD3}" destId="{C2E50A52-94A7-4101-A4D3-C3CC6EB9AA5C}" srcOrd="1" destOrd="0" presId="urn:microsoft.com/office/officeart/2005/8/layout/hierarchy2"/>
    <dgm:cxn modelId="{2D0E22CC-AB7F-46F3-A54F-5B100EC36800}" type="presOf" srcId="{67AEE91A-EA1F-472D-B2FC-5B3F466EF02D}" destId="{B0B79472-EE1D-4053-8369-0407065EA734}" srcOrd="0" destOrd="0" presId="urn:microsoft.com/office/officeart/2005/8/layout/hierarchy2"/>
    <dgm:cxn modelId="{BEB120E0-C287-49AD-9198-8549774E5C2F}" srcId="{5A5F5AE3-B3DF-45E8-915E-B4F45D10D55E}" destId="{F01BC08E-0DD9-48C1-A7B3-A7DC6A893014}" srcOrd="0" destOrd="0" parTransId="{C000ED50-351F-4CF4-86DD-1A182A82F06D}" sibTransId="{21B60975-5E72-418B-A7B0-CB7B5761AC13}"/>
    <dgm:cxn modelId="{2A18BE38-B921-490F-B819-6882DF4194D7}" type="presOf" srcId="{4365C76B-E54B-47AE-B446-A44FAD1D646B}" destId="{F17DF146-4CFB-4583-ADC2-6303A2E1D033}" srcOrd="1" destOrd="0" presId="urn:microsoft.com/office/officeart/2005/8/layout/hierarchy2"/>
    <dgm:cxn modelId="{7AA781DA-CFBB-45CC-AF27-9D3E4527F1D4}" type="presOf" srcId="{38C4F37F-0D36-4E99-9374-68E85EA77F41}" destId="{A3B177D6-9A4D-4E6E-831C-7CB0B647ED40}" srcOrd="0" destOrd="0" presId="urn:microsoft.com/office/officeart/2005/8/layout/hierarchy2"/>
    <dgm:cxn modelId="{F195567C-6903-4126-B83A-4BB8CCD4DB1D}" srcId="{C5514005-EE19-444C-BB62-107E1B3BB908}" destId="{037AA793-965C-44B0-8467-38789B89644D}" srcOrd="0" destOrd="0" parTransId="{4365C76B-E54B-47AE-B446-A44FAD1D646B}" sibTransId="{1B708BD3-0E0F-4723-9427-FAF8CB344ABF}"/>
    <dgm:cxn modelId="{2E78155C-BEF7-452B-9BEC-DE2EA4386C27}" type="presOf" srcId="{2555D0FF-9BB9-4E9B-818D-37C5F2335D22}" destId="{9F822E1E-5F05-45ED-8849-DA6F4666D576}" srcOrd="0" destOrd="0" presId="urn:microsoft.com/office/officeart/2005/8/layout/hierarchy2"/>
    <dgm:cxn modelId="{C7DCB815-2A3F-4C21-85A4-C0DAF01FAE35}" type="presOf" srcId="{F06F4CDF-6359-4A93-B4F4-D06028C66F0D}" destId="{A865694C-8195-4FD5-9229-187D410C6B33}" srcOrd="0" destOrd="0" presId="urn:microsoft.com/office/officeart/2005/8/layout/hierarchy2"/>
    <dgm:cxn modelId="{AF6C8E6B-77EF-4E91-A1B5-5EA8D960A978}" type="presOf" srcId="{E78D91CA-925B-4C67-A278-258979DA1E08}" destId="{CB34FE0E-A4D0-4E19-BA02-263DBE1F9102}" srcOrd="1" destOrd="0" presId="urn:microsoft.com/office/officeart/2005/8/layout/hierarchy2"/>
    <dgm:cxn modelId="{FFFCF322-B683-43F7-B99E-5215F4704C61}" srcId="{C579588B-9AB2-4F78-9EC9-45BFAFC4F8FD}" destId="{C5514005-EE19-444C-BB62-107E1B3BB908}" srcOrd="0" destOrd="0" parTransId="{76FC2D40-0ED5-4C0D-BF5E-4FC40443FD81}" sibTransId="{AC6E632D-B31E-46B3-AD27-99D0C0962549}"/>
    <dgm:cxn modelId="{0D43D766-A832-4535-AC84-7AFC1710F512}" type="presOf" srcId="{2A97A3DE-74A4-410D-AA4C-D4CDCBAB2AD4}" destId="{D2278185-203C-4D84-8080-0BB50C30E406}" srcOrd="0" destOrd="0" presId="urn:microsoft.com/office/officeart/2005/8/layout/hierarchy2"/>
    <dgm:cxn modelId="{F97E0A75-1209-4385-B23B-48C1A4096603}" type="presOf" srcId="{C9A5B208-F741-46A0-857C-5FB8D69A5BBB}" destId="{CD16BC0F-2588-4AA9-8DC7-EF3911E25912}" srcOrd="0" destOrd="0" presId="urn:microsoft.com/office/officeart/2005/8/layout/hierarchy2"/>
    <dgm:cxn modelId="{37C9C40A-6C1D-409D-A412-A2E95E8425FE}" type="presOf" srcId="{FE45DBB5-0801-43FD-87B8-F23F4FF40BB7}" destId="{3E1D96FB-5304-496B-8255-A6067365F256}" srcOrd="1" destOrd="0" presId="urn:microsoft.com/office/officeart/2005/8/layout/hierarchy2"/>
    <dgm:cxn modelId="{FBB4DF72-F89E-4392-BB28-59C5B29980BB}" srcId="{093E37C8-A598-4D7C-8C39-F90EEA182D47}" destId="{9FC08B60-15C9-4949-B2B1-A88DDE1A346A}" srcOrd="0" destOrd="0" parTransId="{99AB0AE2-A956-416D-A1FA-E8216C150D3B}" sibTransId="{2D330249-6D88-4106-9861-80375F6C30B4}"/>
    <dgm:cxn modelId="{22AE4301-6FAD-4876-976A-9A3863944F94}" type="presOf" srcId="{348B7CDD-A8BA-4147-B7F2-51219B3A3BDF}" destId="{A676132C-6BFD-4263-AD6E-E3995CA1A0EB}" srcOrd="0" destOrd="0" presId="urn:microsoft.com/office/officeart/2005/8/layout/hierarchy2"/>
    <dgm:cxn modelId="{AE317FE9-360B-44EB-A367-A751FE1A14F1}" type="presOf" srcId="{037AA793-965C-44B0-8467-38789B89644D}" destId="{B15308E9-9D0E-4FE2-83B0-F1D795166A19}" srcOrd="0" destOrd="0" presId="urn:microsoft.com/office/officeart/2005/8/layout/hierarchy2"/>
    <dgm:cxn modelId="{79AFAF7C-80EC-4BF1-B3B2-07AAED719CF9}" srcId="{C9A5B208-F741-46A0-857C-5FB8D69A5BBB}" destId="{55510B59-A407-4187-9B8B-26E8B0182186}" srcOrd="2" destOrd="0" parTransId="{AEDA4700-0AC4-4DC5-93CC-CCEAF1209F36}" sibTransId="{0BCBB8F8-0864-4D45-B5D1-006EE577F528}"/>
    <dgm:cxn modelId="{509AC684-D32F-4E1D-A8FF-94E773AF807F}" type="presOf" srcId="{E107C0AE-2739-4ED3-B577-1139D7002E26}" destId="{FD5CBF90-4311-4B2C-B34A-5E6366AF6DB5}" srcOrd="1" destOrd="0" presId="urn:microsoft.com/office/officeart/2005/8/layout/hierarchy2"/>
    <dgm:cxn modelId="{99EC9C50-C70D-4CD8-BD0C-1010105C6AE6}" srcId="{C9A5B208-F741-46A0-857C-5FB8D69A5BBB}" destId="{2BB0BF31-7080-4653-9C8F-9F4540DAAD85}" srcOrd="0" destOrd="0" parTransId="{348B7CDD-A8BA-4147-B7F2-51219B3A3BDF}" sibTransId="{7BD3313C-85F8-4A62-9DFF-9D4D32DE518F}"/>
    <dgm:cxn modelId="{D4AD99D4-1897-4C2E-859A-1D11A2A67896}" srcId="{C9A5B208-F741-46A0-857C-5FB8D69A5BBB}" destId="{2A97A3DE-74A4-410D-AA4C-D4CDCBAB2AD4}" srcOrd="1" destOrd="0" parTransId="{67AEE91A-EA1F-472D-B2FC-5B3F466EF02D}" sibTransId="{4F4D27D4-81AF-4975-A89F-4FB13754798A}"/>
    <dgm:cxn modelId="{FDFE5DB8-357A-42A4-9142-FA4CC8895D80}" type="presOf" srcId="{1DFBAB14-2E09-4F2A-9931-7A3ED4C11EBB}" destId="{2E6DE632-8D0A-4E1F-A24F-36446239D79B}" srcOrd="1" destOrd="0" presId="urn:microsoft.com/office/officeart/2005/8/layout/hierarchy2"/>
    <dgm:cxn modelId="{D058485B-ED7B-4AA4-BCA6-0C3ED4C10299}" srcId="{01683225-AAE4-4F57-8F2F-F24A3552065D}" destId="{CF7BFEFE-7E1A-41E9-B6BA-5C2CC390DC59}" srcOrd="3" destOrd="0" parTransId="{D2FD4FE2-C41F-4CE2-A652-FA5388C852C1}" sibTransId="{41B9E4FA-9FAA-437E-BBCD-66323587DCA1}"/>
    <dgm:cxn modelId="{886BBD11-0A3C-4221-A426-64302BDCD15D}" type="presOf" srcId="{35BD9DE9-20F6-4C9E-A9DA-27575360DFD3}" destId="{9650A9EA-1355-4832-9351-6193D1EE312D}" srcOrd="0" destOrd="0" presId="urn:microsoft.com/office/officeart/2005/8/layout/hierarchy2"/>
    <dgm:cxn modelId="{DE9E48DD-1FE9-43D8-9EB4-B7B97C343117}" type="presOf" srcId="{AEDA4700-0AC4-4DC5-93CC-CCEAF1209F36}" destId="{CDF3F37E-5018-43B5-8D90-15711567676B}" srcOrd="1" destOrd="0" presId="urn:microsoft.com/office/officeart/2005/8/layout/hierarchy2"/>
    <dgm:cxn modelId="{85E83020-4B10-49C7-9008-933C0C71BE44}" srcId="{55510B59-A407-4187-9B8B-26E8B0182186}" destId="{F06F4CDF-6359-4A93-B4F4-D06028C66F0D}" srcOrd="0" destOrd="0" parTransId="{E78D91CA-925B-4C67-A278-258979DA1E08}" sibTransId="{1138FBFC-E9AE-4698-912E-C28A6C063F42}"/>
    <dgm:cxn modelId="{2DC856E2-00A3-4F63-99F1-330BE468CEF9}" srcId="{01683225-AAE4-4F57-8F2F-F24A3552065D}" destId="{9FA3842E-92EE-467B-8E6F-4EF3213D4B90}" srcOrd="4" destOrd="0" parTransId="{D4E9E237-654E-4A94-B25B-BAE7CBB682D3}" sibTransId="{758E0AB6-6F28-4C30-A4BF-4ED08374E19B}"/>
    <dgm:cxn modelId="{2002DD41-A592-4E3A-92DB-48A05C932D69}" type="presOf" srcId="{E107C0AE-2739-4ED3-B577-1139D7002E26}" destId="{936DBAFB-0167-4DD5-8720-5B05E0F696C6}" srcOrd="0" destOrd="0" presId="urn:microsoft.com/office/officeart/2005/8/layout/hierarchy2"/>
    <dgm:cxn modelId="{408F07B3-A7A5-495C-96A3-25DB88B27AA1}" srcId="{F64300AA-7AD6-4E34-912D-D1AFFA81CE9C}" destId="{093E37C8-A598-4D7C-8C39-F90EEA182D47}" srcOrd="0" destOrd="0" parTransId="{3763F11E-34B7-4C32-8435-7337F7A77081}" sibTransId="{F4299C3A-2E04-46C7-9B64-64A68AF2421A}"/>
    <dgm:cxn modelId="{CE0C2504-DD79-4FF2-B38C-96E64789CCC9}" type="presOf" srcId="{41014F69-E043-437B-92A9-3F30B266F33F}" destId="{AF7257D8-1929-4EDC-84C4-9E0E378D084B}" srcOrd="0" destOrd="0" presId="urn:microsoft.com/office/officeart/2005/8/layout/hierarchy2"/>
    <dgm:cxn modelId="{8E6CAB86-6961-4D6F-B480-41E99C76D0C6}" type="presOf" srcId="{E78D91CA-925B-4C67-A278-258979DA1E08}" destId="{AF342772-7D6C-4000-99B8-B29F2146FEB9}" srcOrd="0" destOrd="0" presId="urn:microsoft.com/office/officeart/2005/8/layout/hierarchy2"/>
    <dgm:cxn modelId="{78F658A0-492F-4CEC-9ED8-7CCEC57FA6E0}" type="presOf" srcId="{AECB7DAB-CBE1-4F9E-BA1E-ECC7AC27E949}" destId="{E3C0FA5F-3B6E-43AC-8573-BDF31A03497A}" srcOrd="0" destOrd="0" presId="urn:microsoft.com/office/officeart/2005/8/layout/hierarchy2"/>
    <dgm:cxn modelId="{F3272E6A-DDF0-4001-96CA-10006BCF4EB9}" type="presOf" srcId="{76FC2D40-0ED5-4C0D-BF5E-4FC40443FD81}" destId="{872405CF-B14F-45E0-BA9F-34479CCF56E3}" srcOrd="0" destOrd="0" presId="urn:microsoft.com/office/officeart/2005/8/layout/hierarchy2"/>
    <dgm:cxn modelId="{17090901-C7AA-47A0-8989-7597FA881EFA}" type="presOf" srcId="{C5514005-EE19-444C-BB62-107E1B3BB908}" destId="{4541057D-39F8-43C6-B210-334568A2EC65}" srcOrd="0" destOrd="0" presId="urn:microsoft.com/office/officeart/2005/8/layout/hierarchy2"/>
    <dgm:cxn modelId="{BE541C0B-9A36-4DB5-9520-CA75ECAD1467}" srcId="{38C4F37F-0D36-4E99-9374-68E85EA77F41}" destId="{0401C479-E9D9-4077-BA00-3A624A0E5117}" srcOrd="0" destOrd="0" parTransId="{412D7C6B-292A-45C0-8680-AB234D3D0938}" sibTransId="{5C77184A-6F28-425D-9B35-24D3E32C95BC}"/>
    <dgm:cxn modelId="{288A46D4-45AB-404D-82D6-8D0006FE1970}" type="presParOf" srcId="{BCDEF9E1-7C4C-4FC8-91E5-795952D91508}" destId="{E573AE25-9084-4370-9A7C-00306E416BB1}" srcOrd="0" destOrd="0" presId="urn:microsoft.com/office/officeart/2005/8/layout/hierarchy2"/>
    <dgm:cxn modelId="{0B836A40-7E90-4527-B852-5A907CB6B996}" type="presParOf" srcId="{E573AE25-9084-4370-9A7C-00306E416BB1}" destId="{A55ECDD5-1CDE-4B3C-A457-94BF4F9CBD51}" srcOrd="0" destOrd="0" presId="urn:microsoft.com/office/officeart/2005/8/layout/hierarchy2"/>
    <dgm:cxn modelId="{5ADD85B9-CDA7-49AB-B39A-17E4B41964CE}" type="presParOf" srcId="{E573AE25-9084-4370-9A7C-00306E416BB1}" destId="{46449E81-AD4D-4D46-9E3C-8AC41984D2E8}" srcOrd="1" destOrd="0" presId="urn:microsoft.com/office/officeart/2005/8/layout/hierarchy2"/>
    <dgm:cxn modelId="{6A4120EB-C569-4A72-997F-8471D30B3084}" type="presParOf" srcId="{46449E81-AD4D-4D46-9E3C-8AC41984D2E8}" destId="{CF851F16-97F9-440B-9530-6421877EAAAB}" srcOrd="0" destOrd="0" presId="urn:microsoft.com/office/officeart/2005/8/layout/hierarchy2"/>
    <dgm:cxn modelId="{60801890-192A-414D-8CF3-B4671B505194}" type="presParOf" srcId="{CF851F16-97F9-440B-9530-6421877EAAAB}" destId="{72B291A4-DFF8-486F-8037-DF9D817894B2}" srcOrd="0" destOrd="0" presId="urn:microsoft.com/office/officeart/2005/8/layout/hierarchy2"/>
    <dgm:cxn modelId="{23FA80AD-9A2D-4A03-A8B2-7767627D406F}" type="presParOf" srcId="{46449E81-AD4D-4D46-9E3C-8AC41984D2E8}" destId="{4286D1C1-DAAF-48D8-8ECE-6F549668588F}" srcOrd="1" destOrd="0" presId="urn:microsoft.com/office/officeart/2005/8/layout/hierarchy2"/>
    <dgm:cxn modelId="{CFAB9328-285E-4C92-BCE0-282DA65BE654}" type="presParOf" srcId="{4286D1C1-DAAF-48D8-8ECE-6F549668588F}" destId="{10C024BC-1A67-474C-9C64-72615BA4A6B5}" srcOrd="0" destOrd="0" presId="urn:microsoft.com/office/officeart/2005/8/layout/hierarchy2"/>
    <dgm:cxn modelId="{553C03AB-C69B-4ECD-A6B9-7113ED5FB720}" type="presParOf" srcId="{4286D1C1-DAAF-48D8-8ECE-6F549668588F}" destId="{502BF6D6-920D-4932-A407-8A4A65061046}" srcOrd="1" destOrd="0" presId="urn:microsoft.com/office/officeart/2005/8/layout/hierarchy2"/>
    <dgm:cxn modelId="{B93E0185-BD97-449F-BFE2-DB9CA5DA2D8D}" type="presParOf" srcId="{502BF6D6-920D-4932-A407-8A4A65061046}" destId="{66C601F8-C77A-4DFA-B3D8-3DDF6E454BB0}" srcOrd="0" destOrd="0" presId="urn:microsoft.com/office/officeart/2005/8/layout/hierarchy2"/>
    <dgm:cxn modelId="{9E4663F0-1BF3-41C8-BBF4-598B9F4B46DD}" type="presParOf" srcId="{66C601F8-C77A-4DFA-B3D8-3DDF6E454BB0}" destId="{3E1D96FB-5304-496B-8255-A6067365F256}" srcOrd="0" destOrd="0" presId="urn:microsoft.com/office/officeart/2005/8/layout/hierarchy2"/>
    <dgm:cxn modelId="{567B8CB6-9A52-4BAC-B2DB-0C3B4D5BE5B5}" type="presParOf" srcId="{502BF6D6-920D-4932-A407-8A4A65061046}" destId="{B8A84EE0-5F76-4F93-9BD8-F5DD410820BC}" srcOrd="1" destOrd="0" presId="urn:microsoft.com/office/officeart/2005/8/layout/hierarchy2"/>
    <dgm:cxn modelId="{96D7770D-D895-4684-98FD-4BFAE3775DE5}" type="presParOf" srcId="{B8A84EE0-5F76-4F93-9BD8-F5DD410820BC}" destId="{5410BBAE-F88C-48CA-9257-085553F4AF86}" srcOrd="0" destOrd="0" presId="urn:microsoft.com/office/officeart/2005/8/layout/hierarchy2"/>
    <dgm:cxn modelId="{CDFF5180-9D77-4DC9-A6F8-5F2F9BE8D093}" type="presParOf" srcId="{B8A84EE0-5F76-4F93-9BD8-F5DD410820BC}" destId="{153E8127-6F02-4C2B-9F61-BA4FFDBE428B}" srcOrd="1" destOrd="0" presId="urn:microsoft.com/office/officeart/2005/8/layout/hierarchy2"/>
    <dgm:cxn modelId="{2FBD360C-6C5B-44F1-9883-C62B87B90262}" type="presParOf" srcId="{153E8127-6F02-4C2B-9F61-BA4FFDBE428B}" destId="{1E221F5C-CA46-46BC-9F6F-855EC9E2EADA}" srcOrd="0" destOrd="0" presId="urn:microsoft.com/office/officeart/2005/8/layout/hierarchy2"/>
    <dgm:cxn modelId="{3043A9C3-3C80-4A9D-8EEB-27C5B6D30080}" type="presParOf" srcId="{1E221F5C-CA46-46BC-9F6F-855EC9E2EADA}" destId="{2E6DE632-8D0A-4E1F-A24F-36446239D79B}" srcOrd="0" destOrd="0" presId="urn:microsoft.com/office/officeart/2005/8/layout/hierarchy2"/>
    <dgm:cxn modelId="{DEF95C19-0B14-4208-813C-73D515154A30}" type="presParOf" srcId="{153E8127-6F02-4C2B-9F61-BA4FFDBE428B}" destId="{45BC4E11-3B4E-4234-AEA2-91C2DFD1A163}" srcOrd="1" destOrd="0" presId="urn:microsoft.com/office/officeart/2005/8/layout/hierarchy2"/>
    <dgm:cxn modelId="{DF2CCD3D-2409-4D3D-8D5D-F62D75C9845C}" type="presParOf" srcId="{45BC4E11-3B4E-4234-AEA2-91C2DFD1A163}" destId="{31F13495-0F89-4C8C-AE58-CD5F1F8C048C}" srcOrd="0" destOrd="0" presId="urn:microsoft.com/office/officeart/2005/8/layout/hierarchy2"/>
    <dgm:cxn modelId="{F3D8A19E-7EE2-4B9C-B6C4-F7945D7D3461}" type="presParOf" srcId="{45BC4E11-3B4E-4234-AEA2-91C2DFD1A163}" destId="{8A288A90-F069-4BC5-8341-5B59341F7CB4}" srcOrd="1" destOrd="0" presId="urn:microsoft.com/office/officeart/2005/8/layout/hierarchy2"/>
    <dgm:cxn modelId="{2C36EA9A-29F1-43A3-B2A4-DE05E9BCCC7C}" type="presParOf" srcId="{46449E81-AD4D-4D46-9E3C-8AC41984D2E8}" destId="{936DBAFB-0167-4DD5-8720-5B05E0F696C6}" srcOrd="2" destOrd="0" presId="urn:microsoft.com/office/officeart/2005/8/layout/hierarchy2"/>
    <dgm:cxn modelId="{AA1D5327-121C-49A5-9CE5-CB9F3906944C}" type="presParOf" srcId="{936DBAFB-0167-4DD5-8720-5B05E0F696C6}" destId="{FD5CBF90-4311-4B2C-B34A-5E6366AF6DB5}" srcOrd="0" destOrd="0" presId="urn:microsoft.com/office/officeart/2005/8/layout/hierarchy2"/>
    <dgm:cxn modelId="{6FC1E716-697A-43A7-AF68-DC23D32913A5}" type="presParOf" srcId="{46449E81-AD4D-4D46-9E3C-8AC41984D2E8}" destId="{75480A79-C947-4706-AF3E-08EA3469F213}" srcOrd="3" destOrd="0" presId="urn:microsoft.com/office/officeart/2005/8/layout/hierarchy2"/>
    <dgm:cxn modelId="{5637342E-3E11-4912-9F48-987E96823E6B}" type="presParOf" srcId="{75480A79-C947-4706-AF3E-08EA3469F213}" destId="{FE6D5F25-D467-4415-A541-58C1B0B7A559}" srcOrd="0" destOrd="0" presId="urn:microsoft.com/office/officeart/2005/8/layout/hierarchy2"/>
    <dgm:cxn modelId="{4221E15D-3E6C-44C8-9337-9052134E95B0}" type="presParOf" srcId="{75480A79-C947-4706-AF3E-08EA3469F213}" destId="{1D6DEF24-7498-464B-8641-466669169D0F}" srcOrd="1" destOrd="0" presId="urn:microsoft.com/office/officeart/2005/8/layout/hierarchy2"/>
    <dgm:cxn modelId="{AD66502D-5BD2-4977-A26B-8FCC53E28B54}" type="presParOf" srcId="{1D6DEF24-7498-464B-8641-466669169D0F}" destId="{9F822E1E-5F05-45ED-8849-DA6F4666D576}" srcOrd="0" destOrd="0" presId="urn:microsoft.com/office/officeart/2005/8/layout/hierarchy2"/>
    <dgm:cxn modelId="{483BD268-CE51-47BB-8E5A-B2FA4242C5CB}" type="presParOf" srcId="{9F822E1E-5F05-45ED-8849-DA6F4666D576}" destId="{8A5DBB5B-1D63-4BC6-8D5F-B57AD316BB36}" srcOrd="0" destOrd="0" presId="urn:microsoft.com/office/officeart/2005/8/layout/hierarchy2"/>
    <dgm:cxn modelId="{36A47C81-F0B1-4223-A18D-E3DBD969619B}" type="presParOf" srcId="{1D6DEF24-7498-464B-8641-466669169D0F}" destId="{94E899B9-3D94-4DAF-9D7B-504986363BDD}" srcOrd="1" destOrd="0" presId="urn:microsoft.com/office/officeart/2005/8/layout/hierarchy2"/>
    <dgm:cxn modelId="{38E4BCE5-857B-46E9-A83A-C5A30DF2E56C}" type="presParOf" srcId="{94E899B9-3D94-4DAF-9D7B-504986363BDD}" destId="{A18EFDA1-7FB8-41AD-91CC-A6F1A4CB226F}" srcOrd="0" destOrd="0" presId="urn:microsoft.com/office/officeart/2005/8/layout/hierarchy2"/>
    <dgm:cxn modelId="{B2FF17E4-AF3F-454D-A8C2-5BAA5ED09A24}" type="presParOf" srcId="{94E899B9-3D94-4DAF-9D7B-504986363BDD}" destId="{20B724CC-8827-4AB2-A014-05333F237DAA}" srcOrd="1" destOrd="0" presId="urn:microsoft.com/office/officeart/2005/8/layout/hierarchy2"/>
    <dgm:cxn modelId="{5EBF2075-EF46-4D05-9966-03EB336F4F62}" type="presParOf" srcId="{20B724CC-8827-4AB2-A014-05333F237DAA}" destId="{E54A8222-BFF9-4DC8-ADCE-53236A438B5F}" srcOrd="0" destOrd="0" presId="urn:microsoft.com/office/officeart/2005/8/layout/hierarchy2"/>
    <dgm:cxn modelId="{E5C19865-5E28-4205-B67A-C1FF56CDA3C3}" type="presParOf" srcId="{E54A8222-BFF9-4DC8-ADCE-53236A438B5F}" destId="{C9DF6642-7F53-483A-B1CA-210C443F7D70}" srcOrd="0" destOrd="0" presId="urn:microsoft.com/office/officeart/2005/8/layout/hierarchy2"/>
    <dgm:cxn modelId="{D2BE2006-6694-454B-ADD7-1B01A45EB5DF}" type="presParOf" srcId="{20B724CC-8827-4AB2-A014-05333F237DAA}" destId="{B6A12CCB-5E52-44C2-9F10-D36501A03C75}" srcOrd="1" destOrd="0" presId="urn:microsoft.com/office/officeart/2005/8/layout/hierarchy2"/>
    <dgm:cxn modelId="{FECCA880-A34D-4D6B-9014-A705A0A71B1F}" type="presParOf" srcId="{B6A12CCB-5E52-44C2-9F10-D36501A03C75}" destId="{C94E701D-FC75-4603-88C9-C016D5FF4207}" srcOrd="0" destOrd="0" presId="urn:microsoft.com/office/officeart/2005/8/layout/hierarchy2"/>
    <dgm:cxn modelId="{BBDC0A7F-4170-45C1-BB21-E3FC62598A74}" type="presParOf" srcId="{B6A12CCB-5E52-44C2-9F10-D36501A03C75}" destId="{E9F414A3-E788-4338-93A1-9E6233909C9B}" srcOrd="1" destOrd="0" presId="urn:microsoft.com/office/officeart/2005/8/layout/hierarchy2"/>
    <dgm:cxn modelId="{4DBF8FE5-CC25-4465-A74E-FFEF11C2558D}" type="presParOf" srcId="{BCDEF9E1-7C4C-4FC8-91E5-795952D91508}" destId="{538BD92D-3898-40D1-A70F-437B387979AF}" srcOrd="1" destOrd="0" presId="urn:microsoft.com/office/officeart/2005/8/layout/hierarchy2"/>
    <dgm:cxn modelId="{6B925453-C2A3-479A-ADEB-11716BD2DC3C}" type="presParOf" srcId="{538BD92D-3898-40D1-A70F-437B387979AF}" destId="{4A3FFFA3-965D-4442-B98E-C91C35F12FF4}" srcOrd="0" destOrd="0" presId="urn:microsoft.com/office/officeart/2005/8/layout/hierarchy2"/>
    <dgm:cxn modelId="{EB9FB9DD-9FC8-40BC-8249-189746948195}" type="presParOf" srcId="{538BD92D-3898-40D1-A70F-437B387979AF}" destId="{F2AC790E-3B89-489C-B9BB-16F04777AC0D}" srcOrd="1" destOrd="0" presId="urn:microsoft.com/office/officeart/2005/8/layout/hierarchy2"/>
    <dgm:cxn modelId="{1F1C0F0F-1786-42C4-9EF1-D01D3CF64F39}" type="presParOf" srcId="{BCDEF9E1-7C4C-4FC8-91E5-795952D91508}" destId="{085D788E-63F4-471C-9C8D-7FFCA61EBF42}" srcOrd="2" destOrd="0" presId="urn:microsoft.com/office/officeart/2005/8/layout/hierarchy2"/>
    <dgm:cxn modelId="{7E0EE92D-7E30-41AD-87A2-8C330F38C92B}" type="presParOf" srcId="{085D788E-63F4-471C-9C8D-7FFCA61EBF42}" destId="{CD16BC0F-2588-4AA9-8DC7-EF3911E25912}" srcOrd="0" destOrd="0" presId="urn:microsoft.com/office/officeart/2005/8/layout/hierarchy2"/>
    <dgm:cxn modelId="{D6F68AB9-B6B5-49AA-857F-1FD091A82E7A}" type="presParOf" srcId="{085D788E-63F4-471C-9C8D-7FFCA61EBF42}" destId="{79163FC2-2585-457B-B774-5C07FC5ABFB5}" srcOrd="1" destOrd="0" presId="urn:microsoft.com/office/officeart/2005/8/layout/hierarchy2"/>
    <dgm:cxn modelId="{55B13588-7D8D-4229-8FCE-083AF2F4D24D}" type="presParOf" srcId="{79163FC2-2585-457B-B774-5C07FC5ABFB5}" destId="{A676132C-6BFD-4263-AD6E-E3995CA1A0EB}" srcOrd="0" destOrd="0" presId="urn:microsoft.com/office/officeart/2005/8/layout/hierarchy2"/>
    <dgm:cxn modelId="{A29710B2-A6F4-46E5-8628-C1E9BB6D393E}" type="presParOf" srcId="{A676132C-6BFD-4263-AD6E-E3995CA1A0EB}" destId="{D1F3DD2D-DBE7-4D38-8EFC-3A1E4E397AE4}" srcOrd="0" destOrd="0" presId="urn:microsoft.com/office/officeart/2005/8/layout/hierarchy2"/>
    <dgm:cxn modelId="{53A79538-7681-4643-9F09-A53495ED9C61}" type="presParOf" srcId="{79163FC2-2585-457B-B774-5C07FC5ABFB5}" destId="{BEBB5A03-5609-4012-B443-CEA9CB79A156}" srcOrd="1" destOrd="0" presId="urn:microsoft.com/office/officeart/2005/8/layout/hierarchy2"/>
    <dgm:cxn modelId="{D568941D-1B74-420F-8202-AFA8D1D1CBEB}" type="presParOf" srcId="{BEBB5A03-5609-4012-B443-CEA9CB79A156}" destId="{EFD295FA-51E2-4E15-8F80-987B06618DD6}" srcOrd="0" destOrd="0" presId="urn:microsoft.com/office/officeart/2005/8/layout/hierarchy2"/>
    <dgm:cxn modelId="{B7F57685-4B05-48E8-8C09-9EC2EB890DA9}" type="presParOf" srcId="{BEBB5A03-5609-4012-B443-CEA9CB79A156}" destId="{FD170398-1FD7-446A-805F-5C6E9B87FFC0}" srcOrd="1" destOrd="0" presId="urn:microsoft.com/office/officeart/2005/8/layout/hierarchy2"/>
    <dgm:cxn modelId="{DE97376F-9019-4F1F-8367-67F27EE3F736}" type="presParOf" srcId="{FD170398-1FD7-446A-805F-5C6E9B87FFC0}" destId="{E3C0FA5F-3B6E-43AC-8573-BDF31A03497A}" srcOrd="0" destOrd="0" presId="urn:microsoft.com/office/officeart/2005/8/layout/hierarchy2"/>
    <dgm:cxn modelId="{BD29B243-8D40-4A61-A7F3-93CAA8C2503E}" type="presParOf" srcId="{E3C0FA5F-3B6E-43AC-8573-BDF31A03497A}" destId="{7E4CB0ED-9FB0-4AFA-9BE8-DC8EF83CF0F9}" srcOrd="0" destOrd="0" presId="urn:microsoft.com/office/officeart/2005/8/layout/hierarchy2"/>
    <dgm:cxn modelId="{B34EC29E-662A-46DC-A65E-C98EF6DBCA0B}" type="presParOf" srcId="{FD170398-1FD7-446A-805F-5C6E9B87FFC0}" destId="{FC74D031-0124-4252-9437-E114AD59A01C}" srcOrd="1" destOrd="0" presId="urn:microsoft.com/office/officeart/2005/8/layout/hierarchy2"/>
    <dgm:cxn modelId="{897CFEE5-FAB9-47DD-AE28-45FAEC2CFB72}" type="presParOf" srcId="{FC74D031-0124-4252-9437-E114AD59A01C}" destId="{9BA36F7E-CF3E-478A-B5EF-BE9D4A4AC5D2}" srcOrd="0" destOrd="0" presId="urn:microsoft.com/office/officeart/2005/8/layout/hierarchy2"/>
    <dgm:cxn modelId="{F436F33E-A6BC-450A-BFDD-A0B54E641E63}" type="presParOf" srcId="{FC74D031-0124-4252-9437-E114AD59A01C}" destId="{CA8D0814-708D-4668-B09C-AB36CA541BCF}" srcOrd="1" destOrd="0" presId="urn:microsoft.com/office/officeart/2005/8/layout/hierarchy2"/>
    <dgm:cxn modelId="{12403713-DDFD-42CF-8373-F0EE4C1B5680}" type="presParOf" srcId="{79163FC2-2585-457B-B774-5C07FC5ABFB5}" destId="{B0B79472-EE1D-4053-8369-0407065EA734}" srcOrd="2" destOrd="0" presId="urn:microsoft.com/office/officeart/2005/8/layout/hierarchy2"/>
    <dgm:cxn modelId="{E779F7C2-AF41-4339-B362-3B7DC3B61475}" type="presParOf" srcId="{B0B79472-EE1D-4053-8369-0407065EA734}" destId="{A77B08D2-043F-42A7-8256-93BE70652A8C}" srcOrd="0" destOrd="0" presId="urn:microsoft.com/office/officeart/2005/8/layout/hierarchy2"/>
    <dgm:cxn modelId="{C8B76AF3-C076-46B6-AE4D-AFDA03A4EDE3}" type="presParOf" srcId="{79163FC2-2585-457B-B774-5C07FC5ABFB5}" destId="{02BC02A1-60FA-40F5-893F-15EB88F64B69}" srcOrd="3" destOrd="0" presId="urn:microsoft.com/office/officeart/2005/8/layout/hierarchy2"/>
    <dgm:cxn modelId="{DFE7C749-7248-4BEF-96AB-AD81D43E3627}" type="presParOf" srcId="{02BC02A1-60FA-40F5-893F-15EB88F64B69}" destId="{D2278185-203C-4D84-8080-0BB50C30E406}" srcOrd="0" destOrd="0" presId="urn:microsoft.com/office/officeart/2005/8/layout/hierarchy2"/>
    <dgm:cxn modelId="{D66FD0E9-F421-4A7B-80EC-FFA7F3F0FEE5}" type="presParOf" srcId="{02BC02A1-60FA-40F5-893F-15EB88F64B69}" destId="{48CCEE1D-8F60-4A04-A6BB-29B2807FDC5D}" srcOrd="1" destOrd="0" presId="urn:microsoft.com/office/officeart/2005/8/layout/hierarchy2"/>
    <dgm:cxn modelId="{71C57965-4293-4BDB-A79E-1072D1C0A9A7}" type="presParOf" srcId="{48CCEE1D-8F60-4A04-A6BB-29B2807FDC5D}" destId="{F294B822-460D-4FCE-8178-211646DBF2C3}" srcOrd="0" destOrd="0" presId="urn:microsoft.com/office/officeart/2005/8/layout/hierarchy2"/>
    <dgm:cxn modelId="{281BF364-3477-441F-981D-48DF1CB7AC92}" type="presParOf" srcId="{F294B822-460D-4FCE-8178-211646DBF2C3}" destId="{83D3E470-5DA4-46FC-B1F8-E87D3F80CBDC}" srcOrd="0" destOrd="0" presId="urn:microsoft.com/office/officeart/2005/8/layout/hierarchy2"/>
    <dgm:cxn modelId="{F3F8CFAE-7A18-40E9-84B3-0DCBB5645FF4}" type="presParOf" srcId="{48CCEE1D-8F60-4A04-A6BB-29B2807FDC5D}" destId="{E43198D6-7F1B-4991-9BDC-29951F8879E2}" srcOrd="1" destOrd="0" presId="urn:microsoft.com/office/officeart/2005/8/layout/hierarchy2"/>
    <dgm:cxn modelId="{D7A50A70-3779-45E2-90C8-83B5338144E9}" type="presParOf" srcId="{E43198D6-7F1B-4991-9BDC-29951F8879E2}" destId="{1993E1D3-D776-40C1-A198-4C4755928C15}" srcOrd="0" destOrd="0" presId="urn:microsoft.com/office/officeart/2005/8/layout/hierarchy2"/>
    <dgm:cxn modelId="{2DA1FC6B-6DBF-4D05-B13B-3CF578103B2E}" type="presParOf" srcId="{E43198D6-7F1B-4991-9BDC-29951F8879E2}" destId="{D8BAD855-E869-43AA-A6E4-A48B786BF800}" srcOrd="1" destOrd="0" presId="urn:microsoft.com/office/officeart/2005/8/layout/hierarchy2"/>
    <dgm:cxn modelId="{21A4892D-061E-457E-AB03-5DA792DD27CD}" type="presParOf" srcId="{79163FC2-2585-457B-B774-5C07FC5ABFB5}" destId="{6CB9978B-0C58-4DF1-8D09-7A6B73CDBA95}" srcOrd="4" destOrd="0" presId="urn:microsoft.com/office/officeart/2005/8/layout/hierarchy2"/>
    <dgm:cxn modelId="{7E4FC195-3DC8-4423-AB18-63E1FD73E203}" type="presParOf" srcId="{6CB9978B-0C58-4DF1-8D09-7A6B73CDBA95}" destId="{CDF3F37E-5018-43B5-8D90-15711567676B}" srcOrd="0" destOrd="0" presId="urn:microsoft.com/office/officeart/2005/8/layout/hierarchy2"/>
    <dgm:cxn modelId="{54389E3C-C596-4779-A264-EF75EAADEAD1}" type="presParOf" srcId="{79163FC2-2585-457B-B774-5C07FC5ABFB5}" destId="{3C3865DD-E418-4C98-B679-CEBB0192AC90}" srcOrd="5" destOrd="0" presId="urn:microsoft.com/office/officeart/2005/8/layout/hierarchy2"/>
    <dgm:cxn modelId="{CC7F6928-EBCD-4115-88A1-7AA3DFF23790}" type="presParOf" srcId="{3C3865DD-E418-4C98-B679-CEBB0192AC90}" destId="{27690806-3F58-46A0-B79F-2A469578D60F}" srcOrd="0" destOrd="0" presId="urn:microsoft.com/office/officeart/2005/8/layout/hierarchy2"/>
    <dgm:cxn modelId="{5EA77294-A7FC-4693-9E2C-56F8587A8628}" type="presParOf" srcId="{3C3865DD-E418-4C98-B679-CEBB0192AC90}" destId="{D269D624-BEAB-41BF-AEFF-EFA9CEE54BD5}" srcOrd="1" destOrd="0" presId="urn:microsoft.com/office/officeart/2005/8/layout/hierarchy2"/>
    <dgm:cxn modelId="{2A391345-A174-4232-B843-890D4C7E270B}" type="presParOf" srcId="{D269D624-BEAB-41BF-AEFF-EFA9CEE54BD5}" destId="{AF342772-7D6C-4000-99B8-B29F2146FEB9}" srcOrd="0" destOrd="0" presId="urn:microsoft.com/office/officeart/2005/8/layout/hierarchy2"/>
    <dgm:cxn modelId="{4EF6D3A1-B56A-43C2-8A7B-002C14730885}" type="presParOf" srcId="{AF342772-7D6C-4000-99B8-B29F2146FEB9}" destId="{CB34FE0E-A4D0-4E19-BA02-263DBE1F9102}" srcOrd="0" destOrd="0" presId="urn:microsoft.com/office/officeart/2005/8/layout/hierarchy2"/>
    <dgm:cxn modelId="{69E93733-DAAB-4AC8-A4C8-4D763EC0E6B1}" type="presParOf" srcId="{D269D624-BEAB-41BF-AEFF-EFA9CEE54BD5}" destId="{36EF9E6D-6F0D-4B9B-A729-D5E4C6253E98}" srcOrd="1" destOrd="0" presId="urn:microsoft.com/office/officeart/2005/8/layout/hierarchy2"/>
    <dgm:cxn modelId="{5D46AF3E-9677-46D1-9866-E6E715022158}" type="presParOf" srcId="{36EF9E6D-6F0D-4B9B-A729-D5E4C6253E98}" destId="{A865694C-8195-4FD5-9229-187D410C6B33}" srcOrd="0" destOrd="0" presId="urn:microsoft.com/office/officeart/2005/8/layout/hierarchy2"/>
    <dgm:cxn modelId="{F472D74E-595D-4FDA-AEFD-F0C61B3F4174}" type="presParOf" srcId="{36EF9E6D-6F0D-4B9B-A729-D5E4C6253E98}" destId="{CC81FC39-FBF3-4F9A-8DC4-9D466C685C3D}" srcOrd="1" destOrd="0" presId="urn:microsoft.com/office/officeart/2005/8/layout/hierarchy2"/>
    <dgm:cxn modelId="{1612A0EF-79FC-4162-B55B-899BE6C616A1}" type="presParOf" srcId="{BCDEF9E1-7C4C-4FC8-91E5-795952D91508}" destId="{14E7332D-CE9E-4C8C-A1E7-88685E8123B0}" srcOrd="3" destOrd="0" presId="urn:microsoft.com/office/officeart/2005/8/layout/hierarchy2"/>
    <dgm:cxn modelId="{A570A1BA-60DB-4AB0-9859-A8A0AD9E7498}" type="presParOf" srcId="{14E7332D-CE9E-4C8C-A1E7-88685E8123B0}" destId="{4458A4E3-9CA7-4AB9-B14F-F0E5D7D81A47}" srcOrd="0" destOrd="0" presId="urn:microsoft.com/office/officeart/2005/8/layout/hierarchy2"/>
    <dgm:cxn modelId="{344EC8F0-166C-4A17-9ECB-64C1D3A964FE}" type="presParOf" srcId="{14E7332D-CE9E-4C8C-A1E7-88685E8123B0}" destId="{5CCA9286-9C3F-43B6-BBD2-36660EDCFCED}" srcOrd="1" destOrd="0" presId="urn:microsoft.com/office/officeart/2005/8/layout/hierarchy2"/>
    <dgm:cxn modelId="{DABA08AA-7CF9-4406-B79C-2C8B4AFB09B3}" type="presParOf" srcId="{BCDEF9E1-7C4C-4FC8-91E5-795952D91508}" destId="{183C1A30-E0ED-44E5-BA9F-13516AA07A9A}" srcOrd="4" destOrd="0" presId="urn:microsoft.com/office/officeart/2005/8/layout/hierarchy2"/>
    <dgm:cxn modelId="{2B854DF5-1922-4B81-A576-F3166956879F}" type="presParOf" srcId="{183C1A30-E0ED-44E5-BA9F-13516AA07A9A}" destId="{F0FE38EE-0E3F-4147-A6F6-7FEFA4C440E6}" srcOrd="0" destOrd="0" presId="urn:microsoft.com/office/officeart/2005/8/layout/hierarchy2"/>
    <dgm:cxn modelId="{8A892B59-C42E-4B29-8AB7-D69E9559DFAE}" type="presParOf" srcId="{183C1A30-E0ED-44E5-BA9F-13516AA07A9A}" destId="{FFEB0B9E-FB70-4B86-89D9-1FDB358CA428}" srcOrd="1" destOrd="0" presId="urn:microsoft.com/office/officeart/2005/8/layout/hierarchy2"/>
    <dgm:cxn modelId="{A9BB8908-DCB8-4A0C-A9C0-9F18FC72EA8E}" type="presParOf" srcId="{FFEB0B9E-FB70-4B86-89D9-1FDB358CA428}" destId="{FF12CB42-B0B4-4187-9EF4-2B662282742D}" srcOrd="0" destOrd="0" presId="urn:microsoft.com/office/officeart/2005/8/layout/hierarchy2"/>
    <dgm:cxn modelId="{F61C5817-1F3F-4EBF-A979-F2285F35C64A}" type="presParOf" srcId="{FF12CB42-B0B4-4187-9EF4-2B662282742D}" destId="{B0655370-A405-42B5-B554-D45988F35F32}" srcOrd="0" destOrd="0" presId="urn:microsoft.com/office/officeart/2005/8/layout/hierarchy2"/>
    <dgm:cxn modelId="{2F63B2B5-1552-4FBF-B3FA-6469156D2D2E}" type="presParOf" srcId="{FFEB0B9E-FB70-4B86-89D9-1FDB358CA428}" destId="{EE0CA283-0AF5-496A-ADFE-FE28BF7E6E0C}" srcOrd="1" destOrd="0" presId="urn:microsoft.com/office/officeart/2005/8/layout/hierarchy2"/>
    <dgm:cxn modelId="{D77C316E-F5EA-49FB-B5BE-885D55A7B10C}" type="presParOf" srcId="{EE0CA283-0AF5-496A-ADFE-FE28BF7E6E0C}" destId="{B1799A7D-903A-4999-9522-43C228F98873}" srcOrd="0" destOrd="0" presId="urn:microsoft.com/office/officeart/2005/8/layout/hierarchy2"/>
    <dgm:cxn modelId="{2D6D1453-DADB-401C-A1C9-6869F605BC81}" type="presParOf" srcId="{EE0CA283-0AF5-496A-ADFE-FE28BF7E6E0C}" destId="{FA13C0A3-9B02-4F6B-AD59-73293B916131}" srcOrd="1" destOrd="0" presId="urn:microsoft.com/office/officeart/2005/8/layout/hierarchy2"/>
    <dgm:cxn modelId="{A3A99EAC-A38D-4552-B6E3-EA8EF514617B}" type="presParOf" srcId="{FA13C0A3-9B02-4F6B-AD59-73293B916131}" destId="{872405CF-B14F-45E0-BA9F-34479CCF56E3}" srcOrd="0" destOrd="0" presId="urn:microsoft.com/office/officeart/2005/8/layout/hierarchy2"/>
    <dgm:cxn modelId="{BFDD2A4F-EAF7-417E-9093-B77D615E0555}" type="presParOf" srcId="{872405CF-B14F-45E0-BA9F-34479CCF56E3}" destId="{BD9D87FF-3AC8-4B72-AC36-B9BD049AFAF5}" srcOrd="0" destOrd="0" presId="urn:microsoft.com/office/officeart/2005/8/layout/hierarchy2"/>
    <dgm:cxn modelId="{29C0D9BC-534F-487A-ADD5-89FF8A6B0E92}" type="presParOf" srcId="{FA13C0A3-9B02-4F6B-AD59-73293B916131}" destId="{2F5D56A9-6FC4-4116-BB5D-1F8CE9002331}" srcOrd="1" destOrd="0" presId="urn:microsoft.com/office/officeart/2005/8/layout/hierarchy2"/>
    <dgm:cxn modelId="{C72A411F-664F-4B73-BD5F-261FD91F5582}" type="presParOf" srcId="{2F5D56A9-6FC4-4116-BB5D-1F8CE9002331}" destId="{4541057D-39F8-43C6-B210-334568A2EC65}" srcOrd="0" destOrd="0" presId="urn:microsoft.com/office/officeart/2005/8/layout/hierarchy2"/>
    <dgm:cxn modelId="{31DA7CF5-62D1-4243-BF60-AE744C3724D3}" type="presParOf" srcId="{2F5D56A9-6FC4-4116-BB5D-1F8CE9002331}" destId="{9F847844-572D-4EF9-936F-FDF76A739053}" srcOrd="1" destOrd="0" presId="urn:microsoft.com/office/officeart/2005/8/layout/hierarchy2"/>
    <dgm:cxn modelId="{654DB37D-252D-49D5-8FDE-31AB857B2CD8}" type="presParOf" srcId="{9F847844-572D-4EF9-936F-FDF76A739053}" destId="{2934FF07-9887-4A46-80FD-D1595A19EBDA}" srcOrd="0" destOrd="0" presId="urn:microsoft.com/office/officeart/2005/8/layout/hierarchy2"/>
    <dgm:cxn modelId="{8EE80D58-97FF-4801-8004-202098A6E3CC}" type="presParOf" srcId="{2934FF07-9887-4A46-80FD-D1595A19EBDA}" destId="{F17DF146-4CFB-4583-ADC2-6303A2E1D033}" srcOrd="0" destOrd="0" presId="urn:microsoft.com/office/officeart/2005/8/layout/hierarchy2"/>
    <dgm:cxn modelId="{8FDA3663-3556-497C-90EE-BF4EF0F90078}" type="presParOf" srcId="{9F847844-572D-4EF9-936F-FDF76A739053}" destId="{67F302F0-3540-4463-8E8A-735778B0B541}" srcOrd="1" destOrd="0" presId="urn:microsoft.com/office/officeart/2005/8/layout/hierarchy2"/>
    <dgm:cxn modelId="{10393135-1850-42F3-A2EC-2AAA910D4647}" type="presParOf" srcId="{67F302F0-3540-4463-8E8A-735778B0B541}" destId="{B15308E9-9D0E-4FE2-83B0-F1D795166A19}" srcOrd="0" destOrd="0" presId="urn:microsoft.com/office/officeart/2005/8/layout/hierarchy2"/>
    <dgm:cxn modelId="{F7DE9199-6D72-4895-80DD-E3DA8FEA0F4B}" type="presParOf" srcId="{67F302F0-3540-4463-8E8A-735778B0B541}" destId="{68A64EE4-4A79-4A7C-8B41-7AA7C4B26D7B}" srcOrd="1" destOrd="0" presId="urn:microsoft.com/office/officeart/2005/8/layout/hierarchy2"/>
    <dgm:cxn modelId="{03CA24AF-2273-4F5D-B291-4442C5348D99}" type="presParOf" srcId="{FFEB0B9E-FB70-4B86-89D9-1FDB358CA428}" destId="{9650A9EA-1355-4832-9351-6193D1EE312D}" srcOrd="2" destOrd="0" presId="urn:microsoft.com/office/officeart/2005/8/layout/hierarchy2"/>
    <dgm:cxn modelId="{C1A9AB68-5958-4437-ACCB-733D010D5C03}" type="presParOf" srcId="{9650A9EA-1355-4832-9351-6193D1EE312D}" destId="{C2E50A52-94A7-4101-A4D3-C3CC6EB9AA5C}" srcOrd="0" destOrd="0" presId="urn:microsoft.com/office/officeart/2005/8/layout/hierarchy2"/>
    <dgm:cxn modelId="{0C662C02-B079-4BAE-9E77-053CDDFE0DB4}" type="presParOf" srcId="{FFEB0B9E-FB70-4B86-89D9-1FDB358CA428}" destId="{02AD2096-5302-49C2-9E33-4ED43C27E02A}" srcOrd="3" destOrd="0" presId="urn:microsoft.com/office/officeart/2005/8/layout/hierarchy2"/>
    <dgm:cxn modelId="{728ADCE8-7A70-47B6-A35F-89A8012FE53C}" type="presParOf" srcId="{02AD2096-5302-49C2-9E33-4ED43C27E02A}" destId="{CE5D7EDC-8CB8-4D13-A8EA-246B4522C883}" srcOrd="0" destOrd="0" presId="urn:microsoft.com/office/officeart/2005/8/layout/hierarchy2"/>
    <dgm:cxn modelId="{80D3A415-F714-472B-BC46-D0E5AD31DE60}" type="presParOf" srcId="{02AD2096-5302-49C2-9E33-4ED43C27E02A}" destId="{79AA6901-A070-4FD9-B294-BF5B5E36EFC2}" srcOrd="1" destOrd="0" presId="urn:microsoft.com/office/officeart/2005/8/layout/hierarchy2"/>
    <dgm:cxn modelId="{6A0908CF-9688-471B-9966-17B5A0B0261E}" type="presParOf" srcId="{79AA6901-A070-4FD9-B294-BF5B5E36EFC2}" destId="{5593D26B-883B-44E3-86DA-DAAD7EBEB4A9}" srcOrd="0" destOrd="0" presId="urn:microsoft.com/office/officeart/2005/8/layout/hierarchy2"/>
    <dgm:cxn modelId="{9D6CE37D-2B5E-4689-A633-DD76D6D4F2D2}" type="presParOf" srcId="{5593D26B-883B-44E3-86DA-DAAD7EBEB4A9}" destId="{409D9D31-5FB4-42BB-9659-C6DF8CA4C6E6}" srcOrd="0" destOrd="0" presId="urn:microsoft.com/office/officeart/2005/8/layout/hierarchy2"/>
    <dgm:cxn modelId="{F95AC070-8D8F-4C64-B7A8-1EBCBF5BDD55}" type="presParOf" srcId="{79AA6901-A070-4FD9-B294-BF5B5E36EFC2}" destId="{34A127C0-D38C-4D04-9327-C9EF6BC83E15}" srcOrd="1" destOrd="0" presId="urn:microsoft.com/office/officeart/2005/8/layout/hierarchy2"/>
    <dgm:cxn modelId="{82D6075E-C426-443C-BEF0-5B3196448887}" type="presParOf" srcId="{34A127C0-D38C-4D04-9327-C9EF6BC83E15}" destId="{97394402-5A9A-4238-8149-378741DAE4C7}" srcOrd="0" destOrd="0" presId="urn:microsoft.com/office/officeart/2005/8/layout/hierarchy2"/>
    <dgm:cxn modelId="{B01F2C94-0E7A-4DAD-BEAC-02DBA4AE366F}" type="presParOf" srcId="{34A127C0-D38C-4D04-9327-C9EF6BC83E15}" destId="{D4663DDE-85EB-4D50-AAC4-50F4C24A3141}" srcOrd="1" destOrd="0" presId="urn:microsoft.com/office/officeart/2005/8/layout/hierarchy2"/>
    <dgm:cxn modelId="{8919890B-1B82-4C49-AECB-5C0166D50564}" type="presParOf" srcId="{D4663DDE-85EB-4D50-AAC4-50F4C24A3141}" destId="{ACC3AB81-EB87-4AC9-A7C7-6EF212BC1485}" srcOrd="0" destOrd="0" presId="urn:microsoft.com/office/officeart/2005/8/layout/hierarchy2"/>
    <dgm:cxn modelId="{9D9EC988-E869-4DE4-BBBF-511D3188706B}" type="presParOf" srcId="{ACC3AB81-EB87-4AC9-A7C7-6EF212BC1485}" destId="{72383360-4A18-4A15-B0E3-834270E588E6}" srcOrd="0" destOrd="0" presId="urn:microsoft.com/office/officeart/2005/8/layout/hierarchy2"/>
    <dgm:cxn modelId="{C9B4827C-5D7A-46A1-9BDB-5A6BA982F59E}" type="presParOf" srcId="{D4663DDE-85EB-4D50-AAC4-50F4C24A3141}" destId="{15DD9A5C-27CE-4E33-BFA3-E6CDA8C947CD}" srcOrd="1" destOrd="0" presId="urn:microsoft.com/office/officeart/2005/8/layout/hierarchy2"/>
    <dgm:cxn modelId="{BB2D1D03-79C5-409C-B57A-16A5BA6CA403}" type="presParOf" srcId="{15DD9A5C-27CE-4E33-BFA3-E6CDA8C947CD}" destId="{430F7EB7-3527-479C-8A23-F8E08EAB78D1}" srcOrd="0" destOrd="0" presId="urn:microsoft.com/office/officeart/2005/8/layout/hierarchy2"/>
    <dgm:cxn modelId="{44C5D530-F208-43B7-B787-213CCC77394B}" type="presParOf" srcId="{15DD9A5C-27CE-4E33-BFA3-E6CDA8C947CD}" destId="{A90ABB4D-16FD-46FB-9652-4807E904EC31}" srcOrd="1" destOrd="0" presId="urn:microsoft.com/office/officeart/2005/8/layout/hierarchy2"/>
    <dgm:cxn modelId="{9D8F9C58-0B44-4B4D-B0E2-D3237BB9DA10}" type="presParOf" srcId="{FFEB0B9E-FB70-4B86-89D9-1FDB358CA428}" destId="{AF7257D8-1929-4EDC-84C4-9E0E378D084B}" srcOrd="4" destOrd="0" presId="urn:microsoft.com/office/officeart/2005/8/layout/hierarchy2"/>
    <dgm:cxn modelId="{92BA45FF-73DB-4A39-9E29-E74CEA2A014D}" type="presParOf" srcId="{AF7257D8-1929-4EDC-84C4-9E0E378D084B}" destId="{1F5B77BD-71B7-448B-BE3C-56FE46775438}" srcOrd="0" destOrd="0" presId="urn:microsoft.com/office/officeart/2005/8/layout/hierarchy2"/>
    <dgm:cxn modelId="{0E81787C-2E99-4206-8EE7-34DEA7401F12}" type="presParOf" srcId="{FFEB0B9E-FB70-4B86-89D9-1FDB358CA428}" destId="{519DE4EE-208C-487C-BD6B-8D2FC6142C4F}" srcOrd="5" destOrd="0" presId="urn:microsoft.com/office/officeart/2005/8/layout/hierarchy2"/>
    <dgm:cxn modelId="{584B5A0D-7711-48B4-9309-50D426BA61F9}" type="presParOf" srcId="{519DE4EE-208C-487C-BD6B-8D2FC6142C4F}" destId="{A3B177D6-9A4D-4E6E-831C-7CB0B647ED40}" srcOrd="0" destOrd="0" presId="urn:microsoft.com/office/officeart/2005/8/layout/hierarchy2"/>
    <dgm:cxn modelId="{73760DF8-4D2A-4DBD-842B-13E0C0008F0F}" type="presParOf" srcId="{519DE4EE-208C-487C-BD6B-8D2FC6142C4F}" destId="{136ADB48-84DA-4BEB-957E-A44BD3C99B82}" srcOrd="1" destOrd="0" presId="urn:microsoft.com/office/officeart/2005/8/layout/hierarchy2"/>
    <dgm:cxn modelId="{E92512A8-EFD6-46FC-8946-56E2F3B1EEEA}" type="presParOf" srcId="{136ADB48-84DA-4BEB-957E-A44BD3C99B82}" destId="{0A39E9D9-2E5B-468F-BD27-60067FACD799}" srcOrd="0" destOrd="0" presId="urn:microsoft.com/office/officeart/2005/8/layout/hierarchy2"/>
    <dgm:cxn modelId="{D5D6076D-BF45-4136-AE02-A456490DA3BA}" type="presParOf" srcId="{0A39E9D9-2E5B-468F-BD27-60067FACD799}" destId="{C30BFE75-0083-4C9E-B459-2235FF755D76}" srcOrd="0" destOrd="0" presId="urn:microsoft.com/office/officeart/2005/8/layout/hierarchy2"/>
    <dgm:cxn modelId="{A03FBFEF-3E60-49AD-8C02-7D41CD9C614D}" type="presParOf" srcId="{136ADB48-84DA-4BEB-957E-A44BD3C99B82}" destId="{9A790D20-9448-4D32-B4EF-AE7A87420D03}" srcOrd="1" destOrd="0" presId="urn:microsoft.com/office/officeart/2005/8/layout/hierarchy2"/>
    <dgm:cxn modelId="{7AE61078-636B-4C3D-A058-F13934356053}" type="presParOf" srcId="{9A790D20-9448-4D32-B4EF-AE7A87420D03}" destId="{C8D5AF43-8D78-47AC-992E-6D7859C852FD}" srcOrd="0" destOrd="0" presId="urn:microsoft.com/office/officeart/2005/8/layout/hierarchy2"/>
    <dgm:cxn modelId="{A35C420A-B86C-49D9-9C84-FDC4FB70ABF3}" type="presParOf" srcId="{9A790D20-9448-4D32-B4EF-AE7A87420D03}" destId="{78E7FC74-5F95-4EFC-89C2-84CA39F89115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31DD3F-C742-4E6E-AA87-72B93A5090AE}" type="doc">
      <dgm:prSet loTypeId="urn:microsoft.com/office/officeart/2005/8/layout/hierarchy2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C4F9D916-B9EC-4348-BEAB-91BEF26EC6D9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3. جسم نبودن</a:t>
          </a:r>
          <a:endParaRPr lang="fa-IR" sz="1600" dirty="0">
            <a:cs typeface="B Mitra" pitchFamily="2" charset="-78"/>
          </a:endParaRPr>
        </a:p>
      </dgm:t>
    </dgm:pt>
    <dgm:pt modelId="{4D35A2F3-4118-4CA7-A9FC-92DB716B4A59}" type="parTrans" cxnId="{9D802AB4-FAC1-4E26-A603-170745C029D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04F6F56-C175-42FE-ACF9-BA0C00D524E8}" type="sibTrans" cxnId="{9D802AB4-FAC1-4E26-A603-170745C029D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FF02ECF-2B0D-4A98-8DA5-31EA8A0E7E2E}">
      <dgm:prSet custT="1"/>
      <dgm:spPr/>
      <dgm:t>
        <a:bodyPr/>
        <a:lstStyle/>
        <a:p>
          <a:pPr rtl="1"/>
          <a:r>
            <a:rPr lang="fa-IR" sz="1600" b="1" dirty="0" smtClean="0">
              <a:cs typeface="B Mitra" pitchFamily="2" charset="-78"/>
            </a:rPr>
            <a:t>برهان</a:t>
          </a:r>
          <a:endParaRPr lang="fa-IR" sz="1600" b="1" dirty="0">
            <a:cs typeface="B Mitra" pitchFamily="2" charset="-78"/>
          </a:endParaRPr>
        </a:p>
      </dgm:t>
    </dgm:pt>
    <dgm:pt modelId="{3FC429C6-5460-4545-A7FA-1DC3B8BDC5BE}" type="parTrans" cxnId="{745CE8FF-00E0-4103-9B7F-4B974C8941FD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A3D7BBE-482C-4298-B9CF-1230649C1DB0}" type="sibTrans" cxnId="{745CE8FF-00E0-4103-9B7F-4B974C8941FD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2D6985A-DDFE-4854-B43F-B537869CAB83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صغری</a:t>
          </a:r>
          <a:endParaRPr lang="fa-IR" sz="1600" dirty="0">
            <a:cs typeface="B Mitra" pitchFamily="2" charset="-78"/>
          </a:endParaRPr>
        </a:p>
      </dgm:t>
    </dgm:pt>
    <dgm:pt modelId="{A99DA421-9AEB-4F26-9C90-930A2AD5640E}" type="parTrans" cxnId="{C443E8B8-21D8-410B-8440-21427C7BCE2F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CB01E1F-EDEC-4178-B7A9-788C32DF3B12}" type="sibTrans" cxnId="{C443E8B8-21D8-410B-8440-21427C7BCE2F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1AD3AC1-516B-419E-911F-F2C7057D1D52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اگر واجب الوجود جسم باشد مرکب است</a:t>
          </a:r>
          <a:endParaRPr lang="fa-IR" sz="1600" dirty="0">
            <a:cs typeface="B Mitra" pitchFamily="2" charset="-78"/>
          </a:endParaRPr>
        </a:p>
      </dgm:t>
    </dgm:pt>
    <dgm:pt modelId="{5D8857B4-47EC-4B32-B423-3C9BD1395CAD}" type="parTrans" cxnId="{B8A4D704-20C3-4270-A987-BD61D2407E24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237317C-4DCF-429F-9089-79EC9BA1BB6E}" type="sibTrans" cxnId="{B8A4D704-20C3-4270-A987-BD61D2407E2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0DBCDC9-D2AF-4901-B2F9-800D78AC7F74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هر جسمی مرکب از اجزاء بالفعل </a:t>
          </a:r>
          <a:r>
            <a:rPr lang="fa-IR" sz="1600" dirty="0" smtClean="0">
              <a:cs typeface="B Mitra" pitchFamily="2" charset="-78"/>
            </a:rPr>
            <a:t>و </a:t>
          </a:r>
          <a:r>
            <a:rPr lang="fa-IR" sz="1600" dirty="0" smtClean="0">
              <a:cs typeface="B Mitra" pitchFamily="2" charset="-78"/>
            </a:rPr>
            <a:t>بالقوه است</a:t>
          </a:r>
          <a:endParaRPr lang="fa-IR" sz="1600" dirty="0">
            <a:cs typeface="B Mitra" pitchFamily="2" charset="-78"/>
          </a:endParaRPr>
        </a:p>
      </dgm:t>
    </dgm:pt>
    <dgm:pt modelId="{C759F5A0-5F0A-4082-9ECC-EC7026A48712}" type="parTrans" cxnId="{3271467E-2880-4D93-ABF4-82519E26BF48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C5D4A46-B8E7-40A3-8CA4-517E98D4246F}" type="sibTrans" cxnId="{3271467E-2880-4D93-ABF4-82519E26BF48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93BBFE2-0F32-4205-B73F-8F54F8C6CE2E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کبری</a:t>
          </a:r>
          <a:endParaRPr lang="fa-IR" sz="1600" dirty="0">
            <a:cs typeface="B Mitra" pitchFamily="2" charset="-78"/>
          </a:endParaRPr>
        </a:p>
      </dgm:t>
    </dgm:pt>
    <dgm:pt modelId="{543A88EB-DF1B-412F-A2AC-1419CA226CB0}" type="parTrans" cxnId="{F9F8FAF9-E917-4E53-94A8-02D472FCC608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73AD413-C325-4313-8C6D-17C6B705647E}" type="sibTrans" cxnId="{F9F8FAF9-E917-4E53-94A8-02D472FCC608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C97A709E-0497-43E0-8A7C-061F5C588E1F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لکن واجب الوجود مرکب نیست</a:t>
          </a:r>
          <a:endParaRPr lang="fa-IR" sz="1600" dirty="0">
            <a:cs typeface="B Mitra" pitchFamily="2" charset="-78"/>
          </a:endParaRPr>
        </a:p>
      </dgm:t>
    </dgm:pt>
    <dgm:pt modelId="{826F381E-77A6-4EFF-BF60-0E777AD31583}" type="parTrans" cxnId="{12A93357-2F0C-4256-81FC-6CA0A440129E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0885EA7-0E81-4B45-AFC8-DAFC896478AE}" type="sibTrans" cxnId="{12A93357-2F0C-4256-81FC-6CA0A440129E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DD1C4C8-58F8-4993-A950-D1504CE290FB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نتیجه</a:t>
          </a:r>
          <a:endParaRPr lang="fa-IR" sz="1600" dirty="0">
            <a:cs typeface="B Mitra" pitchFamily="2" charset="-78"/>
          </a:endParaRPr>
        </a:p>
      </dgm:t>
    </dgm:pt>
    <dgm:pt modelId="{F69AE713-339B-4C72-A569-426E9285EFE5}" type="parTrans" cxnId="{0DE4AEE3-25E7-4BF7-AF66-BEB64DA198DA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AE3CE62E-7933-413B-8A8D-28E503967853}" type="sibTrans" cxnId="{0DE4AEE3-25E7-4BF7-AF66-BEB64DA198DA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60E5018-1276-4CF5-9C5B-0F0349E2079C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واجب الوجود جسم نیست </a:t>
          </a:r>
          <a:endParaRPr lang="fa-IR" sz="1600" dirty="0">
            <a:cs typeface="B Mitra" pitchFamily="2" charset="-78"/>
          </a:endParaRPr>
        </a:p>
      </dgm:t>
    </dgm:pt>
    <dgm:pt modelId="{3B5087CC-42A7-4641-B937-E71803442898}" type="parTrans" cxnId="{6315D687-DD3E-4237-85A0-A53AE7EC526A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DC95560-E59E-49D3-BFFA-7F0C30183306}" type="sibTrans" cxnId="{6315D687-DD3E-4237-85A0-A53AE7EC526A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47BB6EA-18B1-45EE-BFFC-5D8AEC0C9198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در نتیجه قابل درک با حواس خمسه نخواهد بود</a:t>
          </a:r>
          <a:endParaRPr lang="fa-IR" sz="1600" dirty="0">
            <a:cs typeface="B Mitra" pitchFamily="2" charset="-78"/>
          </a:endParaRPr>
        </a:p>
      </dgm:t>
    </dgm:pt>
    <dgm:pt modelId="{1A0F6AD3-9825-4A42-BE63-4145514D5E0A}" type="parTrans" cxnId="{E6EDFA3C-D24F-45D6-9C14-F43AA2FD652C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9A07A1C8-C224-4330-A375-A2F7B7CD7BFE}" type="sibTrans" cxnId="{E6EDFA3C-D24F-45D6-9C14-F43AA2FD652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77667C8-010E-4547-8CF7-88334ECB6D81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4. زمان و مکان نداشتن</a:t>
          </a:r>
          <a:endParaRPr lang="fa-IR" sz="1600" dirty="0">
            <a:cs typeface="B Mitra" pitchFamily="2" charset="-78"/>
          </a:endParaRPr>
        </a:p>
      </dgm:t>
    </dgm:pt>
    <dgm:pt modelId="{8D2C770A-AD1E-475B-8941-EA2B1791F706}" type="parTrans" cxnId="{2174E970-9696-49DA-9B7F-034F41ADBB05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D9BEA7E-C293-4A9E-8B7F-CD4F89EBB559}" type="sibTrans" cxnId="{2174E970-9696-49DA-9B7F-034F41ADBB05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A1C2060A-34DA-4618-829E-D91A8F98EE03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برهان</a:t>
          </a:r>
          <a:endParaRPr lang="fa-IR" sz="1600" dirty="0">
            <a:cs typeface="B Mitra" pitchFamily="2" charset="-78"/>
          </a:endParaRPr>
        </a:p>
      </dgm:t>
    </dgm:pt>
    <dgm:pt modelId="{A7037550-B88D-4984-B29E-5F4C1500498D}" type="parTrans" cxnId="{7ECB6686-327E-420C-99D2-933E65C135C6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734E99D-5E0A-4C5F-ADBD-736D31B0B741}" type="sibTrans" cxnId="{7ECB6686-327E-420C-99D2-933E65C135C6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A6363ED8-36A0-4655-8027-DBFE7F018896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صغری</a:t>
          </a:r>
          <a:endParaRPr lang="fa-IR" sz="1600" dirty="0">
            <a:cs typeface="B Mitra" pitchFamily="2" charset="-78"/>
          </a:endParaRPr>
        </a:p>
      </dgm:t>
    </dgm:pt>
    <dgm:pt modelId="{0DF46F98-C999-4E7E-9037-85E297733A03}" type="parTrans" cxnId="{5B65FDBE-C834-450B-A265-1CC97568C2D4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27356A4-796F-4AFC-A057-C9F1E54FE6BB}" type="sibTrans" cxnId="{5B65FDBE-C834-450B-A265-1CC97568C2D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44E050D-B616-4C91-9FD4-F7674E61FB29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اگر واجب الوجود زمان یا مکان داشته باشد امتداد خواهد داشت</a:t>
          </a:r>
          <a:endParaRPr lang="fa-IR" sz="1600" dirty="0">
            <a:cs typeface="B Mitra" pitchFamily="2" charset="-78"/>
          </a:endParaRPr>
        </a:p>
      </dgm:t>
    </dgm:pt>
    <dgm:pt modelId="{8DDF4698-E91A-4CDC-8324-58060054B6BC}" type="parTrans" cxnId="{E7D73B35-5C92-407C-8193-0785BBB8D22D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84D53F3-2BC8-477F-A0DA-FEA978B16F6E}" type="sibTrans" cxnId="{E7D73B35-5C92-407C-8193-0785BBB8D22D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C55C17E7-1A05-4D9D-B1FF-63760173F6FC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مراد از امتداد ترکیب از اجزاء بالقوه است</a:t>
          </a:r>
          <a:endParaRPr lang="fa-IR" sz="1600" dirty="0">
            <a:cs typeface="B Mitra" pitchFamily="2" charset="-78"/>
          </a:endParaRPr>
        </a:p>
      </dgm:t>
    </dgm:pt>
    <dgm:pt modelId="{A2FC9D55-93FF-477C-BD67-BFBE2BEB74E1}" type="parTrans" cxnId="{C4AC3548-BBC3-46FD-9E7F-DAB20DB99327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0AF6D60-7B79-4C62-A8A2-BAF77B7241E1}" type="sibTrans" cxnId="{C4AC3548-BBC3-46FD-9E7F-DAB20DB99327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E11B2702-A10E-423A-97A8-E71ECE523423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کبری</a:t>
          </a:r>
          <a:endParaRPr lang="fa-IR" sz="1600" dirty="0">
            <a:cs typeface="B Mitra" pitchFamily="2" charset="-78"/>
          </a:endParaRPr>
        </a:p>
      </dgm:t>
    </dgm:pt>
    <dgm:pt modelId="{4302D42F-9D6F-4E72-828F-70EC44A75069}" type="parTrans" cxnId="{32839F28-F8AD-4E8A-AB7A-F127A94F20EE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7FD3318-0C2E-4422-A54D-FE7127281D1A}" type="sibTrans" cxnId="{32839F28-F8AD-4E8A-AB7A-F127A94F20EE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3517544-5E99-4868-A779-1138ED628593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لکن واجب الوجود امتداد ندارد</a:t>
          </a:r>
          <a:endParaRPr lang="fa-IR" sz="1600" dirty="0">
            <a:cs typeface="B Mitra" pitchFamily="2" charset="-78"/>
          </a:endParaRPr>
        </a:p>
      </dgm:t>
    </dgm:pt>
    <dgm:pt modelId="{3A6C8C5C-37CC-4AB2-BBA2-9689E5752340}" type="parTrans" cxnId="{DB987E3A-E7DB-4ECA-9BF2-9E2E3666F359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09A7918-B768-4B82-9CAB-34B6FF0C1F12}" type="sibTrans" cxnId="{DB987E3A-E7DB-4ECA-9BF2-9E2E3666F359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6C2238C-902F-4A45-9BD6-542DE85659FF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نتیجه</a:t>
          </a:r>
          <a:endParaRPr lang="fa-IR" sz="1600" dirty="0">
            <a:cs typeface="B Mitra" pitchFamily="2" charset="-78"/>
          </a:endParaRPr>
        </a:p>
      </dgm:t>
    </dgm:pt>
    <dgm:pt modelId="{A5687348-2894-4208-8D78-E50759F32B30}" type="parTrans" cxnId="{EF2020DE-7F3E-45D2-84B9-398CC6815963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02F807A-C6D3-4A00-9BA5-A6544F19517D}" type="sibTrans" cxnId="{EF2020DE-7F3E-45D2-84B9-398CC6815963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9817C0A-AFE6-4CD8-823A-2BFBC2178E31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واجب الوجود زمان یا مکان ندارد</a:t>
          </a:r>
          <a:endParaRPr lang="fa-IR" sz="1600" dirty="0">
            <a:cs typeface="B Mitra" pitchFamily="2" charset="-78"/>
          </a:endParaRPr>
        </a:p>
      </dgm:t>
    </dgm:pt>
    <dgm:pt modelId="{7AB1C998-A78A-455B-8898-E86BAE855B6A}" type="parTrans" cxnId="{EF7B3BDA-E931-46AC-95B7-5EC1E3BDC2AA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0C6DA59-D420-40A2-90D1-EA8E0B32F456}" type="sibTrans" cxnId="{EF7B3BDA-E931-46AC-95B7-5EC1E3BDC2AA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089F95F-4443-405D-8537-B904AD7805B3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3. حرکت و تحول و تکامل نداشتن</a:t>
          </a:r>
          <a:endParaRPr lang="fa-IR" sz="1600" dirty="0">
            <a:cs typeface="B Mitra" pitchFamily="2" charset="-78"/>
          </a:endParaRPr>
        </a:p>
      </dgm:t>
    </dgm:pt>
    <dgm:pt modelId="{50D4BD42-CBEC-4C73-8D39-4388711F77F9}" type="parTrans" cxnId="{71BCF34E-CD32-4A55-8CB6-330EDA8BD8AD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C382CFC3-5795-489A-94E8-E262D0E1A4DF}" type="sibTrans" cxnId="{71BCF34E-CD32-4A55-8CB6-330EDA8BD8AD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006C932-091C-4D5B-BED8-08AA069FD4C8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برهان</a:t>
          </a:r>
          <a:endParaRPr lang="fa-IR" sz="1600" dirty="0">
            <a:cs typeface="B Mitra" pitchFamily="2" charset="-78"/>
          </a:endParaRPr>
        </a:p>
      </dgm:t>
    </dgm:pt>
    <dgm:pt modelId="{44EA8AAE-B30A-449F-A537-4DC6C5DA0656}" type="parTrans" cxnId="{FA1C837B-45E4-4EF0-9B09-43E41AFCE59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9F905C1D-99CB-45EB-9675-9885F14EF9A5}" type="sibTrans" cxnId="{FA1C837B-45E4-4EF0-9B09-43E41AFCE59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0DE78F2-A800-4DBA-BD95-AAE8C2D1BFCF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صغری</a:t>
          </a:r>
          <a:endParaRPr lang="fa-IR" sz="1600" dirty="0">
            <a:cs typeface="B Mitra" pitchFamily="2" charset="-78"/>
          </a:endParaRPr>
        </a:p>
      </dgm:t>
    </dgm:pt>
    <dgm:pt modelId="{5F155581-A4B7-4EC1-AF97-DE035C00801F}" type="parTrans" cxnId="{AA3A87FC-31CE-4868-8C73-0609F5D9A7D7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740A571-52E8-4DFA-BEB3-1C6EFA5F11B9}" type="sibTrans" cxnId="{AA3A87FC-31CE-4868-8C73-0609F5D9A7D7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4BCAA87-1079-4437-8A56-069575A4B154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اگر واجب الوجود حرکت، تحول یا تکامل داشته باشد زمان دار خواهد بود</a:t>
          </a:r>
          <a:endParaRPr lang="fa-IR" sz="1600" dirty="0">
            <a:cs typeface="B Mitra" pitchFamily="2" charset="-78"/>
          </a:endParaRPr>
        </a:p>
      </dgm:t>
    </dgm:pt>
    <dgm:pt modelId="{B49AE385-8AF7-41DA-BD44-41563D50EB3B}" type="parTrans" cxnId="{EE33C90D-380F-406F-8D37-60033991E8C8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FBD0DFC-D54C-4AA0-8B9E-85E6FAE34D59}" type="sibTrans" cxnId="{EE33C90D-380F-406F-8D37-60033991E8C8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66128EF-FB2C-4330-B36D-C2D87C4BF9F2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زیرا این سه صفت در بطن زمان واقع می شوند </a:t>
          </a:r>
          <a:endParaRPr lang="fa-IR" sz="1600" dirty="0">
            <a:cs typeface="B Mitra" pitchFamily="2" charset="-78"/>
          </a:endParaRPr>
        </a:p>
      </dgm:t>
    </dgm:pt>
    <dgm:pt modelId="{8FBADB25-4A0D-4013-9265-3FC387554106}" type="parTrans" cxnId="{6C96FC16-FD59-4601-9793-8874C1422E70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FB946CD-5316-4A1A-87C8-8ABE7988CAAA}" type="sibTrans" cxnId="{6C96FC16-FD59-4601-9793-8874C1422E70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95E092D-2196-4FFC-B95E-40CCDBEBD05D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کبری</a:t>
          </a:r>
          <a:endParaRPr lang="fa-IR" sz="1600" dirty="0">
            <a:cs typeface="B Mitra" pitchFamily="2" charset="-78"/>
          </a:endParaRPr>
        </a:p>
      </dgm:t>
    </dgm:pt>
    <dgm:pt modelId="{66E1DC2A-C836-47E9-9972-41D81E1134C2}" type="parTrans" cxnId="{9A51B3E9-247A-45C0-A87F-79E302A4003E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4B68BC0-BA0D-487B-9445-15C1B2958832}" type="sibTrans" cxnId="{9A51B3E9-247A-45C0-A87F-79E302A4003E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EB0B0C50-C99B-47DC-B55A-0E1AF30DC96A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لکن واجب الوجود زمان دار نیست</a:t>
          </a:r>
          <a:endParaRPr lang="fa-IR" sz="1600" dirty="0">
            <a:cs typeface="B Mitra" pitchFamily="2" charset="-78"/>
          </a:endParaRPr>
        </a:p>
      </dgm:t>
    </dgm:pt>
    <dgm:pt modelId="{55CECC42-3973-47FC-9A4F-7FA598F59A5B}" type="parTrans" cxnId="{231B12E5-B0BF-417C-BDD1-6ECE97ACE5C3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A706DC9-B956-4525-BC24-95FA362B109B}" type="sibTrans" cxnId="{231B12E5-B0BF-417C-BDD1-6ECE97ACE5C3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4A28183-B000-4324-A1FA-207BF623240A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نتیجه</a:t>
          </a:r>
          <a:endParaRPr lang="fa-IR" sz="1600" dirty="0">
            <a:cs typeface="B Mitra" pitchFamily="2" charset="-78"/>
          </a:endParaRPr>
        </a:p>
      </dgm:t>
    </dgm:pt>
    <dgm:pt modelId="{CB09809A-B79E-4AE4-9A6F-E542ACD4A3D1}" type="parTrans" cxnId="{CA822BA9-588A-4354-8F5B-BC4059032569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EC6D916B-FF16-40D8-86D7-8DAE0247DE49}" type="sibTrans" cxnId="{CA822BA9-588A-4354-8F5B-BC4059032569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6098A82-77FA-4173-8670-E9A959163E87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واجب الوجود حرکت و تحول و تکامل نخواهد داشت</a:t>
          </a:r>
          <a:endParaRPr lang="fa-IR" sz="1600" dirty="0">
            <a:cs typeface="B Mitra" pitchFamily="2" charset="-78"/>
          </a:endParaRPr>
        </a:p>
      </dgm:t>
    </dgm:pt>
    <dgm:pt modelId="{4C504D2F-0A39-482F-89A0-A5C7694637BD}" type="parTrans" cxnId="{587A0C18-D6F0-4B66-8D54-FC065CC6A153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F0A54E7-2C21-4447-8BC6-5F6EB82886E0}" type="sibTrans" cxnId="{587A0C18-D6F0-4B66-8D54-FC065CC6A153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8F813DF-8C17-4F22-8A1B-5556C9ACC86F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نکته</a:t>
          </a:r>
          <a:endParaRPr lang="fa-IR" sz="1600" dirty="0">
            <a:cs typeface="B Mitra" pitchFamily="2" charset="-78"/>
          </a:endParaRPr>
        </a:p>
      </dgm:t>
    </dgm:pt>
    <dgm:pt modelId="{310F4DF3-9F30-4633-BC59-0C86696161AE}" type="parTrans" cxnId="{4E80ED81-75B4-48C0-BF9E-B3E282F3A560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8E581DE-F93F-41A4-BDE3-3B67AC87E4E9}" type="sibTrans" cxnId="{4E80ED81-75B4-48C0-BF9E-B3E282F3A560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E6555B57-A040-45D8-9591-22A6CDD12AED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به طور کلی هر مفهومی که در بردارنده نوعی نقص است از وجود واجب الوجود سلب می شود</a:t>
          </a:r>
          <a:endParaRPr lang="fa-IR" sz="1600" dirty="0">
            <a:cs typeface="B Mitra" pitchFamily="2" charset="-78"/>
          </a:endParaRPr>
        </a:p>
      </dgm:t>
    </dgm:pt>
    <dgm:pt modelId="{4EC82E20-41BE-4EA7-960F-7D566EC20191}" type="parTrans" cxnId="{9195AA3D-4E0E-4E38-9B42-91260C7F946F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33783B3-89E4-49B0-BCA8-DCDB93C922A8}" type="sibTrans" cxnId="{9195AA3D-4E0E-4E38-9B42-91260C7F946F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A033C57-D6B7-4859-B263-BCCA2FD5F9D4}" type="pres">
      <dgm:prSet presAssocID="{C331DD3F-C742-4E6E-AA87-72B93A5090A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92F5318-1DE3-4ADE-B304-DC2EFB1255A0}" type="pres">
      <dgm:prSet presAssocID="{C4F9D916-B9EC-4348-BEAB-91BEF26EC6D9}" presName="root1" presStyleCnt="0"/>
      <dgm:spPr/>
    </dgm:pt>
    <dgm:pt modelId="{CE7749A1-4FBE-4163-9509-B925511F0FD1}" type="pres">
      <dgm:prSet presAssocID="{C4F9D916-B9EC-4348-BEAB-91BEF26EC6D9}" presName="LevelOneTextNode" presStyleLbl="node0" presStyleIdx="0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35D4B22-7137-4070-BFE5-6A3E82EFA84E}" type="pres">
      <dgm:prSet presAssocID="{C4F9D916-B9EC-4348-BEAB-91BEF26EC6D9}" presName="level2hierChild" presStyleCnt="0"/>
      <dgm:spPr/>
    </dgm:pt>
    <dgm:pt modelId="{1AE0ECB6-4A4A-4514-813B-8DEC94A1E640}" type="pres">
      <dgm:prSet presAssocID="{4FF02ECF-2B0D-4A98-8DA5-31EA8A0E7E2E}" presName="root1" presStyleCnt="0"/>
      <dgm:spPr/>
    </dgm:pt>
    <dgm:pt modelId="{24F27639-67E4-46D6-8FE4-42E96C737A46}" type="pres">
      <dgm:prSet presAssocID="{4FF02ECF-2B0D-4A98-8DA5-31EA8A0E7E2E}" presName="LevelOneTextNode" presStyleLbl="node0" presStyleIdx="1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36DAF06-D120-46F7-9F1A-2607A70C223C}" type="pres">
      <dgm:prSet presAssocID="{4FF02ECF-2B0D-4A98-8DA5-31EA8A0E7E2E}" presName="level2hierChild" presStyleCnt="0"/>
      <dgm:spPr/>
    </dgm:pt>
    <dgm:pt modelId="{3F99ED8A-0438-4FED-B3C2-6207A38DFE45}" type="pres">
      <dgm:prSet presAssocID="{A99DA421-9AEB-4F26-9C90-930A2AD5640E}" presName="conn2-1" presStyleLbl="parChTrans1D2" presStyleIdx="0" presStyleCnt="10"/>
      <dgm:spPr/>
      <dgm:t>
        <a:bodyPr/>
        <a:lstStyle/>
        <a:p>
          <a:pPr rtl="1"/>
          <a:endParaRPr lang="fa-IR"/>
        </a:p>
      </dgm:t>
    </dgm:pt>
    <dgm:pt modelId="{FEDD430A-EEA0-4478-A5B1-A7CF65764897}" type="pres">
      <dgm:prSet presAssocID="{A99DA421-9AEB-4F26-9C90-930A2AD5640E}" presName="connTx" presStyleLbl="parChTrans1D2" presStyleIdx="0" presStyleCnt="10"/>
      <dgm:spPr/>
      <dgm:t>
        <a:bodyPr/>
        <a:lstStyle/>
        <a:p>
          <a:pPr rtl="1"/>
          <a:endParaRPr lang="fa-IR"/>
        </a:p>
      </dgm:t>
    </dgm:pt>
    <dgm:pt modelId="{DB5A49B7-3D1F-4AFD-BCAD-2B205975B5F9}" type="pres">
      <dgm:prSet presAssocID="{B2D6985A-DDFE-4854-B43F-B537869CAB83}" presName="root2" presStyleCnt="0"/>
      <dgm:spPr/>
    </dgm:pt>
    <dgm:pt modelId="{86C9BF5E-FE5A-4F10-9283-E2628F63ED02}" type="pres">
      <dgm:prSet presAssocID="{B2D6985A-DDFE-4854-B43F-B537869CAB83}" presName="LevelTwoTextNode" presStyleLbl="node2" presStyleIdx="0" presStyleCnt="10" custScaleX="673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7EF4DEF-37C6-43E7-831E-5F22D9DE8CA0}" type="pres">
      <dgm:prSet presAssocID="{B2D6985A-DDFE-4854-B43F-B537869CAB83}" presName="level3hierChild" presStyleCnt="0"/>
      <dgm:spPr/>
    </dgm:pt>
    <dgm:pt modelId="{E8BC9CA3-E7A6-43EB-8C99-B8C21A6A2A34}" type="pres">
      <dgm:prSet presAssocID="{5D8857B4-47EC-4B32-B423-3C9BD1395CAD}" presName="conn2-1" presStyleLbl="parChTrans1D3" presStyleIdx="0" presStyleCnt="9"/>
      <dgm:spPr/>
      <dgm:t>
        <a:bodyPr/>
        <a:lstStyle/>
        <a:p>
          <a:pPr rtl="1"/>
          <a:endParaRPr lang="fa-IR"/>
        </a:p>
      </dgm:t>
    </dgm:pt>
    <dgm:pt modelId="{3550F0B5-63FA-4065-80D6-AAF8D56F93B9}" type="pres">
      <dgm:prSet presAssocID="{5D8857B4-47EC-4B32-B423-3C9BD1395CAD}" presName="connTx" presStyleLbl="parChTrans1D3" presStyleIdx="0" presStyleCnt="9"/>
      <dgm:spPr/>
      <dgm:t>
        <a:bodyPr/>
        <a:lstStyle/>
        <a:p>
          <a:pPr rtl="1"/>
          <a:endParaRPr lang="fa-IR"/>
        </a:p>
      </dgm:t>
    </dgm:pt>
    <dgm:pt modelId="{41014F9B-AB07-446B-A4DD-A68AF67490B8}" type="pres">
      <dgm:prSet presAssocID="{D1AD3AC1-516B-419E-911F-F2C7057D1D52}" presName="root2" presStyleCnt="0"/>
      <dgm:spPr/>
    </dgm:pt>
    <dgm:pt modelId="{6A15185A-4E40-4CAC-89C9-0D8336C9355C}" type="pres">
      <dgm:prSet presAssocID="{D1AD3AC1-516B-419E-911F-F2C7057D1D52}" presName="LevelTwoTextNode" presStyleLbl="node3" presStyleIdx="0" presStyleCnt="9" custScaleX="1509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55B3908-A945-4901-8177-CFFA6EB22D26}" type="pres">
      <dgm:prSet presAssocID="{D1AD3AC1-516B-419E-911F-F2C7057D1D52}" presName="level3hierChild" presStyleCnt="0"/>
      <dgm:spPr/>
    </dgm:pt>
    <dgm:pt modelId="{711BF6E4-E8A7-420C-B0FB-07659AD7B441}" type="pres">
      <dgm:prSet presAssocID="{C759F5A0-5F0A-4082-9ECC-EC7026A48712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DE6803E5-B4B1-4EEE-9336-9F09C8C83BA6}" type="pres">
      <dgm:prSet presAssocID="{C759F5A0-5F0A-4082-9ECC-EC7026A48712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657FB90F-7E18-4899-BED0-E49B5960730D}" type="pres">
      <dgm:prSet presAssocID="{D0DBCDC9-D2AF-4901-B2F9-800D78AC7F74}" presName="root2" presStyleCnt="0"/>
      <dgm:spPr/>
    </dgm:pt>
    <dgm:pt modelId="{005DBA52-F19F-4F81-B0E1-1430D61B5D08}" type="pres">
      <dgm:prSet presAssocID="{D0DBCDC9-D2AF-4901-B2F9-800D78AC7F74}" presName="LevelTwoTextNode" presStyleLbl="node4" presStyleIdx="0" presStyleCnt="4" custScaleX="17706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DBE1144-DF95-458B-A064-05ACAA29CCFE}" type="pres">
      <dgm:prSet presAssocID="{D0DBCDC9-D2AF-4901-B2F9-800D78AC7F74}" presName="level3hierChild" presStyleCnt="0"/>
      <dgm:spPr/>
    </dgm:pt>
    <dgm:pt modelId="{48B3B703-A305-4DE7-A664-56CBA88ECA45}" type="pres">
      <dgm:prSet presAssocID="{543A88EB-DF1B-412F-A2AC-1419CA226CB0}" presName="conn2-1" presStyleLbl="parChTrans1D2" presStyleIdx="1" presStyleCnt="10"/>
      <dgm:spPr/>
      <dgm:t>
        <a:bodyPr/>
        <a:lstStyle/>
        <a:p>
          <a:pPr rtl="1"/>
          <a:endParaRPr lang="fa-IR"/>
        </a:p>
      </dgm:t>
    </dgm:pt>
    <dgm:pt modelId="{C67312C7-C518-488E-B215-C2C4D4BD522C}" type="pres">
      <dgm:prSet presAssocID="{543A88EB-DF1B-412F-A2AC-1419CA226CB0}" presName="connTx" presStyleLbl="parChTrans1D2" presStyleIdx="1" presStyleCnt="10"/>
      <dgm:spPr/>
      <dgm:t>
        <a:bodyPr/>
        <a:lstStyle/>
        <a:p>
          <a:pPr rtl="1"/>
          <a:endParaRPr lang="fa-IR"/>
        </a:p>
      </dgm:t>
    </dgm:pt>
    <dgm:pt modelId="{46BB5249-D275-4D71-9786-190C3CC0280B}" type="pres">
      <dgm:prSet presAssocID="{793BBFE2-0F32-4205-B73F-8F54F8C6CE2E}" presName="root2" presStyleCnt="0"/>
      <dgm:spPr/>
    </dgm:pt>
    <dgm:pt modelId="{0D88AF7A-26A8-42A6-ADA3-13A5D24EBDAD}" type="pres">
      <dgm:prSet presAssocID="{793BBFE2-0F32-4205-B73F-8F54F8C6CE2E}" presName="LevelTwoTextNode" presStyleLbl="node2" presStyleIdx="1" presStyleCnt="10" custScaleX="673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932529F-F1C8-44AD-ABD1-BDFC9A36029C}" type="pres">
      <dgm:prSet presAssocID="{793BBFE2-0F32-4205-B73F-8F54F8C6CE2E}" presName="level3hierChild" presStyleCnt="0"/>
      <dgm:spPr/>
    </dgm:pt>
    <dgm:pt modelId="{6E5904ED-064C-4D14-9998-FC2C41CB1919}" type="pres">
      <dgm:prSet presAssocID="{826F381E-77A6-4EFF-BF60-0E777AD31583}" presName="conn2-1" presStyleLbl="parChTrans1D3" presStyleIdx="1" presStyleCnt="9"/>
      <dgm:spPr/>
      <dgm:t>
        <a:bodyPr/>
        <a:lstStyle/>
        <a:p>
          <a:pPr rtl="1"/>
          <a:endParaRPr lang="fa-IR"/>
        </a:p>
      </dgm:t>
    </dgm:pt>
    <dgm:pt modelId="{1BB3CCE1-1AB6-4870-8FB6-F2C96D541086}" type="pres">
      <dgm:prSet presAssocID="{826F381E-77A6-4EFF-BF60-0E777AD31583}" presName="connTx" presStyleLbl="parChTrans1D3" presStyleIdx="1" presStyleCnt="9"/>
      <dgm:spPr/>
      <dgm:t>
        <a:bodyPr/>
        <a:lstStyle/>
        <a:p>
          <a:pPr rtl="1"/>
          <a:endParaRPr lang="fa-IR"/>
        </a:p>
      </dgm:t>
    </dgm:pt>
    <dgm:pt modelId="{3337F5D2-E872-4AA8-883A-E2C252636293}" type="pres">
      <dgm:prSet presAssocID="{C97A709E-0497-43E0-8A7C-061F5C588E1F}" presName="root2" presStyleCnt="0"/>
      <dgm:spPr/>
    </dgm:pt>
    <dgm:pt modelId="{3A827B66-A10B-44DC-94EE-AEA9048C34AE}" type="pres">
      <dgm:prSet presAssocID="{C97A709E-0497-43E0-8A7C-061F5C588E1F}" presName="LevelTwoTextNode" presStyleLbl="node3" presStyleIdx="1" presStyleCnt="9" custScaleX="1509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3A04B7E-4354-4D10-8D05-5DD74CD401CA}" type="pres">
      <dgm:prSet presAssocID="{C97A709E-0497-43E0-8A7C-061F5C588E1F}" presName="level3hierChild" presStyleCnt="0"/>
      <dgm:spPr/>
    </dgm:pt>
    <dgm:pt modelId="{B4321431-5A78-443C-9009-90D167A52C2B}" type="pres">
      <dgm:prSet presAssocID="{F69AE713-339B-4C72-A569-426E9285EFE5}" presName="conn2-1" presStyleLbl="parChTrans1D2" presStyleIdx="2" presStyleCnt="10"/>
      <dgm:spPr/>
      <dgm:t>
        <a:bodyPr/>
        <a:lstStyle/>
        <a:p>
          <a:pPr rtl="1"/>
          <a:endParaRPr lang="fa-IR"/>
        </a:p>
      </dgm:t>
    </dgm:pt>
    <dgm:pt modelId="{2B7FEBDA-DBF7-47C7-B267-1DDA2A814714}" type="pres">
      <dgm:prSet presAssocID="{F69AE713-339B-4C72-A569-426E9285EFE5}" presName="connTx" presStyleLbl="parChTrans1D2" presStyleIdx="2" presStyleCnt="10"/>
      <dgm:spPr/>
      <dgm:t>
        <a:bodyPr/>
        <a:lstStyle/>
        <a:p>
          <a:pPr rtl="1"/>
          <a:endParaRPr lang="fa-IR"/>
        </a:p>
      </dgm:t>
    </dgm:pt>
    <dgm:pt modelId="{73978ADC-BE63-4269-BE33-9C615E30095B}" type="pres">
      <dgm:prSet presAssocID="{5DD1C4C8-58F8-4993-A950-D1504CE290FB}" presName="root2" presStyleCnt="0"/>
      <dgm:spPr/>
    </dgm:pt>
    <dgm:pt modelId="{5B16BBFE-2613-4D68-9B83-0E640EE597CA}" type="pres">
      <dgm:prSet presAssocID="{5DD1C4C8-58F8-4993-A950-D1504CE290FB}" presName="LevelTwoTextNode" presStyleLbl="node2" presStyleIdx="2" presStyleCnt="10" custScaleX="673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C4C3FF9-212E-4FFD-8226-958FC5214F18}" type="pres">
      <dgm:prSet presAssocID="{5DD1C4C8-58F8-4993-A950-D1504CE290FB}" presName="level3hierChild" presStyleCnt="0"/>
      <dgm:spPr/>
    </dgm:pt>
    <dgm:pt modelId="{0144B9FC-E6B8-47E6-9393-141230BA33AA}" type="pres">
      <dgm:prSet presAssocID="{3B5087CC-42A7-4641-B937-E71803442898}" presName="conn2-1" presStyleLbl="parChTrans1D3" presStyleIdx="2" presStyleCnt="9"/>
      <dgm:spPr/>
      <dgm:t>
        <a:bodyPr/>
        <a:lstStyle/>
        <a:p>
          <a:pPr rtl="1"/>
          <a:endParaRPr lang="fa-IR"/>
        </a:p>
      </dgm:t>
    </dgm:pt>
    <dgm:pt modelId="{828A9EB9-8996-4C59-9718-6118D63F1FB2}" type="pres">
      <dgm:prSet presAssocID="{3B5087CC-42A7-4641-B937-E71803442898}" presName="connTx" presStyleLbl="parChTrans1D3" presStyleIdx="2" presStyleCnt="9"/>
      <dgm:spPr/>
      <dgm:t>
        <a:bodyPr/>
        <a:lstStyle/>
        <a:p>
          <a:pPr rtl="1"/>
          <a:endParaRPr lang="fa-IR"/>
        </a:p>
      </dgm:t>
    </dgm:pt>
    <dgm:pt modelId="{24AA13B1-AEA7-492F-AC78-5CC3F4EAEE2A}" type="pres">
      <dgm:prSet presAssocID="{160E5018-1276-4CF5-9C5B-0F0349E2079C}" presName="root2" presStyleCnt="0"/>
      <dgm:spPr/>
    </dgm:pt>
    <dgm:pt modelId="{454D6632-33AF-494B-9550-912E17D303D5}" type="pres">
      <dgm:prSet presAssocID="{160E5018-1276-4CF5-9C5B-0F0349E2079C}" presName="LevelTwoTextNode" presStyleLbl="node3" presStyleIdx="2" presStyleCnt="9" custScaleX="1509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B59A4EA-D75A-4AD6-BC9A-629E1BF8869F}" type="pres">
      <dgm:prSet presAssocID="{160E5018-1276-4CF5-9C5B-0F0349E2079C}" presName="level3hierChild" presStyleCnt="0"/>
      <dgm:spPr/>
    </dgm:pt>
    <dgm:pt modelId="{3E15CA01-DDA4-4A67-89E4-19433EC56104}" type="pres">
      <dgm:prSet presAssocID="{1A0F6AD3-9825-4A42-BE63-4145514D5E0A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2E0ED904-2A54-4694-B0B7-3F82F3F5E900}" type="pres">
      <dgm:prSet presAssocID="{1A0F6AD3-9825-4A42-BE63-4145514D5E0A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E771DCF1-89C1-48EB-9B4F-FE515517BE77}" type="pres">
      <dgm:prSet presAssocID="{B47BB6EA-18B1-45EE-BFFC-5D8AEC0C9198}" presName="root2" presStyleCnt="0"/>
      <dgm:spPr/>
    </dgm:pt>
    <dgm:pt modelId="{864219EE-B6D3-4357-AAB9-57D1F6A0804C}" type="pres">
      <dgm:prSet presAssocID="{B47BB6EA-18B1-45EE-BFFC-5D8AEC0C9198}" presName="LevelTwoTextNode" presStyleLbl="node4" presStyleIdx="1" presStyleCnt="4" custScaleX="17706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E644D1-63EE-4169-A604-3B64327DDFC8}" type="pres">
      <dgm:prSet presAssocID="{B47BB6EA-18B1-45EE-BFFC-5D8AEC0C9198}" presName="level3hierChild" presStyleCnt="0"/>
      <dgm:spPr/>
    </dgm:pt>
    <dgm:pt modelId="{63F942B1-E466-4A2A-96D2-D67E01448D1A}" type="pres">
      <dgm:prSet presAssocID="{D77667C8-010E-4547-8CF7-88334ECB6D81}" presName="root1" presStyleCnt="0"/>
      <dgm:spPr/>
    </dgm:pt>
    <dgm:pt modelId="{D3E04CC2-B137-49B2-9420-8364AD5C2CAD}" type="pres">
      <dgm:prSet presAssocID="{D77667C8-010E-4547-8CF7-88334ECB6D81}" presName="LevelOneTextNode" presStyleLbl="node0" presStyleIdx="2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F1DC4DD-14CD-42CB-BE4A-419EBCDDF627}" type="pres">
      <dgm:prSet presAssocID="{D77667C8-010E-4547-8CF7-88334ECB6D81}" presName="level2hierChild" presStyleCnt="0"/>
      <dgm:spPr/>
    </dgm:pt>
    <dgm:pt modelId="{A65E6882-84B5-4B76-98FA-6FE85FE0756F}" type="pres">
      <dgm:prSet presAssocID="{A1C2060A-34DA-4618-829E-D91A8F98EE03}" presName="root1" presStyleCnt="0"/>
      <dgm:spPr/>
    </dgm:pt>
    <dgm:pt modelId="{04A176CD-60E6-4453-81AA-3EB84FC074CC}" type="pres">
      <dgm:prSet presAssocID="{A1C2060A-34DA-4618-829E-D91A8F98EE03}" presName="LevelOneTextNode" presStyleLbl="node0" presStyleIdx="3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4261229-A83A-4298-A7F9-80222142D3CB}" type="pres">
      <dgm:prSet presAssocID="{A1C2060A-34DA-4618-829E-D91A8F98EE03}" presName="level2hierChild" presStyleCnt="0"/>
      <dgm:spPr/>
    </dgm:pt>
    <dgm:pt modelId="{9A0EF41B-2EEE-4E99-933B-0F5D71F1BE72}" type="pres">
      <dgm:prSet presAssocID="{0DF46F98-C999-4E7E-9037-85E297733A03}" presName="conn2-1" presStyleLbl="parChTrans1D2" presStyleIdx="3" presStyleCnt="10"/>
      <dgm:spPr/>
      <dgm:t>
        <a:bodyPr/>
        <a:lstStyle/>
        <a:p>
          <a:pPr rtl="1"/>
          <a:endParaRPr lang="fa-IR"/>
        </a:p>
      </dgm:t>
    </dgm:pt>
    <dgm:pt modelId="{1E8135ED-5517-43FC-8F90-49ACC3216D6B}" type="pres">
      <dgm:prSet presAssocID="{0DF46F98-C999-4E7E-9037-85E297733A03}" presName="connTx" presStyleLbl="parChTrans1D2" presStyleIdx="3" presStyleCnt="10"/>
      <dgm:spPr/>
      <dgm:t>
        <a:bodyPr/>
        <a:lstStyle/>
        <a:p>
          <a:pPr rtl="1"/>
          <a:endParaRPr lang="fa-IR"/>
        </a:p>
      </dgm:t>
    </dgm:pt>
    <dgm:pt modelId="{22F6B205-2D1B-4D53-A740-AC53D8AD92D6}" type="pres">
      <dgm:prSet presAssocID="{A6363ED8-36A0-4655-8027-DBFE7F018896}" presName="root2" presStyleCnt="0"/>
      <dgm:spPr/>
    </dgm:pt>
    <dgm:pt modelId="{3BAAB4C0-B4D6-48A3-9D08-3920CEA3F9B4}" type="pres">
      <dgm:prSet presAssocID="{A6363ED8-36A0-4655-8027-DBFE7F018896}" presName="LevelTwoTextNode" presStyleLbl="node2" presStyleIdx="3" presStyleCnt="10" custScaleX="673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34A2BD0-E8B8-4190-A66D-F4E542A501C3}" type="pres">
      <dgm:prSet presAssocID="{A6363ED8-36A0-4655-8027-DBFE7F018896}" presName="level3hierChild" presStyleCnt="0"/>
      <dgm:spPr/>
    </dgm:pt>
    <dgm:pt modelId="{7F7F6CEF-B1B0-4BA7-A3AF-EFA1D91F8DFD}" type="pres">
      <dgm:prSet presAssocID="{8DDF4698-E91A-4CDC-8324-58060054B6BC}" presName="conn2-1" presStyleLbl="parChTrans1D3" presStyleIdx="3" presStyleCnt="9"/>
      <dgm:spPr/>
      <dgm:t>
        <a:bodyPr/>
        <a:lstStyle/>
        <a:p>
          <a:pPr rtl="1"/>
          <a:endParaRPr lang="fa-IR"/>
        </a:p>
      </dgm:t>
    </dgm:pt>
    <dgm:pt modelId="{6F2EF37A-3A21-435B-9834-95AC4EC1398D}" type="pres">
      <dgm:prSet presAssocID="{8DDF4698-E91A-4CDC-8324-58060054B6BC}" presName="connTx" presStyleLbl="parChTrans1D3" presStyleIdx="3" presStyleCnt="9"/>
      <dgm:spPr/>
      <dgm:t>
        <a:bodyPr/>
        <a:lstStyle/>
        <a:p>
          <a:pPr rtl="1"/>
          <a:endParaRPr lang="fa-IR"/>
        </a:p>
      </dgm:t>
    </dgm:pt>
    <dgm:pt modelId="{1F1AC1C4-6074-49AA-961B-0E6B5A017AFF}" type="pres">
      <dgm:prSet presAssocID="{144E050D-B616-4C91-9FD4-F7674E61FB29}" presName="root2" presStyleCnt="0"/>
      <dgm:spPr/>
    </dgm:pt>
    <dgm:pt modelId="{571F5D05-7E59-4843-BD6E-4FF5E6857676}" type="pres">
      <dgm:prSet presAssocID="{144E050D-B616-4C91-9FD4-F7674E61FB29}" presName="LevelTwoTextNode" presStyleLbl="node3" presStyleIdx="3" presStyleCnt="9" custScaleX="1863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F9F9FED-E4CD-4A80-B272-44DA14C22134}" type="pres">
      <dgm:prSet presAssocID="{144E050D-B616-4C91-9FD4-F7674E61FB29}" presName="level3hierChild" presStyleCnt="0"/>
      <dgm:spPr/>
    </dgm:pt>
    <dgm:pt modelId="{42366BB7-EC8C-4478-83EA-4BF90237C7B2}" type="pres">
      <dgm:prSet presAssocID="{A2FC9D55-93FF-477C-BD67-BFBE2BEB74E1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1C7EAA06-4EA4-4C5C-BC7F-E2D879F6CFCD}" type="pres">
      <dgm:prSet presAssocID="{A2FC9D55-93FF-477C-BD67-BFBE2BEB74E1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A683E85B-AB79-4AA7-9EA9-924253BB29E6}" type="pres">
      <dgm:prSet presAssocID="{C55C17E7-1A05-4D9D-B1FF-63760173F6FC}" presName="root2" presStyleCnt="0"/>
      <dgm:spPr/>
    </dgm:pt>
    <dgm:pt modelId="{94ADE59F-4BBB-4E82-B038-9208D9344920}" type="pres">
      <dgm:prSet presAssocID="{C55C17E7-1A05-4D9D-B1FF-63760173F6FC}" presName="LevelTwoTextNode" presStyleLbl="node4" presStyleIdx="2" presStyleCnt="4" custScaleX="2097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9EA78DB-DAF2-4E28-B9EF-BF09A04FFEBC}" type="pres">
      <dgm:prSet presAssocID="{C55C17E7-1A05-4D9D-B1FF-63760173F6FC}" presName="level3hierChild" presStyleCnt="0"/>
      <dgm:spPr/>
    </dgm:pt>
    <dgm:pt modelId="{C32F0CB4-FF94-4922-BD1C-8B677B345DB4}" type="pres">
      <dgm:prSet presAssocID="{4302D42F-9D6F-4E72-828F-70EC44A75069}" presName="conn2-1" presStyleLbl="parChTrans1D2" presStyleIdx="4" presStyleCnt="10"/>
      <dgm:spPr/>
      <dgm:t>
        <a:bodyPr/>
        <a:lstStyle/>
        <a:p>
          <a:pPr rtl="1"/>
          <a:endParaRPr lang="fa-IR"/>
        </a:p>
      </dgm:t>
    </dgm:pt>
    <dgm:pt modelId="{68F0D0D1-63FA-4646-8B3D-C9F31CB7BD1F}" type="pres">
      <dgm:prSet presAssocID="{4302D42F-9D6F-4E72-828F-70EC44A75069}" presName="connTx" presStyleLbl="parChTrans1D2" presStyleIdx="4" presStyleCnt="10"/>
      <dgm:spPr/>
      <dgm:t>
        <a:bodyPr/>
        <a:lstStyle/>
        <a:p>
          <a:pPr rtl="1"/>
          <a:endParaRPr lang="fa-IR"/>
        </a:p>
      </dgm:t>
    </dgm:pt>
    <dgm:pt modelId="{FC07A761-3E53-4079-B050-1158BEF3F0FA}" type="pres">
      <dgm:prSet presAssocID="{E11B2702-A10E-423A-97A8-E71ECE523423}" presName="root2" presStyleCnt="0"/>
      <dgm:spPr/>
    </dgm:pt>
    <dgm:pt modelId="{0F55524E-6CBE-4EAE-8CC7-03FCCB727D4B}" type="pres">
      <dgm:prSet presAssocID="{E11B2702-A10E-423A-97A8-E71ECE523423}" presName="LevelTwoTextNode" presStyleLbl="node2" presStyleIdx="4" presStyleCnt="10" custScaleX="673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08AC23F-EDAD-42BC-B736-D487299954B8}" type="pres">
      <dgm:prSet presAssocID="{E11B2702-A10E-423A-97A8-E71ECE523423}" presName="level3hierChild" presStyleCnt="0"/>
      <dgm:spPr/>
    </dgm:pt>
    <dgm:pt modelId="{89EAC75F-DF12-46A3-ABB1-BBA227B3DFCB}" type="pres">
      <dgm:prSet presAssocID="{3A6C8C5C-37CC-4AB2-BBA2-9689E5752340}" presName="conn2-1" presStyleLbl="parChTrans1D3" presStyleIdx="4" presStyleCnt="9"/>
      <dgm:spPr/>
      <dgm:t>
        <a:bodyPr/>
        <a:lstStyle/>
        <a:p>
          <a:pPr rtl="1"/>
          <a:endParaRPr lang="fa-IR"/>
        </a:p>
      </dgm:t>
    </dgm:pt>
    <dgm:pt modelId="{B8776680-047F-4BF6-87DE-295A12158D42}" type="pres">
      <dgm:prSet presAssocID="{3A6C8C5C-37CC-4AB2-BBA2-9689E5752340}" presName="connTx" presStyleLbl="parChTrans1D3" presStyleIdx="4" presStyleCnt="9"/>
      <dgm:spPr/>
      <dgm:t>
        <a:bodyPr/>
        <a:lstStyle/>
        <a:p>
          <a:pPr rtl="1"/>
          <a:endParaRPr lang="fa-IR"/>
        </a:p>
      </dgm:t>
    </dgm:pt>
    <dgm:pt modelId="{715BB72E-7D14-4C34-94E9-6C478F0B7E47}" type="pres">
      <dgm:prSet presAssocID="{F3517544-5E99-4868-A779-1138ED628593}" presName="root2" presStyleCnt="0"/>
      <dgm:spPr/>
    </dgm:pt>
    <dgm:pt modelId="{A7ED38C8-12A9-4D17-ABD4-C997CAF44C60}" type="pres">
      <dgm:prSet presAssocID="{F3517544-5E99-4868-A779-1138ED628593}" presName="LevelTwoTextNode" presStyleLbl="node3" presStyleIdx="4" presStyleCnt="9" custScaleX="1863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8CAA66A-2EF9-4DF4-AED3-826919488C45}" type="pres">
      <dgm:prSet presAssocID="{F3517544-5E99-4868-A779-1138ED628593}" presName="level3hierChild" presStyleCnt="0"/>
      <dgm:spPr/>
    </dgm:pt>
    <dgm:pt modelId="{CC140724-D5BF-4D6F-BCE7-5221E2E09BA6}" type="pres">
      <dgm:prSet presAssocID="{A5687348-2894-4208-8D78-E50759F32B30}" presName="conn2-1" presStyleLbl="parChTrans1D2" presStyleIdx="5" presStyleCnt="10"/>
      <dgm:spPr/>
      <dgm:t>
        <a:bodyPr/>
        <a:lstStyle/>
        <a:p>
          <a:pPr rtl="1"/>
          <a:endParaRPr lang="fa-IR"/>
        </a:p>
      </dgm:t>
    </dgm:pt>
    <dgm:pt modelId="{7988D4AC-5DBB-4E6D-BBFB-3CB797DA4FB1}" type="pres">
      <dgm:prSet presAssocID="{A5687348-2894-4208-8D78-E50759F32B30}" presName="connTx" presStyleLbl="parChTrans1D2" presStyleIdx="5" presStyleCnt="10"/>
      <dgm:spPr/>
      <dgm:t>
        <a:bodyPr/>
        <a:lstStyle/>
        <a:p>
          <a:pPr rtl="1"/>
          <a:endParaRPr lang="fa-IR"/>
        </a:p>
      </dgm:t>
    </dgm:pt>
    <dgm:pt modelId="{911943FB-6EE6-40E1-9C19-CA9A5B032785}" type="pres">
      <dgm:prSet presAssocID="{76C2238C-902F-4A45-9BD6-542DE85659FF}" presName="root2" presStyleCnt="0"/>
      <dgm:spPr/>
    </dgm:pt>
    <dgm:pt modelId="{913051B6-3788-4B38-90EE-9CD2B94F09FF}" type="pres">
      <dgm:prSet presAssocID="{76C2238C-902F-4A45-9BD6-542DE85659FF}" presName="LevelTwoTextNode" presStyleLbl="node2" presStyleIdx="5" presStyleCnt="10" custScaleX="673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C14B52D-0F48-41C9-936D-B9CC4331DB11}" type="pres">
      <dgm:prSet presAssocID="{76C2238C-902F-4A45-9BD6-542DE85659FF}" presName="level3hierChild" presStyleCnt="0"/>
      <dgm:spPr/>
    </dgm:pt>
    <dgm:pt modelId="{A48C5A2F-1317-457E-AD4D-443126FE81A8}" type="pres">
      <dgm:prSet presAssocID="{7AB1C998-A78A-455B-8898-E86BAE855B6A}" presName="conn2-1" presStyleLbl="parChTrans1D3" presStyleIdx="5" presStyleCnt="9"/>
      <dgm:spPr/>
      <dgm:t>
        <a:bodyPr/>
        <a:lstStyle/>
        <a:p>
          <a:pPr rtl="1"/>
          <a:endParaRPr lang="fa-IR"/>
        </a:p>
      </dgm:t>
    </dgm:pt>
    <dgm:pt modelId="{D875B7D5-A1B9-41FE-BD0C-2AF26971EAA7}" type="pres">
      <dgm:prSet presAssocID="{7AB1C998-A78A-455B-8898-E86BAE855B6A}" presName="connTx" presStyleLbl="parChTrans1D3" presStyleIdx="5" presStyleCnt="9"/>
      <dgm:spPr/>
      <dgm:t>
        <a:bodyPr/>
        <a:lstStyle/>
        <a:p>
          <a:pPr rtl="1"/>
          <a:endParaRPr lang="fa-IR"/>
        </a:p>
      </dgm:t>
    </dgm:pt>
    <dgm:pt modelId="{93BB4FFE-4BCF-4DD4-AB6B-F956D0C5B0F7}" type="pres">
      <dgm:prSet presAssocID="{29817C0A-AFE6-4CD8-823A-2BFBC2178E31}" presName="root2" presStyleCnt="0"/>
      <dgm:spPr/>
    </dgm:pt>
    <dgm:pt modelId="{A1FB78CD-D09E-4DDA-927C-6A776418E803}" type="pres">
      <dgm:prSet presAssocID="{29817C0A-AFE6-4CD8-823A-2BFBC2178E31}" presName="LevelTwoTextNode" presStyleLbl="node3" presStyleIdx="5" presStyleCnt="9" custScaleX="1863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BD5DFDA-DAA7-4DC5-88C9-EFC33031A96D}" type="pres">
      <dgm:prSet presAssocID="{29817C0A-AFE6-4CD8-823A-2BFBC2178E31}" presName="level3hierChild" presStyleCnt="0"/>
      <dgm:spPr/>
    </dgm:pt>
    <dgm:pt modelId="{741C18F8-184E-4B6A-A789-DDF3FC58BD8C}" type="pres">
      <dgm:prSet presAssocID="{8089F95F-4443-405D-8537-B904AD7805B3}" presName="root1" presStyleCnt="0"/>
      <dgm:spPr/>
    </dgm:pt>
    <dgm:pt modelId="{509DDECE-77F0-4DF4-96C0-A0011FD7EF4B}" type="pres">
      <dgm:prSet presAssocID="{8089F95F-4443-405D-8537-B904AD7805B3}" presName="LevelOneTextNode" presStyleLbl="node0" presStyleIdx="4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1A4351B-248C-4C78-8F12-FA872531A973}" type="pres">
      <dgm:prSet presAssocID="{8089F95F-4443-405D-8537-B904AD7805B3}" presName="level2hierChild" presStyleCnt="0"/>
      <dgm:spPr/>
    </dgm:pt>
    <dgm:pt modelId="{EF027D0A-F0BB-4CCD-86FE-5BA97842C285}" type="pres">
      <dgm:prSet presAssocID="{3006C932-091C-4D5B-BED8-08AA069FD4C8}" presName="root1" presStyleCnt="0"/>
      <dgm:spPr/>
    </dgm:pt>
    <dgm:pt modelId="{F0005323-FD03-4CB9-8559-155367B7A78B}" type="pres">
      <dgm:prSet presAssocID="{3006C932-091C-4D5B-BED8-08AA069FD4C8}" presName="LevelOneTextNode" presStyleLbl="node0" presStyleIdx="5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2965609-A79F-423F-8749-67F35C6D370B}" type="pres">
      <dgm:prSet presAssocID="{3006C932-091C-4D5B-BED8-08AA069FD4C8}" presName="level2hierChild" presStyleCnt="0"/>
      <dgm:spPr/>
    </dgm:pt>
    <dgm:pt modelId="{0D4B2DE6-81D7-4E52-B5FD-00C447514D86}" type="pres">
      <dgm:prSet presAssocID="{5F155581-A4B7-4EC1-AF97-DE035C00801F}" presName="conn2-1" presStyleLbl="parChTrans1D2" presStyleIdx="6" presStyleCnt="10"/>
      <dgm:spPr/>
      <dgm:t>
        <a:bodyPr/>
        <a:lstStyle/>
        <a:p>
          <a:pPr rtl="1"/>
          <a:endParaRPr lang="fa-IR"/>
        </a:p>
      </dgm:t>
    </dgm:pt>
    <dgm:pt modelId="{3C7BD22F-21B0-478C-AFCD-BB7B31EE74D2}" type="pres">
      <dgm:prSet presAssocID="{5F155581-A4B7-4EC1-AF97-DE035C00801F}" presName="connTx" presStyleLbl="parChTrans1D2" presStyleIdx="6" presStyleCnt="10"/>
      <dgm:spPr/>
      <dgm:t>
        <a:bodyPr/>
        <a:lstStyle/>
        <a:p>
          <a:pPr rtl="1"/>
          <a:endParaRPr lang="fa-IR"/>
        </a:p>
      </dgm:t>
    </dgm:pt>
    <dgm:pt modelId="{A8A8F5F6-BF31-4ED3-9D51-C771D5011AAD}" type="pres">
      <dgm:prSet presAssocID="{50DE78F2-A800-4DBA-BD95-AAE8C2D1BFCF}" presName="root2" presStyleCnt="0"/>
      <dgm:spPr/>
    </dgm:pt>
    <dgm:pt modelId="{CB6620A2-46FC-4478-A831-505767326CE6}" type="pres">
      <dgm:prSet presAssocID="{50DE78F2-A800-4DBA-BD95-AAE8C2D1BFCF}" presName="LevelTwoTextNode" presStyleLbl="node2" presStyleIdx="6" presStyleCnt="10" custScaleX="673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AF09AA0-693E-423C-BB0D-DC9094A60DDE}" type="pres">
      <dgm:prSet presAssocID="{50DE78F2-A800-4DBA-BD95-AAE8C2D1BFCF}" presName="level3hierChild" presStyleCnt="0"/>
      <dgm:spPr/>
    </dgm:pt>
    <dgm:pt modelId="{83AFFC11-A0CD-45C9-86BB-241EAD57F5E1}" type="pres">
      <dgm:prSet presAssocID="{B49AE385-8AF7-41DA-BD44-41563D50EB3B}" presName="conn2-1" presStyleLbl="parChTrans1D3" presStyleIdx="6" presStyleCnt="9"/>
      <dgm:spPr/>
      <dgm:t>
        <a:bodyPr/>
        <a:lstStyle/>
        <a:p>
          <a:pPr rtl="1"/>
          <a:endParaRPr lang="fa-IR"/>
        </a:p>
      </dgm:t>
    </dgm:pt>
    <dgm:pt modelId="{57549B3A-D932-4E85-AEAF-DC4DA97BA12E}" type="pres">
      <dgm:prSet presAssocID="{B49AE385-8AF7-41DA-BD44-41563D50EB3B}" presName="connTx" presStyleLbl="parChTrans1D3" presStyleIdx="6" presStyleCnt="9"/>
      <dgm:spPr/>
      <dgm:t>
        <a:bodyPr/>
        <a:lstStyle/>
        <a:p>
          <a:pPr rtl="1"/>
          <a:endParaRPr lang="fa-IR"/>
        </a:p>
      </dgm:t>
    </dgm:pt>
    <dgm:pt modelId="{3BBE25E3-FD31-4D6A-A8E8-6622F7D5F161}" type="pres">
      <dgm:prSet presAssocID="{14BCAA87-1079-4437-8A56-069575A4B154}" presName="root2" presStyleCnt="0"/>
      <dgm:spPr/>
    </dgm:pt>
    <dgm:pt modelId="{B0216986-F2BF-4B92-B787-B0C57E71ECB7}" type="pres">
      <dgm:prSet presAssocID="{14BCAA87-1079-4437-8A56-069575A4B154}" presName="LevelTwoTextNode" presStyleLbl="node3" presStyleIdx="6" presStyleCnt="9" custScaleX="27191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94DC6AD-F3E1-4414-A1DE-2B479200DF24}" type="pres">
      <dgm:prSet presAssocID="{14BCAA87-1079-4437-8A56-069575A4B154}" presName="level3hierChild" presStyleCnt="0"/>
      <dgm:spPr/>
    </dgm:pt>
    <dgm:pt modelId="{AAE06622-54BE-4F25-A979-60841B5E3E0D}" type="pres">
      <dgm:prSet presAssocID="{8FBADB25-4A0D-4013-9265-3FC387554106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1B2D1598-AD46-4B3A-8C0E-5C4DF5D28B1F}" type="pres">
      <dgm:prSet presAssocID="{8FBADB25-4A0D-4013-9265-3FC387554106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8981AC8B-CF69-4B28-9138-919C79185DD7}" type="pres">
      <dgm:prSet presAssocID="{B66128EF-FB2C-4330-B36D-C2D87C4BF9F2}" presName="root2" presStyleCnt="0"/>
      <dgm:spPr/>
    </dgm:pt>
    <dgm:pt modelId="{857D3394-2D3D-4E4F-AD54-4F4F75C5DF41}" type="pres">
      <dgm:prSet presAssocID="{B66128EF-FB2C-4330-B36D-C2D87C4BF9F2}" presName="LevelTwoTextNode" presStyleLbl="node4" presStyleIdx="3" presStyleCnt="4" custScaleX="17282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A6C4E29-3A57-496B-82F2-C05B69861AC2}" type="pres">
      <dgm:prSet presAssocID="{B66128EF-FB2C-4330-B36D-C2D87C4BF9F2}" presName="level3hierChild" presStyleCnt="0"/>
      <dgm:spPr/>
    </dgm:pt>
    <dgm:pt modelId="{2D5E38D8-0ED4-4A2F-90FB-BD5F09A2434E}" type="pres">
      <dgm:prSet presAssocID="{66E1DC2A-C836-47E9-9972-41D81E1134C2}" presName="conn2-1" presStyleLbl="parChTrans1D2" presStyleIdx="7" presStyleCnt="10"/>
      <dgm:spPr/>
      <dgm:t>
        <a:bodyPr/>
        <a:lstStyle/>
        <a:p>
          <a:pPr rtl="1"/>
          <a:endParaRPr lang="fa-IR"/>
        </a:p>
      </dgm:t>
    </dgm:pt>
    <dgm:pt modelId="{74A3459B-460C-4A7F-B2BF-E388B791865F}" type="pres">
      <dgm:prSet presAssocID="{66E1DC2A-C836-47E9-9972-41D81E1134C2}" presName="connTx" presStyleLbl="parChTrans1D2" presStyleIdx="7" presStyleCnt="10"/>
      <dgm:spPr/>
      <dgm:t>
        <a:bodyPr/>
        <a:lstStyle/>
        <a:p>
          <a:pPr rtl="1"/>
          <a:endParaRPr lang="fa-IR"/>
        </a:p>
      </dgm:t>
    </dgm:pt>
    <dgm:pt modelId="{8C8EC514-E610-4BAF-984B-4781EC7F9ACA}" type="pres">
      <dgm:prSet presAssocID="{895E092D-2196-4FFC-B95E-40CCDBEBD05D}" presName="root2" presStyleCnt="0"/>
      <dgm:spPr/>
    </dgm:pt>
    <dgm:pt modelId="{63D81B10-36E5-4E18-8B25-924E2046DD1F}" type="pres">
      <dgm:prSet presAssocID="{895E092D-2196-4FFC-B95E-40CCDBEBD05D}" presName="LevelTwoTextNode" presStyleLbl="node2" presStyleIdx="7" presStyleCnt="10" custScaleX="673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A2A47E1-AE84-48E3-8EBB-A1BB46553C19}" type="pres">
      <dgm:prSet presAssocID="{895E092D-2196-4FFC-B95E-40CCDBEBD05D}" presName="level3hierChild" presStyleCnt="0"/>
      <dgm:spPr/>
    </dgm:pt>
    <dgm:pt modelId="{CD852C0B-CEEE-4F0D-8104-1A7D05A9B709}" type="pres">
      <dgm:prSet presAssocID="{55CECC42-3973-47FC-9A4F-7FA598F59A5B}" presName="conn2-1" presStyleLbl="parChTrans1D3" presStyleIdx="7" presStyleCnt="9"/>
      <dgm:spPr/>
      <dgm:t>
        <a:bodyPr/>
        <a:lstStyle/>
        <a:p>
          <a:pPr rtl="1"/>
          <a:endParaRPr lang="fa-IR"/>
        </a:p>
      </dgm:t>
    </dgm:pt>
    <dgm:pt modelId="{CBF5EEA3-4892-46F3-A9C9-31A34E2FD3D3}" type="pres">
      <dgm:prSet presAssocID="{55CECC42-3973-47FC-9A4F-7FA598F59A5B}" presName="connTx" presStyleLbl="parChTrans1D3" presStyleIdx="7" presStyleCnt="9"/>
      <dgm:spPr/>
      <dgm:t>
        <a:bodyPr/>
        <a:lstStyle/>
        <a:p>
          <a:pPr rtl="1"/>
          <a:endParaRPr lang="fa-IR"/>
        </a:p>
      </dgm:t>
    </dgm:pt>
    <dgm:pt modelId="{30851B8C-BCC0-4933-A2BE-7CCCBE227919}" type="pres">
      <dgm:prSet presAssocID="{EB0B0C50-C99B-47DC-B55A-0E1AF30DC96A}" presName="root2" presStyleCnt="0"/>
      <dgm:spPr/>
    </dgm:pt>
    <dgm:pt modelId="{530487C8-B7C1-44F6-AD30-6E9D087DA8DA}" type="pres">
      <dgm:prSet presAssocID="{EB0B0C50-C99B-47DC-B55A-0E1AF30DC96A}" presName="LevelTwoTextNode" presStyleLbl="node3" presStyleIdx="7" presStyleCnt="9" custScaleX="27191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581C1B5-010C-458E-8306-3665E658DABE}" type="pres">
      <dgm:prSet presAssocID="{EB0B0C50-C99B-47DC-B55A-0E1AF30DC96A}" presName="level3hierChild" presStyleCnt="0"/>
      <dgm:spPr/>
    </dgm:pt>
    <dgm:pt modelId="{747E89FD-B92B-4963-9520-06724293FE9B}" type="pres">
      <dgm:prSet presAssocID="{CB09809A-B79E-4AE4-9A6F-E542ACD4A3D1}" presName="conn2-1" presStyleLbl="parChTrans1D2" presStyleIdx="8" presStyleCnt="10"/>
      <dgm:spPr/>
      <dgm:t>
        <a:bodyPr/>
        <a:lstStyle/>
        <a:p>
          <a:pPr rtl="1"/>
          <a:endParaRPr lang="fa-IR"/>
        </a:p>
      </dgm:t>
    </dgm:pt>
    <dgm:pt modelId="{5BF75E8A-AC4F-42FA-9859-9DB9F795A8B1}" type="pres">
      <dgm:prSet presAssocID="{CB09809A-B79E-4AE4-9A6F-E542ACD4A3D1}" presName="connTx" presStyleLbl="parChTrans1D2" presStyleIdx="8" presStyleCnt="10"/>
      <dgm:spPr/>
      <dgm:t>
        <a:bodyPr/>
        <a:lstStyle/>
        <a:p>
          <a:pPr rtl="1"/>
          <a:endParaRPr lang="fa-IR"/>
        </a:p>
      </dgm:t>
    </dgm:pt>
    <dgm:pt modelId="{D36E6C60-4C51-47DF-B991-C23E0B5FE282}" type="pres">
      <dgm:prSet presAssocID="{14A28183-B000-4324-A1FA-207BF623240A}" presName="root2" presStyleCnt="0"/>
      <dgm:spPr/>
    </dgm:pt>
    <dgm:pt modelId="{9BFB1BA8-CC18-4BD8-9816-CE65315753CE}" type="pres">
      <dgm:prSet presAssocID="{14A28183-B000-4324-A1FA-207BF623240A}" presName="LevelTwoTextNode" presStyleLbl="node2" presStyleIdx="8" presStyleCnt="10" custScaleX="673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948744C-6DF6-4CC9-B10E-3ED2DE8548F3}" type="pres">
      <dgm:prSet presAssocID="{14A28183-B000-4324-A1FA-207BF623240A}" presName="level3hierChild" presStyleCnt="0"/>
      <dgm:spPr/>
    </dgm:pt>
    <dgm:pt modelId="{4DCE7219-741F-4BC8-8D52-83AF8C7B7977}" type="pres">
      <dgm:prSet presAssocID="{4C504D2F-0A39-482F-89A0-A5C7694637BD}" presName="conn2-1" presStyleLbl="parChTrans1D3" presStyleIdx="8" presStyleCnt="9"/>
      <dgm:spPr/>
      <dgm:t>
        <a:bodyPr/>
        <a:lstStyle/>
        <a:p>
          <a:pPr rtl="1"/>
          <a:endParaRPr lang="fa-IR"/>
        </a:p>
      </dgm:t>
    </dgm:pt>
    <dgm:pt modelId="{F4F88609-EECE-48E6-A3D1-93FA5E8F8DDB}" type="pres">
      <dgm:prSet presAssocID="{4C504D2F-0A39-482F-89A0-A5C7694637BD}" presName="connTx" presStyleLbl="parChTrans1D3" presStyleIdx="8" presStyleCnt="9"/>
      <dgm:spPr/>
      <dgm:t>
        <a:bodyPr/>
        <a:lstStyle/>
        <a:p>
          <a:pPr rtl="1"/>
          <a:endParaRPr lang="fa-IR"/>
        </a:p>
      </dgm:t>
    </dgm:pt>
    <dgm:pt modelId="{C6E406A3-27AD-486F-BA5D-86A919767C15}" type="pres">
      <dgm:prSet presAssocID="{86098A82-77FA-4173-8670-E9A959163E87}" presName="root2" presStyleCnt="0"/>
      <dgm:spPr/>
    </dgm:pt>
    <dgm:pt modelId="{7F957698-1A8A-4D6C-9A7C-484B6F30A876}" type="pres">
      <dgm:prSet presAssocID="{86098A82-77FA-4173-8670-E9A959163E87}" presName="LevelTwoTextNode" presStyleLbl="node3" presStyleIdx="8" presStyleCnt="9" custScaleX="27191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2658A98-866F-45D0-A185-AF45DE84D27C}" type="pres">
      <dgm:prSet presAssocID="{86098A82-77FA-4173-8670-E9A959163E87}" presName="level3hierChild" presStyleCnt="0"/>
      <dgm:spPr/>
    </dgm:pt>
    <dgm:pt modelId="{C01ED6DC-DF62-4BC1-B99E-BE63280255F4}" type="pres">
      <dgm:prSet presAssocID="{88F813DF-8C17-4F22-8A1B-5556C9ACC86F}" presName="root1" presStyleCnt="0"/>
      <dgm:spPr/>
    </dgm:pt>
    <dgm:pt modelId="{9334C830-2CA7-41E1-B250-13AF3ED37E97}" type="pres">
      <dgm:prSet presAssocID="{88F813DF-8C17-4F22-8A1B-5556C9ACC86F}" presName="LevelOneTextNode" presStyleLbl="node0" presStyleIdx="6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AEF259C-2237-49D3-8210-CF77BFBAC854}" type="pres">
      <dgm:prSet presAssocID="{88F813DF-8C17-4F22-8A1B-5556C9ACC86F}" presName="level2hierChild" presStyleCnt="0"/>
      <dgm:spPr/>
    </dgm:pt>
    <dgm:pt modelId="{96DDFDA0-59AD-47A8-9B1B-C0AE500B28CA}" type="pres">
      <dgm:prSet presAssocID="{4EC82E20-41BE-4EA7-960F-7D566EC20191}" presName="conn2-1" presStyleLbl="parChTrans1D2" presStyleIdx="9" presStyleCnt="10"/>
      <dgm:spPr/>
      <dgm:t>
        <a:bodyPr/>
        <a:lstStyle/>
        <a:p>
          <a:pPr rtl="1"/>
          <a:endParaRPr lang="fa-IR"/>
        </a:p>
      </dgm:t>
    </dgm:pt>
    <dgm:pt modelId="{5C7E2E59-94DD-45D0-9337-CF16140FF316}" type="pres">
      <dgm:prSet presAssocID="{4EC82E20-41BE-4EA7-960F-7D566EC20191}" presName="connTx" presStyleLbl="parChTrans1D2" presStyleIdx="9" presStyleCnt="10"/>
      <dgm:spPr/>
      <dgm:t>
        <a:bodyPr/>
        <a:lstStyle/>
        <a:p>
          <a:pPr rtl="1"/>
          <a:endParaRPr lang="fa-IR"/>
        </a:p>
      </dgm:t>
    </dgm:pt>
    <dgm:pt modelId="{F8BD0601-77A6-467A-BF2B-95E11EF8734F}" type="pres">
      <dgm:prSet presAssocID="{E6555B57-A040-45D8-9591-22A6CDD12AED}" presName="root2" presStyleCnt="0"/>
      <dgm:spPr/>
    </dgm:pt>
    <dgm:pt modelId="{2DE01D4F-454F-4FAC-9EE8-898E0F603DC7}" type="pres">
      <dgm:prSet presAssocID="{E6555B57-A040-45D8-9591-22A6CDD12AED}" presName="LevelTwoTextNode" presStyleLbl="node2" presStyleIdx="9" presStyleCnt="10" custScaleX="54343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1E2462D-369E-4BEC-8FBC-804ABDF427DD}" type="pres">
      <dgm:prSet presAssocID="{E6555B57-A040-45D8-9591-22A6CDD12AED}" presName="level3hierChild" presStyleCnt="0"/>
      <dgm:spPr/>
    </dgm:pt>
  </dgm:ptLst>
  <dgm:cxnLst>
    <dgm:cxn modelId="{E8670600-C540-4C6C-9AC1-23132EFD3CF6}" type="presOf" srcId="{0DF46F98-C999-4E7E-9037-85E297733A03}" destId="{1E8135ED-5517-43FC-8F90-49ACC3216D6B}" srcOrd="1" destOrd="0" presId="urn:microsoft.com/office/officeart/2005/8/layout/hierarchy2"/>
    <dgm:cxn modelId="{65337468-FE21-4860-8072-76CCBF84A01E}" type="presOf" srcId="{CB09809A-B79E-4AE4-9A6F-E542ACD4A3D1}" destId="{747E89FD-B92B-4963-9520-06724293FE9B}" srcOrd="0" destOrd="0" presId="urn:microsoft.com/office/officeart/2005/8/layout/hierarchy2"/>
    <dgm:cxn modelId="{F85FD000-45E7-475B-BA00-822B3E46C86D}" type="presOf" srcId="{EB0B0C50-C99B-47DC-B55A-0E1AF30DC96A}" destId="{530487C8-B7C1-44F6-AD30-6E9D087DA8DA}" srcOrd="0" destOrd="0" presId="urn:microsoft.com/office/officeart/2005/8/layout/hierarchy2"/>
    <dgm:cxn modelId="{F45A1B8D-1DBA-4698-9747-AEF1070991A5}" type="presOf" srcId="{5D8857B4-47EC-4B32-B423-3C9BD1395CAD}" destId="{E8BC9CA3-E7A6-43EB-8C99-B8C21A6A2A34}" srcOrd="0" destOrd="0" presId="urn:microsoft.com/office/officeart/2005/8/layout/hierarchy2"/>
    <dgm:cxn modelId="{E88D9BE6-9237-4362-BD6E-8C6837D86991}" type="presOf" srcId="{29817C0A-AFE6-4CD8-823A-2BFBC2178E31}" destId="{A1FB78CD-D09E-4DDA-927C-6A776418E803}" srcOrd="0" destOrd="0" presId="urn:microsoft.com/office/officeart/2005/8/layout/hierarchy2"/>
    <dgm:cxn modelId="{8A6370CB-57D7-4217-995B-2B63FB751E44}" type="presOf" srcId="{3006C932-091C-4D5B-BED8-08AA069FD4C8}" destId="{F0005323-FD03-4CB9-8559-155367B7A78B}" srcOrd="0" destOrd="0" presId="urn:microsoft.com/office/officeart/2005/8/layout/hierarchy2"/>
    <dgm:cxn modelId="{DAFC2A8D-DD8F-4278-9845-CC4A248944E4}" type="presOf" srcId="{55CECC42-3973-47FC-9A4F-7FA598F59A5B}" destId="{CD852C0B-CEEE-4F0D-8104-1A7D05A9B709}" srcOrd="0" destOrd="0" presId="urn:microsoft.com/office/officeart/2005/8/layout/hierarchy2"/>
    <dgm:cxn modelId="{83AD10B0-0873-40FA-A87B-1C435ED23CF1}" type="presOf" srcId="{C4F9D916-B9EC-4348-BEAB-91BEF26EC6D9}" destId="{CE7749A1-4FBE-4163-9509-B925511F0FD1}" srcOrd="0" destOrd="0" presId="urn:microsoft.com/office/officeart/2005/8/layout/hierarchy2"/>
    <dgm:cxn modelId="{B8A4D704-20C3-4270-A987-BD61D2407E24}" srcId="{B2D6985A-DDFE-4854-B43F-B537869CAB83}" destId="{D1AD3AC1-516B-419E-911F-F2C7057D1D52}" srcOrd="0" destOrd="0" parTransId="{5D8857B4-47EC-4B32-B423-3C9BD1395CAD}" sibTransId="{D237317C-4DCF-429F-9089-79EC9BA1BB6E}"/>
    <dgm:cxn modelId="{4BD6D620-3DF6-4D08-84E1-E76180A50320}" type="presOf" srcId="{B2D6985A-DDFE-4854-B43F-B537869CAB83}" destId="{86C9BF5E-FE5A-4F10-9283-E2628F63ED02}" srcOrd="0" destOrd="0" presId="urn:microsoft.com/office/officeart/2005/8/layout/hierarchy2"/>
    <dgm:cxn modelId="{9EB3BDFD-2A69-425A-ABF4-F372667EED10}" type="presOf" srcId="{4EC82E20-41BE-4EA7-960F-7D566EC20191}" destId="{96DDFDA0-59AD-47A8-9B1B-C0AE500B28CA}" srcOrd="0" destOrd="0" presId="urn:microsoft.com/office/officeart/2005/8/layout/hierarchy2"/>
    <dgm:cxn modelId="{2174E970-9696-49DA-9B7F-034F41ADBB05}" srcId="{C331DD3F-C742-4E6E-AA87-72B93A5090AE}" destId="{D77667C8-010E-4547-8CF7-88334ECB6D81}" srcOrd="2" destOrd="0" parTransId="{8D2C770A-AD1E-475B-8941-EA2B1791F706}" sibTransId="{5D9BEA7E-C293-4A9E-8B7F-CD4F89EBB559}"/>
    <dgm:cxn modelId="{E22DD597-5CCE-4E40-ABD8-6255A2E2A7B3}" type="presOf" srcId="{7AB1C998-A78A-455B-8898-E86BAE855B6A}" destId="{A48C5A2F-1317-457E-AD4D-443126FE81A8}" srcOrd="0" destOrd="0" presId="urn:microsoft.com/office/officeart/2005/8/layout/hierarchy2"/>
    <dgm:cxn modelId="{EA077BBE-7FC6-4EDE-8073-1E5B468C7034}" type="presOf" srcId="{D1AD3AC1-516B-419E-911F-F2C7057D1D52}" destId="{6A15185A-4E40-4CAC-89C9-0D8336C9355C}" srcOrd="0" destOrd="0" presId="urn:microsoft.com/office/officeart/2005/8/layout/hierarchy2"/>
    <dgm:cxn modelId="{13DDB31A-223C-4B88-B0A1-DF4EEDF08252}" type="presOf" srcId="{A1C2060A-34DA-4618-829E-D91A8F98EE03}" destId="{04A176CD-60E6-4453-81AA-3EB84FC074CC}" srcOrd="0" destOrd="0" presId="urn:microsoft.com/office/officeart/2005/8/layout/hierarchy2"/>
    <dgm:cxn modelId="{69CBAD9B-F361-4496-84DD-0C9C4D1F9440}" type="presOf" srcId="{C97A709E-0497-43E0-8A7C-061F5C588E1F}" destId="{3A827B66-A10B-44DC-94EE-AEA9048C34AE}" srcOrd="0" destOrd="0" presId="urn:microsoft.com/office/officeart/2005/8/layout/hierarchy2"/>
    <dgm:cxn modelId="{820C13E2-8E62-46A7-950C-CF19E975BCD8}" type="presOf" srcId="{88F813DF-8C17-4F22-8A1B-5556C9ACC86F}" destId="{9334C830-2CA7-41E1-B250-13AF3ED37E97}" srcOrd="0" destOrd="0" presId="urn:microsoft.com/office/officeart/2005/8/layout/hierarchy2"/>
    <dgm:cxn modelId="{E77027F4-D407-46E2-86EF-F3651B7969F1}" type="presOf" srcId="{543A88EB-DF1B-412F-A2AC-1419CA226CB0}" destId="{C67312C7-C518-488E-B215-C2C4D4BD522C}" srcOrd="1" destOrd="0" presId="urn:microsoft.com/office/officeart/2005/8/layout/hierarchy2"/>
    <dgm:cxn modelId="{C4AC3548-BBC3-46FD-9E7F-DAB20DB99327}" srcId="{144E050D-B616-4C91-9FD4-F7674E61FB29}" destId="{C55C17E7-1A05-4D9D-B1FF-63760173F6FC}" srcOrd="0" destOrd="0" parTransId="{A2FC9D55-93FF-477C-BD67-BFBE2BEB74E1}" sibTransId="{10AF6D60-7B79-4C62-A8A2-BAF77B7241E1}"/>
    <dgm:cxn modelId="{F3181B4D-C2A1-481B-A436-27C264CD2EC1}" type="presOf" srcId="{B66128EF-FB2C-4330-B36D-C2D87C4BF9F2}" destId="{857D3394-2D3D-4E4F-AD54-4F4F75C5DF41}" srcOrd="0" destOrd="0" presId="urn:microsoft.com/office/officeart/2005/8/layout/hierarchy2"/>
    <dgm:cxn modelId="{CBD11B7B-7338-400F-A196-01286C9CBFAD}" type="presOf" srcId="{A99DA421-9AEB-4F26-9C90-930A2AD5640E}" destId="{3F99ED8A-0438-4FED-B3C2-6207A38DFE45}" srcOrd="0" destOrd="0" presId="urn:microsoft.com/office/officeart/2005/8/layout/hierarchy2"/>
    <dgm:cxn modelId="{8AEDBF28-3388-48A5-AB80-8DA411900543}" type="presOf" srcId="{1A0F6AD3-9825-4A42-BE63-4145514D5E0A}" destId="{3E15CA01-DDA4-4A67-89E4-19433EC56104}" srcOrd="0" destOrd="0" presId="urn:microsoft.com/office/officeart/2005/8/layout/hierarchy2"/>
    <dgm:cxn modelId="{71BCF34E-CD32-4A55-8CB6-330EDA8BD8AD}" srcId="{C331DD3F-C742-4E6E-AA87-72B93A5090AE}" destId="{8089F95F-4443-405D-8537-B904AD7805B3}" srcOrd="4" destOrd="0" parTransId="{50D4BD42-CBEC-4C73-8D39-4388711F77F9}" sibTransId="{C382CFC3-5795-489A-94E8-E262D0E1A4DF}"/>
    <dgm:cxn modelId="{DA3192C7-0151-460F-AB13-D25D3DC40FDE}" type="presOf" srcId="{826F381E-77A6-4EFF-BF60-0E777AD31583}" destId="{6E5904ED-064C-4D14-9998-FC2C41CB1919}" srcOrd="0" destOrd="0" presId="urn:microsoft.com/office/officeart/2005/8/layout/hierarchy2"/>
    <dgm:cxn modelId="{9D802AB4-FAC1-4E26-A603-170745C029DC}" srcId="{C331DD3F-C742-4E6E-AA87-72B93A5090AE}" destId="{C4F9D916-B9EC-4348-BEAB-91BEF26EC6D9}" srcOrd="0" destOrd="0" parTransId="{4D35A2F3-4118-4CA7-A9FC-92DB716B4A59}" sibTransId="{B04F6F56-C175-42FE-ACF9-BA0C00D524E8}"/>
    <dgm:cxn modelId="{05B7D30F-354A-4630-BBB4-138CA98DC672}" type="presOf" srcId="{3A6C8C5C-37CC-4AB2-BBA2-9689E5752340}" destId="{89EAC75F-DF12-46A3-ABB1-BBA227B3DFCB}" srcOrd="0" destOrd="0" presId="urn:microsoft.com/office/officeart/2005/8/layout/hierarchy2"/>
    <dgm:cxn modelId="{213B43BE-9812-4F09-9741-F0B8C1518D65}" type="presOf" srcId="{F69AE713-339B-4C72-A569-426E9285EFE5}" destId="{2B7FEBDA-DBF7-47C7-B267-1DDA2A814714}" srcOrd="1" destOrd="0" presId="urn:microsoft.com/office/officeart/2005/8/layout/hierarchy2"/>
    <dgm:cxn modelId="{003BAB4D-4924-4281-A899-AEFAFAC94055}" type="presOf" srcId="{B49AE385-8AF7-41DA-BD44-41563D50EB3B}" destId="{83AFFC11-A0CD-45C9-86BB-241EAD57F5E1}" srcOrd="0" destOrd="0" presId="urn:microsoft.com/office/officeart/2005/8/layout/hierarchy2"/>
    <dgm:cxn modelId="{D959009E-AF05-4E03-AD54-E181BDF848B9}" type="presOf" srcId="{8089F95F-4443-405D-8537-B904AD7805B3}" destId="{509DDECE-77F0-4DF4-96C0-A0011FD7EF4B}" srcOrd="0" destOrd="0" presId="urn:microsoft.com/office/officeart/2005/8/layout/hierarchy2"/>
    <dgm:cxn modelId="{93968AA8-E961-4936-AF4A-26D7F99A25E8}" type="presOf" srcId="{76C2238C-902F-4A45-9BD6-542DE85659FF}" destId="{913051B6-3788-4B38-90EE-9CD2B94F09FF}" srcOrd="0" destOrd="0" presId="urn:microsoft.com/office/officeart/2005/8/layout/hierarchy2"/>
    <dgm:cxn modelId="{587A0C18-D6F0-4B66-8D54-FC065CC6A153}" srcId="{14A28183-B000-4324-A1FA-207BF623240A}" destId="{86098A82-77FA-4173-8670-E9A959163E87}" srcOrd="0" destOrd="0" parTransId="{4C504D2F-0A39-482F-89A0-A5C7694637BD}" sibTransId="{BF0A54E7-2C21-4447-8BC6-5F6EB82886E0}"/>
    <dgm:cxn modelId="{231B12E5-B0BF-417C-BDD1-6ECE97ACE5C3}" srcId="{895E092D-2196-4FFC-B95E-40CCDBEBD05D}" destId="{EB0B0C50-C99B-47DC-B55A-0E1AF30DC96A}" srcOrd="0" destOrd="0" parTransId="{55CECC42-3973-47FC-9A4F-7FA598F59A5B}" sibTransId="{3A706DC9-B956-4525-BC24-95FA362B109B}"/>
    <dgm:cxn modelId="{F5501C34-935F-4C25-A882-0EE042DF697E}" type="presOf" srcId="{8FBADB25-4A0D-4013-9265-3FC387554106}" destId="{AAE06622-54BE-4F25-A979-60841B5E3E0D}" srcOrd="0" destOrd="0" presId="urn:microsoft.com/office/officeart/2005/8/layout/hierarchy2"/>
    <dgm:cxn modelId="{BD4B3C5B-6592-4C1F-98DB-133DEF193E27}" type="presOf" srcId="{66E1DC2A-C836-47E9-9972-41D81E1134C2}" destId="{74A3459B-460C-4A7F-B2BF-E388B791865F}" srcOrd="1" destOrd="0" presId="urn:microsoft.com/office/officeart/2005/8/layout/hierarchy2"/>
    <dgm:cxn modelId="{D2FB7C19-C699-4AC9-91CF-BFA17AE8FB64}" type="presOf" srcId="{4EC82E20-41BE-4EA7-960F-7D566EC20191}" destId="{5C7E2E59-94DD-45D0-9337-CF16140FF316}" srcOrd="1" destOrd="0" presId="urn:microsoft.com/office/officeart/2005/8/layout/hierarchy2"/>
    <dgm:cxn modelId="{3229A87C-187E-4C5D-8F76-C923C46BF464}" type="presOf" srcId="{7AB1C998-A78A-455B-8898-E86BAE855B6A}" destId="{D875B7D5-A1B9-41FE-BD0C-2AF26971EAA7}" srcOrd="1" destOrd="0" presId="urn:microsoft.com/office/officeart/2005/8/layout/hierarchy2"/>
    <dgm:cxn modelId="{7C498714-5D6F-40BE-B1BC-29BAE41F19B8}" type="presOf" srcId="{4302D42F-9D6F-4E72-828F-70EC44A75069}" destId="{C32F0CB4-FF94-4922-BD1C-8B677B345DB4}" srcOrd="0" destOrd="0" presId="urn:microsoft.com/office/officeart/2005/8/layout/hierarchy2"/>
    <dgm:cxn modelId="{7ECB6686-327E-420C-99D2-933E65C135C6}" srcId="{C331DD3F-C742-4E6E-AA87-72B93A5090AE}" destId="{A1C2060A-34DA-4618-829E-D91A8F98EE03}" srcOrd="3" destOrd="0" parTransId="{A7037550-B88D-4984-B29E-5F4C1500498D}" sibTransId="{3734E99D-5E0A-4C5F-ADBD-736D31B0B741}"/>
    <dgm:cxn modelId="{A9F965E2-F974-4AFA-8DCB-7B2F43356F87}" type="presOf" srcId="{8DDF4698-E91A-4CDC-8324-58060054B6BC}" destId="{7F7F6CEF-B1B0-4BA7-A3AF-EFA1D91F8DFD}" srcOrd="0" destOrd="0" presId="urn:microsoft.com/office/officeart/2005/8/layout/hierarchy2"/>
    <dgm:cxn modelId="{AA3A87FC-31CE-4868-8C73-0609F5D9A7D7}" srcId="{3006C932-091C-4D5B-BED8-08AA069FD4C8}" destId="{50DE78F2-A800-4DBA-BD95-AAE8C2D1BFCF}" srcOrd="0" destOrd="0" parTransId="{5F155581-A4B7-4EC1-AF97-DE035C00801F}" sibTransId="{7740A571-52E8-4DFA-BEB3-1C6EFA5F11B9}"/>
    <dgm:cxn modelId="{5FE5475D-1574-4494-A66A-7150F1AF42DC}" type="presOf" srcId="{F69AE713-339B-4C72-A569-426E9285EFE5}" destId="{B4321431-5A78-443C-9009-90D167A52C2B}" srcOrd="0" destOrd="0" presId="urn:microsoft.com/office/officeart/2005/8/layout/hierarchy2"/>
    <dgm:cxn modelId="{108DA78A-F851-4BE6-B7D3-68425887F4DE}" type="presOf" srcId="{C55C17E7-1A05-4D9D-B1FF-63760173F6FC}" destId="{94ADE59F-4BBB-4E82-B038-9208D9344920}" srcOrd="0" destOrd="0" presId="urn:microsoft.com/office/officeart/2005/8/layout/hierarchy2"/>
    <dgm:cxn modelId="{E9099890-FEE2-4974-B4FA-9DB4F5D85E90}" type="presOf" srcId="{A2FC9D55-93FF-477C-BD67-BFBE2BEB74E1}" destId="{1C7EAA06-4EA4-4C5C-BC7F-E2D879F6CFCD}" srcOrd="1" destOrd="0" presId="urn:microsoft.com/office/officeart/2005/8/layout/hierarchy2"/>
    <dgm:cxn modelId="{3271467E-2880-4D93-ABF4-82519E26BF48}" srcId="{D1AD3AC1-516B-419E-911F-F2C7057D1D52}" destId="{D0DBCDC9-D2AF-4901-B2F9-800D78AC7F74}" srcOrd="0" destOrd="0" parTransId="{C759F5A0-5F0A-4082-9ECC-EC7026A48712}" sibTransId="{6C5D4A46-B8E7-40A3-8CA4-517E98D4246F}"/>
    <dgm:cxn modelId="{72B91928-947F-4D27-AFA8-DFE715AA27B9}" type="presOf" srcId="{4C504D2F-0A39-482F-89A0-A5C7694637BD}" destId="{4DCE7219-741F-4BC8-8D52-83AF8C7B7977}" srcOrd="0" destOrd="0" presId="urn:microsoft.com/office/officeart/2005/8/layout/hierarchy2"/>
    <dgm:cxn modelId="{DF8893BA-7C4C-47B0-A61A-3D969B60878D}" type="presOf" srcId="{895E092D-2196-4FFC-B95E-40CCDBEBD05D}" destId="{63D81B10-36E5-4E18-8B25-924E2046DD1F}" srcOrd="0" destOrd="0" presId="urn:microsoft.com/office/officeart/2005/8/layout/hierarchy2"/>
    <dgm:cxn modelId="{9B750900-B825-4570-86E9-F4752FC899CE}" type="presOf" srcId="{8DDF4698-E91A-4CDC-8324-58060054B6BC}" destId="{6F2EF37A-3A21-435B-9834-95AC4EC1398D}" srcOrd="1" destOrd="0" presId="urn:microsoft.com/office/officeart/2005/8/layout/hierarchy2"/>
    <dgm:cxn modelId="{3FA9A30D-DA0F-437F-9BD9-D6B33C328684}" type="presOf" srcId="{A5687348-2894-4208-8D78-E50759F32B30}" destId="{CC140724-D5BF-4D6F-BCE7-5221E2E09BA6}" srcOrd="0" destOrd="0" presId="urn:microsoft.com/office/officeart/2005/8/layout/hierarchy2"/>
    <dgm:cxn modelId="{021278DA-0F50-424E-A8CC-62757F549AE3}" type="presOf" srcId="{4302D42F-9D6F-4E72-828F-70EC44A75069}" destId="{68F0D0D1-63FA-4646-8B3D-C9F31CB7BD1F}" srcOrd="1" destOrd="0" presId="urn:microsoft.com/office/officeart/2005/8/layout/hierarchy2"/>
    <dgm:cxn modelId="{13DE63DB-C6BB-49E3-9D45-09320A0018B2}" type="presOf" srcId="{A2FC9D55-93FF-477C-BD67-BFBE2BEB74E1}" destId="{42366BB7-EC8C-4478-83EA-4BF90237C7B2}" srcOrd="0" destOrd="0" presId="urn:microsoft.com/office/officeart/2005/8/layout/hierarchy2"/>
    <dgm:cxn modelId="{4E80ED81-75B4-48C0-BF9E-B3E282F3A560}" srcId="{C331DD3F-C742-4E6E-AA87-72B93A5090AE}" destId="{88F813DF-8C17-4F22-8A1B-5556C9ACC86F}" srcOrd="6" destOrd="0" parTransId="{310F4DF3-9F30-4633-BC59-0C86696161AE}" sibTransId="{78E581DE-F93F-41A4-BDE3-3B67AC87E4E9}"/>
    <dgm:cxn modelId="{2E0EDDFB-C5D4-4620-9E37-DA85151885D8}" type="presOf" srcId="{3B5087CC-42A7-4641-B937-E71803442898}" destId="{0144B9FC-E6B8-47E6-9393-141230BA33AA}" srcOrd="0" destOrd="0" presId="urn:microsoft.com/office/officeart/2005/8/layout/hierarchy2"/>
    <dgm:cxn modelId="{9A51B3E9-247A-45C0-A87F-79E302A4003E}" srcId="{3006C932-091C-4D5B-BED8-08AA069FD4C8}" destId="{895E092D-2196-4FFC-B95E-40CCDBEBD05D}" srcOrd="1" destOrd="0" parTransId="{66E1DC2A-C836-47E9-9972-41D81E1134C2}" sibTransId="{44B68BC0-BA0D-487B-9445-15C1B2958832}"/>
    <dgm:cxn modelId="{17F6F45D-4EC8-49F5-B43E-F3946C827871}" type="presOf" srcId="{A6363ED8-36A0-4655-8027-DBFE7F018896}" destId="{3BAAB4C0-B4D6-48A3-9D08-3920CEA3F9B4}" srcOrd="0" destOrd="0" presId="urn:microsoft.com/office/officeart/2005/8/layout/hierarchy2"/>
    <dgm:cxn modelId="{21414037-0DA2-45B1-9B51-A13918337BE0}" type="presOf" srcId="{B49AE385-8AF7-41DA-BD44-41563D50EB3B}" destId="{57549B3A-D932-4E85-AEAF-DC4DA97BA12E}" srcOrd="1" destOrd="0" presId="urn:microsoft.com/office/officeart/2005/8/layout/hierarchy2"/>
    <dgm:cxn modelId="{39707F98-804E-4BC6-A136-E6E5AF8A0D6F}" type="presOf" srcId="{C759F5A0-5F0A-4082-9ECC-EC7026A48712}" destId="{711BF6E4-E8A7-420C-B0FB-07659AD7B441}" srcOrd="0" destOrd="0" presId="urn:microsoft.com/office/officeart/2005/8/layout/hierarchy2"/>
    <dgm:cxn modelId="{745CE8FF-00E0-4103-9B7F-4B974C8941FD}" srcId="{C331DD3F-C742-4E6E-AA87-72B93A5090AE}" destId="{4FF02ECF-2B0D-4A98-8DA5-31EA8A0E7E2E}" srcOrd="1" destOrd="0" parTransId="{3FC429C6-5460-4545-A7FA-1DC3B8BDC5BE}" sibTransId="{4A3D7BBE-482C-4298-B9CF-1230649C1DB0}"/>
    <dgm:cxn modelId="{6A3F89A2-1345-4CC7-87EE-5CB1C4583F2A}" type="presOf" srcId="{826F381E-77A6-4EFF-BF60-0E777AD31583}" destId="{1BB3CCE1-1AB6-4870-8FB6-F2C96D541086}" srcOrd="1" destOrd="0" presId="urn:microsoft.com/office/officeart/2005/8/layout/hierarchy2"/>
    <dgm:cxn modelId="{90E923B8-6860-43D0-8BEE-E77D464C7E20}" type="presOf" srcId="{C331DD3F-C742-4E6E-AA87-72B93A5090AE}" destId="{0A033C57-D6B7-4859-B263-BCCA2FD5F9D4}" srcOrd="0" destOrd="0" presId="urn:microsoft.com/office/officeart/2005/8/layout/hierarchy2"/>
    <dgm:cxn modelId="{50C5AA88-D1C7-4154-929D-D61AD2CFD849}" type="presOf" srcId="{A5687348-2894-4208-8D78-E50759F32B30}" destId="{7988D4AC-5DBB-4E6D-BBFB-3CB797DA4FB1}" srcOrd="1" destOrd="0" presId="urn:microsoft.com/office/officeart/2005/8/layout/hierarchy2"/>
    <dgm:cxn modelId="{69A3480B-A831-4054-BD26-322FA99C7D25}" type="presOf" srcId="{0DF46F98-C999-4E7E-9037-85E297733A03}" destId="{9A0EF41B-2EEE-4E99-933B-0F5D71F1BE72}" srcOrd="0" destOrd="0" presId="urn:microsoft.com/office/officeart/2005/8/layout/hierarchy2"/>
    <dgm:cxn modelId="{EF7B3BDA-E931-46AC-95B7-5EC1E3BDC2AA}" srcId="{76C2238C-902F-4A45-9BD6-542DE85659FF}" destId="{29817C0A-AFE6-4CD8-823A-2BFBC2178E31}" srcOrd="0" destOrd="0" parTransId="{7AB1C998-A78A-455B-8898-E86BAE855B6A}" sibTransId="{80C6DA59-D420-40A2-90D1-EA8E0B32F456}"/>
    <dgm:cxn modelId="{313416CE-1CD5-4210-AC45-A46944A9EE3A}" type="presOf" srcId="{B47BB6EA-18B1-45EE-BFFC-5D8AEC0C9198}" destId="{864219EE-B6D3-4357-AAB9-57D1F6A0804C}" srcOrd="0" destOrd="0" presId="urn:microsoft.com/office/officeart/2005/8/layout/hierarchy2"/>
    <dgm:cxn modelId="{879F81DB-D1C0-45CC-AB68-C7379334F621}" type="presOf" srcId="{86098A82-77FA-4173-8670-E9A959163E87}" destId="{7F957698-1A8A-4D6C-9A7C-484B6F30A876}" srcOrd="0" destOrd="0" presId="urn:microsoft.com/office/officeart/2005/8/layout/hierarchy2"/>
    <dgm:cxn modelId="{071F448D-1BE4-4386-B025-60290E705160}" type="presOf" srcId="{144E050D-B616-4C91-9FD4-F7674E61FB29}" destId="{571F5D05-7E59-4843-BD6E-4FF5E6857676}" srcOrd="0" destOrd="0" presId="urn:microsoft.com/office/officeart/2005/8/layout/hierarchy2"/>
    <dgm:cxn modelId="{27C1C65A-631B-45A5-9CEA-D636FAE83FBA}" type="presOf" srcId="{D0DBCDC9-D2AF-4901-B2F9-800D78AC7F74}" destId="{005DBA52-F19F-4F81-B0E1-1430D61B5D08}" srcOrd="0" destOrd="0" presId="urn:microsoft.com/office/officeart/2005/8/layout/hierarchy2"/>
    <dgm:cxn modelId="{7BB025A0-768B-4AB2-8241-190CCAA66F81}" type="presOf" srcId="{CB09809A-B79E-4AE4-9A6F-E542ACD4A3D1}" destId="{5BF75E8A-AC4F-42FA-9859-9DB9F795A8B1}" srcOrd="1" destOrd="0" presId="urn:microsoft.com/office/officeart/2005/8/layout/hierarchy2"/>
    <dgm:cxn modelId="{90B76341-B8F9-4681-BA2E-508622A84082}" type="presOf" srcId="{F3517544-5E99-4868-A779-1138ED628593}" destId="{A7ED38C8-12A9-4D17-ABD4-C997CAF44C60}" srcOrd="0" destOrd="0" presId="urn:microsoft.com/office/officeart/2005/8/layout/hierarchy2"/>
    <dgm:cxn modelId="{6F180C87-C5AA-4053-BA0B-BCA33C508306}" type="presOf" srcId="{C759F5A0-5F0A-4082-9ECC-EC7026A48712}" destId="{DE6803E5-B4B1-4EEE-9336-9F09C8C83BA6}" srcOrd="1" destOrd="0" presId="urn:microsoft.com/office/officeart/2005/8/layout/hierarchy2"/>
    <dgm:cxn modelId="{12A93357-2F0C-4256-81FC-6CA0A440129E}" srcId="{793BBFE2-0F32-4205-B73F-8F54F8C6CE2E}" destId="{C97A709E-0497-43E0-8A7C-061F5C588E1F}" srcOrd="0" destOrd="0" parTransId="{826F381E-77A6-4EFF-BF60-0E777AD31583}" sibTransId="{70885EA7-0E81-4B45-AFC8-DAFC896478AE}"/>
    <dgm:cxn modelId="{6244CC67-3184-4155-BB7E-B716EE1CC61B}" type="presOf" srcId="{4C504D2F-0A39-482F-89A0-A5C7694637BD}" destId="{F4F88609-EECE-48E6-A3D1-93FA5E8F8DDB}" srcOrd="1" destOrd="0" presId="urn:microsoft.com/office/officeart/2005/8/layout/hierarchy2"/>
    <dgm:cxn modelId="{499B04F1-0393-43AE-BA9C-1827D196BB90}" type="presOf" srcId="{A99DA421-9AEB-4F26-9C90-930A2AD5640E}" destId="{FEDD430A-EEA0-4478-A5B1-A7CF65764897}" srcOrd="1" destOrd="0" presId="urn:microsoft.com/office/officeart/2005/8/layout/hierarchy2"/>
    <dgm:cxn modelId="{B905124B-C068-42C9-B746-B2FFEBEB8EEF}" type="presOf" srcId="{5F155581-A4B7-4EC1-AF97-DE035C00801F}" destId="{0D4B2DE6-81D7-4E52-B5FD-00C447514D86}" srcOrd="0" destOrd="0" presId="urn:microsoft.com/office/officeart/2005/8/layout/hierarchy2"/>
    <dgm:cxn modelId="{9195AA3D-4E0E-4E38-9B42-91260C7F946F}" srcId="{88F813DF-8C17-4F22-8A1B-5556C9ACC86F}" destId="{E6555B57-A040-45D8-9591-22A6CDD12AED}" srcOrd="0" destOrd="0" parTransId="{4EC82E20-41BE-4EA7-960F-7D566EC20191}" sibTransId="{F33783B3-89E4-49B0-BCA8-DCDB93C922A8}"/>
    <dgm:cxn modelId="{319BAD55-30DE-4360-BACC-0EA476667415}" type="presOf" srcId="{5D8857B4-47EC-4B32-B423-3C9BD1395CAD}" destId="{3550F0B5-63FA-4065-80D6-AAF8D56F93B9}" srcOrd="1" destOrd="0" presId="urn:microsoft.com/office/officeart/2005/8/layout/hierarchy2"/>
    <dgm:cxn modelId="{B4683DD6-7459-43E6-B929-BB4968A3F1FB}" type="presOf" srcId="{4FF02ECF-2B0D-4A98-8DA5-31EA8A0E7E2E}" destId="{24F27639-67E4-46D6-8FE4-42E96C737A46}" srcOrd="0" destOrd="0" presId="urn:microsoft.com/office/officeart/2005/8/layout/hierarchy2"/>
    <dgm:cxn modelId="{793D6904-1E75-40F8-9E87-D6C71B6F430A}" type="presOf" srcId="{793BBFE2-0F32-4205-B73F-8F54F8C6CE2E}" destId="{0D88AF7A-26A8-42A6-ADA3-13A5D24EBDAD}" srcOrd="0" destOrd="0" presId="urn:microsoft.com/office/officeart/2005/8/layout/hierarchy2"/>
    <dgm:cxn modelId="{DB987E3A-E7DB-4ECA-9BF2-9E2E3666F359}" srcId="{E11B2702-A10E-423A-97A8-E71ECE523423}" destId="{F3517544-5E99-4868-A779-1138ED628593}" srcOrd="0" destOrd="0" parTransId="{3A6C8C5C-37CC-4AB2-BBA2-9689E5752340}" sibTransId="{009A7918-B768-4B82-9CAB-34B6FF0C1F12}"/>
    <dgm:cxn modelId="{EF2020DE-7F3E-45D2-84B9-398CC6815963}" srcId="{A1C2060A-34DA-4618-829E-D91A8F98EE03}" destId="{76C2238C-902F-4A45-9BD6-542DE85659FF}" srcOrd="2" destOrd="0" parTransId="{A5687348-2894-4208-8D78-E50759F32B30}" sibTransId="{D02F807A-C6D3-4A00-9BA5-A6544F19517D}"/>
    <dgm:cxn modelId="{0096988A-FF64-402A-9FB1-4F0A81FA106F}" type="presOf" srcId="{55CECC42-3973-47FC-9A4F-7FA598F59A5B}" destId="{CBF5EEA3-4892-46F3-A9C9-31A34E2FD3D3}" srcOrd="1" destOrd="0" presId="urn:microsoft.com/office/officeart/2005/8/layout/hierarchy2"/>
    <dgm:cxn modelId="{ED6EFFB7-CC93-4B67-A230-4DC9B79058C4}" type="presOf" srcId="{8FBADB25-4A0D-4013-9265-3FC387554106}" destId="{1B2D1598-AD46-4B3A-8C0E-5C4DF5D28B1F}" srcOrd="1" destOrd="0" presId="urn:microsoft.com/office/officeart/2005/8/layout/hierarchy2"/>
    <dgm:cxn modelId="{FA1C837B-45E4-4EF0-9B09-43E41AFCE59C}" srcId="{C331DD3F-C742-4E6E-AA87-72B93A5090AE}" destId="{3006C932-091C-4D5B-BED8-08AA069FD4C8}" srcOrd="5" destOrd="0" parTransId="{44EA8AAE-B30A-449F-A537-4DC6C5DA0656}" sibTransId="{9F905C1D-99CB-45EB-9675-9885F14EF9A5}"/>
    <dgm:cxn modelId="{6B4FBCAE-02BB-4F74-91C5-D284B7F6DCE8}" type="presOf" srcId="{66E1DC2A-C836-47E9-9972-41D81E1134C2}" destId="{2D5E38D8-0ED4-4A2F-90FB-BD5F09A2434E}" srcOrd="0" destOrd="0" presId="urn:microsoft.com/office/officeart/2005/8/layout/hierarchy2"/>
    <dgm:cxn modelId="{0BED21CF-3993-49F4-A7FB-96097110FB05}" type="presOf" srcId="{E11B2702-A10E-423A-97A8-E71ECE523423}" destId="{0F55524E-6CBE-4EAE-8CC7-03FCCB727D4B}" srcOrd="0" destOrd="0" presId="urn:microsoft.com/office/officeart/2005/8/layout/hierarchy2"/>
    <dgm:cxn modelId="{106D65EE-E652-4AE5-9F80-1818BC86CCB6}" type="presOf" srcId="{14BCAA87-1079-4437-8A56-069575A4B154}" destId="{B0216986-F2BF-4B92-B787-B0C57E71ECB7}" srcOrd="0" destOrd="0" presId="urn:microsoft.com/office/officeart/2005/8/layout/hierarchy2"/>
    <dgm:cxn modelId="{6315D687-DD3E-4237-85A0-A53AE7EC526A}" srcId="{5DD1C4C8-58F8-4993-A950-D1504CE290FB}" destId="{160E5018-1276-4CF5-9C5B-0F0349E2079C}" srcOrd="0" destOrd="0" parTransId="{3B5087CC-42A7-4641-B937-E71803442898}" sibTransId="{2DC95560-E59E-49D3-BFFA-7F0C30183306}"/>
    <dgm:cxn modelId="{CA822BA9-588A-4354-8F5B-BC4059032569}" srcId="{3006C932-091C-4D5B-BED8-08AA069FD4C8}" destId="{14A28183-B000-4324-A1FA-207BF623240A}" srcOrd="2" destOrd="0" parTransId="{CB09809A-B79E-4AE4-9A6F-E542ACD4A3D1}" sibTransId="{EC6D916B-FF16-40D8-86D7-8DAE0247DE49}"/>
    <dgm:cxn modelId="{C5BFCFD8-43AD-41D8-83D0-79A55988D01A}" type="presOf" srcId="{D77667C8-010E-4547-8CF7-88334ECB6D81}" destId="{D3E04CC2-B137-49B2-9420-8364AD5C2CAD}" srcOrd="0" destOrd="0" presId="urn:microsoft.com/office/officeart/2005/8/layout/hierarchy2"/>
    <dgm:cxn modelId="{87E06ACA-2A38-42B2-ABD3-E133996A09C4}" type="presOf" srcId="{5DD1C4C8-58F8-4993-A950-D1504CE290FB}" destId="{5B16BBFE-2613-4D68-9B83-0E640EE597CA}" srcOrd="0" destOrd="0" presId="urn:microsoft.com/office/officeart/2005/8/layout/hierarchy2"/>
    <dgm:cxn modelId="{C443E8B8-21D8-410B-8440-21427C7BCE2F}" srcId="{4FF02ECF-2B0D-4A98-8DA5-31EA8A0E7E2E}" destId="{B2D6985A-DDFE-4854-B43F-B537869CAB83}" srcOrd="0" destOrd="0" parTransId="{A99DA421-9AEB-4F26-9C90-930A2AD5640E}" sibTransId="{0CB01E1F-EDEC-4178-B7A9-788C32DF3B12}"/>
    <dgm:cxn modelId="{758029F0-0C29-4673-9EAC-52E4B99C3590}" type="presOf" srcId="{E6555B57-A040-45D8-9591-22A6CDD12AED}" destId="{2DE01D4F-454F-4FAC-9EE8-898E0F603DC7}" srcOrd="0" destOrd="0" presId="urn:microsoft.com/office/officeart/2005/8/layout/hierarchy2"/>
    <dgm:cxn modelId="{252F1D4A-749D-4F25-8D98-1456713869A4}" type="presOf" srcId="{3A6C8C5C-37CC-4AB2-BBA2-9689E5752340}" destId="{B8776680-047F-4BF6-87DE-295A12158D42}" srcOrd="1" destOrd="0" presId="urn:microsoft.com/office/officeart/2005/8/layout/hierarchy2"/>
    <dgm:cxn modelId="{F37D5036-9C4C-4023-87E8-8FBF96374EAD}" type="presOf" srcId="{3B5087CC-42A7-4641-B937-E71803442898}" destId="{828A9EB9-8996-4C59-9718-6118D63F1FB2}" srcOrd="1" destOrd="0" presId="urn:microsoft.com/office/officeart/2005/8/layout/hierarchy2"/>
    <dgm:cxn modelId="{5B65FDBE-C834-450B-A265-1CC97568C2D4}" srcId="{A1C2060A-34DA-4618-829E-D91A8F98EE03}" destId="{A6363ED8-36A0-4655-8027-DBFE7F018896}" srcOrd="0" destOrd="0" parTransId="{0DF46F98-C999-4E7E-9037-85E297733A03}" sibTransId="{527356A4-796F-4AFC-A057-C9F1E54FE6BB}"/>
    <dgm:cxn modelId="{EE33C90D-380F-406F-8D37-60033991E8C8}" srcId="{50DE78F2-A800-4DBA-BD95-AAE8C2D1BFCF}" destId="{14BCAA87-1079-4437-8A56-069575A4B154}" srcOrd="0" destOrd="0" parTransId="{B49AE385-8AF7-41DA-BD44-41563D50EB3B}" sibTransId="{BFBD0DFC-D54C-4AA0-8B9E-85E6FAE34D59}"/>
    <dgm:cxn modelId="{F9F8FAF9-E917-4E53-94A8-02D472FCC608}" srcId="{4FF02ECF-2B0D-4A98-8DA5-31EA8A0E7E2E}" destId="{793BBFE2-0F32-4205-B73F-8F54F8C6CE2E}" srcOrd="1" destOrd="0" parTransId="{543A88EB-DF1B-412F-A2AC-1419CA226CB0}" sibTransId="{273AD413-C325-4313-8C6D-17C6B705647E}"/>
    <dgm:cxn modelId="{2445165A-8F84-430F-B815-81D2ED1A6EB9}" type="presOf" srcId="{543A88EB-DF1B-412F-A2AC-1419CA226CB0}" destId="{48B3B703-A305-4DE7-A664-56CBA88ECA45}" srcOrd="0" destOrd="0" presId="urn:microsoft.com/office/officeart/2005/8/layout/hierarchy2"/>
    <dgm:cxn modelId="{BD5908C7-878E-4747-AEB7-33BC2C281527}" type="presOf" srcId="{5F155581-A4B7-4EC1-AF97-DE035C00801F}" destId="{3C7BD22F-21B0-478C-AFCD-BB7B31EE74D2}" srcOrd="1" destOrd="0" presId="urn:microsoft.com/office/officeart/2005/8/layout/hierarchy2"/>
    <dgm:cxn modelId="{2901AF68-3D56-4466-885D-1F5303AA5B1A}" type="presOf" srcId="{14A28183-B000-4324-A1FA-207BF623240A}" destId="{9BFB1BA8-CC18-4BD8-9816-CE65315753CE}" srcOrd="0" destOrd="0" presId="urn:microsoft.com/office/officeart/2005/8/layout/hierarchy2"/>
    <dgm:cxn modelId="{E7D73B35-5C92-407C-8193-0785BBB8D22D}" srcId="{A6363ED8-36A0-4655-8027-DBFE7F018896}" destId="{144E050D-B616-4C91-9FD4-F7674E61FB29}" srcOrd="0" destOrd="0" parTransId="{8DDF4698-E91A-4CDC-8324-58060054B6BC}" sibTransId="{284D53F3-2BC8-477F-A0DA-FEA978B16F6E}"/>
    <dgm:cxn modelId="{3355667B-9813-4144-8207-52074D0DC106}" type="presOf" srcId="{160E5018-1276-4CF5-9C5B-0F0349E2079C}" destId="{454D6632-33AF-494B-9550-912E17D303D5}" srcOrd="0" destOrd="0" presId="urn:microsoft.com/office/officeart/2005/8/layout/hierarchy2"/>
    <dgm:cxn modelId="{E6EDFA3C-D24F-45D6-9C14-F43AA2FD652C}" srcId="{160E5018-1276-4CF5-9C5B-0F0349E2079C}" destId="{B47BB6EA-18B1-45EE-BFFC-5D8AEC0C9198}" srcOrd="0" destOrd="0" parTransId="{1A0F6AD3-9825-4A42-BE63-4145514D5E0A}" sibTransId="{9A07A1C8-C224-4330-A375-A2F7B7CD7BFE}"/>
    <dgm:cxn modelId="{185DBDAE-09D0-4EE4-A752-DB8589ECE8D3}" type="presOf" srcId="{1A0F6AD3-9825-4A42-BE63-4145514D5E0A}" destId="{2E0ED904-2A54-4694-B0B7-3F82F3F5E900}" srcOrd="1" destOrd="0" presId="urn:microsoft.com/office/officeart/2005/8/layout/hierarchy2"/>
    <dgm:cxn modelId="{62EEE2B2-A90E-4F3E-8583-3E7D07C49D19}" type="presOf" srcId="{50DE78F2-A800-4DBA-BD95-AAE8C2D1BFCF}" destId="{CB6620A2-46FC-4478-A831-505767326CE6}" srcOrd="0" destOrd="0" presId="urn:microsoft.com/office/officeart/2005/8/layout/hierarchy2"/>
    <dgm:cxn modelId="{0DE4AEE3-25E7-4BF7-AF66-BEB64DA198DA}" srcId="{4FF02ECF-2B0D-4A98-8DA5-31EA8A0E7E2E}" destId="{5DD1C4C8-58F8-4993-A950-D1504CE290FB}" srcOrd="2" destOrd="0" parTransId="{F69AE713-339B-4C72-A569-426E9285EFE5}" sibTransId="{AE3CE62E-7933-413B-8A8D-28E503967853}"/>
    <dgm:cxn modelId="{32839F28-F8AD-4E8A-AB7A-F127A94F20EE}" srcId="{A1C2060A-34DA-4618-829E-D91A8F98EE03}" destId="{E11B2702-A10E-423A-97A8-E71ECE523423}" srcOrd="1" destOrd="0" parTransId="{4302D42F-9D6F-4E72-828F-70EC44A75069}" sibTransId="{07FD3318-0C2E-4422-A54D-FE7127281D1A}"/>
    <dgm:cxn modelId="{6C96FC16-FD59-4601-9793-8874C1422E70}" srcId="{14BCAA87-1079-4437-8A56-069575A4B154}" destId="{B66128EF-FB2C-4330-B36D-C2D87C4BF9F2}" srcOrd="0" destOrd="0" parTransId="{8FBADB25-4A0D-4013-9265-3FC387554106}" sibTransId="{8FB946CD-5316-4A1A-87C8-8ABE7988CAAA}"/>
    <dgm:cxn modelId="{95471357-DB82-4404-9520-64F00C39A148}" type="presParOf" srcId="{0A033C57-D6B7-4859-B263-BCCA2FD5F9D4}" destId="{F92F5318-1DE3-4ADE-B304-DC2EFB1255A0}" srcOrd="0" destOrd="0" presId="urn:microsoft.com/office/officeart/2005/8/layout/hierarchy2"/>
    <dgm:cxn modelId="{D1B16FFF-7939-49D5-929B-1CF0B745C886}" type="presParOf" srcId="{F92F5318-1DE3-4ADE-B304-DC2EFB1255A0}" destId="{CE7749A1-4FBE-4163-9509-B925511F0FD1}" srcOrd="0" destOrd="0" presId="urn:microsoft.com/office/officeart/2005/8/layout/hierarchy2"/>
    <dgm:cxn modelId="{86CFC1F7-8D43-46AE-8242-5B4B3B52FB6A}" type="presParOf" srcId="{F92F5318-1DE3-4ADE-B304-DC2EFB1255A0}" destId="{935D4B22-7137-4070-BFE5-6A3E82EFA84E}" srcOrd="1" destOrd="0" presId="urn:microsoft.com/office/officeart/2005/8/layout/hierarchy2"/>
    <dgm:cxn modelId="{6EEC1836-4D00-4901-BB14-00DF4682AE56}" type="presParOf" srcId="{0A033C57-D6B7-4859-B263-BCCA2FD5F9D4}" destId="{1AE0ECB6-4A4A-4514-813B-8DEC94A1E640}" srcOrd="1" destOrd="0" presId="urn:microsoft.com/office/officeart/2005/8/layout/hierarchy2"/>
    <dgm:cxn modelId="{75FE078E-FC4E-4F4A-A3E0-459FA3D87067}" type="presParOf" srcId="{1AE0ECB6-4A4A-4514-813B-8DEC94A1E640}" destId="{24F27639-67E4-46D6-8FE4-42E96C737A46}" srcOrd="0" destOrd="0" presId="urn:microsoft.com/office/officeart/2005/8/layout/hierarchy2"/>
    <dgm:cxn modelId="{1E6FA692-6209-4F12-9983-AD5BA7E930BF}" type="presParOf" srcId="{1AE0ECB6-4A4A-4514-813B-8DEC94A1E640}" destId="{E36DAF06-D120-46F7-9F1A-2607A70C223C}" srcOrd="1" destOrd="0" presId="urn:microsoft.com/office/officeart/2005/8/layout/hierarchy2"/>
    <dgm:cxn modelId="{D7DCEB62-1849-4A99-A17A-5E8348AE7213}" type="presParOf" srcId="{E36DAF06-D120-46F7-9F1A-2607A70C223C}" destId="{3F99ED8A-0438-4FED-B3C2-6207A38DFE45}" srcOrd="0" destOrd="0" presId="urn:microsoft.com/office/officeart/2005/8/layout/hierarchy2"/>
    <dgm:cxn modelId="{79596E3D-AB53-44D4-8DEC-26B88446FD42}" type="presParOf" srcId="{3F99ED8A-0438-4FED-B3C2-6207A38DFE45}" destId="{FEDD430A-EEA0-4478-A5B1-A7CF65764897}" srcOrd="0" destOrd="0" presId="urn:microsoft.com/office/officeart/2005/8/layout/hierarchy2"/>
    <dgm:cxn modelId="{97AA437C-DECE-4862-B343-8043D5F24169}" type="presParOf" srcId="{E36DAF06-D120-46F7-9F1A-2607A70C223C}" destId="{DB5A49B7-3D1F-4AFD-BCAD-2B205975B5F9}" srcOrd="1" destOrd="0" presId="urn:microsoft.com/office/officeart/2005/8/layout/hierarchy2"/>
    <dgm:cxn modelId="{A7F168FF-11B6-41E2-A92C-051E0C5F8E31}" type="presParOf" srcId="{DB5A49B7-3D1F-4AFD-BCAD-2B205975B5F9}" destId="{86C9BF5E-FE5A-4F10-9283-E2628F63ED02}" srcOrd="0" destOrd="0" presId="urn:microsoft.com/office/officeart/2005/8/layout/hierarchy2"/>
    <dgm:cxn modelId="{930A8871-1BD1-47B8-A350-2120CA00E80F}" type="presParOf" srcId="{DB5A49B7-3D1F-4AFD-BCAD-2B205975B5F9}" destId="{27EF4DEF-37C6-43E7-831E-5F22D9DE8CA0}" srcOrd="1" destOrd="0" presId="urn:microsoft.com/office/officeart/2005/8/layout/hierarchy2"/>
    <dgm:cxn modelId="{14336FCC-D307-4A6C-933B-1AFE63D6D450}" type="presParOf" srcId="{27EF4DEF-37C6-43E7-831E-5F22D9DE8CA0}" destId="{E8BC9CA3-E7A6-43EB-8C99-B8C21A6A2A34}" srcOrd="0" destOrd="0" presId="urn:microsoft.com/office/officeart/2005/8/layout/hierarchy2"/>
    <dgm:cxn modelId="{A3E8213B-8BC7-437C-BC37-6B5AD64E6B18}" type="presParOf" srcId="{E8BC9CA3-E7A6-43EB-8C99-B8C21A6A2A34}" destId="{3550F0B5-63FA-4065-80D6-AAF8D56F93B9}" srcOrd="0" destOrd="0" presId="urn:microsoft.com/office/officeart/2005/8/layout/hierarchy2"/>
    <dgm:cxn modelId="{AAD26962-81E8-4B3E-9500-2C8A73A37DF2}" type="presParOf" srcId="{27EF4DEF-37C6-43E7-831E-5F22D9DE8CA0}" destId="{41014F9B-AB07-446B-A4DD-A68AF67490B8}" srcOrd="1" destOrd="0" presId="urn:microsoft.com/office/officeart/2005/8/layout/hierarchy2"/>
    <dgm:cxn modelId="{CA5A3ACB-EC44-4167-B752-B80FFE959E95}" type="presParOf" srcId="{41014F9B-AB07-446B-A4DD-A68AF67490B8}" destId="{6A15185A-4E40-4CAC-89C9-0D8336C9355C}" srcOrd="0" destOrd="0" presId="urn:microsoft.com/office/officeart/2005/8/layout/hierarchy2"/>
    <dgm:cxn modelId="{ECD53252-B5B9-477A-8244-0A67CC8DA572}" type="presParOf" srcId="{41014F9B-AB07-446B-A4DD-A68AF67490B8}" destId="{B55B3908-A945-4901-8177-CFFA6EB22D26}" srcOrd="1" destOrd="0" presId="urn:microsoft.com/office/officeart/2005/8/layout/hierarchy2"/>
    <dgm:cxn modelId="{72D0BE20-1583-4017-8A63-6D2E607FBAE9}" type="presParOf" srcId="{B55B3908-A945-4901-8177-CFFA6EB22D26}" destId="{711BF6E4-E8A7-420C-B0FB-07659AD7B441}" srcOrd="0" destOrd="0" presId="urn:microsoft.com/office/officeart/2005/8/layout/hierarchy2"/>
    <dgm:cxn modelId="{BE2A3CFA-2D24-4BCC-B5BD-C4747F4C6106}" type="presParOf" srcId="{711BF6E4-E8A7-420C-B0FB-07659AD7B441}" destId="{DE6803E5-B4B1-4EEE-9336-9F09C8C83BA6}" srcOrd="0" destOrd="0" presId="urn:microsoft.com/office/officeart/2005/8/layout/hierarchy2"/>
    <dgm:cxn modelId="{9C85BEAC-8768-4828-B4EA-184E3B002A92}" type="presParOf" srcId="{B55B3908-A945-4901-8177-CFFA6EB22D26}" destId="{657FB90F-7E18-4899-BED0-E49B5960730D}" srcOrd="1" destOrd="0" presId="urn:microsoft.com/office/officeart/2005/8/layout/hierarchy2"/>
    <dgm:cxn modelId="{7CA4DC4E-ACF7-4331-A371-D4F6CB1F2E05}" type="presParOf" srcId="{657FB90F-7E18-4899-BED0-E49B5960730D}" destId="{005DBA52-F19F-4F81-B0E1-1430D61B5D08}" srcOrd="0" destOrd="0" presId="urn:microsoft.com/office/officeart/2005/8/layout/hierarchy2"/>
    <dgm:cxn modelId="{4C928B89-70E1-4E35-A3F0-CC213498F211}" type="presParOf" srcId="{657FB90F-7E18-4899-BED0-E49B5960730D}" destId="{BDBE1144-DF95-458B-A064-05ACAA29CCFE}" srcOrd="1" destOrd="0" presId="urn:microsoft.com/office/officeart/2005/8/layout/hierarchy2"/>
    <dgm:cxn modelId="{D48A3C74-FC2E-457C-A8CE-F778FFE33C11}" type="presParOf" srcId="{E36DAF06-D120-46F7-9F1A-2607A70C223C}" destId="{48B3B703-A305-4DE7-A664-56CBA88ECA45}" srcOrd="2" destOrd="0" presId="urn:microsoft.com/office/officeart/2005/8/layout/hierarchy2"/>
    <dgm:cxn modelId="{854FB3FF-8E78-4BD9-92E8-48C1FCD2631D}" type="presParOf" srcId="{48B3B703-A305-4DE7-A664-56CBA88ECA45}" destId="{C67312C7-C518-488E-B215-C2C4D4BD522C}" srcOrd="0" destOrd="0" presId="urn:microsoft.com/office/officeart/2005/8/layout/hierarchy2"/>
    <dgm:cxn modelId="{83E91B3A-CC3D-40E8-9D76-A0BCB03558E2}" type="presParOf" srcId="{E36DAF06-D120-46F7-9F1A-2607A70C223C}" destId="{46BB5249-D275-4D71-9786-190C3CC0280B}" srcOrd="3" destOrd="0" presId="urn:microsoft.com/office/officeart/2005/8/layout/hierarchy2"/>
    <dgm:cxn modelId="{1897CB06-C569-4421-95B1-D15332CEFB90}" type="presParOf" srcId="{46BB5249-D275-4D71-9786-190C3CC0280B}" destId="{0D88AF7A-26A8-42A6-ADA3-13A5D24EBDAD}" srcOrd="0" destOrd="0" presId="urn:microsoft.com/office/officeart/2005/8/layout/hierarchy2"/>
    <dgm:cxn modelId="{44F6B0CA-3B88-49A6-9439-EAF89F3C14D9}" type="presParOf" srcId="{46BB5249-D275-4D71-9786-190C3CC0280B}" destId="{9932529F-F1C8-44AD-ABD1-BDFC9A36029C}" srcOrd="1" destOrd="0" presId="urn:microsoft.com/office/officeart/2005/8/layout/hierarchy2"/>
    <dgm:cxn modelId="{B21BC7DB-73D5-45F1-87A3-6636E2D2993D}" type="presParOf" srcId="{9932529F-F1C8-44AD-ABD1-BDFC9A36029C}" destId="{6E5904ED-064C-4D14-9998-FC2C41CB1919}" srcOrd="0" destOrd="0" presId="urn:microsoft.com/office/officeart/2005/8/layout/hierarchy2"/>
    <dgm:cxn modelId="{0FCA3FBD-5E71-40F6-8FC9-98A098E80B17}" type="presParOf" srcId="{6E5904ED-064C-4D14-9998-FC2C41CB1919}" destId="{1BB3CCE1-1AB6-4870-8FB6-F2C96D541086}" srcOrd="0" destOrd="0" presId="urn:microsoft.com/office/officeart/2005/8/layout/hierarchy2"/>
    <dgm:cxn modelId="{9E1DD83E-F991-4077-8B23-560F6B4D5654}" type="presParOf" srcId="{9932529F-F1C8-44AD-ABD1-BDFC9A36029C}" destId="{3337F5D2-E872-4AA8-883A-E2C252636293}" srcOrd="1" destOrd="0" presId="urn:microsoft.com/office/officeart/2005/8/layout/hierarchy2"/>
    <dgm:cxn modelId="{B2A93617-C99D-47A4-9F93-47FEE2B2CE6F}" type="presParOf" srcId="{3337F5D2-E872-4AA8-883A-E2C252636293}" destId="{3A827B66-A10B-44DC-94EE-AEA9048C34AE}" srcOrd="0" destOrd="0" presId="urn:microsoft.com/office/officeart/2005/8/layout/hierarchy2"/>
    <dgm:cxn modelId="{0887FBE5-7FD0-4ED0-9C1C-B4E58EF1F9E0}" type="presParOf" srcId="{3337F5D2-E872-4AA8-883A-E2C252636293}" destId="{33A04B7E-4354-4D10-8D05-5DD74CD401CA}" srcOrd="1" destOrd="0" presId="urn:microsoft.com/office/officeart/2005/8/layout/hierarchy2"/>
    <dgm:cxn modelId="{22B8FEBC-FC9D-45F7-A1B7-66F46F3CC7F1}" type="presParOf" srcId="{E36DAF06-D120-46F7-9F1A-2607A70C223C}" destId="{B4321431-5A78-443C-9009-90D167A52C2B}" srcOrd="4" destOrd="0" presId="urn:microsoft.com/office/officeart/2005/8/layout/hierarchy2"/>
    <dgm:cxn modelId="{2E8D7E12-1401-4E2D-BC84-55C61CEC37CD}" type="presParOf" srcId="{B4321431-5A78-443C-9009-90D167A52C2B}" destId="{2B7FEBDA-DBF7-47C7-B267-1DDA2A814714}" srcOrd="0" destOrd="0" presId="urn:microsoft.com/office/officeart/2005/8/layout/hierarchy2"/>
    <dgm:cxn modelId="{2228483C-3A88-4CF7-B429-98583C648112}" type="presParOf" srcId="{E36DAF06-D120-46F7-9F1A-2607A70C223C}" destId="{73978ADC-BE63-4269-BE33-9C615E30095B}" srcOrd="5" destOrd="0" presId="urn:microsoft.com/office/officeart/2005/8/layout/hierarchy2"/>
    <dgm:cxn modelId="{BD4B132F-A0E6-4560-A033-EABB20AA2F66}" type="presParOf" srcId="{73978ADC-BE63-4269-BE33-9C615E30095B}" destId="{5B16BBFE-2613-4D68-9B83-0E640EE597CA}" srcOrd="0" destOrd="0" presId="urn:microsoft.com/office/officeart/2005/8/layout/hierarchy2"/>
    <dgm:cxn modelId="{900620F4-5F21-4C6F-9FF4-E72AF172366C}" type="presParOf" srcId="{73978ADC-BE63-4269-BE33-9C615E30095B}" destId="{BC4C3FF9-212E-4FFD-8226-958FC5214F18}" srcOrd="1" destOrd="0" presId="urn:microsoft.com/office/officeart/2005/8/layout/hierarchy2"/>
    <dgm:cxn modelId="{170B740C-E22E-42A7-8831-620F0C19105D}" type="presParOf" srcId="{BC4C3FF9-212E-4FFD-8226-958FC5214F18}" destId="{0144B9FC-E6B8-47E6-9393-141230BA33AA}" srcOrd="0" destOrd="0" presId="urn:microsoft.com/office/officeart/2005/8/layout/hierarchy2"/>
    <dgm:cxn modelId="{304260DD-7968-469F-BADE-6326119044A6}" type="presParOf" srcId="{0144B9FC-E6B8-47E6-9393-141230BA33AA}" destId="{828A9EB9-8996-4C59-9718-6118D63F1FB2}" srcOrd="0" destOrd="0" presId="urn:microsoft.com/office/officeart/2005/8/layout/hierarchy2"/>
    <dgm:cxn modelId="{E2CC8A89-6336-41B7-9247-5D3A2DA4F5B7}" type="presParOf" srcId="{BC4C3FF9-212E-4FFD-8226-958FC5214F18}" destId="{24AA13B1-AEA7-492F-AC78-5CC3F4EAEE2A}" srcOrd="1" destOrd="0" presId="urn:microsoft.com/office/officeart/2005/8/layout/hierarchy2"/>
    <dgm:cxn modelId="{EDCE497E-8620-4CBA-89E4-96EA01B3FE72}" type="presParOf" srcId="{24AA13B1-AEA7-492F-AC78-5CC3F4EAEE2A}" destId="{454D6632-33AF-494B-9550-912E17D303D5}" srcOrd="0" destOrd="0" presId="urn:microsoft.com/office/officeart/2005/8/layout/hierarchy2"/>
    <dgm:cxn modelId="{DBA52653-24E2-4AC8-831D-667039DF2517}" type="presParOf" srcId="{24AA13B1-AEA7-492F-AC78-5CC3F4EAEE2A}" destId="{5B59A4EA-D75A-4AD6-BC9A-629E1BF8869F}" srcOrd="1" destOrd="0" presId="urn:microsoft.com/office/officeart/2005/8/layout/hierarchy2"/>
    <dgm:cxn modelId="{4A023A06-D18A-4081-9B49-3C312C2F6BA4}" type="presParOf" srcId="{5B59A4EA-D75A-4AD6-BC9A-629E1BF8869F}" destId="{3E15CA01-DDA4-4A67-89E4-19433EC56104}" srcOrd="0" destOrd="0" presId="urn:microsoft.com/office/officeart/2005/8/layout/hierarchy2"/>
    <dgm:cxn modelId="{04D90B1C-33E3-40CA-AD13-E21EA726C399}" type="presParOf" srcId="{3E15CA01-DDA4-4A67-89E4-19433EC56104}" destId="{2E0ED904-2A54-4694-B0B7-3F82F3F5E900}" srcOrd="0" destOrd="0" presId="urn:microsoft.com/office/officeart/2005/8/layout/hierarchy2"/>
    <dgm:cxn modelId="{51482301-7A8A-49C8-9D5E-0D5A81DDEA77}" type="presParOf" srcId="{5B59A4EA-D75A-4AD6-BC9A-629E1BF8869F}" destId="{E771DCF1-89C1-48EB-9B4F-FE515517BE77}" srcOrd="1" destOrd="0" presId="urn:microsoft.com/office/officeart/2005/8/layout/hierarchy2"/>
    <dgm:cxn modelId="{09AEC1C2-64D9-4CFD-8FC8-F4037B55EEE3}" type="presParOf" srcId="{E771DCF1-89C1-48EB-9B4F-FE515517BE77}" destId="{864219EE-B6D3-4357-AAB9-57D1F6A0804C}" srcOrd="0" destOrd="0" presId="urn:microsoft.com/office/officeart/2005/8/layout/hierarchy2"/>
    <dgm:cxn modelId="{AB018DEE-3D51-4075-9467-D57A13276D82}" type="presParOf" srcId="{E771DCF1-89C1-48EB-9B4F-FE515517BE77}" destId="{7EE644D1-63EE-4169-A604-3B64327DDFC8}" srcOrd="1" destOrd="0" presId="urn:microsoft.com/office/officeart/2005/8/layout/hierarchy2"/>
    <dgm:cxn modelId="{0E50E92F-E810-47F7-91EC-393BD5D09B5F}" type="presParOf" srcId="{0A033C57-D6B7-4859-B263-BCCA2FD5F9D4}" destId="{63F942B1-E466-4A2A-96D2-D67E01448D1A}" srcOrd="2" destOrd="0" presId="urn:microsoft.com/office/officeart/2005/8/layout/hierarchy2"/>
    <dgm:cxn modelId="{0B585BBA-8609-4DE9-974F-8C3B250B6FB8}" type="presParOf" srcId="{63F942B1-E466-4A2A-96D2-D67E01448D1A}" destId="{D3E04CC2-B137-49B2-9420-8364AD5C2CAD}" srcOrd="0" destOrd="0" presId="urn:microsoft.com/office/officeart/2005/8/layout/hierarchy2"/>
    <dgm:cxn modelId="{BC81669B-F22C-434D-805B-44895666A110}" type="presParOf" srcId="{63F942B1-E466-4A2A-96D2-D67E01448D1A}" destId="{CF1DC4DD-14CD-42CB-BE4A-419EBCDDF627}" srcOrd="1" destOrd="0" presId="urn:microsoft.com/office/officeart/2005/8/layout/hierarchy2"/>
    <dgm:cxn modelId="{C687510F-7A9B-4F88-AA12-2B19F0282627}" type="presParOf" srcId="{0A033C57-D6B7-4859-B263-BCCA2FD5F9D4}" destId="{A65E6882-84B5-4B76-98FA-6FE85FE0756F}" srcOrd="3" destOrd="0" presId="urn:microsoft.com/office/officeart/2005/8/layout/hierarchy2"/>
    <dgm:cxn modelId="{B9061DDE-A8E9-430A-91DD-DDD34458550C}" type="presParOf" srcId="{A65E6882-84B5-4B76-98FA-6FE85FE0756F}" destId="{04A176CD-60E6-4453-81AA-3EB84FC074CC}" srcOrd="0" destOrd="0" presId="urn:microsoft.com/office/officeart/2005/8/layout/hierarchy2"/>
    <dgm:cxn modelId="{84064A23-5DA7-43AB-BC3A-E9FD65B37A17}" type="presParOf" srcId="{A65E6882-84B5-4B76-98FA-6FE85FE0756F}" destId="{44261229-A83A-4298-A7F9-80222142D3CB}" srcOrd="1" destOrd="0" presId="urn:microsoft.com/office/officeart/2005/8/layout/hierarchy2"/>
    <dgm:cxn modelId="{6B8B86A4-CEE4-4C8B-AE37-C9CC7E9EC01F}" type="presParOf" srcId="{44261229-A83A-4298-A7F9-80222142D3CB}" destId="{9A0EF41B-2EEE-4E99-933B-0F5D71F1BE72}" srcOrd="0" destOrd="0" presId="urn:microsoft.com/office/officeart/2005/8/layout/hierarchy2"/>
    <dgm:cxn modelId="{06F89688-5425-44D6-AF45-B151B11922F2}" type="presParOf" srcId="{9A0EF41B-2EEE-4E99-933B-0F5D71F1BE72}" destId="{1E8135ED-5517-43FC-8F90-49ACC3216D6B}" srcOrd="0" destOrd="0" presId="urn:microsoft.com/office/officeart/2005/8/layout/hierarchy2"/>
    <dgm:cxn modelId="{BBB95C84-D864-4A21-85D0-517098496912}" type="presParOf" srcId="{44261229-A83A-4298-A7F9-80222142D3CB}" destId="{22F6B205-2D1B-4D53-A740-AC53D8AD92D6}" srcOrd="1" destOrd="0" presId="urn:microsoft.com/office/officeart/2005/8/layout/hierarchy2"/>
    <dgm:cxn modelId="{89C0863F-A8FD-489A-938E-BA4616ECC714}" type="presParOf" srcId="{22F6B205-2D1B-4D53-A740-AC53D8AD92D6}" destId="{3BAAB4C0-B4D6-48A3-9D08-3920CEA3F9B4}" srcOrd="0" destOrd="0" presId="urn:microsoft.com/office/officeart/2005/8/layout/hierarchy2"/>
    <dgm:cxn modelId="{0F2F0435-D712-499E-9E42-7ECDAFBDD554}" type="presParOf" srcId="{22F6B205-2D1B-4D53-A740-AC53D8AD92D6}" destId="{334A2BD0-E8B8-4190-A66D-F4E542A501C3}" srcOrd="1" destOrd="0" presId="urn:microsoft.com/office/officeart/2005/8/layout/hierarchy2"/>
    <dgm:cxn modelId="{7756B8F4-6DE9-420D-9E91-D5BFAAC0B012}" type="presParOf" srcId="{334A2BD0-E8B8-4190-A66D-F4E542A501C3}" destId="{7F7F6CEF-B1B0-4BA7-A3AF-EFA1D91F8DFD}" srcOrd="0" destOrd="0" presId="urn:microsoft.com/office/officeart/2005/8/layout/hierarchy2"/>
    <dgm:cxn modelId="{204A8546-F528-40F0-A394-68B6B569CD44}" type="presParOf" srcId="{7F7F6CEF-B1B0-4BA7-A3AF-EFA1D91F8DFD}" destId="{6F2EF37A-3A21-435B-9834-95AC4EC1398D}" srcOrd="0" destOrd="0" presId="urn:microsoft.com/office/officeart/2005/8/layout/hierarchy2"/>
    <dgm:cxn modelId="{E752EB70-BD5C-45B2-900C-993E9082CAA1}" type="presParOf" srcId="{334A2BD0-E8B8-4190-A66D-F4E542A501C3}" destId="{1F1AC1C4-6074-49AA-961B-0E6B5A017AFF}" srcOrd="1" destOrd="0" presId="urn:microsoft.com/office/officeart/2005/8/layout/hierarchy2"/>
    <dgm:cxn modelId="{504B3922-9782-4DE1-B847-AAFBEC1681D7}" type="presParOf" srcId="{1F1AC1C4-6074-49AA-961B-0E6B5A017AFF}" destId="{571F5D05-7E59-4843-BD6E-4FF5E6857676}" srcOrd="0" destOrd="0" presId="urn:microsoft.com/office/officeart/2005/8/layout/hierarchy2"/>
    <dgm:cxn modelId="{ED4E7D59-486E-4F7F-9A5E-7BBE82B60DC8}" type="presParOf" srcId="{1F1AC1C4-6074-49AA-961B-0E6B5A017AFF}" destId="{EF9F9FED-E4CD-4A80-B272-44DA14C22134}" srcOrd="1" destOrd="0" presId="urn:microsoft.com/office/officeart/2005/8/layout/hierarchy2"/>
    <dgm:cxn modelId="{FCB9CCE6-1AA5-4985-885A-4A03F05830AA}" type="presParOf" srcId="{EF9F9FED-E4CD-4A80-B272-44DA14C22134}" destId="{42366BB7-EC8C-4478-83EA-4BF90237C7B2}" srcOrd="0" destOrd="0" presId="urn:microsoft.com/office/officeart/2005/8/layout/hierarchy2"/>
    <dgm:cxn modelId="{9063E8A9-3BB3-4A61-8871-90581008DF93}" type="presParOf" srcId="{42366BB7-EC8C-4478-83EA-4BF90237C7B2}" destId="{1C7EAA06-4EA4-4C5C-BC7F-E2D879F6CFCD}" srcOrd="0" destOrd="0" presId="urn:microsoft.com/office/officeart/2005/8/layout/hierarchy2"/>
    <dgm:cxn modelId="{DBEC0FAD-2CD8-4B28-B8BD-2BB22E88D2E1}" type="presParOf" srcId="{EF9F9FED-E4CD-4A80-B272-44DA14C22134}" destId="{A683E85B-AB79-4AA7-9EA9-924253BB29E6}" srcOrd="1" destOrd="0" presId="urn:microsoft.com/office/officeart/2005/8/layout/hierarchy2"/>
    <dgm:cxn modelId="{92B52EF6-D7A8-45A4-B778-FE13D3FFBC94}" type="presParOf" srcId="{A683E85B-AB79-4AA7-9EA9-924253BB29E6}" destId="{94ADE59F-4BBB-4E82-B038-9208D9344920}" srcOrd="0" destOrd="0" presId="urn:microsoft.com/office/officeart/2005/8/layout/hierarchy2"/>
    <dgm:cxn modelId="{EB6EBF6E-C7E2-4431-A631-37FDAB3257BA}" type="presParOf" srcId="{A683E85B-AB79-4AA7-9EA9-924253BB29E6}" destId="{89EA78DB-DAF2-4E28-B9EF-BF09A04FFEBC}" srcOrd="1" destOrd="0" presId="urn:microsoft.com/office/officeart/2005/8/layout/hierarchy2"/>
    <dgm:cxn modelId="{59C995EA-184B-473A-9C6B-8C17A20253EB}" type="presParOf" srcId="{44261229-A83A-4298-A7F9-80222142D3CB}" destId="{C32F0CB4-FF94-4922-BD1C-8B677B345DB4}" srcOrd="2" destOrd="0" presId="urn:microsoft.com/office/officeart/2005/8/layout/hierarchy2"/>
    <dgm:cxn modelId="{E431398B-72EF-48A3-BA7A-6E987949A132}" type="presParOf" srcId="{C32F0CB4-FF94-4922-BD1C-8B677B345DB4}" destId="{68F0D0D1-63FA-4646-8B3D-C9F31CB7BD1F}" srcOrd="0" destOrd="0" presId="urn:microsoft.com/office/officeart/2005/8/layout/hierarchy2"/>
    <dgm:cxn modelId="{6AF91625-9647-4EAE-B594-2E2030AAF0F4}" type="presParOf" srcId="{44261229-A83A-4298-A7F9-80222142D3CB}" destId="{FC07A761-3E53-4079-B050-1158BEF3F0FA}" srcOrd="3" destOrd="0" presId="urn:microsoft.com/office/officeart/2005/8/layout/hierarchy2"/>
    <dgm:cxn modelId="{F3ACB53E-F397-4C61-809E-59E30EB90B96}" type="presParOf" srcId="{FC07A761-3E53-4079-B050-1158BEF3F0FA}" destId="{0F55524E-6CBE-4EAE-8CC7-03FCCB727D4B}" srcOrd="0" destOrd="0" presId="urn:microsoft.com/office/officeart/2005/8/layout/hierarchy2"/>
    <dgm:cxn modelId="{975760B5-80D7-4FA9-B811-E97065E37357}" type="presParOf" srcId="{FC07A761-3E53-4079-B050-1158BEF3F0FA}" destId="{408AC23F-EDAD-42BC-B736-D487299954B8}" srcOrd="1" destOrd="0" presId="urn:microsoft.com/office/officeart/2005/8/layout/hierarchy2"/>
    <dgm:cxn modelId="{C08203E9-423A-4BB7-83E7-C6F6963A1382}" type="presParOf" srcId="{408AC23F-EDAD-42BC-B736-D487299954B8}" destId="{89EAC75F-DF12-46A3-ABB1-BBA227B3DFCB}" srcOrd="0" destOrd="0" presId="urn:microsoft.com/office/officeart/2005/8/layout/hierarchy2"/>
    <dgm:cxn modelId="{43ACC3F8-74AC-4644-BAD4-36B19B82079D}" type="presParOf" srcId="{89EAC75F-DF12-46A3-ABB1-BBA227B3DFCB}" destId="{B8776680-047F-4BF6-87DE-295A12158D42}" srcOrd="0" destOrd="0" presId="urn:microsoft.com/office/officeart/2005/8/layout/hierarchy2"/>
    <dgm:cxn modelId="{9BB9A814-F265-4D2C-A5CC-9A88CC94CEA4}" type="presParOf" srcId="{408AC23F-EDAD-42BC-B736-D487299954B8}" destId="{715BB72E-7D14-4C34-94E9-6C478F0B7E47}" srcOrd="1" destOrd="0" presId="urn:microsoft.com/office/officeart/2005/8/layout/hierarchy2"/>
    <dgm:cxn modelId="{01D992C6-4AAA-411A-A7E7-A6D593F97674}" type="presParOf" srcId="{715BB72E-7D14-4C34-94E9-6C478F0B7E47}" destId="{A7ED38C8-12A9-4D17-ABD4-C997CAF44C60}" srcOrd="0" destOrd="0" presId="urn:microsoft.com/office/officeart/2005/8/layout/hierarchy2"/>
    <dgm:cxn modelId="{C480206D-B1CA-4976-8F1E-CFB31BA71662}" type="presParOf" srcId="{715BB72E-7D14-4C34-94E9-6C478F0B7E47}" destId="{38CAA66A-2EF9-4DF4-AED3-826919488C45}" srcOrd="1" destOrd="0" presId="urn:microsoft.com/office/officeart/2005/8/layout/hierarchy2"/>
    <dgm:cxn modelId="{00B977F9-8B5E-4385-9E21-8202475689FE}" type="presParOf" srcId="{44261229-A83A-4298-A7F9-80222142D3CB}" destId="{CC140724-D5BF-4D6F-BCE7-5221E2E09BA6}" srcOrd="4" destOrd="0" presId="urn:microsoft.com/office/officeart/2005/8/layout/hierarchy2"/>
    <dgm:cxn modelId="{37FB309D-445F-489A-B1CE-FE6154CF09AD}" type="presParOf" srcId="{CC140724-D5BF-4D6F-BCE7-5221E2E09BA6}" destId="{7988D4AC-5DBB-4E6D-BBFB-3CB797DA4FB1}" srcOrd="0" destOrd="0" presId="urn:microsoft.com/office/officeart/2005/8/layout/hierarchy2"/>
    <dgm:cxn modelId="{A8439C11-5507-4050-829E-5B1F65F4CDB1}" type="presParOf" srcId="{44261229-A83A-4298-A7F9-80222142D3CB}" destId="{911943FB-6EE6-40E1-9C19-CA9A5B032785}" srcOrd="5" destOrd="0" presId="urn:microsoft.com/office/officeart/2005/8/layout/hierarchy2"/>
    <dgm:cxn modelId="{60251D36-2015-418B-82E4-95F7216547D0}" type="presParOf" srcId="{911943FB-6EE6-40E1-9C19-CA9A5B032785}" destId="{913051B6-3788-4B38-90EE-9CD2B94F09FF}" srcOrd="0" destOrd="0" presId="urn:microsoft.com/office/officeart/2005/8/layout/hierarchy2"/>
    <dgm:cxn modelId="{F5DACEAF-5574-483B-A2C8-E8D25B894879}" type="presParOf" srcId="{911943FB-6EE6-40E1-9C19-CA9A5B032785}" destId="{9C14B52D-0F48-41C9-936D-B9CC4331DB11}" srcOrd="1" destOrd="0" presId="urn:microsoft.com/office/officeart/2005/8/layout/hierarchy2"/>
    <dgm:cxn modelId="{8F907689-BA20-4C5F-8054-05D0D0AB5055}" type="presParOf" srcId="{9C14B52D-0F48-41C9-936D-B9CC4331DB11}" destId="{A48C5A2F-1317-457E-AD4D-443126FE81A8}" srcOrd="0" destOrd="0" presId="urn:microsoft.com/office/officeart/2005/8/layout/hierarchy2"/>
    <dgm:cxn modelId="{64AB0666-7BB2-4B38-BE63-9D62761082FF}" type="presParOf" srcId="{A48C5A2F-1317-457E-AD4D-443126FE81A8}" destId="{D875B7D5-A1B9-41FE-BD0C-2AF26971EAA7}" srcOrd="0" destOrd="0" presId="urn:microsoft.com/office/officeart/2005/8/layout/hierarchy2"/>
    <dgm:cxn modelId="{6BB6F476-6924-48AC-B013-7457A3D92980}" type="presParOf" srcId="{9C14B52D-0F48-41C9-936D-B9CC4331DB11}" destId="{93BB4FFE-4BCF-4DD4-AB6B-F956D0C5B0F7}" srcOrd="1" destOrd="0" presId="urn:microsoft.com/office/officeart/2005/8/layout/hierarchy2"/>
    <dgm:cxn modelId="{AE100EF0-05ED-4D8D-B956-448BDBC13D67}" type="presParOf" srcId="{93BB4FFE-4BCF-4DD4-AB6B-F956D0C5B0F7}" destId="{A1FB78CD-D09E-4DDA-927C-6A776418E803}" srcOrd="0" destOrd="0" presId="urn:microsoft.com/office/officeart/2005/8/layout/hierarchy2"/>
    <dgm:cxn modelId="{1980929F-6DAF-4A12-93F5-AD18B78C9325}" type="presParOf" srcId="{93BB4FFE-4BCF-4DD4-AB6B-F956D0C5B0F7}" destId="{5BD5DFDA-DAA7-4DC5-88C9-EFC33031A96D}" srcOrd="1" destOrd="0" presId="urn:microsoft.com/office/officeart/2005/8/layout/hierarchy2"/>
    <dgm:cxn modelId="{D3595AA1-829B-4BC1-A2CF-302CA2DA6A6C}" type="presParOf" srcId="{0A033C57-D6B7-4859-B263-BCCA2FD5F9D4}" destId="{741C18F8-184E-4B6A-A789-DDF3FC58BD8C}" srcOrd="4" destOrd="0" presId="urn:microsoft.com/office/officeart/2005/8/layout/hierarchy2"/>
    <dgm:cxn modelId="{343F26E3-453B-4C9D-9F48-EEA19322FE4A}" type="presParOf" srcId="{741C18F8-184E-4B6A-A789-DDF3FC58BD8C}" destId="{509DDECE-77F0-4DF4-96C0-A0011FD7EF4B}" srcOrd="0" destOrd="0" presId="urn:microsoft.com/office/officeart/2005/8/layout/hierarchy2"/>
    <dgm:cxn modelId="{77FD79B9-81FF-4086-836E-98333B104E46}" type="presParOf" srcId="{741C18F8-184E-4B6A-A789-DDF3FC58BD8C}" destId="{81A4351B-248C-4C78-8F12-FA872531A973}" srcOrd="1" destOrd="0" presId="urn:microsoft.com/office/officeart/2005/8/layout/hierarchy2"/>
    <dgm:cxn modelId="{2649FE9D-6A6E-42E6-9AB4-CFD29F7E8F2D}" type="presParOf" srcId="{0A033C57-D6B7-4859-B263-BCCA2FD5F9D4}" destId="{EF027D0A-F0BB-4CCD-86FE-5BA97842C285}" srcOrd="5" destOrd="0" presId="urn:microsoft.com/office/officeart/2005/8/layout/hierarchy2"/>
    <dgm:cxn modelId="{7C9F2490-6AC4-4D3B-A649-47ACB9D0AEA1}" type="presParOf" srcId="{EF027D0A-F0BB-4CCD-86FE-5BA97842C285}" destId="{F0005323-FD03-4CB9-8559-155367B7A78B}" srcOrd="0" destOrd="0" presId="urn:microsoft.com/office/officeart/2005/8/layout/hierarchy2"/>
    <dgm:cxn modelId="{2D3A6345-728E-4D4F-BEAB-2E11E90C9FF1}" type="presParOf" srcId="{EF027D0A-F0BB-4CCD-86FE-5BA97842C285}" destId="{72965609-A79F-423F-8749-67F35C6D370B}" srcOrd="1" destOrd="0" presId="urn:microsoft.com/office/officeart/2005/8/layout/hierarchy2"/>
    <dgm:cxn modelId="{F7DD6321-D3E6-43DE-9BFF-0B8332C4A973}" type="presParOf" srcId="{72965609-A79F-423F-8749-67F35C6D370B}" destId="{0D4B2DE6-81D7-4E52-B5FD-00C447514D86}" srcOrd="0" destOrd="0" presId="urn:microsoft.com/office/officeart/2005/8/layout/hierarchy2"/>
    <dgm:cxn modelId="{305EAC78-2152-42D3-AC30-63B9FA8D4FE9}" type="presParOf" srcId="{0D4B2DE6-81D7-4E52-B5FD-00C447514D86}" destId="{3C7BD22F-21B0-478C-AFCD-BB7B31EE74D2}" srcOrd="0" destOrd="0" presId="urn:microsoft.com/office/officeart/2005/8/layout/hierarchy2"/>
    <dgm:cxn modelId="{477D303F-39A9-41E1-9DAE-6CFB6B23F744}" type="presParOf" srcId="{72965609-A79F-423F-8749-67F35C6D370B}" destId="{A8A8F5F6-BF31-4ED3-9D51-C771D5011AAD}" srcOrd="1" destOrd="0" presId="urn:microsoft.com/office/officeart/2005/8/layout/hierarchy2"/>
    <dgm:cxn modelId="{3091234C-DFEF-4D4E-AE87-650234FCA6C6}" type="presParOf" srcId="{A8A8F5F6-BF31-4ED3-9D51-C771D5011AAD}" destId="{CB6620A2-46FC-4478-A831-505767326CE6}" srcOrd="0" destOrd="0" presId="urn:microsoft.com/office/officeart/2005/8/layout/hierarchy2"/>
    <dgm:cxn modelId="{647C15A3-2052-40A5-B559-8B332E5F1E8B}" type="presParOf" srcId="{A8A8F5F6-BF31-4ED3-9D51-C771D5011AAD}" destId="{FAF09AA0-693E-423C-BB0D-DC9094A60DDE}" srcOrd="1" destOrd="0" presId="urn:microsoft.com/office/officeart/2005/8/layout/hierarchy2"/>
    <dgm:cxn modelId="{A78C88C2-415B-4A1D-943A-44915F03359A}" type="presParOf" srcId="{FAF09AA0-693E-423C-BB0D-DC9094A60DDE}" destId="{83AFFC11-A0CD-45C9-86BB-241EAD57F5E1}" srcOrd="0" destOrd="0" presId="urn:microsoft.com/office/officeart/2005/8/layout/hierarchy2"/>
    <dgm:cxn modelId="{48773E03-3024-4A42-95F4-69F055B007E3}" type="presParOf" srcId="{83AFFC11-A0CD-45C9-86BB-241EAD57F5E1}" destId="{57549B3A-D932-4E85-AEAF-DC4DA97BA12E}" srcOrd="0" destOrd="0" presId="urn:microsoft.com/office/officeart/2005/8/layout/hierarchy2"/>
    <dgm:cxn modelId="{10CD5363-A171-4EFB-8F82-93F086C88F98}" type="presParOf" srcId="{FAF09AA0-693E-423C-BB0D-DC9094A60DDE}" destId="{3BBE25E3-FD31-4D6A-A8E8-6622F7D5F161}" srcOrd="1" destOrd="0" presId="urn:microsoft.com/office/officeart/2005/8/layout/hierarchy2"/>
    <dgm:cxn modelId="{1E916B94-2596-4D4A-98AC-C2928851CD27}" type="presParOf" srcId="{3BBE25E3-FD31-4D6A-A8E8-6622F7D5F161}" destId="{B0216986-F2BF-4B92-B787-B0C57E71ECB7}" srcOrd="0" destOrd="0" presId="urn:microsoft.com/office/officeart/2005/8/layout/hierarchy2"/>
    <dgm:cxn modelId="{9E774965-6D60-453D-8299-4A3950E2BE2D}" type="presParOf" srcId="{3BBE25E3-FD31-4D6A-A8E8-6622F7D5F161}" destId="{294DC6AD-F3E1-4414-A1DE-2B479200DF24}" srcOrd="1" destOrd="0" presId="urn:microsoft.com/office/officeart/2005/8/layout/hierarchy2"/>
    <dgm:cxn modelId="{DCE75577-F465-4184-80A7-013E6AD0961E}" type="presParOf" srcId="{294DC6AD-F3E1-4414-A1DE-2B479200DF24}" destId="{AAE06622-54BE-4F25-A979-60841B5E3E0D}" srcOrd="0" destOrd="0" presId="urn:microsoft.com/office/officeart/2005/8/layout/hierarchy2"/>
    <dgm:cxn modelId="{4E945BC3-F5E2-4F41-93A7-04BAE980A518}" type="presParOf" srcId="{AAE06622-54BE-4F25-A979-60841B5E3E0D}" destId="{1B2D1598-AD46-4B3A-8C0E-5C4DF5D28B1F}" srcOrd="0" destOrd="0" presId="urn:microsoft.com/office/officeart/2005/8/layout/hierarchy2"/>
    <dgm:cxn modelId="{B83EBDE8-0CC9-44CF-AD97-955BDE42DD82}" type="presParOf" srcId="{294DC6AD-F3E1-4414-A1DE-2B479200DF24}" destId="{8981AC8B-CF69-4B28-9138-919C79185DD7}" srcOrd="1" destOrd="0" presId="urn:microsoft.com/office/officeart/2005/8/layout/hierarchy2"/>
    <dgm:cxn modelId="{011708D5-711B-4DC0-97B2-B273B0F75E73}" type="presParOf" srcId="{8981AC8B-CF69-4B28-9138-919C79185DD7}" destId="{857D3394-2D3D-4E4F-AD54-4F4F75C5DF41}" srcOrd="0" destOrd="0" presId="urn:microsoft.com/office/officeart/2005/8/layout/hierarchy2"/>
    <dgm:cxn modelId="{44D36024-3253-4F1F-BAAF-75231039EC83}" type="presParOf" srcId="{8981AC8B-CF69-4B28-9138-919C79185DD7}" destId="{4A6C4E29-3A57-496B-82F2-C05B69861AC2}" srcOrd="1" destOrd="0" presId="urn:microsoft.com/office/officeart/2005/8/layout/hierarchy2"/>
    <dgm:cxn modelId="{2DDBEDDA-EAEF-4CD5-A3EE-0380B4FD01D4}" type="presParOf" srcId="{72965609-A79F-423F-8749-67F35C6D370B}" destId="{2D5E38D8-0ED4-4A2F-90FB-BD5F09A2434E}" srcOrd="2" destOrd="0" presId="urn:microsoft.com/office/officeart/2005/8/layout/hierarchy2"/>
    <dgm:cxn modelId="{72571DDE-A3FF-429D-A04C-8FBDD201BA9D}" type="presParOf" srcId="{2D5E38D8-0ED4-4A2F-90FB-BD5F09A2434E}" destId="{74A3459B-460C-4A7F-B2BF-E388B791865F}" srcOrd="0" destOrd="0" presId="urn:microsoft.com/office/officeart/2005/8/layout/hierarchy2"/>
    <dgm:cxn modelId="{178B22C7-DB12-4BF4-B970-581E5994E8BB}" type="presParOf" srcId="{72965609-A79F-423F-8749-67F35C6D370B}" destId="{8C8EC514-E610-4BAF-984B-4781EC7F9ACA}" srcOrd="3" destOrd="0" presId="urn:microsoft.com/office/officeart/2005/8/layout/hierarchy2"/>
    <dgm:cxn modelId="{0C2EFB05-A205-40F7-9276-289DE7BF3180}" type="presParOf" srcId="{8C8EC514-E610-4BAF-984B-4781EC7F9ACA}" destId="{63D81B10-36E5-4E18-8B25-924E2046DD1F}" srcOrd="0" destOrd="0" presId="urn:microsoft.com/office/officeart/2005/8/layout/hierarchy2"/>
    <dgm:cxn modelId="{F3C99008-E7CA-4043-AEF4-B517FCE68D0C}" type="presParOf" srcId="{8C8EC514-E610-4BAF-984B-4781EC7F9ACA}" destId="{FA2A47E1-AE84-48E3-8EBB-A1BB46553C19}" srcOrd="1" destOrd="0" presId="urn:microsoft.com/office/officeart/2005/8/layout/hierarchy2"/>
    <dgm:cxn modelId="{0381405A-7C08-4CDE-BB04-C79D45059EDC}" type="presParOf" srcId="{FA2A47E1-AE84-48E3-8EBB-A1BB46553C19}" destId="{CD852C0B-CEEE-4F0D-8104-1A7D05A9B709}" srcOrd="0" destOrd="0" presId="urn:microsoft.com/office/officeart/2005/8/layout/hierarchy2"/>
    <dgm:cxn modelId="{CEDB733E-3AC8-40D3-8C4E-47B62502867A}" type="presParOf" srcId="{CD852C0B-CEEE-4F0D-8104-1A7D05A9B709}" destId="{CBF5EEA3-4892-46F3-A9C9-31A34E2FD3D3}" srcOrd="0" destOrd="0" presId="urn:microsoft.com/office/officeart/2005/8/layout/hierarchy2"/>
    <dgm:cxn modelId="{29B989F3-B7AB-4751-8A54-A391CCE50634}" type="presParOf" srcId="{FA2A47E1-AE84-48E3-8EBB-A1BB46553C19}" destId="{30851B8C-BCC0-4933-A2BE-7CCCBE227919}" srcOrd="1" destOrd="0" presId="urn:microsoft.com/office/officeart/2005/8/layout/hierarchy2"/>
    <dgm:cxn modelId="{B16553D5-CEB7-4352-BC1E-328900F42AB5}" type="presParOf" srcId="{30851B8C-BCC0-4933-A2BE-7CCCBE227919}" destId="{530487C8-B7C1-44F6-AD30-6E9D087DA8DA}" srcOrd="0" destOrd="0" presId="urn:microsoft.com/office/officeart/2005/8/layout/hierarchy2"/>
    <dgm:cxn modelId="{1B0D941B-31AF-45B1-A705-DCD4486E8DBE}" type="presParOf" srcId="{30851B8C-BCC0-4933-A2BE-7CCCBE227919}" destId="{5581C1B5-010C-458E-8306-3665E658DABE}" srcOrd="1" destOrd="0" presId="urn:microsoft.com/office/officeart/2005/8/layout/hierarchy2"/>
    <dgm:cxn modelId="{09ADBADF-484D-46DC-9BEE-F09133752CF5}" type="presParOf" srcId="{72965609-A79F-423F-8749-67F35C6D370B}" destId="{747E89FD-B92B-4963-9520-06724293FE9B}" srcOrd="4" destOrd="0" presId="urn:microsoft.com/office/officeart/2005/8/layout/hierarchy2"/>
    <dgm:cxn modelId="{5585AA97-7650-49ED-93DD-C8377E7256D3}" type="presParOf" srcId="{747E89FD-B92B-4963-9520-06724293FE9B}" destId="{5BF75E8A-AC4F-42FA-9859-9DB9F795A8B1}" srcOrd="0" destOrd="0" presId="urn:microsoft.com/office/officeart/2005/8/layout/hierarchy2"/>
    <dgm:cxn modelId="{510A80CA-6EAC-4EA4-AE8A-B6F125A84BEC}" type="presParOf" srcId="{72965609-A79F-423F-8749-67F35C6D370B}" destId="{D36E6C60-4C51-47DF-B991-C23E0B5FE282}" srcOrd="5" destOrd="0" presId="urn:microsoft.com/office/officeart/2005/8/layout/hierarchy2"/>
    <dgm:cxn modelId="{337C61B0-D67E-4089-A9D3-BB08563EAB51}" type="presParOf" srcId="{D36E6C60-4C51-47DF-B991-C23E0B5FE282}" destId="{9BFB1BA8-CC18-4BD8-9816-CE65315753CE}" srcOrd="0" destOrd="0" presId="urn:microsoft.com/office/officeart/2005/8/layout/hierarchy2"/>
    <dgm:cxn modelId="{AD78E616-F1D7-4AE0-866E-4520FBB62D25}" type="presParOf" srcId="{D36E6C60-4C51-47DF-B991-C23E0B5FE282}" destId="{E948744C-6DF6-4CC9-B10E-3ED2DE8548F3}" srcOrd="1" destOrd="0" presId="urn:microsoft.com/office/officeart/2005/8/layout/hierarchy2"/>
    <dgm:cxn modelId="{3F00A70B-2ADD-4116-B1E1-1E74409AB869}" type="presParOf" srcId="{E948744C-6DF6-4CC9-B10E-3ED2DE8548F3}" destId="{4DCE7219-741F-4BC8-8D52-83AF8C7B7977}" srcOrd="0" destOrd="0" presId="urn:microsoft.com/office/officeart/2005/8/layout/hierarchy2"/>
    <dgm:cxn modelId="{B8045E0B-6E3D-45CB-8CFC-4755B211624B}" type="presParOf" srcId="{4DCE7219-741F-4BC8-8D52-83AF8C7B7977}" destId="{F4F88609-EECE-48E6-A3D1-93FA5E8F8DDB}" srcOrd="0" destOrd="0" presId="urn:microsoft.com/office/officeart/2005/8/layout/hierarchy2"/>
    <dgm:cxn modelId="{2B519C6A-D509-4120-A6BE-A6AD2FA1FDE2}" type="presParOf" srcId="{E948744C-6DF6-4CC9-B10E-3ED2DE8548F3}" destId="{C6E406A3-27AD-486F-BA5D-86A919767C15}" srcOrd="1" destOrd="0" presId="urn:microsoft.com/office/officeart/2005/8/layout/hierarchy2"/>
    <dgm:cxn modelId="{4983BE7B-1B11-4412-823C-DD63767035E6}" type="presParOf" srcId="{C6E406A3-27AD-486F-BA5D-86A919767C15}" destId="{7F957698-1A8A-4D6C-9A7C-484B6F30A876}" srcOrd="0" destOrd="0" presId="urn:microsoft.com/office/officeart/2005/8/layout/hierarchy2"/>
    <dgm:cxn modelId="{22A69CBD-172B-4607-8548-1B47A7A6D472}" type="presParOf" srcId="{C6E406A3-27AD-486F-BA5D-86A919767C15}" destId="{F2658A98-866F-45D0-A185-AF45DE84D27C}" srcOrd="1" destOrd="0" presId="urn:microsoft.com/office/officeart/2005/8/layout/hierarchy2"/>
    <dgm:cxn modelId="{06426DA2-7F8E-4689-8BA4-0C0AABA1BB46}" type="presParOf" srcId="{0A033C57-D6B7-4859-B263-BCCA2FD5F9D4}" destId="{C01ED6DC-DF62-4BC1-B99E-BE63280255F4}" srcOrd="6" destOrd="0" presId="urn:microsoft.com/office/officeart/2005/8/layout/hierarchy2"/>
    <dgm:cxn modelId="{9EDD32D8-EB88-4E04-A9B0-4B0F1ABAFE8D}" type="presParOf" srcId="{C01ED6DC-DF62-4BC1-B99E-BE63280255F4}" destId="{9334C830-2CA7-41E1-B250-13AF3ED37E97}" srcOrd="0" destOrd="0" presId="urn:microsoft.com/office/officeart/2005/8/layout/hierarchy2"/>
    <dgm:cxn modelId="{8DAD625F-1B24-4F0A-BD0B-2218AEFC9D7E}" type="presParOf" srcId="{C01ED6DC-DF62-4BC1-B99E-BE63280255F4}" destId="{3AEF259C-2237-49D3-8210-CF77BFBAC854}" srcOrd="1" destOrd="0" presId="urn:microsoft.com/office/officeart/2005/8/layout/hierarchy2"/>
    <dgm:cxn modelId="{534E597A-42E4-492E-B8A8-800B062C272A}" type="presParOf" srcId="{3AEF259C-2237-49D3-8210-CF77BFBAC854}" destId="{96DDFDA0-59AD-47A8-9B1B-C0AE500B28CA}" srcOrd="0" destOrd="0" presId="urn:microsoft.com/office/officeart/2005/8/layout/hierarchy2"/>
    <dgm:cxn modelId="{B8630D91-2B9B-43B3-A7E2-C96EFA05D634}" type="presParOf" srcId="{96DDFDA0-59AD-47A8-9B1B-C0AE500B28CA}" destId="{5C7E2E59-94DD-45D0-9337-CF16140FF316}" srcOrd="0" destOrd="0" presId="urn:microsoft.com/office/officeart/2005/8/layout/hierarchy2"/>
    <dgm:cxn modelId="{4A688000-16A1-4E47-93B9-00FA38C5C24F}" type="presParOf" srcId="{3AEF259C-2237-49D3-8210-CF77BFBAC854}" destId="{F8BD0601-77A6-467A-BF2B-95E11EF8734F}" srcOrd="1" destOrd="0" presId="urn:microsoft.com/office/officeart/2005/8/layout/hierarchy2"/>
    <dgm:cxn modelId="{E7910693-2277-4EAA-8B45-1B3A1CF06CD9}" type="presParOf" srcId="{F8BD0601-77A6-467A-BF2B-95E11EF8734F}" destId="{2DE01D4F-454F-4FAC-9EE8-898E0F603DC7}" srcOrd="0" destOrd="0" presId="urn:microsoft.com/office/officeart/2005/8/layout/hierarchy2"/>
    <dgm:cxn modelId="{787C09D2-5788-4C4B-97D2-48FBD299EA8A}" type="presParOf" srcId="{F8BD0601-77A6-467A-BF2B-95E11EF8734F}" destId="{F1E2462D-369E-4BEC-8FBC-804ABDF427DD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8C0A6C-A933-4B54-9C36-E559A4153B9A}" type="doc">
      <dgm:prSet loTypeId="urn:microsoft.com/office/officeart/2005/8/layout/hierarchy2" loCatId="hierarchy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pPr rtl="1"/>
          <a:endParaRPr lang="fa-IR"/>
        </a:p>
      </dgm:t>
    </dgm:pt>
    <dgm:pt modelId="{367C6050-7DED-43D2-A647-D8AB39F800A3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نکته</a:t>
          </a:r>
          <a:endParaRPr lang="fa-IR" sz="1600" dirty="0">
            <a:cs typeface="B Mitra" pitchFamily="2" charset="-78"/>
          </a:endParaRPr>
        </a:p>
      </dgm:t>
    </dgm:pt>
    <dgm:pt modelId="{2E0028CA-FE36-402B-B84F-A60B0028BC71}" type="parTrans" cxnId="{781ADD3F-DC0A-4057-8873-A4817742146A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DF0DF00-3940-46D1-B8BE-C4CF5FC83AA0}" type="sibTrans" cxnId="{781ADD3F-DC0A-4057-8873-A4817742146A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C1EB1C53-7AC8-4D12-9203-271A08599EB6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در این بحث به بررسی لوازم نتیجه دوم (نیازمندی تمام موجودات به واجب) می پردازیم</a:t>
          </a:r>
          <a:endParaRPr lang="fa-IR" sz="1600" dirty="0">
            <a:cs typeface="B Mitra" pitchFamily="2" charset="-78"/>
          </a:endParaRPr>
        </a:p>
      </dgm:t>
    </dgm:pt>
    <dgm:pt modelId="{43ABD0AA-2D1A-4FAB-BD51-198C0A774314}" type="parTrans" cxnId="{9B9D2EA1-64B8-4D7C-BF6F-7456506A2A22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EBB08E8D-B505-4B71-8152-E318C00E5DA0}" type="sibTrans" cxnId="{9B9D2EA1-64B8-4D7C-BF6F-7456506A2A22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C34A625-CCA8-4CC0-9BAB-D907431CD6B3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علت </a:t>
          </a:r>
          <a:endParaRPr lang="fa-IR" sz="1600" dirty="0">
            <a:cs typeface="B Mitra" pitchFamily="2" charset="-78"/>
          </a:endParaRPr>
        </a:p>
      </dgm:t>
    </dgm:pt>
    <dgm:pt modelId="{AFA32310-99BA-424D-A7A9-5EF4BAE2CACD}" type="parTrans" cxnId="{6C8FEFC1-5204-44C5-8186-2CFCF197615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4C584FE-65F4-4A6A-8D62-EBA23E8920F0}" type="sibTrans" cxnId="{6C8FEFC1-5204-44C5-8186-2CFCF197615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AB80ABA-3723-459B-B956-52997396B538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یا وجود معلول حدوثاو بقاءا متوقف برآن است</a:t>
          </a:r>
          <a:endParaRPr lang="fa-IR" sz="1600" dirty="0">
            <a:cs typeface="B Mitra" pitchFamily="2" charset="-78"/>
          </a:endParaRPr>
        </a:p>
      </dgm:t>
    </dgm:pt>
    <dgm:pt modelId="{6974A398-5571-4A73-A622-6ADE87DA78F1}" type="parTrans" cxnId="{FBD1F32B-3255-43FC-AF62-0879D318655A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89DEB73-8D02-4A85-B43D-285DC961E12F}" type="sibTrans" cxnId="{FBD1F32B-3255-43FC-AF62-0879D318655A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21831F6-57FC-4364-94A6-545CD99447A9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حقیقی </a:t>
          </a:r>
          <a:endParaRPr lang="fa-IR" sz="1600" dirty="0">
            <a:cs typeface="B Mitra" pitchFamily="2" charset="-78"/>
          </a:endParaRPr>
        </a:p>
      </dgm:t>
    </dgm:pt>
    <dgm:pt modelId="{3C67892F-662D-49EA-AD27-3CEB26E1A0AD}" type="parTrans" cxnId="{EEA64A1C-B2D4-4582-A325-64DD0AAE1062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073F087-C9A9-48E4-B2C3-75EC2A6F83AF}" type="sibTrans" cxnId="{EEA64A1C-B2D4-4582-A325-64DD0AAE1062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B7637B3-A91B-40E1-8F98-73D29D7EBBEF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مثل نفس و صور ذهنیه</a:t>
          </a:r>
          <a:endParaRPr lang="fa-IR" sz="1600" dirty="0">
            <a:cs typeface="B Mitra" pitchFamily="2" charset="-78"/>
          </a:endParaRPr>
        </a:p>
      </dgm:t>
    </dgm:pt>
    <dgm:pt modelId="{7007C85E-5DB1-4E6F-9880-3876FE495727}" type="parTrans" cxnId="{52CBC76F-91FE-4F0E-9FB5-D7A54A0B28E9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741DF65-8D79-4A06-8966-E4C9D6E71784}" type="sibTrans" cxnId="{52CBC76F-91FE-4F0E-9FB5-D7A54A0B28E9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14E43FF-9EED-4C96-B7F8-BB7E70B7B0A4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علیت خداوند متعال نسبت به عالم از این قسم است</a:t>
          </a:r>
          <a:endParaRPr lang="fa-IR" sz="1600" dirty="0">
            <a:cs typeface="B Mitra" pitchFamily="2" charset="-78"/>
          </a:endParaRPr>
        </a:p>
      </dgm:t>
    </dgm:pt>
    <dgm:pt modelId="{3AD966FA-DEF2-45A4-94CB-3679F98BA6A6}" type="parTrans" cxnId="{3B4BD73D-996D-494D-8F24-0DEBE7CD8469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99889466-DD0C-4FDC-85F9-125AF0BFEA67}" type="sibTrans" cxnId="{3B4BD73D-996D-494D-8F24-0DEBE7CD8469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7C1150D-EE65-4FFE-B39E-468D3CB2EE34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صرفا حدوثا متوقف بر آن است و تقدم زمانی بر معلول دارد</a:t>
          </a:r>
          <a:endParaRPr lang="fa-IR" sz="1600" dirty="0">
            <a:cs typeface="B Mitra" pitchFamily="2" charset="-78"/>
          </a:endParaRPr>
        </a:p>
      </dgm:t>
    </dgm:pt>
    <dgm:pt modelId="{DD217DA9-E6FD-46F6-ACC8-D045D1B9290C}" type="parTrans" cxnId="{F8E98E78-0C22-4B24-BAB5-527DC87937C7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EB1A2E60-21E3-4076-9429-3A655A48FE84}" type="sibTrans" cxnId="{F8E98E78-0C22-4B24-BAB5-527DC87937C7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3EC1294-F993-4BCE-9265-C7CF6B4B23C9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اعدادی</a:t>
          </a:r>
          <a:endParaRPr lang="fa-IR" sz="1600" dirty="0">
            <a:cs typeface="B Mitra" pitchFamily="2" charset="-78"/>
          </a:endParaRPr>
        </a:p>
      </dgm:t>
    </dgm:pt>
    <dgm:pt modelId="{DA101443-8D68-4E51-95F1-C3C53C3F6041}" type="parTrans" cxnId="{17F1A509-1403-4DE4-BF0B-29A0F2C25623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9AD5151D-695F-4F90-85B7-662D8DB13D88}" type="sibTrans" cxnId="{17F1A509-1403-4DE4-BF0B-29A0F2C25623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2DC05C9-A3EA-4959-84F6-FFECD3F25D8A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مثل صنعت و صنعتگر</a:t>
          </a:r>
          <a:endParaRPr lang="fa-IR" sz="1600" dirty="0">
            <a:cs typeface="B Mitra" pitchFamily="2" charset="-78"/>
          </a:endParaRPr>
        </a:p>
      </dgm:t>
    </dgm:pt>
    <dgm:pt modelId="{B2BEA2C9-7EE9-404A-B6FB-EBE9AF025F1A}" type="parTrans" cxnId="{50F51193-3F86-4C90-8A79-330A70E22A6F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E5C2F97-CF8A-4353-B6F7-6186B9CB6D43}" type="sibTrans" cxnId="{50F51193-3F86-4C90-8A79-330A70E22A6F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416FC80-094B-4340-A9EC-5DD173176ED0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ویژگی های علت هستی بخش</a:t>
          </a:r>
          <a:endParaRPr lang="fa-IR" sz="1600" dirty="0">
            <a:cs typeface="B Mitra" pitchFamily="2" charset="-78"/>
          </a:endParaRPr>
        </a:p>
      </dgm:t>
    </dgm:pt>
    <dgm:pt modelId="{1836455F-22B6-4368-B20A-16B3D114C92E}" type="parTrans" cxnId="{C124655D-2457-457C-B724-7963FD6F4C20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4095CD4-A6C6-400C-BA76-A3580C95FF26}" type="sibTrans" cxnId="{C124655D-2457-457C-B724-7963FD6F4C20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4377EA8-493C-4E14-81F0-834DEC986F4C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کمالات معلولها را در مرتبه بالاتری دارد </a:t>
          </a:r>
          <a:endParaRPr lang="fa-IR" sz="1600" dirty="0">
            <a:cs typeface="B Mitra" pitchFamily="2" charset="-78"/>
          </a:endParaRPr>
        </a:p>
      </dgm:t>
    </dgm:pt>
    <dgm:pt modelId="{19485D46-5006-43B6-9D6D-7DE6F4FB6439}" type="parTrans" cxnId="{06AC3935-75C3-4984-8F19-F6636138F11E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69D77BF-BE35-4AFB-87EE-531190D2C290}" type="sibTrans" cxnId="{06AC3935-75C3-4984-8F19-F6636138F11E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E20CFDC-C1BB-4039-8796-A706A53EA80E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زیرا فاقد شیء معطی شیء نیست به خلاف علل اعدادی</a:t>
          </a:r>
          <a:endParaRPr lang="fa-IR" sz="1600" dirty="0">
            <a:cs typeface="B Mitra" pitchFamily="2" charset="-78"/>
          </a:endParaRPr>
        </a:p>
      </dgm:t>
    </dgm:pt>
    <dgm:pt modelId="{9B86D375-684D-4F2E-A71B-0276C4F94FC8}" type="parTrans" cxnId="{9B498BA4-099C-4B2A-8A6E-4AB7D1578FB3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C9B4A86-8946-4E88-A9E5-7BA33DBF707D}" type="sibTrans" cxnId="{9B498BA4-099C-4B2A-8A6E-4AB7D1578FB3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E3827090-6E3B-4F92-B8A2-0A21ED5404E3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کار علت هستی بخش آفریدن است </a:t>
          </a:r>
          <a:endParaRPr lang="fa-IR" sz="1600" dirty="0">
            <a:cs typeface="B Mitra" pitchFamily="2" charset="-78"/>
          </a:endParaRPr>
        </a:p>
      </dgm:t>
    </dgm:pt>
    <dgm:pt modelId="{ED539ED2-4C21-4561-BA6E-00C97ED2D978}" type="parTrans" cxnId="{2B0AD28D-C6FE-46B5-8711-9730B96BC87C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CAE39F2-A434-42D5-962A-B3E4BB477C75}" type="sibTrans" cxnId="{2B0AD28D-C6FE-46B5-8711-9730B96BC87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45D892B-17D7-4374-8FE0-B9FB6DFECF16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به خلاف فاعل های طبیعی که صرفا معلول های موجود را دگرگون می سازند</a:t>
          </a:r>
          <a:endParaRPr lang="fa-IR" sz="1600" dirty="0">
            <a:cs typeface="B Mitra" pitchFamily="2" charset="-78"/>
          </a:endParaRPr>
        </a:p>
      </dgm:t>
    </dgm:pt>
    <dgm:pt modelId="{693A147A-73CB-4768-A3C0-4F4E89618E09}" type="parTrans" cxnId="{27B70C75-D1B4-4E4B-87F1-800368195206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22F9EB2-97A6-418E-B343-698D4C78FD21}" type="sibTrans" cxnId="{27B70C75-D1B4-4E4B-87F1-800368195206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C7145FC-270A-4B6C-9360-8C009DAB42F2}">
      <dgm:prSet custT="1"/>
      <dgm:spPr/>
      <dgm:t>
        <a:bodyPr/>
        <a:lstStyle/>
        <a:p>
          <a:pPr rtl="1"/>
          <a:r>
            <a:rPr lang="fa-IR" sz="1600" smtClean="0">
              <a:cs typeface="B Mitra" pitchFamily="2" charset="-78"/>
            </a:rPr>
            <a:t>وجود </a:t>
          </a:r>
          <a:r>
            <a:rPr lang="fa-IR" sz="1600" dirty="0" smtClean="0">
              <a:cs typeface="B Mitra" pitchFamily="2" charset="-78"/>
            </a:rPr>
            <a:t>او برای بقاء معلول ضرورت دارد </a:t>
          </a:r>
          <a:endParaRPr lang="fa-IR" sz="1600" dirty="0">
            <a:cs typeface="B Mitra" pitchFamily="2" charset="-78"/>
          </a:endParaRPr>
        </a:p>
      </dgm:t>
    </dgm:pt>
    <dgm:pt modelId="{4E9D0BCE-7B86-412A-8B92-B68FBB4CF1F6}" type="parTrans" cxnId="{F7673E8C-EE85-4F97-936B-B43060561E62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5BFB2A6-415B-4E3F-8D69-1B37F5CD1233}" type="sibTrans" cxnId="{F7673E8C-EE85-4F97-936B-B43060561E62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72D8A0B-0925-42FC-872A-CDEA5F1A4AC3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معلول در تمام شئون وجودی خود نیازمند به آن است </a:t>
          </a:r>
          <a:endParaRPr lang="fa-IR" sz="1600" dirty="0">
            <a:cs typeface="B Mitra" pitchFamily="2" charset="-78"/>
          </a:endParaRPr>
        </a:p>
      </dgm:t>
    </dgm:pt>
    <dgm:pt modelId="{3F1174EA-85BB-44D9-9A5D-290666DB8DB8}" type="parTrans" cxnId="{06BCFAE6-7FFD-4F1F-9B6D-36E8F878B7F3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D00C265-E968-4B79-851F-97F2D54B21BE}" type="sibTrans" cxnId="{06BCFAE6-7FFD-4F1F-9B6D-36E8F878B7F3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C2583290-2EA8-443C-978A-37DF34D45563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نکته</a:t>
          </a:r>
          <a:endParaRPr lang="fa-IR" sz="1600" dirty="0">
            <a:cs typeface="B Mitra" pitchFamily="2" charset="-78"/>
          </a:endParaRPr>
        </a:p>
      </dgm:t>
    </dgm:pt>
    <dgm:pt modelId="{08B41EAD-1D80-4014-80FF-D8DA66E877B7}" type="parTrans" cxnId="{9A4B62F5-0484-4451-A82C-DBB4354556F0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3645A9B-4FD6-453E-843C-C5EEB304848D}" type="sibTrans" cxnId="{9A4B62F5-0484-4451-A82C-DBB4354556F0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B5E454A-5442-43FF-A53E-AC32FB86B6D6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تصور اینکه عالم را خداوند آفریده و سپس آن را رها کرده است تصوری تناقض آلود است</a:t>
          </a:r>
          <a:endParaRPr lang="fa-IR" sz="1600" dirty="0">
            <a:cs typeface="B Mitra" pitchFamily="2" charset="-78"/>
          </a:endParaRPr>
        </a:p>
      </dgm:t>
    </dgm:pt>
    <dgm:pt modelId="{8BEE75D3-A166-409D-8FE2-AEC4E1B7563D}" type="parTrans" cxnId="{69687D22-1935-4524-867D-47F5FC27263B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9FF37950-A8A8-4C2C-BE15-56FA08C4E8A4}" type="sibTrans" cxnId="{69687D22-1935-4524-867D-47F5FC27263B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3F009D1-BFF6-4D5B-95A1-3B40C36E7E5D}" type="pres">
      <dgm:prSet presAssocID="{6C8C0A6C-A933-4B54-9C36-E559A4153B9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4F0DE0A-3F8E-4CD3-BD63-4ADBAA794537}" type="pres">
      <dgm:prSet presAssocID="{367C6050-7DED-43D2-A647-D8AB39F800A3}" presName="root1" presStyleCnt="0"/>
      <dgm:spPr/>
    </dgm:pt>
    <dgm:pt modelId="{FDEBF581-3A03-4759-96C8-D7D5A8291291}" type="pres">
      <dgm:prSet presAssocID="{367C6050-7DED-43D2-A647-D8AB39F800A3}" presName="LevelOneTextNode" presStyleLbl="node0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08FC610-14A2-483A-95A2-EC8640BE4440}" type="pres">
      <dgm:prSet presAssocID="{367C6050-7DED-43D2-A647-D8AB39F800A3}" presName="level2hierChild" presStyleCnt="0"/>
      <dgm:spPr/>
    </dgm:pt>
    <dgm:pt modelId="{D28AF4F3-2409-454B-8278-5C32D3CD608B}" type="pres">
      <dgm:prSet presAssocID="{43ABD0AA-2D1A-4FAB-BD51-198C0A774314}" presName="conn2-1" presStyleLbl="parChTrans1D2" presStyleIdx="0" presStyleCnt="7"/>
      <dgm:spPr/>
      <dgm:t>
        <a:bodyPr/>
        <a:lstStyle/>
        <a:p>
          <a:pPr rtl="1"/>
          <a:endParaRPr lang="fa-IR"/>
        </a:p>
      </dgm:t>
    </dgm:pt>
    <dgm:pt modelId="{6772790A-9B5E-430A-A0B0-A7FBD14C1750}" type="pres">
      <dgm:prSet presAssocID="{43ABD0AA-2D1A-4FAB-BD51-198C0A774314}" presName="connTx" presStyleLbl="parChTrans1D2" presStyleIdx="0" presStyleCnt="7"/>
      <dgm:spPr/>
      <dgm:t>
        <a:bodyPr/>
        <a:lstStyle/>
        <a:p>
          <a:pPr rtl="1"/>
          <a:endParaRPr lang="fa-IR"/>
        </a:p>
      </dgm:t>
    </dgm:pt>
    <dgm:pt modelId="{2AD167EB-27B1-4C11-9C91-AB88B024FA6B}" type="pres">
      <dgm:prSet presAssocID="{C1EB1C53-7AC8-4D12-9203-271A08599EB6}" presName="root2" presStyleCnt="0"/>
      <dgm:spPr/>
    </dgm:pt>
    <dgm:pt modelId="{8D3BE96A-56D9-489D-BBD7-14F0E9DE4928}" type="pres">
      <dgm:prSet presAssocID="{C1EB1C53-7AC8-4D12-9203-271A08599EB6}" presName="LevelTwoTextNode" presStyleLbl="node2" presStyleIdx="0" presStyleCnt="7" custScaleX="4905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CCBBB6D-6EC5-45D9-A568-B08F19043294}" type="pres">
      <dgm:prSet presAssocID="{C1EB1C53-7AC8-4D12-9203-271A08599EB6}" presName="level3hierChild" presStyleCnt="0"/>
      <dgm:spPr/>
    </dgm:pt>
    <dgm:pt modelId="{C5B7640A-3BBC-4BF2-8B02-68C51C600CF8}" type="pres">
      <dgm:prSet presAssocID="{1C34A625-CCA8-4CC0-9BAB-D907431CD6B3}" presName="root1" presStyleCnt="0"/>
      <dgm:spPr/>
    </dgm:pt>
    <dgm:pt modelId="{1246D217-30C1-4648-8012-80F1C3A2D83A}" type="pres">
      <dgm:prSet presAssocID="{1C34A625-CCA8-4CC0-9BAB-D907431CD6B3}" presName="LevelOneTextNode" presStyleLbl="node0" presStyleIdx="1" presStyleCnt="4" custScaleX="584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092E2C7-74FA-44C2-A3A2-114120AD1597}" type="pres">
      <dgm:prSet presAssocID="{1C34A625-CCA8-4CC0-9BAB-D907431CD6B3}" presName="level2hierChild" presStyleCnt="0"/>
      <dgm:spPr/>
    </dgm:pt>
    <dgm:pt modelId="{79238860-561E-4F1D-BCF1-11DC09B7C3EE}" type="pres">
      <dgm:prSet presAssocID="{6974A398-5571-4A73-A622-6ADE87DA78F1}" presName="conn2-1" presStyleLbl="parChTrans1D2" presStyleIdx="1" presStyleCnt="7"/>
      <dgm:spPr/>
      <dgm:t>
        <a:bodyPr/>
        <a:lstStyle/>
        <a:p>
          <a:pPr rtl="1"/>
          <a:endParaRPr lang="fa-IR"/>
        </a:p>
      </dgm:t>
    </dgm:pt>
    <dgm:pt modelId="{80D15975-DC67-4D79-9B97-76A80B781E1D}" type="pres">
      <dgm:prSet presAssocID="{6974A398-5571-4A73-A622-6ADE87DA78F1}" presName="connTx" presStyleLbl="parChTrans1D2" presStyleIdx="1" presStyleCnt="7"/>
      <dgm:spPr/>
      <dgm:t>
        <a:bodyPr/>
        <a:lstStyle/>
        <a:p>
          <a:pPr rtl="1"/>
          <a:endParaRPr lang="fa-IR"/>
        </a:p>
      </dgm:t>
    </dgm:pt>
    <dgm:pt modelId="{4CC0AE97-7FC3-4BCA-BBF3-0405D2A288A2}" type="pres">
      <dgm:prSet presAssocID="{2AB80ABA-3723-459B-B956-52997396B538}" presName="root2" presStyleCnt="0"/>
      <dgm:spPr/>
    </dgm:pt>
    <dgm:pt modelId="{36829991-E5AD-4E53-B87D-D4C677EDFE98}" type="pres">
      <dgm:prSet presAssocID="{2AB80ABA-3723-459B-B956-52997396B538}" presName="LevelTwoTextNode" presStyleLbl="node2" presStyleIdx="1" presStyleCnt="7" custScaleX="1525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2A0B4F7-E164-4251-A5AD-F03A88300E78}" type="pres">
      <dgm:prSet presAssocID="{2AB80ABA-3723-459B-B956-52997396B538}" presName="level3hierChild" presStyleCnt="0"/>
      <dgm:spPr/>
    </dgm:pt>
    <dgm:pt modelId="{8C3B0468-5215-4AC2-BBD8-0E304562F1BA}" type="pres">
      <dgm:prSet presAssocID="{3C67892F-662D-49EA-AD27-3CEB26E1A0AD}" presName="conn2-1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A4CB2A50-93A3-4DD3-B272-0D620E06EC25}" type="pres">
      <dgm:prSet presAssocID="{3C67892F-662D-49EA-AD27-3CEB26E1A0AD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93CE47B5-A9E8-4754-8BD0-51F9A69B62A6}" type="pres">
      <dgm:prSet presAssocID="{021831F6-57FC-4364-94A6-545CD99447A9}" presName="root2" presStyleCnt="0"/>
      <dgm:spPr/>
    </dgm:pt>
    <dgm:pt modelId="{9BA95DA0-D52F-415A-97E0-4625DAE6D8A6}" type="pres">
      <dgm:prSet presAssocID="{021831F6-57FC-4364-94A6-545CD99447A9}" presName="LevelTwoTextNode" presStyleLbl="node3" presStyleIdx="0" presStyleCnt="5" custScaleX="7467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F3A9EC0-E87F-460F-958D-0C89C11B378F}" type="pres">
      <dgm:prSet presAssocID="{021831F6-57FC-4364-94A6-545CD99447A9}" presName="level3hierChild" presStyleCnt="0"/>
      <dgm:spPr/>
    </dgm:pt>
    <dgm:pt modelId="{AC9BEBFE-E92B-4B8B-AEF7-69766E43187F}" type="pres">
      <dgm:prSet presAssocID="{7007C85E-5DB1-4E6F-9880-3876FE495727}" presName="conn2-1" presStyleLbl="parChTrans1D4" presStyleIdx="0" presStyleCnt="3"/>
      <dgm:spPr/>
      <dgm:t>
        <a:bodyPr/>
        <a:lstStyle/>
        <a:p>
          <a:pPr rtl="1"/>
          <a:endParaRPr lang="fa-IR"/>
        </a:p>
      </dgm:t>
    </dgm:pt>
    <dgm:pt modelId="{A4BF6CA0-F925-4299-93FA-0477A1E1F7D3}" type="pres">
      <dgm:prSet presAssocID="{7007C85E-5DB1-4E6F-9880-3876FE495727}" presName="connTx" presStyleLbl="parChTrans1D4" presStyleIdx="0" presStyleCnt="3"/>
      <dgm:spPr/>
      <dgm:t>
        <a:bodyPr/>
        <a:lstStyle/>
        <a:p>
          <a:pPr rtl="1"/>
          <a:endParaRPr lang="fa-IR"/>
        </a:p>
      </dgm:t>
    </dgm:pt>
    <dgm:pt modelId="{E11F3537-CA88-4BB8-8942-0B0F39071596}" type="pres">
      <dgm:prSet presAssocID="{0B7637B3-A91B-40E1-8F98-73D29D7EBBEF}" presName="root2" presStyleCnt="0"/>
      <dgm:spPr/>
    </dgm:pt>
    <dgm:pt modelId="{4CB9C36A-A8F5-434F-9213-5D3A9D961A9D}" type="pres">
      <dgm:prSet presAssocID="{0B7637B3-A91B-40E1-8F98-73D29D7EBBEF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48835B4-ACBA-4266-B7BD-5545AFE4F0C0}" type="pres">
      <dgm:prSet presAssocID="{0B7637B3-A91B-40E1-8F98-73D29D7EBBEF}" presName="level3hierChild" presStyleCnt="0"/>
      <dgm:spPr/>
    </dgm:pt>
    <dgm:pt modelId="{C57DA158-6679-4144-8F7A-748DBCD51F17}" type="pres">
      <dgm:prSet presAssocID="{3AD966FA-DEF2-45A4-94CB-3679F98BA6A6}" presName="conn2-1" presStyleLbl="parChTrans1D4" presStyleIdx="1" presStyleCnt="3"/>
      <dgm:spPr/>
      <dgm:t>
        <a:bodyPr/>
        <a:lstStyle/>
        <a:p>
          <a:pPr rtl="1"/>
          <a:endParaRPr lang="fa-IR"/>
        </a:p>
      </dgm:t>
    </dgm:pt>
    <dgm:pt modelId="{AC207DDE-D0CC-4BD1-9AA5-C4E0A54F3244}" type="pres">
      <dgm:prSet presAssocID="{3AD966FA-DEF2-45A4-94CB-3679F98BA6A6}" presName="connTx" presStyleLbl="parChTrans1D4" presStyleIdx="1" presStyleCnt="3"/>
      <dgm:spPr/>
      <dgm:t>
        <a:bodyPr/>
        <a:lstStyle/>
        <a:p>
          <a:pPr rtl="1"/>
          <a:endParaRPr lang="fa-IR"/>
        </a:p>
      </dgm:t>
    </dgm:pt>
    <dgm:pt modelId="{50AA36BF-3386-455D-8514-2155CB9E56EE}" type="pres">
      <dgm:prSet presAssocID="{114E43FF-9EED-4C96-B7F8-BB7E70B7B0A4}" presName="root2" presStyleCnt="0"/>
      <dgm:spPr/>
    </dgm:pt>
    <dgm:pt modelId="{B1D4EA55-5163-424D-BC2E-431759BF8123}" type="pres">
      <dgm:prSet presAssocID="{114E43FF-9EED-4C96-B7F8-BB7E70B7B0A4}" presName="LevelTwoTextNode" presStyleLbl="node4" presStyleIdx="1" presStyleCnt="3" custScaleX="155079" custScaleY="13411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4853BCC-7D84-469B-A0A8-F30ADC170AA0}" type="pres">
      <dgm:prSet presAssocID="{114E43FF-9EED-4C96-B7F8-BB7E70B7B0A4}" presName="level3hierChild" presStyleCnt="0"/>
      <dgm:spPr/>
    </dgm:pt>
    <dgm:pt modelId="{3DAB64ED-3AF8-46A1-B1A7-79E70B4A32BC}" type="pres">
      <dgm:prSet presAssocID="{DD217DA9-E6FD-46F6-ACC8-D045D1B9290C}" presName="conn2-1" presStyleLbl="parChTrans1D2" presStyleIdx="2" presStyleCnt="7"/>
      <dgm:spPr/>
      <dgm:t>
        <a:bodyPr/>
        <a:lstStyle/>
        <a:p>
          <a:pPr rtl="1"/>
          <a:endParaRPr lang="fa-IR"/>
        </a:p>
      </dgm:t>
    </dgm:pt>
    <dgm:pt modelId="{3FDBFE77-BE1C-48AD-9B26-BBA121EBDA48}" type="pres">
      <dgm:prSet presAssocID="{DD217DA9-E6FD-46F6-ACC8-D045D1B9290C}" presName="connTx" presStyleLbl="parChTrans1D2" presStyleIdx="2" presStyleCnt="7"/>
      <dgm:spPr/>
      <dgm:t>
        <a:bodyPr/>
        <a:lstStyle/>
        <a:p>
          <a:pPr rtl="1"/>
          <a:endParaRPr lang="fa-IR"/>
        </a:p>
      </dgm:t>
    </dgm:pt>
    <dgm:pt modelId="{670F2281-9F09-4CAD-ABB7-C2F65D030FF7}" type="pres">
      <dgm:prSet presAssocID="{57C1150D-EE65-4FFE-B39E-468D3CB2EE34}" presName="root2" presStyleCnt="0"/>
      <dgm:spPr/>
    </dgm:pt>
    <dgm:pt modelId="{515C5321-0B97-41BD-9D0B-8E20B1F7FC65}" type="pres">
      <dgm:prSet presAssocID="{57C1150D-EE65-4FFE-B39E-468D3CB2EE34}" presName="LevelTwoTextNode" presStyleLbl="node2" presStyleIdx="2" presStyleCnt="7" custScaleX="1545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418BD5E-A11D-4D50-BAC6-6925E152FE8B}" type="pres">
      <dgm:prSet presAssocID="{57C1150D-EE65-4FFE-B39E-468D3CB2EE34}" presName="level3hierChild" presStyleCnt="0"/>
      <dgm:spPr/>
    </dgm:pt>
    <dgm:pt modelId="{5FCA2653-535A-40C3-BEB0-654244A8372F}" type="pres">
      <dgm:prSet presAssocID="{DA101443-8D68-4E51-95F1-C3C53C3F6041}" presName="conn2-1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C737DF4E-EE76-464B-9876-5558AB0CFD08}" type="pres">
      <dgm:prSet presAssocID="{DA101443-8D68-4E51-95F1-C3C53C3F6041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1448C307-3433-46EE-B1F9-9139226C3EE8}" type="pres">
      <dgm:prSet presAssocID="{83EC1294-F993-4BCE-9265-C7CF6B4B23C9}" presName="root2" presStyleCnt="0"/>
      <dgm:spPr/>
    </dgm:pt>
    <dgm:pt modelId="{CC8FC0EB-F89E-4B5B-BBD0-479F7A73975F}" type="pres">
      <dgm:prSet presAssocID="{83EC1294-F993-4BCE-9265-C7CF6B4B23C9}" presName="LevelTwoTextNode" presStyleLbl="node3" presStyleIdx="1" presStyleCnt="5" custScaleX="7418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595E2A9-EF58-4FC3-8375-C819751BF895}" type="pres">
      <dgm:prSet presAssocID="{83EC1294-F993-4BCE-9265-C7CF6B4B23C9}" presName="level3hierChild" presStyleCnt="0"/>
      <dgm:spPr/>
    </dgm:pt>
    <dgm:pt modelId="{D6338B90-0D4A-4C7B-BDE4-E5E34732DB6D}" type="pres">
      <dgm:prSet presAssocID="{B2BEA2C9-7EE9-404A-B6FB-EBE9AF025F1A}" presName="conn2-1" presStyleLbl="parChTrans1D4" presStyleIdx="2" presStyleCnt="3"/>
      <dgm:spPr/>
      <dgm:t>
        <a:bodyPr/>
        <a:lstStyle/>
        <a:p>
          <a:pPr rtl="1"/>
          <a:endParaRPr lang="fa-IR"/>
        </a:p>
      </dgm:t>
    </dgm:pt>
    <dgm:pt modelId="{4715CD9E-48B8-49B0-B527-C69C99C158CE}" type="pres">
      <dgm:prSet presAssocID="{B2BEA2C9-7EE9-404A-B6FB-EBE9AF025F1A}" presName="connTx" presStyleLbl="parChTrans1D4" presStyleIdx="2" presStyleCnt="3"/>
      <dgm:spPr/>
      <dgm:t>
        <a:bodyPr/>
        <a:lstStyle/>
        <a:p>
          <a:pPr rtl="1"/>
          <a:endParaRPr lang="fa-IR"/>
        </a:p>
      </dgm:t>
    </dgm:pt>
    <dgm:pt modelId="{E05BE8CF-9A97-48FB-8948-40E97BFFA04E}" type="pres">
      <dgm:prSet presAssocID="{42DC05C9-A3EA-4959-84F6-FFECD3F25D8A}" presName="root2" presStyleCnt="0"/>
      <dgm:spPr/>
    </dgm:pt>
    <dgm:pt modelId="{4594E511-51AC-4E10-A4D5-9C3C263875EB}" type="pres">
      <dgm:prSet presAssocID="{42DC05C9-A3EA-4959-84F6-FFECD3F25D8A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8D1B28F-50CF-4012-B454-6B69491267CF}" type="pres">
      <dgm:prSet presAssocID="{42DC05C9-A3EA-4959-84F6-FFECD3F25D8A}" presName="level3hierChild" presStyleCnt="0"/>
      <dgm:spPr/>
    </dgm:pt>
    <dgm:pt modelId="{CD2C4312-6045-4BBB-B389-B4724411010D}" type="pres">
      <dgm:prSet presAssocID="{D416FC80-094B-4340-A9EC-5DD173176ED0}" presName="root1" presStyleCnt="0"/>
      <dgm:spPr/>
    </dgm:pt>
    <dgm:pt modelId="{5B3E8B5C-8784-465F-B9F4-FBC98746F102}" type="pres">
      <dgm:prSet presAssocID="{D416FC80-094B-4340-A9EC-5DD173176ED0}" presName="LevelOneTextNode" presStyleLbl="node0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6B78B63-4F4A-4B96-A30E-FCB46D121C91}" type="pres">
      <dgm:prSet presAssocID="{D416FC80-094B-4340-A9EC-5DD173176ED0}" presName="level2hierChild" presStyleCnt="0"/>
      <dgm:spPr/>
    </dgm:pt>
    <dgm:pt modelId="{2F610AF2-6788-40E5-9222-DCD17ED24736}" type="pres">
      <dgm:prSet presAssocID="{19485D46-5006-43B6-9D6D-7DE6F4FB6439}" presName="conn2-1" presStyleLbl="parChTrans1D2" presStyleIdx="3" presStyleCnt="7"/>
      <dgm:spPr/>
      <dgm:t>
        <a:bodyPr/>
        <a:lstStyle/>
        <a:p>
          <a:pPr rtl="1"/>
          <a:endParaRPr lang="fa-IR"/>
        </a:p>
      </dgm:t>
    </dgm:pt>
    <dgm:pt modelId="{A1B12955-FE9E-4642-81AD-CD865C78529D}" type="pres">
      <dgm:prSet presAssocID="{19485D46-5006-43B6-9D6D-7DE6F4FB6439}" presName="connTx" presStyleLbl="parChTrans1D2" presStyleIdx="3" presStyleCnt="7"/>
      <dgm:spPr/>
      <dgm:t>
        <a:bodyPr/>
        <a:lstStyle/>
        <a:p>
          <a:pPr rtl="1"/>
          <a:endParaRPr lang="fa-IR"/>
        </a:p>
      </dgm:t>
    </dgm:pt>
    <dgm:pt modelId="{C7AB1D35-D895-4C11-980E-4208501B7E44}" type="pres">
      <dgm:prSet presAssocID="{64377EA8-493C-4E14-81F0-834DEC986F4C}" presName="root2" presStyleCnt="0"/>
      <dgm:spPr/>
    </dgm:pt>
    <dgm:pt modelId="{8B1B9DF0-452E-47A5-A04D-CFD7553CFB7F}" type="pres">
      <dgm:prSet presAssocID="{64377EA8-493C-4E14-81F0-834DEC986F4C}" presName="LevelTwoTextNode" presStyleLbl="node2" presStyleIdx="3" presStyleCnt="7" custScaleX="22269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ACFE3FE-71B2-484B-B903-D078CC11F43B}" type="pres">
      <dgm:prSet presAssocID="{64377EA8-493C-4E14-81F0-834DEC986F4C}" presName="level3hierChild" presStyleCnt="0"/>
      <dgm:spPr/>
    </dgm:pt>
    <dgm:pt modelId="{76130145-DC1B-4C3A-A065-67CB928EB596}" type="pres">
      <dgm:prSet presAssocID="{9B86D375-684D-4F2E-A71B-0276C4F94FC8}" presName="conn2-1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8DE88FA7-9226-4266-968A-D9B0A49CA45F}" type="pres">
      <dgm:prSet presAssocID="{9B86D375-684D-4F2E-A71B-0276C4F94FC8}" presName="connTx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553BED4E-31D7-4259-B512-DE04CDDA36EB}" type="pres">
      <dgm:prSet presAssocID="{8E20CFDC-C1BB-4039-8796-A706A53EA80E}" presName="root2" presStyleCnt="0"/>
      <dgm:spPr/>
    </dgm:pt>
    <dgm:pt modelId="{8BEE3B16-0990-4A7C-BD46-5B01E8ED42F2}" type="pres">
      <dgm:prSet presAssocID="{8E20CFDC-C1BB-4039-8796-A706A53EA80E}" presName="LevelTwoTextNode" presStyleLbl="node3" presStyleIdx="2" presStyleCnt="5" custScaleX="28366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E446E6B-4E47-460E-805F-F337739E8A98}" type="pres">
      <dgm:prSet presAssocID="{8E20CFDC-C1BB-4039-8796-A706A53EA80E}" presName="level3hierChild" presStyleCnt="0"/>
      <dgm:spPr/>
    </dgm:pt>
    <dgm:pt modelId="{2F20D34F-4656-4C99-84CF-6EA31B666DE0}" type="pres">
      <dgm:prSet presAssocID="{ED539ED2-4C21-4561-BA6E-00C97ED2D978}" presName="conn2-1" presStyleLbl="parChTrans1D2" presStyleIdx="4" presStyleCnt="7"/>
      <dgm:spPr/>
      <dgm:t>
        <a:bodyPr/>
        <a:lstStyle/>
        <a:p>
          <a:pPr rtl="1"/>
          <a:endParaRPr lang="fa-IR"/>
        </a:p>
      </dgm:t>
    </dgm:pt>
    <dgm:pt modelId="{C750A4BA-B4C8-4EC7-8FEB-01AF3DB6DBFD}" type="pres">
      <dgm:prSet presAssocID="{ED539ED2-4C21-4561-BA6E-00C97ED2D978}" presName="connTx" presStyleLbl="parChTrans1D2" presStyleIdx="4" presStyleCnt="7"/>
      <dgm:spPr/>
      <dgm:t>
        <a:bodyPr/>
        <a:lstStyle/>
        <a:p>
          <a:pPr rtl="1"/>
          <a:endParaRPr lang="fa-IR"/>
        </a:p>
      </dgm:t>
    </dgm:pt>
    <dgm:pt modelId="{797FE117-DE4C-4CA8-A976-83682B316F26}" type="pres">
      <dgm:prSet presAssocID="{E3827090-6E3B-4F92-B8A2-0A21ED5404E3}" presName="root2" presStyleCnt="0"/>
      <dgm:spPr/>
    </dgm:pt>
    <dgm:pt modelId="{9C7DD259-351B-46AC-806E-6CD5FE109FD5}" type="pres">
      <dgm:prSet presAssocID="{E3827090-6E3B-4F92-B8A2-0A21ED5404E3}" presName="LevelTwoTextNode" presStyleLbl="node2" presStyleIdx="4" presStyleCnt="7" custScaleX="22269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5FD7ADF-BFB6-48FB-A911-4A1843475FBC}" type="pres">
      <dgm:prSet presAssocID="{E3827090-6E3B-4F92-B8A2-0A21ED5404E3}" presName="level3hierChild" presStyleCnt="0"/>
      <dgm:spPr/>
    </dgm:pt>
    <dgm:pt modelId="{0DA834AA-366D-4DF5-BFB8-00CC55D12EF1}" type="pres">
      <dgm:prSet presAssocID="{693A147A-73CB-4768-A3C0-4F4E89618E09}" presName="conn2-1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28D5A8ED-344F-4210-A0A6-22EC453452BB}" type="pres">
      <dgm:prSet presAssocID="{693A147A-73CB-4768-A3C0-4F4E89618E09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95FA45C7-18F5-4502-B572-2D21F77DCAE8}" type="pres">
      <dgm:prSet presAssocID="{745D892B-17D7-4374-8FE0-B9FB6DFECF16}" presName="root2" presStyleCnt="0"/>
      <dgm:spPr/>
    </dgm:pt>
    <dgm:pt modelId="{EDABD283-9EEB-4C95-B874-6B96F06755FA}" type="pres">
      <dgm:prSet presAssocID="{745D892B-17D7-4374-8FE0-B9FB6DFECF16}" presName="LevelTwoTextNode" presStyleLbl="node3" presStyleIdx="3" presStyleCnt="5" custScaleX="28366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D2742C3-B981-4B48-A3C3-0B1D9636CFDB}" type="pres">
      <dgm:prSet presAssocID="{745D892B-17D7-4374-8FE0-B9FB6DFECF16}" presName="level3hierChild" presStyleCnt="0"/>
      <dgm:spPr/>
    </dgm:pt>
    <dgm:pt modelId="{A2C053D0-B996-4E65-A830-0463D0944EC0}" type="pres">
      <dgm:prSet presAssocID="{4E9D0BCE-7B86-412A-8B92-B68FBB4CF1F6}" presName="conn2-1" presStyleLbl="parChTrans1D2" presStyleIdx="5" presStyleCnt="7"/>
      <dgm:spPr/>
      <dgm:t>
        <a:bodyPr/>
        <a:lstStyle/>
        <a:p>
          <a:pPr rtl="1"/>
          <a:endParaRPr lang="fa-IR"/>
        </a:p>
      </dgm:t>
    </dgm:pt>
    <dgm:pt modelId="{14AF784A-9F88-4D45-9AA3-CFE2ECFF3BD8}" type="pres">
      <dgm:prSet presAssocID="{4E9D0BCE-7B86-412A-8B92-B68FBB4CF1F6}" presName="connTx" presStyleLbl="parChTrans1D2" presStyleIdx="5" presStyleCnt="7"/>
      <dgm:spPr/>
      <dgm:t>
        <a:bodyPr/>
        <a:lstStyle/>
        <a:p>
          <a:pPr rtl="1"/>
          <a:endParaRPr lang="fa-IR"/>
        </a:p>
      </dgm:t>
    </dgm:pt>
    <dgm:pt modelId="{9B8E6734-FD91-4CD3-9796-1BD0CFA87757}" type="pres">
      <dgm:prSet presAssocID="{3C7145FC-270A-4B6C-9360-8C009DAB42F2}" presName="root2" presStyleCnt="0"/>
      <dgm:spPr/>
    </dgm:pt>
    <dgm:pt modelId="{6CB5A0DA-6D27-4523-9466-AF089D84E438}" type="pres">
      <dgm:prSet presAssocID="{3C7145FC-270A-4B6C-9360-8C009DAB42F2}" presName="LevelTwoTextNode" presStyleLbl="node2" presStyleIdx="5" presStyleCnt="7" custScaleX="22269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9433266-33D1-42F2-A98F-3BEA4469DBD6}" type="pres">
      <dgm:prSet presAssocID="{3C7145FC-270A-4B6C-9360-8C009DAB42F2}" presName="level3hierChild" presStyleCnt="0"/>
      <dgm:spPr/>
    </dgm:pt>
    <dgm:pt modelId="{5B3DF1F3-1CBA-4CEC-A925-6169C8FD437B}" type="pres">
      <dgm:prSet presAssocID="{3F1174EA-85BB-44D9-9A5D-290666DB8DB8}" presName="conn2-1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DB38F13D-C800-4E75-9943-3B6A06265541}" type="pres">
      <dgm:prSet presAssocID="{3F1174EA-85BB-44D9-9A5D-290666DB8DB8}" presName="connTx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9FE9499F-6FE5-4B2A-B353-8E2C8877DFBA}" type="pres">
      <dgm:prSet presAssocID="{172D8A0B-0925-42FC-872A-CDEA5F1A4AC3}" presName="root2" presStyleCnt="0"/>
      <dgm:spPr/>
    </dgm:pt>
    <dgm:pt modelId="{082B8AE0-D327-4D67-A827-DC462ECF816C}" type="pres">
      <dgm:prSet presAssocID="{172D8A0B-0925-42FC-872A-CDEA5F1A4AC3}" presName="LevelTwoTextNode" presStyleLbl="node3" presStyleIdx="4" presStyleCnt="5" custScaleX="28366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A201785-7FAA-4E86-9A3A-C5F3ED67FCFF}" type="pres">
      <dgm:prSet presAssocID="{172D8A0B-0925-42FC-872A-CDEA5F1A4AC3}" presName="level3hierChild" presStyleCnt="0"/>
      <dgm:spPr/>
    </dgm:pt>
    <dgm:pt modelId="{1A493EBA-7992-4FEF-8547-F55E6F2323FD}" type="pres">
      <dgm:prSet presAssocID="{C2583290-2EA8-443C-978A-37DF34D45563}" presName="root1" presStyleCnt="0"/>
      <dgm:spPr/>
    </dgm:pt>
    <dgm:pt modelId="{CDB02BFB-007B-4F90-89E3-B0440AE23F97}" type="pres">
      <dgm:prSet presAssocID="{C2583290-2EA8-443C-978A-37DF34D45563}" presName="LevelOneTextNode" presStyleLbl="node0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A79D6F7-533F-498F-9145-F5BA45E0EAB9}" type="pres">
      <dgm:prSet presAssocID="{C2583290-2EA8-443C-978A-37DF34D45563}" presName="level2hierChild" presStyleCnt="0"/>
      <dgm:spPr/>
    </dgm:pt>
    <dgm:pt modelId="{B956C306-CA23-4805-836C-2B0C6882858D}" type="pres">
      <dgm:prSet presAssocID="{8BEE75D3-A166-409D-8FE2-AEC4E1B7563D}" presName="conn2-1" presStyleLbl="parChTrans1D2" presStyleIdx="6" presStyleCnt="7"/>
      <dgm:spPr/>
      <dgm:t>
        <a:bodyPr/>
        <a:lstStyle/>
        <a:p>
          <a:pPr rtl="1"/>
          <a:endParaRPr lang="fa-IR"/>
        </a:p>
      </dgm:t>
    </dgm:pt>
    <dgm:pt modelId="{8D9DD455-DC72-456D-B744-762F81996FF6}" type="pres">
      <dgm:prSet presAssocID="{8BEE75D3-A166-409D-8FE2-AEC4E1B7563D}" presName="connTx" presStyleLbl="parChTrans1D2" presStyleIdx="6" presStyleCnt="7"/>
      <dgm:spPr/>
      <dgm:t>
        <a:bodyPr/>
        <a:lstStyle/>
        <a:p>
          <a:pPr rtl="1"/>
          <a:endParaRPr lang="fa-IR"/>
        </a:p>
      </dgm:t>
    </dgm:pt>
    <dgm:pt modelId="{01B8F738-6FF0-43E7-A000-78C11E2565D7}" type="pres">
      <dgm:prSet presAssocID="{BB5E454A-5442-43FF-A53E-AC32FB86B6D6}" presName="root2" presStyleCnt="0"/>
      <dgm:spPr/>
    </dgm:pt>
    <dgm:pt modelId="{46819F61-623C-484C-8090-CF2D29D1BC66}" type="pres">
      <dgm:prSet presAssocID="{BB5E454A-5442-43FF-A53E-AC32FB86B6D6}" presName="LevelTwoTextNode" presStyleLbl="node2" presStyleIdx="6" presStyleCnt="7" custScaleX="41161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1A62F9E-AC62-4A21-AA31-27406D06D015}" type="pres">
      <dgm:prSet presAssocID="{BB5E454A-5442-43FF-A53E-AC32FB86B6D6}" presName="level3hierChild" presStyleCnt="0"/>
      <dgm:spPr/>
    </dgm:pt>
  </dgm:ptLst>
  <dgm:cxnLst>
    <dgm:cxn modelId="{2B0AD28D-C6FE-46B5-8711-9730B96BC87C}" srcId="{D416FC80-094B-4340-A9EC-5DD173176ED0}" destId="{E3827090-6E3B-4F92-B8A2-0A21ED5404E3}" srcOrd="1" destOrd="0" parTransId="{ED539ED2-4C21-4561-BA6E-00C97ED2D978}" sibTransId="{8CAE39F2-A434-42D5-962A-B3E4BB477C75}"/>
    <dgm:cxn modelId="{53617E2B-CA24-4CB6-9CBE-9E8E547DF007}" type="presOf" srcId="{172D8A0B-0925-42FC-872A-CDEA5F1A4AC3}" destId="{082B8AE0-D327-4D67-A827-DC462ECF816C}" srcOrd="0" destOrd="0" presId="urn:microsoft.com/office/officeart/2005/8/layout/hierarchy2"/>
    <dgm:cxn modelId="{FBD1F32B-3255-43FC-AF62-0879D318655A}" srcId="{1C34A625-CCA8-4CC0-9BAB-D907431CD6B3}" destId="{2AB80ABA-3723-459B-B956-52997396B538}" srcOrd="0" destOrd="0" parTransId="{6974A398-5571-4A73-A622-6ADE87DA78F1}" sibTransId="{389DEB73-8D02-4A85-B43D-285DC961E12F}"/>
    <dgm:cxn modelId="{06AC3935-75C3-4984-8F19-F6636138F11E}" srcId="{D416FC80-094B-4340-A9EC-5DD173176ED0}" destId="{64377EA8-493C-4E14-81F0-834DEC986F4C}" srcOrd="0" destOrd="0" parTransId="{19485D46-5006-43B6-9D6D-7DE6F4FB6439}" sibTransId="{569D77BF-BE35-4AFB-87EE-531190D2C290}"/>
    <dgm:cxn modelId="{9B498BA4-099C-4B2A-8A6E-4AB7D1578FB3}" srcId="{64377EA8-493C-4E14-81F0-834DEC986F4C}" destId="{8E20CFDC-C1BB-4039-8796-A706A53EA80E}" srcOrd="0" destOrd="0" parTransId="{9B86D375-684D-4F2E-A71B-0276C4F94FC8}" sibTransId="{FC9B4A86-8946-4E88-A9E5-7BA33DBF707D}"/>
    <dgm:cxn modelId="{04682CDB-F915-4FB2-B57E-F2FCD237B461}" type="presOf" srcId="{367C6050-7DED-43D2-A647-D8AB39F800A3}" destId="{FDEBF581-3A03-4759-96C8-D7D5A8291291}" srcOrd="0" destOrd="0" presId="urn:microsoft.com/office/officeart/2005/8/layout/hierarchy2"/>
    <dgm:cxn modelId="{231F21C2-8D41-4671-8B2A-B74DBEF16B9F}" type="presOf" srcId="{1C34A625-CCA8-4CC0-9BAB-D907431CD6B3}" destId="{1246D217-30C1-4648-8012-80F1C3A2D83A}" srcOrd="0" destOrd="0" presId="urn:microsoft.com/office/officeart/2005/8/layout/hierarchy2"/>
    <dgm:cxn modelId="{79DC76F6-3DF0-4F60-9101-EE7D905AA4DF}" type="presOf" srcId="{9B86D375-684D-4F2E-A71B-0276C4F94FC8}" destId="{8DE88FA7-9226-4266-968A-D9B0A49CA45F}" srcOrd="1" destOrd="0" presId="urn:microsoft.com/office/officeart/2005/8/layout/hierarchy2"/>
    <dgm:cxn modelId="{9574F099-5C99-4801-A7F5-CC7BE68BF713}" type="presOf" srcId="{B2BEA2C9-7EE9-404A-B6FB-EBE9AF025F1A}" destId="{4715CD9E-48B8-49B0-B527-C69C99C158CE}" srcOrd="1" destOrd="0" presId="urn:microsoft.com/office/officeart/2005/8/layout/hierarchy2"/>
    <dgm:cxn modelId="{8D6313AC-A559-4870-B5CB-6203D06E2992}" type="presOf" srcId="{7007C85E-5DB1-4E6F-9880-3876FE495727}" destId="{A4BF6CA0-F925-4299-93FA-0477A1E1F7D3}" srcOrd="1" destOrd="0" presId="urn:microsoft.com/office/officeart/2005/8/layout/hierarchy2"/>
    <dgm:cxn modelId="{3B4BD73D-996D-494D-8F24-0DEBE7CD8469}" srcId="{0B7637B3-A91B-40E1-8F98-73D29D7EBBEF}" destId="{114E43FF-9EED-4C96-B7F8-BB7E70B7B0A4}" srcOrd="0" destOrd="0" parTransId="{3AD966FA-DEF2-45A4-94CB-3679F98BA6A6}" sibTransId="{99889466-DD0C-4FDC-85F9-125AF0BFEA67}"/>
    <dgm:cxn modelId="{C0AFBF70-010E-435E-8B26-BC7CCCE20CD3}" type="presOf" srcId="{DA101443-8D68-4E51-95F1-C3C53C3F6041}" destId="{5FCA2653-535A-40C3-BEB0-654244A8372F}" srcOrd="0" destOrd="0" presId="urn:microsoft.com/office/officeart/2005/8/layout/hierarchy2"/>
    <dgm:cxn modelId="{9A4B62F5-0484-4451-A82C-DBB4354556F0}" srcId="{6C8C0A6C-A933-4B54-9C36-E559A4153B9A}" destId="{C2583290-2EA8-443C-978A-37DF34D45563}" srcOrd="3" destOrd="0" parTransId="{08B41EAD-1D80-4014-80FF-D8DA66E877B7}" sibTransId="{13645A9B-4FD6-453E-843C-C5EEB304848D}"/>
    <dgm:cxn modelId="{D1AE2EB4-4149-45FC-A7C4-6AE7665FD962}" type="presOf" srcId="{E3827090-6E3B-4F92-B8A2-0A21ED5404E3}" destId="{9C7DD259-351B-46AC-806E-6CD5FE109FD5}" srcOrd="0" destOrd="0" presId="urn:microsoft.com/office/officeart/2005/8/layout/hierarchy2"/>
    <dgm:cxn modelId="{96F80F6A-4F61-4D68-8021-EDB67202CB55}" type="presOf" srcId="{C2583290-2EA8-443C-978A-37DF34D45563}" destId="{CDB02BFB-007B-4F90-89E3-B0440AE23F97}" srcOrd="0" destOrd="0" presId="urn:microsoft.com/office/officeart/2005/8/layout/hierarchy2"/>
    <dgm:cxn modelId="{FD76F78A-196D-47C6-8472-CD92E59FC874}" type="presOf" srcId="{2AB80ABA-3723-459B-B956-52997396B538}" destId="{36829991-E5AD-4E53-B87D-D4C677EDFE98}" srcOrd="0" destOrd="0" presId="urn:microsoft.com/office/officeart/2005/8/layout/hierarchy2"/>
    <dgm:cxn modelId="{50F51193-3F86-4C90-8A79-330A70E22A6F}" srcId="{83EC1294-F993-4BCE-9265-C7CF6B4B23C9}" destId="{42DC05C9-A3EA-4959-84F6-FFECD3F25D8A}" srcOrd="0" destOrd="0" parTransId="{B2BEA2C9-7EE9-404A-B6FB-EBE9AF025F1A}" sibTransId="{3E5C2F97-CF8A-4353-B6F7-6186B9CB6D43}"/>
    <dgm:cxn modelId="{6C8FEFC1-5204-44C5-8186-2CFCF1976154}" srcId="{6C8C0A6C-A933-4B54-9C36-E559A4153B9A}" destId="{1C34A625-CCA8-4CC0-9BAB-D907431CD6B3}" srcOrd="1" destOrd="0" parTransId="{AFA32310-99BA-424D-A7A9-5EF4BAE2CACD}" sibTransId="{D4C584FE-65F4-4A6A-8D62-EBA23E8920F0}"/>
    <dgm:cxn modelId="{5BDBA282-5751-427B-BE1E-2DA54FA8F25E}" type="presOf" srcId="{19485D46-5006-43B6-9D6D-7DE6F4FB6439}" destId="{A1B12955-FE9E-4642-81AD-CD865C78529D}" srcOrd="1" destOrd="0" presId="urn:microsoft.com/office/officeart/2005/8/layout/hierarchy2"/>
    <dgm:cxn modelId="{9FEB4F95-E888-4FCE-98AA-9A126BF259E2}" type="presOf" srcId="{693A147A-73CB-4768-A3C0-4F4E89618E09}" destId="{28D5A8ED-344F-4210-A0A6-22EC453452BB}" srcOrd="1" destOrd="0" presId="urn:microsoft.com/office/officeart/2005/8/layout/hierarchy2"/>
    <dgm:cxn modelId="{C099BC98-60A6-4032-A15F-9F632A2449D8}" type="presOf" srcId="{3AD966FA-DEF2-45A4-94CB-3679F98BA6A6}" destId="{C57DA158-6679-4144-8F7A-748DBCD51F17}" srcOrd="0" destOrd="0" presId="urn:microsoft.com/office/officeart/2005/8/layout/hierarchy2"/>
    <dgm:cxn modelId="{1C6C550F-8775-402B-BFEA-303787B32CCF}" type="presOf" srcId="{8BEE75D3-A166-409D-8FE2-AEC4E1B7563D}" destId="{8D9DD455-DC72-456D-B744-762F81996FF6}" srcOrd="1" destOrd="0" presId="urn:microsoft.com/office/officeart/2005/8/layout/hierarchy2"/>
    <dgm:cxn modelId="{AF5341A4-99DA-4B03-841A-152CECF5972C}" type="presOf" srcId="{83EC1294-F993-4BCE-9265-C7CF6B4B23C9}" destId="{CC8FC0EB-F89E-4B5B-BBD0-479F7A73975F}" srcOrd="0" destOrd="0" presId="urn:microsoft.com/office/officeart/2005/8/layout/hierarchy2"/>
    <dgm:cxn modelId="{1FD9E52E-470E-4094-A8CF-06D28A85EB94}" type="presOf" srcId="{4E9D0BCE-7B86-412A-8B92-B68FBB4CF1F6}" destId="{14AF784A-9F88-4D45-9AA3-CFE2ECFF3BD8}" srcOrd="1" destOrd="0" presId="urn:microsoft.com/office/officeart/2005/8/layout/hierarchy2"/>
    <dgm:cxn modelId="{7908F2B0-4FC8-4E53-98C4-D5E2A1DEC067}" type="presOf" srcId="{43ABD0AA-2D1A-4FAB-BD51-198C0A774314}" destId="{6772790A-9B5E-430A-A0B0-A7FBD14C1750}" srcOrd="1" destOrd="0" presId="urn:microsoft.com/office/officeart/2005/8/layout/hierarchy2"/>
    <dgm:cxn modelId="{B0FE19D2-084D-46D5-90A5-DFC63DDAEE7C}" type="presOf" srcId="{42DC05C9-A3EA-4959-84F6-FFECD3F25D8A}" destId="{4594E511-51AC-4E10-A4D5-9C3C263875EB}" srcOrd="0" destOrd="0" presId="urn:microsoft.com/office/officeart/2005/8/layout/hierarchy2"/>
    <dgm:cxn modelId="{17F1A509-1403-4DE4-BF0B-29A0F2C25623}" srcId="{57C1150D-EE65-4FFE-B39E-468D3CB2EE34}" destId="{83EC1294-F993-4BCE-9265-C7CF6B4B23C9}" srcOrd="0" destOrd="0" parTransId="{DA101443-8D68-4E51-95F1-C3C53C3F6041}" sibTransId="{9AD5151D-695F-4F90-85B7-662D8DB13D88}"/>
    <dgm:cxn modelId="{55C09DEE-7E77-4445-8A6A-E6088A9DD0EA}" type="presOf" srcId="{6974A398-5571-4A73-A622-6ADE87DA78F1}" destId="{79238860-561E-4F1D-BCF1-11DC09B7C3EE}" srcOrd="0" destOrd="0" presId="urn:microsoft.com/office/officeart/2005/8/layout/hierarchy2"/>
    <dgm:cxn modelId="{1FC1987C-DBCA-4C7D-9698-60608B1F56AF}" type="presOf" srcId="{6C8C0A6C-A933-4B54-9C36-E559A4153B9A}" destId="{43F009D1-BFF6-4D5B-95A1-3B40C36E7E5D}" srcOrd="0" destOrd="0" presId="urn:microsoft.com/office/officeart/2005/8/layout/hierarchy2"/>
    <dgm:cxn modelId="{27B70C75-D1B4-4E4B-87F1-800368195206}" srcId="{E3827090-6E3B-4F92-B8A2-0A21ED5404E3}" destId="{745D892B-17D7-4374-8FE0-B9FB6DFECF16}" srcOrd="0" destOrd="0" parTransId="{693A147A-73CB-4768-A3C0-4F4E89618E09}" sibTransId="{122F9EB2-97A6-418E-B343-698D4C78FD21}"/>
    <dgm:cxn modelId="{6B7D8263-4789-46F1-8885-E3124A7804FF}" type="presOf" srcId="{DD217DA9-E6FD-46F6-ACC8-D045D1B9290C}" destId="{3DAB64ED-3AF8-46A1-B1A7-79E70B4A32BC}" srcOrd="0" destOrd="0" presId="urn:microsoft.com/office/officeart/2005/8/layout/hierarchy2"/>
    <dgm:cxn modelId="{BE2C49B7-2567-4E18-85E4-3FB14DEE0FDE}" type="presOf" srcId="{8E20CFDC-C1BB-4039-8796-A706A53EA80E}" destId="{8BEE3B16-0990-4A7C-BD46-5B01E8ED42F2}" srcOrd="0" destOrd="0" presId="urn:microsoft.com/office/officeart/2005/8/layout/hierarchy2"/>
    <dgm:cxn modelId="{09094A90-7431-443B-A5E7-91575BD5F64B}" type="presOf" srcId="{8BEE75D3-A166-409D-8FE2-AEC4E1B7563D}" destId="{B956C306-CA23-4805-836C-2B0C6882858D}" srcOrd="0" destOrd="0" presId="urn:microsoft.com/office/officeart/2005/8/layout/hierarchy2"/>
    <dgm:cxn modelId="{11DF0692-392A-4CE8-BC8A-05E070B85DA8}" type="presOf" srcId="{7007C85E-5DB1-4E6F-9880-3876FE495727}" destId="{AC9BEBFE-E92B-4B8B-AEF7-69766E43187F}" srcOrd="0" destOrd="0" presId="urn:microsoft.com/office/officeart/2005/8/layout/hierarchy2"/>
    <dgm:cxn modelId="{EEA64A1C-B2D4-4582-A325-64DD0AAE1062}" srcId="{2AB80ABA-3723-459B-B956-52997396B538}" destId="{021831F6-57FC-4364-94A6-545CD99447A9}" srcOrd="0" destOrd="0" parTransId="{3C67892F-662D-49EA-AD27-3CEB26E1A0AD}" sibTransId="{F073F087-C9A9-48E4-B2C3-75EC2A6F83AF}"/>
    <dgm:cxn modelId="{BA83DDCC-12DC-4F4C-B4CE-031EF3DE1A54}" type="presOf" srcId="{C1EB1C53-7AC8-4D12-9203-271A08599EB6}" destId="{8D3BE96A-56D9-489D-BBD7-14F0E9DE4928}" srcOrd="0" destOrd="0" presId="urn:microsoft.com/office/officeart/2005/8/layout/hierarchy2"/>
    <dgm:cxn modelId="{1B29A4F0-5FD9-4CE2-B19D-861F42F5641C}" type="presOf" srcId="{D416FC80-094B-4340-A9EC-5DD173176ED0}" destId="{5B3E8B5C-8784-465F-B9F4-FBC98746F102}" srcOrd="0" destOrd="0" presId="urn:microsoft.com/office/officeart/2005/8/layout/hierarchy2"/>
    <dgm:cxn modelId="{A227FCD6-F02A-471C-A362-ADD14FFB252B}" type="presOf" srcId="{693A147A-73CB-4768-A3C0-4F4E89618E09}" destId="{0DA834AA-366D-4DF5-BFB8-00CC55D12EF1}" srcOrd="0" destOrd="0" presId="urn:microsoft.com/office/officeart/2005/8/layout/hierarchy2"/>
    <dgm:cxn modelId="{77641B8F-9ABB-4A32-B3D0-873DFEF77AEE}" type="presOf" srcId="{114E43FF-9EED-4C96-B7F8-BB7E70B7B0A4}" destId="{B1D4EA55-5163-424D-BC2E-431759BF8123}" srcOrd="0" destOrd="0" presId="urn:microsoft.com/office/officeart/2005/8/layout/hierarchy2"/>
    <dgm:cxn modelId="{B6C5DFC8-E01C-42E4-B165-AFD9EDC1C1B6}" type="presOf" srcId="{ED539ED2-4C21-4561-BA6E-00C97ED2D978}" destId="{2F20D34F-4656-4C99-84CF-6EA31B666DE0}" srcOrd="0" destOrd="0" presId="urn:microsoft.com/office/officeart/2005/8/layout/hierarchy2"/>
    <dgm:cxn modelId="{C124655D-2457-457C-B724-7963FD6F4C20}" srcId="{6C8C0A6C-A933-4B54-9C36-E559A4153B9A}" destId="{D416FC80-094B-4340-A9EC-5DD173176ED0}" srcOrd="2" destOrd="0" parTransId="{1836455F-22B6-4368-B20A-16B3D114C92E}" sibTransId="{54095CD4-A6C6-400C-BA76-A3580C95FF26}"/>
    <dgm:cxn modelId="{5FD64489-CDA1-4550-BF44-B11AC4BF2CF0}" type="presOf" srcId="{3C67892F-662D-49EA-AD27-3CEB26E1A0AD}" destId="{8C3B0468-5215-4AC2-BBD8-0E304562F1BA}" srcOrd="0" destOrd="0" presId="urn:microsoft.com/office/officeart/2005/8/layout/hierarchy2"/>
    <dgm:cxn modelId="{D4D8C585-E173-40D1-A8BF-AE936B649CA8}" type="presOf" srcId="{57C1150D-EE65-4FFE-B39E-468D3CB2EE34}" destId="{515C5321-0B97-41BD-9D0B-8E20B1F7FC65}" srcOrd="0" destOrd="0" presId="urn:microsoft.com/office/officeart/2005/8/layout/hierarchy2"/>
    <dgm:cxn modelId="{71A1A9C7-A166-4B56-8DA6-D7EB5B03B5B0}" type="presOf" srcId="{021831F6-57FC-4364-94A6-545CD99447A9}" destId="{9BA95DA0-D52F-415A-97E0-4625DAE6D8A6}" srcOrd="0" destOrd="0" presId="urn:microsoft.com/office/officeart/2005/8/layout/hierarchy2"/>
    <dgm:cxn modelId="{013E88B1-A4B6-4889-862A-AC14C5A29C24}" type="presOf" srcId="{3F1174EA-85BB-44D9-9A5D-290666DB8DB8}" destId="{DB38F13D-C800-4E75-9943-3B6A06265541}" srcOrd="1" destOrd="0" presId="urn:microsoft.com/office/officeart/2005/8/layout/hierarchy2"/>
    <dgm:cxn modelId="{69687D22-1935-4524-867D-47F5FC27263B}" srcId="{C2583290-2EA8-443C-978A-37DF34D45563}" destId="{BB5E454A-5442-43FF-A53E-AC32FB86B6D6}" srcOrd="0" destOrd="0" parTransId="{8BEE75D3-A166-409D-8FE2-AEC4E1B7563D}" sibTransId="{9FF37950-A8A8-4C2C-BE15-56FA08C4E8A4}"/>
    <dgm:cxn modelId="{EAD897C4-738A-4E58-BDC0-2F477BA95C87}" type="presOf" srcId="{4E9D0BCE-7B86-412A-8B92-B68FBB4CF1F6}" destId="{A2C053D0-B996-4E65-A830-0463D0944EC0}" srcOrd="0" destOrd="0" presId="urn:microsoft.com/office/officeart/2005/8/layout/hierarchy2"/>
    <dgm:cxn modelId="{CC136595-DB90-4D16-84B9-AB0A4DE9A3C6}" type="presOf" srcId="{64377EA8-493C-4E14-81F0-834DEC986F4C}" destId="{8B1B9DF0-452E-47A5-A04D-CFD7553CFB7F}" srcOrd="0" destOrd="0" presId="urn:microsoft.com/office/officeart/2005/8/layout/hierarchy2"/>
    <dgm:cxn modelId="{52CBC76F-91FE-4F0E-9FB5-D7A54A0B28E9}" srcId="{021831F6-57FC-4364-94A6-545CD99447A9}" destId="{0B7637B3-A91B-40E1-8F98-73D29D7EBBEF}" srcOrd="0" destOrd="0" parTransId="{7007C85E-5DB1-4E6F-9880-3876FE495727}" sibTransId="{F741DF65-8D79-4A06-8966-E4C9D6E71784}"/>
    <dgm:cxn modelId="{7AE3603D-018F-4B97-817F-3E6FF2797C32}" type="presOf" srcId="{B2BEA2C9-7EE9-404A-B6FB-EBE9AF025F1A}" destId="{D6338B90-0D4A-4C7B-BDE4-E5E34732DB6D}" srcOrd="0" destOrd="0" presId="urn:microsoft.com/office/officeart/2005/8/layout/hierarchy2"/>
    <dgm:cxn modelId="{B7C4B390-1426-4704-868A-27FD3243AC44}" type="presOf" srcId="{3C67892F-662D-49EA-AD27-3CEB26E1A0AD}" destId="{A4CB2A50-93A3-4DD3-B272-0D620E06EC25}" srcOrd="1" destOrd="0" presId="urn:microsoft.com/office/officeart/2005/8/layout/hierarchy2"/>
    <dgm:cxn modelId="{AD6CAA35-EBED-4132-82B1-CBD2822708F4}" type="presOf" srcId="{DA101443-8D68-4E51-95F1-C3C53C3F6041}" destId="{C737DF4E-EE76-464B-9876-5558AB0CFD08}" srcOrd="1" destOrd="0" presId="urn:microsoft.com/office/officeart/2005/8/layout/hierarchy2"/>
    <dgm:cxn modelId="{9B9D2EA1-64B8-4D7C-BF6F-7456506A2A22}" srcId="{367C6050-7DED-43D2-A647-D8AB39F800A3}" destId="{C1EB1C53-7AC8-4D12-9203-271A08599EB6}" srcOrd="0" destOrd="0" parTransId="{43ABD0AA-2D1A-4FAB-BD51-198C0A774314}" sibTransId="{EBB08E8D-B505-4B71-8152-E318C00E5DA0}"/>
    <dgm:cxn modelId="{6C22087D-67BC-458D-A8F9-E2143BDE0B23}" type="presOf" srcId="{19485D46-5006-43B6-9D6D-7DE6F4FB6439}" destId="{2F610AF2-6788-40E5-9222-DCD17ED24736}" srcOrd="0" destOrd="0" presId="urn:microsoft.com/office/officeart/2005/8/layout/hierarchy2"/>
    <dgm:cxn modelId="{9C2970FC-D063-4E12-921F-89F052F76106}" type="presOf" srcId="{745D892B-17D7-4374-8FE0-B9FB6DFECF16}" destId="{EDABD283-9EEB-4C95-B874-6B96F06755FA}" srcOrd="0" destOrd="0" presId="urn:microsoft.com/office/officeart/2005/8/layout/hierarchy2"/>
    <dgm:cxn modelId="{9D6E92D5-8668-4277-ADA0-3A741F95D019}" type="presOf" srcId="{3AD966FA-DEF2-45A4-94CB-3679F98BA6A6}" destId="{AC207DDE-D0CC-4BD1-9AA5-C4E0A54F3244}" srcOrd="1" destOrd="0" presId="urn:microsoft.com/office/officeart/2005/8/layout/hierarchy2"/>
    <dgm:cxn modelId="{7F3DD8D3-64E8-4B8D-ABDB-6653CF9C9C04}" type="presOf" srcId="{6974A398-5571-4A73-A622-6ADE87DA78F1}" destId="{80D15975-DC67-4D79-9B97-76A80B781E1D}" srcOrd="1" destOrd="0" presId="urn:microsoft.com/office/officeart/2005/8/layout/hierarchy2"/>
    <dgm:cxn modelId="{B65BE64F-EBD9-4282-AA49-CB58CCF14FA2}" type="presOf" srcId="{3C7145FC-270A-4B6C-9360-8C009DAB42F2}" destId="{6CB5A0DA-6D27-4523-9466-AF089D84E438}" srcOrd="0" destOrd="0" presId="urn:microsoft.com/office/officeart/2005/8/layout/hierarchy2"/>
    <dgm:cxn modelId="{BDCB5445-6348-4B3A-A0B4-ACC7DAF12AB3}" type="presOf" srcId="{3F1174EA-85BB-44D9-9A5D-290666DB8DB8}" destId="{5B3DF1F3-1CBA-4CEC-A925-6169C8FD437B}" srcOrd="0" destOrd="0" presId="urn:microsoft.com/office/officeart/2005/8/layout/hierarchy2"/>
    <dgm:cxn modelId="{06BCFAE6-7FFD-4F1F-9B6D-36E8F878B7F3}" srcId="{3C7145FC-270A-4B6C-9360-8C009DAB42F2}" destId="{172D8A0B-0925-42FC-872A-CDEA5F1A4AC3}" srcOrd="0" destOrd="0" parTransId="{3F1174EA-85BB-44D9-9A5D-290666DB8DB8}" sibTransId="{4D00C265-E968-4B79-851F-97F2D54B21BE}"/>
    <dgm:cxn modelId="{CB24C119-4435-4183-B1EA-1320B66CD98A}" type="presOf" srcId="{9B86D375-684D-4F2E-A71B-0276C4F94FC8}" destId="{76130145-DC1B-4C3A-A065-67CB928EB596}" srcOrd="0" destOrd="0" presId="urn:microsoft.com/office/officeart/2005/8/layout/hierarchy2"/>
    <dgm:cxn modelId="{3F05616E-57C8-43B3-B8CF-AB493ACC9BA4}" type="presOf" srcId="{DD217DA9-E6FD-46F6-ACC8-D045D1B9290C}" destId="{3FDBFE77-BE1C-48AD-9B26-BBA121EBDA48}" srcOrd="1" destOrd="0" presId="urn:microsoft.com/office/officeart/2005/8/layout/hierarchy2"/>
    <dgm:cxn modelId="{13095A02-84CE-4365-9999-B372AF90A367}" type="presOf" srcId="{BB5E454A-5442-43FF-A53E-AC32FB86B6D6}" destId="{46819F61-623C-484C-8090-CF2D29D1BC66}" srcOrd="0" destOrd="0" presId="urn:microsoft.com/office/officeart/2005/8/layout/hierarchy2"/>
    <dgm:cxn modelId="{781ADD3F-DC0A-4057-8873-A4817742146A}" srcId="{6C8C0A6C-A933-4B54-9C36-E559A4153B9A}" destId="{367C6050-7DED-43D2-A647-D8AB39F800A3}" srcOrd="0" destOrd="0" parTransId="{2E0028CA-FE36-402B-B84F-A60B0028BC71}" sibTransId="{5DF0DF00-3940-46D1-B8BE-C4CF5FC83AA0}"/>
    <dgm:cxn modelId="{F8E98E78-0C22-4B24-BAB5-527DC87937C7}" srcId="{1C34A625-CCA8-4CC0-9BAB-D907431CD6B3}" destId="{57C1150D-EE65-4FFE-B39E-468D3CB2EE34}" srcOrd="1" destOrd="0" parTransId="{DD217DA9-E6FD-46F6-ACC8-D045D1B9290C}" sibTransId="{EB1A2E60-21E3-4076-9429-3A655A48FE84}"/>
    <dgm:cxn modelId="{D12329EC-C2ED-4F87-A9DC-7C93338E5D7F}" type="presOf" srcId="{43ABD0AA-2D1A-4FAB-BD51-198C0A774314}" destId="{D28AF4F3-2409-454B-8278-5C32D3CD608B}" srcOrd="0" destOrd="0" presId="urn:microsoft.com/office/officeart/2005/8/layout/hierarchy2"/>
    <dgm:cxn modelId="{5E360F84-3B4C-4712-A082-57F384B5D780}" type="presOf" srcId="{ED539ED2-4C21-4561-BA6E-00C97ED2D978}" destId="{C750A4BA-B4C8-4EC7-8FEB-01AF3DB6DBFD}" srcOrd="1" destOrd="0" presId="urn:microsoft.com/office/officeart/2005/8/layout/hierarchy2"/>
    <dgm:cxn modelId="{6D5A3014-A69B-4A10-BFFA-4E78AD8C3547}" type="presOf" srcId="{0B7637B3-A91B-40E1-8F98-73D29D7EBBEF}" destId="{4CB9C36A-A8F5-434F-9213-5D3A9D961A9D}" srcOrd="0" destOrd="0" presId="urn:microsoft.com/office/officeart/2005/8/layout/hierarchy2"/>
    <dgm:cxn modelId="{F7673E8C-EE85-4F97-936B-B43060561E62}" srcId="{D416FC80-094B-4340-A9EC-5DD173176ED0}" destId="{3C7145FC-270A-4B6C-9360-8C009DAB42F2}" srcOrd="2" destOrd="0" parTransId="{4E9D0BCE-7B86-412A-8B92-B68FBB4CF1F6}" sibTransId="{05BFB2A6-415B-4E3F-8D69-1B37F5CD1233}"/>
    <dgm:cxn modelId="{30C1FDD5-12C2-4602-9075-499D4497E5E5}" type="presParOf" srcId="{43F009D1-BFF6-4D5B-95A1-3B40C36E7E5D}" destId="{E4F0DE0A-3F8E-4CD3-BD63-4ADBAA794537}" srcOrd="0" destOrd="0" presId="urn:microsoft.com/office/officeart/2005/8/layout/hierarchy2"/>
    <dgm:cxn modelId="{F1DE1C20-230A-489F-977A-E211E9E02F91}" type="presParOf" srcId="{E4F0DE0A-3F8E-4CD3-BD63-4ADBAA794537}" destId="{FDEBF581-3A03-4759-96C8-D7D5A8291291}" srcOrd="0" destOrd="0" presId="urn:microsoft.com/office/officeart/2005/8/layout/hierarchy2"/>
    <dgm:cxn modelId="{3C2A8DD4-5DA5-41BD-BDB6-2DF6DD09AEFE}" type="presParOf" srcId="{E4F0DE0A-3F8E-4CD3-BD63-4ADBAA794537}" destId="{808FC610-14A2-483A-95A2-EC8640BE4440}" srcOrd="1" destOrd="0" presId="urn:microsoft.com/office/officeart/2005/8/layout/hierarchy2"/>
    <dgm:cxn modelId="{AB8126B8-C853-48D7-846B-033A29EA46B6}" type="presParOf" srcId="{808FC610-14A2-483A-95A2-EC8640BE4440}" destId="{D28AF4F3-2409-454B-8278-5C32D3CD608B}" srcOrd="0" destOrd="0" presId="urn:microsoft.com/office/officeart/2005/8/layout/hierarchy2"/>
    <dgm:cxn modelId="{6F883A2C-F628-44DC-B187-4457C44AB9F4}" type="presParOf" srcId="{D28AF4F3-2409-454B-8278-5C32D3CD608B}" destId="{6772790A-9B5E-430A-A0B0-A7FBD14C1750}" srcOrd="0" destOrd="0" presId="urn:microsoft.com/office/officeart/2005/8/layout/hierarchy2"/>
    <dgm:cxn modelId="{271C6127-ED47-4828-88B5-9559AEC75CB6}" type="presParOf" srcId="{808FC610-14A2-483A-95A2-EC8640BE4440}" destId="{2AD167EB-27B1-4C11-9C91-AB88B024FA6B}" srcOrd="1" destOrd="0" presId="urn:microsoft.com/office/officeart/2005/8/layout/hierarchy2"/>
    <dgm:cxn modelId="{6A0FB178-384B-436B-B6D5-CBD9B8FF3D24}" type="presParOf" srcId="{2AD167EB-27B1-4C11-9C91-AB88B024FA6B}" destId="{8D3BE96A-56D9-489D-BBD7-14F0E9DE4928}" srcOrd="0" destOrd="0" presId="urn:microsoft.com/office/officeart/2005/8/layout/hierarchy2"/>
    <dgm:cxn modelId="{73601175-D360-4C38-B2E5-671EBC5CF47E}" type="presParOf" srcId="{2AD167EB-27B1-4C11-9C91-AB88B024FA6B}" destId="{6CCBBB6D-6EC5-45D9-A568-B08F19043294}" srcOrd="1" destOrd="0" presId="urn:microsoft.com/office/officeart/2005/8/layout/hierarchy2"/>
    <dgm:cxn modelId="{2053FE7E-E654-4623-B515-5FF0AFA9EDDF}" type="presParOf" srcId="{43F009D1-BFF6-4D5B-95A1-3B40C36E7E5D}" destId="{C5B7640A-3BBC-4BF2-8B02-68C51C600CF8}" srcOrd="1" destOrd="0" presId="urn:microsoft.com/office/officeart/2005/8/layout/hierarchy2"/>
    <dgm:cxn modelId="{F00B2505-8470-4A02-B73D-1785F4A09B5D}" type="presParOf" srcId="{C5B7640A-3BBC-4BF2-8B02-68C51C600CF8}" destId="{1246D217-30C1-4648-8012-80F1C3A2D83A}" srcOrd="0" destOrd="0" presId="urn:microsoft.com/office/officeart/2005/8/layout/hierarchy2"/>
    <dgm:cxn modelId="{CDF659F6-F923-4A13-8114-27F7C625E37C}" type="presParOf" srcId="{C5B7640A-3BBC-4BF2-8B02-68C51C600CF8}" destId="{E092E2C7-74FA-44C2-A3A2-114120AD1597}" srcOrd="1" destOrd="0" presId="urn:microsoft.com/office/officeart/2005/8/layout/hierarchy2"/>
    <dgm:cxn modelId="{99212D2F-A1AF-4EB8-9F80-4DEB075AC965}" type="presParOf" srcId="{E092E2C7-74FA-44C2-A3A2-114120AD1597}" destId="{79238860-561E-4F1D-BCF1-11DC09B7C3EE}" srcOrd="0" destOrd="0" presId="urn:microsoft.com/office/officeart/2005/8/layout/hierarchy2"/>
    <dgm:cxn modelId="{D0DCA555-E775-4E50-844F-E87F672EE8E5}" type="presParOf" srcId="{79238860-561E-4F1D-BCF1-11DC09B7C3EE}" destId="{80D15975-DC67-4D79-9B97-76A80B781E1D}" srcOrd="0" destOrd="0" presId="urn:microsoft.com/office/officeart/2005/8/layout/hierarchy2"/>
    <dgm:cxn modelId="{A214E4FA-3270-400F-A2B5-81659B6C0C63}" type="presParOf" srcId="{E092E2C7-74FA-44C2-A3A2-114120AD1597}" destId="{4CC0AE97-7FC3-4BCA-BBF3-0405D2A288A2}" srcOrd="1" destOrd="0" presId="urn:microsoft.com/office/officeart/2005/8/layout/hierarchy2"/>
    <dgm:cxn modelId="{C0AD78AF-6C2F-4420-A221-26C6AA64C79F}" type="presParOf" srcId="{4CC0AE97-7FC3-4BCA-BBF3-0405D2A288A2}" destId="{36829991-E5AD-4E53-B87D-D4C677EDFE98}" srcOrd="0" destOrd="0" presId="urn:microsoft.com/office/officeart/2005/8/layout/hierarchy2"/>
    <dgm:cxn modelId="{122BFFD2-24B6-4D5B-8D3C-CDDFA20C6A85}" type="presParOf" srcId="{4CC0AE97-7FC3-4BCA-BBF3-0405D2A288A2}" destId="{D2A0B4F7-E164-4251-A5AD-F03A88300E78}" srcOrd="1" destOrd="0" presId="urn:microsoft.com/office/officeart/2005/8/layout/hierarchy2"/>
    <dgm:cxn modelId="{713D62BB-036A-4404-90D7-DC106CC82739}" type="presParOf" srcId="{D2A0B4F7-E164-4251-A5AD-F03A88300E78}" destId="{8C3B0468-5215-4AC2-BBD8-0E304562F1BA}" srcOrd="0" destOrd="0" presId="urn:microsoft.com/office/officeart/2005/8/layout/hierarchy2"/>
    <dgm:cxn modelId="{4CAFB5F9-852E-4B54-8C59-3575F30A150B}" type="presParOf" srcId="{8C3B0468-5215-4AC2-BBD8-0E304562F1BA}" destId="{A4CB2A50-93A3-4DD3-B272-0D620E06EC25}" srcOrd="0" destOrd="0" presId="urn:microsoft.com/office/officeart/2005/8/layout/hierarchy2"/>
    <dgm:cxn modelId="{1E623967-F496-46CE-9AFF-C624C81E6405}" type="presParOf" srcId="{D2A0B4F7-E164-4251-A5AD-F03A88300E78}" destId="{93CE47B5-A9E8-4754-8BD0-51F9A69B62A6}" srcOrd="1" destOrd="0" presId="urn:microsoft.com/office/officeart/2005/8/layout/hierarchy2"/>
    <dgm:cxn modelId="{538783A8-2E42-41BF-8F54-FA8389ADC59D}" type="presParOf" srcId="{93CE47B5-A9E8-4754-8BD0-51F9A69B62A6}" destId="{9BA95DA0-D52F-415A-97E0-4625DAE6D8A6}" srcOrd="0" destOrd="0" presId="urn:microsoft.com/office/officeart/2005/8/layout/hierarchy2"/>
    <dgm:cxn modelId="{78AB719A-73AC-4FD4-9373-5AAE2DE33A19}" type="presParOf" srcId="{93CE47B5-A9E8-4754-8BD0-51F9A69B62A6}" destId="{8F3A9EC0-E87F-460F-958D-0C89C11B378F}" srcOrd="1" destOrd="0" presId="urn:microsoft.com/office/officeart/2005/8/layout/hierarchy2"/>
    <dgm:cxn modelId="{4CCA9376-AEBF-4663-A9AE-D6E668F9DB5C}" type="presParOf" srcId="{8F3A9EC0-E87F-460F-958D-0C89C11B378F}" destId="{AC9BEBFE-E92B-4B8B-AEF7-69766E43187F}" srcOrd="0" destOrd="0" presId="urn:microsoft.com/office/officeart/2005/8/layout/hierarchy2"/>
    <dgm:cxn modelId="{3AB198BE-D886-4308-B9CC-D45970C5E90F}" type="presParOf" srcId="{AC9BEBFE-E92B-4B8B-AEF7-69766E43187F}" destId="{A4BF6CA0-F925-4299-93FA-0477A1E1F7D3}" srcOrd="0" destOrd="0" presId="urn:microsoft.com/office/officeart/2005/8/layout/hierarchy2"/>
    <dgm:cxn modelId="{DC9A4A0D-B14D-43AE-B74E-37272A83E34D}" type="presParOf" srcId="{8F3A9EC0-E87F-460F-958D-0C89C11B378F}" destId="{E11F3537-CA88-4BB8-8942-0B0F39071596}" srcOrd="1" destOrd="0" presId="urn:microsoft.com/office/officeart/2005/8/layout/hierarchy2"/>
    <dgm:cxn modelId="{DEC3ACDF-EE6F-4408-9A30-47BB988B2BE6}" type="presParOf" srcId="{E11F3537-CA88-4BB8-8942-0B0F39071596}" destId="{4CB9C36A-A8F5-434F-9213-5D3A9D961A9D}" srcOrd="0" destOrd="0" presId="urn:microsoft.com/office/officeart/2005/8/layout/hierarchy2"/>
    <dgm:cxn modelId="{16BF0E07-F39D-4A82-8F0F-FCEA314588E0}" type="presParOf" srcId="{E11F3537-CA88-4BB8-8942-0B0F39071596}" destId="{948835B4-ACBA-4266-B7BD-5545AFE4F0C0}" srcOrd="1" destOrd="0" presId="urn:microsoft.com/office/officeart/2005/8/layout/hierarchy2"/>
    <dgm:cxn modelId="{636D0801-EE00-4164-BF27-784BB61E3B3C}" type="presParOf" srcId="{948835B4-ACBA-4266-B7BD-5545AFE4F0C0}" destId="{C57DA158-6679-4144-8F7A-748DBCD51F17}" srcOrd="0" destOrd="0" presId="urn:microsoft.com/office/officeart/2005/8/layout/hierarchy2"/>
    <dgm:cxn modelId="{04353F8A-6F83-48C3-AD31-4FDC1B47FE8C}" type="presParOf" srcId="{C57DA158-6679-4144-8F7A-748DBCD51F17}" destId="{AC207DDE-D0CC-4BD1-9AA5-C4E0A54F3244}" srcOrd="0" destOrd="0" presId="urn:microsoft.com/office/officeart/2005/8/layout/hierarchy2"/>
    <dgm:cxn modelId="{8975E2DB-83B0-486C-A7DD-B3B858C5090F}" type="presParOf" srcId="{948835B4-ACBA-4266-B7BD-5545AFE4F0C0}" destId="{50AA36BF-3386-455D-8514-2155CB9E56EE}" srcOrd="1" destOrd="0" presId="urn:microsoft.com/office/officeart/2005/8/layout/hierarchy2"/>
    <dgm:cxn modelId="{915C3A71-FFDC-4590-81F2-C75382B51B7C}" type="presParOf" srcId="{50AA36BF-3386-455D-8514-2155CB9E56EE}" destId="{B1D4EA55-5163-424D-BC2E-431759BF8123}" srcOrd="0" destOrd="0" presId="urn:microsoft.com/office/officeart/2005/8/layout/hierarchy2"/>
    <dgm:cxn modelId="{4D9286E7-6DA9-460E-8702-7353C101D7A3}" type="presParOf" srcId="{50AA36BF-3386-455D-8514-2155CB9E56EE}" destId="{64853BCC-7D84-469B-A0A8-F30ADC170AA0}" srcOrd="1" destOrd="0" presId="urn:microsoft.com/office/officeart/2005/8/layout/hierarchy2"/>
    <dgm:cxn modelId="{2C7E6404-52EB-4F54-AEE7-B4A16D3FEDE1}" type="presParOf" srcId="{E092E2C7-74FA-44C2-A3A2-114120AD1597}" destId="{3DAB64ED-3AF8-46A1-B1A7-79E70B4A32BC}" srcOrd="2" destOrd="0" presId="urn:microsoft.com/office/officeart/2005/8/layout/hierarchy2"/>
    <dgm:cxn modelId="{FE242BDD-E9B1-4259-BB0E-D6A6F731A876}" type="presParOf" srcId="{3DAB64ED-3AF8-46A1-B1A7-79E70B4A32BC}" destId="{3FDBFE77-BE1C-48AD-9B26-BBA121EBDA48}" srcOrd="0" destOrd="0" presId="urn:microsoft.com/office/officeart/2005/8/layout/hierarchy2"/>
    <dgm:cxn modelId="{BF16A001-2E1D-4C98-9B39-A1C97142823D}" type="presParOf" srcId="{E092E2C7-74FA-44C2-A3A2-114120AD1597}" destId="{670F2281-9F09-4CAD-ABB7-C2F65D030FF7}" srcOrd="3" destOrd="0" presId="urn:microsoft.com/office/officeart/2005/8/layout/hierarchy2"/>
    <dgm:cxn modelId="{A45B4C23-17A8-44FB-864F-25397751F964}" type="presParOf" srcId="{670F2281-9F09-4CAD-ABB7-C2F65D030FF7}" destId="{515C5321-0B97-41BD-9D0B-8E20B1F7FC65}" srcOrd="0" destOrd="0" presId="urn:microsoft.com/office/officeart/2005/8/layout/hierarchy2"/>
    <dgm:cxn modelId="{37C30DB5-7F8A-49AB-A5A0-71922BAC2E39}" type="presParOf" srcId="{670F2281-9F09-4CAD-ABB7-C2F65D030FF7}" destId="{D418BD5E-A11D-4D50-BAC6-6925E152FE8B}" srcOrd="1" destOrd="0" presId="urn:microsoft.com/office/officeart/2005/8/layout/hierarchy2"/>
    <dgm:cxn modelId="{6E97160B-4200-4DD9-95D8-FB56959323C6}" type="presParOf" srcId="{D418BD5E-A11D-4D50-BAC6-6925E152FE8B}" destId="{5FCA2653-535A-40C3-BEB0-654244A8372F}" srcOrd="0" destOrd="0" presId="urn:microsoft.com/office/officeart/2005/8/layout/hierarchy2"/>
    <dgm:cxn modelId="{7305364B-49C3-448D-B154-869D52BD1455}" type="presParOf" srcId="{5FCA2653-535A-40C3-BEB0-654244A8372F}" destId="{C737DF4E-EE76-464B-9876-5558AB0CFD08}" srcOrd="0" destOrd="0" presId="urn:microsoft.com/office/officeart/2005/8/layout/hierarchy2"/>
    <dgm:cxn modelId="{D56D60CD-B199-48FE-BF2B-8A6CF2840D63}" type="presParOf" srcId="{D418BD5E-A11D-4D50-BAC6-6925E152FE8B}" destId="{1448C307-3433-46EE-B1F9-9139226C3EE8}" srcOrd="1" destOrd="0" presId="urn:microsoft.com/office/officeart/2005/8/layout/hierarchy2"/>
    <dgm:cxn modelId="{E3E1E35F-7743-4D19-A117-DA22802DEF62}" type="presParOf" srcId="{1448C307-3433-46EE-B1F9-9139226C3EE8}" destId="{CC8FC0EB-F89E-4B5B-BBD0-479F7A73975F}" srcOrd="0" destOrd="0" presId="urn:microsoft.com/office/officeart/2005/8/layout/hierarchy2"/>
    <dgm:cxn modelId="{A1E04B8F-AEF9-42CC-A8AE-D20953662E61}" type="presParOf" srcId="{1448C307-3433-46EE-B1F9-9139226C3EE8}" destId="{5595E2A9-EF58-4FC3-8375-C819751BF895}" srcOrd="1" destOrd="0" presId="urn:microsoft.com/office/officeart/2005/8/layout/hierarchy2"/>
    <dgm:cxn modelId="{5240F699-5142-4124-8AA6-E0DB99C687D5}" type="presParOf" srcId="{5595E2A9-EF58-4FC3-8375-C819751BF895}" destId="{D6338B90-0D4A-4C7B-BDE4-E5E34732DB6D}" srcOrd="0" destOrd="0" presId="urn:microsoft.com/office/officeart/2005/8/layout/hierarchy2"/>
    <dgm:cxn modelId="{7CAFBA63-D913-4574-B048-9A45D1739358}" type="presParOf" srcId="{D6338B90-0D4A-4C7B-BDE4-E5E34732DB6D}" destId="{4715CD9E-48B8-49B0-B527-C69C99C158CE}" srcOrd="0" destOrd="0" presId="urn:microsoft.com/office/officeart/2005/8/layout/hierarchy2"/>
    <dgm:cxn modelId="{7E0D7970-D024-40B8-B8B4-1E9C163DB81A}" type="presParOf" srcId="{5595E2A9-EF58-4FC3-8375-C819751BF895}" destId="{E05BE8CF-9A97-48FB-8948-40E97BFFA04E}" srcOrd="1" destOrd="0" presId="urn:microsoft.com/office/officeart/2005/8/layout/hierarchy2"/>
    <dgm:cxn modelId="{FD1857FD-EBFE-431D-A08B-083401A46A61}" type="presParOf" srcId="{E05BE8CF-9A97-48FB-8948-40E97BFFA04E}" destId="{4594E511-51AC-4E10-A4D5-9C3C263875EB}" srcOrd="0" destOrd="0" presId="urn:microsoft.com/office/officeart/2005/8/layout/hierarchy2"/>
    <dgm:cxn modelId="{EF51CD0B-E28F-4BED-AE9B-A0E597182F3C}" type="presParOf" srcId="{E05BE8CF-9A97-48FB-8948-40E97BFFA04E}" destId="{68D1B28F-50CF-4012-B454-6B69491267CF}" srcOrd="1" destOrd="0" presId="urn:microsoft.com/office/officeart/2005/8/layout/hierarchy2"/>
    <dgm:cxn modelId="{35C18ED6-5EB6-4B5D-95B7-C0B0BF61B8AB}" type="presParOf" srcId="{43F009D1-BFF6-4D5B-95A1-3B40C36E7E5D}" destId="{CD2C4312-6045-4BBB-B389-B4724411010D}" srcOrd="2" destOrd="0" presId="urn:microsoft.com/office/officeart/2005/8/layout/hierarchy2"/>
    <dgm:cxn modelId="{A5A955C4-6F57-4A67-9382-84A929716C19}" type="presParOf" srcId="{CD2C4312-6045-4BBB-B389-B4724411010D}" destId="{5B3E8B5C-8784-465F-B9F4-FBC98746F102}" srcOrd="0" destOrd="0" presId="urn:microsoft.com/office/officeart/2005/8/layout/hierarchy2"/>
    <dgm:cxn modelId="{E29A68B0-15DF-47AD-B0C3-1464F4162AED}" type="presParOf" srcId="{CD2C4312-6045-4BBB-B389-B4724411010D}" destId="{C6B78B63-4F4A-4B96-A30E-FCB46D121C91}" srcOrd="1" destOrd="0" presId="urn:microsoft.com/office/officeart/2005/8/layout/hierarchy2"/>
    <dgm:cxn modelId="{3C4F7440-19D0-4145-A201-BA7F03A2FBC5}" type="presParOf" srcId="{C6B78B63-4F4A-4B96-A30E-FCB46D121C91}" destId="{2F610AF2-6788-40E5-9222-DCD17ED24736}" srcOrd="0" destOrd="0" presId="urn:microsoft.com/office/officeart/2005/8/layout/hierarchy2"/>
    <dgm:cxn modelId="{E1F613B3-2621-4A9D-AA9C-26254CED5205}" type="presParOf" srcId="{2F610AF2-6788-40E5-9222-DCD17ED24736}" destId="{A1B12955-FE9E-4642-81AD-CD865C78529D}" srcOrd="0" destOrd="0" presId="urn:microsoft.com/office/officeart/2005/8/layout/hierarchy2"/>
    <dgm:cxn modelId="{30F5C510-1B21-4C25-9091-3570B497502C}" type="presParOf" srcId="{C6B78B63-4F4A-4B96-A30E-FCB46D121C91}" destId="{C7AB1D35-D895-4C11-980E-4208501B7E44}" srcOrd="1" destOrd="0" presId="urn:microsoft.com/office/officeart/2005/8/layout/hierarchy2"/>
    <dgm:cxn modelId="{19145134-0E34-4AC0-A4F0-1FF087C9FA7A}" type="presParOf" srcId="{C7AB1D35-D895-4C11-980E-4208501B7E44}" destId="{8B1B9DF0-452E-47A5-A04D-CFD7553CFB7F}" srcOrd="0" destOrd="0" presId="urn:microsoft.com/office/officeart/2005/8/layout/hierarchy2"/>
    <dgm:cxn modelId="{0FE692F4-856C-450E-A79A-D73F56D17362}" type="presParOf" srcId="{C7AB1D35-D895-4C11-980E-4208501B7E44}" destId="{2ACFE3FE-71B2-484B-B903-D078CC11F43B}" srcOrd="1" destOrd="0" presId="urn:microsoft.com/office/officeart/2005/8/layout/hierarchy2"/>
    <dgm:cxn modelId="{AB0C96EE-6B60-4B15-9EE7-DF0345EF36D8}" type="presParOf" srcId="{2ACFE3FE-71B2-484B-B903-D078CC11F43B}" destId="{76130145-DC1B-4C3A-A065-67CB928EB596}" srcOrd="0" destOrd="0" presId="urn:microsoft.com/office/officeart/2005/8/layout/hierarchy2"/>
    <dgm:cxn modelId="{AB05D2C1-C1A7-4643-8B47-0E8011781FB7}" type="presParOf" srcId="{76130145-DC1B-4C3A-A065-67CB928EB596}" destId="{8DE88FA7-9226-4266-968A-D9B0A49CA45F}" srcOrd="0" destOrd="0" presId="urn:microsoft.com/office/officeart/2005/8/layout/hierarchy2"/>
    <dgm:cxn modelId="{496D308C-E065-4533-8257-FF91F66A97DD}" type="presParOf" srcId="{2ACFE3FE-71B2-484B-B903-D078CC11F43B}" destId="{553BED4E-31D7-4259-B512-DE04CDDA36EB}" srcOrd="1" destOrd="0" presId="urn:microsoft.com/office/officeart/2005/8/layout/hierarchy2"/>
    <dgm:cxn modelId="{A55FB13D-7E2E-451C-BDD4-4ADFFA85031A}" type="presParOf" srcId="{553BED4E-31D7-4259-B512-DE04CDDA36EB}" destId="{8BEE3B16-0990-4A7C-BD46-5B01E8ED42F2}" srcOrd="0" destOrd="0" presId="urn:microsoft.com/office/officeart/2005/8/layout/hierarchy2"/>
    <dgm:cxn modelId="{25A99264-9116-4BF1-BD2D-0F697EBBCF73}" type="presParOf" srcId="{553BED4E-31D7-4259-B512-DE04CDDA36EB}" destId="{2E446E6B-4E47-460E-805F-F337739E8A98}" srcOrd="1" destOrd="0" presId="urn:microsoft.com/office/officeart/2005/8/layout/hierarchy2"/>
    <dgm:cxn modelId="{DBF5F0DD-5837-40BF-A24E-E611BA953F1B}" type="presParOf" srcId="{C6B78B63-4F4A-4B96-A30E-FCB46D121C91}" destId="{2F20D34F-4656-4C99-84CF-6EA31B666DE0}" srcOrd="2" destOrd="0" presId="urn:microsoft.com/office/officeart/2005/8/layout/hierarchy2"/>
    <dgm:cxn modelId="{3B5AFD4F-BF7F-43E0-9A17-38FDA9B02AD0}" type="presParOf" srcId="{2F20D34F-4656-4C99-84CF-6EA31B666DE0}" destId="{C750A4BA-B4C8-4EC7-8FEB-01AF3DB6DBFD}" srcOrd="0" destOrd="0" presId="urn:microsoft.com/office/officeart/2005/8/layout/hierarchy2"/>
    <dgm:cxn modelId="{B5555750-CA4D-47C5-947A-AD353C0B6695}" type="presParOf" srcId="{C6B78B63-4F4A-4B96-A30E-FCB46D121C91}" destId="{797FE117-DE4C-4CA8-A976-83682B316F26}" srcOrd="3" destOrd="0" presId="urn:microsoft.com/office/officeart/2005/8/layout/hierarchy2"/>
    <dgm:cxn modelId="{9955951A-699B-40A8-82F5-556F5DA91B07}" type="presParOf" srcId="{797FE117-DE4C-4CA8-A976-83682B316F26}" destId="{9C7DD259-351B-46AC-806E-6CD5FE109FD5}" srcOrd="0" destOrd="0" presId="urn:microsoft.com/office/officeart/2005/8/layout/hierarchy2"/>
    <dgm:cxn modelId="{C335711B-90C2-43B0-80A8-FA099D3F65B8}" type="presParOf" srcId="{797FE117-DE4C-4CA8-A976-83682B316F26}" destId="{E5FD7ADF-BFB6-48FB-A911-4A1843475FBC}" srcOrd="1" destOrd="0" presId="urn:microsoft.com/office/officeart/2005/8/layout/hierarchy2"/>
    <dgm:cxn modelId="{011BD92D-93D1-4B27-8393-A41E71A59594}" type="presParOf" srcId="{E5FD7ADF-BFB6-48FB-A911-4A1843475FBC}" destId="{0DA834AA-366D-4DF5-BFB8-00CC55D12EF1}" srcOrd="0" destOrd="0" presId="urn:microsoft.com/office/officeart/2005/8/layout/hierarchy2"/>
    <dgm:cxn modelId="{608A7A12-45E5-4143-BE21-094F96E8D2C5}" type="presParOf" srcId="{0DA834AA-366D-4DF5-BFB8-00CC55D12EF1}" destId="{28D5A8ED-344F-4210-A0A6-22EC453452BB}" srcOrd="0" destOrd="0" presId="urn:microsoft.com/office/officeart/2005/8/layout/hierarchy2"/>
    <dgm:cxn modelId="{70FDDCEF-C9DF-4E7C-BF20-C8A2D58C8F63}" type="presParOf" srcId="{E5FD7ADF-BFB6-48FB-A911-4A1843475FBC}" destId="{95FA45C7-18F5-4502-B572-2D21F77DCAE8}" srcOrd="1" destOrd="0" presId="urn:microsoft.com/office/officeart/2005/8/layout/hierarchy2"/>
    <dgm:cxn modelId="{69A3DBA4-BB89-4CC3-9ABB-4B61E635005D}" type="presParOf" srcId="{95FA45C7-18F5-4502-B572-2D21F77DCAE8}" destId="{EDABD283-9EEB-4C95-B874-6B96F06755FA}" srcOrd="0" destOrd="0" presId="urn:microsoft.com/office/officeart/2005/8/layout/hierarchy2"/>
    <dgm:cxn modelId="{327E5DFE-048A-4651-A73F-026148C4FBB9}" type="presParOf" srcId="{95FA45C7-18F5-4502-B572-2D21F77DCAE8}" destId="{3D2742C3-B981-4B48-A3C3-0B1D9636CFDB}" srcOrd="1" destOrd="0" presId="urn:microsoft.com/office/officeart/2005/8/layout/hierarchy2"/>
    <dgm:cxn modelId="{E5960FB3-C810-4361-BDCF-AC8045C662FC}" type="presParOf" srcId="{C6B78B63-4F4A-4B96-A30E-FCB46D121C91}" destId="{A2C053D0-B996-4E65-A830-0463D0944EC0}" srcOrd="4" destOrd="0" presId="urn:microsoft.com/office/officeart/2005/8/layout/hierarchy2"/>
    <dgm:cxn modelId="{BBA34B71-2A0C-4873-93ED-0A2BD3B05D0F}" type="presParOf" srcId="{A2C053D0-B996-4E65-A830-0463D0944EC0}" destId="{14AF784A-9F88-4D45-9AA3-CFE2ECFF3BD8}" srcOrd="0" destOrd="0" presId="urn:microsoft.com/office/officeart/2005/8/layout/hierarchy2"/>
    <dgm:cxn modelId="{734010F2-D688-4F97-B4DC-2319E77882BA}" type="presParOf" srcId="{C6B78B63-4F4A-4B96-A30E-FCB46D121C91}" destId="{9B8E6734-FD91-4CD3-9796-1BD0CFA87757}" srcOrd="5" destOrd="0" presId="urn:microsoft.com/office/officeart/2005/8/layout/hierarchy2"/>
    <dgm:cxn modelId="{41DEEDE6-C97E-4DE1-B6CE-1A4B67A70B85}" type="presParOf" srcId="{9B8E6734-FD91-4CD3-9796-1BD0CFA87757}" destId="{6CB5A0DA-6D27-4523-9466-AF089D84E438}" srcOrd="0" destOrd="0" presId="urn:microsoft.com/office/officeart/2005/8/layout/hierarchy2"/>
    <dgm:cxn modelId="{0D99795F-EC4B-488A-ADBE-D94057AE32E8}" type="presParOf" srcId="{9B8E6734-FD91-4CD3-9796-1BD0CFA87757}" destId="{19433266-33D1-42F2-A98F-3BEA4469DBD6}" srcOrd="1" destOrd="0" presId="urn:microsoft.com/office/officeart/2005/8/layout/hierarchy2"/>
    <dgm:cxn modelId="{69C770AA-D6BC-402F-8097-65DEE632C225}" type="presParOf" srcId="{19433266-33D1-42F2-A98F-3BEA4469DBD6}" destId="{5B3DF1F3-1CBA-4CEC-A925-6169C8FD437B}" srcOrd="0" destOrd="0" presId="urn:microsoft.com/office/officeart/2005/8/layout/hierarchy2"/>
    <dgm:cxn modelId="{54D0005C-D631-4471-AF4D-576BB422BF57}" type="presParOf" srcId="{5B3DF1F3-1CBA-4CEC-A925-6169C8FD437B}" destId="{DB38F13D-C800-4E75-9943-3B6A06265541}" srcOrd="0" destOrd="0" presId="urn:microsoft.com/office/officeart/2005/8/layout/hierarchy2"/>
    <dgm:cxn modelId="{BA815AE2-9B4C-42C4-8CB7-8DE59AD814B2}" type="presParOf" srcId="{19433266-33D1-42F2-A98F-3BEA4469DBD6}" destId="{9FE9499F-6FE5-4B2A-B353-8E2C8877DFBA}" srcOrd="1" destOrd="0" presId="urn:microsoft.com/office/officeart/2005/8/layout/hierarchy2"/>
    <dgm:cxn modelId="{C737C645-0643-4E84-8CF5-D29DB08741AD}" type="presParOf" srcId="{9FE9499F-6FE5-4B2A-B353-8E2C8877DFBA}" destId="{082B8AE0-D327-4D67-A827-DC462ECF816C}" srcOrd="0" destOrd="0" presId="urn:microsoft.com/office/officeart/2005/8/layout/hierarchy2"/>
    <dgm:cxn modelId="{2CC1C9AF-5624-4E7B-8D0A-3AAFC49900CF}" type="presParOf" srcId="{9FE9499F-6FE5-4B2A-B353-8E2C8877DFBA}" destId="{1A201785-7FAA-4E86-9A3A-C5F3ED67FCFF}" srcOrd="1" destOrd="0" presId="urn:microsoft.com/office/officeart/2005/8/layout/hierarchy2"/>
    <dgm:cxn modelId="{176B921B-7F65-46ED-894B-B46B44681C32}" type="presParOf" srcId="{43F009D1-BFF6-4D5B-95A1-3B40C36E7E5D}" destId="{1A493EBA-7992-4FEF-8547-F55E6F2323FD}" srcOrd="3" destOrd="0" presId="urn:microsoft.com/office/officeart/2005/8/layout/hierarchy2"/>
    <dgm:cxn modelId="{9F73DE7B-3E41-4AEC-BF04-4D7A9660E8F5}" type="presParOf" srcId="{1A493EBA-7992-4FEF-8547-F55E6F2323FD}" destId="{CDB02BFB-007B-4F90-89E3-B0440AE23F97}" srcOrd="0" destOrd="0" presId="urn:microsoft.com/office/officeart/2005/8/layout/hierarchy2"/>
    <dgm:cxn modelId="{4217F982-BFD0-479A-8666-33B97817F955}" type="presParOf" srcId="{1A493EBA-7992-4FEF-8547-F55E6F2323FD}" destId="{5A79D6F7-533F-498F-9145-F5BA45E0EAB9}" srcOrd="1" destOrd="0" presId="urn:microsoft.com/office/officeart/2005/8/layout/hierarchy2"/>
    <dgm:cxn modelId="{99C93C7E-635F-4878-A486-7A994FAC5697}" type="presParOf" srcId="{5A79D6F7-533F-498F-9145-F5BA45E0EAB9}" destId="{B956C306-CA23-4805-836C-2B0C6882858D}" srcOrd="0" destOrd="0" presId="urn:microsoft.com/office/officeart/2005/8/layout/hierarchy2"/>
    <dgm:cxn modelId="{5B0B46F5-6859-4CDF-AEA3-ADA03FDE0EE3}" type="presParOf" srcId="{B956C306-CA23-4805-836C-2B0C6882858D}" destId="{8D9DD455-DC72-456D-B744-762F81996FF6}" srcOrd="0" destOrd="0" presId="urn:microsoft.com/office/officeart/2005/8/layout/hierarchy2"/>
    <dgm:cxn modelId="{D165A102-7A56-4E24-A881-AE484DE9E067}" type="presParOf" srcId="{5A79D6F7-533F-498F-9145-F5BA45E0EAB9}" destId="{01B8F738-6FF0-43E7-A000-78C11E2565D7}" srcOrd="1" destOrd="0" presId="urn:microsoft.com/office/officeart/2005/8/layout/hierarchy2"/>
    <dgm:cxn modelId="{06BBC247-008D-4E58-AA5C-69BB55AD3C36}" type="presParOf" srcId="{01B8F738-6FF0-43E7-A000-78C11E2565D7}" destId="{46819F61-623C-484C-8090-CF2D29D1BC66}" srcOrd="0" destOrd="0" presId="urn:microsoft.com/office/officeart/2005/8/layout/hierarchy2"/>
    <dgm:cxn modelId="{1494321F-9376-4138-984C-65B74A16123D}" type="presParOf" srcId="{01B8F738-6FF0-43E7-A000-78C11E2565D7}" destId="{71A62F9E-AC62-4A21-AA31-27406D06D015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DA1E56-3DDA-45E6-B611-11FA8223DF06}" type="datetimeFigureOut">
              <a:rPr lang="fa-IR" smtClean="0"/>
              <a:pPr/>
              <a:t>1430/08/01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53A6F3-ADAB-4834-88F8-876046D9781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1E56-3DDA-45E6-B611-11FA8223DF06}" type="datetimeFigureOut">
              <a:rPr lang="fa-IR" smtClean="0"/>
              <a:pPr/>
              <a:t>1430/08/01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3A6F3-ADAB-4834-88F8-876046D9781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1E56-3DDA-45E6-B611-11FA8223DF06}" type="datetimeFigureOut">
              <a:rPr lang="fa-IR" smtClean="0"/>
              <a:pPr/>
              <a:t>1430/08/01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3A6F3-ADAB-4834-88F8-876046D9781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1E56-3DDA-45E6-B611-11FA8223DF06}" type="datetimeFigureOut">
              <a:rPr lang="fa-IR" smtClean="0"/>
              <a:pPr/>
              <a:t>1430/08/01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3A6F3-ADAB-4834-88F8-876046D9781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1E56-3DDA-45E6-B611-11FA8223DF06}" type="datetimeFigureOut">
              <a:rPr lang="fa-IR" smtClean="0"/>
              <a:pPr/>
              <a:t>1430/08/01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3A6F3-ADAB-4834-88F8-876046D9781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1E56-3DDA-45E6-B611-11FA8223DF06}" type="datetimeFigureOut">
              <a:rPr lang="fa-IR" smtClean="0"/>
              <a:pPr/>
              <a:t>1430/08/01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3A6F3-ADAB-4834-88F8-876046D9781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1E56-3DDA-45E6-B611-11FA8223DF06}" type="datetimeFigureOut">
              <a:rPr lang="fa-IR" smtClean="0"/>
              <a:pPr/>
              <a:t>1430/08/01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3A6F3-ADAB-4834-88F8-876046D9781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1E56-3DDA-45E6-B611-11FA8223DF06}" type="datetimeFigureOut">
              <a:rPr lang="fa-IR" smtClean="0"/>
              <a:pPr/>
              <a:t>1430/08/01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3A6F3-ADAB-4834-88F8-876046D9781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1E56-3DDA-45E6-B611-11FA8223DF06}" type="datetimeFigureOut">
              <a:rPr lang="fa-IR" smtClean="0"/>
              <a:pPr/>
              <a:t>1430/08/01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3A6F3-ADAB-4834-88F8-876046D9781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DA1E56-3DDA-45E6-B611-11FA8223DF06}" type="datetimeFigureOut">
              <a:rPr lang="fa-IR" smtClean="0"/>
              <a:pPr/>
              <a:t>1430/08/01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3A6F3-ADAB-4834-88F8-876046D9781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DA1E56-3DDA-45E6-B611-11FA8223DF06}" type="datetimeFigureOut">
              <a:rPr lang="fa-IR" smtClean="0"/>
              <a:pPr/>
              <a:t>1430/08/01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53A6F3-ADAB-4834-88F8-876046D9781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DA1E56-3DDA-45E6-B611-11FA8223DF06}" type="datetimeFigureOut">
              <a:rPr lang="fa-IR" smtClean="0"/>
              <a:pPr/>
              <a:t>1430/08/01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53A6F3-ADAB-4834-88F8-876046D9781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Mitra" pitchFamily="2" charset="-78"/>
              </a:rPr>
              <a:t>در</a:t>
            </a:r>
            <a:r>
              <a:rPr lang="ar-SA" dirty="0" smtClean="0">
                <a:cs typeface="B Mitra" pitchFamily="2" charset="-78"/>
              </a:rPr>
              <a:t>س هشتم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Mitra" pitchFamily="2" charset="-78"/>
              </a:rPr>
              <a:t>صفات خدا</a:t>
            </a:r>
            <a:endParaRPr lang="fa-IR" sz="3600" dirty="0">
              <a:cs typeface="B Mitra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481328"/>
          <a:ext cx="8686800" cy="537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در</a:t>
            </a:r>
            <a:r>
              <a:rPr lang="ar-SA" dirty="0" smtClean="0">
                <a:cs typeface="B Titr" pitchFamily="2" charset="-78"/>
              </a:rPr>
              <a:t>س هشتم</a:t>
            </a:r>
            <a:br>
              <a:rPr lang="ar-SA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مقدمه</a:t>
            </a:r>
            <a:endParaRPr lang="fa-IR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4E5222-378A-4F44-9CAF-B7EF98459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914E5222-378A-4F44-9CAF-B7EF98459E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45DF69-B7A4-4345-A415-ED42EAD4C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5845DF69-B7A4-4345-A415-ED42EAD4C3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87F330-ECBD-4248-ABF9-9C58CA3B55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4087F330-ECBD-4248-ABF9-9C58CA3B55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ED4960-5F0F-41C8-B979-5BC9DBE81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21ED4960-5F0F-41C8-B979-5BC9DBE811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991916-5194-444C-BA79-4E5886F97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1F991916-5194-444C-BA79-4E5886F975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DDFCBE-99AE-4C29-BF94-1C86B0EFF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FCDDFCBE-99AE-4C29-BF94-1C86B0EFF7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9DE328-D48B-42A7-A85A-83F0EE5F2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E49DE328-D48B-42A7-A85A-83F0EE5F22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45CB20-2DE8-446F-8529-C1ECAAF85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D545CB20-2DE8-446F-8529-C1ECAAF857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997A1C-10C0-4CAD-93A6-B10BE1238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04997A1C-10C0-4CAD-93A6-B10BE1238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B5798D-C74B-4026-9629-9E6BF8148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06B5798D-C74B-4026-9629-9E6BF81487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31DF2F-24E6-4F94-A0E3-D83F10E6A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ED31DF2F-24E6-4F94-A0E3-D83F10E6A2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9F0657-0DD9-4527-A204-504D243FB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689F0657-0DD9-4527-A204-504D243FBC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762A86-82F5-4661-A76B-A8E0523EE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graphicEl>
                                              <a:dgm id="{14762A86-82F5-4661-A76B-A8E0523EE9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31C4E3-4E95-4C3B-910A-341C1B6E6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6E31C4E3-4E95-4C3B-910A-341C1B6E6E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D2FFB7-EECA-4E75-BF56-8C82AC002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>
                                            <p:graphicEl>
                                              <a:dgm id="{5CD2FFB7-EECA-4E75-BF56-8C82AC0029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FA1742-6A86-4421-BED9-0A68CBE87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99FA1742-6A86-4421-BED9-0A68CBE87C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1825DE-A13D-42AB-9EE4-199EC96B4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>
                                            <p:graphicEl>
                                              <a:dgm id="{CF1825DE-A13D-42AB-9EE4-199EC96B4B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B19FE7-44A5-4E1B-B934-3B1FDFA5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E1B19FE7-44A5-4E1B-B934-3B1FDFA5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4B8B7B-B48C-47FE-9476-190E40CE2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">
                                            <p:graphicEl>
                                              <a:dgm id="{1B4B8B7B-B48C-47FE-9476-190E40CE23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FD1744-2CB8-4437-BF17-A8B069F5A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>
                                            <p:graphicEl>
                                              <a:dgm id="{49FD1744-2CB8-4437-BF17-A8B069F5AB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578503-7107-46EC-9E9C-CA4C4E366B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5">
                                            <p:graphicEl>
                                              <a:dgm id="{26578503-7107-46EC-9E9C-CA4C4E366B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B249D8-FE8C-4960-9572-2AFADE9B0A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">
                                            <p:graphicEl>
                                              <a:dgm id="{C8B249D8-FE8C-4960-9572-2AFADE9B0A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3D1815-E24B-41D3-84BE-744135BD1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">
                                            <p:graphicEl>
                                              <a:dgm id="{6C3D1815-E24B-41D3-84BE-744135BD16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0F6754-AFE2-49DB-A73E-526337F3C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">
                                            <p:graphicEl>
                                              <a:dgm id="{5C0F6754-AFE2-49DB-A73E-526337F3C4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EEBB17-F732-4716-9378-28AFDC546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5">
                                            <p:graphicEl>
                                              <a:dgm id="{48EEBB17-F732-4716-9378-28AFDC5469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در</a:t>
            </a:r>
            <a:r>
              <a:rPr lang="ar-SA" dirty="0" smtClean="0">
                <a:cs typeface="B Titr" pitchFamily="2" charset="-78"/>
              </a:rPr>
              <a:t>س هشتم</a:t>
            </a:r>
            <a:br>
              <a:rPr lang="ar-SA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ازلی و ابدی بودن خدا</a:t>
            </a:r>
            <a:endParaRPr lang="fa-IR" dirty="0"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BB96E6-0BA1-48D4-A952-C4DB16BAF1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D4BB96E6-0BA1-48D4-A952-C4DB16BAF1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C070CB-4446-4F96-8D56-283F0C054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EC070CB-4446-4F96-8D56-283F0C0545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162802-C1F7-4C53-933C-887D1F105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B6162802-C1F7-4C53-933C-887D1F105A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C62F5D-E8D8-438D-B784-16CFBC637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1BC62F5D-E8D8-438D-B784-16CFBC637B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EF372E-CAE8-4944-B8D3-0CEAB09DC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0BEF372E-CAE8-4944-B8D3-0CEAB09DCD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CC6C20-204C-4C37-A19B-5C1CDC9EC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64CC6C20-204C-4C37-A19B-5C1CDC9ECD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FA8E0C-616D-4507-9B45-E78F0A366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AAFA8E0C-616D-4507-9B45-E78F0A3666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B5D166-2F72-4474-8D78-1517B0366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90B5D166-2F72-4474-8D78-1517B0366B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864A12-905B-4B0A-928A-4DFB929AC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43864A12-905B-4B0A-928A-4DFB929AC0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7D5D32-D09B-43CE-AD37-036271D0D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A67D5D32-D09B-43CE-AD37-036271D0D2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BC8529-0952-4154-BA18-A583F840B6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89BC8529-0952-4154-BA18-A583F840B6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E59E1E-CDAE-48DD-8550-ACF6D1E2E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61E59E1E-CDAE-48DD-8550-ACF6D1E2E0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41D102-8A74-447E-9AB7-ADAF39155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graphicEl>
                                              <a:dgm id="{9641D102-8A74-447E-9AB7-ADAF391555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562868-13E2-4198-990B-2FB59477A9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30562868-13E2-4198-990B-2FB59477A9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در</a:t>
            </a:r>
            <a:r>
              <a:rPr lang="ar-SA" dirty="0" smtClean="0">
                <a:cs typeface="B Titr" pitchFamily="2" charset="-78"/>
              </a:rPr>
              <a:t>س هشتم</a:t>
            </a:r>
            <a:br>
              <a:rPr lang="ar-SA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صفات سلبیه</a:t>
            </a:r>
            <a:endParaRPr lang="fa-IR" dirty="0"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5ECDD5-1CDE-4B3C-A457-94BF4F9CB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A55ECDD5-1CDE-4B3C-A457-94BF4F9CB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A55ECDD5-1CDE-4B3C-A457-94BF4F9CB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851F16-97F9-440B-9530-6421877EAA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CF851F16-97F9-440B-9530-6421877EAA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CF851F16-97F9-440B-9530-6421877EAA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C024BC-1A67-474C-9C64-72615BA4A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10C024BC-1A67-474C-9C64-72615BA4A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10C024BC-1A67-474C-9C64-72615BA4A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C601F8-C77A-4DFA-B3D8-3DDF6E454B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66C601F8-C77A-4DFA-B3D8-3DDF6E454B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66C601F8-C77A-4DFA-B3D8-3DDF6E454B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10BBAE-F88C-48CA-9257-085553F4A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5410BBAE-F88C-48CA-9257-085553F4A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5410BBAE-F88C-48CA-9257-085553F4A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221F5C-CA46-46BC-9F6F-855EC9E2E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1E221F5C-CA46-46BC-9F6F-855EC9E2E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1E221F5C-CA46-46BC-9F6F-855EC9E2E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F13495-0F89-4C8C-AE58-CD5F1F8C0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31F13495-0F89-4C8C-AE58-CD5F1F8C0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31F13495-0F89-4C8C-AE58-CD5F1F8C0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6DBAFB-0167-4DD5-8720-5B05E0F69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936DBAFB-0167-4DD5-8720-5B05E0F69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936DBAFB-0167-4DD5-8720-5B05E0F69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6D5F25-D467-4415-A541-58C1B0B7A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FE6D5F25-D467-4415-A541-58C1B0B7A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FE6D5F25-D467-4415-A541-58C1B0B7A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822E1E-5F05-45ED-8849-DA6F4666D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9F822E1E-5F05-45ED-8849-DA6F4666D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9F822E1E-5F05-45ED-8849-DA6F4666D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8EFDA1-7FB8-41AD-91CC-A6F1A4CB2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A18EFDA1-7FB8-41AD-91CC-A6F1A4CB2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A18EFDA1-7FB8-41AD-91CC-A6F1A4CB2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4A8222-BFF9-4DC8-ADCE-53236A438B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E54A8222-BFF9-4DC8-ADCE-53236A438B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E54A8222-BFF9-4DC8-ADCE-53236A438B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4E701D-FC75-4603-88C9-C016D5FF4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C94E701D-FC75-4603-88C9-C016D5FF4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C94E701D-FC75-4603-88C9-C016D5FF4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3FFFA3-965D-4442-B98E-C91C35F12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4A3FFFA3-965D-4442-B98E-C91C35F12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4A3FFFA3-965D-4442-B98E-C91C35F12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16BC0F-2588-4AA9-8DC7-EF3911E259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dgm id="{CD16BC0F-2588-4AA9-8DC7-EF3911E259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graphicEl>
                                              <a:dgm id="{CD16BC0F-2588-4AA9-8DC7-EF3911E259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76132C-6BFD-4263-AD6E-E3995CA1A0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graphicEl>
                                              <a:dgm id="{A676132C-6BFD-4263-AD6E-E3995CA1A0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graphicEl>
                                              <a:dgm id="{A676132C-6BFD-4263-AD6E-E3995CA1A0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D295FA-51E2-4E15-8F80-987B06618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graphicEl>
                                              <a:dgm id="{EFD295FA-51E2-4E15-8F80-987B06618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graphicEl>
                                              <a:dgm id="{EFD295FA-51E2-4E15-8F80-987B06618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C0FA5F-3B6E-43AC-8573-BDF31A034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graphicEl>
                                              <a:dgm id="{E3C0FA5F-3B6E-43AC-8573-BDF31A034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graphicEl>
                                              <a:dgm id="{E3C0FA5F-3B6E-43AC-8573-BDF31A034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A36F7E-CF3E-478A-B5EF-BE9D4A4AC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graphicEl>
                                              <a:dgm id="{9BA36F7E-CF3E-478A-B5EF-BE9D4A4AC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graphicEl>
                                              <a:dgm id="{9BA36F7E-CF3E-478A-B5EF-BE9D4A4AC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B79472-EE1D-4053-8369-0407065EA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">
                                            <p:graphicEl>
                                              <a:dgm id="{B0B79472-EE1D-4053-8369-0407065EA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>
                                            <p:graphicEl>
                                              <a:dgm id="{B0B79472-EE1D-4053-8369-0407065EA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278185-203C-4D84-8080-0BB50C30E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graphicEl>
                                              <a:dgm id="{D2278185-203C-4D84-8080-0BB50C30E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graphicEl>
                                              <a:dgm id="{D2278185-203C-4D84-8080-0BB50C30E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4B822-460D-4FCE-8178-211646DBF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graphicEl>
                                              <a:dgm id="{F294B822-460D-4FCE-8178-211646DBF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>
                                            <p:graphicEl>
                                              <a:dgm id="{F294B822-460D-4FCE-8178-211646DBF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93E1D3-D776-40C1-A198-4C4755928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">
                                            <p:graphicEl>
                                              <a:dgm id="{1993E1D3-D776-40C1-A198-4C4755928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>
                                            <p:graphicEl>
                                              <a:dgm id="{1993E1D3-D776-40C1-A198-4C4755928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B9978B-0C58-4DF1-8D09-7A6B73CDB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">
                                            <p:graphicEl>
                                              <a:dgm id="{6CB9978B-0C58-4DF1-8D09-7A6B73CDB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">
                                            <p:graphicEl>
                                              <a:dgm id="{6CB9978B-0C58-4DF1-8D09-7A6B73CDB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690806-3F58-46A0-B79F-2A469578D6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>
                                            <p:graphicEl>
                                              <a:dgm id="{27690806-3F58-46A0-B79F-2A469578D6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">
                                            <p:graphicEl>
                                              <a:dgm id="{27690806-3F58-46A0-B79F-2A469578D6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342772-7D6C-4000-99B8-B29F2146F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">
                                            <p:graphicEl>
                                              <a:dgm id="{AF342772-7D6C-4000-99B8-B29F2146F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">
                                            <p:graphicEl>
                                              <a:dgm id="{AF342772-7D6C-4000-99B8-B29F2146F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65694C-8195-4FD5-9229-187D410C6B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>
                                            <p:graphicEl>
                                              <a:dgm id="{A865694C-8195-4FD5-9229-187D410C6B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>
                                            <p:graphicEl>
                                              <a:dgm id="{A865694C-8195-4FD5-9229-187D410C6B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58A4E3-9CA7-4AB9-B14F-F0E5D7D81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">
                                            <p:graphicEl>
                                              <a:dgm id="{4458A4E3-9CA7-4AB9-B14F-F0E5D7D81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">
                                            <p:graphicEl>
                                              <a:dgm id="{4458A4E3-9CA7-4AB9-B14F-F0E5D7D81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FE38EE-0E3F-4147-A6F6-7FEFA4C44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">
                                            <p:graphicEl>
                                              <a:dgm id="{F0FE38EE-0E3F-4147-A6F6-7FEFA4C44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">
                                            <p:graphicEl>
                                              <a:dgm id="{F0FE38EE-0E3F-4147-A6F6-7FEFA4C44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12CB42-B0B4-4187-9EF4-2B6622827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">
                                            <p:graphicEl>
                                              <a:dgm id="{FF12CB42-B0B4-4187-9EF4-2B6622827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">
                                            <p:graphicEl>
                                              <a:dgm id="{FF12CB42-B0B4-4187-9EF4-2B6622827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799A7D-903A-4999-9522-43C228F98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">
                                            <p:graphicEl>
                                              <a:dgm id="{B1799A7D-903A-4999-9522-43C228F98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">
                                            <p:graphicEl>
                                              <a:dgm id="{B1799A7D-903A-4999-9522-43C228F98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2405CF-B14F-45E0-BA9F-34479CCF5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">
                                            <p:graphicEl>
                                              <a:dgm id="{872405CF-B14F-45E0-BA9F-34479CCF5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">
                                            <p:graphicEl>
                                              <a:dgm id="{872405CF-B14F-45E0-BA9F-34479CCF5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41057D-39F8-43C6-B210-334568A2EC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">
                                            <p:graphicEl>
                                              <a:dgm id="{4541057D-39F8-43C6-B210-334568A2EC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">
                                            <p:graphicEl>
                                              <a:dgm id="{4541057D-39F8-43C6-B210-334568A2EC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34FF07-9887-4A46-80FD-D1595A19E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">
                                            <p:graphicEl>
                                              <a:dgm id="{2934FF07-9887-4A46-80FD-D1595A19E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">
                                            <p:graphicEl>
                                              <a:dgm id="{2934FF07-9887-4A46-80FD-D1595A19E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5308E9-9D0E-4FE2-83B0-F1D795166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">
                                            <p:graphicEl>
                                              <a:dgm id="{B15308E9-9D0E-4FE2-83B0-F1D795166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">
                                            <p:graphicEl>
                                              <a:dgm id="{B15308E9-9D0E-4FE2-83B0-F1D795166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50A9EA-1355-4832-9351-6193D1EE3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">
                                            <p:graphicEl>
                                              <a:dgm id="{9650A9EA-1355-4832-9351-6193D1EE3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">
                                            <p:graphicEl>
                                              <a:dgm id="{9650A9EA-1355-4832-9351-6193D1EE3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5D7EDC-8CB8-4D13-A8EA-246B4522C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">
                                            <p:graphicEl>
                                              <a:dgm id="{CE5D7EDC-8CB8-4D13-A8EA-246B4522C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">
                                            <p:graphicEl>
                                              <a:dgm id="{CE5D7EDC-8CB8-4D13-A8EA-246B4522C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93D26B-883B-44E3-86DA-DAAD7EBEB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5">
                                            <p:graphicEl>
                                              <a:dgm id="{5593D26B-883B-44E3-86DA-DAAD7EBEB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">
                                            <p:graphicEl>
                                              <a:dgm id="{5593D26B-883B-44E3-86DA-DAAD7EBEB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394402-5A9A-4238-8149-378741DAE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">
                                            <p:graphicEl>
                                              <a:dgm id="{97394402-5A9A-4238-8149-378741DAE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">
                                            <p:graphicEl>
                                              <a:dgm id="{97394402-5A9A-4238-8149-378741DAE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C3AB81-EB87-4AC9-A7C7-6EF212BC14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5">
                                            <p:graphicEl>
                                              <a:dgm id="{ACC3AB81-EB87-4AC9-A7C7-6EF212BC14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5">
                                            <p:graphicEl>
                                              <a:dgm id="{ACC3AB81-EB87-4AC9-A7C7-6EF212BC14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0F7EB7-3527-479C-8A23-F8E08EAB7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">
                                            <p:graphicEl>
                                              <a:dgm id="{430F7EB7-3527-479C-8A23-F8E08EAB7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">
                                            <p:graphicEl>
                                              <a:dgm id="{430F7EB7-3527-479C-8A23-F8E08EAB7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7257D8-1929-4EDC-84C4-9E0E378D08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">
                                            <p:graphicEl>
                                              <a:dgm id="{AF7257D8-1929-4EDC-84C4-9E0E378D08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5">
                                            <p:graphicEl>
                                              <a:dgm id="{AF7257D8-1929-4EDC-84C4-9E0E378D08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B177D6-9A4D-4E6E-831C-7CB0B647E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5">
                                            <p:graphicEl>
                                              <a:dgm id="{A3B177D6-9A4D-4E6E-831C-7CB0B647E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5">
                                            <p:graphicEl>
                                              <a:dgm id="{A3B177D6-9A4D-4E6E-831C-7CB0B647E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39E9D9-2E5B-468F-BD27-60067FACD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5">
                                            <p:graphicEl>
                                              <a:dgm id="{0A39E9D9-2E5B-468F-BD27-60067FACD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5">
                                            <p:graphicEl>
                                              <a:dgm id="{0A39E9D9-2E5B-468F-BD27-60067FACD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D5AF43-8D78-47AC-992E-6D7859C85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5">
                                            <p:graphicEl>
                                              <a:dgm id="{C8D5AF43-8D78-47AC-992E-6D7859C85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5">
                                            <p:graphicEl>
                                              <a:dgm id="{C8D5AF43-8D78-47AC-992E-6D7859C85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در</a:t>
            </a:r>
            <a:r>
              <a:rPr lang="ar-SA" dirty="0" smtClean="0">
                <a:cs typeface="B Titr" pitchFamily="2" charset="-78"/>
              </a:rPr>
              <a:t>س هشتم</a:t>
            </a:r>
            <a:br>
              <a:rPr lang="ar-SA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ازلی و ابدی بودن خدا</a:t>
            </a:r>
            <a:endParaRPr lang="fa-IR" dirty="0"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7749A1-4FBE-4163-9509-B925511F0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CE7749A1-4FBE-4163-9509-B925511F0F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F27639-67E4-46D6-8FE4-42E96C737A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24F27639-67E4-46D6-8FE4-42E96C737A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99ED8A-0438-4FED-B3C2-6207A38DF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3F99ED8A-0438-4FED-B3C2-6207A38DFE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C9BF5E-FE5A-4F10-9283-E2628F63ED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86C9BF5E-FE5A-4F10-9283-E2628F63ED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BC9CA3-E7A6-43EB-8C99-B8C21A6A2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E8BC9CA3-E7A6-43EB-8C99-B8C21A6A2A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15185A-4E40-4CAC-89C9-0D8336C93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6A15185A-4E40-4CAC-89C9-0D8336C935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1BF6E4-E8A7-420C-B0FB-07659AD7B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711BF6E4-E8A7-420C-B0FB-07659AD7B4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5DBA52-F19F-4F81-B0E1-1430D61B5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005DBA52-F19F-4F81-B0E1-1430D61B5D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B3B703-A305-4DE7-A664-56CBA88EC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48B3B703-A305-4DE7-A664-56CBA88ECA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88AF7A-26A8-42A6-ADA3-13A5D24EB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0D88AF7A-26A8-42A6-ADA3-13A5D24EBD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5904ED-064C-4D14-9998-FC2C41CB1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graphicEl>
                                              <a:dgm id="{6E5904ED-064C-4D14-9998-FC2C41CB19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827B66-A10B-44DC-94EE-AEA9048C3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3A827B66-A10B-44DC-94EE-AEA9048C34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321431-5A78-443C-9009-90D167A52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graphicEl>
                                              <a:dgm id="{B4321431-5A78-443C-9009-90D167A52C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16BBFE-2613-4D68-9B83-0E640EE59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5B16BBFE-2613-4D68-9B83-0E640EE59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144B9FC-E6B8-47E6-9393-141230BA3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>
                                            <p:graphicEl>
                                              <a:dgm id="{0144B9FC-E6B8-47E6-9393-141230BA33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4D6632-33AF-494B-9550-912E17D303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454D6632-33AF-494B-9550-912E17D303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15CA01-DDA4-4A67-89E4-19433EC56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>
                                            <p:graphicEl>
                                              <a:dgm id="{3E15CA01-DDA4-4A67-89E4-19433EC561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4219EE-B6D3-4357-AAB9-57D1F6A08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864219EE-B6D3-4357-AAB9-57D1F6A080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E04CC2-B137-49B2-9420-8364AD5C2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">
                                            <p:graphicEl>
                                              <a:dgm id="{D3E04CC2-B137-49B2-9420-8364AD5C2C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A176CD-60E6-4453-81AA-3EB84FC07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">
                                            <p:graphicEl>
                                              <a:dgm id="{04A176CD-60E6-4453-81AA-3EB84FC07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0EF41B-2EEE-4E99-933B-0F5D71F1BE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5">
                                            <p:graphicEl>
                                              <a:dgm id="{9A0EF41B-2EEE-4E99-933B-0F5D71F1BE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AAB4C0-B4D6-48A3-9D08-3920CEA3F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">
                                            <p:graphicEl>
                                              <a:dgm id="{3BAAB4C0-B4D6-48A3-9D08-3920CEA3F9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7F6CEF-B1B0-4BA7-A3AF-EFA1D91F8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">
                                            <p:graphicEl>
                                              <a:dgm id="{7F7F6CEF-B1B0-4BA7-A3AF-EFA1D91F8D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1F5D05-7E59-4843-BD6E-4FF5E6857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">
                                            <p:graphicEl>
                                              <a:dgm id="{571F5D05-7E59-4843-BD6E-4FF5E6857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366BB7-EC8C-4478-83EA-4BF90237C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5">
                                            <p:graphicEl>
                                              <a:dgm id="{42366BB7-EC8C-4478-83EA-4BF90237C7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ADE59F-4BBB-4E82-B038-9208D9344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5">
                                            <p:graphicEl>
                                              <a:dgm id="{94ADE59F-4BBB-4E82-B038-9208D93449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2F0CB4-FF94-4922-BD1C-8B677B345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5">
                                            <p:graphicEl>
                                              <a:dgm id="{C32F0CB4-FF94-4922-BD1C-8B677B345D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55524E-6CBE-4EAE-8CC7-03FCCB727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5">
                                            <p:graphicEl>
                                              <a:dgm id="{0F55524E-6CBE-4EAE-8CC7-03FCCB727D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EAC75F-DF12-46A3-ABB1-BBA227B3D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5">
                                            <p:graphicEl>
                                              <a:dgm id="{89EAC75F-DF12-46A3-ABB1-BBA227B3DF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ED38C8-12A9-4D17-ABD4-C997CAF44C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5">
                                            <p:graphicEl>
                                              <a:dgm id="{A7ED38C8-12A9-4D17-ABD4-C997CAF44C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140724-D5BF-4D6F-BCE7-5221E2E09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5">
                                            <p:graphicEl>
                                              <a:dgm id="{CC140724-D5BF-4D6F-BCE7-5221E2E09B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3051B6-3788-4B38-90EE-9CD2B94F09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5">
                                            <p:graphicEl>
                                              <a:dgm id="{913051B6-3788-4B38-90EE-9CD2B94F09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8C5A2F-1317-457E-AD4D-443126FE8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5">
                                            <p:graphicEl>
                                              <a:dgm id="{A48C5A2F-1317-457E-AD4D-443126FE81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FB78CD-D09E-4DDA-927C-6A776418E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">
                                            <p:graphicEl>
                                              <a:dgm id="{A1FB78CD-D09E-4DDA-927C-6A776418E8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9DDECE-77F0-4DF4-96C0-A0011FD7E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">
                                            <p:graphicEl>
                                              <a:dgm id="{509DDECE-77F0-4DF4-96C0-A0011FD7EF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005323-FD03-4CB9-8559-155367B7A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5">
                                            <p:graphicEl>
                                              <a:dgm id="{F0005323-FD03-4CB9-8559-155367B7A7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4B2DE6-81D7-4E52-B5FD-00C447514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5">
                                            <p:graphicEl>
                                              <a:dgm id="{0D4B2DE6-81D7-4E52-B5FD-00C447514D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6620A2-46FC-4478-A831-505767326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5">
                                            <p:graphicEl>
                                              <a:dgm id="{CB6620A2-46FC-4478-A831-505767326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AFFC11-A0CD-45C9-86BB-241EAD57F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5">
                                            <p:graphicEl>
                                              <a:dgm id="{83AFFC11-A0CD-45C9-86BB-241EAD57F5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216986-F2BF-4B92-B787-B0C57E71E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5">
                                            <p:graphicEl>
                                              <a:dgm id="{B0216986-F2BF-4B92-B787-B0C57E71EC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E06622-54BE-4F25-A979-60841B5E3E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5">
                                            <p:graphicEl>
                                              <a:dgm id="{AAE06622-54BE-4F25-A979-60841B5E3E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7D3394-2D3D-4E4F-AD54-4F4F75C5D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5">
                                            <p:graphicEl>
                                              <a:dgm id="{857D3394-2D3D-4E4F-AD54-4F4F75C5DF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5E38D8-0ED4-4A2F-90FB-BD5F09A24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5">
                                            <p:graphicEl>
                                              <a:dgm id="{2D5E38D8-0ED4-4A2F-90FB-BD5F09A243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D81B10-36E5-4E18-8B25-924E2046D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5">
                                            <p:graphicEl>
                                              <a:dgm id="{63D81B10-36E5-4E18-8B25-924E2046DD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852C0B-CEEE-4F0D-8104-1A7D05A9B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5">
                                            <p:graphicEl>
                                              <a:dgm id="{CD852C0B-CEEE-4F0D-8104-1A7D05A9B7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0487C8-B7C1-44F6-AD30-6E9D087DA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5">
                                            <p:graphicEl>
                                              <a:dgm id="{530487C8-B7C1-44F6-AD30-6E9D087DA8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7E89FD-B92B-4963-9520-06724293F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5">
                                            <p:graphicEl>
                                              <a:dgm id="{747E89FD-B92B-4963-9520-06724293FE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FB1BA8-CC18-4BD8-9816-CE6531575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5">
                                            <p:graphicEl>
                                              <a:dgm id="{9BFB1BA8-CC18-4BD8-9816-CE65315753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CE7219-741F-4BC8-8D52-83AF8C7B7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5">
                                            <p:graphicEl>
                                              <a:dgm id="{4DCE7219-741F-4BC8-8D52-83AF8C7B79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957698-1A8A-4D6C-9A7C-484B6F30A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5">
                                            <p:graphicEl>
                                              <a:dgm id="{7F957698-1A8A-4D6C-9A7C-484B6F30A8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34C830-2CA7-41E1-B250-13AF3ED37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5">
                                            <p:graphicEl>
                                              <a:dgm id="{9334C830-2CA7-41E1-B250-13AF3ED37E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DDFDA0-59AD-47A8-9B1B-C0AE500B28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5">
                                            <p:graphicEl>
                                              <a:dgm id="{96DDFDA0-59AD-47A8-9B1B-C0AE500B28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E01D4F-454F-4FAC-9EE8-898E0F603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5">
                                            <p:graphicEl>
                                              <a:dgm id="{2DE01D4F-454F-4FAC-9EE8-898E0F603D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در</a:t>
            </a:r>
            <a:r>
              <a:rPr lang="ar-SA" dirty="0" smtClean="0">
                <a:cs typeface="B Titr" pitchFamily="2" charset="-78"/>
              </a:rPr>
              <a:t>س هشتم</a:t>
            </a:r>
            <a:br>
              <a:rPr lang="ar-SA" dirty="0" smtClean="0">
                <a:cs typeface="B Titr" pitchFamily="2" charset="-78"/>
              </a:rPr>
            </a:br>
            <a:r>
              <a:rPr lang="fa-IR" sz="2700" dirty="0" smtClean="0">
                <a:cs typeface="B Titr" pitchFamily="2" charset="-78"/>
              </a:rPr>
              <a:t>علت هستی بخش و ویژگی های آن</a:t>
            </a:r>
            <a:endParaRPr lang="fa-IR" dirty="0"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481328"/>
          <a:ext cx="8686800" cy="537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EBF581-3A03-4759-96C8-D7D5A8291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FDEBF581-3A03-4759-96C8-D7D5A82912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8AF4F3-2409-454B-8278-5C32D3CD6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D28AF4F3-2409-454B-8278-5C32D3CD6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3BE96A-56D9-489D-BBD7-14F0E9DE4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8D3BE96A-56D9-489D-BBD7-14F0E9DE49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46D217-30C1-4648-8012-80F1C3A2D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1246D217-30C1-4648-8012-80F1C3A2D8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238860-561E-4F1D-BCF1-11DC09B7C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79238860-561E-4F1D-BCF1-11DC09B7C3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829991-E5AD-4E53-B87D-D4C677EDFE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36829991-E5AD-4E53-B87D-D4C677EDFE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3B0468-5215-4AC2-BBD8-0E304562F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8C3B0468-5215-4AC2-BBD8-0E304562F1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A95DA0-D52F-415A-97E0-4625DAE6D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9BA95DA0-D52F-415A-97E0-4625DAE6D8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9BEBFE-E92B-4B8B-AEF7-69766E431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AC9BEBFE-E92B-4B8B-AEF7-69766E4318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B9C36A-A8F5-434F-9213-5D3A9D961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4CB9C36A-A8F5-434F-9213-5D3A9D961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7DA158-6679-4144-8F7A-748DBCD51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>
                                            <p:graphicEl>
                                              <a:dgm id="{C57DA158-6679-4144-8F7A-748DBCD51F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D4EA55-5163-424D-BC2E-431759BF81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B1D4EA55-5163-424D-BC2E-431759BF81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AB64ED-3AF8-46A1-B1A7-79E70B4A3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graphicEl>
                                              <a:dgm id="{3DAB64ED-3AF8-46A1-B1A7-79E70B4A32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5C5321-0B97-41BD-9D0B-8E20B1F7FC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515C5321-0B97-41BD-9D0B-8E20B1F7FC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CA2653-535A-40C3-BEB0-654244A83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>
                                            <p:graphicEl>
                                              <a:dgm id="{5FCA2653-535A-40C3-BEB0-654244A837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8FC0EB-F89E-4B5B-BBD0-479F7A739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CC8FC0EB-F89E-4B5B-BBD0-479F7A7397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338B90-0D4A-4C7B-BDE4-E5E34732DB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">
                                            <p:graphicEl>
                                              <a:dgm id="{D6338B90-0D4A-4C7B-BDE4-E5E34732DB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94E511-51AC-4E10-A4D5-9C3C26387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4594E511-51AC-4E10-A4D5-9C3C263875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3E8B5C-8784-465F-B9F4-FBC98746F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">
                                            <p:graphicEl>
                                              <a:dgm id="{5B3E8B5C-8784-465F-B9F4-FBC98746F1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610AF2-6788-40E5-9222-DCD17ED24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">
                                            <p:graphicEl>
                                              <a:dgm id="{2F610AF2-6788-40E5-9222-DCD17ED247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1B9DF0-452E-47A5-A04D-CFD7553CF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">
                                            <p:graphicEl>
                                              <a:dgm id="{8B1B9DF0-452E-47A5-A04D-CFD7553CFB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130145-DC1B-4C3A-A065-67CB928EB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">
                                            <p:graphicEl>
                                              <a:dgm id="{76130145-DC1B-4C3A-A065-67CB928EB5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EE3B16-0990-4A7C-BD46-5B01E8ED4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">
                                            <p:graphicEl>
                                              <a:dgm id="{8BEE3B16-0990-4A7C-BD46-5B01E8ED42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20D34F-4656-4C99-84CF-6EA31B666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">
                                            <p:graphicEl>
                                              <a:dgm id="{2F20D34F-4656-4C99-84CF-6EA31B666D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7DD259-351B-46AC-806E-6CD5FE109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">
                                            <p:graphicEl>
                                              <a:dgm id="{9C7DD259-351B-46AC-806E-6CD5FE109F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A834AA-366D-4DF5-BFB8-00CC55D12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6">
                                            <p:graphicEl>
                                              <a:dgm id="{0DA834AA-366D-4DF5-BFB8-00CC55D12E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ABD283-9EEB-4C95-B874-6B96F0675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">
                                            <p:graphicEl>
                                              <a:dgm id="{EDABD283-9EEB-4C95-B874-6B96F0675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C053D0-B996-4E65-A830-0463D0944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6">
                                            <p:graphicEl>
                                              <a:dgm id="{A2C053D0-B996-4E65-A830-0463D0944E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B5A0DA-6D27-4523-9466-AF089D84E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">
                                            <p:graphicEl>
                                              <a:dgm id="{6CB5A0DA-6D27-4523-9466-AF089D84E4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3DF1F3-1CBA-4CEC-A925-6169C8FD4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6">
                                            <p:graphicEl>
                                              <a:dgm id="{5B3DF1F3-1CBA-4CEC-A925-6169C8FD43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2B8AE0-D327-4D67-A827-DC462ECF8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6">
                                            <p:graphicEl>
                                              <a:dgm id="{082B8AE0-D327-4D67-A827-DC462ECF81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B02BFB-007B-4F90-89E3-B0440AE23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6">
                                            <p:graphicEl>
                                              <a:dgm id="{CDB02BFB-007B-4F90-89E3-B0440AE23F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56C306-CA23-4805-836C-2B0C688285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6">
                                            <p:graphicEl>
                                              <a:dgm id="{B956C306-CA23-4805-836C-2B0C688285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819F61-623C-484C-8090-CF2D29D1B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">
                                            <p:graphicEl>
                                              <a:dgm id="{46819F61-623C-484C-8090-CF2D29D1BC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614</Words>
  <Application>Microsoft Office PowerPoint</Application>
  <PresentationFormat>On-screen Show (4:3)</PresentationFormat>
  <Paragraphs>103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درس هشتم</vt:lpstr>
      <vt:lpstr>درس هشتم مقدمه</vt:lpstr>
      <vt:lpstr>درس هشتم ازلی و ابدی بودن خدا</vt:lpstr>
      <vt:lpstr>درس هشتم صفات سلبیه</vt:lpstr>
      <vt:lpstr>درس هشتم ازلی و ابدی بودن خدا</vt:lpstr>
      <vt:lpstr>درس هشتم علت هستی بخش و ویژگی های آن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هشتم</dc:title>
  <dc:creator>mahdi</dc:creator>
  <cp:lastModifiedBy>mahdi</cp:lastModifiedBy>
  <cp:revision>3</cp:revision>
  <dcterms:created xsi:type="dcterms:W3CDTF">2009-07-13T12:45:05Z</dcterms:created>
  <dcterms:modified xsi:type="dcterms:W3CDTF">2009-07-23T02:13:22Z</dcterms:modified>
</cp:coreProperties>
</file>