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0668" autoAdjust="0"/>
    <p:restoredTop sz="94660"/>
  </p:normalViewPr>
  <p:slideViewPr>
    <p:cSldViewPr>
      <p:cViewPr varScale="1">
        <p:scale>
          <a:sx n="50" d="100"/>
          <a:sy n="50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16085C-9346-4511-9EFB-091A35752211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4D64EDD1-92B8-41EE-904F-B33E6B3CF1BF}">
      <dgm:prSet custT="1"/>
      <dgm:spPr/>
      <dgm:t>
        <a:bodyPr/>
        <a:lstStyle/>
        <a:p>
          <a:pPr rtl="1"/>
          <a:r>
            <a:rPr lang="fa-IR" sz="1600" b="1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C0EACE99-02E5-40F8-92FB-E1346A954005}" type="parTrans" cxnId="{EBDC1A58-4507-4827-8EFC-742DD5FB078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27E76F1-3D75-4F49-A5B1-D0D8C46DE8A8}" type="sibTrans" cxnId="{EBDC1A58-4507-4827-8EFC-742DD5FB078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96E6AA9-1C48-4DE7-9E8A-F2B04F0E515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صغری</a:t>
          </a:r>
          <a:endParaRPr lang="fa-IR" sz="1600" dirty="0">
            <a:cs typeface="B Mitra" pitchFamily="2" charset="-78"/>
          </a:endParaRPr>
        </a:p>
      </dgm:t>
    </dgm:pt>
    <dgm:pt modelId="{35A7CD01-6F0E-49C3-8872-D0D9DBAE8841}" type="parTrans" cxnId="{9D870C55-D1E6-4C55-A4E6-AB50EA6F234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39D8B10-6E98-4903-B959-5439D871FEFD}" type="sibTrans" cxnId="{9D870C55-D1E6-4C55-A4E6-AB50EA6F234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4C693C4-13E3-4A90-8DA7-7C350A274A0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تمامی موجودات ممکن الوجود باشند و به واجب الوجود منتهی نشوند تسلسل لازم می آید</a:t>
          </a:r>
          <a:endParaRPr lang="fa-IR" sz="1600" dirty="0">
            <a:cs typeface="B Mitra" pitchFamily="2" charset="-78"/>
          </a:endParaRPr>
        </a:p>
      </dgm:t>
    </dgm:pt>
    <dgm:pt modelId="{39C39753-52A5-4955-BD7D-7856C864626D}" type="parTrans" cxnId="{AEC6B96C-9CCF-423D-8CBF-46A4D51A9BE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A59B08B-C8E9-495B-A89A-DE20CEA9E244}" type="sibTrans" cxnId="{AEC6B96C-9CCF-423D-8CBF-46A4D51A9BE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7B123C5-3654-4FBD-B59B-803E0EC7BEC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کبری</a:t>
          </a:r>
          <a:endParaRPr lang="fa-IR" sz="1600" dirty="0">
            <a:cs typeface="B Mitra" pitchFamily="2" charset="-78"/>
          </a:endParaRPr>
        </a:p>
      </dgm:t>
    </dgm:pt>
    <dgm:pt modelId="{D5237699-A8DC-42AC-A30C-AFFCFAA9BE13}" type="parTrans" cxnId="{E80DDD2B-2972-4C5F-8AF8-02A89FFA7E1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FEAA606-C28E-4DCA-904B-E29C055983FF}" type="sibTrans" cxnId="{E80DDD2B-2972-4C5F-8AF8-02A89FFA7E1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BF868F2-E220-4A96-907F-82D83D548CC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تسلسل باطل است</a:t>
          </a:r>
          <a:endParaRPr lang="fa-IR" sz="1600" dirty="0">
            <a:cs typeface="B Mitra" pitchFamily="2" charset="-78"/>
          </a:endParaRPr>
        </a:p>
      </dgm:t>
    </dgm:pt>
    <dgm:pt modelId="{8A49474B-C10E-45E6-B71B-D2513CB6466E}" type="parTrans" cxnId="{91C59A2B-93AE-48D7-B80A-A6AD0B82F20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9CA92C8-3904-459B-8340-F143389360F0}" type="sibTrans" cxnId="{91C59A2B-93AE-48D7-B80A-A6AD0B82F20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E96D94D-DA0F-4B58-B477-0E8BCDA2BEB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نتیجه</a:t>
          </a:r>
          <a:endParaRPr lang="fa-IR" sz="1600" dirty="0">
            <a:cs typeface="B Mitra" pitchFamily="2" charset="-78"/>
          </a:endParaRPr>
        </a:p>
      </dgm:t>
    </dgm:pt>
    <dgm:pt modelId="{21C0AAC5-0791-4871-81D3-1D50906FA963}" type="parTrans" cxnId="{9930FD16-3B14-4E4E-BE70-B6FDFA69A21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62E9BD9-BDE9-4733-96D7-080BBFC1F431}" type="sibTrans" cxnId="{9930FD16-3B14-4E4E-BE70-B6FDFA69A21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DCC3CB5-AB40-4DDF-B86F-5C119C5AC2D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تمامی موجودات ممکن الوجود نیستند </a:t>
          </a:r>
          <a:endParaRPr lang="fa-IR" sz="1600" dirty="0">
            <a:cs typeface="B Mitra" pitchFamily="2" charset="-78"/>
          </a:endParaRPr>
        </a:p>
      </dgm:t>
    </dgm:pt>
    <dgm:pt modelId="{545A72D7-FDFF-4BA6-BB08-02CB6E35B05A}" type="parTrans" cxnId="{4C61CD85-5929-466B-B9EC-D60EEFABE9A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BAC4F38-F8E7-4870-A582-053EB1A39F5F}" type="sibTrans" cxnId="{4C61CD85-5929-466B-B9EC-D60EEFABE9A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DF4D004-D8DD-4FE3-B57F-FDFF38462BA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 به واجب الوجود منتهی می شوند</a:t>
          </a:r>
          <a:endParaRPr lang="fa-IR" sz="1600" dirty="0">
            <a:cs typeface="B Mitra" pitchFamily="2" charset="-78"/>
          </a:endParaRPr>
        </a:p>
      </dgm:t>
    </dgm:pt>
    <dgm:pt modelId="{95EBB778-200E-401A-8D16-4A817E9162D6}" type="parTrans" cxnId="{9AF469C2-5985-4BCB-BA77-B52054E4BB0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102A908-BB1D-425D-A04F-C6DB5F649A99}" type="sibTrans" cxnId="{9AF469C2-5985-4BCB-BA77-B52054E4BB0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13D56DB-4C40-4C91-ACA8-5EB6285B414E}" type="pres">
      <dgm:prSet presAssocID="{7A16085C-9346-4511-9EFB-091A3575221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4317C17-7DB4-4663-9917-6B13BB126FA3}" type="pres">
      <dgm:prSet presAssocID="{4D64EDD1-92B8-41EE-904F-B33E6B3CF1BF}" presName="root1" presStyleCnt="0"/>
      <dgm:spPr/>
    </dgm:pt>
    <dgm:pt modelId="{45B527D0-64F5-46C2-B75E-6CD363F6F2B8}" type="pres">
      <dgm:prSet presAssocID="{4D64EDD1-92B8-41EE-904F-B33E6B3CF1BF}" presName="LevelOneTextNode" presStyleLbl="node0" presStyleIdx="0" presStyleCnt="1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F6B384-6365-4C23-BFBC-B5F72144E481}" type="pres">
      <dgm:prSet presAssocID="{4D64EDD1-92B8-41EE-904F-B33E6B3CF1BF}" presName="level2hierChild" presStyleCnt="0"/>
      <dgm:spPr/>
    </dgm:pt>
    <dgm:pt modelId="{11230A80-AC15-4EC8-BEEF-77DEA1D9C2D9}" type="pres">
      <dgm:prSet presAssocID="{35A7CD01-6F0E-49C3-8872-D0D9DBAE8841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CAB1F45-11D8-4204-B435-716BED6658C3}" type="pres">
      <dgm:prSet presAssocID="{35A7CD01-6F0E-49C3-8872-D0D9DBAE8841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F488A55-2BC4-42AF-99B7-E2821CF3A278}" type="pres">
      <dgm:prSet presAssocID="{796E6AA9-1C48-4DE7-9E8A-F2B04F0E5151}" presName="root2" presStyleCnt="0"/>
      <dgm:spPr/>
    </dgm:pt>
    <dgm:pt modelId="{6564E874-6DB7-4CAC-A06B-772ACF2234BC}" type="pres">
      <dgm:prSet presAssocID="{796E6AA9-1C48-4DE7-9E8A-F2B04F0E5151}" presName="LevelTwoTextNode" presStyleLbl="node2" presStyleIdx="0" presStyleCnt="3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7CD892-EE9F-4EB7-97A4-23A9B0FF52D1}" type="pres">
      <dgm:prSet presAssocID="{796E6AA9-1C48-4DE7-9E8A-F2B04F0E5151}" presName="level3hierChild" presStyleCnt="0"/>
      <dgm:spPr/>
    </dgm:pt>
    <dgm:pt modelId="{B642BAE9-1974-4AD0-8730-1062DBA35093}" type="pres">
      <dgm:prSet presAssocID="{39C39753-52A5-4955-BD7D-7856C864626D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3EBBA05-B0BB-49CB-9245-23C4F10CF00E}" type="pres">
      <dgm:prSet presAssocID="{39C39753-52A5-4955-BD7D-7856C864626D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04F7C830-C08D-4FD7-9720-AE147BEF568A}" type="pres">
      <dgm:prSet presAssocID="{D4C693C4-13E3-4A90-8DA7-7C350A274A03}" presName="root2" presStyleCnt="0"/>
      <dgm:spPr/>
    </dgm:pt>
    <dgm:pt modelId="{0A8DB816-B398-4A27-84AB-BB5B3F491007}" type="pres">
      <dgm:prSet presAssocID="{D4C693C4-13E3-4A90-8DA7-7C350A274A03}" presName="LevelTwoTextNode" presStyleLbl="node3" presStyleIdx="0" presStyleCnt="3" custScaleX="1606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8002EF-7B62-49E9-9B2E-DF2C75D84327}" type="pres">
      <dgm:prSet presAssocID="{D4C693C4-13E3-4A90-8DA7-7C350A274A03}" presName="level3hierChild" presStyleCnt="0"/>
      <dgm:spPr/>
    </dgm:pt>
    <dgm:pt modelId="{415778BD-0274-49F4-88C8-5FE1A342C857}" type="pres">
      <dgm:prSet presAssocID="{D5237699-A8DC-42AC-A30C-AFFCFAA9BE13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0568F4E-C7BA-45F9-ABE3-8F05BD3632C8}" type="pres">
      <dgm:prSet presAssocID="{D5237699-A8DC-42AC-A30C-AFFCFAA9BE13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F53A5D0-FF17-472C-9720-D0B6828D0C24}" type="pres">
      <dgm:prSet presAssocID="{57B123C5-3654-4FBD-B59B-803E0EC7BECE}" presName="root2" presStyleCnt="0"/>
      <dgm:spPr/>
    </dgm:pt>
    <dgm:pt modelId="{B8951FB9-9BBA-4D9E-9978-F16FDDC8E6C8}" type="pres">
      <dgm:prSet presAssocID="{57B123C5-3654-4FBD-B59B-803E0EC7BECE}" presName="LevelTwoTextNode" presStyleLbl="node2" presStyleIdx="1" presStyleCnt="3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4FE33C2-751A-4C35-A213-419918E7EC08}" type="pres">
      <dgm:prSet presAssocID="{57B123C5-3654-4FBD-B59B-803E0EC7BECE}" presName="level3hierChild" presStyleCnt="0"/>
      <dgm:spPr/>
    </dgm:pt>
    <dgm:pt modelId="{EF799FAB-E1C3-4CC3-AD9A-AB049EDCA01F}" type="pres">
      <dgm:prSet presAssocID="{8A49474B-C10E-45E6-B71B-D2513CB6466E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097F193C-AFE0-421A-BACC-568799C99723}" type="pres">
      <dgm:prSet presAssocID="{8A49474B-C10E-45E6-B71B-D2513CB6466E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D11A8CF-B812-461D-B8FF-147D520C389E}" type="pres">
      <dgm:prSet presAssocID="{0BF868F2-E220-4A96-907F-82D83D548CCF}" presName="root2" presStyleCnt="0"/>
      <dgm:spPr/>
    </dgm:pt>
    <dgm:pt modelId="{65B0928C-F476-42F5-9A7C-700558AD81E4}" type="pres">
      <dgm:prSet presAssocID="{0BF868F2-E220-4A96-907F-82D83D548CCF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8E20F7-BDB8-4ADC-916A-791746C5C15A}" type="pres">
      <dgm:prSet presAssocID="{0BF868F2-E220-4A96-907F-82D83D548CCF}" presName="level3hierChild" presStyleCnt="0"/>
      <dgm:spPr/>
    </dgm:pt>
    <dgm:pt modelId="{8A8EDFF7-307E-4D73-B199-A6F2BEA97EF8}" type="pres">
      <dgm:prSet presAssocID="{21C0AAC5-0791-4871-81D3-1D50906FA963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1D2591E2-B6EA-4C6E-A818-27BDAC414CEC}" type="pres">
      <dgm:prSet presAssocID="{21C0AAC5-0791-4871-81D3-1D50906FA963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73E5C06-0732-4DDE-ACCB-A492392CBD9D}" type="pres">
      <dgm:prSet presAssocID="{BE96D94D-DA0F-4B58-B477-0E8BCDA2BEB5}" presName="root2" presStyleCnt="0"/>
      <dgm:spPr/>
    </dgm:pt>
    <dgm:pt modelId="{7F725CF3-9E7E-4360-81E7-B82A894DE0EF}" type="pres">
      <dgm:prSet presAssocID="{BE96D94D-DA0F-4B58-B477-0E8BCDA2BEB5}" presName="LevelTwoTextNode" presStyleLbl="node2" presStyleIdx="2" presStyleCnt="3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F8FEB8-4CAE-4D4E-97F6-58E9E9EF6FB9}" type="pres">
      <dgm:prSet presAssocID="{BE96D94D-DA0F-4B58-B477-0E8BCDA2BEB5}" presName="level3hierChild" presStyleCnt="0"/>
      <dgm:spPr/>
    </dgm:pt>
    <dgm:pt modelId="{3CA892C1-6154-4B39-8D75-75A6530D45B6}" type="pres">
      <dgm:prSet presAssocID="{545A72D7-FDFF-4BA6-BB08-02CB6E35B05A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72C6541-01AC-4A34-A69F-64EBFB7D7FF4}" type="pres">
      <dgm:prSet presAssocID="{545A72D7-FDFF-4BA6-BB08-02CB6E35B05A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8AFE064-06BA-4DF9-B113-8A4C33B3AF1C}" type="pres">
      <dgm:prSet presAssocID="{9DCC3CB5-AB40-4DDF-B86F-5C119C5AC2D5}" presName="root2" presStyleCnt="0"/>
      <dgm:spPr/>
    </dgm:pt>
    <dgm:pt modelId="{E829FC5D-B434-480B-8F50-404D2F0D29B2}" type="pres">
      <dgm:prSet presAssocID="{9DCC3CB5-AB40-4DDF-B86F-5C119C5AC2D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0EB25A-0B91-4A58-AD8E-45AAAF7AC77E}" type="pres">
      <dgm:prSet presAssocID="{9DCC3CB5-AB40-4DDF-B86F-5C119C5AC2D5}" presName="level3hierChild" presStyleCnt="0"/>
      <dgm:spPr/>
    </dgm:pt>
    <dgm:pt modelId="{45756020-D33E-4BD4-BB98-99F66F2A242B}" type="pres">
      <dgm:prSet presAssocID="{95EBB778-200E-401A-8D16-4A817E9162D6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0587C1AA-19F8-439F-9F07-A5E3D7F95C40}" type="pres">
      <dgm:prSet presAssocID="{95EBB778-200E-401A-8D16-4A817E9162D6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DCD1857E-4FE2-4203-947C-9821415D911F}" type="pres">
      <dgm:prSet presAssocID="{8DF4D004-D8DD-4FE3-B57F-FDFF38462BA5}" presName="root2" presStyleCnt="0"/>
      <dgm:spPr/>
    </dgm:pt>
    <dgm:pt modelId="{D05EFDFE-D517-42D9-928D-A9F8C4D358C0}" type="pres">
      <dgm:prSet presAssocID="{8DF4D004-D8DD-4FE3-B57F-FDFF38462BA5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5E9D5F-2815-4D61-ABE3-4B18956D863A}" type="pres">
      <dgm:prSet presAssocID="{8DF4D004-D8DD-4FE3-B57F-FDFF38462BA5}" presName="level3hierChild" presStyleCnt="0"/>
      <dgm:spPr/>
    </dgm:pt>
  </dgm:ptLst>
  <dgm:cxnLst>
    <dgm:cxn modelId="{EBDC1A58-4507-4827-8EFC-742DD5FB0784}" srcId="{7A16085C-9346-4511-9EFB-091A35752211}" destId="{4D64EDD1-92B8-41EE-904F-B33E6B3CF1BF}" srcOrd="0" destOrd="0" parTransId="{C0EACE99-02E5-40F8-92FB-E1346A954005}" sibTransId="{427E76F1-3D75-4F49-A5B1-D0D8C46DE8A8}"/>
    <dgm:cxn modelId="{9D870C55-D1E6-4C55-A4E6-AB50EA6F234C}" srcId="{4D64EDD1-92B8-41EE-904F-B33E6B3CF1BF}" destId="{796E6AA9-1C48-4DE7-9E8A-F2B04F0E5151}" srcOrd="0" destOrd="0" parTransId="{35A7CD01-6F0E-49C3-8872-D0D9DBAE8841}" sibTransId="{C39D8B10-6E98-4903-B959-5439D871FEFD}"/>
    <dgm:cxn modelId="{DC642EF0-BBAC-4E44-B0D2-4F4A3291537E}" type="presOf" srcId="{57B123C5-3654-4FBD-B59B-803E0EC7BECE}" destId="{B8951FB9-9BBA-4D9E-9978-F16FDDC8E6C8}" srcOrd="0" destOrd="0" presId="urn:microsoft.com/office/officeart/2005/8/layout/hierarchy2"/>
    <dgm:cxn modelId="{1B195E01-2051-4215-A833-18A153CA266F}" type="presOf" srcId="{21C0AAC5-0791-4871-81D3-1D50906FA963}" destId="{1D2591E2-B6EA-4C6E-A818-27BDAC414CEC}" srcOrd="1" destOrd="0" presId="urn:microsoft.com/office/officeart/2005/8/layout/hierarchy2"/>
    <dgm:cxn modelId="{91C59A2B-93AE-48D7-B80A-A6AD0B82F20E}" srcId="{57B123C5-3654-4FBD-B59B-803E0EC7BECE}" destId="{0BF868F2-E220-4A96-907F-82D83D548CCF}" srcOrd="0" destOrd="0" parTransId="{8A49474B-C10E-45E6-B71B-D2513CB6466E}" sibTransId="{69CA92C8-3904-459B-8340-F143389360F0}"/>
    <dgm:cxn modelId="{576B0208-2E2C-4462-BA93-53A9D58BCE8A}" type="presOf" srcId="{8A49474B-C10E-45E6-B71B-D2513CB6466E}" destId="{097F193C-AFE0-421A-BACC-568799C99723}" srcOrd="1" destOrd="0" presId="urn:microsoft.com/office/officeart/2005/8/layout/hierarchy2"/>
    <dgm:cxn modelId="{C95C4E7D-15C2-443D-AB85-05252C87F382}" type="presOf" srcId="{8A49474B-C10E-45E6-B71B-D2513CB6466E}" destId="{EF799FAB-E1C3-4CC3-AD9A-AB049EDCA01F}" srcOrd="0" destOrd="0" presId="urn:microsoft.com/office/officeart/2005/8/layout/hierarchy2"/>
    <dgm:cxn modelId="{C0ADFE79-3BE9-486E-8828-097CA7D1B6F7}" type="presOf" srcId="{35A7CD01-6F0E-49C3-8872-D0D9DBAE8841}" destId="{DCAB1F45-11D8-4204-B435-716BED6658C3}" srcOrd="1" destOrd="0" presId="urn:microsoft.com/office/officeart/2005/8/layout/hierarchy2"/>
    <dgm:cxn modelId="{D95CDD5A-CA9A-432E-A0A5-6E221815E30F}" type="presOf" srcId="{95EBB778-200E-401A-8D16-4A817E9162D6}" destId="{45756020-D33E-4BD4-BB98-99F66F2A242B}" srcOrd="0" destOrd="0" presId="urn:microsoft.com/office/officeart/2005/8/layout/hierarchy2"/>
    <dgm:cxn modelId="{57EFBE92-3966-46AA-8D04-0FF2045BB7BD}" type="presOf" srcId="{D5237699-A8DC-42AC-A30C-AFFCFAA9BE13}" destId="{415778BD-0274-49F4-88C8-5FE1A342C857}" srcOrd="0" destOrd="0" presId="urn:microsoft.com/office/officeart/2005/8/layout/hierarchy2"/>
    <dgm:cxn modelId="{5705DC9A-E51E-49C7-9427-66A8D2E95C48}" type="presOf" srcId="{7A16085C-9346-4511-9EFB-091A35752211}" destId="{D13D56DB-4C40-4C91-ACA8-5EB6285B414E}" srcOrd="0" destOrd="0" presId="urn:microsoft.com/office/officeart/2005/8/layout/hierarchy2"/>
    <dgm:cxn modelId="{354A4DA2-2A0C-4C87-9A07-7005B1D4C300}" type="presOf" srcId="{D5237699-A8DC-42AC-A30C-AFFCFAA9BE13}" destId="{30568F4E-C7BA-45F9-ABE3-8F05BD3632C8}" srcOrd="1" destOrd="0" presId="urn:microsoft.com/office/officeart/2005/8/layout/hierarchy2"/>
    <dgm:cxn modelId="{9930FD16-3B14-4E4E-BE70-B6FDFA69A216}" srcId="{4D64EDD1-92B8-41EE-904F-B33E6B3CF1BF}" destId="{BE96D94D-DA0F-4B58-B477-0E8BCDA2BEB5}" srcOrd="2" destOrd="0" parTransId="{21C0AAC5-0791-4871-81D3-1D50906FA963}" sibTransId="{462E9BD9-BDE9-4733-96D7-080BBFC1F431}"/>
    <dgm:cxn modelId="{B1A6D726-24AC-47CC-B889-F9B5FF04D90E}" type="presOf" srcId="{BE96D94D-DA0F-4B58-B477-0E8BCDA2BEB5}" destId="{7F725CF3-9E7E-4360-81E7-B82A894DE0EF}" srcOrd="0" destOrd="0" presId="urn:microsoft.com/office/officeart/2005/8/layout/hierarchy2"/>
    <dgm:cxn modelId="{7E659658-2436-441F-BB0E-6F49D530EA12}" type="presOf" srcId="{39C39753-52A5-4955-BD7D-7856C864626D}" destId="{B642BAE9-1974-4AD0-8730-1062DBA35093}" srcOrd="0" destOrd="0" presId="urn:microsoft.com/office/officeart/2005/8/layout/hierarchy2"/>
    <dgm:cxn modelId="{9AF469C2-5985-4BCB-BA77-B52054E4BB03}" srcId="{9DCC3CB5-AB40-4DDF-B86F-5C119C5AC2D5}" destId="{8DF4D004-D8DD-4FE3-B57F-FDFF38462BA5}" srcOrd="0" destOrd="0" parTransId="{95EBB778-200E-401A-8D16-4A817E9162D6}" sibTransId="{1102A908-BB1D-425D-A04F-C6DB5F649A99}"/>
    <dgm:cxn modelId="{6DD7AEBE-2047-4E45-8CB7-91B5964E08D4}" type="presOf" srcId="{545A72D7-FDFF-4BA6-BB08-02CB6E35B05A}" destId="{3CA892C1-6154-4B39-8D75-75A6530D45B6}" srcOrd="0" destOrd="0" presId="urn:microsoft.com/office/officeart/2005/8/layout/hierarchy2"/>
    <dgm:cxn modelId="{086AD919-2B85-4704-B86C-0E95FE9B39BF}" type="presOf" srcId="{4D64EDD1-92B8-41EE-904F-B33E6B3CF1BF}" destId="{45B527D0-64F5-46C2-B75E-6CD363F6F2B8}" srcOrd="0" destOrd="0" presId="urn:microsoft.com/office/officeart/2005/8/layout/hierarchy2"/>
    <dgm:cxn modelId="{87F17C1B-3F4A-4589-983A-ABD1C653FB97}" type="presOf" srcId="{D4C693C4-13E3-4A90-8DA7-7C350A274A03}" destId="{0A8DB816-B398-4A27-84AB-BB5B3F491007}" srcOrd="0" destOrd="0" presId="urn:microsoft.com/office/officeart/2005/8/layout/hierarchy2"/>
    <dgm:cxn modelId="{B7B87904-DE00-4C2E-B492-579FA9E69666}" type="presOf" srcId="{95EBB778-200E-401A-8D16-4A817E9162D6}" destId="{0587C1AA-19F8-439F-9F07-A5E3D7F95C40}" srcOrd="1" destOrd="0" presId="urn:microsoft.com/office/officeart/2005/8/layout/hierarchy2"/>
    <dgm:cxn modelId="{6549070F-E325-4AB9-AB28-417F83F91984}" type="presOf" srcId="{545A72D7-FDFF-4BA6-BB08-02CB6E35B05A}" destId="{472C6541-01AC-4A34-A69F-64EBFB7D7FF4}" srcOrd="1" destOrd="0" presId="urn:microsoft.com/office/officeart/2005/8/layout/hierarchy2"/>
    <dgm:cxn modelId="{887B64CC-D567-424F-8ADD-EFF919F72AE4}" type="presOf" srcId="{8DF4D004-D8DD-4FE3-B57F-FDFF38462BA5}" destId="{D05EFDFE-D517-42D9-928D-A9F8C4D358C0}" srcOrd="0" destOrd="0" presId="urn:microsoft.com/office/officeart/2005/8/layout/hierarchy2"/>
    <dgm:cxn modelId="{EAD9CEA2-FD13-4815-9807-4CD3B5337E3A}" type="presOf" srcId="{796E6AA9-1C48-4DE7-9E8A-F2B04F0E5151}" destId="{6564E874-6DB7-4CAC-A06B-772ACF2234BC}" srcOrd="0" destOrd="0" presId="urn:microsoft.com/office/officeart/2005/8/layout/hierarchy2"/>
    <dgm:cxn modelId="{65B00B3B-7450-4857-B119-0D927385ACE4}" type="presOf" srcId="{39C39753-52A5-4955-BD7D-7856C864626D}" destId="{F3EBBA05-B0BB-49CB-9245-23C4F10CF00E}" srcOrd="1" destOrd="0" presId="urn:microsoft.com/office/officeart/2005/8/layout/hierarchy2"/>
    <dgm:cxn modelId="{4C61CD85-5929-466B-B9EC-D60EEFABE9A9}" srcId="{BE96D94D-DA0F-4B58-B477-0E8BCDA2BEB5}" destId="{9DCC3CB5-AB40-4DDF-B86F-5C119C5AC2D5}" srcOrd="0" destOrd="0" parTransId="{545A72D7-FDFF-4BA6-BB08-02CB6E35B05A}" sibTransId="{BBAC4F38-F8E7-4870-A582-053EB1A39F5F}"/>
    <dgm:cxn modelId="{AEC6B96C-9CCF-423D-8CBF-46A4D51A9BEC}" srcId="{796E6AA9-1C48-4DE7-9E8A-F2B04F0E5151}" destId="{D4C693C4-13E3-4A90-8DA7-7C350A274A03}" srcOrd="0" destOrd="0" parTransId="{39C39753-52A5-4955-BD7D-7856C864626D}" sibTransId="{DA59B08B-C8E9-495B-A89A-DE20CEA9E244}"/>
    <dgm:cxn modelId="{BBE28DB8-1DE5-4B11-B49F-BC58DC84B964}" type="presOf" srcId="{0BF868F2-E220-4A96-907F-82D83D548CCF}" destId="{65B0928C-F476-42F5-9A7C-700558AD81E4}" srcOrd="0" destOrd="0" presId="urn:microsoft.com/office/officeart/2005/8/layout/hierarchy2"/>
    <dgm:cxn modelId="{0ED2253F-3742-484C-92A1-BCFFFD4CAD44}" type="presOf" srcId="{35A7CD01-6F0E-49C3-8872-D0D9DBAE8841}" destId="{11230A80-AC15-4EC8-BEEF-77DEA1D9C2D9}" srcOrd="0" destOrd="0" presId="urn:microsoft.com/office/officeart/2005/8/layout/hierarchy2"/>
    <dgm:cxn modelId="{D1A9B1A1-4E4E-4A09-B657-46FCF29775E9}" type="presOf" srcId="{21C0AAC5-0791-4871-81D3-1D50906FA963}" destId="{8A8EDFF7-307E-4D73-B199-A6F2BEA97EF8}" srcOrd="0" destOrd="0" presId="urn:microsoft.com/office/officeart/2005/8/layout/hierarchy2"/>
    <dgm:cxn modelId="{AB1418A2-8166-4A7A-8E22-B94EDA5F23CA}" type="presOf" srcId="{9DCC3CB5-AB40-4DDF-B86F-5C119C5AC2D5}" destId="{E829FC5D-B434-480B-8F50-404D2F0D29B2}" srcOrd="0" destOrd="0" presId="urn:microsoft.com/office/officeart/2005/8/layout/hierarchy2"/>
    <dgm:cxn modelId="{E80DDD2B-2972-4C5F-8AF8-02A89FFA7E11}" srcId="{4D64EDD1-92B8-41EE-904F-B33E6B3CF1BF}" destId="{57B123C5-3654-4FBD-B59B-803E0EC7BECE}" srcOrd="1" destOrd="0" parTransId="{D5237699-A8DC-42AC-A30C-AFFCFAA9BE13}" sibTransId="{8FEAA606-C28E-4DCA-904B-E29C055983FF}"/>
    <dgm:cxn modelId="{E16578D2-584C-4871-B16F-E963CBEA10C0}" type="presParOf" srcId="{D13D56DB-4C40-4C91-ACA8-5EB6285B414E}" destId="{64317C17-7DB4-4663-9917-6B13BB126FA3}" srcOrd="0" destOrd="0" presId="urn:microsoft.com/office/officeart/2005/8/layout/hierarchy2"/>
    <dgm:cxn modelId="{1713B76C-DBC4-4B8A-9049-7B170D45EC95}" type="presParOf" srcId="{64317C17-7DB4-4663-9917-6B13BB126FA3}" destId="{45B527D0-64F5-46C2-B75E-6CD363F6F2B8}" srcOrd="0" destOrd="0" presId="urn:microsoft.com/office/officeart/2005/8/layout/hierarchy2"/>
    <dgm:cxn modelId="{6F2823BE-016B-44D5-97D5-D88C901DF203}" type="presParOf" srcId="{64317C17-7DB4-4663-9917-6B13BB126FA3}" destId="{99F6B384-6365-4C23-BFBC-B5F72144E481}" srcOrd="1" destOrd="0" presId="urn:microsoft.com/office/officeart/2005/8/layout/hierarchy2"/>
    <dgm:cxn modelId="{ECCC826A-8A06-48E1-AF84-574F26067296}" type="presParOf" srcId="{99F6B384-6365-4C23-BFBC-B5F72144E481}" destId="{11230A80-AC15-4EC8-BEEF-77DEA1D9C2D9}" srcOrd="0" destOrd="0" presId="urn:microsoft.com/office/officeart/2005/8/layout/hierarchy2"/>
    <dgm:cxn modelId="{6FC849AA-9B8A-4BA4-AFE1-FD9BAE935C82}" type="presParOf" srcId="{11230A80-AC15-4EC8-BEEF-77DEA1D9C2D9}" destId="{DCAB1F45-11D8-4204-B435-716BED6658C3}" srcOrd="0" destOrd="0" presId="urn:microsoft.com/office/officeart/2005/8/layout/hierarchy2"/>
    <dgm:cxn modelId="{16D253FA-A84A-48DF-851B-A5C302F9A157}" type="presParOf" srcId="{99F6B384-6365-4C23-BFBC-B5F72144E481}" destId="{2F488A55-2BC4-42AF-99B7-E2821CF3A278}" srcOrd="1" destOrd="0" presId="urn:microsoft.com/office/officeart/2005/8/layout/hierarchy2"/>
    <dgm:cxn modelId="{14E995F8-A4E2-4688-B463-A2CC440E1D75}" type="presParOf" srcId="{2F488A55-2BC4-42AF-99B7-E2821CF3A278}" destId="{6564E874-6DB7-4CAC-A06B-772ACF2234BC}" srcOrd="0" destOrd="0" presId="urn:microsoft.com/office/officeart/2005/8/layout/hierarchy2"/>
    <dgm:cxn modelId="{0A47D8EA-87AB-495F-B4DE-4CE86FAB9C8F}" type="presParOf" srcId="{2F488A55-2BC4-42AF-99B7-E2821CF3A278}" destId="{137CD892-EE9F-4EB7-97A4-23A9B0FF52D1}" srcOrd="1" destOrd="0" presId="urn:microsoft.com/office/officeart/2005/8/layout/hierarchy2"/>
    <dgm:cxn modelId="{6781E4E0-ABEA-4610-B4D8-CF4C35936DD6}" type="presParOf" srcId="{137CD892-EE9F-4EB7-97A4-23A9B0FF52D1}" destId="{B642BAE9-1974-4AD0-8730-1062DBA35093}" srcOrd="0" destOrd="0" presId="urn:microsoft.com/office/officeart/2005/8/layout/hierarchy2"/>
    <dgm:cxn modelId="{8C4D23BA-F433-4BB0-8F8F-7885697BF71C}" type="presParOf" srcId="{B642BAE9-1974-4AD0-8730-1062DBA35093}" destId="{F3EBBA05-B0BB-49CB-9245-23C4F10CF00E}" srcOrd="0" destOrd="0" presId="urn:microsoft.com/office/officeart/2005/8/layout/hierarchy2"/>
    <dgm:cxn modelId="{7F3A3C0B-80F4-4A91-ABEE-255C6A1B86B2}" type="presParOf" srcId="{137CD892-EE9F-4EB7-97A4-23A9B0FF52D1}" destId="{04F7C830-C08D-4FD7-9720-AE147BEF568A}" srcOrd="1" destOrd="0" presId="urn:microsoft.com/office/officeart/2005/8/layout/hierarchy2"/>
    <dgm:cxn modelId="{6B4C100A-00E9-4A4F-B2C6-537CAE30F388}" type="presParOf" srcId="{04F7C830-C08D-4FD7-9720-AE147BEF568A}" destId="{0A8DB816-B398-4A27-84AB-BB5B3F491007}" srcOrd="0" destOrd="0" presId="urn:microsoft.com/office/officeart/2005/8/layout/hierarchy2"/>
    <dgm:cxn modelId="{D42F18DC-F97F-4FEC-8E3A-394B7B675A39}" type="presParOf" srcId="{04F7C830-C08D-4FD7-9720-AE147BEF568A}" destId="{6F8002EF-7B62-49E9-9B2E-DF2C75D84327}" srcOrd="1" destOrd="0" presId="urn:microsoft.com/office/officeart/2005/8/layout/hierarchy2"/>
    <dgm:cxn modelId="{AC44BBA9-EDE6-4904-9A65-4BDE64998C46}" type="presParOf" srcId="{99F6B384-6365-4C23-BFBC-B5F72144E481}" destId="{415778BD-0274-49F4-88C8-5FE1A342C857}" srcOrd="2" destOrd="0" presId="urn:microsoft.com/office/officeart/2005/8/layout/hierarchy2"/>
    <dgm:cxn modelId="{5E32F894-3899-4385-85DB-CB2DCC630487}" type="presParOf" srcId="{415778BD-0274-49F4-88C8-5FE1A342C857}" destId="{30568F4E-C7BA-45F9-ABE3-8F05BD3632C8}" srcOrd="0" destOrd="0" presId="urn:microsoft.com/office/officeart/2005/8/layout/hierarchy2"/>
    <dgm:cxn modelId="{5D287E72-8A27-4CBB-9FC6-93A47EBC928C}" type="presParOf" srcId="{99F6B384-6365-4C23-BFBC-B5F72144E481}" destId="{AF53A5D0-FF17-472C-9720-D0B6828D0C24}" srcOrd="3" destOrd="0" presId="urn:microsoft.com/office/officeart/2005/8/layout/hierarchy2"/>
    <dgm:cxn modelId="{35FCDD4D-605C-4BE9-BB1C-8A29882DDBAE}" type="presParOf" srcId="{AF53A5D0-FF17-472C-9720-D0B6828D0C24}" destId="{B8951FB9-9BBA-4D9E-9978-F16FDDC8E6C8}" srcOrd="0" destOrd="0" presId="urn:microsoft.com/office/officeart/2005/8/layout/hierarchy2"/>
    <dgm:cxn modelId="{56F62DFE-8877-4974-86F6-0FF8E9640AF9}" type="presParOf" srcId="{AF53A5D0-FF17-472C-9720-D0B6828D0C24}" destId="{F4FE33C2-751A-4C35-A213-419918E7EC08}" srcOrd="1" destOrd="0" presId="urn:microsoft.com/office/officeart/2005/8/layout/hierarchy2"/>
    <dgm:cxn modelId="{75508CBA-1885-4533-A6A9-1C2B51F3BA41}" type="presParOf" srcId="{F4FE33C2-751A-4C35-A213-419918E7EC08}" destId="{EF799FAB-E1C3-4CC3-AD9A-AB049EDCA01F}" srcOrd="0" destOrd="0" presId="urn:microsoft.com/office/officeart/2005/8/layout/hierarchy2"/>
    <dgm:cxn modelId="{36326BC9-AE54-4A06-9523-B73E646A0C51}" type="presParOf" srcId="{EF799FAB-E1C3-4CC3-AD9A-AB049EDCA01F}" destId="{097F193C-AFE0-421A-BACC-568799C99723}" srcOrd="0" destOrd="0" presId="urn:microsoft.com/office/officeart/2005/8/layout/hierarchy2"/>
    <dgm:cxn modelId="{E6E368B9-D4FB-4F99-9340-1E5935745B68}" type="presParOf" srcId="{F4FE33C2-751A-4C35-A213-419918E7EC08}" destId="{9D11A8CF-B812-461D-B8FF-147D520C389E}" srcOrd="1" destOrd="0" presId="urn:microsoft.com/office/officeart/2005/8/layout/hierarchy2"/>
    <dgm:cxn modelId="{F6AA0964-FC87-4252-B925-1310ABA2F0D1}" type="presParOf" srcId="{9D11A8CF-B812-461D-B8FF-147D520C389E}" destId="{65B0928C-F476-42F5-9A7C-700558AD81E4}" srcOrd="0" destOrd="0" presId="urn:microsoft.com/office/officeart/2005/8/layout/hierarchy2"/>
    <dgm:cxn modelId="{E2924653-45DB-4290-B17B-D616101F0C7A}" type="presParOf" srcId="{9D11A8CF-B812-461D-B8FF-147D520C389E}" destId="{448E20F7-BDB8-4ADC-916A-791746C5C15A}" srcOrd="1" destOrd="0" presId="urn:microsoft.com/office/officeart/2005/8/layout/hierarchy2"/>
    <dgm:cxn modelId="{E123CE6C-A3BA-4928-8970-206F0A1BFAC0}" type="presParOf" srcId="{99F6B384-6365-4C23-BFBC-B5F72144E481}" destId="{8A8EDFF7-307E-4D73-B199-A6F2BEA97EF8}" srcOrd="4" destOrd="0" presId="urn:microsoft.com/office/officeart/2005/8/layout/hierarchy2"/>
    <dgm:cxn modelId="{E95C0E96-C203-4716-837B-86980BF7152D}" type="presParOf" srcId="{8A8EDFF7-307E-4D73-B199-A6F2BEA97EF8}" destId="{1D2591E2-B6EA-4C6E-A818-27BDAC414CEC}" srcOrd="0" destOrd="0" presId="urn:microsoft.com/office/officeart/2005/8/layout/hierarchy2"/>
    <dgm:cxn modelId="{603CAAAE-7703-42BE-86F8-9FC5E4B31961}" type="presParOf" srcId="{99F6B384-6365-4C23-BFBC-B5F72144E481}" destId="{873E5C06-0732-4DDE-ACCB-A492392CBD9D}" srcOrd="5" destOrd="0" presId="urn:microsoft.com/office/officeart/2005/8/layout/hierarchy2"/>
    <dgm:cxn modelId="{A65E5704-D576-4098-9FF5-AF51C8F50E03}" type="presParOf" srcId="{873E5C06-0732-4DDE-ACCB-A492392CBD9D}" destId="{7F725CF3-9E7E-4360-81E7-B82A894DE0EF}" srcOrd="0" destOrd="0" presId="urn:microsoft.com/office/officeart/2005/8/layout/hierarchy2"/>
    <dgm:cxn modelId="{D4845163-9EE1-49C2-848F-15C1C0240508}" type="presParOf" srcId="{873E5C06-0732-4DDE-ACCB-A492392CBD9D}" destId="{C1F8FEB8-4CAE-4D4E-97F6-58E9E9EF6FB9}" srcOrd="1" destOrd="0" presId="urn:microsoft.com/office/officeart/2005/8/layout/hierarchy2"/>
    <dgm:cxn modelId="{2FB75A3A-8070-464D-9196-B4F5EEA04FE3}" type="presParOf" srcId="{C1F8FEB8-4CAE-4D4E-97F6-58E9E9EF6FB9}" destId="{3CA892C1-6154-4B39-8D75-75A6530D45B6}" srcOrd="0" destOrd="0" presId="urn:microsoft.com/office/officeart/2005/8/layout/hierarchy2"/>
    <dgm:cxn modelId="{8F5DC442-6D93-4BB2-A532-096B44CEC93E}" type="presParOf" srcId="{3CA892C1-6154-4B39-8D75-75A6530D45B6}" destId="{472C6541-01AC-4A34-A69F-64EBFB7D7FF4}" srcOrd="0" destOrd="0" presId="urn:microsoft.com/office/officeart/2005/8/layout/hierarchy2"/>
    <dgm:cxn modelId="{19A1C943-6F3C-49D8-8878-DB1EDA43D4FE}" type="presParOf" srcId="{C1F8FEB8-4CAE-4D4E-97F6-58E9E9EF6FB9}" destId="{48AFE064-06BA-4DF9-B113-8A4C33B3AF1C}" srcOrd="1" destOrd="0" presId="urn:microsoft.com/office/officeart/2005/8/layout/hierarchy2"/>
    <dgm:cxn modelId="{9247CC1E-D061-4EF0-914A-67216A19380F}" type="presParOf" srcId="{48AFE064-06BA-4DF9-B113-8A4C33B3AF1C}" destId="{E829FC5D-B434-480B-8F50-404D2F0D29B2}" srcOrd="0" destOrd="0" presId="urn:microsoft.com/office/officeart/2005/8/layout/hierarchy2"/>
    <dgm:cxn modelId="{842084FA-7CB4-4F15-954E-43A6BB0E116E}" type="presParOf" srcId="{48AFE064-06BA-4DF9-B113-8A4C33B3AF1C}" destId="{320EB25A-0B91-4A58-AD8E-45AAAF7AC77E}" srcOrd="1" destOrd="0" presId="urn:microsoft.com/office/officeart/2005/8/layout/hierarchy2"/>
    <dgm:cxn modelId="{45ED2C36-ECBF-4D9C-88E7-3339A38BD7FC}" type="presParOf" srcId="{320EB25A-0B91-4A58-AD8E-45AAAF7AC77E}" destId="{45756020-D33E-4BD4-BB98-99F66F2A242B}" srcOrd="0" destOrd="0" presId="urn:microsoft.com/office/officeart/2005/8/layout/hierarchy2"/>
    <dgm:cxn modelId="{E27EC09E-3D3C-4214-90DA-7FE4A25AAFCB}" type="presParOf" srcId="{45756020-D33E-4BD4-BB98-99F66F2A242B}" destId="{0587C1AA-19F8-439F-9F07-A5E3D7F95C40}" srcOrd="0" destOrd="0" presId="urn:microsoft.com/office/officeart/2005/8/layout/hierarchy2"/>
    <dgm:cxn modelId="{9BD30DD7-636C-4CB1-BC02-9CE634E09BF5}" type="presParOf" srcId="{320EB25A-0B91-4A58-AD8E-45AAAF7AC77E}" destId="{DCD1857E-4FE2-4203-947C-9821415D911F}" srcOrd="1" destOrd="0" presId="urn:microsoft.com/office/officeart/2005/8/layout/hierarchy2"/>
    <dgm:cxn modelId="{0D1C133A-F450-4535-B1F2-ED8064D49C0D}" type="presParOf" srcId="{DCD1857E-4FE2-4203-947C-9821415D911F}" destId="{D05EFDFE-D517-42D9-928D-A9F8C4D358C0}" srcOrd="0" destOrd="0" presId="urn:microsoft.com/office/officeart/2005/8/layout/hierarchy2"/>
    <dgm:cxn modelId="{226240B2-3FB7-4A8B-9A27-013AE5039373}" type="presParOf" srcId="{DCD1857E-4FE2-4203-947C-9821415D911F}" destId="{EA5E9D5F-2815-4D61-ABE3-4B18956D863A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7FEDA-1325-43B6-A7BA-2788744A70E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9D62FD4F-A3CD-408F-B443-C485570D597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ثبوت محمول برای موضوع از سه حال خارج نیست:</a:t>
          </a:r>
          <a:endParaRPr lang="fa-IR" sz="1600" dirty="0">
            <a:cs typeface="B Mitra" pitchFamily="2" charset="-78"/>
          </a:endParaRPr>
        </a:p>
      </dgm:t>
    </dgm:pt>
    <dgm:pt modelId="{065CA1BC-326F-4374-984F-B0A295245675}" type="parTrans" cxnId="{CF7A7640-3840-4A00-A526-B1D1B2EBD83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14C50B3-964D-45D1-AA9D-AC062AEDEFE2}" type="sibTrans" cxnId="{CF7A7640-3840-4A00-A526-B1D1B2EBD83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68FE49E-B08F-4B88-AC2E-9090FB65FE7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محال است </a:t>
          </a:r>
          <a:endParaRPr lang="fa-IR" sz="1600" dirty="0">
            <a:cs typeface="B Mitra" pitchFamily="2" charset="-78"/>
          </a:endParaRPr>
        </a:p>
      </dgm:t>
    </dgm:pt>
    <dgm:pt modelId="{E984DED9-0C31-4DFF-B33C-1C8E1D742867}" type="parTrans" cxnId="{3AF87D53-044D-45A4-AD07-BD41CA0A943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BCEB0E1-0B4C-4DD8-A068-7EE10A705C1A}" type="sibTrans" cxnId="{3AF87D53-044D-45A4-AD07-BD41CA0A943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B41DEAC-4360-465E-9371-F074A63B145B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3 بزرگتر از 4 است </a:t>
          </a:r>
          <a:endParaRPr lang="fa-IR" sz="1600" dirty="0">
            <a:cs typeface="B Mitra" pitchFamily="2" charset="-78"/>
          </a:endParaRPr>
        </a:p>
      </dgm:t>
    </dgm:pt>
    <dgm:pt modelId="{284825D6-7949-47FF-8FF0-D63EF324B3BC}" type="parTrans" cxnId="{7216F431-FC7E-4EA8-8FAB-CBF8ECCF8DB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C29EFF7-803E-43C6-A055-9BFBF5E2AB15}" type="sibTrans" cxnId="{7216F431-FC7E-4EA8-8FAB-CBF8ECCF8DB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F6A998A-7822-4D77-BC34-053085A3A99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(امتناع)</a:t>
          </a:r>
          <a:endParaRPr lang="fa-IR" sz="1600" dirty="0">
            <a:cs typeface="B Mitra" pitchFamily="2" charset="-78"/>
          </a:endParaRPr>
        </a:p>
      </dgm:t>
    </dgm:pt>
    <dgm:pt modelId="{CAE2001C-AEE5-4953-B8D1-46E13D00EAE0}" type="parTrans" cxnId="{57964DCE-7E14-426B-895B-36D235DAA30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B8F2444-778A-4F5B-8BFA-AC2F662893BF}" type="sibTrans" cxnId="{57964DCE-7E14-426B-895B-36D235DAA30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6E03F07-0225-41B3-BAA0-007A2E4A85D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ضروری است </a:t>
          </a:r>
          <a:endParaRPr lang="fa-IR" sz="1600" dirty="0">
            <a:cs typeface="B Mitra" pitchFamily="2" charset="-78"/>
          </a:endParaRPr>
        </a:p>
      </dgm:t>
    </dgm:pt>
    <dgm:pt modelId="{F1ABCF3F-58A6-4DF5-84FC-73F3FCCFD790}" type="parTrans" cxnId="{D37FD2DF-1898-4D4A-9F99-2342BD61E1D5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D5FB95B-407F-4508-9A20-67B1F1A67E39}" type="sibTrans" cxnId="{D37FD2DF-1898-4D4A-9F99-2342BD61E1D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8BC76FD-6AE8-427F-8EAC-08B636CA3BA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2 نصف چهار است </a:t>
          </a:r>
          <a:endParaRPr lang="fa-IR" sz="1600" dirty="0">
            <a:cs typeface="B Mitra" pitchFamily="2" charset="-78"/>
          </a:endParaRPr>
        </a:p>
      </dgm:t>
    </dgm:pt>
    <dgm:pt modelId="{65E5AD4E-76C4-47EC-8B04-9B87C875DD8E}" type="parTrans" cxnId="{A04F3332-83D0-4C31-A81C-E3E9357F01BB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8EC17DD-6A3B-48D6-A21F-2957DD4E6679}" type="sibTrans" cxnId="{A04F3332-83D0-4C31-A81C-E3E9357F01BB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04FE57C-3BCD-4C39-86FA-8A0A78FF1BB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(وجوب)</a:t>
          </a:r>
          <a:endParaRPr lang="fa-IR" sz="1600" dirty="0">
            <a:cs typeface="B Mitra" pitchFamily="2" charset="-78"/>
          </a:endParaRPr>
        </a:p>
      </dgm:t>
    </dgm:pt>
    <dgm:pt modelId="{3CD3E903-2E1E-4495-A737-1218BDE4676E}" type="parTrans" cxnId="{CC77C89C-73E2-4DEB-9A48-1995821B31DB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46CC292-8759-46E7-9CB5-0A60FAF1525E}" type="sibTrans" cxnId="{CC77C89C-73E2-4DEB-9A48-1995821B31DB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3C9F3AB-B374-4F48-8737-83BC07DFA16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ممکن است </a:t>
          </a:r>
          <a:endParaRPr lang="fa-IR" sz="1600" dirty="0">
            <a:cs typeface="B Mitra" pitchFamily="2" charset="-78"/>
          </a:endParaRPr>
        </a:p>
      </dgm:t>
    </dgm:pt>
    <dgm:pt modelId="{DB8D5866-677C-4648-9B90-9F92955970A3}" type="parTrans" cxnId="{A08D1C5E-CBF3-4BC8-A2BA-E63C969A21A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9C860BC-DAAB-4D2C-A448-EADE4966CDD1}" type="sibTrans" cxnId="{A08D1C5E-CBF3-4BC8-A2BA-E63C969A21A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864AC0C-1779-4B20-BD59-DD5DCB00B66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خورشید بالای سر ماست </a:t>
          </a:r>
          <a:endParaRPr lang="fa-IR" sz="1600" dirty="0">
            <a:cs typeface="B Mitra" pitchFamily="2" charset="-78"/>
          </a:endParaRPr>
        </a:p>
      </dgm:t>
    </dgm:pt>
    <dgm:pt modelId="{85E6B2B6-E571-4841-8F78-B8227BF64A74}" type="parTrans" cxnId="{9981102F-C467-4298-BF3B-3C0699F6FB8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ED62732-BB26-4AEB-9022-3A4F1C3CD3EA}" type="sibTrans" cxnId="{9981102F-C467-4298-BF3B-3C0699F6FB8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ABA8DFC-6023-40DE-8D94-F70F6D0248F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(امکان خاص) </a:t>
          </a:r>
          <a:endParaRPr lang="fa-IR" sz="1600" dirty="0">
            <a:cs typeface="B Mitra" pitchFamily="2" charset="-78"/>
          </a:endParaRPr>
        </a:p>
      </dgm:t>
    </dgm:pt>
    <dgm:pt modelId="{0952C51F-791C-4462-B293-E00F77A68D55}" type="parTrans" cxnId="{2FF55A08-C8A6-4EFD-86E2-29A3CAEFB18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B6A0599-6A77-4B3D-864F-1A0686EAB672}" type="sibTrans" cxnId="{2FF55A08-C8A6-4EFD-86E2-29A3CAEFB18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BD9E52A-C25D-4189-BF68-96EDB36AA6BB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محمول «موجود» باشد بنابر این موجود عقلا از دو قسم خارج نیست</a:t>
          </a:r>
          <a:endParaRPr lang="fa-IR" sz="1600" dirty="0">
            <a:cs typeface="B Mitra" pitchFamily="2" charset="-78"/>
          </a:endParaRPr>
        </a:p>
      </dgm:t>
    </dgm:pt>
    <dgm:pt modelId="{2F9695A6-672B-4A1F-93DA-6435AE1AA971}" type="parTrans" cxnId="{57A4E680-06C7-4BB4-AD23-9B0740D6185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E371405-03B7-48C7-A9CF-D75631349477}" type="sibTrans" cxnId="{57A4E680-06C7-4BB4-AD23-9B0740D6185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4958354-C521-4E1F-9464-1B58F03C379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الف. یا واجب است </a:t>
          </a:r>
          <a:endParaRPr lang="fa-IR" sz="1600" dirty="0">
            <a:cs typeface="B Mitra" pitchFamily="2" charset="-78"/>
          </a:endParaRPr>
        </a:p>
      </dgm:t>
    </dgm:pt>
    <dgm:pt modelId="{4B3979A5-A2C5-405D-9B10-2FDCE70C51B8}" type="parTrans" cxnId="{584C289B-71F1-4F79-A364-2042489F799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FF599EF-FE9E-455F-B6B7-42F926813043}" type="sibTrans" cxnId="{584C289B-71F1-4F79-A364-2042489F799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06CDFC6-1CF6-4259-B451-2C1D96CF5146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یعنی وجود برای او ضرورت دارد  </a:t>
          </a:r>
          <a:endParaRPr lang="fa-IR" sz="1600" dirty="0">
            <a:cs typeface="B Mitra" pitchFamily="2" charset="-78"/>
          </a:endParaRPr>
        </a:p>
      </dgm:t>
    </dgm:pt>
    <dgm:pt modelId="{470C5EB2-2F10-41A2-8EEC-316CB432961B}" type="parTrans" cxnId="{A0378530-E028-4D4D-A671-16EC1975BE6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DC57B3F-C979-4B9D-8EE6-3AF7B7EBB10B}" type="sibTrans" cxnId="{A0378530-E028-4D4D-A671-16EC1975BE6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F4FBB1D-93B7-498E-B425-183556681BC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واجب الوجود</a:t>
          </a:r>
          <a:endParaRPr lang="fa-IR" sz="1600" dirty="0">
            <a:cs typeface="B Mitra" pitchFamily="2" charset="-78"/>
          </a:endParaRPr>
        </a:p>
      </dgm:t>
    </dgm:pt>
    <dgm:pt modelId="{03BF9076-80E4-425E-B9BE-3F3194D3FD13}" type="parTrans" cxnId="{50E8F893-B812-4FE0-B952-495ABEC9D4E5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31699DA-ED53-4D67-B861-C392F0CF826F}" type="sibTrans" cxnId="{50E8F893-B812-4FE0-B952-495ABEC9D4E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0EBAB3A-25FD-4CB2-B4D6-996DC0FB10D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ب. یا ممکن است </a:t>
          </a:r>
          <a:endParaRPr lang="fa-IR" sz="1600" dirty="0">
            <a:cs typeface="B Mitra" pitchFamily="2" charset="-78"/>
          </a:endParaRPr>
        </a:p>
      </dgm:t>
    </dgm:pt>
    <dgm:pt modelId="{88D9610B-F235-49D4-8CD9-E6B433843100}" type="parTrans" cxnId="{CAD26E64-BDDA-4580-9CEB-EF2FD0547680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6FD6081-D7F8-4E1C-9757-BF087BCB1916}" type="sibTrans" cxnId="{CAD26E64-BDDA-4580-9CEB-EF2FD054768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7EFB46B-40A3-4EF1-851A-0EE437EAD94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یعنی ضرورت ندارد </a:t>
          </a:r>
          <a:endParaRPr lang="fa-IR" sz="1600" dirty="0">
            <a:cs typeface="B Mitra" pitchFamily="2" charset="-78"/>
          </a:endParaRPr>
        </a:p>
      </dgm:t>
    </dgm:pt>
    <dgm:pt modelId="{A55380FE-41F0-4E00-AE61-05C90E4CB6AC}" type="parTrans" cxnId="{15CEC217-EBF3-4CED-85FA-FE33B4D4703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4B5E0DF-169E-4A51-84AD-DF48511FB783}" type="sibTrans" cxnId="{15CEC217-EBF3-4CED-85FA-FE33B4D4703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87A0D78-3ABF-4A4C-A988-B2AD361C8AD2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ممکن الوجود</a:t>
          </a:r>
          <a:endParaRPr lang="fa-IR" sz="1600" dirty="0">
            <a:cs typeface="B Mitra" pitchFamily="2" charset="-78"/>
          </a:endParaRPr>
        </a:p>
      </dgm:t>
    </dgm:pt>
    <dgm:pt modelId="{84337F4C-BB48-46DD-B560-C97C0C65A073}" type="parTrans" cxnId="{4AF696E2-133E-45DF-90A0-96C1AB88A50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23E1002-482F-4E80-BC37-AC6468A6C88A}" type="sibTrans" cxnId="{4AF696E2-133E-45DF-90A0-96C1AB88A50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E95B60F-642A-4014-88C3-34D3966EF12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نکته</a:t>
          </a:r>
          <a:endParaRPr lang="fa-IR" sz="1600" dirty="0">
            <a:cs typeface="B Mitra" pitchFamily="2" charset="-78"/>
          </a:endParaRPr>
        </a:p>
      </dgm:t>
    </dgm:pt>
    <dgm:pt modelId="{C1FAF940-A5A5-4167-988B-8E52CFD5E436}" type="parTrans" cxnId="{A54C4FBA-DA00-427C-9D28-910B6BD0AF28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0FE9D28-B28A-4B55-B022-3511E360422A}" type="sibTrans" cxnId="{A54C4FBA-DA00-427C-9D28-910B6BD0AF28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0CBA3E1-F7CD-426E-B499-671C2A48BF6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واجب الوجود قطعا ازلی و ابدی است </a:t>
          </a:r>
          <a:endParaRPr lang="fa-IR" sz="1600" dirty="0">
            <a:cs typeface="B Mitra" pitchFamily="2" charset="-78"/>
          </a:endParaRPr>
        </a:p>
      </dgm:t>
    </dgm:pt>
    <dgm:pt modelId="{2E3650D9-3790-4D7C-BE61-E0F03E5FEFED}" type="parTrans" cxnId="{C38665CD-3F73-4385-85B8-8407AA325D9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D4F150D-9DBD-4ED6-89AC-0E7787F79247}" type="sibTrans" cxnId="{C38665CD-3F73-4385-85B8-8407AA325D9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A7517A6-7719-4221-BC85-39D5FD40521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زیرا معدوم بودن در یک زمان یعنی عدم ضرورت وجود</a:t>
          </a:r>
          <a:endParaRPr lang="fa-IR" sz="1600" dirty="0">
            <a:cs typeface="B Mitra" pitchFamily="2" charset="-78"/>
          </a:endParaRPr>
        </a:p>
      </dgm:t>
    </dgm:pt>
    <dgm:pt modelId="{38AA9A19-0877-4FDE-980C-2319831ADF23}" type="parTrans" cxnId="{68CFF680-9FC6-4A9D-BB72-74D9D41DFD6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5FEC351-4615-412B-8B1B-0CEC2439FFCF}" type="sibTrans" cxnId="{68CFF680-9FC6-4A9D-BB72-74D9D41DFD6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A7AA7D5-3ABC-4EEF-84E0-CDEBECFDEF50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بنابر احصر عقلی موجودات از سه حال خارج نیستند</a:t>
          </a:r>
          <a:endParaRPr lang="fa-IR" sz="1600" dirty="0">
            <a:cs typeface="B Mitra" pitchFamily="2" charset="-78"/>
          </a:endParaRPr>
        </a:p>
      </dgm:t>
    </dgm:pt>
    <dgm:pt modelId="{73623B4D-C3D1-4DCE-A578-89ADBFFAACF6}" type="parTrans" cxnId="{3EC62C6B-327A-400F-B286-9E8A651E6F18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B75611E-0B50-494A-90ED-9947F7FB96FC}" type="sibTrans" cxnId="{3EC62C6B-327A-400F-B286-9E8A651E6F18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46FA243-6B48-42C6-9AB8-B0892347A4E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یا همه واجبند </a:t>
          </a:r>
          <a:endParaRPr lang="fa-IR" sz="1600" dirty="0">
            <a:cs typeface="B Mitra" pitchFamily="2" charset="-78"/>
          </a:endParaRPr>
        </a:p>
      </dgm:t>
    </dgm:pt>
    <dgm:pt modelId="{922B7A5E-9266-463C-B87F-181F671CA80B}" type="parTrans" cxnId="{E9AA968C-79C2-4413-93E1-5B2E6FBD762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4FD6941-37B4-4F45-B51D-F2D2515C2A3E}" type="sibTrans" cxnId="{E9AA968C-79C2-4413-93E1-5B2E6FBD762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DB1A039-B47B-48DA-BE0E-84C6E585DA8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بداهتا باطل است</a:t>
          </a:r>
          <a:endParaRPr lang="fa-IR" sz="1600" dirty="0">
            <a:cs typeface="B Mitra" pitchFamily="2" charset="-78"/>
          </a:endParaRPr>
        </a:p>
      </dgm:t>
    </dgm:pt>
    <dgm:pt modelId="{A9A5A16C-77B4-4345-92F2-17C9DDC64DF3}" type="parTrans" cxnId="{B2ADBCE3-D495-4A10-9036-36906D7C582B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BA5A76D-E17B-4DD4-BC19-A5263E717E59}" type="sibTrans" cxnId="{B2ADBCE3-D495-4A10-9036-36906D7C582B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E253894-F5B8-4BAF-ADF2-FCCE5B25EDD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یا همه ممکن هستند</a:t>
          </a:r>
          <a:endParaRPr lang="fa-IR" sz="1600" dirty="0">
            <a:cs typeface="B Mitra" pitchFamily="2" charset="-78"/>
          </a:endParaRPr>
        </a:p>
      </dgm:t>
    </dgm:pt>
    <dgm:pt modelId="{0EB876E5-6E6A-4CB1-9B29-98B66C810C59}" type="parTrans" cxnId="{413580B9-2EEE-4A40-90ED-7C22B84326E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8BFE66B-21EC-4E54-8F3F-2C3A5D034ECC}" type="sibTrans" cxnId="{413580B9-2EEE-4A40-90ED-7C22B84326E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CF79B5D-9AF9-416D-B732-FDB6C7A7C7A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منجر به تسلسل می شود</a:t>
          </a:r>
          <a:endParaRPr lang="fa-IR" sz="1600" dirty="0">
            <a:cs typeface="B Mitra" pitchFamily="2" charset="-78"/>
          </a:endParaRPr>
        </a:p>
      </dgm:t>
    </dgm:pt>
    <dgm:pt modelId="{9184505F-4621-406C-B647-D314D46C00D6}" type="parTrans" cxnId="{212BE419-88FD-4BE0-8232-58EEB52558A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A6F472C-D4A3-4A62-A366-79378AD91DE2}" type="sibTrans" cxnId="{212BE419-88FD-4BE0-8232-58EEB52558A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CCB273F-C663-4B5B-8F7F-F35C7C11EF3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یا ممکن و واجبند</a:t>
          </a:r>
          <a:endParaRPr lang="fa-IR" sz="1600" dirty="0">
            <a:cs typeface="B Mitra" pitchFamily="2" charset="-78"/>
          </a:endParaRPr>
        </a:p>
      </dgm:t>
    </dgm:pt>
    <dgm:pt modelId="{70C3A698-C071-4451-9A51-41D49C0D1C1D}" type="parTrans" cxnId="{6ACF10D7-E29C-498B-9B15-47002EECDB6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B82DA9C-F27D-4515-8A78-A4A5102E364E}" type="sibTrans" cxnId="{6ACF10D7-E29C-498B-9B15-47002EECDB6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6166F1E-B6AB-43DF-87CB-A2BA95F177E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همین فرض ثابت است</a:t>
          </a:r>
          <a:endParaRPr lang="fa-IR" sz="1600" dirty="0">
            <a:cs typeface="B Mitra" pitchFamily="2" charset="-78"/>
          </a:endParaRPr>
        </a:p>
      </dgm:t>
    </dgm:pt>
    <dgm:pt modelId="{2444AE90-E290-4F0A-AB5F-C6E50F26FACB}" type="parTrans" cxnId="{B9FA3371-63A9-4A2B-9A0C-AF61890CA450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D7D2426-1836-4CFB-B1A6-298723E87B16}" type="sibTrans" cxnId="{B9FA3371-63A9-4A2B-9A0C-AF61890CA45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C6209A3-5FA8-459B-9631-A048D3C58D73}" type="pres">
      <dgm:prSet presAssocID="{4827FEDA-1325-43B6-A7BA-2788744A70E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5538E9E-3474-4AB7-B2E5-B63FA9C9789A}" type="pres">
      <dgm:prSet presAssocID="{9D62FD4F-A3CD-408F-B443-C485570D597E}" presName="root1" presStyleCnt="0"/>
      <dgm:spPr/>
    </dgm:pt>
    <dgm:pt modelId="{040705D8-4849-49B4-A1D5-06C9A63E0ADA}" type="pres">
      <dgm:prSet presAssocID="{9D62FD4F-A3CD-408F-B443-C485570D597E}" presName="LevelOneTextNode" presStyleLbl="node0" presStyleIdx="0" presStyleCnt="3" custScaleX="125530" custScaleY="1368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2F7B38-4E17-43C5-B927-F61041474BD0}" type="pres">
      <dgm:prSet presAssocID="{9D62FD4F-A3CD-408F-B443-C485570D597E}" presName="level2hierChild" presStyleCnt="0"/>
      <dgm:spPr/>
    </dgm:pt>
    <dgm:pt modelId="{D29DC6FF-E985-462E-8E9C-6B98C28D3E3F}" type="pres">
      <dgm:prSet presAssocID="{E984DED9-0C31-4DFF-B33C-1C8E1D742867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387FDC12-0767-416C-B9B2-7134D9ADF233}" type="pres">
      <dgm:prSet presAssocID="{E984DED9-0C31-4DFF-B33C-1C8E1D742867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62A4697A-0F4C-44D0-A981-8950A0DA74FD}" type="pres">
      <dgm:prSet presAssocID="{768FE49E-B08F-4B88-AC2E-9090FB65FE72}" presName="root2" presStyleCnt="0"/>
      <dgm:spPr/>
    </dgm:pt>
    <dgm:pt modelId="{6338440F-7F43-4631-A045-3B53050CEBDC}" type="pres">
      <dgm:prSet presAssocID="{768FE49E-B08F-4B88-AC2E-9090FB65FE72}" presName="LevelTwoTextNode" presStyleLbl="node2" presStyleIdx="0" presStyleCnt="7" custScaleX="65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B8EBF9-6AAB-4F25-A6DF-17D9EE8FAE54}" type="pres">
      <dgm:prSet presAssocID="{768FE49E-B08F-4B88-AC2E-9090FB65FE72}" presName="level3hierChild" presStyleCnt="0"/>
      <dgm:spPr/>
    </dgm:pt>
    <dgm:pt modelId="{F63941F2-FF74-459E-9D07-3CA61C0A8C6E}" type="pres">
      <dgm:prSet presAssocID="{284825D6-7949-47FF-8FF0-D63EF324B3BC}" presName="conn2-1" presStyleLbl="parChTrans1D3" presStyleIdx="0" presStyleCnt="9"/>
      <dgm:spPr/>
      <dgm:t>
        <a:bodyPr/>
        <a:lstStyle/>
        <a:p>
          <a:pPr rtl="1"/>
          <a:endParaRPr lang="fa-IR"/>
        </a:p>
      </dgm:t>
    </dgm:pt>
    <dgm:pt modelId="{6574592C-66A0-499E-A981-6B2F26AA79D7}" type="pres">
      <dgm:prSet presAssocID="{284825D6-7949-47FF-8FF0-D63EF324B3BC}" presName="connTx" presStyleLbl="parChTrans1D3" presStyleIdx="0" presStyleCnt="9"/>
      <dgm:spPr/>
      <dgm:t>
        <a:bodyPr/>
        <a:lstStyle/>
        <a:p>
          <a:pPr rtl="1"/>
          <a:endParaRPr lang="fa-IR"/>
        </a:p>
      </dgm:t>
    </dgm:pt>
    <dgm:pt modelId="{A1E4BAEE-13FF-4FEB-9FDA-778B7F941EB5}" type="pres">
      <dgm:prSet presAssocID="{FB41DEAC-4360-465E-9371-F074A63B145B}" presName="root2" presStyleCnt="0"/>
      <dgm:spPr/>
    </dgm:pt>
    <dgm:pt modelId="{B25689B0-BE39-4EBE-A307-8FE70DAF1F42}" type="pres">
      <dgm:prSet presAssocID="{FB41DEAC-4360-465E-9371-F074A63B145B}" presName="LevelTwoTextNode" presStyleLbl="node3" presStyleIdx="0" presStyleCnt="9" custScaleX="1569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09F9F49-85F1-4DB4-B578-C03B6A49895C}" type="pres">
      <dgm:prSet presAssocID="{FB41DEAC-4360-465E-9371-F074A63B145B}" presName="level3hierChild" presStyleCnt="0"/>
      <dgm:spPr/>
    </dgm:pt>
    <dgm:pt modelId="{378DE15A-C762-495C-867F-110E39C0A931}" type="pres">
      <dgm:prSet presAssocID="{CAE2001C-AEE5-4953-B8D1-46E13D00EAE0}" presName="conn2-1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574A7D03-140B-473C-AEC2-26DA3EA44A00}" type="pres">
      <dgm:prSet presAssocID="{CAE2001C-AEE5-4953-B8D1-46E13D00EAE0}" presName="connTx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D571CEDE-76A4-42A0-812B-37B81ED39568}" type="pres">
      <dgm:prSet presAssocID="{7F6A998A-7822-4D77-BC34-053085A3A996}" presName="root2" presStyleCnt="0"/>
      <dgm:spPr/>
    </dgm:pt>
    <dgm:pt modelId="{B868FD50-2DE1-4587-9538-8022CCF106D2}" type="pres">
      <dgm:prSet presAssocID="{7F6A998A-7822-4D77-BC34-053085A3A996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FDAA53-E36A-435E-9CFF-00038849DCCB}" type="pres">
      <dgm:prSet presAssocID="{7F6A998A-7822-4D77-BC34-053085A3A996}" presName="level3hierChild" presStyleCnt="0"/>
      <dgm:spPr/>
    </dgm:pt>
    <dgm:pt modelId="{0B3A9D93-B57A-4B43-9793-F81A374D2E96}" type="pres">
      <dgm:prSet presAssocID="{F1ABCF3F-58A6-4DF5-84FC-73F3FCCFD790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759513F2-D248-447A-961A-092CCD1062A7}" type="pres">
      <dgm:prSet presAssocID="{F1ABCF3F-58A6-4DF5-84FC-73F3FCCFD790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1E597427-C4CB-4190-B1CD-99FE3F7F2FD6}" type="pres">
      <dgm:prSet presAssocID="{36E03F07-0225-41B3-BAA0-007A2E4A85D1}" presName="root2" presStyleCnt="0"/>
      <dgm:spPr/>
    </dgm:pt>
    <dgm:pt modelId="{8D1AEA6F-389A-40BE-B6C4-199E1BF57A05}" type="pres">
      <dgm:prSet presAssocID="{36E03F07-0225-41B3-BAA0-007A2E4A85D1}" presName="LevelTwoTextNode" presStyleLbl="node2" presStyleIdx="1" presStyleCnt="7" custScaleX="65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C6CF9A-7DB0-4417-8C0E-BE48FDF2536E}" type="pres">
      <dgm:prSet presAssocID="{36E03F07-0225-41B3-BAA0-007A2E4A85D1}" presName="level3hierChild" presStyleCnt="0"/>
      <dgm:spPr/>
    </dgm:pt>
    <dgm:pt modelId="{B8203EFC-BC22-49F1-B13D-05FBBC33D72B}" type="pres">
      <dgm:prSet presAssocID="{65E5AD4E-76C4-47EC-8B04-9B87C875DD8E}" presName="conn2-1" presStyleLbl="parChTrans1D3" presStyleIdx="1" presStyleCnt="9"/>
      <dgm:spPr/>
      <dgm:t>
        <a:bodyPr/>
        <a:lstStyle/>
        <a:p>
          <a:pPr rtl="1"/>
          <a:endParaRPr lang="fa-IR"/>
        </a:p>
      </dgm:t>
    </dgm:pt>
    <dgm:pt modelId="{59D61EB9-57A1-4C60-904A-416AB5DAE1B6}" type="pres">
      <dgm:prSet presAssocID="{65E5AD4E-76C4-47EC-8B04-9B87C875DD8E}" presName="connTx" presStyleLbl="parChTrans1D3" presStyleIdx="1" presStyleCnt="9"/>
      <dgm:spPr/>
      <dgm:t>
        <a:bodyPr/>
        <a:lstStyle/>
        <a:p>
          <a:pPr rtl="1"/>
          <a:endParaRPr lang="fa-IR"/>
        </a:p>
      </dgm:t>
    </dgm:pt>
    <dgm:pt modelId="{B46C1627-3AD7-4BF9-BF45-200B2179554B}" type="pres">
      <dgm:prSet presAssocID="{38BC76FD-6AE8-427F-8EAC-08B636CA3BA6}" presName="root2" presStyleCnt="0"/>
      <dgm:spPr/>
    </dgm:pt>
    <dgm:pt modelId="{66D1E9C8-520B-4EED-8787-7B78FEA9E43E}" type="pres">
      <dgm:prSet presAssocID="{38BC76FD-6AE8-427F-8EAC-08B636CA3BA6}" presName="LevelTwoTextNode" presStyleLbl="node3" presStyleIdx="1" presStyleCnt="9" custScaleX="1569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2AE8F0-FF08-40F9-B87F-0C4724CC84E7}" type="pres">
      <dgm:prSet presAssocID="{38BC76FD-6AE8-427F-8EAC-08B636CA3BA6}" presName="level3hierChild" presStyleCnt="0"/>
      <dgm:spPr/>
    </dgm:pt>
    <dgm:pt modelId="{F37A42E1-CCF7-4A2F-8A74-1B6144130730}" type="pres">
      <dgm:prSet presAssocID="{3CD3E903-2E1E-4495-A737-1218BDE4676E}" presName="conn2-1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8261397B-5D4B-47FC-9EC0-5D2990789018}" type="pres">
      <dgm:prSet presAssocID="{3CD3E903-2E1E-4495-A737-1218BDE4676E}" presName="connTx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25D72505-C5E4-46A6-A670-A211E6BD84DD}" type="pres">
      <dgm:prSet presAssocID="{904FE57C-3BCD-4C39-86FA-8A0A78FF1BB2}" presName="root2" presStyleCnt="0"/>
      <dgm:spPr/>
    </dgm:pt>
    <dgm:pt modelId="{4F3F4683-41FE-4C41-AB5C-CE93AD8125AB}" type="pres">
      <dgm:prSet presAssocID="{904FE57C-3BCD-4C39-86FA-8A0A78FF1BB2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D42AB9-3510-4DC6-9CFC-00BC15C00085}" type="pres">
      <dgm:prSet presAssocID="{904FE57C-3BCD-4C39-86FA-8A0A78FF1BB2}" presName="level3hierChild" presStyleCnt="0"/>
      <dgm:spPr/>
    </dgm:pt>
    <dgm:pt modelId="{2C7BEB81-BBC2-497E-BF2E-7F051596AEA5}" type="pres">
      <dgm:prSet presAssocID="{DB8D5866-677C-4648-9B90-9F92955970A3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2C333A79-BE32-4EB1-8151-E96AB3DC2C02}" type="pres">
      <dgm:prSet presAssocID="{DB8D5866-677C-4648-9B90-9F92955970A3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9C09D33B-B2AC-49D4-8E0B-A59DAE19EE4C}" type="pres">
      <dgm:prSet presAssocID="{53C9F3AB-B374-4F48-8737-83BC07DFA165}" presName="root2" presStyleCnt="0"/>
      <dgm:spPr/>
    </dgm:pt>
    <dgm:pt modelId="{37A4BCC0-FA7D-44A6-840F-1DC68E418EBE}" type="pres">
      <dgm:prSet presAssocID="{53C9F3AB-B374-4F48-8737-83BC07DFA165}" presName="LevelTwoTextNode" presStyleLbl="node2" presStyleIdx="2" presStyleCnt="7" custScaleX="65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D04B95-0563-4946-9F59-EAAE20110B12}" type="pres">
      <dgm:prSet presAssocID="{53C9F3AB-B374-4F48-8737-83BC07DFA165}" presName="level3hierChild" presStyleCnt="0"/>
      <dgm:spPr/>
    </dgm:pt>
    <dgm:pt modelId="{AC8E0F74-6D53-44E8-BC52-FB6AFA54DF22}" type="pres">
      <dgm:prSet presAssocID="{85E6B2B6-E571-4841-8F78-B8227BF64A74}" presName="conn2-1" presStyleLbl="parChTrans1D3" presStyleIdx="2" presStyleCnt="9"/>
      <dgm:spPr/>
      <dgm:t>
        <a:bodyPr/>
        <a:lstStyle/>
        <a:p>
          <a:pPr rtl="1"/>
          <a:endParaRPr lang="fa-IR"/>
        </a:p>
      </dgm:t>
    </dgm:pt>
    <dgm:pt modelId="{066A4682-D93B-461E-B79C-40F2A4C963F8}" type="pres">
      <dgm:prSet presAssocID="{85E6B2B6-E571-4841-8F78-B8227BF64A74}" presName="connTx" presStyleLbl="parChTrans1D3" presStyleIdx="2" presStyleCnt="9"/>
      <dgm:spPr/>
      <dgm:t>
        <a:bodyPr/>
        <a:lstStyle/>
        <a:p>
          <a:pPr rtl="1"/>
          <a:endParaRPr lang="fa-IR"/>
        </a:p>
      </dgm:t>
    </dgm:pt>
    <dgm:pt modelId="{817E816C-9128-4C37-B167-7BBE211422CB}" type="pres">
      <dgm:prSet presAssocID="{C864AC0C-1779-4B20-BD59-DD5DCB00B665}" presName="root2" presStyleCnt="0"/>
      <dgm:spPr/>
    </dgm:pt>
    <dgm:pt modelId="{CD9E0CCB-8962-4EAD-8D01-B95235DC9305}" type="pres">
      <dgm:prSet presAssocID="{C864AC0C-1779-4B20-BD59-DD5DCB00B665}" presName="LevelTwoTextNode" presStyleLbl="node3" presStyleIdx="2" presStyleCnt="9" custScaleX="1569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7C6628-1272-4A06-B7AB-B1AFF1DF6AFF}" type="pres">
      <dgm:prSet presAssocID="{C864AC0C-1779-4B20-BD59-DD5DCB00B665}" presName="level3hierChild" presStyleCnt="0"/>
      <dgm:spPr/>
    </dgm:pt>
    <dgm:pt modelId="{4811E687-F5BF-4365-AC8F-913682CD8CB7}" type="pres">
      <dgm:prSet presAssocID="{0952C51F-791C-4462-B293-E00F77A68D55}" presName="conn2-1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0AB39539-E8FD-44B5-B4AD-E6AA56EFC51D}" type="pres">
      <dgm:prSet presAssocID="{0952C51F-791C-4462-B293-E00F77A68D55}" presName="connTx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3481993C-95D0-4D43-8691-D5040ED3563A}" type="pres">
      <dgm:prSet presAssocID="{3ABA8DFC-6023-40DE-8D94-F70F6D0248FD}" presName="root2" presStyleCnt="0"/>
      <dgm:spPr/>
    </dgm:pt>
    <dgm:pt modelId="{24FA79C1-8204-4C4A-96B9-D473F0CF5EF9}" type="pres">
      <dgm:prSet presAssocID="{3ABA8DFC-6023-40DE-8D94-F70F6D0248FD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0F7555-7787-4D1E-A314-F442318C414A}" type="pres">
      <dgm:prSet presAssocID="{3ABA8DFC-6023-40DE-8D94-F70F6D0248FD}" presName="level3hierChild" presStyleCnt="0"/>
      <dgm:spPr/>
    </dgm:pt>
    <dgm:pt modelId="{15664BA1-AEE3-460D-8E19-F47592B1058A}" type="pres">
      <dgm:prSet presAssocID="{6BD9E52A-C25D-4189-BF68-96EDB36AA6BB}" presName="root1" presStyleCnt="0"/>
      <dgm:spPr/>
    </dgm:pt>
    <dgm:pt modelId="{68A875CF-E0BD-467D-94B6-90680170C184}" type="pres">
      <dgm:prSet presAssocID="{6BD9E52A-C25D-4189-BF68-96EDB36AA6BB}" presName="LevelOneTextNode" presStyleLbl="node0" presStyleIdx="1" presStyleCnt="3" custScaleX="148853" custScaleY="1362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73F0EF-EAB8-4F6D-915B-4F6A5F872EC9}" type="pres">
      <dgm:prSet presAssocID="{6BD9E52A-C25D-4189-BF68-96EDB36AA6BB}" presName="level2hierChild" presStyleCnt="0"/>
      <dgm:spPr/>
    </dgm:pt>
    <dgm:pt modelId="{93B91FCD-8FD9-4923-9CB1-9FBE0B7F8BB5}" type="pres">
      <dgm:prSet presAssocID="{4B3979A5-A2C5-405D-9B10-2FDCE70C51B8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6C118E2E-E2F9-47A9-B054-BA1F61F16C33}" type="pres">
      <dgm:prSet presAssocID="{4B3979A5-A2C5-405D-9B10-2FDCE70C51B8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5008380C-1371-4C13-AE53-CDA991A8354A}" type="pres">
      <dgm:prSet presAssocID="{64958354-C521-4E1F-9464-1B58F03C379F}" presName="root2" presStyleCnt="0"/>
      <dgm:spPr/>
    </dgm:pt>
    <dgm:pt modelId="{146DCFC7-4F19-42D1-8168-E3C6AF3B6D3E}" type="pres">
      <dgm:prSet presAssocID="{64958354-C521-4E1F-9464-1B58F03C379F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71FEC6-F2C5-4B13-8D86-2D223B6B44CF}" type="pres">
      <dgm:prSet presAssocID="{64958354-C521-4E1F-9464-1B58F03C379F}" presName="level3hierChild" presStyleCnt="0"/>
      <dgm:spPr/>
    </dgm:pt>
    <dgm:pt modelId="{29897898-981E-448C-A891-350FDE58A68C}" type="pres">
      <dgm:prSet presAssocID="{470C5EB2-2F10-41A2-8EEC-316CB432961B}" presName="conn2-1" presStyleLbl="parChTrans1D3" presStyleIdx="3" presStyleCnt="9"/>
      <dgm:spPr/>
      <dgm:t>
        <a:bodyPr/>
        <a:lstStyle/>
        <a:p>
          <a:pPr rtl="1"/>
          <a:endParaRPr lang="fa-IR"/>
        </a:p>
      </dgm:t>
    </dgm:pt>
    <dgm:pt modelId="{BE53A01A-FE5D-4315-BC4A-D39A6C9796DB}" type="pres">
      <dgm:prSet presAssocID="{470C5EB2-2F10-41A2-8EEC-316CB432961B}" presName="connTx" presStyleLbl="parChTrans1D3" presStyleIdx="3" presStyleCnt="9"/>
      <dgm:spPr/>
      <dgm:t>
        <a:bodyPr/>
        <a:lstStyle/>
        <a:p>
          <a:pPr rtl="1"/>
          <a:endParaRPr lang="fa-IR"/>
        </a:p>
      </dgm:t>
    </dgm:pt>
    <dgm:pt modelId="{D3B0CD37-12F9-4900-A335-FCB891278413}" type="pres">
      <dgm:prSet presAssocID="{406CDFC6-1CF6-4259-B451-2C1D96CF5146}" presName="root2" presStyleCnt="0"/>
      <dgm:spPr/>
    </dgm:pt>
    <dgm:pt modelId="{B4FF2246-7843-4ECF-BED4-8ABAE8B57598}" type="pres">
      <dgm:prSet presAssocID="{406CDFC6-1CF6-4259-B451-2C1D96CF5146}" presName="LevelTwoTextNode" presStyleLbl="node3" presStyleIdx="3" presStyleCnt="9" custScaleX="1566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45FBAE-C505-467C-BC00-E87A9315DA8B}" type="pres">
      <dgm:prSet presAssocID="{406CDFC6-1CF6-4259-B451-2C1D96CF5146}" presName="level3hierChild" presStyleCnt="0"/>
      <dgm:spPr/>
    </dgm:pt>
    <dgm:pt modelId="{FF8CF91F-AC82-4278-A1B9-3173BA8B6BE8}" type="pres">
      <dgm:prSet presAssocID="{03BF9076-80E4-425E-B9BE-3F3194D3FD13}" presName="conn2-1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5806DA79-F8DE-43B0-8EE5-DF040865321C}" type="pres">
      <dgm:prSet presAssocID="{03BF9076-80E4-425E-B9BE-3F3194D3FD13}" presName="connTx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B04A70D5-198D-4630-9E66-1D82CE6D43EA}" type="pres">
      <dgm:prSet presAssocID="{2F4FBB1D-93B7-498E-B425-183556681BC7}" presName="root2" presStyleCnt="0"/>
      <dgm:spPr/>
    </dgm:pt>
    <dgm:pt modelId="{A072BB4B-4A4E-40EA-B764-9648B67E9DB8}" type="pres">
      <dgm:prSet presAssocID="{2F4FBB1D-93B7-498E-B425-183556681BC7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4F2979-F91A-4487-BE87-91C53D096583}" type="pres">
      <dgm:prSet presAssocID="{2F4FBB1D-93B7-498E-B425-183556681BC7}" presName="level3hierChild" presStyleCnt="0"/>
      <dgm:spPr/>
    </dgm:pt>
    <dgm:pt modelId="{3A5EDB6F-BE45-4017-B0CE-CC16CB09D084}" type="pres">
      <dgm:prSet presAssocID="{88D9610B-F235-49D4-8CD9-E6B433843100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CE15A562-ED10-4F1D-95BA-62D57C1E8D51}" type="pres">
      <dgm:prSet presAssocID="{88D9610B-F235-49D4-8CD9-E6B433843100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7906D1A9-D871-48D3-8F86-93263CDBC539}" type="pres">
      <dgm:prSet presAssocID="{B0EBAB3A-25FD-4CB2-B4D6-996DC0FB10D2}" presName="root2" presStyleCnt="0"/>
      <dgm:spPr/>
    </dgm:pt>
    <dgm:pt modelId="{158FB17C-1C90-4A98-950F-F3A265B7C749}" type="pres">
      <dgm:prSet presAssocID="{B0EBAB3A-25FD-4CB2-B4D6-996DC0FB10D2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573EDA-8B4D-4F9F-BB3A-5635B39FD555}" type="pres">
      <dgm:prSet presAssocID="{B0EBAB3A-25FD-4CB2-B4D6-996DC0FB10D2}" presName="level3hierChild" presStyleCnt="0"/>
      <dgm:spPr/>
    </dgm:pt>
    <dgm:pt modelId="{CDE5B478-4C2F-412F-9589-A78771F61BE9}" type="pres">
      <dgm:prSet presAssocID="{A55380FE-41F0-4E00-AE61-05C90E4CB6AC}" presName="conn2-1" presStyleLbl="parChTrans1D3" presStyleIdx="4" presStyleCnt="9"/>
      <dgm:spPr/>
      <dgm:t>
        <a:bodyPr/>
        <a:lstStyle/>
        <a:p>
          <a:pPr rtl="1"/>
          <a:endParaRPr lang="fa-IR"/>
        </a:p>
      </dgm:t>
    </dgm:pt>
    <dgm:pt modelId="{79620C23-96F4-40F3-AF45-62B40897D4D5}" type="pres">
      <dgm:prSet presAssocID="{A55380FE-41F0-4E00-AE61-05C90E4CB6AC}" presName="connTx" presStyleLbl="parChTrans1D3" presStyleIdx="4" presStyleCnt="9"/>
      <dgm:spPr/>
      <dgm:t>
        <a:bodyPr/>
        <a:lstStyle/>
        <a:p>
          <a:pPr rtl="1"/>
          <a:endParaRPr lang="fa-IR"/>
        </a:p>
      </dgm:t>
    </dgm:pt>
    <dgm:pt modelId="{40B37EED-2C13-4C5D-AAB9-ABF2242B407E}" type="pres">
      <dgm:prSet presAssocID="{A7EFB46B-40A3-4EF1-851A-0EE437EAD947}" presName="root2" presStyleCnt="0"/>
      <dgm:spPr/>
    </dgm:pt>
    <dgm:pt modelId="{F3392DD3-3B6D-48C4-A6D6-6E5A42ED9290}" type="pres">
      <dgm:prSet presAssocID="{A7EFB46B-40A3-4EF1-851A-0EE437EAD947}" presName="LevelTwoTextNode" presStyleLbl="node3" presStyleIdx="4" presStyleCnt="9" custScaleX="1566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4EA5EA-035E-4C3A-A238-E67B83BB5288}" type="pres">
      <dgm:prSet presAssocID="{A7EFB46B-40A3-4EF1-851A-0EE437EAD947}" presName="level3hierChild" presStyleCnt="0"/>
      <dgm:spPr/>
    </dgm:pt>
    <dgm:pt modelId="{75A1F82E-D335-4F61-9743-B60C3027C85F}" type="pres">
      <dgm:prSet presAssocID="{84337F4C-BB48-46DD-B560-C97C0C65A073}" presName="conn2-1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EF32FCAA-607E-4353-AD88-642D4DB5ED63}" type="pres">
      <dgm:prSet presAssocID="{84337F4C-BB48-46DD-B560-C97C0C65A073}" presName="connTx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E785C44F-A4D5-4CE0-82B0-915703FDA4B9}" type="pres">
      <dgm:prSet presAssocID="{287A0D78-3ABF-4A4C-A988-B2AD361C8AD2}" presName="root2" presStyleCnt="0"/>
      <dgm:spPr/>
    </dgm:pt>
    <dgm:pt modelId="{09FD91C1-63E7-441F-A800-6B347A21C8E9}" type="pres">
      <dgm:prSet presAssocID="{287A0D78-3ABF-4A4C-A988-B2AD361C8AD2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E1B57C-9D9D-4516-A4A1-5F05656AC4E1}" type="pres">
      <dgm:prSet presAssocID="{287A0D78-3ABF-4A4C-A988-B2AD361C8AD2}" presName="level3hierChild" presStyleCnt="0"/>
      <dgm:spPr/>
    </dgm:pt>
    <dgm:pt modelId="{F57E1827-4C65-4CCB-9AC7-E0F6A1BA1EBF}" type="pres">
      <dgm:prSet presAssocID="{DE95B60F-642A-4014-88C3-34D3966EF12E}" presName="root1" presStyleCnt="0"/>
      <dgm:spPr/>
    </dgm:pt>
    <dgm:pt modelId="{520C1036-67C0-4A83-B36D-4AD007537A5A}" type="pres">
      <dgm:prSet presAssocID="{DE95B60F-642A-4014-88C3-34D3966EF12E}" presName="LevelOneTextNode" presStyleLbl="node0" presStyleIdx="2" presStyleCnt="3" custScaleX="523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852672-6AEC-4B25-9254-53C3CA0CB8F4}" type="pres">
      <dgm:prSet presAssocID="{DE95B60F-642A-4014-88C3-34D3966EF12E}" presName="level2hierChild" presStyleCnt="0"/>
      <dgm:spPr/>
    </dgm:pt>
    <dgm:pt modelId="{1D4E29A1-2EF0-4FAA-971B-D690A3115C48}" type="pres">
      <dgm:prSet presAssocID="{2E3650D9-3790-4D7C-BE61-E0F03E5FEFED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8DBC464C-24DA-453F-B64D-06BE193BC263}" type="pres">
      <dgm:prSet presAssocID="{2E3650D9-3790-4D7C-BE61-E0F03E5FEFED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926D821D-1840-429A-8E68-295CB83FCD9A}" type="pres">
      <dgm:prSet presAssocID="{F0CBA3E1-F7CD-426E-B499-671C2A48BF67}" presName="root2" presStyleCnt="0"/>
      <dgm:spPr/>
    </dgm:pt>
    <dgm:pt modelId="{ABAFABBC-6977-4BCA-81AD-BED1ED6AF959}" type="pres">
      <dgm:prSet presAssocID="{F0CBA3E1-F7CD-426E-B499-671C2A48BF67}" presName="LevelTwoTextNode" presStyleLbl="node2" presStyleIdx="5" presStyleCnt="7" custScaleX="1659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61118D1-63D2-4E0A-922F-FCC5FA221C9B}" type="pres">
      <dgm:prSet presAssocID="{F0CBA3E1-F7CD-426E-B499-671C2A48BF67}" presName="level3hierChild" presStyleCnt="0"/>
      <dgm:spPr/>
    </dgm:pt>
    <dgm:pt modelId="{20AE198B-3C50-42B3-8510-CD5E62372E48}" type="pres">
      <dgm:prSet presAssocID="{38AA9A19-0877-4FDE-980C-2319831ADF23}" presName="conn2-1" presStyleLbl="parChTrans1D3" presStyleIdx="5" presStyleCnt="9"/>
      <dgm:spPr/>
      <dgm:t>
        <a:bodyPr/>
        <a:lstStyle/>
        <a:p>
          <a:pPr rtl="1"/>
          <a:endParaRPr lang="fa-IR"/>
        </a:p>
      </dgm:t>
    </dgm:pt>
    <dgm:pt modelId="{25279AFE-96CB-4327-87EB-FB35845A94FC}" type="pres">
      <dgm:prSet presAssocID="{38AA9A19-0877-4FDE-980C-2319831ADF23}" presName="connTx" presStyleLbl="parChTrans1D3" presStyleIdx="5" presStyleCnt="9"/>
      <dgm:spPr/>
      <dgm:t>
        <a:bodyPr/>
        <a:lstStyle/>
        <a:p>
          <a:pPr rtl="1"/>
          <a:endParaRPr lang="fa-IR"/>
        </a:p>
      </dgm:t>
    </dgm:pt>
    <dgm:pt modelId="{DA6D44BE-43BF-491E-A204-DCA55762B77B}" type="pres">
      <dgm:prSet presAssocID="{1A7517A6-7719-4221-BC85-39D5FD40521C}" presName="root2" presStyleCnt="0"/>
      <dgm:spPr/>
    </dgm:pt>
    <dgm:pt modelId="{DC46A721-5C17-49C9-A110-A59B17237A5B}" type="pres">
      <dgm:prSet presAssocID="{1A7517A6-7719-4221-BC85-39D5FD40521C}" presName="LevelTwoTextNode" presStyleLbl="node3" presStyleIdx="5" presStyleCnt="9" custScaleX="2323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8DFA58-8603-49E6-ABE2-D6F4CD82CEFF}" type="pres">
      <dgm:prSet presAssocID="{1A7517A6-7719-4221-BC85-39D5FD40521C}" presName="level3hierChild" presStyleCnt="0"/>
      <dgm:spPr/>
    </dgm:pt>
    <dgm:pt modelId="{A3059B3B-83C9-40EF-946D-C190D6C71C7E}" type="pres">
      <dgm:prSet presAssocID="{73623B4D-C3D1-4DCE-A578-89ADBFFAACF6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C213F749-4C57-443D-8E32-513F1EDE811B}" type="pres">
      <dgm:prSet presAssocID="{73623B4D-C3D1-4DCE-A578-89ADBFFAACF6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8EC185F6-F96E-4584-858F-45FE48675F7F}" type="pres">
      <dgm:prSet presAssocID="{FA7AA7D5-3ABC-4EEF-84E0-CDEBECFDEF50}" presName="root2" presStyleCnt="0"/>
      <dgm:spPr/>
    </dgm:pt>
    <dgm:pt modelId="{58C77FD4-05DA-44AC-AB4F-B517DC65BF08}" type="pres">
      <dgm:prSet presAssocID="{FA7AA7D5-3ABC-4EEF-84E0-CDEBECFDEF50}" presName="LevelTwoTextNode" presStyleLbl="node2" presStyleIdx="6" presStyleCnt="7" custScaleY="1524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B07526-ACD4-4DEE-B802-9DD2D8277875}" type="pres">
      <dgm:prSet presAssocID="{FA7AA7D5-3ABC-4EEF-84E0-CDEBECFDEF50}" presName="level3hierChild" presStyleCnt="0"/>
      <dgm:spPr/>
    </dgm:pt>
    <dgm:pt modelId="{3E08BDD2-4804-4C68-927C-49573AB1B341}" type="pres">
      <dgm:prSet presAssocID="{922B7A5E-9266-463C-B87F-181F671CA80B}" presName="conn2-1" presStyleLbl="parChTrans1D3" presStyleIdx="6" presStyleCnt="9"/>
      <dgm:spPr/>
      <dgm:t>
        <a:bodyPr/>
        <a:lstStyle/>
        <a:p>
          <a:pPr rtl="1"/>
          <a:endParaRPr lang="fa-IR"/>
        </a:p>
      </dgm:t>
    </dgm:pt>
    <dgm:pt modelId="{9D544062-0AD1-4606-9243-01E5D0EAC726}" type="pres">
      <dgm:prSet presAssocID="{922B7A5E-9266-463C-B87F-181F671CA80B}" presName="connTx" presStyleLbl="parChTrans1D3" presStyleIdx="6" presStyleCnt="9"/>
      <dgm:spPr/>
      <dgm:t>
        <a:bodyPr/>
        <a:lstStyle/>
        <a:p>
          <a:pPr rtl="1"/>
          <a:endParaRPr lang="fa-IR"/>
        </a:p>
      </dgm:t>
    </dgm:pt>
    <dgm:pt modelId="{598469BF-7FA3-4200-BC8C-96ACB9E37CAA}" type="pres">
      <dgm:prSet presAssocID="{246FA243-6B48-42C6-9AB8-B0892347A4E1}" presName="root2" presStyleCnt="0"/>
      <dgm:spPr/>
    </dgm:pt>
    <dgm:pt modelId="{D40BAB96-1ED7-4BF2-B316-8EA813E2C2F0}" type="pres">
      <dgm:prSet presAssocID="{246FA243-6B48-42C6-9AB8-B0892347A4E1}" presName="LevelTwoTextNode" presStyleLbl="node3" presStyleIdx="6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DFEDAD-9CFD-4982-85FA-FB28E64EB4DD}" type="pres">
      <dgm:prSet presAssocID="{246FA243-6B48-42C6-9AB8-B0892347A4E1}" presName="level3hierChild" presStyleCnt="0"/>
      <dgm:spPr/>
    </dgm:pt>
    <dgm:pt modelId="{E93CBA66-1F09-4B08-8961-981D2706540D}" type="pres">
      <dgm:prSet presAssocID="{A9A5A16C-77B4-4345-92F2-17C9DDC64DF3}" presName="conn2-1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4A247673-10F2-4923-A699-7D7E4F45E9B8}" type="pres">
      <dgm:prSet presAssocID="{A9A5A16C-77B4-4345-92F2-17C9DDC64DF3}" presName="connTx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704E6FA3-C3CA-49C4-A827-28F8976D1843}" type="pres">
      <dgm:prSet presAssocID="{EDB1A039-B47B-48DA-BE0E-84C6E585DA83}" presName="root2" presStyleCnt="0"/>
      <dgm:spPr/>
    </dgm:pt>
    <dgm:pt modelId="{E1ADCAB3-51B3-4B45-B117-79359C82D734}" type="pres">
      <dgm:prSet presAssocID="{EDB1A039-B47B-48DA-BE0E-84C6E585DA83}" presName="LevelTwoTextNode" presStyleLbl="node4" presStyleIdx="5" presStyleCnt="8" custScaleX="1905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E22E022-65BC-4D12-A660-51A07FFBF042}" type="pres">
      <dgm:prSet presAssocID="{EDB1A039-B47B-48DA-BE0E-84C6E585DA83}" presName="level3hierChild" presStyleCnt="0"/>
      <dgm:spPr/>
    </dgm:pt>
    <dgm:pt modelId="{D3E2C979-0DA8-4DB1-826D-29367AC8CEF2}" type="pres">
      <dgm:prSet presAssocID="{0EB876E5-6E6A-4CB1-9B29-98B66C810C59}" presName="conn2-1" presStyleLbl="parChTrans1D3" presStyleIdx="7" presStyleCnt="9"/>
      <dgm:spPr/>
      <dgm:t>
        <a:bodyPr/>
        <a:lstStyle/>
        <a:p>
          <a:pPr rtl="1"/>
          <a:endParaRPr lang="fa-IR"/>
        </a:p>
      </dgm:t>
    </dgm:pt>
    <dgm:pt modelId="{A47729FC-1801-44F3-8F5C-48ED19AA0CF3}" type="pres">
      <dgm:prSet presAssocID="{0EB876E5-6E6A-4CB1-9B29-98B66C810C59}" presName="connTx" presStyleLbl="parChTrans1D3" presStyleIdx="7" presStyleCnt="9"/>
      <dgm:spPr/>
      <dgm:t>
        <a:bodyPr/>
        <a:lstStyle/>
        <a:p>
          <a:pPr rtl="1"/>
          <a:endParaRPr lang="fa-IR"/>
        </a:p>
      </dgm:t>
    </dgm:pt>
    <dgm:pt modelId="{2A291A09-08E6-459F-83F2-3A3BBDAB7AC9}" type="pres">
      <dgm:prSet presAssocID="{EE253894-F5B8-4BAF-ADF2-FCCE5B25EDD3}" presName="root2" presStyleCnt="0"/>
      <dgm:spPr/>
    </dgm:pt>
    <dgm:pt modelId="{DA07F1CE-DCCC-4444-8994-9C765416AB50}" type="pres">
      <dgm:prSet presAssocID="{EE253894-F5B8-4BAF-ADF2-FCCE5B25EDD3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E04A57-072A-4388-8166-FC1F1A737183}" type="pres">
      <dgm:prSet presAssocID="{EE253894-F5B8-4BAF-ADF2-FCCE5B25EDD3}" presName="level3hierChild" presStyleCnt="0"/>
      <dgm:spPr/>
    </dgm:pt>
    <dgm:pt modelId="{2F7BA804-26D1-4AC1-9A87-43DE561B4A33}" type="pres">
      <dgm:prSet presAssocID="{9184505F-4621-406C-B647-D314D46C00D6}" presName="conn2-1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40594312-4403-497D-81D0-5DE03DB15174}" type="pres">
      <dgm:prSet presAssocID="{9184505F-4621-406C-B647-D314D46C00D6}" presName="connTx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151C6706-0F64-487C-A26F-014C573A3FCA}" type="pres">
      <dgm:prSet presAssocID="{7CF79B5D-9AF9-416D-B732-FDB6C7A7C7A4}" presName="root2" presStyleCnt="0"/>
      <dgm:spPr/>
    </dgm:pt>
    <dgm:pt modelId="{EE2BFEB7-0B1C-4D51-97B0-6A9BB96718AB}" type="pres">
      <dgm:prSet presAssocID="{7CF79B5D-9AF9-416D-B732-FDB6C7A7C7A4}" presName="LevelTwoTextNode" presStyleLbl="node4" presStyleIdx="6" presStyleCnt="8" custScaleX="1905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D74783-97A8-46AF-9E34-DB806E78EF6C}" type="pres">
      <dgm:prSet presAssocID="{7CF79B5D-9AF9-416D-B732-FDB6C7A7C7A4}" presName="level3hierChild" presStyleCnt="0"/>
      <dgm:spPr/>
    </dgm:pt>
    <dgm:pt modelId="{34D62444-132B-4F66-AF0B-A5C329936CA6}" type="pres">
      <dgm:prSet presAssocID="{70C3A698-C071-4451-9A51-41D49C0D1C1D}" presName="conn2-1" presStyleLbl="parChTrans1D3" presStyleIdx="8" presStyleCnt="9"/>
      <dgm:spPr/>
      <dgm:t>
        <a:bodyPr/>
        <a:lstStyle/>
        <a:p>
          <a:pPr rtl="1"/>
          <a:endParaRPr lang="fa-IR"/>
        </a:p>
      </dgm:t>
    </dgm:pt>
    <dgm:pt modelId="{9DEC0C58-8E41-4A7A-B894-816BE8DCA56E}" type="pres">
      <dgm:prSet presAssocID="{70C3A698-C071-4451-9A51-41D49C0D1C1D}" presName="connTx" presStyleLbl="parChTrans1D3" presStyleIdx="8" presStyleCnt="9"/>
      <dgm:spPr/>
      <dgm:t>
        <a:bodyPr/>
        <a:lstStyle/>
        <a:p>
          <a:pPr rtl="1"/>
          <a:endParaRPr lang="fa-IR"/>
        </a:p>
      </dgm:t>
    </dgm:pt>
    <dgm:pt modelId="{38653FEA-B14B-4570-A69A-E80FB9B676D0}" type="pres">
      <dgm:prSet presAssocID="{1CCB273F-C663-4B5B-8F7F-F35C7C11EF31}" presName="root2" presStyleCnt="0"/>
      <dgm:spPr/>
    </dgm:pt>
    <dgm:pt modelId="{AC67DFB8-03DD-477E-AA86-5A754647033A}" type="pres">
      <dgm:prSet presAssocID="{1CCB273F-C663-4B5B-8F7F-F35C7C11EF31}" presName="LevelTwoTextNode" presStyleLbl="node3" presStyleIdx="8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7F09320-E223-4C90-8D0D-9C10986E5FC6}" type="pres">
      <dgm:prSet presAssocID="{1CCB273F-C663-4B5B-8F7F-F35C7C11EF31}" presName="level3hierChild" presStyleCnt="0"/>
      <dgm:spPr/>
    </dgm:pt>
    <dgm:pt modelId="{BD2CFB13-B84C-4BF2-89DA-D3127BB9C53E}" type="pres">
      <dgm:prSet presAssocID="{2444AE90-E290-4F0A-AB5F-C6E50F26FACB}" presName="conn2-1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0EDC92F7-FCFA-4A2F-A0BF-A50C8276CBD6}" type="pres">
      <dgm:prSet presAssocID="{2444AE90-E290-4F0A-AB5F-C6E50F26FACB}" presName="connTx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3C055271-62E4-4465-AED5-5A1280F7054B}" type="pres">
      <dgm:prSet presAssocID="{36166F1E-B6AB-43DF-87CB-A2BA95F177ED}" presName="root2" presStyleCnt="0"/>
      <dgm:spPr/>
    </dgm:pt>
    <dgm:pt modelId="{DC2B6AB9-2C6B-4159-8BC8-709195C9E5E7}" type="pres">
      <dgm:prSet presAssocID="{36166F1E-B6AB-43DF-87CB-A2BA95F177ED}" presName="LevelTwoTextNode" presStyleLbl="node4" presStyleIdx="7" presStyleCnt="8" custScaleX="1905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7AEBAEB-020E-4259-A8D8-007AF2E505F2}" type="pres">
      <dgm:prSet presAssocID="{36166F1E-B6AB-43DF-87CB-A2BA95F177ED}" presName="level3hierChild" presStyleCnt="0"/>
      <dgm:spPr/>
    </dgm:pt>
  </dgm:ptLst>
  <dgm:cxnLst>
    <dgm:cxn modelId="{212BE419-88FD-4BE0-8232-58EEB52558AD}" srcId="{EE253894-F5B8-4BAF-ADF2-FCCE5B25EDD3}" destId="{7CF79B5D-9AF9-416D-B732-FDB6C7A7C7A4}" srcOrd="0" destOrd="0" parTransId="{9184505F-4621-406C-B647-D314D46C00D6}" sibTransId="{7A6F472C-D4A3-4A62-A366-79378AD91DE2}"/>
    <dgm:cxn modelId="{0FF29CA6-2232-4360-AAA8-177CFDCE40C9}" type="presOf" srcId="{287A0D78-3ABF-4A4C-A988-B2AD361C8AD2}" destId="{09FD91C1-63E7-441F-A800-6B347A21C8E9}" srcOrd="0" destOrd="0" presId="urn:microsoft.com/office/officeart/2005/8/layout/hierarchy2"/>
    <dgm:cxn modelId="{8439B24F-9EB1-4A2F-B3D8-73727C6FDFAC}" type="presOf" srcId="{9184505F-4621-406C-B647-D314D46C00D6}" destId="{40594312-4403-497D-81D0-5DE03DB15174}" srcOrd="1" destOrd="0" presId="urn:microsoft.com/office/officeart/2005/8/layout/hierarchy2"/>
    <dgm:cxn modelId="{C60C388B-3DBD-4523-B42B-0E5F65EE32B2}" type="presOf" srcId="{470C5EB2-2F10-41A2-8EEC-316CB432961B}" destId="{29897898-981E-448C-A891-350FDE58A68C}" srcOrd="0" destOrd="0" presId="urn:microsoft.com/office/officeart/2005/8/layout/hierarchy2"/>
    <dgm:cxn modelId="{6F6108FA-EBED-4517-B396-DF0162DF5A03}" type="presOf" srcId="{F1ABCF3F-58A6-4DF5-84FC-73F3FCCFD790}" destId="{759513F2-D248-447A-961A-092CCD1062A7}" srcOrd="1" destOrd="0" presId="urn:microsoft.com/office/officeart/2005/8/layout/hierarchy2"/>
    <dgm:cxn modelId="{E3726176-FFA7-4DE4-A943-F54384C38FAE}" type="presOf" srcId="{EE253894-F5B8-4BAF-ADF2-FCCE5B25EDD3}" destId="{DA07F1CE-DCCC-4444-8994-9C765416AB50}" srcOrd="0" destOrd="0" presId="urn:microsoft.com/office/officeart/2005/8/layout/hierarchy2"/>
    <dgm:cxn modelId="{C3E22D81-8483-48E0-865E-E83B92DA0E51}" type="presOf" srcId="{9184505F-4621-406C-B647-D314D46C00D6}" destId="{2F7BA804-26D1-4AC1-9A87-43DE561B4A33}" srcOrd="0" destOrd="0" presId="urn:microsoft.com/office/officeart/2005/8/layout/hierarchy2"/>
    <dgm:cxn modelId="{0EDAC0E3-C019-42B9-A97A-183D054C28E3}" type="presOf" srcId="{70C3A698-C071-4451-9A51-41D49C0D1C1D}" destId="{9DEC0C58-8E41-4A7A-B894-816BE8DCA56E}" srcOrd="1" destOrd="0" presId="urn:microsoft.com/office/officeart/2005/8/layout/hierarchy2"/>
    <dgm:cxn modelId="{7216F431-FC7E-4EA8-8FAB-CBF8ECCF8DBC}" srcId="{768FE49E-B08F-4B88-AC2E-9090FB65FE72}" destId="{FB41DEAC-4360-465E-9371-F074A63B145B}" srcOrd="0" destOrd="0" parTransId="{284825D6-7949-47FF-8FF0-D63EF324B3BC}" sibTransId="{1C29EFF7-803E-43C6-A055-9BFBF5E2AB15}"/>
    <dgm:cxn modelId="{19B0FA99-8E34-43C9-9D57-1C8AF1786836}" type="presOf" srcId="{4B3979A5-A2C5-405D-9B10-2FDCE70C51B8}" destId="{6C118E2E-E2F9-47A9-B054-BA1F61F16C33}" srcOrd="1" destOrd="0" presId="urn:microsoft.com/office/officeart/2005/8/layout/hierarchy2"/>
    <dgm:cxn modelId="{DDFE49FD-F138-49A9-8DCE-13D538CCCE6B}" type="presOf" srcId="{DB8D5866-677C-4648-9B90-9F92955970A3}" destId="{2C7BEB81-BBC2-497E-BF2E-7F051596AEA5}" srcOrd="0" destOrd="0" presId="urn:microsoft.com/office/officeart/2005/8/layout/hierarchy2"/>
    <dgm:cxn modelId="{E241E0BC-9513-46F8-95FF-7D55BC7D0C8D}" type="presOf" srcId="{88D9610B-F235-49D4-8CD9-E6B433843100}" destId="{3A5EDB6F-BE45-4017-B0CE-CC16CB09D084}" srcOrd="0" destOrd="0" presId="urn:microsoft.com/office/officeart/2005/8/layout/hierarchy2"/>
    <dgm:cxn modelId="{C9E3C32A-B6C1-436D-B4FC-68C5E6160CF5}" type="presOf" srcId="{2E3650D9-3790-4D7C-BE61-E0F03E5FEFED}" destId="{8DBC464C-24DA-453F-B64D-06BE193BC263}" srcOrd="1" destOrd="0" presId="urn:microsoft.com/office/officeart/2005/8/layout/hierarchy2"/>
    <dgm:cxn modelId="{44F15D65-314D-4A19-B7E6-7D15AC86A022}" type="presOf" srcId="{2F4FBB1D-93B7-498E-B425-183556681BC7}" destId="{A072BB4B-4A4E-40EA-B764-9648B67E9DB8}" srcOrd="0" destOrd="0" presId="urn:microsoft.com/office/officeart/2005/8/layout/hierarchy2"/>
    <dgm:cxn modelId="{EFBF7D95-93A2-4D39-9BEC-70D63C301BE6}" type="presOf" srcId="{7F6A998A-7822-4D77-BC34-053085A3A996}" destId="{B868FD50-2DE1-4587-9538-8022CCF106D2}" srcOrd="0" destOrd="0" presId="urn:microsoft.com/office/officeart/2005/8/layout/hierarchy2"/>
    <dgm:cxn modelId="{CAD26E64-BDDA-4580-9CEB-EF2FD0547680}" srcId="{6BD9E52A-C25D-4189-BF68-96EDB36AA6BB}" destId="{B0EBAB3A-25FD-4CB2-B4D6-996DC0FB10D2}" srcOrd="1" destOrd="0" parTransId="{88D9610B-F235-49D4-8CD9-E6B433843100}" sibTransId="{16FD6081-D7F8-4E1C-9757-BF087BCB1916}"/>
    <dgm:cxn modelId="{6D0B4723-03D8-4CE9-8C8B-4306B6D7747B}" type="presOf" srcId="{F1ABCF3F-58A6-4DF5-84FC-73F3FCCFD790}" destId="{0B3A9D93-B57A-4B43-9793-F81A374D2E96}" srcOrd="0" destOrd="0" presId="urn:microsoft.com/office/officeart/2005/8/layout/hierarchy2"/>
    <dgm:cxn modelId="{DB70CE6D-907A-463D-8907-C90B1A88E605}" type="presOf" srcId="{36E03F07-0225-41B3-BAA0-007A2E4A85D1}" destId="{8D1AEA6F-389A-40BE-B6C4-199E1BF57A05}" srcOrd="0" destOrd="0" presId="urn:microsoft.com/office/officeart/2005/8/layout/hierarchy2"/>
    <dgm:cxn modelId="{197A9A29-5859-438E-BD80-EF4DC9F4428F}" type="presOf" srcId="{0EB876E5-6E6A-4CB1-9B29-98B66C810C59}" destId="{D3E2C979-0DA8-4DB1-826D-29367AC8CEF2}" srcOrd="0" destOrd="0" presId="urn:microsoft.com/office/officeart/2005/8/layout/hierarchy2"/>
    <dgm:cxn modelId="{4AF696E2-133E-45DF-90A0-96C1AB88A509}" srcId="{A7EFB46B-40A3-4EF1-851A-0EE437EAD947}" destId="{287A0D78-3ABF-4A4C-A988-B2AD361C8AD2}" srcOrd="0" destOrd="0" parTransId="{84337F4C-BB48-46DD-B560-C97C0C65A073}" sibTransId="{823E1002-482F-4E80-BC37-AC6468A6C88A}"/>
    <dgm:cxn modelId="{32B97F52-71D3-42AF-826F-C4AB5EA6540F}" type="presOf" srcId="{E984DED9-0C31-4DFF-B33C-1C8E1D742867}" destId="{387FDC12-0767-416C-B9B2-7134D9ADF233}" srcOrd="1" destOrd="0" presId="urn:microsoft.com/office/officeart/2005/8/layout/hierarchy2"/>
    <dgm:cxn modelId="{A08D1C5E-CBF3-4BC8-A2BA-E63C969A21A6}" srcId="{9D62FD4F-A3CD-408F-B443-C485570D597E}" destId="{53C9F3AB-B374-4F48-8737-83BC07DFA165}" srcOrd="2" destOrd="0" parTransId="{DB8D5866-677C-4648-9B90-9F92955970A3}" sibTransId="{B9C860BC-DAAB-4D2C-A448-EADE4966CDD1}"/>
    <dgm:cxn modelId="{57964DCE-7E14-426B-895B-36D235DAA307}" srcId="{FB41DEAC-4360-465E-9371-F074A63B145B}" destId="{7F6A998A-7822-4D77-BC34-053085A3A996}" srcOrd="0" destOrd="0" parTransId="{CAE2001C-AEE5-4953-B8D1-46E13D00EAE0}" sibTransId="{CB8F2444-778A-4F5B-8BFA-AC2F662893BF}"/>
    <dgm:cxn modelId="{A0378530-E028-4D4D-A671-16EC1975BE6F}" srcId="{64958354-C521-4E1F-9464-1B58F03C379F}" destId="{406CDFC6-1CF6-4259-B451-2C1D96CF5146}" srcOrd="0" destOrd="0" parTransId="{470C5EB2-2F10-41A2-8EEC-316CB432961B}" sibTransId="{6DC57B3F-C979-4B9D-8EE6-3AF7B7EBB10B}"/>
    <dgm:cxn modelId="{3A23EEB4-F670-48A9-BE66-AB56D98A1845}" type="presOf" srcId="{73623B4D-C3D1-4DCE-A578-89ADBFFAACF6}" destId="{A3059B3B-83C9-40EF-946D-C190D6C71C7E}" srcOrd="0" destOrd="0" presId="urn:microsoft.com/office/officeart/2005/8/layout/hierarchy2"/>
    <dgm:cxn modelId="{260D4B5F-B92F-41C0-916D-67BBE582A63C}" type="presOf" srcId="{A55380FE-41F0-4E00-AE61-05C90E4CB6AC}" destId="{79620C23-96F4-40F3-AF45-62B40897D4D5}" srcOrd="1" destOrd="0" presId="urn:microsoft.com/office/officeart/2005/8/layout/hierarchy2"/>
    <dgm:cxn modelId="{9981102F-C467-4298-BF3B-3C0699F6FB8C}" srcId="{53C9F3AB-B374-4F48-8737-83BC07DFA165}" destId="{C864AC0C-1779-4B20-BD59-DD5DCB00B665}" srcOrd="0" destOrd="0" parTransId="{85E6B2B6-E571-4841-8F78-B8227BF64A74}" sibTransId="{2ED62732-BB26-4AEB-9022-3A4F1C3CD3EA}"/>
    <dgm:cxn modelId="{D620037B-AA65-4BAB-B101-252B74498D0F}" type="presOf" srcId="{0EB876E5-6E6A-4CB1-9B29-98B66C810C59}" destId="{A47729FC-1801-44F3-8F5C-48ED19AA0CF3}" srcOrd="1" destOrd="0" presId="urn:microsoft.com/office/officeart/2005/8/layout/hierarchy2"/>
    <dgm:cxn modelId="{C6EF2B1B-A6DC-43E1-B235-C3730C5431C5}" type="presOf" srcId="{6BD9E52A-C25D-4189-BF68-96EDB36AA6BB}" destId="{68A875CF-E0BD-467D-94B6-90680170C184}" srcOrd="0" destOrd="0" presId="urn:microsoft.com/office/officeart/2005/8/layout/hierarchy2"/>
    <dgm:cxn modelId="{BAB414DD-9ADC-466D-BB36-8B2E5152F359}" type="presOf" srcId="{4B3979A5-A2C5-405D-9B10-2FDCE70C51B8}" destId="{93B91FCD-8FD9-4923-9CB1-9FBE0B7F8BB5}" srcOrd="0" destOrd="0" presId="urn:microsoft.com/office/officeart/2005/8/layout/hierarchy2"/>
    <dgm:cxn modelId="{3EC62C6B-327A-400F-B286-9E8A651E6F18}" srcId="{DE95B60F-642A-4014-88C3-34D3966EF12E}" destId="{FA7AA7D5-3ABC-4EEF-84E0-CDEBECFDEF50}" srcOrd="1" destOrd="0" parTransId="{73623B4D-C3D1-4DCE-A578-89ADBFFAACF6}" sibTransId="{1B75611E-0B50-494A-90ED-9947F7FB96FC}"/>
    <dgm:cxn modelId="{10DDCB64-1A2F-4E1F-A7EB-ED9163AF9DF0}" type="presOf" srcId="{FA7AA7D5-3ABC-4EEF-84E0-CDEBECFDEF50}" destId="{58C77FD4-05DA-44AC-AB4F-B517DC65BF08}" srcOrd="0" destOrd="0" presId="urn:microsoft.com/office/officeart/2005/8/layout/hierarchy2"/>
    <dgm:cxn modelId="{A64231D1-95E0-4727-9E9A-E584B7DA7106}" type="presOf" srcId="{3CD3E903-2E1E-4495-A737-1218BDE4676E}" destId="{8261397B-5D4B-47FC-9EC0-5D2990789018}" srcOrd="1" destOrd="0" presId="urn:microsoft.com/office/officeart/2005/8/layout/hierarchy2"/>
    <dgm:cxn modelId="{0A44697B-91D5-4672-B8C9-AE222D24992C}" type="presOf" srcId="{284825D6-7949-47FF-8FF0-D63EF324B3BC}" destId="{6574592C-66A0-499E-A981-6B2F26AA79D7}" srcOrd="1" destOrd="0" presId="urn:microsoft.com/office/officeart/2005/8/layout/hierarchy2"/>
    <dgm:cxn modelId="{972BF8D9-CC6A-4390-95C2-D96757886C64}" type="presOf" srcId="{406CDFC6-1CF6-4259-B451-2C1D96CF5146}" destId="{B4FF2246-7843-4ECF-BED4-8ABAE8B57598}" srcOrd="0" destOrd="0" presId="urn:microsoft.com/office/officeart/2005/8/layout/hierarchy2"/>
    <dgm:cxn modelId="{A2D91AE3-BF10-4A38-B17D-1EEDE028C12C}" type="presOf" srcId="{2444AE90-E290-4F0A-AB5F-C6E50F26FACB}" destId="{0EDC92F7-FCFA-4A2F-A0BF-A50C8276CBD6}" srcOrd="1" destOrd="0" presId="urn:microsoft.com/office/officeart/2005/8/layout/hierarchy2"/>
    <dgm:cxn modelId="{70E4B9DE-716E-4F8D-8C21-21FAAC288145}" type="presOf" srcId="{EDB1A039-B47B-48DA-BE0E-84C6E585DA83}" destId="{E1ADCAB3-51B3-4B45-B117-79359C82D734}" srcOrd="0" destOrd="0" presId="urn:microsoft.com/office/officeart/2005/8/layout/hierarchy2"/>
    <dgm:cxn modelId="{E9AA968C-79C2-4413-93E1-5B2E6FBD7629}" srcId="{FA7AA7D5-3ABC-4EEF-84E0-CDEBECFDEF50}" destId="{246FA243-6B48-42C6-9AB8-B0892347A4E1}" srcOrd="0" destOrd="0" parTransId="{922B7A5E-9266-463C-B87F-181F671CA80B}" sibTransId="{34FD6941-37B4-4F45-B51D-F2D2515C2A3E}"/>
    <dgm:cxn modelId="{0DE3F275-2E08-4324-B1E4-93B81E2E5515}" type="presOf" srcId="{03BF9076-80E4-425E-B9BE-3F3194D3FD13}" destId="{5806DA79-F8DE-43B0-8EE5-DF040865321C}" srcOrd="1" destOrd="0" presId="urn:microsoft.com/office/officeart/2005/8/layout/hierarchy2"/>
    <dgm:cxn modelId="{6838D74A-1E63-4E4E-8AFB-4B4FDD2D1051}" type="presOf" srcId="{3ABA8DFC-6023-40DE-8D94-F70F6D0248FD}" destId="{24FA79C1-8204-4C4A-96B9-D473F0CF5EF9}" srcOrd="0" destOrd="0" presId="urn:microsoft.com/office/officeart/2005/8/layout/hierarchy2"/>
    <dgm:cxn modelId="{33B02A34-429B-4C09-BF2F-4E0085C581A9}" type="presOf" srcId="{922B7A5E-9266-463C-B87F-181F671CA80B}" destId="{9D544062-0AD1-4606-9243-01E5D0EAC726}" srcOrd="1" destOrd="0" presId="urn:microsoft.com/office/officeart/2005/8/layout/hierarchy2"/>
    <dgm:cxn modelId="{0F5F2744-469D-4EE7-861B-F66146BD8965}" type="presOf" srcId="{A7EFB46B-40A3-4EF1-851A-0EE437EAD947}" destId="{F3392DD3-3B6D-48C4-A6D6-6E5A42ED9290}" srcOrd="0" destOrd="0" presId="urn:microsoft.com/office/officeart/2005/8/layout/hierarchy2"/>
    <dgm:cxn modelId="{4DC26B7F-1ABE-43D9-BA7F-14863856B48F}" type="presOf" srcId="{38AA9A19-0877-4FDE-980C-2319831ADF23}" destId="{25279AFE-96CB-4327-87EB-FB35845A94FC}" srcOrd="1" destOrd="0" presId="urn:microsoft.com/office/officeart/2005/8/layout/hierarchy2"/>
    <dgm:cxn modelId="{035F8B49-0EDC-432F-9CE0-9D2469CE8C40}" type="presOf" srcId="{36166F1E-B6AB-43DF-87CB-A2BA95F177ED}" destId="{DC2B6AB9-2C6B-4159-8BC8-709195C9E5E7}" srcOrd="0" destOrd="0" presId="urn:microsoft.com/office/officeart/2005/8/layout/hierarchy2"/>
    <dgm:cxn modelId="{1AD3EA33-C4B3-43CB-83E8-633097F1A1B6}" type="presOf" srcId="{A9A5A16C-77B4-4345-92F2-17C9DDC64DF3}" destId="{4A247673-10F2-4923-A699-7D7E4F45E9B8}" srcOrd="1" destOrd="0" presId="urn:microsoft.com/office/officeart/2005/8/layout/hierarchy2"/>
    <dgm:cxn modelId="{1B6FAD86-001C-4EE7-AB0D-E45910365C5B}" type="presOf" srcId="{E984DED9-0C31-4DFF-B33C-1C8E1D742867}" destId="{D29DC6FF-E985-462E-8E9C-6B98C28D3E3F}" srcOrd="0" destOrd="0" presId="urn:microsoft.com/office/officeart/2005/8/layout/hierarchy2"/>
    <dgm:cxn modelId="{B9FA3371-63A9-4A2B-9A0C-AF61890CA450}" srcId="{1CCB273F-C663-4B5B-8F7F-F35C7C11EF31}" destId="{36166F1E-B6AB-43DF-87CB-A2BA95F177ED}" srcOrd="0" destOrd="0" parTransId="{2444AE90-E290-4F0A-AB5F-C6E50F26FACB}" sibTransId="{0D7D2426-1836-4CFB-B1A6-298723E87B16}"/>
    <dgm:cxn modelId="{F935E34B-3339-48CD-91CC-EF4209FB8455}" type="presOf" srcId="{284825D6-7949-47FF-8FF0-D63EF324B3BC}" destId="{F63941F2-FF74-459E-9D07-3CA61C0A8C6E}" srcOrd="0" destOrd="0" presId="urn:microsoft.com/office/officeart/2005/8/layout/hierarchy2"/>
    <dgm:cxn modelId="{5F37A469-E769-4BF2-9D37-0AE118512E6F}" type="presOf" srcId="{FB41DEAC-4360-465E-9371-F074A63B145B}" destId="{B25689B0-BE39-4EBE-A307-8FE70DAF1F42}" srcOrd="0" destOrd="0" presId="urn:microsoft.com/office/officeart/2005/8/layout/hierarchy2"/>
    <dgm:cxn modelId="{C40C9F00-0519-44FF-8288-6ECCC1C1C8D0}" type="presOf" srcId="{84337F4C-BB48-46DD-B560-C97C0C65A073}" destId="{EF32FCAA-607E-4353-AD88-642D4DB5ED63}" srcOrd="1" destOrd="0" presId="urn:microsoft.com/office/officeart/2005/8/layout/hierarchy2"/>
    <dgm:cxn modelId="{CC77C89C-73E2-4DEB-9A48-1995821B31DB}" srcId="{38BC76FD-6AE8-427F-8EAC-08B636CA3BA6}" destId="{904FE57C-3BCD-4C39-86FA-8A0A78FF1BB2}" srcOrd="0" destOrd="0" parTransId="{3CD3E903-2E1E-4495-A737-1218BDE4676E}" sibTransId="{F46CC292-8759-46E7-9CB5-0A60FAF1525E}"/>
    <dgm:cxn modelId="{751FE866-E9E7-497D-8B5D-CA999CC39B41}" type="presOf" srcId="{1A7517A6-7719-4221-BC85-39D5FD40521C}" destId="{DC46A721-5C17-49C9-A110-A59B17237A5B}" srcOrd="0" destOrd="0" presId="urn:microsoft.com/office/officeart/2005/8/layout/hierarchy2"/>
    <dgm:cxn modelId="{413580B9-2EEE-4A40-90ED-7C22B84326E1}" srcId="{FA7AA7D5-3ABC-4EEF-84E0-CDEBECFDEF50}" destId="{EE253894-F5B8-4BAF-ADF2-FCCE5B25EDD3}" srcOrd="1" destOrd="0" parTransId="{0EB876E5-6E6A-4CB1-9B29-98B66C810C59}" sibTransId="{A8BFE66B-21EC-4E54-8F3F-2C3A5D034ECC}"/>
    <dgm:cxn modelId="{D3F154F3-4A21-490F-A8C1-1B5F07E514FF}" type="presOf" srcId="{03BF9076-80E4-425E-B9BE-3F3194D3FD13}" destId="{FF8CF91F-AC82-4278-A1B9-3173BA8B6BE8}" srcOrd="0" destOrd="0" presId="urn:microsoft.com/office/officeart/2005/8/layout/hierarchy2"/>
    <dgm:cxn modelId="{5BD3EC19-3F6A-47BF-84EA-3071682DBFC3}" type="presOf" srcId="{246FA243-6B48-42C6-9AB8-B0892347A4E1}" destId="{D40BAB96-1ED7-4BF2-B316-8EA813E2C2F0}" srcOrd="0" destOrd="0" presId="urn:microsoft.com/office/officeart/2005/8/layout/hierarchy2"/>
    <dgm:cxn modelId="{9E49D9B4-99A0-4EEA-AAB8-321544B3F5D1}" type="presOf" srcId="{C864AC0C-1779-4B20-BD59-DD5DCB00B665}" destId="{CD9E0CCB-8962-4EAD-8D01-B95235DC9305}" srcOrd="0" destOrd="0" presId="urn:microsoft.com/office/officeart/2005/8/layout/hierarchy2"/>
    <dgm:cxn modelId="{57A4E680-06C7-4BB4-AD23-9B0740D61853}" srcId="{4827FEDA-1325-43B6-A7BA-2788744A70E0}" destId="{6BD9E52A-C25D-4189-BF68-96EDB36AA6BB}" srcOrd="1" destOrd="0" parTransId="{2F9695A6-672B-4A1F-93DA-6435AE1AA971}" sibTransId="{8E371405-03B7-48C7-A9CF-D75631349477}"/>
    <dgm:cxn modelId="{2664F0CE-AD16-4B1E-8249-200618B0C545}" type="presOf" srcId="{F0CBA3E1-F7CD-426E-B499-671C2A48BF67}" destId="{ABAFABBC-6977-4BCA-81AD-BED1ED6AF959}" srcOrd="0" destOrd="0" presId="urn:microsoft.com/office/officeart/2005/8/layout/hierarchy2"/>
    <dgm:cxn modelId="{A57B00CF-5DD4-44A9-A0BC-BE038BC728F3}" type="presOf" srcId="{84337F4C-BB48-46DD-B560-C97C0C65A073}" destId="{75A1F82E-D335-4F61-9743-B60C3027C85F}" srcOrd="0" destOrd="0" presId="urn:microsoft.com/office/officeart/2005/8/layout/hierarchy2"/>
    <dgm:cxn modelId="{6E6A0457-0572-405C-B3D9-465A2A4E9DE2}" type="presOf" srcId="{470C5EB2-2F10-41A2-8EEC-316CB432961B}" destId="{BE53A01A-FE5D-4315-BC4A-D39A6C9796DB}" srcOrd="1" destOrd="0" presId="urn:microsoft.com/office/officeart/2005/8/layout/hierarchy2"/>
    <dgm:cxn modelId="{EF42E2FD-E81F-4A4D-9222-7C1FAADB6E07}" type="presOf" srcId="{1CCB273F-C663-4B5B-8F7F-F35C7C11EF31}" destId="{AC67DFB8-03DD-477E-AA86-5A754647033A}" srcOrd="0" destOrd="0" presId="urn:microsoft.com/office/officeart/2005/8/layout/hierarchy2"/>
    <dgm:cxn modelId="{3AF87D53-044D-45A4-AD07-BD41CA0A9436}" srcId="{9D62FD4F-A3CD-408F-B443-C485570D597E}" destId="{768FE49E-B08F-4B88-AC2E-9090FB65FE72}" srcOrd="0" destOrd="0" parTransId="{E984DED9-0C31-4DFF-B33C-1C8E1D742867}" sibTransId="{4BCEB0E1-0B4C-4DD8-A068-7EE10A705C1A}"/>
    <dgm:cxn modelId="{076CDD75-05FE-4217-8A92-1D7D80D98A6E}" type="presOf" srcId="{85E6B2B6-E571-4841-8F78-B8227BF64A74}" destId="{066A4682-D93B-461E-B79C-40F2A4C963F8}" srcOrd="1" destOrd="0" presId="urn:microsoft.com/office/officeart/2005/8/layout/hierarchy2"/>
    <dgm:cxn modelId="{A54C4FBA-DA00-427C-9D28-910B6BD0AF28}" srcId="{4827FEDA-1325-43B6-A7BA-2788744A70E0}" destId="{DE95B60F-642A-4014-88C3-34D3966EF12E}" srcOrd="2" destOrd="0" parTransId="{C1FAF940-A5A5-4167-988B-8E52CFD5E436}" sibTransId="{A0FE9D28-B28A-4B55-B022-3511E360422A}"/>
    <dgm:cxn modelId="{8E440229-AC22-4D3C-BB24-58014933B5FC}" type="presOf" srcId="{CAE2001C-AEE5-4953-B8D1-46E13D00EAE0}" destId="{378DE15A-C762-495C-867F-110E39C0A931}" srcOrd="0" destOrd="0" presId="urn:microsoft.com/office/officeart/2005/8/layout/hierarchy2"/>
    <dgm:cxn modelId="{B29934A4-23BD-4A1A-A3F3-64AD7428210B}" type="presOf" srcId="{53C9F3AB-B374-4F48-8737-83BC07DFA165}" destId="{37A4BCC0-FA7D-44A6-840F-1DC68E418EBE}" srcOrd="0" destOrd="0" presId="urn:microsoft.com/office/officeart/2005/8/layout/hierarchy2"/>
    <dgm:cxn modelId="{60CAF5BA-2AE2-4E28-A8CF-7631939FE151}" type="presOf" srcId="{768FE49E-B08F-4B88-AC2E-9090FB65FE72}" destId="{6338440F-7F43-4631-A045-3B53050CEBDC}" srcOrd="0" destOrd="0" presId="urn:microsoft.com/office/officeart/2005/8/layout/hierarchy2"/>
    <dgm:cxn modelId="{5F73A9A4-00B9-4B33-8B0F-17B96B2FAB72}" type="presOf" srcId="{64958354-C521-4E1F-9464-1B58F03C379F}" destId="{146DCFC7-4F19-42D1-8168-E3C6AF3B6D3E}" srcOrd="0" destOrd="0" presId="urn:microsoft.com/office/officeart/2005/8/layout/hierarchy2"/>
    <dgm:cxn modelId="{A5C64D08-8ED9-40FD-8F4B-37C0B3F6D74F}" type="presOf" srcId="{65E5AD4E-76C4-47EC-8B04-9B87C875DD8E}" destId="{B8203EFC-BC22-49F1-B13D-05FBBC33D72B}" srcOrd="0" destOrd="0" presId="urn:microsoft.com/office/officeart/2005/8/layout/hierarchy2"/>
    <dgm:cxn modelId="{E4ABD3D2-FE23-4147-8249-A8F4D8317DFF}" type="presOf" srcId="{904FE57C-3BCD-4C39-86FA-8A0A78FF1BB2}" destId="{4F3F4683-41FE-4C41-AB5C-CE93AD8125AB}" srcOrd="0" destOrd="0" presId="urn:microsoft.com/office/officeart/2005/8/layout/hierarchy2"/>
    <dgm:cxn modelId="{17EDB246-EADB-4B31-8D79-D485981D7673}" type="presOf" srcId="{922B7A5E-9266-463C-B87F-181F671CA80B}" destId="{3E08BDD2-4804-4C68-927C-49573AB1B341}" srcOrd="0" destOrd="0" presId="urn:microsoft.com/office/officeart/2005/8/layout/hierarchy2"/>
    <dgm:cxn modelId="{0C6DC85D-F2B1-4336-8E59-64675E122595}" type="presOf" srcId="{38BC76FD-6AE8-427F-8EAC-08B636CA3BA6}" destId="{66D1E9C8-520B-4EED-8787-7B78FEA9E43E}" srcOrd="0" destOrd="0" presId="urn:microsoft.com/office/officeart/2005/8/layout/hierarchy2"/>
    <dgm:cxn modelId="{A26485E9-A700-487B-A844-CE3DD63D9427}" type="presOf" srcId="{73623B4D-C3D1-4DCE-A578-89ADBFFAACF6}" destId="{C213F749-4C57-443D-8E32-513F1EDE811B}" srcOrd="1" destOrd="0" presId="urn:microsoft.com/office/officeart/2005/8/layout/hierarchy2"/>
    <dgm:cxn modelId="{6ACF10D7-E29C-498B-9B15-47002EECDB6F}" srcId="{FA7AA7D5-3ABC-4EEF-84E0-CDEBECFDEF50}" destId="{1CCB273F-C663-4B5B-8F7F-F35C7C11EF31}" srcOrd="2" destOrd="0" parTransId="{70C3A698-C071-4451-9A51-41D49C0D1C1D}" sibTransId="{1B82DA9C-F27D-4515-8A78-A4A5102E364E}"/>
    <dgm:cxn modelId="{D37FD2DF-1898-4D4A-9F99-2342BD61E1D5}" srcId="{9D62FD4F-A3CD-408F-B443-C485570D597E}" destId="{36E03F07-0225-41B3-BAA0-007A2E4A85D1}" srcOrd="1" destOrd="0" parTransId="{F1ABCF3F-58A6-4DF5-84FC-73F3FCCFD790}" sibTransId="{6D5FB95B-407F-4508-9A20-67B1F1A67E39}"/>
    <dgm:cxn modelId="{48F5D9CB-DBC5-42DB-B5F3-95BDC71BBD59}" type="presOf" srcId="{70C3A698-C071-4451-9A51-41D49C0D1C1D}" destId="{34D62444-132B-4F66-AF0B-A5C329936CA6}" srcOrd="0" destOrd="0" presId="urn:microsoft.com/office/officeart/2005/8/layout/hierarchy2"/>
    <dgm:cxn modelId="{9B1FA68C-72E5-48ED-A89F-737B85805773}" type="presOf" srcId="{38AA9A19-0877-4FDE-980C-2319831ADF23}" destId="{20AE198B-3C50-42B3-8510-CD5E62372E48}" srcOrd="0" destOrd="0" presId="urn:microsoft.com/office/officeart/2005/8/layout/hierarchy2"/>
    <dgm:cxn modelId="{C38665CD-3F73-4385-85B8-8407AA325D97}" srcId="{DE95B60F-642A-4014-88C3-34D3966EF12E}" destId="{F0CBA3E1-F7CD-426E-B499-671C2A48BF67}" srcOrd="0" destOrd="0" parTransId="{2E3650D9-3790-4D7C-BE61-E0F03E5FEFED}" sibTransId="{FD4F150D-9DBD-4ED6-89AC-0E7787F79247}"/>
    <dgm:cxn modelId="{16A20044-1D51-4BEB-B09D-D46546F352BB}" type="presOf" srcId="{0952C51F-791C-4462-B293-E00F77A68D55}" destId="{0AB39539-E8FD-44B5-B4AD-E6AA56EFC51D}" srcOrd="1" destOrd="0" presId="urn:microsoft.com/office/officeart/2005/8/layout/hierarchy2"/>
    <dgm:cxn modelId="{5202D817-289C-430F-A35D-763F98D7EE80}" type="presOf" srcId="{85E6B2B6-E571-4841-8F78-B8227BF64A74}" destId="{AC8E0F74-6D53-44E8-BC52-FB6AFA54DF22}" srcOrd="0" destOrd="0" presId="urn:microsoft.com/office/officeart/2005/8/layout/hierarchy2"/>
    <dgm:cxn modelId="{CF254CE4-05AD-480B-B205-3507BCC39A09}" type="presOf" srcId="{A9A5A16C-77B4-4345-92F2-17C9DDC64DF3}" destId="{E93CBA66-1F09-4B08-8961-981D2706540D}" srcOrd="0" destOrd="0" presId="urn:microsoft.com/office/officeart/2005/8/layout/hierarchy2"/>
    <dgm:cxn modelId="{2469359B-AA27-4BC6-9261-6C276183FCF1}" type="presOf" srcId="{B0EBAB3A-25FD-4CB2-B4D6-996DC0FB10D2}" destId="{158FB17C-1C90-4A98-950F-F3A265B7C749}" srcOrd="0" destOrd="0" presId="urn:microsoft.com/office/officeart/2005/8/layout/hierarchy2"/>
    <dgm:cxn modelId="{2849255E-49E7-41E7-B139-A2E4CE71D598}" type="presOf" srcId="{CAE2001C-AEE5-4953-B8D1-46E13D00EAE0}" destId="{574A7D03-140B-473C-AEC2-26DA3EA44A00}" srcOrd="1" destOrd="0" presId="urn:microsoft.com/office/officeart/2005/8/layout/hierarchy2"/>
    <dgm:cxn modelId="{E5E0B7A0-2F56-4583-9020-D3C8A4FDC18D}" type="presOf" srcId="{2E3650D9-3790-4D7C-BE61-E0F03E5FEFED}" destId="{1D4E29A1-2EF0-4FAA-971B-D690A3115C48}" srcOrd="0" destOrd="0" presId="urn:microsoft.com/office/officeart/2005/8/layout/hierarchy2"/>
    <dgm:cxn modelId="{73C1C51B-D216-47DC-B053-DD6956EB18F3}" type="presOf" srcId="{DB8D5866-677C-4648-9B90-9F92955970A3}" destId="{2C333A79-BE32-4EB1-8151-E96AB3DC2C02}" srcOrd="1" destOrd="0" presId="urn:microsoft.com/office/officeart/2005/8/layout/hierarchy2"/>
    <dgm:cxn modelId="{50E8F893-B812-4FE0-B952-495ABEC9D4E5}" srcId="{406CDFC6-1CF6-4259-B451-2C1D96CF5146}" destId="{2F4FBB1D-93B7-498E-B425-183556681BC7}" srcOrd="0" destOrd="0" parTransId="{03BF9076-80E4-425E-B9BE-3F3194D3FD13}" sibTransId="{731699DA-ED53-4D67-B861-C392F0CF826F}"/>
    <dgm:cxn modelId="{C664977B-FB8C-4157-A46B-68ACEF2CC190}" type="presOf" srcId="{9D62FD4F-A3CD-408F-B443-C485570D597E}" destId="{040705D8-4849-49B4-A1D5-06C9A63E0ADA}" srcOrd="0" destOrd="0" presId="urn:microsoft.com/office/officeart/2005/8/layout/hierarchy2"/>
    <dgm:cxn modelId="{08D3B6D7-5E9B-4885-8F25-A8E1DB8ABC3A}" type="presOf" srcId="{2444AE90-E290-4F0A-AB5F-C6E50F26FACB}" destId="{BD2CFB13-B84C-4BF2-89DA-D3127BB9C53E}" srcOrd="0" destOrd="0" presId="urn:microsoft.com/office/officeart/2005/8/layout/hierarchy2"/>
    <dgm:cxn modelId="{7E7E06E3-7C19-4968-BDEB-379DF3893659}" type="presOf" srcId="{3CD3E903-2E1E-4495-A737-1218BDE4676E}" destId="{F37A42E1-CCF7-4A2F-8A74-1B6144130730}" srcOrd="0" destOrd="0" presId="urn:microsoft.com/office/officeart/2005/8/layout/hierarchy2"/>
    <dgm:cxn modelId="{CF7A7640-3840-4A00-A526-B1D1B2EBD834}" srcId="{4827FEDA-1325-43B6-A7BA-2788744A70E0}" destId="{9D62FD4F-A3CD-408F-B443-C485570D597E}" srcOrd="0" destOrd="0" parTransId="{065CA1BC-326F-4374-984F-B0A295245675}" sibTransId="{B14C50B3-964D-45D1-AA9D-AC062AEDEFE2}"/>
    <dgm:cxn modelId="{68CFF680-9FC6-4A9D-BB72-74D9D41DFD67}" srcId="{F0CBA3E1-F7CD-426E-B499-671C2A48BF67}" destId="{1A7517A6-7719-4221-BC85-39D5FD40521C}" srcOrd="0" destOrd="0" parTransId="{38AA9A19-0877-4FDE-980C-2319831ADF23}" sibTransId="{35FEC351-4615-412B-8B1B-0CEC2439FFCF}"/>
    <dgm:cxn modelId="{31C1C0F5-7708-4A68-99E7-AF4B22F49928}" type="presOf" srcId="{DE95B60F-642A-4014-88C3-34D3966EF12E}" destId="{520C1036-67C0-4A83-B36D-4AD007537A5A}" srcOrd="0" destOrd="0" presId="urn:microsoft.com/office/officeart/2005/8/layout/hierarchy2"/>
    <dgm:cxn modelId="{5432CC8F-934D-41EF-ADDE-4B89797D12DD}" type="presOf" srcId="{0952C51F-791C-4462-B293-E00F77A68D55}" destId="{4811E687-F5BF-4365-AC8F-913682CD8CB7}" srcOrd="0" destOrd="0" presId="urn:microsoft.com/office/officeart/2005/8/layout/hierarchy2"/>
    <dgm:cxn modelId="{A04F3332-83D0-4C31-A81C-E3E9357F01BB}" srcId="{36E03F07-0225-41B3-BAA0-007A2E4A85D1}" destId="{38BC76FD-6AE8-427F-8EAC-08B636CA3BA6}" srcOrd="0" destOrd="0" parTransId="{65E5AD4E-76C4-47EC-8B04-9B87C875DD8E}" sibTransId="{E8EC17DD-6A3B-48D6-A21F-2957DD4E6679}"/>
    <dgm:cxn modelId="{8810A08D-E3E3-4E28-9432-ADCD0C04EDE3}" type="presOf" srcId="{65E5AD4E-76C4-47EC-8B04-9B87C875DD8E}" destId="{59D61EB9-57A1-4C60-904A-416AB5DAE1B6}" srcOrd="1" destOrd="0" presId="urn:microsoft.com/office/officeart/2005/8/layout/hierarchy2"/>
    <dgm:cxn modelId="{3B4811ED-AFC3-4A24-910C-2211CBBB6F91}" type="presOf" srcId="{88D9610B-F235-49D4-8CD9-E6B433843100}" destId="{CE15A562-ED10-4F1D-95BA-62D57C1E8D51}" srcOrd="1" destOrd="0" presId="urn:microsoft.com/office/officeart/2005/8/layout/hierarchy2"/>
    <dgm:cxn modelId="{15CEC217-EBF3-4CED-85FA-FE33B4D4703F}" srcId="{B0EBAB3A-25FD-4CB2-B4D6-996DC0FB10D2}" destId="{A7EFB46B-40A3-4EF1-851A-0EE437EAD947}" srcOrd="0" destOrd="0" parTransId="{A55380FE-41F0-4E00-AE61-05C90E4CB6AC}" sibTransId="{94B5E0DF-169E-4A51-84AD-DF48511FB783}"/>
    <dgm:cxn modelId="{584C289B-71F1-4F79-A364-2042489F799C}" srcId="{6BD9E52A-C25D-4189-BF68-96EDB36AA6BB}" destId="{64958354-C521-4E1F-9464-1B58F03C379F}" srcOrd="0" destOrd="0" parTransId="{4B3979A5-A2C5-405D-9B10-2FDCE70C51B8}" sibTransId="{4FF599EF-FE9E-455F-B6B7-42F926813043}"/>
    <dgm:cxn modelId="{3436BAA9-097E-44EA-8660-44AEBA4D2706}" type="presOf" srcId="{A55380FE-41F0-4E00-AE61-05C90E4CB6AC}" destId="{CDE5B478-4C2F-412F-9589-A78771F61BE9}" srcOrd="0" destOrd="0" presId="urn:microsoft.com/office/officeart/2005/8/layout/hierarchy2"/>
    <dgm:cxn modelId="{B2ADBCE3-D495-4A10-9036-36906D7C582B}" srcId="{246FA243-6B48-42C6-9AB8-B0892347A4E1}" destId="{EDB1A039-B47B-48DA-BE0E-84C6E585DA83}" srcOrd="0" destOrd="0" parTransId="{A9A5A16C-77B4-4345-92F2-17C9DDC64DF3}" sibTransId="{1BA5A76D-E17B-4DD4-BC19-A5263E717E59}"/>
    <dgm:cxn modelId="{5E69990E-4269-42F3-B2C5-4E133CB4EC19}" type="presOf" srcId="{4827FEDA-1325-43B6-A7BA-2788744A70E0}" destId="{6C6209A3-5FA8-459B-9631-A048D3C58D73}" srcOrd="0" destOrd="0" presId="urn:microsoft.com/office/officeart/2005/8/layout/hierarchy2"/>
    <dgm:cxn modelId="{2FF55A08-C8A6-4EFD-86E2-29A3CAEFB184}" srcId="{C864AC0C-1779-4B20-BD59-DD5DCB00B665}" destId="{3ABA8DFC-6023-40DE-8D94-F70F6D0248FD}" srcOrd="0" destOrd="0" parTransId="{0952C51F-791C-4462-B293-E00F77A68D55}" sibTransId="{0B6A0599-6A77-4B3D-864F-1A0686EAB672}"/>
    <dgm:cxn modelId="{1A007B2D-1D37-4F0D-A85D-053CCFDCEEA8}" type="presOf" srcId="{7CF79B5D-9AF9-416D-B732-FDB6C7A7C7A4}" destId="{EE2BFEB7-0B1C-4D51-97B0-6A9BB96718AB}" srcOrd="0" destOrd="0" presId="urn:microsoft.com/office/officeart/2005/8/layout/hierarchy2"/>
    <dgm:cxn modelId="{1D20D787-2B78-4E1E-A686-D04DCC5149B3}" type="presParOf" srcId="{6C6209A3-5FA8-459B-9631-A048D3C58D73}" destId="{F5538E9E-3474-4AB7-B2E5-B63FA9C9789A}" srcOrd="0" destOrd="0" presId="urn:microsoft.com/office/officeart/2005/8/layout/hierarchy2"/>
    <dgm:cxn modelId="{AA6264C5-D477-4610-82EB-EF0231A2AF58}" type="presParOf" srcId="{F5538E9E-3474-4AB7-B2E5-B63FA9C9789A}" destId="{040705D8-4849-49B4-A1D5-06C9A63E0ADA}" srcOrd="0" destOrd="0" presId="urn:microsoft.com/office/officeart/2005/8/layout/hierarchy2"/>
    <dgm:cxn modelId="{F8209994-E8EC-41DE-8CCB-C3A6173BD578}" type="presParOf" srcId="{F5538E9E-3474-4AB7-B2E5-B63FA9C9789A}" destId="{A52F7B38-4E17-43C5-B927-F61041474BD0}" srcOrd="1" destOrd="0" presId="urn:microsoft.com/office/officeart/2005/8/layout/hierarchy2"/>
    <dgm:cxn modelId="{A3B935B2-8C84-4C76-8CC0-516A81D3444B}" type="presParOf" srcId="{A52F7B38-4E17-43C5-B927-F61041474BD0}" destId="{D29DC6FF-E985-462E-8E9C-6B98C28D3E3F}" srcOrd="0" destOrd="0" presId="urn:microsoft.com/office/officeart/2005/8/layout/hierarchy2"/>
    <dgm:cxn modelId="{52616554-89EB-4690-A1D1-CF4B085ED0DB}" type="presParOf" srcId="{D29DC6FF-E985-462E-8E9C-6B98C28D3E3F}" destId="{387FDC12-0767-416C-B9B2-7134D9ADF233}" srcOrd="0" destOrd="0" presId="urn:microsoft.com/office/officeart/2005/8/layout/hierarchy2"/>
    <dgm:cxn modelId="{1B7E465B-F1A6-4B91-A2B2-E30B3D0E09AD}" type="presParOf" srcId="{A52F7B38-4E17-43C5-B927-F61041474BD0}" destId="{62A4697A-0F4C-44D0-A981-8950A0DA74FD}" srcOrd="1" destOrd="0" presId="urn:microsoft.com/office/officeart/2005/8/layout/hierarchy2"/>
    <dgm:cxn modelId="{A61C3C5F-2523-4DCE-8088-C17B5FAB45F3}" type="presParOf" srcId="{62A4697A-0F4C-44D0-A981-8950A0DA74FD}" destId="{6338440F-7F43-4631-A045-3B53050CEBDC}" srcOrd="0" destOrd="0" presId="urn:microsoft.com/office/officeart/2005/8/layout/hierarchy2"/>
    <dgm:cxn modelId="{868F8269-AE5B-4A8F-BF04-05F56A2D6470}" type="presParOf" srcId="{62A4697A-0F4C-44D0-A981-8950A0DA74FD}" destId="{ECB8EBF9-6AAB-4F25-A6DF-17D9EE8FAE54}" srcOrd="1" destOrd="0" presId="urn:microsoft.com/office/officeart/2005/8/layout/hierarchy2"/>
    <dgm:cxn modelId="{501DE8F3-8CD0-4F72-A82C-110E8B1BDEAA}" type="presParOf" srcId="{ECB8EBF9-6AAB-4F25-A6DF-17D9EE8FAE54}" destId="{F63941F2-FF74-459E-9D07-3CA61C0A8C6E}" srcOrd="0" destOrd="0" presId="urn:microsoft.com/office/officeart/2005/8/layout/hierarchy2"/>
    <dgm:cxn modelId="{AA08CBC7-C12A-490A-A252-A183418740E1}" type="presParOf" srcId="{F63941F2-FF74-459E-9D07-3CA61C0A8C6E}" destId="{6574592C-66A0-499E-A981-6B2F26AA79D7}" srcOrd="0" destOrd="0" presId="urn:microsoft.com/office/officeart/2005/8/layout/hierarchy2"/>
    <dgm:cxn modelId="{DD3E3B06-7F0D-4B2D-A941-0A708A42A6DE}" type="presParOf" srcId="{ECB8EBF9-6AAB-4F25-A6DF-17D9EE8FAE54}" destId="{A1E4BAEE-13FF-4FEB-9FDA-778B7F941EB5}" srcOrd="1" destOrd="0" presId="urn:microsoft.com/office/officeart/2005/8/layout/hierarchy2"/>
    <dgm:cxn modelId="{24952EF3-6558-4E18-965F-616FD8CAB3D9}" type="presParOf" srcId="{A1E4BAEE-13FF-4FEB-9FDA-778B7F941EB5}" destId="{B25689B0-BE39-4EBE-A307-8FE70DAF1F42}" srcOrd="0" destOrd="0" presId="urn:microsoft.com/office/officeart/2005/8/layout/hierarchy2"/>
    <dgm:cxn modelId="{40480EFC-159A-4A62-90CE-772C11D96F4A}" type="presParOf" srcId="{A1E4BAEE-13FF-4FEB-9FDA-778B7F941EB5}" destId="{909F9F49-85F1-4DB4-B578-C03B6A49895C}" srcOrd="1" destOrd="0" presId="urn:microsoft.com/office/officeart/2005/8/layout/hierarchy2"/>
    <dgm:cxn modelId="{C62D307B-31D4-44D1-A436-AC0F26DE9032}" type="presParOf" srcId="{909F9F49-85F1-4DB4-B578-C03B6A49895C}" destId="{378DE15A-C762-495C-867F-110E39C0A931}" srcOrd="0" destOrd="0" presId="urn:microsoft.com/office/officeart/2005/8/layout/hierarchy2"/>
    <dgm:cxn modelId="{396DF994-1847-49AE-A889-454F2E899F5B}" type="presParOf" srcId="{378DE15A-C762-495C-867F-110E39C0A931}" destId="{574A7D03-140B-473C-AEC2-26DA3EA44A00}" srcOrd="0" destOrd="0" presId="urn:microsoft.com/office/officeart/2005/8/layout/hierarchy2"/>
    <dgm:cxn modelId="{693514D3-7B82-4CF5-B0A9-C5E2C9459343}" type="presParOf" srcId="{909F9F49-85F1-4DB4-B578-C03B6A49895C}" destId="{D571CEDE-76A4-42A0-812B-37B81ED39568}" srcOrd="1" destOrd="0" presId="urn:microsoft.com/office/officeart/2005/8/layout/hierarchy2"/>
    <dgm:cxn modelId="{FC9A35AA-4DB2-4791-960F-053FA713DC30}" type="presParOf" srcId="{D571CEDE-76A4-42A0-812B-37B81ED39568}" destId="{B868FD50-2DE1-4587-9538-8022CCF106D2}" srcOrd="0" destOrd="0" presId="urn:microsoft.com/office/officeart/2005/8/layout/hierarchy2"/>
    <dgm:cxn modelId="{EA55EBF0-57B3-42FC-9CF2-B544B15FE1AA}" type="presParOf" srcId="{D571CEDE-76A4-42A0-812B-37B81ED39568}" destId="{6EFDAA53-E36A-435E-9CFF-00038849DCCB}" srcOrd="1" destOrd="0" presId="urn:microsoft.com/office/officeart/2005/8/layout/hierarchy2"/>
    <dgm:cxn modelId="{EAA3D71E-3929-4241-975D-58D61EA77388}" type="presParOf" srcId="{A52F7B38-4E17-43C5-B927-F61041474BD0}" destId="{0B3A9D93-B57A-4B43-9793-F81A374D2E96}" srcOrd="2" destOrd="0" presId="urn:microsoft.com/office/officeart/2005/8/layout/hierarchy2"/>
    <dgm:cxn modelId="{6728051B-5F64-489A-B133-577C60662E25}" type="presParOf" srcId="{0B3A9D93-B57A-4B43-9793-F81A374D2E96}" destId="{759513F2-D248-447A-961A-092CCD1062A7}" srcOrd="0" destOrd="0" presId="urn:microsoft.com/office/officeart/2005/8/layout/hierarchy2"/>
    <dgm:cxn modelId="{142C2A36-7C03-4F0C-A6FB-0213C524E684}" type="presParOf" srcId="{A52F7B38-4E17-43C5-B927-F61041474BD0}" destId="{1E597427-C4CB-4190-B1CD-99FE3F7F2FD6}" srcOrd="3" destOrd="0" presId="urn:microsoft.com/office/officeart/2005/8/layout/hierarchy2"/>
    <dgm:cxn modelId="{92A77B9E-1F4A-473F-8F53-FA0F3C712F54}" type="presParOf" srcId="{1E597427-C4CB-4190-B1CD-99FE3F7F2FD6}" destId="{8D1AEA6F-389A-40BE-B6C4-199E1BF57A05}" srcOrd="0" destOrd="0" presId="urn:microsoft.com/office/officeart/2005/8/layout/hierarchy2"/>
    <dgm:cxn modelId="{2ED64C22-192F-435C-816C-FC415E552C9C}" type="presParOf" srcId="{1E597427-C4CB-4190-B1CD-99FE3F7F2FD6}" destId="{DBC6CF9A-7DB0-4417-8C0E-BE48FDF2536E}" srcOrd="1" destOrd="0" presId="urn:microsoft.com/office/officeart/2005/8/layout/hierarchy2"/>
    <dgm:cxn modelId="{F7C2AD47-319D-4B6D-B734-C502C9274B47}" type="presParOf" srcId="{DBC6CF9A-7DB0-4417-8C0E-BE48FDF2536E}" destId="{B8203EFC-BC22-49F1-B13D-05FBBC33D72B}" srcOrd="0" destOrd="0" presId="urn:microsoft.com/office/officeart/2005/8/layout/hierarchy2"/>
    <dgm:cxn modelId="{FD5F381F-40F0-492D-980B-CCD395CBDF0C}" type="presParOf" srcId="{B8203EFC-BC22-49F1-B13D-05FBBC33D72B}" destId="{59D61EB9-57A1-4C60-904A-416AB5DAE1B6}" srcOrd="0" destOrd="0" presId="urn:microsoft.com/office/officeart/2005/8/layout/hierarchy2"/>
    <dgm:cxn modelId="{377F7BC9-2227-4AAE-8779-DA032CEE1AEE}" type="presParOf" srcId="{DBC6CF9A-7DB0-4417-8C0E-BE48FDF2536E}" destId="{B46C1627-3AD7-4BF9-BF45-200B2179554B}" srcOrd="1" destOrd="0" presId="urn:microsoft.com/office/officeart/2005/8/layout/hierarchy2"/>
    <dgm:cxn modelId="{CE0DC893-B9B2-4716-A1A1-64350A6B7DE6}" type="presParOf" srcId="{B46C1627-3AD7-4BF9-BF45-200B2179554B}" destId="{66D1E9C8-520B-4EED-8787-7B78FEA9E43E}" srcOrd="0" destOrd="0" presId="urn:microsoft.com/office/officeart/2005/8/layout/hierarchy2"/>
    <dgm:cxn modelId="{64E45BE9-3079-4812-AFDB-B6782E3AF7D5}" type="presParOf" srcId="{B46C1627-3AD7-4BF9-BF45-200B2179554B}" destId="{592AE8F0-FF08-40F9-B87F-0C4724CC84E7}" srcOrd="1" destOrd="0" presId="urn:microsoft.com/office/officeart/2005/8/layout/hierarchy2"/>
    <dgm:cxn modelId="{BA3167A8-B4DD-406C-9E83-73E2238A100C}" type="presParOf" srcId="{592AE8F0-FF08-40F9-B87F-0C4724CC84E7}" destId="{F37A42E1-CCF7-4A2F-8A74-1B6144130730}" srcOrd="0" destOrd="0" presId="urn:microsoft.com/office/officeart/2005/8/layout/hierarchy2"/>
    <dgm:cxn modelId="{42EE54D5-0580-4EB2-8E9F-E06E4F5E45E5}" type="presParOf" srcId="{F37A42E1-CCF7-4A2F-8A74-1B6144130730}" destId="{8261397B-5D4B-47FC-9EC0-5D2990789018}" srcOrd="0" destOrd="0" presId="urn:microsoft.com/office/officeart/2005/8/layout/hierarchy2"/>
    <dgm:cxn modelId="{9D16DBEF-D4C4-4465-8ECC-FFF18DECD225}" type="presParOf" srcId="{592AE8F0-FF08-40F9-B87F-0C4724CC84E7}" destId="{25D72505-C5E4-46A6-A670-A211E6BD84DD}" srcOrd="1" destOrd="0" presId="urn:microsoft.com/office/officeart/2005/8/layout/hierarchy2"/>
    <dgm:cxn modelId="{5589BE19-2386-4F8E-A62E-65643ABCF3BC}" type="presParOf" srcId="{25D72505-C5E4-46A6-A670-A211E6BD84DD}" destId="{4F3F4683-41FE-4C41-AB5C-CE93AD8125AB}" srcOrd="0" destOrd="0" presId="urn:microsoft.com/office/officeart/2005/8/layout/hierarchy2"/>
    <dgm:cxn modelId="{8AA22468-EA7D-4CEE-AA22-6315891AC3D4}" type="presParOf" srcId="{25D72505-C5E4-46A6-A670-A211E6BD84DD}" destId="{A4D42AB9-3510-4DC6-9CFC-00BC15C00085}" srcOrd="1" destOrd="0" presId="urn:microsoft.com/office/officeart/2005/8/layout/hierarchy2"/>
    <dgm:cxn modelId="{25E9561C-F7B1-4158-95D8-D673BAD5DF2A}" type="presParOf" srcId="{A52F7B38-4E17-43C5-B927-F61041474BD0}" destId="{2C7BEB81-BBC2-497E-BF2E-7F051596AEA5}" srcOrd="4" destOrd="0" presId="urn:microsoft.com/office/officeart/2005/8/layout/hierarchy2"/>
    <dgm:cxn modelId="{2E67398F-89D8-4CEB-9EC1-C1422E7D8886}" type="presParOf" srcId="{2C7BEB81-BBC2-497E-BF2E-7F051596AEA5}" destId="{2C333A79-BE32-4EB1-8151-E96AB3DC2C02}" srcOrd="0" destOrd="0" presId="urn:microsoft.com/office/officeart/2005/8/layout/hierarchy2"/>
    <dgm:cxn modelId="{7CDC192D-F053-4F11-9BFB-59445C9E81E5}" type="presParOf" srcId="{A52F7B38-4E17-43C5-B927-F61041474BD0}" destId="{9C09D33B-B2AC-49D4-8E0B-A59DAE19EE4C}" srcOrd="5" destOrd="0" presId="urn:microsoft.com/office/officeart/2005/8/layout/hierarchy2"/>
    <dgm:cxn modelId="{A2A22034-42BC-4745-944D-8BDE1A0F0D5B}" type="presParOf" srcId="{9C09D33B-B2AC-49D4-8E0B-A59DAE19EE4C}" destId="{37A4BCC0-FA7D-44A6-840F-1DC68E418EBE}" srcOrd="0" destOrd="0" presId="urn:microsoft.com/office/officeart/2005/8/layout/hierarchy2"/>
    <dgm:cxn modelId="{42D07437-49E6-4694-8972-03FD710A0E26}" type="presParOf" srcId="{9C09D33B-B2AC-49D4-8E0B-A59DAE19EE4C}" destId="{F7D04B95-0563-4946-9F59-EAAE20110B12}" srcOrd="1" destOrd="0" presId="urn:microsoft.com/office/officeart/2005/8/layout/hierarchy2"/>
    <dgm:cxn modelId="{279DC887-C9B4-457C-A15C-A32A8F8D73B7}" type="presParOf" srcId="{F7D04B95-0563-4946-9F59-EAAE20110B12}" destId="{AC8E0F74-6D53-44E8-BC52-FB6AFA54DF22}" srcOrd="0" destOrd="0" presId="urn:microsoft.com/office/officeart/2005/8/layout/hierarchy2"/>
    <dgm:cxn modelId="{DBA819EC-018E-458B-AFD9-FEAA79811AD5}" type="presParOf" srcId="{AC8E0F74-6D53-44E8-BC52-FB6AFA54DF22}" destId="{066A4682-D93B-461E-B79C-40F2A4C963F8}" srcOrd="0" destOrd="0" presId="urn:microsoft.com/office/officeart/2005/8/layout/hierarchy2"/>
    <dgm:cxn modelId="{534A9F56-07BD-4CBF-8039-0434A76D5107}" type="presParOf" srcId="{F7D04B95-0563-4946-9F59-EAAE20110B12}" destId="{817E816C-9128-4C37-B167-7BBE211422CB}" srcOrd="1" destOrd="0" presId="urn:microsoft.com/office/officeart/2005/8/layout/hierarchy2"/>
    <dgm:cxn modelId="{A4FA6C31-58AF-43DA-9542-5713C5DB020C}" type="presParOf" srcId="{817E816C-9128-4C37-B167-7BBE211422CB}" destId="{CD9E0CCB-8962-4EAD-8D01-B95235DC9305}" srcOrd="0" destOrd="0" presId="urn:microsoft.com/office/officeart/2005/8/layout/hierarchy2"/>
    <dgm:cxn modelId="{6530BB14-C895-4A8A-90DC-C50C175D53F5}" type="presParOf" srcId="{817E816C-9128-4C37-B167-7BBE211422CB}" destId="{3F7C6628-1272-4A06-B7AB-B1AFF1DF6AFF}" srcOrd="1" destOrd="0" presId="urn:microsoft.com/office/officeart/2005/8/layout/hierarchy2"/>
    <dgm:cxn modelId="{6816D456-600F-4F9D-AE94-7D72B0D6EC6A}" type="presParOf" srcId="{3F7C6628-1272-4A06-B7AB-B1AFF1DF6AFF}" destId="{4811E687-F5BF-4365-AC8F-913682CD8CB7}" srcOrd="0" destOrd="0" presId="urn:microsoft.com/office/officeart/2005/8/layout/hierarchy2"/>
    <dgm:cxn modelId="{CDA769FF-6C76-48FB-8D31-4F63F897BEAC}" type="presParOf" srcId="{4811E687-F5BF-4365-AC8F-913682CD8CB7}" destId="{0AB39539-E8FD-44B5-B4AD-E6AA56EFC51D}" srcOrd="0" destOrd="0" presId="urn:microsoft.com/office/officeart/2005/8/layout/hierarchy2"/>
    <dgm:cxn modelId="{4283031D-DC0C-4A73-97E8-14DB7A149898}" type="presParOf" srcId="{3F7C6628-1272-4A06-B7AB-B1AFF1DF6AFF}" destId="{3481993C-95D0-4D43-8691-D5040ED3563A}" srcOrd="1" destOrd="0" presId="urn:microsoft.com/office/officeart/2005/8/layout/hierarchy2"/>
    <dgm:cxn modelId="{5A4E4027-B137-4406-A3AE-DE22970C6AD9}" type="presParOf" srcId="{3481993C-95D0-4D43-8691-D5040ED3563A}" destId="{24FA79C1-8204-4C4A-96B9-D473F0CF5EF9}" srcOrd="0" destOrd="0" presId="urn:microsoft.com/office/officeart/2005/8/layout/hierarchy2"/>
    <dgm:cxn modelId="{6B1FA2BA-5DA8-4388-AF2A-4C759048282F}" type="presParOf" srcId="{3481993C-95D0-4D43-8691-D5040ED3563A}" destId="{290F7555-7787-4D1E-A314-F442318C414A}" srcOrd="1" destOrd="0" presId="urn:microsoft.com/office/officeart/2005/8/layout/hierarchy2"/>
    <dgm:cxn modelId="{D71E2D50-F8D4-4BB9-B4B0-0BFBFB111545}" type="presParOf" srcId="{6C6209A3-5FA8-459B-9631-A048D3C58D73}" destId="{15664BA1-AEE3-460D-8E19-F47592B1058A}" srcOrd="1" destOrd="0" presId="urn:microsoft.com/office/officeart/2005/8/layout/hierarchy2"/>
    <dgm:cxn modelId="{675F28F6-085E-4454-BF9B-72FD2AF6BCE3}" type="presParOf" srcId="{15664BA1-AEE3-460D-8E19-F47592B1058A}" destId="{68A875CF-E0BD-467D-94B6-90680170C184}" srcOrd="0" destOrd="0" presId="urn:microsoft.com/office/officeart/2005/8/layout/hierarchy2"/>
    <dgm:cxn modelId="{56AA6C12-7153-4D74-9EEC-0BE198745271}" type="presParOf" srcId="{15664BA1-AEE3-460D-8E19-F47592B1058A}" destId="{F173F0EF-EAB8-4F6D-915B-4F6A5F872EC9}" srcOrd="1" destOrd="0" presId="urn:microsoft.com/office/officeart/2005/8/layout/hierarchy2"/>
    <dgm:cxn modelId="{CC4388E7-BCE8-4273-A87A-7D6514E9EC7C}" type="presParOf" srcId="{F173F0EF-EAB8-4F6D-915B-4F6A5F872EC9}" destId="{93B91FCD-8FD9-4923-9CB1-9FBE0B7F8BB5}" srcOrd="0" destOrd="0" presId="urn:microsoft.com/office/officeart/2005/8/layout/hierarchy2"/>
    <dgm:cxn modelId="{C58A3178-7CBA-4BF2-95CC-01789A44477E}" type="presParOf" srcId="{93B91FCD-8FD9-4923-9CB1-9FBE0B7F8BB5}" destId="{6C118E2E-E2F9-47A9-B054-BA1F61F16C33}" srcOrd="0" destOrd="0" presId="urn:microsoft.com/office/officeart/2005/8/layout/hierarchy2"/>
    <dgm:cxn modelId="{1ED18905-DEA1-4202-8E3A-A9CCB3F8984D}" type="presParOf" srcId="{F173F0EF-EAB8-4F6D-915B-4F6A5F872EC9}" destId="{5008380C-1371-4C13-AE53-CDA991A8354A}" srcOrd="1" destOrd="0" presId="urn:microsoft.com/office/officeart/2005/8/layout/hierarchy2"/>
    <dgm:cxn modelId="{C3DF9B72-CA32-4F07-9DA8-50CFA055DBA4}" type="presParOf" srcId="{5008380C-1371-4C13-AE53-CDA991A8354A}" destId="{146DCFC7-4F19-42D1-8168-E3C6AF3B6D3E}" srcOrd="0" destOrd="0" presId="urn:microsoft.com/office/officeart/2005/8/layout/hierarchy2"/>
    <dgm:cxn modelId="{10C56567-8172-4F11-9B42-D9EE8E7F2516}" type="presParOf" srcId="{5008380C-1371-4C13-AE53-CDA991A8354A}" destId="{2571FEC6-F2C5-4B13-8D86-2D223B6B44CF}" srcOrd="1" destOrd="0" presId="urn:microsoft.com/office/officeart/2005/8/layout/hierarchy2"/>
    <dgm:cxn modelId="{BE6CFEB9-1DB2-4F8F-A0B1-B8B86CBA44CA}" type="presParOf" srcId="{2571FEC6-F2C5-4B13-8D86-2D223B6B44CF}" destId="{29897898-981E-448C-A891-350FDE58A68C}" srcOrd="0" destOrd="0" presId="urn:microsoft.com/office/officeart/2005/8/layout/hierarchy2"/>
    <dgm:cxn modelId="{8D90359F-76A3-480F-AB2F-CB5509A086BD}" type="presParOf" srcId="{29897898-981E-448C-A891-350FDE58A68C}" destId="{BE53A01A-FE5D-4315-BC4A-D39A6C9796DB}" srcOrd="0" destOrd="0" presId="urn:microsoft.com/office/officeart/2005/8/layout/hierarchy2"/>
    <dgm:cxn modelId="{CD1BF45A-357C-4AB4-8043-447CD2184177}" type="presParOf" srcId="{2571FEC6-F2C5-4B13-8D86-2D223B6B44CF}" destId="{D3B0CD37-12F9-4900-A335-FCB891278413}" srcOrd="1" destOrd="0" presId="urn:microsoft.com/office/officeart/2005/8/layout/hierarchy2"/>
    <dgm:cxn modelId="{22D69C01-AFFB-4CB5-A3E8-DE5488AD4CE6}" type="presParOf" srcId="{D3B0CD37-12F9-4900-A335-FCB891278413}" destId="{B4FF2246-7843-4ECF-BED4-8ABAE8B57598}" srcOrd="0" destOrd="0" presId="urn:microsoft.com/office/officeart/2005/8/layout/hierarchy2"/>
    <dgm:cxn modelId="{FA0EA565-589E-49D6-AA8F-8AC558FDD8B0}" type="presParOf" srcId="{D3B0CD37-12F9-4900-A335-FCB891278413}" destId="{C145FBAE-C505-467C-BC00-E87A9315DA8B}" srcOrd="1" destOrd="0" presId="urn:microsoft.com/office/officeart/2005/8/layout/hierarchy2"/>
    <dgm:cxn modelId="{C58FB4FC-633B-43E6-A4CF-26DA9ABC4CED}" type="presParOf" srcId="{C145FBAE-C505-467C-BC00-E87A9315DA8B}" destId="{FF8CF91F-AC82-4278-A1B9-3173BA8B6BE8}" srcOrd="0" destOrd="0" presId="urn:microsoft.com/office/officeart/2005/8/layout/hierarchy2"/>
    <dgm:cxn modelId="{8CCBCDB1-1F2A-411B-A6F2-E342E3D552AD}" type="presParOf" srcId="{FF8CF91F-AC82-4278-A1B9-3173BA8B6BE8}" destId="{5806DA79-F8DE-43B0-8EE5-DF040865321C}" srcOrd="0" destOrd="0" presId="urn:microsoft.com/office/officeart/2005/8/layout/hierarchy2"/>
    <dgm:cxn modelId="{05CFB53C-AE3D-4028-8AB7-12BF1F5E94B9}" type="presParOf" srcId="{C145FBAE-C505-467C-BC00-E87A9315DA8B}" destId="{B04A70D5-198D-4630-9E66-1D82CE6D43EA}" srcOrd="1" destOrd="0" presId="urn:microsoft.com/office/officeart/2005/8/layout/hierarchy2"/>
    <dgm:cxn modelId="{438E4314-9CF0-47F9-AE6B-62939B6F2029}" type="presParOf" srcId="{B04A70D5-198D-4630-9E66-1D82CE6D43EA}" destId="{A072BB4B-4A4E-40EA-B764-9648B67E9DB8}" srcOrd="0" destOrd="0" presId="urn:microsoft.com/office/officeart/2005/8/layout/hierarchy2"/>
    <dgm:cxn modelId="{AB49D8B3-2732-44BE-A81F-8FB454F29572}" type="presParOf" srcId="{B04A70D5-198D-4630-9E66-1D82CE6D43EA}" destId="{064F2979-F91A-4487-BE87-91C53D096583}" srcOrd="1" destOrd="0" presId="urn:microsoft.com/office/officeart/2005/8/layout/hierarchy2"/>
    <dgm:cxn modelId="{016D67A0-0419-4B89-9C06-714FB64133AB}" type="presParOf" srcId="{F173F0EF-EAB8-4F6D-915B-4F6A5F872EC9}" destId="{3A5EDB6F-BE45-4017-B0CE-CC16CB09D084}" srcOrd="2" destOrd="0" presId="urn:microsoft.com/office/officeart/2005/8/layout/hierarchy2"/>
    <dgm:cxn modelId="{CCDD1836-07D1-4527-B874-B22738893EF5}" type="presParOf" srcId="{3A5EDB6F-BE45-4017-B0CE-CC16CB09D084}" destId="{CE15A562-ED10-4F1D-95BA-62D57C1E8D51}" srcOrd="0" destOrd="0" presId="urn:microsoft.com/office/officeart/2005/8/layout/hierarchy2"/>
    <dgm:cxn modelId="{4142A42B-A848-4C96-918C-C2F1187864C7}" type="presParOf" srcId="{F173F0EF-EAB8-4F6D-915B-4F6A5F872EC9}" destId="{7906D1A9-D871-48D3-8F86-93263CDBC539}" srcOrd="3" destOrd="0" presId="urn:microsoft.com/office/officeart/2005/8/layout/hierarchy2"/>
    <dgm:cxn modelId="{E7937774-A461-4D30-AB8D-FD144AC7F3D3}" type="presParOf" srcId="{7906D1A9-D871-48D3-8F86-93263CDBC539}" destId="{158FB17C-1C90-4A98-950F-F3A265B7C749}" srcOrd="0" destOrd="0" presId="urn:microsoft.com/office/officeart/2005/8/layout/hierarchy2"/>
    <dgm:cxn modelId="{C333D3FB-5CC4-40E7-9B53-CB44BF38F70F}" type="presParOf" srcId="{7906D1A9-D871-48D3-8F86-93263CDBC539}" destId="{BF573EDA-8B4D-4F9F-BB3A-5635B39FD555}" srcOrd="1" destOrd="0" presId="urn:microsoft.com/office/officeart/2005/8/layout/hierarchy2"/>
    <dgm:cxn modelId="{F714DAD8-7537-43FA-A557-4FE89F96EDDF}" type="presParOf" srcId="{BF573EDA-8B4D-4F9F-BB3A-5635B39FD555}" destId="{CDE5B478-4C2F-412F-9589-A78771F61BE9}" srcOrd="0" destOrd="0" presId="urn:microsoft.com/office/officeart/2005/8/layout/hierarchy2"/>
    <dgm:cxn modelId="{CEAEA3E9-17E3-47CD-8FF8-D93733A0CB52}" type="presParOf" srcId="{CDE5B478-4C2F-412F-9589-A78771F61BE9}" destId="{79620C23-96F4-40F3-AF45-62B40897D4D5}" srcOrd="0" destOrd="0" presId="urn:microsoft.com/office/officeart/2005/8/layout/hierarchy2"/>
    <dgm:cxn modelId="{A132BB3D-00B1-4B17-85E3-65DA164F1D4B}" type="presParOf" srcId="{BF573EDA-8B4D-4F9F-BB3A-5635B39FD555}" destId="{40B37EED-2C13-4C5D-AAB9-ABF2242B407E}" srcOrd="1" destOrd="0" presId="urn:microsoft.com/office/officeart/2005/8/layout/hierarchy2"/>
    <dgm:cxn modelId="{968B22B5-0CCB-4B42-8807-37FD68AAD982}" type="presParOf" srcId="{40B37EED-2C13-4C5D-AAB9-ABF2242B407E}" destId="{F3392DD3-3B6D-48C4-A6D6-6E5A42ED9290}" srcOrd="0" destOrd="0" presId="urn:microsoft.com/office/officeart/2005/8/layout/hierarchy2"/>
    <dgm:cxn modelId="{AB66F3D2-4667-4212-AC76-2B6090E16697}" type="presParOf" srcId="{40B37EED-2C13-4C5D-AAB9-ABF2242B407E}" destId="{214EA5EA-035E-4C3A-A238-E67B83BB5288}" srcOrd="1" destOrd="0" presId="urn:microsoft.com/office/officeart/2005/8/layout/hierarchy2"/>
    <dgm:cxn modelId="{32CEA139-923E-4BE1-8211-6596E7A4DEF8}" type="presParOf" srcId="{214EA5EA-035E-4C3A-A238-E67B83BB5288}" destId="{75A1F82E-D335-4F61-9743-B60C3027C85F}" srcOrd="0" destOrd="0" presId="urn:microsoft.com/office/officeart/2005/8/layout/hierarchy2"/>
    <dgm:cxn modelId="{34DF4FE0-C22D-4C3C-AF06-31F6586423B5}" type="presParOf" srcId="{75A1F82E-D335-4F61-9743-B60C3027C85F}" destId="{EF32FCAA-607E-4353-AD88-642D4DB5ED63}" srcOrd="0" destOrd="0" presId="urn:microsoft.com/office/officeart/2005/8/layout/hierarchy2"/>
    <dgm:cxn modelId="{1AE5A683-C740-4C46-B044-90A31E8AE58A}" type="presParOf" srcId="{214EA5EA-035E-4C3A-A238-E67B83BB5288}" destId="{E785C44F-A4D5-4CE0-82B0-915703FDA4B9}" srcOrd="1" destOrd="0" presId="urn:microsoft.com/office/officeart/2005/8/layout/hierarchy2"/>
    <dgm:cxn modelId="{F5BAABB6-4DDA-48B2-8DC4-07D7C29F7AC1}" type="presParOf" srcId="{E785C44F-A4D5-4CE0-82B0-915703FDA4B9}" destId="{09FD91C1-63E7-441F-A800-6B347A21C8E9}" srcOrd="0" destOrd="0" presId="urn:microsoft.com/office/officeart/2005/8/layout/hierarchy2"/>
    <dgm:cxn modelId="{2168D4C3-4592-4792-B810-04E1689F0830}" type="presParOf" srcId="{E785C44F-A4D5-4CE0-82B0-915703FDA4B9}" destId="{DAE1B57C-9D9D-4516-A4A1-5F05656AC4E1}" srcOrd="1" destOrd="0" presId="urn:microsoft.com/office/officeart/2005/8/layout/hierarchy2"/>
    <dgm:cxn modelId="{EA5A4486-A460-46DC-B8B9-80D59330E71A}" type="presParOf" srcId="{6C6209A3-5FA8-459B-9631-A048D3C58D73}" destId="{F57E1827-4C65-4CCB-9AC7-E0F6A1BA1EBF}" srcOrd="2" destOrd="0" presId="urn:microsoft.com/office/officeart/2005/8/layout/hierarchy2"/>
    <dgm:cxn modelId="{F66B22AA-514C-4B20-991E-3788BAB7219D}" type="presParOf" srcId="{F57E1827-4C65-4CCB-9AC7-E0F6A1BA1EBF}" destId="{520C1036-67C0-4A83-B36D-4AD007537A5A}" srcOrd="0" destOrd="0" presId="urn:microsoft.com/office/officeart/2005/8/layout/hierarchy2"/>
    <dgm:cxn modelId="{FCE6C6C1-FDC6-4D82-B5F1-9962E228FECC}" type="presParOf" srcId="{F57E1827-4C65-4CCB-9AC7-E0F6A1BA1EBF}" destId="{6A852672-6AEC-4B25-9254-53C3CA0CB8F4}" srcOrd="1" destOrd="0" presId="urn:microsoft.com/office/officeart/2005/8/layout/hierarchy2"/>
    <dgm:cxn modelId="{E1B6027A-B724-430F-BB71-E0A83D650084}" type="presParOf" srcId="{6A852672-6AEC-4B25-9254-53C3CA0CB8F4}" destId="{1D4E29A1-2EF0-4FAA-971B-D690A3115C48}" srcOrd="0" destOrd="0" presId="urn:microsoft.com/office/officeart/2005/8/layout/hierarchy2"/>
    <dgm:cxn modelId="{277AED21-99E3-4DCE-A61D-E90675CD9F2C}" type="presParOf" srcId="{1D4E29A1-2EF0-4FAA-971B-D690A3115C48}" destId="{8DBC464C-24DA-453F-B64D-06BE193BC263}" srcOrd="0" destOrd="0" presId="urn:microsoft.com/office/officeart/2005/8/layout/hierarchy2"/>
    <dgm:cxn modelId="{86D3B9F5-47BB-40B8-8335-DA9CE3FEFA6B}" type="presParOf" srcId="{6A852672-6AEC-4B25-9254-53C3CA0CB8F4}" destId="{926D821D-1840-429A-8E68-295CB83FCD9A}" srcOrd="1" destOrd="0" presId="urn:microsoft.com/office/officeart/2005/8/layout/hierarchy2"/>
    <dgm:cxn modelId="{7DA7D7BE-58D2-44CE-895C-B026CC3875CA}" type="presParOf" srcId="{926D821D-1840-429A-8E68-295CB83FCD9A}" destId="{ABAFABBC-6977-4BCA-81AD-BED1ED6AF959}" srcOrd="0" destOrd="0" presId="urn:microsoft.com/office/officeart/2005/8/layout/hierarchy2"/>
    <dgm:cxn modelId="{A7298E50-EEB1-4FCD-A6A9-0AD3EC1FAACB}" type="presParOf" srcId="{926D821D-1840-429A-8E68-295CB83FCD9A}" destId="{E61118D1-63D2-4E0A-922F-FCC5FA221C9B}" srcOrd="1" destOrd="0" presId="urn:microsoft.com/office/officeart/2005/8/layout/hierarchy2"/>
    <dgm:cxn modelId="{F6BE2092-5267-4C85-B4B8-CCD77D18F697}" type="presParOf" srcId="{E61118D1-63D2-4E0A-922F-FCC5FA221C9B}" destId="{20AE198B-3C50-42B3-8510-CD5E62372E48}" srcOrd="0" destOrd="0" presId="urn:microsoft.com/office/officeart/2005/8/layout/hierarchy2"/>
    <dgm:cxn modelId="{4BC4A635-BB48-429F-89A6-F1C19087DBCC}" type="presParOf" srcId="{20AE198B-3C50-42B3-8510-CD5E62372E48}" destId="{25279AFE-96CB-4327-87EB-FB35845A94FC}" srcOrd="0" destOrd="0" presId="urn:microsoft.com/office/officeart/2005/8/layout/hierarchy2"/>
    <dgm:cxn modelId="{C926BAA9-8699-4A3D-A06C-769C5A516A2C}" type="presParOf" srcId="{E61118D1-63D2-4E0A-922F-FCC5FA221C9B}" destId="{DA6D44BE-43BF-491E-A204-DCA55762B77B}" srcOrd="1" destOrd="0" presId="urn:microsoft.com/office/officeart/2005/8/layout/hierarchy2"/>
    <dgm:cxn modelId="{4BE5A6AE-C587-41F8-BA13-4B88FB926AEB}" type="presParOf" srcId="{DA6D44BE-43BF-491E-A204-DCA55762B77B}" destId="{DC46A721-5C17-49C9-A110-A59B17237A5B}" srcOrd="0" destOrd="0" presId="urn:microsoft.com/office/officeart/2005/8/layout/hierarchy2"/>
    <dgm:cxn modelId="{C41A407E-2304-40E3-938C-D8E9D01856A2}" type="presParOf" srcId="{DA6D44BE-43BF-491E-A204-DCA55762B77B}" destId="{D28DFA58-8603-49E6-ABE2-D6F4CD82CEFF}" srcOrd="1" destOrd="0" presId="urn:microsoft.com/office/officeart/2005/8/layout/hierarchy2"/>
    <dgm:cxn modelId="{B84B0A1F-14CE-44E6-95EE-D6A1CE8EE283}" type="presParOf" srcId="{6A852672-6AEC-4B25-9254-53C3CA0CB8F4}" destId="{A3059B3B-83C9-40EF-946D-C190D6C71C7E}" srcOrd="2" destOrd="0" presId="urn:microsoft.com/office/officeart/2005/8/layout/hierarchy2"/>
    <dgm:cxn modelId="{97A6E1E6-98CF-49F7-A19D-33D8429B0777}" type="presParOf" srcId="{A3059B3B-83C9-40EF-946D-C190D6C71C7E}" destId="{C213F749-4C57-443D-8E32-513F1EDE811B}" srcOrd="0" destOrd="0" presId="urn:microsoft.com/office/officeart/2005/8/layout/hierarchy2"/>
    <dgm:cxn modelId="{55A0DE6E-E842-412D-A037-202BB560CD62}" type="presParOf" srcId="{6A852672-6AEC-4B25-9254-53C3CA0CB8F4}" destId="{8EC185F6-F96E-4584-858F-45FE48675F7F}" srcOrd="3" destOrd="0" presId="urn:microsoft.com/office/officeart/2005/8/layout/hierarchy2"/>
    <dgm:cxn modelId="{A00045D3-9B15-4A94-A116-C338AA8F7839}" type="presParOf" srcId="{8EC185F6-F96E-4584-858F-45FE48675F7F}" destId="{58C77FD4-05DA-44AC-AB4F-B517DC65BF08}" srcOrd="0" destOrd="0" presId="urn:microsoft.com/office/officeart/2005/8/layout/hierarchy2"/>
    <dgm:cxn modelId="{5ED0FE98-E47A-4A53-A2A6-63D7DC69BA70}" type="presParOf" srcId="{8EC185F6-F96E-4584-858F-45FE48675F7F}" destId="{0CB07526-ACD4-4DEE-B802-9DD2D8277875}" srcOrd="1" destOrd="0" presId="urn:microsoft.com/office/officeart/2005/8/layout/hierarchy2"/>
    <dgm:cxn modelId="{2475DCB7-3603-4EE0-B3D2-751F78D202AE}" type="presParOf" srcId="{0CB07526-ACD4-4DEE-B802-9DD2D8277875}" destId="{3E08BDD2-4804-4C68-927C-49573AB1B341}" srcOrd="0" destOrd="0" presId="urn:microsoft.com/office/officeart/2005/8/layout/hierarchy2"/>
    <dgm:cxn modelId="{073C322D-1B3F-4BE1-B2B9-939CCD1DDA37}" type="presParOf" srcId="{3E08BDD2-4804-4C68-927C-49573AB1B341}" destId="{9D544062-0AD1-4606-9243-01E5D0EAC726}" srcOrd="0" destOrd="0" presId="urn:microsoft.com/office/officeart/2005/8/layout/hierarchy2"/>
    <dgm:cxn modelId="{590D5534-5D21-4C4B-A404-48B2D19E120F}" type="presParOf" srcId="{0CB07526-ACD4-4DEE-B802-9DD2D8277875}" destId="{598469BF-7FA3-4200-BC8C-96ACB9E37CAA}" srcOrd="1" destOrd="0" presId="urn:microsoft.com/office/officeart/2005/8/layout/hierarchy2"/>
    <dgm:cxn modelId="{42E9F5EA-B75A-400E-AE15-E70DCCD0E788}" type="presParOf" srcId="{598469BF-7FA3-4200-BC8C-96ACB9E37CAA}" destId="{D40BAB96-1ED7-4BF2-B316-8EA813E2C2F0}" srcOrd="0" destOrd="0" presId="urn:microsoft.com/office/officeart/2005/8/layout/hierarchy2"/>
    <dgm:cxn modelId="{9AF89237-1411-4B25-A9B2-137F4D891B03}" type="presParOf" srcId="{598469BF-7FA3-4200-BC8C-96ACB9E37CAA}" destId="{86DFEDAD-9CFD-4982-85FA-FB28E64EB4DD}" srcOrd="1" destOrd="0" presId="urn:microsoft.com/office/officeart/2005/8/layout/hierarchy2"/>
    <dgm:cxn modelId="{71B29206-DBD1-4CBB-999E-4AC5154E6EF7}" type="presParOf" srcId="{86DFEDAD-9CFD-4982-85FA-FB28E64EB4DD}" destId="{E93CBA66-1F09-4B08-8961-981D2706540D}" srcOrd="0" destOrd="0" presId="urn:microsoft.com/office/officeart/2005/8/layout/hierarchy2"/>
    <dgm:cxn modelId="{E8D18D12-16AB-404E-9C1D-59EB7A1331AD}" type="presParOf" srcId="{E93CBA66-1F09-4B08-8961-981D2706540D}" destId="{4A247673-10F2-4923-A699-7D7E4F45E9B8}" srcOrd="0" destOrd="0" presId="urn:microsoft.com/office/officeart/2005/8/layout/hierarchy2"/>
    <dgm:cxn modelId="{39765D8D-1111-43BD-A0A8-3891BC72AD86}" type="presParOf" srcId="{86DFEDAD-9CFD-4982-85FA-FB28E64EB4DD}" destId="{704E6FA3-C3CA-49C4-A827-28F8976D1843}" srcOrd="1" destOrd="0" presId="urn:microsoft.com/office/officeart/2005/8/layout/hierarchy2"/>
    <dgm:cxn modelId="{BC6A40BA-1326-45B6-BA11-D4DB9C871183}" type="presParOf" srcId="{704E6FA3-C3CA-49C4-A827-28F8976D1843}" destId="{E1ADCAB3-51B3-4B45-B117-79359C82D734}" srcOrd="0" destOrd="0" presId="urn:microsoft.com/office/officeart/2005/8/layout/hierarchy2"/>
    <dgm:cxn modelId="{95952B13-9E41-4159-BB88-067887B68E74}" type="presParOf" srcId="{704E6FA3-C3CA-49C4-A827-28F8976D1843}" destId="{9E22E022-65BC-4D12-A660-51A07FFBF042}" srcOrd="1" destOrd="0" presId="urn:microsoft.com/office/officeart/2005/8/layout/hierarchy2"/>
    <dgm:cxn modelId="{E0A4FF6E-C5DF-4781-A4ED-C3884197C034}" type="presParOf" srcId="{0CB07526-ACD4-4DEE-B802-9DD2D8277875}" destId="{D3E2C979-0DA8-4DB1-826D-29367AC8CEF2}" srcOrd="2" destOrd="0" presId="urn:microsoft.com/office/officeart/2005/8/layout/hierarchy2"/>
    <dgm:cxn modelId="{6B40DF6D-DF9C-4AC2-8C09-60877496CFE1}" type="presParOf" srcId="{D3E2C979-0DA8-4DB1-826D-29367AC8CEF2}" destId="{A47729FC-1801-44F3-8F5C-48ED19AA0CF3}" srcOrd="0" destOrd="0" presId="urn:microsoft.com/office/officeart/2005/8/layout/hierarchy2"/>
    <dgm:cxn modelId="{884C7C86-9527-4169-B482-C1F4D5358F4C}" type="presParOf" srcId="{0CB07526-ACD4-4DEE-B802-9DD2D8277875}" destId="{2A291A09-08E6-459F-83F2-3A3BBDAB7AC9}" srcOrd="3" destOrd="0" presId="urn:microsoft.com/office/officeart/2005/8/layout/hierarchy2"/>
    <dgm:cxn modelId="{EC83567D-3108-40E9-9579-042BBA580F52}" type="presParOf" srcId="{2A291A09-08E6-459F-83F2-3A3BBDAB7AC9}" destId="{DA07F1CE-DCCC-4444-8994-9C765416AB50}" srcOrd="0" destOrd="0" presId="urn:microsoft.com/office/officeart/2005/8/layout/hierarchy2"/>
    <dgm:cxn modelId="{C429D2B3-C7FA-447C-A0AC-B9D9140CA737}" type="presParOf" srcId="{2A291A09-08E6-459F-83F2-3A3BBDAB7AC9}" destId="{30E04A57-072A-4388-8166-FC1F1A737183}" srcOrd="1" destOrd="0" presId="urn:microsoft.com/office/officeart/2005/8/layout/hierarchy2"/>
    <dgm:cxn modelId="{31F1CA09-C983-4EB6-A068-BFCB0F46E41B}" type="presParOf" srcId="{30E04A57-072A-4388-8166-FC1F1A737183}" destId="{2F7BA804-26D1-4AC1-9A87-43DE561B4A33}" srcOrd="0" destOrd="0" presId="urn:microsoft.com/office/officeart/2005/8/layout/hierarchy2"/>
    <dgm:cxn modelId="{E9338EFE-31EF-43F0-8314-C7FCAED3BCF4}" type="presParOf" srcId="{2F7BA804-26D1-4AC1-9A87-43DE561B4A33}" destId="{40594312-4403-497D-81D0-5DE03DB15174}" srcOrd="0" destOrd="0" presId="urn:microsoft.com/office/officeart/2005/8/layout/hierarchy2"/>
    <dgm:cxn modelId="{AF8AE652-9A02-4B49-99B1-AA7A751C5EFC}" type="presParOf" srcId="{30E04A57-072A-4388-8166-FC1F1A737183}" destId="{151C6706-0F64-487C-A26F-014C573A3FCA}" srcOrd="1" destOrd="0" presId="urn:microsoft.com/office/officeart/2005/8/layout/hierarchy2"/>
    <dgm:cxn modelId="{5C3C75BC-BBC1-4268-B8BB-E2F329DB4973}" type="presParOf" srcId="{151C6706-0F64-487C-A26F-014C573A3FCA}" destId="{EE2BFEB7-0B1C-4D51-97B0-6A9BB96718AB}" srcOrd="0" destOrd="0" presId="urn:microsoft.com/office/officeart/2005/8/layout/hierarchy2"/>
    <dgm:cxn modelId="{C0E5531F-CE24-487B-B92B-D0C4BBFD4A39}" type="presParOf" srcId="{151C6706-0F64-487C-A26F-014C573A3FCA}" destId="{9DD74783-97A8-46AF-9E34-DB806E78EF6C}" srcOrd="1" destOrd="0" presId="urn:microsoft.com/office/officeart/2005/8/layout/hierarchy2"/>
    <dgm:cxn modelId="{C8A9CCFD-76D1-47B8-B4F6-E8819155E61A}" type="presParOf" srcId="{0CB07526-ACD4-4DEE-B802-9DD2D8277875}" destId="{34D62444-132B-4F66-AF0B-A5C329936CA6}" srcOrd="4" destOrd="0" presId="urn:microsoft.com/office/officeart/2005/8/layout/hierarchy2"/>
    <dgm:cxn modelId="{A77F7F94-7E76-45CA-91DE-97AFD2EAA925}" type="presParOf" srcId="{34D62444-132B-4F66-AF0B-A5C329936CA6}" destId="{9DEC0C58-8E41-4A7A-B894-816BE8DCA56E}" srcOrd="0" destOrd="0" presId="urn:microsoft.com/office/officeart/2005/8/layout/hierarchy2"/>
    <dgm:cxn modelId="{A8D1F852-D5AB-4256-873D-DB3D6735152F}" type="presParOf" srcId="{0CB07526-ACD4-4DEE-B802-9DD2D8277875}" destId="{38653FEA-B14B-4570-A69A-E80FB9B676D0}" srcOrd="5" destOrd="0" presId="urn:microsoft.com/office/officeart/2005/8/layout/hierarchy2"/>
    <dgm:cxn modelId="{61498BC7-87E9-4A8D-B95E-8C56C270191B}" type="presParOf" srcId="{38653FEA-B14B-4570-A69A-E80FB9B676D0}" destId="{AC67DFB8-03DD-477E-AA86-5A754647033A}" srcOrd="0" destOrd="0" presId="urn:microsoft.com/office/officeart/2005/8/layout/hierarchy2"/>
    <dgm:cxn modelId="{50C890B8-F807-41F5-8C69-9CBDEDFF9D55}" type="presParOf" srcId="{38653FEA-B14B-4570-A69A-E80FB9B676D0}" destId="{87F09320-E223-4C90-8D0D-9C10986E5FC6}" srcOrd="1" destOrd="0" presId="urn:microsoft.com/office/officeart/2005/8/layout/hierarchy2"/>
    <dgm:cxn modelId="{FEC138BA-D4C7-4AEF-B747-97AF658EDDEA}" type="presParOf" srcId="{87F09320-E223-4C90-8D0D-9C10986E5FC6}" destId="{BD2CFB13-B84C-4BF2-89DA-D3127BB9C53E}" srcOrd="0" destOrd="0" presId="urn:microsoft.com/office/officeart/2005/8/layout/hierarchy2"/>
    <dgm:cxn modelId="{57C2967F-8429-4474-B24A-F6D5543C6216}" type="presParOf" srcId="{BD2CFB13-B84C-4BF2-89DA-D3127BB9C53E}" destId="{0EDC92F7-FCFA-4A2F-A0BF-A50C8276CBD6}" srcOrd="0" destOrd="0" presId="urn:microsoft.com/office/officeart/2005/8/layout/hierarchy2"/>
    <dgm:cxn modelId="{BE95C6EA-08A6-4CD6-8DA3-15F736879833}" type="presParOf" srcId="{87F09320-E223-4C90-8D0D-9C10986E5FC6}" destId="{3C055271-62E4-4465-AED5-5A1280F7054B}" srcOrd="1" destOrd="0" presId="urn:microsoft.com/office/officeart/2005/8/layout/hierarchy2"/>
    <dgm:cxn modelId="{381DB860-B60C-48CD-B390-B95458D49F16}" type="presParOf" srcId="{3C055271-62E4-4465-AED5-5A1280F7054B}" destId="{DC2B6AB9-2C6B-4159-8BC8-709195C9E5E7}" srcOrd="0" destOrd="0" presId="urn:microsoft.com/office/officeart/2005/8/layout/hierarchy2"/>
    <dgm:cxn modelId="{4B9F7F10-98BF-4CF5-B8F5-D9AD46B90AC2}" type="presParOf" srcId="{3C055271-62E4-4465-AED5-5A1280F7054B}" destId="{47AEBAEB-020E-4259-A8D8-007AF2E505F2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847E42-9AE3-486F-BCA0-3AF0A2803AF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51A063AE-E7D4-4442-BC3D-BB4BF746AC3E}">
      <dgm:prSet custT="1"/>
      <dgm:spPr/>
      <dgm:t>
        <a:bodyPr/>
        <a:lstStyle/>
        <a:p>
          <a:pPr rtl="1"/>
          <a:r>
            <a:rPr lang="fa-IR" sz="1600" b="1" dirty="0" smtClean="0">
              <a:cs typeface="B Mitra" pitchFamily="2" charset="-78"/>
            </a:rPr>
            <a:t>تعریف</a:t>
          </a:r>
          <a:endParaRPr lang="fa-IR" sz="1600" b="1" dirty="0">
            <a:cs typeface="B Mitra" pitchFamily="2" charset="-78"/>
          </a:endParaRPr>
        </a:p>
      </dgm:t>
    </dgm:pt>
    <dgm:pt modelId="{CE4F0AF6-B395-474D-BDBE-F94DFE06AC9E}" type="parTrans" cxnId="{639E5BED-55E5-4886-B49A-B8D7FAAC5E9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7CC210A-745F-41C0-91EE-9820D8A25FC2}" type="sibTrans" cxnId="{639E5BED-55E5-4886-B49A-B8D7FAAC5E9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46DFE1E-2415-40DD-93EF-579664E6F628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معلول</a:t>
          </a:r>
          <a:endParaRPr lang="fa-IR" sz="1600" dirty="0">
            <a:cs typeface="B Mitra" pitchFamily="2" charset="-78"/>
          </a:endParaRPr>
        </a:p>
      </dgm:t>
    </dgm:pt>
    <dgm:pt modelId="{4A1287EF-6651-4864-A330-DDD281AA1ECE}" type="parTrans" cxnId="{54BD5E1C-F78B-48BD-A59A-A24721933BE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9950EB0-953A-4CDE-A209-D55461C365A2}" type="sibTrans" cxnId="{54BD5E1C-F78B-48BD-A59A-A24721933BE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7068350-4841-403C-9055-0C4B504A447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موجودی نیازمند است که بر دیگری توقف دارد </a:t>
          </a:r>
          <a:endParaRPr lang="fa-IR" sz="1600" dirty="0">
            <a:cs typeface="B Mitra" pitchFamily="2" charset="-78"/>
          </a:endParaRPr>
        </a:p>
      </dgm:t>
    </dgm:pt>
    <dgm:pt modelId="{B43183C3-65FF-4FBA-A8DD-84B2D11AFEBD}" type="parTrans" cxnId="{85CEBF67-D0A7-4A8A-B152-8A998A25937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E71A4E5-8FC2-4878-8146-F0EA4F7D54DF}" type="sibTrans" cxnId="{85CEBF67-D0A7-4A8A-B152-8A998A25937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015E845-DB1D-4DAF-8085-CD2F3B008798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علت</a:t>
          </a:r>
          <a:endParaRPr lang="fa-IR" sz="1600" dirty="0">
            <a:cs typeface="B Mitra" pitchFamily="2" charset="-78"/>
          </a:endParaRPr>
        </a:p>
      </dgm:t>
    </dgm:pt>
    <dgm:pt modelId="{02E74C0E-F192-44A8-B0ED-30572B104A69}" type="parTrans" cxnId="{2DB572F7-F37B-4B16-B1F5-D9A9E99F2D7A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B3C113C-B8A3-41C0-BE1E-9B4AD0DEED97}" type="sibTrans" cxnId="{2DB572F7-F37B-4B16-B1F5-D9A9E99F2D7A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ECF16C2-9A62-47E5-95E0-CADB53C6572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همان طرف نیازمندی است و چیزی است که معلول بر آن متوقف است</a:t>
          </a:r>
          <a:endParaRPr lang="fa-IR" sz="1600" dirty="0">
            <a:cs typeface="B Mitra" pitchFamily="2" charset="-78"/>
          </a:endParaRPr>
        </a:p>
      </dgm:t>
    </dgm:pt>
    <dgm:pt modelId="{DDC78FD4-0822-46E6-BDA2-947FB9A24087}" type="parTrans" cxnId="{F6D4F28E-51F3-4214-90D3-5BF7B06E3C5F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6E332B9-4F71-4DFE-BFAB-433BE4B574D2}" type="sibTrans" cxnId="{F6D4F28E-51F3-4214-90D3-5BF7B06E3C5F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630010F-90D9-43BA-9CFA-D99A19D6D3F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برای ابطال تسلسل باید این قضیه روشن شود </a:t>
          </a:r>
          <a:endParaRPr lang="fa-IR" sz="1600" dirty="0">
            <a:cs typeface="B Mitra" pitchFamily="2" charset="-78"/>
          </a:endParaRPr>
        </a:p>
      </dgm:t>
    </dgm:pt>
    <dgm:pt modelId="{7A600C8D-B2DA-4485-A526-263C40526BB7}" type="parTrans" cxnId="{2109FB8E-2B00-408D-A78E-381AFD51B4F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3B7C01B-D30F-47F4-9A98-3514263D0EA2}" type="sibTrans" cxnId="{2109FB8E-2B00-408D-A78E-381AFD51B4F0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C061E3B-69CB-49E0-A217-C912CEA4BC3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هر ممکن الوجودی نیازمند به علت است</a:t>
          </a:r>
          <a:endParaRPr lang="fa-IR" sz="1600" dirty="0">
            <a:cs typeface="B Mitra" pitchFamily="2" charset="-78"/>
          </a:endParaRPr>
        </a:p>
      </dgm:t>
    </dgm:pt>
    <dgm:pt modelId="{9ABE6140-44D8-4EEF-88E1-162F27D3481F}" type="parTrans" cxnId="{96D1E7C4-C3F5-44E3-BF2B-AF81F354EE4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6CDF80E-93C0-47EF-A372-C6DE20616418}" type="sibTrans" cxnId="{96D1E7C4-C3F5-44E3-BF2B-AF81F354EE4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1BAA680-EE21-4752-B71E-E15E1E5FF6B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مقدمه</a:t>
          </a:r>
          <a:endParaRPr lang="fa-IR" sz="1600" dirty="0">
            <a:cs typeface="B Mitra" pitchFamily="2" charset="-78"/>
          </a:endParaRPr>
        </a:p>
      </dgm:t>
    </dgm:pt>
    <dgm:pt modelId="{97CACA68-AA37-43CB-9982-E37FAEFE32A2}" type="parTrans" cxnId="{E7D8E2F6-8F73-4114-AD9C-478D819D260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6DE38C3-59F2-4F4A-A3AF-F917B5C7F794}" type="sibTrans" cxnId="{E7D8E2F6-8F73-4114-AD9C-478D819D260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2A5071C-5CF5-4FF7-AE61-E34A119F4A2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هر محمولی </a:t>
          </a:r>
          <a:endParaRPr lang="fa-IR" sz="1600" dirty="0">
            <a:cs typeface="B Mitra" pitchFamily="2" charset="-78"/>
          </a:endParaRPr>
        </a:p>
      </dgm:t>
    </dgm:pt>
    <dgm:pt modelId="{50842A0E-5E79-4FF3-861A-208C457B7538}" type="parTrans" cxnId="{45A082E1-6F82-42FF-AE48-5A18BF65FE5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E4AAE1F-3C4F-49AE-951D-92020BCDC96E}" type="sibTrans" cxnId="{45A082E1-6F82-42FF-AE48-5A18BF65FE5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3B4B89D-9FDF-4CDC-8A62-2FE970487A1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یا بالذات است </a:t>
          </a:r>
          <a:endParaRPr lang="fa-IR" sz="1600" dirty="0">
            <a:cs typeface="B Mitra" pitchFamily="2" charset="-78"/>
          </a:endParaRPr>
        </a:p>
      </dgm:t>
    </dgm:pt>
    <dgm:pt modelId="{2D2B7FF6-8BFC-4472-B935-1D84200B9097}" type="parTrans" cxnId="{87FE6296-54B3-43DF-BF47-BF0DD60AFF47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58EA929-2AED-42FB-8FEA-464DAEF40D04}" type="sibTrans" cxnId="{87FE6296-54B3-43DF-BF47-BF0DD60AFF4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86A231D-7ED1-4A0E-941A-7DF95C8438F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چربی برای روغن و شوری برای نمک </a:t>
          </a:r>
          <a:endParaRPr lang="fa-IR" sz="1600" dirty="0">
            <a:cs typeface="B Mitra" pitchFamily="2" charset="-78"/>
          </a:endParaRPr>
        </a:p>
      </dgm:t>
    </dgm:pt>
    <dgm:pt modelId="{FF4E0EAD-A178-4F5A-A4D2-D9B4E6A80B6E}" type="parTrans" cxnId="{3CF53DEE-59F9-473F-B545-F0CD360ADED5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7C595C4-E27E-49DD-ADE0-4D284A546738}" type="sibTrans" cxnId="{3CF53DEE-59F9-473F-B545-F0CD360ADED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4D90709-2651-4BBA-A83B-41B7918E8BC0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یا بالغیر است </a:t>
          </a:r>
          <a:endParaRPr lang="fa-IR" sz="1600" dirty="0">
            <a:cs typeface="B Mitra" pitchFamily="2" charset="-78"/>
          </a:endParaRPr>
        </a:p>
      </dgm:t>
    </dgm:pt>
    <dgm:pt modelId="{E6D84F78-0DC9-42F1-82CA-0E5C2B501E17}" type="parTrans" cxnId="{7F116B43-351E-4312-867D-8118CE76BEA5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57B7872-CA06-4184-BCA9-76D1EF0C2156}" type="sibTrans" cxnId="{7F116B43-351E-4312-867D-8118CE76BEA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A80A47F5-3354-4CA0-A831-FD1A0D859CB4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مثل چربی و شوری غذا</a:t>
          </a:r>
          <a:endParaRPr lang="fa-IR" sz="1600" dirty="0">
            <a:cs typeface="B Mitra" pitchFamily="2" charset="-78"/>
          </a:endParaRPr>
        </a:p>
      </dgm:t>
    </dgm:pt>
    <dgm:pt modelId="{33BF1E52-92C3-46C0-BD2F-6EC13DABBDF0}" type="parTrans" cxnId="{9AE97695-4389-44D8-9049-4C0F3D363F6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237962C-DE10-4F12-A3E3-95B35A506733}" type="sibTrans" cxnId="{9AE97695-4389-44D8-9049-4C0F3D363F6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278C6AA-1F5B-40E8-8391-138F13EE2299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05509A1C-EEBA-4869-9E68-47AA9FD6C6E4}" type="parTrans" cxnId="{D8B7D88A-79F1-4FE9-B4C4-08276B62772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327C252-6C59-4414-A01D-0708D3B7AC9F}" type="sibTrans" cxnId="{D8B7D88A-79F1-4FE9-B4C4-08276B627725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D8BF728-EFD0-40C4-8D4C-89E7604A8EBD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وجود ممکن الوجود یا بالذات است یا بالغیر</a:t>
          </a:r>
          <a:endParaRPr lang="fa-IR" sz="1600" dirty="0">
            <a:cs typeface="B Mitra" pitchFamily="2" charset="-78"/>
          </a:endParaRPr>
        </a:p>
      </dgm:t>
    </dgm:pt>
    <dgm:pt modelId="{85732078-783B-43C7-8561-B519A7B837C4}" type="parTrans" cxnId="{613E3242-1B83-4C18-ABC8-003BCC277AD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E2172E49-5EE9-46FD-AFB9-92BD16254789}" type="sibTrans" cxnId="{613E3242-1B83-4C18-ABC8-003BCC277AD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124F3C5-4A9B-404B-A528-0FE0AF088AAC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به نحو منفصله حقیقیه</a:t>
          </a:r>
          <a:endParaRPr lang="fa-IR" sz="1600" dirty="0">
            <a:cs typeface="B Mitra" pitchFamily="2" charset="-78"/>
          </a:endParaRPr>
        </a:p>
      </dgm:t>
    </dgm:pt>
    <dgm:pt modelId="{32E7B1A8-28EC-4F3B-9982-1A3BE9CC657B}" type="parTrans" cxnId="{01139BD5-E344-4D0A-B4DF-C200722AB38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DD786A0-B352-4014-8819-E4ADBBC40425}" type="sibTrans" cxnId="{01139BD5-E344-4D0A-B4DF-C200722AB38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CDCEB0D-676F-494A-8306-47C7EC52BAD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بالذات نیست </a:t>
          </a:r>
          <a:endParaRPr lang="fa-IR" sz="1600" dirty="0">
            <a:cs typeface="B Mitra" pitchFamily="2" charset="-78"/>
          </a:endParaRPr>
        </a:p>
      </dgm:t>
    </dgm:pt>
    <dgm:pt modelId="{36AAB9ED-70BA-4815-BE26-5DFDC3C2511D}" type="parTrans" cxnId="{B3FA655E-18E4-4D75-88E5-4AB134E57FF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56D226C-5C85-4AFC-B394-6F77D8D37B4A}" type="sibTrans" cxnId="{B3FA655E-18E4-4D75-88E5-4AB134E57FF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2F56599-73B9-4F0C-B7E9-98F7E74A413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والا واجب بود</a:t>
          </a:r>
          <a:endParaRPr lang="fa-IR" sz="1600" dirty="0">
            <a:cs typeface="B Mitra" pitchFamily="2" charset="-78"/>
          </a:endParaRPr>
        </a:p>
      </dgm:t>
    </dgm:pt>
    <dgm:pt modelId="{E3BAC632-B0EE-4BAF-82A6-2873558FA3BA}" type="parTrans" cxnId="{106F0083-9557-43B1-8FA1-586BC5483F1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4B1C5B9-4A02-4C5C-AF84-B75728E5D7C6}" type="sibTrans" cxnId="{106F0083-9557-43B1-8FA1-586BC5483F1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6324EE1-ED0E-4CF1-806C-03FD3217028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پس بالغیر است</a:t>
          </a:r>
          <a:endParaRPr lang="fa-IR" sz="1600" dirty="0">
            <a:cs typeface="B Mitra" pitchFamily="2" charset="-78"/>
          </a:endParaRPr>
        </a:p>
      </dgm:t>
    </dgm:pt>
    <dgm:pt modelId="{17852819-5F74-489E-9D13-786BC1AA32CE}" type="parTrans" cxnId="{9970DF01-6CDF-4AF9-B2B0-3A610EAE74A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FE26075-048B-4F59-91DD-669ED1BF03F9}" type="sibTrans" cxnId="{9970DF01-6CDF-4AF9-B2B0-3A610EAE74A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73BC0DE-DD8B-41AA-995D-67734EE1A26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بنابر این هر موجود ممکنی نیازمند به علت است</a:t>
          </a:r>
          <a:endParaRPr lang="fa-IR" sz="1600" dirty="0">
            <a:cs typeface="B Mitra" pitchFamily="2" charset="-78"/>
          </a:endParaRPr>
        </a:p>
      </dgm:t>
    </dgm:pt>
    <dgm:pt modelId="{EA40C82B-7F04-4B1C-BF72-B02F17DFB77A}" type="parTrans" cxnId="{CF3256A8-4D0E-42FB-A174-BA535C65884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8CDE521-0C42-499B-88AB-48CF31B43D6C}" type="sibTrans" cxnId="{CF3256A8-4D0E-42FB-A174-BA535C65884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9856049-CC27-45E7-AAB5-0FCBE48FE30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نکته</a:t>
          </a:r>
          <a:endParaRPr lang="fa-IR" sz="1600" dirty="0">
            <a:cs typeface="B Mitra" pitchFamily="2" charset="-78"/>
          </a:endParaRPr>
        </a:p>
      </dgm:t>
    </dgm:pt>
    <dgm:pt modelId="{C09FDB50-E517-4CD5-8BED-1DEB142EFC17}" type="parTrans" cxnId="{B074C0A9-A270-4F39-9A3F-198BDD4829D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6481CB3-B9C5-49CF-8219-BD38993B1E5F}" type="sibTrans" cxnId="{B074C0A9-A270-4F39-9A3F-198BDD4829D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01AAC69-0389-4D02-AE21-59A82DFC2A8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این قضیه که هر موجودی نیازمند به علت است اشتباه است و نباید موجب مغالطه شود</a:t>
          </a:r>
          <a:endParaRPr lang="fa-IR" sz="1600" dirty="0">
            <a:cs typeface="B Mitra" pitchFamily="2" charset="-78"/>
          </a:endParaRPr>
        </a:p>
      </dgm:t>
    </dgm:pt>
    <dgm:pt modelId="{530E5C04-FEB4-4654-90F2-E26DB013279E}" type="parTrans" cxnId="{2004A882-8C64-4202-A48F-59258175B3B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3C70EF6-4DE9-4EF0-AC80-758832C76378}" type="sibTrans" cxnId="{2004A882-8C64-4202-A48F-59258175B3B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B035559-5B16-4E60-BB75-C62EAA9CF97F}" type="pres">
      <dgm:prSet presAssocID="{39847E42-9AE3-486F-BCA0-3AF0A2803AF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173C377-B46F-47C6-B959-012154737A67}" type="pres">
      <dgm:prSet presAssocID="{51A063AE-E7D4-4442-BC3D-BB4BF746AC3E}" presName="root1" presStyleCnt="0"/>
      <dgm:spPr/>
    </dgm:pt>
    <dgm:pt modelId="{BFD05785-819E-45FF-B97E-E51C4C1B87E2}" type="pres">
      <dgm:prSet presAssocID="{51A063AE-E7D4-4442-BC3D-BB4BF746AC3E}" presName="LevelOneTextNode" presStyleLbl="node0" presStyleIdx="0" presStyleCnt="5" custScaleX="803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850F41-361A-43C2-A903-88AB0FE40024}" type="pres">
      <dgm:prSet presAssocID="{51A063AE-E7D4-4442-BC3D-BB4BF746AC3E}" presName="level2hierChild" presStyleCnt="0"/>
      <dgm:spPr/>
    </dgm:pt>
    <dgm:pt modelId="{CA37B0AA-2EF3-4B3C-AB7A-A61CD077E8B5}" type="pres">
      <dgm:prSet presAssocID="{4A1287EF-6651-4864-A330-DDD281AA1ECE}" presName="conn2-1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18F9EB65-5B3B-4A55-9224-3787E7106E13}" type="pres">
      <dgm:prSet presAssocID="{4A1287EF-6651-4864-A330-DDD281AA1ECE}" presName="connTx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89D7C18B-BC15-4754-BEB5-98E38F82BA14}" type="pres">
      <dgm:prSet presAssocID="{946DFE1E-2415-40DD-93EF-579664E6F628}" presName="root2" presStyleCnt="0"/>
      <dgm:spPr/>
    </dgm:pt>
    <dgm:pt modelId="{DB828278-A743-4E7B-A663-C30DB5051E22}" type="pres">
      <dgm:prSet presAssocID="{946DFE1E-2415-40DD-93EF-579664E6F628}" presName="LevelTwoTextNode" presStyleLbl="node2" presStyleIdx="0" presStyleCnt="8" custScaleX="803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599D6C-8B15-455A-B5FB-512E544A20E3}" type="pres">
      <dgm:prSet presAssocID="{946DFE1E-2415-40DD-93EF-579664E6F628}" presName="level3hierChild" presStyleCnt="0"/>
      <dgm:spPr/>
    </dgm:pt>
    <dgm:pt modelId="{DE22F2A3-F7F1-4CA2-A594-9A948DAB9C85}" type="pres">
      <dgm:prSet presAssocID="{B43183C3-65FF-4FBA-A8DD-84B2D11AFEBD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EE3C1D9F-79E9-40F7-85BE-01D110E3126F}" type="pres">
      <dgm:prSet presAssocID="{B43183C3-65FF-4FBA-A8DD-84B2D11AFEBD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CE2FAE23-31DA-4CD2-98E2-83773A04A5CB}" type="pres">
      <dgm:prSet presAssocID="{B7068350-4841-403C-9055-0C4B504A4475}" presName="root2" presStyleCnt="0"/>
      <dgm:spPr/>
    </dgm:pt>
    <dgm:pt modelId="{8BB7AB26-CF79-4667-B4CE-16C5686AD105}" type="pres">
      <dgm:prSet presAssocID="{B7068350-4841-403C-9055-0C4B504A4475}" presName="LevelTwoTextNode" presStyleLbl="node3" presStyleIdx="0" presStyleCnt="7" custScaleX="4688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C9E0D7A-56EC-4B23-91F1-789CAA3B8DE2}" type="pres">
      <dgm:prSet presAssocID="{B7068350-4841-403C-9055-0C4B504A4475}" presName="level3hierChild" presStyleCnt="0"/>
      <dgm:spPr/>
    </dgm:pt>
    <dgm:pt modelId="{088EF18B-D6D1-4351-A3E8-35CC9DBC828F}" type="pres">
      <dgm:prSet presAssocID="{02E74C0E-F192-44A8-B0ED-30572B104A69}" presName="conn2-1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AEF12C0F-63EC-4D88-9526-EE72F27FD3C1}" type="pres">
      <dgm:prSet presAssocID="{02E74C0E-F192-44A8-B0ED-30572B104A69}" presName="connTx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6035A4FA-E4BE-4239-AC3F-52F9B215366B}" type="pres">
      <dgm:prSet presAssocID="{B015E845-DB1D-4DAF-8085-CD2F3B008798}" presName="root2" presStyleCnt="0"/>
      <dgm:spPr/>
    </dgm:pt>
    <dgm:pt modelId="{FCDC9A3C-2A97-498B-BC34-1863F6A84E87}" type="pres">
      <dgm:prSet presAssocID="{B015E845-DB1D-4DAF-8085-CD2F3B008798}" presName="LevelTwoTextNode" presStyleLbl="node2" presStyleIdx="1" presStyleCnt="8" custScaleX="803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B6CEBFF-9906-4C38-B71E-3FD1A22498D3}" type="pres">
      <dgm:prSet presAssocID="{B015E845-DB1D-4DAF-8085-CD2F3B008798}" presName="level3hierChild" presStyleCnt="0"/>
      <dgm:spPr/>
    </dgm:pt>
    <dgm:pt modelId="{E0CD462F-D5A5-4314-90C6-84A95762DCCA}" type="pres">
      <dgm:prSet presAssocID="{DDC78FD4-0822-46E6-BDA2-947FB9A24087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615B79F9-FE74-40EE-BBA9-BC60613DD3D8}" type="pres">
      <dgm:prSet presAssocID="{DDC78FD4-0822-46E6-BDA2-947FB9A24087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5FE23615-21AA-467F-BD71-6CF387D26AD8}" type="pres">
      <dgm:prSet presAssocID="{2ECF16C2-9A62-47E5-95E0-CADB53C65729}" presName="root2" presStyleCnt="0"/>
      <dgm:spPr/>
    </dgm:pt>
    <dgm:pt modelId="{E837F858-B97F-47C9-B2D6-B12FD6071467}" type="pres">
      <dgm:prSet presAssocID="{2ECF16C2-9A62-47E5-95E0-CADB53C65729}" presName="LevelTwoTextNode" presStyleLbl="node3" presStyleIdx="1" presStyleCnt="7" custScaleX="4688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58211A9-B142-4978-A066-5FE1B8B39B38}" type="pres">
      <dgm:prSet presAssocID="{2ECF16C2-9A62-47E5-95E0-CADB53C65729}" presName="level3hierChild" presStyleCnt="0"/>
      <dgm:spPr/>
    </dgm:pt>
    <dgm:pt modelId="{9BF16CD9-F5BD-43BC-B89F-A4FD7B760A57}" type="pres">
      <dgm:prSet presAssocID="{0630010F-90D9-43BA-9CFA-D99A19D6D3FD}" presName="root1" presStyleCnt="0"/>
      <dgm:spPr/>
    </dgm:pt>
    <dgm:pt modelId="{8D4DACB8-AD72-457A-9D7D-E876EB4A54CF}" type="pres">
      <dgm:prSet presAssocID="{0630010F-90D9-43BA-9CFA-D99A19D6D3FD}" presName="LevelOneTextNode" presStyleLbl="node0" presStyleIdx="1" presStyleCnt="5" custScaleX="3320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E664EB-AA29-42CD-88A4-361A1008D3CB}" type="pres">
      <dgm:prSet presAssocID="{0630010F-90D9-43BA-9CFA-D99A19D6D3FD}" presName="level2hierChild" presStyleCnt="0"/>
      <dgm:spPr/>
    </dgm:pt>
    <dgm:pt modelId="{C1797065-A9B9-436C-999D-55C32B4D6880}" type="pres">
      <dgm:prSet presAssocID="{9ABE6140-44D8-4EEF-88E1-162F27D3481F}" presName="conn2-1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E20100FA-240D-4B56-87FC-B2893308C8E6}" type="pres">
      <dgm:prSet presAssocID="{9ABE6140-44D8-4EEF-88E1-162F27D3481F}" presName="connTx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14966696-0D45-4CB8-90E0-105FC0D93FB3}" type="pres">
      <dgm:prSet presAssocID="{4C061E3B-69CB-49E0-A217-C912CEA4BC3E}" presName="root2" presStyleCnt="0"/>
      <dgm:spPr/>
    </dgm:pt>
    <dgm:pt modelId="{E4B8C72E-36EF-4410-9932-C07A20215A46}" type="pres">
      <dgm:prSet presAssocID="{4C061E3B-69CB-49E0-A217-C912CEA4BC3E}" presName="LevelTwoTextNode" presStyleLbl="node2" presStyleIdx="2" presStyleCnt="8" custScaleX="3671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822441-26F0-4B6B-B92F-A8980BD5027D}" type="pres">
      <dgm:prSet presAssocID="{4C061E3B-69CB-49E0-A217-C912CEA4BC3E}" presName="level3hierChild" presStyleCnt="0"/>
      <dgm:spPr/>
    </dgm:pt>
    <dgm:pt modelId="{1E5D91F8-8FAE-4023-841C-15D6BCFE6609}" type="pres">
      <dgm:prSet presAssocID="{51BAA680-EE21-4752-B71E-E15E1E5FF6BD}" presName="root1" presStyleCnt="0"/>
      <dgm:spPr/>
    </dgm:pt>
    <dgm:pt modelId="{88AB548A-99FB-46C2-8CED-D0D6C2929224}" type="pres">
      <dgm:prSet presAssocID="{51BAA680-EE21-4752-B71E-E15E1E5FF6BD}" presName="LevelOneTextNode" presStyleLbl="node0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7CD7120-7F91-4300-B22B-1E37637263BA}" type="pres">
      <dgm:prSet presAssocID="{51BAA680-EE21-4752-B71E-E15E1E5FF6BD}" presName="level2hierChild" presStyleCnt="0"/>
      <dgm:spPr/>
    </dgm:pt>
    <dgm:pt modelId="{9FE89858-B7E4-4A85-9003-191BBE565C57}" type="pres">
      <dgm:prSet presAssocID="{50842A0E-5E79-4FF3-861A-208C457B7538}" presName="conn2-1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27D5B228-2FEB-4AC1-86F0-1F0ED9C334CD}" type="pres">
      <dgm:prSet presAssocID="{50842A0E-5E79-4FF3-861A-208C457B7538}" presName="connTx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60191ECF-F8A1-4E6B-B2CC-4494BDE178E8}" type="pres">
      <dgm:prSet presAssocID="{E2A5071C-5CF5-4FF7-AE61-E34A119F4A24}" presName="root2" presStyleCnt="0"/>
      <dgm:spPr/>
    </dgm:pt>
    <dgm:pt modelId="{2FF89B4E-1A64-4F6A-A998-7A178EA8C82B}" type="pres">
      <dgm:prSet presAssocID="{E2A5071C-5CF5-4FF7-AE61-E34A119F4A24}" presName="LevelTwoTextNode" presStyleLbl="node2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85447A-C1FD-4D25-BD19-E9BB99B3613E}" type="pres">
      <dgm:prSet presAssocID="{E2A5071C-5CF5-4FF7-AE61-E34A119F4A24}" presName="level3hierChild" presStyleCnt="0"/>
      <dgm:spPr/>
    </dgm:pt>
    <dgm:pt modelId="{D4F25988-CA05-4AF9-B388-C671B4573A7B}" type="pres">
      <dgm:prSet presAssocID="{2D2B7FF6-8BFC-4472-B935-1D84200B9097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CAC2B9E0-21BD-4F2E-B53E-C698FF826527}" type="pres">
      <dgm:prSet presAssocID="{2D2B7FF6-8BFC-4472-B935-1D84200B9097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C3A7B3D4-C905-4648-858F-A532E40D7EFE}" type="pres">
      <dgm:prSet presAssocID="{23B4B89D-9FDF-4CDC-8A62-2FE970487A19}" presName="root2" presStyleCnt="0"/>
      <dgm:spPr/>
    </dgm:pt>
    <dgm:pt modelId="{FD0282A8-8E72-4840-8CA0-B35F0DF236C0}" type="pres">
      <dgm:prSet presAssocID="{23B4B89D-9FDF-4CDC-8A62-2FE970487A19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436E3DC-5E7E-4BA3-8A01-03E113AB10D1}" type="pres">
      <dgm:prSet presAssocID="{23B4B89D-9FDF-4CDC-8A62-2FE970487A19}" presName="level3hierChild" presStyleCnt="0"/>
      <dgm:spPr/>
    </dgm:pt>
    <dgm:pt modelId="{CC27D125-8FFE-4AD0-8416-25778A2F2501}" type="pres">
      <dgm:prSet presAssocID="{FF4E0EAD-A178-4F5A-A4D2-D9B4E6A80B6E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835C9866-F640-48F5-B482-CCD6D0084E1C}" type="pres">
      <dgm:prSet presAssocID="{FF4E0EAD-A178-4F5A-A4D2-D9B4E6A80B6E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34AC3628-028F-4C5E-B5AA-D8AE8FE70A3B}" type="pres">
      <dgm:prSet presAssocID="{E86A231D-7ED1-4A0E-941A-7DF95C8438F7}" presName="root2" presStyleCnt="0"/>
      <dgm:spPr/>
    </dgm:pt>
    <dgm:pt modelId="{2D041754-96BF-4483-8364-CACA28E0C92F}" type="pres">
      <dgm:prSet presAssocID="{E86A231D-7ED1-4A0E-941A-7DF95C8438F7}" presName="LevelTwoTextNode" presStyleLbl="node4" presStyleIdx="0" presStyleCnt="2" custScaleX="3121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AF1141-C2B9-44C2-BCA7-70EFD9F332E4}" type="pres">
      <dgm:prSet presAssocID="{E86A231D-7ED1-4A0E-941A-7DF95C8438F7}" presName="level3hierChild" presStyleCnt="0"/>
      <dgm:spPr/>
    </dgm:pt>
    <dgm:pt modelId="{FACDA1C8-875C-4803-8D7E-6D269100864E}" type="pres">
      <dgm:prSet presAssocID="{E6D84F78-0DC9-42F1-82CA-0E5C2B501E17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4D1A07E0-C910-41B0-B6F4-C6F0256AA01D}" type="pres">
      <dgm:prSet presAssocID="{E6D84F78-0DC9-42F1-82CA-0E5C2B501E17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76041FCE-BD7E-4D14-A912-9DAE42DF7E20}" type="pres">
      <dgm:prSet presAssocID="{F4D90709-2651-4BBA-A83B-41B7918E8BC0}" presName="root2" presStyleCnt="0"/>
      <dgm:spPr/>
    </dgm:pt>
    <dgm:pt modelId="{8D44BC33-3456-430C-87D0-1D4D584E5376}" type="pres">
      <dgm:prSet presAssocID="{F4D90709-2651-4BBA-A83B-41B7918E8BC0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076015-8EFE-4C0E-9D0A-E7F1CEE418E1}" type="pres">
      <dgm:prSet presAssocID="{F4D90709-2651-4BBA-A83B-41B7918E8BC0}" presName="level3hierChild" presStyleCnt="0"/>
      <dgm:spPr/>
    </dgm:pt>
    <dgm:pt modelId="{96C075DC-E057-4B81-BA6D-D04E15D11BC5}" type="pres">
      <dgm:prSet presAssocID="{33BF1E52-92C3-46C0-BD2F-6EC13DABBDF0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218E208F-1F8B-4094-920B-560547E99748}" type="pres">
      <dgm:prSet presAssocID="{33BF1E52-92C3-46C0-BD2F-6EC13DABBDF0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34142681-73D2-49E3-A6E0-5B8EDBA663DC}" type="pres">
      <dgm:prSet presAssocID="{A80A47F5-3354-4CA0-A831-FD1A0D859CB4}" presName="root2" presStyleCnt="0"/>
      <dgm:spPr/>
    </dgm:pt>
    <dgm:pt modelId="{5374B2E7-B87D-4534-9425-CBE7B8D192CA}" type="pres">
      <dgm:prSet presAssocID="{A80A47F5-3354-4CA0-A831-FD1A0D859CB4}" presName="LevelTwoTextNode" presStyleLbl="node4" presStyleIdx="1" presStyleCnt="2" custScaleX="3121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CBC157D-74D6-4D79-9E03-2F9EF2FDEA96}" type="pres">
      <dgm:prSet presAssocID="{A80A47F5-3354-4CA0-A831-FD1A0D859CB4}" presName="level3hierChild" presStyleCnt="0"/>
      <dgm:spPr/>
    </dgm:pt>
    <dgm:pt modelId="{5F29E82F-234B-42AE-8188-AB17F936B651}" type="pres">
      <dgm:prSet presAssocID="{F278C6AA-1F5B-40E8-8391-138F13EE2299}" presName="root1" presStyleCnt="0"/>
      <dgm:spPr/>
    </dgm:pt>
    <dgm:pt modelId="{5F368192-9888-4900-ABC5-0B73B14FBC93}" type="pres">
      <dgm:prSet presAssocID="{F278C6AA-1F5B-40E8-8391-138F13EE2299}" presName="LevelOneTextNode" presStyleLbl="node0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EE3233-CBC6-40D2-85B4-2C97AC292F03}" type="pres">
      <dgm:prSet presAssocID="{F278C6AA-1F5B-40E8-8391-138F13EE2299}" presName="level2hierChild" presStyleCnt="0"/>
      <dgm:spPr/>
    </dgm:pt>
    <dgm:pt modelId="{50807DF9-2165-4224-8392-7E85F9FA0623}" type="pres">
      <dgm:prSet presAssocID="{85732078-783B-43C7-8561-B519A7B837C4}" presName="conn2-1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BABB1A86-CD68-47AB-A40F-F215873EF730}" type="pres">
      <dgm:prSet presAssocID="{85732078-783B-43C7-8561-B519A7B837C4}" presName="connTx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091CA710-D04A-4593-850D-7C4E4418A740}" type="pres">
      <dgm:prSet presAssocID="{5D8BF728-EFD0-40C4-8D4C-89E7604A8EBD}" presName="root2" presStyleCnt="0"/>
      <dgm:spPr/>
    </dgm:pt>
    <dgm:pt modelId="{898C1F5B-72B7-48BF-B92E-D6AC3E461E17}" type="pres">
      <dgm:prSet presAssocID="{5D8BF728-EFD0-40C4-8D4C-89E7604A8EBD}" presName="LevelTwoTextNode" presStyleLbl="node2" presStyleIdx="4" presStyleCnt="8" custScaleX="3008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F59820-D9A6-4F1C-9BCB-49FB1ABD404E}" type="pres">
      <dgm:prSet presAssocID="{5D8BF728-EFD0-40C4-8D4C-89E7604A8EBD}" presName="level3hierChild" presStyleCnt="0"/>
      <dgm:spPr/>
    </dgm:pt>
    <dgm:pt modelId="{CDC1174F-AA96-4F55-9065-DBC73168998F}" type="pres">
      <dgm:prSet presAssocID="{32E7B1A8-28EC-4F3B-9982-1A3BE9CC657B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15346F5C-98DF-42FB-A41A-02692467DF5C}" type="pres">
      <dgm:prSet presAssocID="{32E7B1A8-28EC-4F3B-9982-1A3BE9CC657B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56651B40-4960-4797-A129-4B415101F048}" type="pres">
      <dgm:prSet presAssocID="{3124F3C5-4A9B-404B-A528-0FE0AF088AAC}" presName="root2" presStyleCnt="0"/>
      <dgm:spPr/>
    </dgm:pt>
    <dgm:pt modelId="{41AEAFA2-A03F-4D65-9A4E-77340C2D5415}" type="pres">
      <dgm:prSet presAssocID="{3124F3C5-4A9B-404B-A528-0FE0AF088AAC}" presName="LevelTwoTextNode" presStyleLbl="node3" presStyleIdx="4" presStyleCnt="7" custScaleX="3102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5B36C1-7545-4CED-B879-F538518CFACF}" type="pres">
      <dgm:prSet presAssocID="{3124F3C5-4A9B-404B-A528-0FE0AF088AAC}" presName="level3hierChild" presStyleCnt="0"/>
      <dgm:spPr/>
    </dgm:pt>
    <dgm:pt modelId="{7DA2343C-CEF6-44C2-B461-3F96A7667AC6}" type="pres">
      <dgm:prSet presAssocID="{36AAB9ED-70BA-4815-BE26-5DFDC3C2511D}" presName="conn2-1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71A89FBD-BCE8-440D-8D0B-9F7B53F1CC1C}" type="pres">
      <dgm:prSet presAssocID="{36AAB9ED-70BA-4815-BE26-5DFDC3C2511D}" presName="connTx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3AD3A0C8-F289-4BC9-82B2-A20A1EA16401}" type="pres">
      <dgm:prSet presAssocID="{1CDCEB0D-676F-494A-8306-47C7EC52BAD1}" presName="root2" presStyleCnt="0"/>
      <dgm:spPr/>
    </dgm:pt>
    <dgm:pt modelId="{81EE15F9-D4CA-407A-8E22-87D5D45D99E1}" type="pres">
      <dgm:prSet presAssocID="{1CDCEB0D-676F-494A-8306-47C7EC52BAD1}" presName="LevelTwoTextNode" presStyleLbl="node2" presStyleIdx="5" presStyleCnt="8" custScaleX="3008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A9B2F8D-5C41-490F-8F8D-AC39A7EB0951}" type="pres">
      <dgm:prSet presAssocID="{1CDCEB0D-676F-494A-8306-47C7EC52BAD1}" presName="level3hierChild" presStyleCnt="0"/>
      <dgm:spPr/>
    </dgm:pt>
    <dgm:pt modelId="{796D65DE-DBEF-46F9-B2BF-E2374055B8F2}" type="pres">
      <dgm:prSet presAssocID="{E3BAC632-B0EE-4BAF-82A6-2873558FA3BA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D75834C4-1387-4B7F-A066-013211508B0F}" type="pres">
      <dgm:prSet presAssocID="{E3BAC632-B0EE-4BAF-82A6-2873558FA3BA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0E80576C-E8B9-4CC3-B043-889D61672B85}" type="pres">
      <dgm:prSet presAssocID="{62F56599-73B9-4F0C-B7E9-98F7E74A4131}" presName="root2" presStyleCnt="0"/>
      <dgm:spPr/>
    </dgm:pt>
    <dgm:pt modelId="{4C1AEC60-EAB2-45FB-A0EC-EDBAA9F704E3}" type="pres">
      <dgm:prSet presAssocID="{62F56599-73B9-4F0C-B7E9-98F7E74A4131}" presName="LevelTwoTextNode" presStyleLbl="node3" presStyleIdx="5" presStyleCnt="7" custScaleX="3102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A6474E3-AB11-4B06-9041-AD73EF76EF52}" type="pres">
      <dgm:prSet presAssocID="{62F56599-73B9-4F0C-B7E9-98F7E74A4131}" presName="level3hierChild" presStyleCnt="0"/>
      <dgm:spPr/>
    </dgm:pt>
    <dgm:pt modelId="{21F3C8B1-8603-4C04-A8B7-018FA7A01AE0}" type="pres">
      <dgm:prSet presAssocID="{17852819-5F74-489E-9D13-786BC1AA32CE}" presName="conn2-1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DBBADC87-DDAF-423D-A5A2-02F8BE1CD0F4}" type="pres">
      <dgm:prSet presAssocID="{17852819-5F74-489E-9D13-786BC1AA32CE}" presName="connTx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88B1317E-5EE1-4AD5-BE74-F253D72A1BDC}" type="pres">
      <dgm:prSet presAssocID="{36324EE1-ED0E-4CF1-806C-03FD32170285}" presName="root2" presStyleCnt="0"/>
      <dgm:spPr/>
    </dgm:pt>
    <dgm:pt modelId="{8C0F29CB-E4B2-427F-AC0F-CF2126C4BD64}" type="pres">
      <dgm:prSet presAssocID="{36324EE1-ED0E-4CF1-806C-03FD32170285}" presName="LevelTwoTextNode" presStyleLbl="node2" presStyleIdx="6" presStyleCnt="8" custScaleX="3008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31F455-2E41-481D-B157-29BA85E577DC}" type="pres">
      <dgm:prSet presAssocID="{36324EE1-ED0E-4CF1-806C-03FD32170285}" presName="level3hierChild" presStyleCnt="0"/>
      <dgm:spPr/>
    </dgm:pt>
    <dgm:pt modelId="{2FF25AFB-4254-4E85-917E-B7515FC1A4AE}" type="pres">
      <dgm:prSet presAssocID="{EA40C82B-7F04-4B1C-BF72-B02F17DFB77A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F135190D-EF8B-459E-9C50-D50DB10F92AC}" type="pres">
      <dgm:prSet presAssocID="{EA40C82B-7F04-4B1C-BF72-B02F17DFB77A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AF6D3E0A-4FF5-4111-88E4-D29C924D7F30}" type="pres">
      <dgm:prSet presAssocID="{373BC0DE-DD8B-41AA-995D-67734EE1A263}" presName="root2" presStyleCnt="0"/>
      <dgm:spPr/>
    </dgm:pt>
    <dgm:pt modelId="{05F453FF-7353-4D0D-B4F8-1C5B36A6EFBB}" type="pres">
      <dgm:prSet presAssocID="{373BC0DE-DD8B-41AA-995D-67734EE1A263}" presName="LevelTwoTextNode" presStyleLbl="node3" presStyleIdx="6" presStyleCnt="7" custScaleX="3102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116E86-31C7-4129-9526-472299B5BF4B}" type="pres">
      <dgm:prSet presAssocID="{373BC0DE-DD8B-41AA-995D-67734EE1A263}" presName="level3hierChild" presStyleCnt="0"/>
      <dgm:spPr/>
    </dgm:pt>
    <dgm:pt modelId="{8D7635FC-C199-4702-9566-CC1665F0CA7D}" type="pres">
      <dgm:prSet presAssocID="{19856049-CC27-45E7-AAB5-0FCBE48FE305}" presName="root1" presStyleCnt="0"/>
      <dgm:spPr/>
    </dgm:pt>
    <dgm:pt modelId="{80401C9E-003D-47CB-9DB7-1AE7101AAAAE}" type="pres">
      <dgm:prSet presAssocID="{19856049-CC27-45E7-AAB5-0FCBE48FE305}" presName="LevelOneTextNode" presStyleLbl="node0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320A606-51CF-4E50-BEFF-EB229BB35A45}" type="pres">
      <dgm:prSet presAssocID="{19856049-CC27-45E7-AAB5-0FCBE48FE305}" presName="level2hierChild" presStyleCnt="0"/>
      <dgm:spPr/>
    </dgm:pt>
    <dgm:pt modelId="{32070187-A09C-426A-A0BA-AC1D69AC36F3}" type="pres">
      <dgm:prSet presAssocID="{530E5C04-FEB4-4654-90F2-E26DB013279E}" presName="conn2-1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53BBF581-9ED3-494C-A313-A47BCD1FAD6F}" type="pres">
      <dgm:prSet presAssocID="{530E5C04-FEB4-4654-90F2-E26DB013279E}" presName="connTx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874D437F-7C57-47D4-8D1D-6E479E22AE74}" type="pres">
      <dgm:prSet presAssocID="{C01AAC69-0389-4D02-AE21-59A82DFC2A87}" presName="root2" presStyleCnt="0"/>
      <dgm:spPr/>
    </dgm:pt>
    <dgm:pt modelId="{CF609117-C4FE-4A18-86BA-4A938095619F}" type="pres">
      <dgm:prSet presAssocID="{C01AAC69-0389-4D02-AE21-59A82DFC2A87}" presName="LevelTwoTextNode" presStyleLbl="node2" presStyleIdx="7" presStyleCnt="8" custScaleX="5635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71EAD0F-AB7A-4A81-A141-2C3DCCBD32D8}" type="pres">
      <dgm:prSet presAssocID="{C01AAC69-0389-4D02-AE21-59A82DFC2A87}" presName="level3hierChild" presStyleCnt="0"/>
      <dgm:spPr/>
    </dgm:pt>
  </dgm:ptLst>
  <dgm:cxnLst>
    <dgm:cxn modelId="{8DCFD0E4-B1F8-4C06-89CD-8218AF3AEE5E}" type="presOf" srcId="{4A1287EF-6651-4864-A330-DDD281AA1ECE}" destId="{CA37B0AA-2EF3-4B3C-AB7A-A61CD077E8B5}" srcOrd="0" destOrd="0" presId="urn:microsoft.com/office/officeart/2005/8/layout/hierarchy2"/>
    <dgm:cxn modelId="{87FE6296-54B3-43DF-BF47-BF0DD60AFF47}" srcId="{E2A5071C-5CF5-4FF7-AE61-E34A119F4A24}" destId="{23B4B89D-9FDF-4CDC-8A62-2FE970487A19}" srcOrd="0" destOrd="0" parTransId="{2D2B7FF6-8BFC-4472-B935-1D84200B9097}" sibTransId="{F58EA929-2AED-42FB-8FEA-464DAEF40D04}"/>
    <dgm:cxn modelId="{ABAC3342-C818-40F7-AF8E-8217959BDF80}" type="presOf" srcId="{530E5C04-FEB4-4654-90F2-E26DB013279E}" destId="{53BBF581-9ED3-494C-A313-A47BCD1FAD6F}" srcOrd="1" destOrd="0" presId="urn:microsoft.com/office/officeart/2005/8/layout/hierarchy2"/>
    <dgm:cxn modelId="{7F116B43-351E-4312-867D-8118CE76BEA5}" srcId="{E2A5071C-5CF5-4FF7-AE61-E34A119F4A24}" destId="{F4D90709-2651-4BBA-A83B-41B7918E8BC0}" srcOrd="1" destOrd="0" parTransId="{E6D84F78-0DC9-42F1-82CA-0E5C2B501E17}" sibTransId="{757B7872-CA06-4184-BCA9-76D1EF0C2156}"/>
    <dgm:cxn modelId="{4702937D-20F1-414F-AAD9-3D229CAA9C1F}" type="presOf" srcId="{B43183C3-65FF-4FBA-A8DD-84B2D11AFEBD}" destId="{DE22F2A3-F7F1-4CA2-A594-9A948DAB9C85}" srcOrd="0" destOrd="0" presId="urn:microsoft.com/office/officeart/2005/8/layout/hierarchy2"/>
    <dgm:cxn modelId="{8D7E2353-0D08-4611-9897-8BF58AEDEA49}" type="presOf" srcId="{36AAB9ED-70BA-4815-BE26-5DFDC3C2511D}" destId="{7DA2343C-CEF6-44C2-B461-3F96A7667AC6}" srcOrd="0" destOrd="0" presId="urn:microsoft.com/office/officeart/2005/8/layout/hierarchy2"/>
    <dgm:cxn modelId="{A5305CC1-5BDD-43C9-8771-6578F2DCEE7D}" type="presOf" srcId="{F4D90709-2651-4BBA-A83B-41B7918E8BC0}" destId="{8D44BC33-3456-430C-87D0-1D4D584E5376}" srcOrd="0" destOrd="0" presId="urn:microsoft.com/office/officeart/2005/8/layout/hierarchy2"/>
    <dgm:cxn modelId="{3DF3B457-7E54-4F9E-A920-4A5AA4DC5578}" type="presOf" srcId="{50842A0E-5E79-4FF3-861A-208C457B7538}" destId="{27D5B228-2FEB-4AC1-86F0-1F0ED9C334CD}" srcOrd="1" destOrd="0" presId="urn:microsoft.com/office/officeart/2005/8/layout/hierarchy2"/>
    <dgm:cxn modelId="{8A665672-7DAA-4CF3-B929-D8B75E7B1409}" type="presOf" srcId="{50842A0E-5E79-4FF3-861A-208C457B7538}" destId="{9FE89858-B7E4-4A85-9003-191BBE565C57}" srcOrd="0" destOrd="0" presId="urn:microsoft.com/office/officeart/2005/8/layout/hierarchy2"/>
    <dgm:cxn modelId="{90564712-2B92-495B-962E-94F605FB0672}" type="presOf" srcId="{E2A5071C-5CF5-4FF7-AE61-E34A119F4A24}" destId="{2FF89B4E-1A64-4F6A-A998-7A178EA8C82B}" srcOrd="0" destOrd="0" presId="urn:microsoft.com/office/officeart/2005/8/layout/hierarchy2"/>
    <dgm:cxn modelId="{835DB4D5-0501-43D3-8A4C-EF1713613294}" type="presOf" srcId="{DDC78FD4-0822-46E6-BDA2-947FB9A24087}" destId="{615B79F9-FE74-40EE-BBA9-BC60613DD3D8}" srcOrd="1" destOrd="0" presId="urn:microsoft.com/office/officeart/2005/8/layout/hierarchy2"/>
    <dgm:cxn modelId="{414E6BE7-78F0-4B4C-B063-138FE2E42413}" type="presOf" srcId="{32E7B1A8-28EC-4F3B-9982-1A3BE9CC657B}" destId="{CDC1174F-AA96-4F55-9065-DBC73168998F}" srcOrd="0" destOrd="0" presId="urn:microsoft.com/office/officeart/2005/8/layout/hierarchy2"/>
    <dgm:cxn modelId="{639E5BED-55E5-4886-B49A-B8D7FAAC5E95}" srcId="{39847E42-9AE3-486F-BCA0-3AF0A2803AF4}" destId="{51A063AE-E7D4-4442-BC3D-BB4BF746AC3E}" srcOrd="0" destOrd="0" parTransId="{CE4F0AF6-B395-474D-BDBE-F94DFE06AC9E}" sibTransId="{D7CC210A-745F-41C0-91EE-9820D8A25FC2}"/>
    <dgm:cxn modelId="{FB3EC1F3-0673-4B34-91DA-4C72232BFBD7}" type="presOf" srcId="{36AAB9ED-70BA-4815-BE26-5DFDC3C2511D}" destId="{71A89FBD-BCE8-440D-8D0B-9F7B53F1CC1C}" srcOrd="1" destOrd="0" presId="urn:microsoft.com/office/officeart/2005/8/layout/hierarchy2"/>
    <dgm:cxn modelId="{85CEBF67-D0A7-4A8A-B152-8A998A25937F}" srcId="{946DFE1E-2415-40DD-93EF-579664E6F628}" destId="{B7068350-4841-403C-9055-0C4B504A4475}" srcOrd="0" destOrd="0" parTransId="{B43183C3-65FF-4FBA-A8DD-84B2D11AFEBD}" sibTransId="{BE71A4E5-8FC2-4878-8146-F0EA4F7D54DF}"/>
    <dgm:cxn modelId="{AD1A4BB2-8773-4242-9FE5-95DA39CAE844}" type="presOf" srcId="{FF4E0EAD-A178-4F5A-A4D2-D9B4E6A80B6E}" destId="{835C9866-F640-48F5-B482-CCD6D0084E1C}" srcOrd="1" destOrd="0" presId="urn:microsoft.com/office/officeart/2005/8/layout/hierarchy2"/>
    <dgm:cxn modelId="{01139BD5-E344-4D0A-B4DF-C200722AB384}" srcId="{5D8BF728-EFD0-40C4-8D4C-89E7604A8EBD}" destId="{3124F3C5-4A9B-404B-A528-0FE0AF088AAC}" srcOrd="0" destOrd="0" parTransId="{32E7B1A8-28EC-4F3B-9982-1A3BE9CC657B}" sibTransId="{7DD786A0-B352-4014-8819-E4ADBBC40425}"/>
    <dgm:cxn modelId="{B7FCB3DE-E49A-42D2-B3C1-8E8CE79BCCEF}" type="presOf" srcId="{23B4B89D-9FDF-4CDC-8A62-2FE970487A19}" destId="{FD0282A8-8E72-4840-8CA0-B35F0DF236C0}" srcOrd="0" destOrd="0" presId="urn:microsoft.com/office/officeart/2005/8/layout/hierarchy2"/>
    <dgm:cxn modelId="{54BD5E1C-F78B-48BD-A59A-A24721933BE4}" srcId="{51A063AE-E7D4-4442-BC3D-BB4BF746AC3E}" destId="{946DFE1E-2415-40DD-93EF-579664E6F628}" srcOrd="0" destOrd="0" parTransId="{4A1287EF-6651-4864-A330-DDD281AA1ECE}" sibTransId="{59950EB0-953A-4CDE-A209-D55461C365A2}"/>
    <dgm:cxn modelId="{9AE97695-4389-44D8-9049-4C0F3D363F64}" srcId="{F4D90709-2651-4BBA-A83B-41B7918E8BC0}" destId="{A80A47F5-3354-4CA0-A831-FD1A0D859CB4}" srcOrd="0" destOrd="0" parTransId="{33BF1E52-92C3-46C0-BD2F-6EC13DABBDF0}" sibTransId="{E237962C-DE10-4F12-A3E3-95B35A506733}"/>
    <dgm:cxn modelId="{CD8DAE30-7EB3-4407-AB69-A05CA9D00F0C}" type="presOf" srcId="{FF4E0EAD-A178-4F5A-A4D2-D9B4E6A80B6E}" destId="{CC27D125-8FFE-4AD0-8416-25778A2F2501}" srcOrd="0" destOrd="0" presId="urn:microsoft.com/office/officeart/2005/8/layout/hierarchy2"/>
    <dgm:cxn modelId="{2109FB8E-2B00-408D-A78E-381AFD51B4F0}" srcId="{39847E42-9AE3-486F-BCA0-3AF0A2803AF4}" destId="{0630010F-90D9-43BA-9CFA-D99A19D6D3FD}" srcOrd="1" destOrd="0" parTransId="{7A600C8D-B2DA-4485-A526-263C40526BB7}" sibTransId="{B3B7C01B-D30F-47F4-9A98-3514263D0EA2}"/>
    <dgm:cxn modelId="{4EC8BFF7-A56C-4049-95D3-EAD189F14DEE}" type="presOf" srcId="{02E74C0E-F192-44A8-B0ED-30572B104A69}" destId="{AEF12C0F-63EC-4D88-9526-EE72F27FD3C1}" srcOrd="1" destOrd="0" presId="urn:microsoft.com/office/officeart/2005/8/layout/hierarchy2"/>
    <dgm:cxn modelId="{D8B7D88A-79F1-4FE9-B4C4-08276B627725}" srcId="{39847E42-9AE3-486F-BCA0-3AF0A2803AF4}" destId="{F278C6AA-1F5B-40E8-8391-138F13EE2299}" srcOrd="3" destOrd="0" parTransId="{05509A1C-EEBA-4869-9E68-47AA9FD6C6E4}" sibTransId="{5327C252-6C59-4414-A01D-0708D3B7AC9F}"/>
    <dgm:cxn modelId="{B3FA655E-18E4-4D75-88E5-4AB134E57FFD}" srcId="{F278C6AA-1F5B-40E8-8391-138F13EE2299}" destId="{1CDCEB0D-676F-494A-8306-47C7EC52BAD1}" srcOrd="1" destOrd="0" parTransId="{36AAB9ED-70BA-4815-BE26-5DFDC3C2511D}" sibTransId="{156D226C-5C85-4AFC-B394-6F77D8D37B4A}"/>
    <dgm:cxn modelId="{AFB18B59-3DDE-4D21-B5A7-433F3F15DB52}" type="presOf" srcId="{EA40C82B-7F04-4B1C-BF72-B02F17DFB77A}" destId="{2FF25AFB-4254-4E85-917E-B7515FC1A4AE}" srcOrd="0" destOrd="0" presId="urn:microsoft.com/office/officeart/2005/8/layout/hierarchy2"/>
    <dgm:cxn modelId="{CB555CCD-8930-422F-BB71-AD21D2B513B7}" type="presOf" srcId="{19856049-CC27-45E7-AAB5-0FCBE48FE305}" destId="{80401C9E-003D-47CB-9DB7-1AE7101AAAAE}" srcOrd="0" destOrd="0" presId="urn:microsoft.com/office/officeart/2005/8/layout/hierarchy2"/>
    <dgm:cxn modelId="{11886B6D-9B7B-4FC9-978C-0F7ED16090A4}" type="presOf" srcId="{373BC0DE-DD8B-41AA-995D-67734EE1A263}" destId="{05F453FF-7353-4D0D-B4F8-1C5B36A6EFBB}" srcOrd="0" destOrd="0" presId="urn:microsoft.com/office/officeart/2005/8/layout/hierarchy2"/>
    <dgm:cxn modelId="{7FAF1589-1FB6-439A-9E65-2CF921849B13}" type="presOf" srcId="{36324EE1-ED0E-4CF1-806C-03FD32170285}" destId="{8C0F29CB-E4B2-427F-AC0F-CF2126C4BD64}" srcOrd="0" destOrd="0" presId="urn:microsoft.com/office/officeart/2005/8/layout/hierarchy2"/>
    <dgm:cxn modelId="{FB5F6950-C3CC-46ED-9B83-99E24C53459C}" type="presOf" srcId="{02E74C0E-F192-44A8-B0ED-30572B104A69}" destId="{088EF18B-D6D1-4351-A3E8-35CC9DBC828F}" srcOrd="0" destOrd="0" presId="urn:microsoft.com/office/officeart/2005/8/layout/hierarchy2"/>
    <dgm:cxn modelId="{FD8D8BC2-EF95-4179-95E4-6607A74E7507}" type="presOf" srcId="{33BF1E52-92C3-46C0-BD2F-6EC13DABBDF0}" destId="{96C075DC-E057-4B81-BA6D-D04E15D11BC5}" srcOrd="0" destOrd="0" presId="urn:microsoft.com/office/officeart/2005/8/layout/hierarchy2"/>
    <dgm:cxn modelId="{1A69B13A-D3BA-4AE3-AB4A-A710786F175B}" type="presOf" srcId="{B43183C3-65FF-4FBA-A8DD-84B2D11AFEBD}" destId="{EE3C1D9F-79E9-40F7-85BE-01D110E3126F}" srcOrd="1" destOrd="0" presId="urn:microsoft.com/office/officeart/2005/8/layout/hierarchy2"/>
    <dgm:cxn modelId="{F6D4F28E-51F3-4214-90D3-5BF7B06E3C5F}" srcId="{B015E845-DB1D-4DAF-8085-CD2F3B008798}" destId="{2ECF16C2-9A62-47E5-95E0-CADB53C65729}" srcOrd="0" destOrd="0" parTransId="{DDC78FD4-0822-46E6-BDA2-947FB9A24087}" sibTransId="{66E332B9-4F71-4DFE-BFAB-433BE4B574D2}"/>
    <dgm:cxn modelId="{979282AE-168D-49CA-ADE1-756DED9C624D}" type="presOf" srcId="{0630010F-90D9-43BA-9CFA-D99A19D6D3FD}" destId="{8D4DACB8-AD72-457A-9D7D-E876EB4A54CF}" srcOrd="0" destOrd="0" presId="urn:microsoft.com/office/officeart/2005/8/layout/hierarchy2"/>
    <dgm:cxn modelId="{5D37CE73-3524-4737-9E5D-F925165D5E41}" type="presOf" srcId="{EA40C82B-7F04-4B1C-BF72-B02F17DFB77A}" destId="{F135190D-EF8B-459E-9C50-D50DB10F92AC}" srcOrd="1" destOrd="0" presId="urn:microsoft.com/office/officeart/2005/8/layout/hierarchy2"/>
    <dgm:cxn modelId="{8FFD919A-FD93-46AD-89AB-0E674CA60526}" type="presOf" srcId="{39847E42-9AE3-486F-BCA0-3AF0A2803AF4}" destId="{6B035559-5B16-4E60-BB75-C62EAA9CF97F}" srcOrd="0" destOrd="0" presId="urn:microsoft.com/office/officeart/2005/8/layout/hierarchy2"/>
    <dgm:cxn modelId="{D247727F-90F3-4537-8541-55AF9CF5FB28}" type="presOf" srcId="{51BAA680-EE21-4752-B71E-E15E1E5FF6BD}" destId="{88AB548A-99FB-46C2-8CED-D0D6C2929224}" srcOrd="0" destOrd="0" presId="urn:microsoft.com/office/officeart/2005/8/layout/hierarchy2"/>
    <dgm:cxn modelId="{84AC82C6-AC12-45D0-8638-4701DAF0D813}" type="presOf" srcId="{51A063AE-E7D4-4442-BC3D-BB4BF746AC3E}" destId="{BFD05785-819E-45FF-B97E-E51C4C1B87E2}" srcOrd="0" destOrd="0" presId="urn:microsoft.com/office/officeart/2005/8/layout/hierarchy2"/>
    <dgm:cxn modelId="{973BC7F0-D434-46FF-8028-FB9446A72FC8}" type="presOf" srcId="{62F56599-73B9-4F0C-B7E9-98F7E74A4131}" destId="{4C1AEC60-EAB2-45FB-A0EC-EDBAA9F704E3}" srcOrd="0" destOrd="0" presId="urn:microsoft.com/office/officeart/2005/8/layout/hierarchy2"/>
    <dgm:cxn modelId="{65413BD6-977E-4045-A58E-D3E1DA0B6DC9}" type="presOf" srcId="{F278C6AA-1F5B-40E8-8391-138F13EE2299}" destId="{5F368192-9888-4900-ABC5-0B73B14FBC93}" srcOrd="0" destOrd="0" presId="urn:microsoft.com/office/officeart/2005/8/layout/hierarchy2"/>
    <dgm:cxn modelId="{B074C0A9-A270-4F39-9A3F-198BDD4829D4}" srcId="{39847E42-9AE3-486F-BCA0-3AF0A2803AF4}" destId="{19856049-CC27-45E7-AAB5-0FCBE48FE305}" srcOrd="4" destOrd="0" parTransId="{C09FDB50-E517-4CD5-8BED-1DEB142EFC17}" sibTransId="{46481CB3-B9C5-49CF-8219-BD38993B1E5F}"/>
    <dgm:cxn modelId="{45A082E1-6F82-42FF-AE48-5A18BF65FE5C}" srcId="{51BAA680-EE21-4752-B71E-E15E1E5FF6BD}" destId="{E2A5071C-5CF5-4FF7-AE61-E34A119F4A24}" srcOrd="0" destOrd="0" parTransId="{50842A0E-5E79-4FF3-861A-208C457B7538}" sibTransId="{0E4AAE1F-3C4F-49AE-951D-92020BCDC96E}"/>
    <dgm:cxn modelId="{CF3256A8-4D0E-42FB-A174-BA535C658841}" srcId="{36324EE1-ED0E-4CF1-806C-03FD32170285}" destId="{373BC0DE-DD8B-41AA-995D-67734EE1A263}" srcOrd="0" destOrd="0" parTransId="{EA40C82B-7F04-4B1C-BF72-B02F17DFB77A}" sibTransId="{38CDE521-0C42-499B-88AB-48CF31B43D6C}"/>
    <dgm:cxn modelId="{E7CCEF3E-98A3-4A2B-B6C8-BE401E9CA927}" type="presOf" srcId="{B015E845-DB1D-4DAF-8085-CD2F3B008798}" destId="{FCDC9A3C-2A97-498B-BC34-1863F6A84E87}" srcOrd="0" destOrd="0" presId="urn:microsoft.com/office/officeart/2005/8/layout/hierarchy2"/>
    <dgm:cxn modelId="{C7B23A4F-776D-4D61-8C8F-253BA7E3122D}" type="presOf" srcId="{5D8BF728-EFD0-40C4-8D4C-89E7604A8EBD}" destId="{898C1F5B-72B7-48BF-B92E-D6AC3E461E17}" srcOrd="0" destOrd="0" presId="urn:microsoft.com/office/officeart/2005/8/layout/hierarchy2"/>
    <dgm:cxn modelId="{E4DBEE2D-CC3C-437B-B334-D33FDE082DD2}" type="presOf" srcId="{33BF1E52-92C3-46C0-BD2F-6EC13DABBDF0}" destId="{218E208F-1F8B-4094-920B-560547E99748}" srcOrd="1" destOrd="0" presId="urn:microsoft.com/office/officeart/2005/8/layout/hierarchy2"/>
    <dgm:cxn modelId="{21A097DF-D663-4EB0-A829-3EE0BCFA3F8B}" type="presOf" srcId="{2D2B7FF6-8BFC-4472-B935-1D84200B9097}" destId="{D4F25988-CA05-4AF9-B388-C671B4573A7B}" srcOrd="0" destOrd="0" presId="urn:microsoft.com/office/officeart/2005/8/layout/hierarchy2"/>
    <dgm:cxn modelId="{3138BA9D-3BF4-452F-BC2B-873C289A62F1}" type="presOf" srcId="{1CDCEB0D-676F-494A-8306-47C7EC52BAD1}" destId="{81EE15F9-D4CA-407A-8E22-87D5D45D99E1}" srcOrd="0" destOrd="0" presId="urn:microsoft.com/office/officeart/2005/8/layout/hierarchy2"/>
    <dgm:cxn modelId="{613E3242-1B83-4C18-ABC8-003BCC277AD6}" srcId="{F278C6AA-1F5B-40E8-8391-138F13EE2299}" destId="{5D8BF728-EFD0-40C4-8D4C-89E7604A8EBD}" srcOrd="0" destOrd="0" parTransId="{85732078-783B-43C7-8561-B519A7B837C4}" sibTransId="{E2172E49-5EE9-46FD-AFB9-92BD16254789}"/>
    <dgm:cxn modelId="{07FC743C-C170-4F4E-9C8D-D492EB43C473}" type="presOf" srcId="{85732078-783B-43C7-8561-B519A7B837C4}" destId="{50807DF9-2165-4224-8392-7E85F9FA0623}" srcOrd="0" destOrd="0" presId="urn:microsoft.com/office/officeart/2005/8/layout/hierarchy2"/>
    <dgm:cxn modelId="{BFA80319-4F1D-4DF4-8A3A-E4F94D5DD73E}" type="presOf" srcId="{E3BAC632-B0EE-4BAF-82A6-2873558FA3BA}" destId="{D75834C4-1387-4B7F-A066-013211508B0F}" srcOrd="1" destOrd="0" presId="urn:microsoft.com/office/officeart/2005/8/layout/hierarchy2"/>
    <dgm:cxn modelId="{EFB88E0F-09BD-4346-BC89-909BEDAB01EC}" type="presOf" srcId="{B7068350-4841-403C-9055-0C4B504A4475}" destId="{8BB7AB26-CF79-4667-B4CE-16C5686AD105}" srcOrd="0" destOrd="0" presId="urn:microsoft.com/office/officeart/2005/8/layout/hierarchy2"/>
    <dgm:cxn modelId="{384F57E7-06D4-4709-85DF-64AF52019589}" type="presOf" srcId="{2D2B7FF6-8BFC-4472-B935-1D84200B9097}" destId="{CAC2B9E0-21BD-4F2E-B53E-C698FF826527}" srcOrd="1" destOrd="0" presId="urn:microsoft.com/office/officeart/2005/8/layout/hierarchy2"/>
    <dgm:cxn modelId="{40E51CEF-0AD9-4487-AFC9-08AB24365922}" type="presOf" srcId="{946DFE1E-2415-40DD-93EF-579664E6F628}" destId="{DB828278-A743-4E7B-A663-C30DB5051E22}" srcOrd="0" destOrd="0" presId="urn:microsoft.com/office/officeart/2005/8/layout/hierarchy2"/>
    <dgm:cxn modelId="{E3161FCC-C1D1-4998-9314-5A99A0821AE9}" type="presOf" srcId="{9ABE6140-44D8-4EEF-88E1-162F27D3481F}" destId="{E20100FA-240D-4B56-87FC-B2893308C8E6}" srcOrd="1" destOrd="0" presId="urn:microsoft.com/office/officeart/2005/8/layout/hierarchy2"/>
    <dgm:cxn modelId="{834BBC77-6586-4F8C-978C-D82FB05BFB88}" type="presOf" srcId="{17852819-5F74-489E-9D13-786BC1AA32CE}" destId="{DBBADC87-DDAF-423D-A5A2-02F8BE1CD0F4}" srcOrd="1" destOrd="0" presId="urn:microsoft.com/office/officeart/2005/8/layout/hierarchy2"/>
    <dgm:cxn modelId="{833A897E-9BCB-4368-8D3D-6B08E5324597}" type="presOf" srcId="{2ECF16C2-9A62-47E5-95E0-CADB53C65729}" destId="{E837F858-B97F-47C9-B2D6-B12FD6071467}" srcOrd="0" destOrd="0" presId="urn:microsoft.com/office/officeart/2005/8/layout/hierarchy2"/>
    <dgm:cxn modelId="{B051032B-0F8F-476A-9831-802B70303A24}" type="presOf" srcId="{4A1287EF-6651-4864-A330-DDD281AA1ECE}" destId="{18F9EB65-5B3B-4A55-9224-3787E7106E13}" srcOrd="1" destOrd="0" presId="urn:microsoft.com/office/officeart/2005/8/layout/hierarchy2"/>
    <dgm:cxn modelId="{2004A882-8C64-4202-A48F-59258175B3B1}" srcId="{19856049-CC27-45E7-AAB5-0FCBE48FE305}" destId="{C01AAC69-0389-4D02-AE21-59A82DFC2A87}" srcOrd="0" destOrd="0" parTransId="{530E5C04-FEB4-4654-90F2-E26DB013279E}" sibTransId="{13C70EF6-4DE9-4EF0-AC80-758832C76378}"/>
    <dgm:cxn modelId="{D0DC6E6F-B198-4E36-AF2F-419E2A39665B}" type="presOf" srcId="{E6D84F78-0DC9-42F1-82CA-0E5C2B501E17}" destId="{4D1A07E0-C910-41B0-B6F4-C6F0256AA01D}" srcOrd="1" destOrd="0" presId="urn:microsoft.com/office/officeart/2005/8/layout/hierarchy2"/>
    <dgm:cxn modelId="{3CF53DEE-59F9-473F-B545-F0CD360ADED5}" srcId="{23B4B89D-9FDF-4CDC-8A62-2FE970487A19}" destId="{E86A231D-7ED1-4A0E-941A-7DF95C8438F7}" srcOrd="0" destOrd="0" parTransId="{FF4E0EAD-A178-4F5A-A4D2-D9B4E6A80B6E}" sibTransId="{07C595C4-E27E-49DD-ADE0-4D284A546738}"/>
    <dgm:cxn modelId="{9630AD58-6609-4992-BBE2-9894EDE84E0D}" type="presOf" srcId="{17852819-5F74-489E-9D13-786BC1AA32CE}" destId="{21F3C8B1-8603-4C04-A8B7-018FA7A01AE0}" srcOrd="0" destOrd="0" presId="urn:microsoft.com/office/officeart/2005/8/layout/hierarchy2"/>
    <dgm:cxn modelId="{E7D8E2F6-8F73-4114-AD9C-478D819D2604}" srcId="{39847E42-9AE3-486F-BCA0-3AF0A2803AF4}" destId="{51BAA680-EE21-4752-B71E-E15E1E5FF6BD}" srcOrd="2" destOrd="0" parTransId="{97CACA68-AA37-43CB-9982-E37FAEFE32A2}" sibTransId="{D6DE38C3-59F2-4F4A-A3AF-F917B5C7F794}"/>
    <dgm:cxn modelId="{45250E74-651A-455A-B3BD-CE9293EC3AD3}" type="presOf" srcId="{A80A47F5-3354-4CA0-A831-FD1A0D859CB4}" destId="{5374B2E7-B87D-4534-9425-CBE7B8D192CA}" srcOrd="0" destOrd="0" presId="urn:microsoft.com/office/officeart/2005/8/layout/hierarchy2"/>
    <dgm:cxn modelId="{96D1E7C4-C3F5-44E3-BF2B-AF81F354EE4D}" srcId="{0630010F-90D9-43BA-9CFA-D99A19D6D3FD}" destId="{4C061E3B-69CB-49E0-A217-C912CEA4BC3E}" srcOrd="0" destOrd="0" parTransId="{9ABE6140-44D8-4EEF-88E1-162F27D3481F}" sibTransId="{26CDF80E-93C0-47EF-A372-C6DE20616418}"/>
    <dgm:cxn modelId="{2DB572F7-F37B-4B16-B1F5-D9A9E99F2D7A}" srcId="{51A063AE-E7D4-4442-BC3D-BB4BF746AC3E}" destId="{B015E845-DB1D-4DAF-8085-CD2F3B008798}" srcOrd="1" destOrd="0" parTransId="{02E74C0E-F192-44A8-B0ED-30572B104A69}" sibTransId="{3B3C113C-B8A3-41C0-BE1E-9B4AD0DEED97}"/>
    <dgm:cxn modelId="{1A1058B0-0EDE-43F4-B8B5-8DCA10DDDBB8}" type="presOf" srcId="{3124F3C5-4A9B-404B-A528-0FE0AF088AAC}" destId="{41AEAFA2-A03F-4D65-9A4E-77340C2D5415}" srcOrd="0" destOrd="0" presId="urn:microsoft.com/office/officeart/2005/8/layout/hierarchy2"/>
    <dgm:cxn modelId="{DAA1CB3D-22DB-4919-930D-D041586CCC56}" type="presOf" srcId="{9ABE6140-44D8-4EEF-88E1-162F27D3481F}" destId="{C1797065-A9B9-436C-999D-55C32B4D6880}" srcOrd="0" destOrd="0" presId="urn:microsoft.com/office/officeart/2005/8/layout/hierarchy2"/>
    <dgm:cxn modelId="{106F0083-9557-43B1-8FA1-586BC5483F1D}" srcId="{1CDCEB0D-676F-494A-8306-47C7EC52BAD1}" destId="{62F56599-73B9-4F0C-B7E9-98F7E74A4131}" srcOrd="0" destOrd="0" parTransId="{E3BAC632-B0EE-4BAF-82A6-2873558FA3BA}" sibTransId="{84B1C5B9-4A02-4C5C-AF84-B75728E5D7C6}"/>
    <dgm:cxn modelId="{E0637A52-7785-4826-857E-DADF21522CCE}" type="presOf" srcId="{DDC78FD4-0822-46E6-BDA2-947FB9A24087}" destId="{E0CD462F-D5A5-4314-90C6-84A95762DCCA}" srcOrd="0" destOrd="0" presId="urn:microsoft.com/office/officeart/2005/8/layout/hierarchy2"/>
    <dgm:cxn modelId="{9970DF01-6CDF-4AF9-B2B0-3A610EAE74AC}" srcId="{F278C6AA-1F5B-40E8-8391-138F13EE2299}" destId="{36324EE1-ED0E-4CF1-806C-03FD32170285}" srcOrd="2" destOrd="0" parTransId="{17852819-5F74-489E-9D13-786BC1AA32CE}" sibTransId="{1FE26075-048B-4F59-91DD-669ED1BF03F9}"/>
    <dgm:cxn modelId="{75AC961D-EE82-450F-9790-3A06F81B720C}" type="presOf" srcId="{E3BAC632-B0EE-4BAF-82A6-2873558FA3BA}" destId="{796D65DE-DBEF-46F9-B2BF-E2374055B8F2}" srcOrd="0" destOrd="0" presId="urn:microsoft.com/office/officeart/2005/8/layout/hierarchy2"/>
    <dgm:cxn modelId="{991C0C27-1843-4315-926A-1FC0694B5F69}" type="presOf" srcId="{4C061E3B-69CB-49E0-A217-C912CEA4BC3E}" destId="{E4B8C72E-36EF-4410-9932-C07A20215A46}" srcOrd="0" destOrd="0" presId="urn:microsoft.com/office/officeart/2005/8/layout/hierarchy2"/>
    <dgm:cxn modelId="{E2731805-BCC0-4C6E-922C-04F131015B6E}" type="presOf" srcId="{C01AAC69-0389-4D02-AE21-59A82DFC2A87}" destId="{CF609117-C4FE-4A18-86BA-4A938095619F}" srcOrd="0" destOrd="0" presId="urn:microsoft.com/office/officeart/2005/8/layout/hierarchy2"/>
    <dgm:cxn modelId="{EB5819E8-525D-4FB8-BD17-2EBCCA72A3C1}" type="presOf" srcId="{530E5C04-FEB4-4654-90F2-E26DB013279E}" destId="{32070187-A09C-426A-A0BA-AC1D69AC36F3}" srcOrd="0" destOrd="0" presId="urn:microsoft.com/office/officeart/2005/8/layout/hierarchy2"/>
    <dgm:cxn modelId="{8FCE4074-D6BA-4F38-8E72-F9E43C43A3B2}" type="presOf" srcId="{E6D84F78-0DC9-42F1-82CA-0E5C2B501E17}" destId="{FACDA1C8-875C-4803-8D7E-6D269100864E}" srcOrd="0" destOrd="0" presId="urn:microsoft.com/office/officeart/2005/8/layout/hierarchy2"/>
    <dgm:cxn modelId="{38529207-DD27-457D-B960-9B0D985E4D99}" type="presOf" srcId="{E86A231D-7ED1-4A0E-941A-7DF95C8438F7}" destId="{2D041754-96BF-4483-8364-CACA28E0C92F}" srcOrd="0" destOrd="0" presId="urn:microsoft.com/office/officeart/2005/8/layout/hierarchy2"/>
    <dgm:cxn modelId="{3CBEAC6F-9F37-4497-A79A-E5A0499B1555}" type="presOf" srcId="{85732078-783B-43C7-8561-B519A7B837C4}" destId="{BABB1A86-CD68-47AB-A40F-F215873EF730}" srcOrd="1" destOrd="0" presId="urn:microsoft.com/office/officeart/2005/8/layout/hierarchy2"/>
    <dgm:cxn modelId="{3EBA2845-11B4-4E50-B4CC-4AB0717E875D}" type="presOf" srcId="{32E7B1A8-28EC-4F3B-9982-1A3BE9CC657B}" destId="{15346F5C-98DF-42FB-A41A-02692467DF5C}" srcOrd="1" destOrd="0" presId="urn:microsoft.com/office/officeart/2005/8/layout/hierarchy2"/>
    <dgm:cxn modelId="{9FA998F7-00E0-4337-A7F1-2D34D85EAABA}" type="presParOf" srcId="{6B035559-5B16-4E60-BB75-C62EAA9CF97F}" destId="{D173C377-B46F-47C6-B959-012154737A67}" srcOrd="0" destOrd="0" presId="urn:microsoft.com/office/officeart/2005/8/layout/hierarchy2"/>
    <dgm:cxn modelId="{395A6C39-EABA-4839-AEA2-ECF8C56CA7FE}" type="presParOf" srcId="{D173C377-B46F-47C6-B959-012154737A67}" destId="{BFD05785-819E-45FF-B97E-E51C4C1B87E2}" srcOrd="0" destOrd="0" presId="urn:microsoft.com/office/officeart/2005/8/layout/hierarchy2"/>
    <dgm:cxn modelId="{D828334A-53CB-4B09-BA29-8F0182A62C81}" type="presParOf" srcId="{D173C377-B46F-47C6-B959-012154737A67}" destId="{4A850F41-361A-43C2-A903-88AB0FE40024}" srcOrd="1" destOrd="0" presId="urn:microsoft.com/office/officeart/2005/8/layout/hierarchy2"/>
    <dgm:cxn modelId="{BE7E6044-3B4E-41A5-9C24-C552DBB15C83}" type="presParOf" srcId="{4A850F41-361A-43C2-A903-88AB0FE40024}" destId="{CA37B0AA-2EF3-4B3C-AB7A-A61CD077E8B5}" srcOrd="0" destOrd="0" presId="urn:microsoft.com/office/officeart/2005/8/layout/hierarchy2"/>
    <dgm:cxn modelId="{F20CCA7C-C1CD-4F53-86DA-AE1067EA398D}" type="presParOf" srcId="{CA37B0AA-2EF3-4B3C-AB7A-A61CD077E8B5}" destId="{18F9EB65-5B3B-4A55-9224-3787E7106E13}" srcOrd="0" destOrd="0" presId="urn:microsoft.com/office/officeart/2005/8/layout/hierarchy2"/>
    <dgm:cxn modelId="{42E5245E-2AA4-48ED-9117-D98AFC19066E}" type="presParOf" srcId="{4A850F41-361A-43C2-A903-88AB0FE40024}" destId="{89D7C18B-BC15-4754-BEB5-98E38F82BA14}" srcOrd="1" destOrd="0" presId="urn:microsoft.com/office/officeart/2005/8/layout/hierarchy2"/>
    <dgm:cxn modelId="{AB5198DD-279E-4260-80DA-A87A3183154F}" type="presParOf" srcId="{89D7C18B-BC15-4754-BEB5-98E38F82BA14}" destId="{DB828278-A743-4E7B-A663-C30DB5051E22}" srcOrd="0" destOrd="0" presId="urn:microsoft.com/office/officeart/2005/8/layout/hierarchy2"/>
    <dgm:cxn modelId="{44F9810C-EE08-4097-A38B-68888BA34511}" type="presParOf" srcId="{89D7C18B-BC15-4754-BEB5-98E38F82BA14}" destId="{F9599D6C-8B15-455A-B5FB-512E544A20E3}" srcOrd="1" destOrd="0" presId="urn:microsoft.com/office/officeart/2005/8/layout/hierarchy2"/>
    <dgm:cxn modelId="{F4BAD75B-28FB-4270-94E5-04943B8E6684}" type="presParOf" srcId="{F9599D6C-8B15-455A-B5FB-512E544A20E3}" destId="{DE22F2A3-F7F1-4CA2-A594-9A948DAB9C85}" srcOrd="0" destOrd="0" presId="urn:microsoft.com/office/officeart/2005/8/layout/hierarchy2"/>
    <dgm:cxn modelId="{94D15688-D9DD-4153-8832-88785D819164}" type="presParOf" srcId="{DE22F2A3-F7F1-4CA2-A594-9A948DAB9C85}" destId="{EE3C1D9F-79E9-40F7-85BE-01D110E3126F}" srcOrd="0" destOrd="0" presId="urn:microsoft.com/office/officeart/2005/8/layout/hierarchy2"/>
    <dgm:cxn modelId="{22EB522C-CA01-4DD6-BC5D-A3E86FB548F3}" type="presParOf" srcId="{F9599D6C-8B15-455A-B5FB-512E544A20E3}" destId="{CE2FAE23-31DA-4CD2-98E2-83773A04A5CB}" srcOrd="1" destOrd="0" presId="urn:microsoft.com/office/officeart/2005/8/layout/hierarchy2"/>
    <dgm:cxn modelId="{DF3B24B6-CCDF-4566-8111-403FD8C4CC2A}" type="presParOf" srcId="{CE2FAE23-31DA-4CD2-98E2-83773A04A5CB}" destId="{8BB7AB26-CF79-4667-B4CE-16C5686AD105}" srcOrd="0" destOrd="0" presId="urn:microsoft.com/office/officeart/2005/8/layout/hierarchy2"/>
    <dgm:cxn modelId="{1C4D8D39-B06D-49DF-A89F-EADF0A41B2AA}" type="presParOf" srcId="{CE2FAE23-31DA-4CD2-98E2-83773A04A5CB}" destId="{5C9E0D7A-56EC-4B23-91F1-789CAA3B8DE2}" srcOrd="1" destOrd="0" presId="urn:microsoft.com/office/officeart/2005/8/layout/hierarchy2"/>
    <dgm:cxn modelId="{37AEC8EC-F3F3-4FEC-AA8C-F883191D5D6A}" type="presParOf" srcId="{4A850F41-361A-43C2-A903-88AB0FE40024}" destId="{088EF18B-D6D1-4351-A3E8-35CC9DBC828F}" srcOrd="2" destOrd="0" presId="urn:microsoft.com/office/officeart/2005/8/layout/hierarchy2"/>
    <dgm:cxn modelId="{63152EE6-CCEC-4BBB-B82C-7DDD640CC7D5}" type="presParOf" srcId="{088EF18B-D6D1-4351-A3E8-35CC9DBC828F}" destId="{AEF12C0F-63EC-4D88-9526-EE72F27FD3C1}" srcOrd="0" destOrd="0" presId="urn:microsoft.com/office/officeart/2005/8/layout/hierarchy2"/>
    <dgm:cxn modelId="{C8AFE02C-D683-41AA-AC0E-F21322DDCFFE}" type="presParOf" srcId="{4A850F41-361A-43C2-A903-88AB0FE40024}" destId="{6035A4FA-E4BE-4239-AC3F-52F9B215366B}" srcOrd="3" destOrd="0" presId="urn:microsoft.com/office/officeart/2005/8/layout/hierarchy2"/>
    <dgm:cxn modelId="{911333AD-3968-4818-8550-8F8FF563F6CB}" type="presParOf" srcId="{6035A4FA-E4BE-4239-AC3F-52F9B215366B}" destId="{FCDC9A3C-2A97-498B-BC34-1863F6A84E87}" srcOrd="0" destOrd="0" presId="urn:microsoft.com/office/officeart/2005/8/layout/hierarchy2"/>
    <dgm:cxn modelId="{939D86AE-4D84-480D-9214-BC5536B2D059}" type="presParOf" srcId="{6035A4FA-E4BE-4239-AC3F-52F9B215366B}" destId="{AB6CEBFF-9906-4C38-B71E-3FD1A22498D3}" srcOrd="1" destOrd="0" presId="urn:microsoft.com/office/officeart/2005/8/layout/hierarchy2"/>
    <dgm:cxn modelId="{24D57634-7C37-49FD-950A-C615BA561A00}" type="presParOf" srcId="{AB6CEBFF-9906-4C38-B71E-3FD1A22498D3}" destId="{E0CD462F-D5A5-4314-90C6-84A95762DCCA}" srcOrd="0" destOrd="0" presId="urn:microsoft.com/office/officeart/2005/8/layout/hierarchy2"/>
    <dgm:cxn modelId="{EE8BBE37-2064-4330-B273-9F933767A99F}" type="presParOf" srcId="{E0CD462F-D5A5-4314-90C6-84A95762DCCA}" destId="{615B79F9-FE74-40EE-BBA9-BC60613DD3D8}" srcOrd="0" destOrd="0" presId="urn:microsoft.com/office/officeart/2005/8/layout/hierarchy2"/>
    <dgm:cxn modelId="{E884EA89-0F93-4AAF-A5C7-134BF8123F5D}" type="presParOf" srcId="{AB6CEBFF-9906-4C38-B71E-3FD1A22498D3}" destId="{5FE23615-21AA-467F-BD71-6CF387D26AD8}" srcOrd="1" destOrd="0" presId="urn:microsoft.com/office/officeart/2005/8/layout/hierarchy2"/>
    <dgm:cxn modelId="{EA5F01A0-D14C-49C7-8C86-933ECA330293}" type="presParOf" srcId="{5FE23615-21AA-467F-BD71-6CF387D26AD8}" destId="{E837F858-B97F-47C9-B2D6-B12FD6071467}" srcOrd="0" destOrd="0" presId="urn:microsoft.com/office/officeart/2005/8/layout/hierarchy2"/>
    <dgm:cxn modelId="{5FB5619D-D242-4364-9BB5-6029680D4FF2}" type="presParOf" srcId="{5FE23615-21AA-467F-BD71-6CF387D26AD8}" destId="{B58211A9-B142-4978-A066-5FE1B8B39B38}" srcOrd="1" destOrd="0" presId="urn:microsoft.com/office/officeart/2005/8/layout/hierarchy2"/>
    <dgm:cxn modelId="{C8EE71C6-6692-452D-8E0A-C31453954F31}" type="presParOf" srcId="{6B035559-5B16-4E60-BB75-C62EAA9CF97F}" destId="{9BF16CD9-F5BD-43BC-B89F-A4FD7B760A57}" srcOrd="1" destOrd="0" presId="urn:microsoft.com/office/officeart/2005/8/layout/hierarchy2"/>
    <dgm:cxn modelId="{3DB65924-FF44-47C5-9547-38073B4E27C2}" type="presParOf" srcId="{9BF16CD9-F5BD-43BC-B89F-A4FD7B760A57}" destId="{8D4DACB8-AD72-457A-9D7D-E876EB4A54CF}" srcOrd="0" destOrd="0" presId="urn:microsoft.com/office/officeart/2005/8/layout/hierarchy2"/>
    <dgm:cxn modelId="{07E2F865-5A2E-44BC-BFE8-D6A151201F37}" type="presParOf" srcId="{9BF16CD9-F5BD-43BC-B89F-A4FD7B760A57}" destId="{BEE664EB-AA29-42CD-88A4-361A1008D3CB}" srcOrd="1" destOrd="0" presId="urn:microsoft.com/office/officeart/2005/8/layout/hierarchy2"/>
    <dgm:cxn modelId="{AB53D736-EB41-4A3F-B2E2-78DEAA7F9B5C}" type="presParOf" srcId="{BEE664EB-AA29-42CD-88A4-361A1008D3CB}" destId="{C1797065-A9B9-436C-999D-55C32B4D6880}" srcOrd="0" destOrd="0" presId="urn:microsoft.com/office/officeart/2005/8/layout/hierarchy2"/>
    <dgm:cxn modelId="{319DC985-1989-4BCC-B0DE-7A79B15626B2}" type="presParOf" srcId="{C1797065-A9B9-436C-999D-55C32B4D6880}" destId="{E20100FA-240D-4B56-87FC-B2893308C8E6}" srcOrd="0" destOrd="0" presId="urn:microsoft.com/office/officeart/2005/8/layout/hierarchy2"/>
    <dgm:cxn modelId="{D5D73602-7C01-44D0-A306-8DEA9CBBA6FA}" type="presParOf" srcId="{BEE664EB-AA29-42CD-88A4-361A1008D3CB}" destId="{14966696-0D45-4CB8-90E0-105FC0D93FB3}" srcOrd="1" destOrd="0" presId="urn:microsoft.com/office/officeart/2005/8/layout/hierarchy2"/>
    <dgm:cxn modelId="{782814C0-D925-4DF6-BE19-5184A437A2BB}" type="presParOf" srcId="{14966696-0D45-4CB8-90E0-105FC0D93FB3}" destId="{E4B8C72E-36EF-4410-9932-C07A20215A46}" srcOrd="0" destOrd="0" presId="urn:microsoft.com/office/officeart/2005/8/layout/hierarchy2"/>
    <dgm:cxn modelId="{A8049A4E-F011-47D7-9D90-7DA682981792}" type="presParOf" srcId="{14966696-0D45-4CB8-90E0-105FC0D93FB3}" destId="{10822441-26F0-4B6B-B92F-A8980BD5027D}" srcOrd="1" destOrd="0" presId="urn:microsoft.com/office/officeart/2005/8/layout/hierarchy2"/>
    <dgm:cxn modelId="{512126ED-CC53-4EB3-AC2B-8FEBDB67A9E1}" type="presParOf" srcId="{6B035559-5B16-4E60-BB75-C62EAA9CF97F}" destId="{1E5D91F8-8FAE-4023-841C-15D6BCFE6609}" srcOrd="2" destOrd="0" presId="urn:microsoft.com/office/officeart/2005/8/layout/hierarchy2"/>
    <dgm:cxn modelId="{610307CE-ED78-4CDD-BAF9-EEBC7AE2D927}" type="presParOf" srcId="{1E5D91F8-8FAE-4023-841C-15D6BCFE6609}" destId="{88AB548A-99FB-46C2-8CED-D0D6C2929224}" srcOrd="0" destOrd="0" presId="urn:microsoft.com/office/officeart/2005/8/layout/hierarchy2"/>
    <dgm:cxn modelId="{AA572587-018D-4BEE-A65E-B461ED429EF6}" type="presParOf" srcId="{1E5D91F8-8FAE-4023-841C-15D6BCFE6609}" destId="{87CD7120-7F91-4300-B22B-1E37637263BA}" srcOrd="1" destOrd="0" presId="urn:microsoft.com/office/officeart/2005/8/layout/hierarchy2"/>
    <dgm:cxn modelId="{DEDF1E55-30C6-43DF-A579-A2210E49BAC4}" type="presParOf" srcId="{87CD7120-7F91-4300-B22B-1E37637263BA}" destId="{9FE89858-B7E4-4A85-9003-191BBE565C57}" srcOrd="0" destOrd="0" presId="urn:microsoft.com/office/officeart/2005/8/layout/hierarchy2"/>
    <dgm:cxn modelId="{72DA2819-461A-4720-A6AC-751580C2C995}" type="presParOf" srcId="{9FE89858-B7E4-4A85-9003-191BBE565C57}" destId="{27D5B228-2FEB-4AC1-86F0-1F0ED9C334CD}" srcOrd="0" destOrd="0" presId="urn:microsoft.com/office/officeart/2005/8/layout/hierarchy2"/>
    <dgm:cxn modelId="{87B856AA-ADF0-4E75-A4C1-49A6F0C5FB56}" type="presParOf" srcId="{87CD7120-7F91-4300-B22B-1E37637263BA}" destId="{60191ECF-F8A1-4E6B-B2CC-4494BDE178E8}" srcOrd="1" destOrd="0" presId="urn:microsoft.com/office/officeart/2005/8/layout/hierarchy2"/>
    <dgm:cxn modelId="{FC2E534B-C24F-42E5-A3E1-FB07B94A8A34}" type="presParOf" srcId="{60191ECF-F8A1-4E6B-B2CC-4494BDE178E8}" destId="{2FF89B4E-1A64-4F6A-A998-7A178EA8C82B}" srcOrd="0" destOrd="0" presId="urn:microsoft.com/office/officeart/2005/8/layout/hierarchy2"/>
    <dgm:cxn modelId="{EB95A3A6-5BCE-4FB6-9969-315DA9B34A0D}" type="presParOf" srcId="{60191ECF-F8A1-4E6B-B2CC-4494BDE178E8}" destId="{2285447A-C1FD-4D25-BD19-E9BB99B3613E}" srcOrd="1" destOrd="0" presId="urn:microsoft.com/office/officeart/2005/8/layout/hierarchy2"/>
    <dgm:cxn modelId="{9D0CBEFD-BD5B-40DB-89EB-367F6E40B725}" type="presParOf" srcId="{2285447A-C1FD-4D25-BD19-E9BB99B3613E}" destId="{D4F25988-CA05-4AF9-B388-C671B4573A7B}" srcOrd="0" destOrd="0" presId="urn:microsoft.com/office/officeart/2005/8/layout/hierarchy2"/>
    <dgm:cxn modelId="{6D0A83BE-AB40-4051-9B17-ADB39570B4F6}" type="presParOf" srcId="{D4F25988-CA05-4AF9-B388-C671B4573A7B}" destId="{CAC2B9E0-21BD-4F2E-B53E-C698FF826527}" srcOrd="0" destOrd="0" presId="urn:microsoft.com/office/officeart/2005/8/layout/hierarchy2"/>
    <dgm:cxn modelId="{7850D8D0-82C6-4633-AB18-6B93DA4CAA98}" type="presParOf" srcId="{2285447A-C1FD-4D25-BD19-E9BB99B3613E}" destId="{C3A7B3D4-C905-4648-858F-A532E40D7EFE}" srcOrd="1" destOrd="0" presId="urn:microsoft.com/office/officeart/2005/8/layout/hierarchy2"/>
    <dgm:cxn modelId="{CB7FA05E-FF1E-4617-81D0-8829CF255A5D}" type="presParOf" srcId="{C3A7B3D4-C905-4648-858F-A532E40D7EFE}" destId="{FD0282A8-8E72-4840-8CA0-B35F0DF236C0}" srcOrd="0" destOrd="0" presId="urn:microsoft.com/office/officeart/2005/8/layout/hierarchy2"/>
    <dgm:cxn modelId="{FF16EB0A-9E13-4CE7-AF78-E6E165F52753}" type="presParOf" srcId="{C3A7B3D4-C905-4648-858F-A532E40D7EFE}" destId="{B436E3DC-5E7E-4BA3-8A01-03E113AB10D1}" srcOrd="1" destOrd="0" presId="urn:microsoft.com/office/officeart/2005/8/layout/hierarchy2"/>
    <dgm:cxn modelId="{84186997-F21B-42E9-959C-1BD1A0F8792C}" type="presParOf" srcId="{B436E3DC-5E7E-4BA3-8A01-03E113AB10D1}" destId="{CC27D125-8FFE-4AD0-8416-25778A2F2501}" srcOrd="0" destOrd="0" presId="urn:microsoft.com/office/officeart/2005/8/layout/hierarchy2"/>
    <dgm:cxn modelId="{271594B8-1396-4040-A784-C8B60AF8DB26}" type="presParOf" srcId="{CC27D125-8FFE-4AD0-8416-25778A2F2501}" destId="{835C9866-F640-48F5-B482-CCD6D0084E1C}" srcOrd="0" destOrd="0" presId="urn:microsoft.com/office/officeart/2005/8/layout/hierarchy2"/>
    <dgm:cxn modelId="{8F8EA877-57E6-4161-BC21-2267D831DE99}" type="presParOf" srcId="{B436E3DC-5E7E-4BA3-8A01-03E113AB10D1}" destId="{34AC3628-028F-4C5E-B5AA-D8AE8FE70A3B}" srcOrd="1" destOrd="0" presId="urn:microsoft.com/office/officeart/2005/8/layout/hierarchy2"/>
    <dgm:cxn modelId="{ED46D8AC-4F1C-42BA-8BFA-926E11B1B2A4}" type="presParOf" srcId="{34AC3628-028F-4C5E-B5AA-D8AE8FE70A3B}" destId="{2D041754-96BF-4483-8364-CACA28E0C92F}" srcOrd="0" destOrd="0" presId="urn:microsoft.com/office/officeart/2005/8/layout/hierarchy2"/>
    <dgm:cxn modelId="{B0248F10-42F9-4491-849C-E9CFB691F236}" type="presParOf" srcId="{34AC3628-028F-4C5E-B5AA-D8AE8FE70A3B}" destId="{C7AF1141-C2B9-44C2-BCA7-70EFD9F332E4}" srcOrd="1" destOrd="0" presId="urn:microsoft.com/office/officeart/2005/8/layout/hierarchy2"/>
    <dgm:cxn modelId="{509F3B51-9617-428D-9738-EDAB408CAE50}" type="presParOf" srcId="{2285447A-C1FD-4D25-BD19-E9BB99B3613E}" destId="{FACDA1C8-875C-4803-8D7E-6D269100864E}" srcOrd="2" destOrd="0" presId="urn:microsoft.com/office/officeart/2005/8/layout/hierarchy2"/>
    <dgm:cxn modelId="{68A462D7-B674-4807-B8E8-FF1B70CCE197}" type="presParOf" srcId="{FACDA1C8-875C-4803-8D7E-6D269100864E}" destId="{4D1A07E0-C910-41B0-B6F4-C6F0256AA01D}" srcOrd="0" destOrd="0" presId="urn:microsoft.com/office/officeart/2005/8/layout/hierarchy2"/>
    <dgm:cxn modelId="{4235A2ED-F0EC-4E8D-982E-5B9F55AFF14D}" type="presParOf" srcId="{2285447A-C1FD-4D25-BD19-E9BB99B3613E}" destId="{76041FCE-BD7E-4D14-A912-9DAE42DF7E20}" srcOrd="3" destOrd="0" presId="urn:microsoft.com/office/officeart/2005/8/layout/hierarchy2"/>
    <dgm:cxn modelId="{CB990892-DDA4-4A34-A657-533ABFA5FDCB}" type="presParOf" srcId="{76041FCE-BD7E-4D14-A912-9DAE42DF7E20}" destId="{8D44BC33-3456-430C-87D0-1D4D584E5376}" srcOrd="0" destOrd="0" presId="urn:microsoft.com/office/officeart/2005/8/layout/hierarchy2"/>
    <dgm:cxn modelId="{5C376CD6-287B-420D-82ED-1D15C0908395}" type="presParOf" srcId="{76041FCE-BD7E-4D14-A912-9DAE42DF7E20}" destId="{A0076015-8EFE-4C0E-9D0A-E7F1CEE418E1}" srcOrd="1" destOrd="0" presId="urn:microsoft.com/office/officeart/2005/8/layout/hierarchy2"/>
    <dgm:cxn modelId="{186C2995-C404-4112-BBFD-A2A0B76A3E2E}" type="presParOf" srcId="{A0076015-8EFE-4C0E-9D0A-E7F1CEE418E1}" destId="{96C075DC-E057-4B81-BA6D-D04E15D11BC5}" srcOrd="0" destOrd="0" presId="urn:microsoft.com/office/officeart/2005/8/layout/hierarchy2"/>
    <dgm:cxn modelId="{21F69334-6620-414D-B272-33EE94713D05}" type="presParOf" srcId="{96C075DC-E057-4B81-BA6D-D04E15D11BC5}" destId="{218E208F-1F8B-4094-920B-560547E99748}" srcOrd="0" destOrd="0" presId="urn:microsoft.com/office/officeart/2005/8/layout/hierarchy2"/>
    <dgm:cxn modelId="{700F767F-DC94-442A-9AB4-08F835A21593}" type="presParOf" srcId="{A0076015-8EFE-4C0E-9D0A-E7F1CEE418E1}" destId="{34142681-73D2-49E3-A6E0-5B8EDBA663DC}" srcOrd="1" destOrd="0" presId="urn:microsoft.com/office/officeart/2005/8/layout/hierarchy2"/>
    <dgm:cxn modelId="{51A7418F-5166-4FC6-AAF5-F6095DB5FAAD}" type="presParOf" srcId="{34142681-73D2-49E3-A6E0-5B8EDBA663DC}" destId="{5374B2E7-B87D-4534-9425-CBE7B8D192CA}" srcOrd="0" destOrd="0" presId="urn:microsoft.com/office/officeart/2005/8/layout/hierarchy2"/>
    <dgm:cxn modelId="{F3513CF4-8638-4202-B282-2D09824807EF}" type="presParOf" srcId="{34142681-73D2-49E3-A6E0-5B8EDBA663DC}" destId="{DCBC157D-74D6-4D79-9E03-2F9EF2FDEA96}" srcOrd="1" destOrd="0" presId="urn:microsoft.com/office/officeart/2005/8/layout/hierarchy2"/>
    <dgm:cxn modelId="{74A4EF16-E1C6-4BCB-898A-A407FAF1E250}" type="presParOf" srcId="{6B035559-5B16-4E60-BB75-C62EAA9CF97F}" destId="{5F29E82F-234B-42AE-8188-AB17F936B651}" srcOrd="3" destOrd="0" presId="urn:microsoft.com/office/officeart/2005/8/layout/hierarchy2"/>
    <dgm:cxn modelId="{DC2AB64B-1090-4778-8C4D-A10A65FD628B}" type="presParOf" srcId="{5F29E82F-234B-42AE-8188-AB17F936B651}" destId="{5F368192-9888-4900-ABC5-0B73B14FBC93}" srcOrd="0" destOrd="0" presId="urn:microsoft.com/office/officeart/2005/8/layout/hierarchy2"/>
    <dgm:cxn modelId="{D52D8D44-C858-487C-818A-CE7FA375CBC0}" type="presParOf" srcId="{5F29E82F-234B-42AE-8188-AB17F936B651}" destId="{08EE3233-CBC6-40D2-85B4-2C97AC292F03}" srcOrd="1" destOrd="0" presId="urn:microsoft.com/office/officeart/2005/8/layout/hierarchy2"/>
    <dgm:cxn modelId="{EC2DBB64-BC1B-46FE-8E28-ADD972227F2A}" type="presParOf" srcId="{08EE3233-CBC6-40D2-85B4-2C97AC292F03}" destId="{50807DF9-2165-4224-8392-7E85F9FA0623}" srcOrd="0" destOrd="0" presId="urn:microsoft.com/office/officeart/2005/8/layout/hierarchy2"/>
    <dgm:cxn modelId="{ACF5A768-840E-4544-A593-4412CA490876}" type="presParOf" srcId="{50807DF9-2165-4224-8392-7E85F9FA0623}" destId="{BABB1A86-CD68-47AB-A40F-F215873EF730}" srcOrd="0" destOrd="0" presId="urn:microsoft.com/office/officeart/2005/8/layout/hierarchy2"/>
    <dgm:cxn modelId="{D3CF13CE-2E8A-40A8-9BA1-1C4EE60730BE}" type="presParOf" srcId="{08EE3233-CBC6-40D2-85B4-2C97AC292F03}" destId="{091CA710-D04A-4593-850D-7C4E4418A740}" srcOrd="1" destOrd="0" presId="urn:microsoft.com/office/officeart/2005/8/layout/hierarchy2"/>
    <dgm:cxn modelId="{83663617-8D5D-4A1D-934D-46726A8BF31E}" type="presParOf" srcId="{091CA710-D04A-4593-850D-7C4E4418A740}" destId="{898C1F5B-72B7-48BF-B92E-D6AC3E461E17}" srcOrd="0" destOrd="0" presId="urn:microsoft.com/office/officeart/2005/8/layout/hierarchy2"/>
    <dgm:cxn modelId="{E8787980-6A3D-4C5D-94CB-D7D65395CA5C}" type="presParOf" srcId="{091CA710-D04A-4593-850D-7C4E4418A740}" destId="{13F59820-D9A6-4F1C-9BCB-49FB1ABD404E}" srcOrd="1" destOrd="0" presId="urn:microsoft.com/office/officeart/2005/8/layout/hierarchy2"/>
    <dgm:cxn modelId="{58CBFF25-6E87-4DE1-B1B7-F9FBF6539EA5}" type="presParOf" srcId="{13F59820-D9A6-4F1C-9BCB-49FB1ABD404E}" destId="{CDC1174F-AA96-4F55-9065-DBC73168998F}" srcOrd="0" destOrd="0" presId="urn:microsoft.com/office/officeart/2005/8/layout/hierarchy2"/>
    <dgm:cxn modelId="{5EE95579-666D-45F4-ABC5-3866D5122181}" type="presParOf" srcId="{CDC1174F-AA96-4F55-9065-DBC73168998F}" destId="{15346F5C-98DF-42FB-A41A-02692467DF5C}" srcOrd="0" destOrd="0" presId="urn:microsoft.com/office/officeart/2005/8/layout/hierarchy2"/>
    <dgm:cxn modelId="{8161FF7B-815D-4716-A481-B88E50ED652A}" type="presParOf" srcId="{13F59820-D9A6-4F1C-9BCB-49FB1ABD404E}" destId="{56651B40-4960-4797-A129-4B415101F048}" srcOrd="1" destOrd="0" presId="urn:microsoft.com/office/officeart/2005/8/layout/hierarchy2"/>
    <dgm:cxn modelId="{F4B1EA78-FE0A-4BB4-BD2C-08345F160364}" type="presParOf" srcId="{56651B40-4960-4797-A129-4B415101F048}" destId="{41AEAFA2-A03F-4D65-9A4E-77340C2D5415}" srcOrd="0" destOrd="0" presId="urn:microsoft.com/office/officeart/2005/8/layout/hierarchy2"/>
    <dgm:cxn modelId="{49AA6AE1-ED5C-48FD-910D-B678A6614216}" type="presParOf" srcId="{56651B40-4960-4797-A129-4B415101F048}" destId="{F15B36C1-7545-4CED-B879-F538518CFACF}" srcOrd="1" destOrd="0" presId="urn:microsoft.com/office/officeart/2005/8/layout/hierarchy2"/>
    <dgm:cxn modelId="{0E1F4900-8661-4E17-BCDC-9F3D7F634874}" type="presParOf" srcId="{08EE3233-CBC6-40D2-85B4-2C97AC292F03}" destId="{7DA2343C-CEF6-44C2-B461-3F96A7667AC6}" srcOrd="2" destOrd="0" presId="urn:microsoft.com/office/officeart/2005/8/layout/hierarchy2"/>
    <dgm:cxn modelId="{12B20456-0E49-41B2-83D1-FD93751E286A}" type="presParOf" srcId="{7DA2343C-CEF6-44C2-B461-3F96A7667AC6}" destId="{71A89FBD-BCE8-440D-8D0B-9F7B53F1CC1C}" srcOrd="0" destOrd="0" presId="urn:microsoft.com/office/officeart/2005/8/layout/hierarchy2"/>
    <dgm:cxn modelId="{004875F3-78EC-4CE8-85E3-775654002CDD}" type="presParOf" srcId="{08EE3233-CBC6-40D2-85B4-2C97AC292F03}" destId="{3AD3A0C8-F289-4BC9-82B2-A20A1EA16401}" srcOrd="3" destOrd="0" presId="urn:microsoft.com/office/officeart/2005/8/layout/hierarchy2"/>
    <dgm:cxn modelId="{A58E0E05-3F49-4514-BCD2-EA32D2EAF786}" type="presParOf" srcId="{3AD3A0C8-F289-4BC9-82B2-A20A1EA16401}" destId="{81EE15F9-D4CA-407A-8E22-87D5D45D99E1}" srcOrd="0" destOrd="0" presId="urn:microsoft.com/office/officeart/2005/8/layout/hierarchy2"/>
    <dgm:cxn modelId="{2005E627-87BF-489F-9019-791F51559975}" type="presParOf" srcId="{3AD3A0C8-F289-4BC9-82B2-A20A1EA16401}" destId="{7A9B2F8D-5C41-490F-8F8D-AC39A7EB0951}" srcOrd="1" destOrd="0" presId="urn:microsoft.com/office/officeart/2005/8/layout/hierarchy2"/>
    <dgm:cxn modelId="{B1BFB9CF-7092-4EDA-A716-C8462DD9C786}" type="presParOf" srcId="{7A9B2F8D-5C41-490F-8F8D-AC39A7EB0951}" destId="{796D65DE-DBEF-46F9-B2BF-E2374055B8F2}" srcOrd="0" destOrd="0" presId="urn:microsoft.com/office/officeart/2005/8/layout/hierarchy2"/>
    <dgm:cxn modelId="{08D4ACD5-F3F6-49D0-B198-3CD23E16825C}" type="presParOf" srcId="{796D65DE-DBEF-46F9-B2BF-E2374055B8F2}" destId="{D75834C4-1387-4B7F-A066-013211508B0F}" srcOrd="0" destOrd="0" presId="urn:microsoft.com/office/officeart/2005/8/layout/hierarchy2"/>
    <dgm:cxn modelId="{E065F31B-A285-4757-9BBA-DA0C2E37719E}" type="presParOf" srcId="{7A9B2F8D-5C41-490F-8F8D-AC39A7EB0951}" destId="{0E80576C-E8B9-4CC3-B043-889D61672B85}" srcOrd="1" destOrd="0" presId="urn:microsoft.com/office/officeart/2005/8/layout/hierarchy2"/>
    <dgm:cxn modelId="{D7BF5911-FC55-4539-93E9-4C2C144A49AF}" type="presParOf" srcId="{0E80576C-E8B9-4CC3-B043-889D61672B85}" destId="{4C1AEC60-EAB2-45FB-A0EC-EDBAA9F704E3}" srcOrd="0" destOrd="0" presId="urn:microsoft.com/office/officeart/2005/8/layout/hierarchy2"/>
    <dgm:cxn modelId="{8CC78E6F-6573-4A30-A6AE-73D86CFA1B91}" type="presParOf" srcId="{0E80576C-E8B9-4CC3-B043-889D61672B85}" destId="{9A6474E3-AB11-4B06-9041-AD73EF76EF52}" srcOrd="1" destOrd="0" presId="urn:microsoft.com/office/officeart/2005/8/layout/hierarchy2"/>
    <dgm:cxn modelId="{788622BB-3FFC-4D43-B593-72BD79AEBD3E}" type="presParOf" srcId="{08EE3233-CBC6-40D2-85B4-2C97AC292F03}" destId="{21F3C8B1-8603-4C04-A8B7-018FA7A01AE0}" srcOrd="4" destOrd="0" presId="urn:microsoft.com/office/officeart/2005/8/layout/hierarchy2"/>
    <dgm:cxn modelId="{F7A77C4B-096A-4AD7-B607-4F671CE366DE}" type="presParOf" srcId="{21F3C8B1-8603-4C04-A8B7-018FA7A01AE0}" destId="{DBBADC87-DDAF-423D-A5A2-02F8BE1CD0F4}" srcOrd="0" destOrd="0" presId="urn:microsoft.com/office/officeart/2005/8/layout/hierarchy2"/>
    <dgm:cxn modelId="{CC19AB67-B90D-460A-AE51-2E949F9FE0D4}" type="presParOf" srcId="{08EE3233-CBC6-40D2-85B4-2C97AC292F03}" destId="{88B1317E-5EE1-4AD5-BE74-F253D72A1BDC}" srcOrd="5" destOrd="0" presId="urn:microsoft.com/office/officeart/2005/8/layout/hierarchy2"/>
    <dgm:cxn modelId="{4084FB20-EEFF-4661-BB3E-E9A9D498CFFA}" type="presParOf" srcId="{88B1317E-5EE1-4AD5-BE74-F253D72A1BDC}" destId="{8C0F29CB-E4B2-427F-AC0F-CF2126C4BD64}" srcOrd="0" destOrd="0" presId="urn:microsoft.com/office/officeart/2005/8/layout/hierarchy2"/>
    <dgm:cxn modelId="{6258F6C6-F220-4ED0-8DD8-25AEBCD3527F}" type="presParOf" srcId="{88B1317E-5EE1-4AD5-BE74-F253D72A1BDC}" destId="{0831F455-2E41-481D-B157-29BA85E577DC}" srcOrd="1" destOrd="0" presId="urn:microsoft.com/office/officeart/2005/8/layout/hierarchy2"/>
    <dgm:cxn modelId="{168BC8A5-D01E-4A0B-8A2C-D64EF06FFC1C}" type="presParOf" srcId="{0831F455-2E41-481D-B157-29BA85E577DC}" destId="{2FF25AFB-4254-4E85-917E-B7515FC1A4AE}" srcOrd="0" destOrd="0" presId="urn:microsoft.com/office/officeart/2005/8/layout/hierarchy2"/>
    <dgm:cxn modelId="{9D5DD3BD-E5DC-41DD-AFC6-58C1BA14B636}" type="presParOf" srcId="{2FF25AFB-4254-4E85-917E-B7515FC1A4AE}" destId="{F135190D-EF8B-459E-9C50-D50DB10F92AC}" srcOrd="0" destOrd="0" presId="urn:microsoft.com/office/officeart/2005/8/layout/hierarchy2"/>
    <dgm:cxn modelId="{41220217-7883-41AD-A0BE-92BE40736523}" type="presParOf" srcId="{0831F455-2E41-481D-B157-29BA85E577DC}" destId="{AF6D3E0A-4FF5-4111-88E4-D29C924D7F30}" srcOrd="1" destOrd="0" presId="urn:microsoft.com/office/officeart/2005/8/layout/hierarchy2"/>
    <dgm:cxn modelId="{E8838EA6-BC05-48FF-AAAB-C03163B6425E}" type="presParOf" srcId="{AF6D3E0A-4FF5-4111-88E4-D29C924D7F30}" destId="{05F453FF-7353-4D0D-B4F8-1C5B36A6EFBB}" srcOrd="0" destOrd="0" presId="urn:microsoft.com/office/officeart/2005/8/layout/hierarchy2"/>
    <dgm:cxn modelId="{5AB2AABC-7E48-4D38-9404-45A0DB0A3255}" type="presParOf" srcId="{AF6D3E0A-4FF5-4111-88E4-D29C924D7F30}" destId="{ED116E86-31C7-4129-9526-472299B5BF4B}" srcOrd="1" destOrd="0" presId="urn:microsoft.com/office/officeart/2005/8/layout/hierarchy2"/>
    <dgm:cxn modelId="{6230F6BC-2166-420F-B3DD-C0BB1797D3A2}" type="presParOf" srcId="{6B035559-5B16-4E60-BB75-C62EAA9CF97F}" destId="{8D7635FC-C199-4702-9566-CC1665F0CA7D}" srcOrd="4" destOrd="0" presId="urn:microsoft.com/office/officeart/2005/8/layout/hierarchy2"/>
    <dgm:cxn modelId="{DE057989-CF45-4701-98C7-88D780E3F60D}" type="presParOf" srcId="{8D7635FC-C199-4702-9566-CC1665F0CA7D}" destId="{80401C9E-003D-47CB-9DB7-1AE7101AAAAE}" srcOrd="0" destOrd="0" presId="urn:microsoft.com/office/officeart/2005/8/layout/hierarchy2"/>
    <dgm:cxn modelId="{AB5E9537-1B77-491E-A1F5-FF9C58814262}" type="presParOf" srcId="{8D7635FC-C199-4702-9566-CC1665F0CA7D}" destId="{C320A606-51CF-4E50-BEFF-EB229BB35A45}" srcOrd="1" destOrd="0" presId="urn:microsoft.com/office/officeart/2005/8/layout/hierarchy2"/>
    <dgm:cxn modelId="{2AA4AB64-7F0C-46C2-8982-841511296325}" type="presParOf" srcId="{C320A606-51CF-4E50-BEFF-EB229BB35A45}" destId="{32070187-A09C-426A-A0BA-AC1D69AC36F3}" srcOrd="0" destOrd="0" presId="urn:microsoft.com/office/officeart/2005/8/layout/hierarchy2"/>
    <dgm:cxn modelId="{B2480EEC-210E-49DE-ABC5-1BB57815110E}" type="presParOf" srcId="{32070187-A09C-426A-A0BA-AC1D69AC36F3}" destId="{53BBF581-9ED3-494C-A313-A47BCD1FAD6F}" srcOrd="0" destOrd="0" presId="urn:microsoft.com/office/officeart/2005/8/layout/hierarchy2"/>
    <dgm:cxn modelId="{3B82408B-75FF-435B-934B-1F2E02E5B28C}" type="presParOf" srcId="{C320A606-51CF-4E50-BEFF-EB229BB35A45}" destId="{874D437F-7C57-47D4-8D1D-6E479E22AE74}" srcOrd="1" destOrd="0" presId="urn:microsoft.com/office/officeart/2005/8/layout/hierarchy2"/>
    <dgm:cxn modelId="{4AE2A198-9371-4D44-842A-A301DD179129}" type="presParOf" srcId="{874D437F-7C57-47D4-8D1D-6E479E22AE74}" destId="{CF609117-C4FE-4A18-86BA-4A938095619F}" srcOrd="0" destOrd="0" presId="urn:microsoft.com/office/officeart/2005/8/layout/hierarchy2"/>
    <dgm:cxn modelId="{C1184E51-C724-40B7-85BA-B71B6B4DD5A5}" type="presParOf" srcId="{874D437F-7C57-47D4-8D1D-6E479E22AE74}" destId="{371EAD0F-AB7A-4A81-A141-2C3DCCBD32D8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282002-8D5E-4F60-A978-D50CAB3F6308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7D39FBE5-518F-44C2-96B7-6C13F738391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17F1B60A-DB91-43A3-9D25-A31D0007B8F8}" type="parTrans" cxnId="{5F1B981E-81F3-4314-A86D-23360F1398A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39F696F-18E3-47AE-A6F0-3F55465F7E45}" type="sibTrans" cxnId="{5F1B981E-81F3-4314-A86D-23360F1398A7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2ECF200-F9D6-4D0E-8B60-DAD050399F38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تسلل محال نباشد، ممکن است موجودات وابسته و مشروط بدون طرف وابستگی و موجود غیر مشروط موجود شوند</a:t>
          </a:r>
          <a:endParaRPr lang="fa-IR" sz="1600" dirty="0">
            <a:cs typeface="B Mitra" pitchFamily="2" charset="-78"/>
          </a:endParaRPr>
        </a:p>
      </dgm:t>
    </dgm:pt>
    <dgm:pt modelId="{C2F51D58-FD7E-45FD-B2F0-F6301CB2E32F}" type="parTrans" cxnId="{B00F21C3-0B26-4157-A986-0DC774E6701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32DAC96C-72CC-4D12-BB35-486F8B08A186}" type="sibTrans" cxnId="{B00F21C3-0B26-4157-A986-0DC774E6701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2D30441E-BB4C-4774-B730-5F31415AA9F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چنین فرضی محال است</a:t>
          </a:r>
          <a:endParaRPr lang="fa-IR" sz="1600" dirty="0">
            <a:cs typeface="B Mitra" pitchFamily="2" charset="-78"/>
          </a:endParaRPr>
        </a:p>
      </dgm:t>
    </dgm:pt>
    <dgm:pt modelId="{1775D02F-96DF-4211-93EE-1FC1380CF050}" type="parTrans" cxnId="{D51DAF07-B0CC-4EC3-8658-D47ADB54E0B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861D602-D750-4868-B406-DDC7786E3965}" type="sibTrans" cxnId="{D51DAF07-B0CC-4EC3-8658-D47ADB54E0B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684715D-C194-4AA2-BDD0-8C39943C9C5A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زیرا ناقص اصل علیت است</a:t>
          </a:r>
          <a:endParaRPr lang="fa-IR" sz="1600" dirty="0">
            <a:cs typeface="B Mitra" pitchFamily="2" charset="-78"/>
          </a:endParaRPr>
        </a:p>
      </dgm:t>
    </dgm:pt>
    <dgm:pt modelId="{6F8EFB09-A085-4320-B87A-05638CAEC83C}" type="parTrans" cxnId="{34A1DE67-3A9D-46D7-9F06-44EE7451F05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F269E287-58B8-41FC-8374-D3D068B28960}" type="sibTrans" cxnId="{34A1DE67-3A9D-46D7-9F06-44EE7451F05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9A8611E-91AF-47B3-BE3C-803DEC425AC7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یعنی معلول بدون وجود علت موجود شده است</a:t>
          </a:r>
          <a:endParaRPr lang="fa-IR" sz="1600" dirty="0">
            <a:cs typeface="B Mitra" pitchFamily="2" charset="-78"/>
          </a:endParaRPr>
        </a:p>
      </dgm:t>
    </dgm:pt>
    <dgm:pt modelId="{FA52809D-E3A6-4501-9702-2D253C54FEE1}" type="parTrans" cxnId="{13BB5679-52DF-466C-A17E-4F6B21C043DD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1604C7E-DC8F-4737-8CFC-117C70052947}" type="sibTrans" cxnId="{13BB5679-52DF-466C-A17E-4F6B21C043DD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860C602-B528-4898-9920-203BEB9832CB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بنابر این تسلسل محال است</a:t>
          </a:r>
          <a:endParaRPr lang="fa-IR" sz="1600" dirty="0">
            <a:cs typeface="B Mitra" pitchFamily="2" charset="-78"/>
          </a:endParaRPr>
        </a:p>
      </dgm:t>
    </dgm:pt>
    <dgm:pt modelId="{C1E7603E-6492-4EA1-BE42-7A3E3A937F3A}" type="parTrans" cxnId="{1C871855-A14C-4821-AD34-A82C5BE45D94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446E6AB-7F32-4D8A-8BEB-2CA28B5011B7}" type="sibTrans" cxnId="{1C871855-A14C-4821-AD34-A82C5BE45D9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A432FA1-F462-49D6-89A2-201F3BF4A0BF}" type="pres">
      <dgm:prSet presAssocID="{C6282002-8D5E-4F60-A978-D50CAB3F630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73E1818-DC42-4D08-9111-FE065E3FC71A}" type="pres">
      <dgm:prSet presAssocID="{7D39FBE5-518F-44C2-96B7-6C13F7383913}" presName="root1" presStyleCnt="0"/>
      <dgm:spPr/>
    </dgm:pt>
    <dgm:pt modelId="{7EDE3CE2-65B5-4211-B601-365AE0AB480E}" type="pres">
      <dgm:prSet presAssocID="{7D39FBE5-518F-44C2-96B7-6C13F7383913}" presName="LevelOneTextNode" presStyleLbl="node0" presStyleIdx="0" presStyleCnt="1" custScaleX="400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8646D8-7747-4C3D-8FE0-D53BB94A6D31}" type="pres">
      <dgm:prSet presAssocID="{7D39FBE5-518F-44C2-96B7-6C13F7383913}" presName="level2hierChild" presStyleCnt="0"/>
      <dgm:spPr/>
    </dgm:pt>
    <dgm:pt modelId="{4A9E1C12-9FDE-49BD-B04B-08DF9140DF80}" type="pres">
      <dgm:prSet presAssocID="{C2F51D58-FD7E-45FD-B2F0-F6301CB2E32F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F3DE394-AD07-4E88-8248-2A9DC5898527}" type="pres">
      <dgm:prSet presAssocID="{C2F51D58-FD7E-45FD-B2F0-F6301CB2E32F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43927015-E982-46A9-B593-8539A7CA2D61}" type="pres">
      <dgm:prSet presAssocID="{22ECF200-F9D6-4D0E-8B60-DAD050399F38}" presName="root2" presStyleCnt="0"/>
      <dgm:spPr/>
    </dgm:pt>
    <dgm:pt modelId="{45ECA19D-2E7B-48FA-AAAA-6BA54BAD669A}" type="pres">
      <dgm:prSet presAssocID="{22ECF200-F9D6-4D0E-8B60-DAD050399F38}" presName="LevelTwoTextNode" presStyleLbl="node2" presStyleIdx="0" presStyleCnt="3" custScaleX="2215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8A3221-65D6-4CD6-A0A2-658BBA8A26D4}" type="pres">
      <dgm:prSet presAssocID="{22ECF200-F9D6-4D0E-8B60-DAD050399F38}" presName="level3hierChild" presStyleCnt="0"/>
      <dgm:spPr/>
    </dgm:pt>
    <dgm:pt modelId="{9A035247-75CA-4122-A4E0-3D63FCCFAAA8}" type="pres">
      <dgm:prSet presAssocID="{1775D02F-96DF-4211-93EE-1FC1380CF050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21873FA-0290-4506-9ADA-F7ED48B8BC35}" type="pres">
      <dgm:prSet presAssocID="{1775D02F-96DF-4211-93EE-1FC1380CF050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58084E39-0145-4CFE-BABE-831C236A8968}" type="pres">
      <dgm:prSet presAssocID="{2D30441E-BB4C-4774-B730-5F31415AA9FF}" presName="root2" presStyleCnt="0"/>
      <dgm:spPr/>
    </dgm:pt>
    <dgm:pt modelId="{D15DFF21-8E8A-4097-9AA2-8A727E683853}" type="pres">
      <dgm:prSet presAssocID="{2D30441E-BB4C-4774-B730-5F31415AA9F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DE7B7C-0B52-4206-8573-05B80CAD30AA}" type="pres">
      <dgm:prSet presAssocID="{2D30441E-BB4C-4774-B730-5F31415AA9FF}" presName="level3hierChild" presStyleCnt="0"/>
      <dgm:spPr/>
    </dgm:pt>
    <dgm:pt modelId="{BA64110B-4D2D-493E-B287-1DEEB79FC8FF}" type="pres">
      <dgm:prSet presAssocID="{6F8EFB09-A085-4320-B87A-05638CAEC83C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40F59744-2635-488D-A8E2-809BA9CC7CE7}" type="pres">
      <dgm:prSet presAssocID="{6F8EFB09-A085-4320-B87A-05638CAEC83C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853C130B-DC66-4D6F-ADEF-8DDED8B8C4E1}" type="pres">
      <dgm:prSet presAssocID="{6684715D-C194-4AA2-BDD0-8C39943C9C5A}" presName="root2" presStyleCnt="0"/>
      <dgm:spPr/>
    </dgm:pt>
    <dgm:pt modelId="{55C0491B-A8DF-4D7F-80E4-C66B1947C9FD}" type="pres">
      <dgm:prSet presAssocID="{6684715D-C194-4AA2-BDD0-8C39943C9C5A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0D97D6-5A86-461D-86ED-0B043058F0C4}" type="pres">
      <dgm:prSet presAssocID="{6684715D-C194-4AA2-BDD0-8C39943C9C5A}" presName="level3hierChild" presStyleCnt="0"/>
      <dgm:spPr/>
    </dgm:pt>
    <dgm:pt modelId="{5773A19F-0FA6-4FD8-BD33-955ECEB68D91}" type="pres">
      <dgm:prSet presAssocID="{FA52809D-E3A6-4501-9702-2D253C54FEE1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272E67DB-E06A-41BF-9948-B387D755C800}" type="pres">
      <dgm:prSet presAssocID="{FA52809D-E3A6-4501-9702-2D253C54FEE1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FB0DC137-92C5-4D83-9C17-16FE4DCDD5E6}" type="pres">
      <dgm:prSet presAssocID="{69A8611E-91AF-47B3-BE3C-803DEC425AC7}" presName="root2" presStyleCnt="0"/>
      <dgm:spPr/>
    </dgm:pt>
    <dgm:pt modelId="{D7584F30-9792-4C1D-A077-C5E2F4581659}" type="pres">
      <dgm:prSet presAssocID="{69A8611E-91AF-47B3-BE3C-803DEC425AC7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60A1FA-B974-40E6-A396-E42CDB3EB19B}" type="pres">
      <dgm:prSet presAssocID="{69A8611E-91AF-47B3-BE3C-803DEC425AC7}" presName="level3hierChild" presStyleCnt="0"/>
      <dgm:spPr/>
    </dgm:pt>
    <dgm:pt modelId="{EBAE8E9E-24EF-4C64-B8F3-477A1AF7D03A}" type="pres">
      <dgm:prSet presAssocID="{C1E7603E-6492-4EA1-BE42-7A3E3A937F3A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CAFD2B0E-4E86-44F1-B47A-81D592A36C50}" type="pres">
      <dgm:prSet presAssocID="{C1E7603E-6492-4EA1-BE42-7A3E3A937F3A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DBC1265-1138-40E2-A187-F5472CD134DB}" type="pres">
      <dgm:prSet presAssocID="{0860C602-B528-4898-9920-203BEB9832CB}" presName="root2" presStyleCnt="0"/>
      <dgm:spPr/>
    </dgm:pt>
    <dgm:pt modelId="{0EC7CAF2-5BDE-4FB8-9ED8-07730C33D1CD}" type="pres">
      <dgm:prSet presAssocID="{0860C602-B528-4898-9920-203BEB9832C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6C8476-675B-4671-A7F0-B055DBE21225}" type="pres">
      <dgm:prSet presAssocID="{0860C602-B528-4898-9920-203BEB9832CB}" presName="level3hierChild" presStyleCnt="0"/>
      <dgm:spPr/>
    </dgm:pt>
  </dgm:ptLst>
  <dgm:cxnLst>
    <dgm:cxn modelId="{877EEDC8-3CBC-468C-888E-9E869523B0E1}" type="presOf" srcId="{C2F51D58-FD7E-45FD-B2F0-F6301CB2E32F}" destId="{4A9E1C12-9FDE-49BD-B04B-08DF9140DF80}" srcOrd="0" destOrd="0" presId="urn:microsoft.com/office/officeart/2005/8/layout/hierarchy2"/>
    <dgm:cxn modelId="{725187D1-7151-42CB-AA4A-7BFF732AA7F2}" type="presOf" srcId="{C1E7603E-6492-4EA1-BE42-7A3E3A937F3A}" destId="{CAFD2B0E-4E86-44F1-B47A-81D592A36C50}" srcOrd="1" destOrd="0" presId="urn:microsoft.com/office/officeart/2005/8/layout/hierarchy2"/>
    <dgm:cxn modelId="{E688E413-9140-4C9F-8C00-03CED7CE7E61}" type="presOf" srcId="{1775D02F-96DF-4211-93EE-1FC1380CF050}" destId="{721873FA-0290-4506-9ADA-F7ED48B8BC35}" srcOrd="1" destOrd="0" presId="urn:microsoft.com/office/officeart/2005/8/layout/hierarchy2"/>
    <dgm:cxn modelId="{3B861B57-8AE4-43F5-92FB-067ABEEB6B03}" type="presOf" srcId="{FA52809D-E3A6-4501-9702-2D253C54FEE1}" destId="{5773A19F-0FA6-4FD8-BD33-955ECEB68D91}" srcOrd="0" destOrd="0" presId="urn:microsoft.com/office/officeart/2005/8/layout/hierarchy2"/>
    <dgm:cxn modelId="{436B48D1-D1C8-4C2C-943E-8B5CC0D1D9E6}" type="presOf" srcId="{69A8611E-91AF-47B3-BE3C-803DEC425AC7}" destId="{D7584F30-9792-4C1D-A077-C5E2F4581659}" srcOrd="0" destOrd="0" presId="urn:microsoft.com/office/officeart/2005/8/layout/hierarchy2"/>
    <dgm:cxn modelId="{F928273D-906D-4E88-9007-8C486F0B6886}" type="presOf" srcId="{1775D02F-96DF-4211-93EE-1FC1380CF050}" destId="{9A035247-75CA-4122-A4E0-3D63FCCFAAA8}" srcOrd="0" destOrd="0" presId="urn:microsoft.com/office/officeart/2005/8/layout/hierarchy2"/>
    <dgm:cxn modelId="{13BB5679-52DF-466C-A17E-4F6B21C043DD}" srcId="{6684715D-C194-4AA2-BDD0-8C39943C9C5A}" destId="{69A8611E-91AF-47B3-BE3C-803DEC425AC7}" srcOrd="0" destOrd="0" parTransId="{FA52809D-E3A6-4501-9702-2D253C54FEE1}" sibTransId="{71604C7E-DC8F-4737-8CFC-117C70052947}"/>
    <dgm:cxn modelId="{34A1DE67-3A9D-46D7-9F06-44EE7451F053}" srcId="{2D30441E-BB4C-4774-B730-5F31415AA9FF}" destId="{6684715D-C194-4AA2-BDD0-8C39943C9C5A}" srcOrd="0" destOrd="0" parTransId="{6F8EFB09-A085-4320-B87A-05638CAEC83C}" sibTransId="{F269E287-58B8-41FC-8374-D3D068B28960}"/>
    <dgm:cxn modelId="{1A01B31D-9B7F-4DF9-889A-67CA43650114}" type="presOf" srcId="{C6282002-8D5E-4F60-A978-D50CAB3F6308}" destId="{8A432FA1-F462-49D6-89A2-201F3BF4A0BF}" srcOrd="0" destOrd="0" presId="urn:microsoft.com/office/officeart/2005/8/layout/hierarchy2"/>
    <dgm:cxn modelId="{D51DAF07-B0CC-4EC3-8658-D47ADB54E0B6}" srcId="{7D39FBE5-518F-44C2-96B7-6C13F7383913}" destId="{2D30441E-BB4C-4774-B730-5F31415AA9FF}" srcOrd="1" destOrd="0" parTransId="{1775D02F-96DF-4211-93EE-1FC1380CF050}" sibTransId="{5861D602-D750-4868-B406-DDC7786E3965}"/>
    <dgm:cxn modelId="{1C871855-A14C-4821-AD34-A82C5BE45D94}" srcId="{7D39FBE5-518F-44C2-96B7-6C13F7383913}" destId="{0860C602-B528-4898-9920-203BEB9832CB}" srcOrd="2" destOrd="0" parTransId="{C1E7603E-6492-4EA1-BE42-7A3E3A937F3A}" sibTransId="{C446E6AB-7F32-4D8A-8BEB-2CA28B5011B7}"/>
    <dgm:cxn modelId="{5F1B981E-81F3-4314-A86D-23360F1398A7}" srcId="{C6282002-8D5E-4F60-A978-D50CAB3F6308}" destId="{7D39FBE5-518F-44C2-96B7-6C13F7383913}" srcOrd="0" destOrd="0" parTransId="{17F1B60A-DB91-43A3-9D25-A31D0007B8F8}" sibTransId="{639F696F-18E3-47AE-A6F0-3F55465F7E45}"/>
    <dgm:cxn modelId="{D20D1FC6-7811-4A4B-87D0-0F3A2508F411}" type="presOf" srcId="{6684715D-C194-4AA2-BDD0-8C39943C9C5A}" destId="{55C0491B-A8DF-4D7F-80E4-C66B1947C9FD}" srcOrd="0" destOrd="0" presId="urn:microsoft.com/office/officeart/2005/8/layout/hierarchy2"/>
    <dgm:cxn modelId="{B00F21C3-0B26-4157-A986-0DC774E67019}" srcId="{7D39FBE5-518F-44C2-96B7-6C13F7383913}" destId="{22ECF200-F9D6-4D0E-8B60-DAD050399F38}" srcOrd="0" destOrd="0" parTransId="{C2F51D58-FD7E-45FD-B2F0-F6301CB2E32F}" sibTransId="{32DAC96C-72CC-4D12-BB35-486F8B08A186}"/>
    <dgm:cxn modelId="{477353DB-BC0C-41E2-ABD0-491BB10F6022}" type="presOf" srcId="{0860C602-B528-4898-9920-203BEB9832CB}" destId="{0EC7CAF2-5BDE-4FB8-9ED8-07730C33D1CD}" srcOrd="0" destOrd="0" presId="urn:microsoft.com/office/officeart/2005/8/layout/hierarchy2"/>
    <dgm:cxn modelId="{701E1F53-D612-49C2-9ACB-800B8CB4932B}" type="presOf" srcId="{6F8EFB09-A085-4320-B87A-05638CAEC83C}" destId="{40F59744-2635-488D-A8E2-809BA9CC7CE7}" srcOrd="1" destOrd="0" presId="urn:microsoft.com/office/officeart/2005/8/layout/hierarchy2"/>
    <dgm:cxn modelId="{E50A47F0-E233-48E2-B52F-731A1DE4A7F6}" type="presOf" srcId="{C1E7603E-6492-4EA1-BE42-7A3E3A937F3A}" destId="{EBAE8E9E-24EF-4C64-B8F3-477A1AF7D03A}" srcOrd="0" destOrd="0" presId="urn:microsoft.com/office/officeart/2005/8/layout/hierarchy2"/>
    <dgm:cxn modelId="{DBEB0787-07F1-4141-B999-E424F4BD343B}" type="presOf" srcId="{6F8EFB09-A085-4320-B87A-05638CAEC83C}" destId="{BA64110B-4D2D-493E-B287-1DEEB79FC8FF}" srcOrd="0" destOrd="0" presId="urn:microsoft.com/office/officeart/2005/8/layout/hierarchy2"/>
    <dgm:cxn modelId="{9C2C91A8-0FD8-430F-BE1B-86F22C9E7CA8}" type="presOf" srcId="{7D39FBE5-518F-44C2-96B7-6C13F7383913}" destId="{7EDE3CE2-65B5-4211-B601-365AE0AB480E}" srcOrd="0" destOrd="0" presId="urn:microsoft.com/office/officeart/2005/8/layout/hierarchy2"/>
    <dgm:cxn modelId="{7219D1AB-4603-4860-80A5-C4BF6CD8EEBA}" type="presOf" srcId="{2D30441E-BB4C-4774-B730-5F31415AA9FF}" destId="{D15DFF21-8E8A-4097-9AA2-8A727E683853}" srcOrd="0" destOrd="0" presId="urn:microsoft.com/office/officeart/2005/8/layout/hierarchy2"/>
    <dgm:cxn modelId="{02BCEFB9-C65B-49F2-B8A3-8CD6D992CEFF}" type="presOf" srcId="{FA52809D-E3A6-4501-9702-2D253C54FEE1}" destId="{272E67DB-E06A-41BF-9948-B387D755C800}" srcOrd="1" destOrd="0" presId="urn:microsoft.com/office/officeart/2005/8/layout/hierarchy2"/>
    <dgm:cxn modelId="{22448FFC-FD76-473D-915C-6495F4F42F10}" type="presOf" srcId="{22ECF200-F9D6-4D0E-8B60-DAD050399F38}" destId="{45ECA19D-2E7B-48FA-AAAA-6BA54BAD669A}" srcOrd="0" destOrd="0" presId="urn:microsoft.com/office/officeart/2005/8/layout/hierarchy2"/>
    <dgm:cxn modelId="{6305C04A-99A8-4A4F-8103-27FD7F37C759}" type="presOf" srcId="{C2F51D58-FD7E-45FD-B2F0-F6301CB2E32F}" destId="{5F3DE394-AD07-4E88-8248-2A9DC5898527}" srcOrd="1" destOrd="0" presId="urn:microsoft.com/office/officeart/2005/8/layout/hierarchy2"/>
    <dgm:cxn modelId="{54FFC1C5-FBD0-489B-9CF4-066013AC5E54}" type="presParOf" srcId="{8A432FA1-F462-49D6-89A2-201F3BF4A0BF}" destId="{E73E1818-DC42-4D08-9111-FE065E3FC71A}" srcOrd="0" destOrd="0" presId="urn:microsoft.com/office/officeart/2005/8/layout/hierarchy2"/>
    <dgm:cxn modelId="{C96ACCAF-71BF-490E-8318-9C512D0A4D9F}" type="presParOf" srcId="{E73E1818-DC42-4D08-9111-FE065E3FC71A}" destId="{7EDE3CE2-65B5-4211-B601-365AE0AB480E}" srcOrd="0" destOrd="0" presId="urn:microsoft.com/office/officeart/2005/8/layout/hierarchy2"/>
    <dgm:cxn modelId="{69C43751-D168-4187-A992-DCD296949935}" type="presParOf" srcId="{E73E1818-DC42-4D08-9111-FE065E3FC71A}" destId="{348646D8-7747-4C3D-8FE0-D53BB94A6D31}" srcOrd="1" destOrd="0" presId="urn:microsoft.com/office/officeart/2005/8/layout/hierarchy2"/>
    <dgm:cxn modelId="{0DBD27DA-A56A-4842-9E5B-8A7DABBCB924}" type="presParOf" srcId="{348646D8-7747-4C3D-8FE0-D53BB94A6D31}" destId="{4A9E1C12-9FDE-49BD-B04B-08DF9140DF80}" srcOrd="0" destOrd="0" presId="urn:microsoft.com/office/officeart/2005/8/layout/hierarchy2"/>
    <dgm:cxn modelId="{76D914D5-D71C-4963-9E47-2733291F108D}" type="presParOf" srcId="{4A9E1C12-9FDE-49BD-B04B-08DF9140DF80}" destId="{5F3DE394-AD07-4E88-8248-2A9DC5898527}" srcOrd="0" destOrd="0" presId="urn:microsoft.com/office/officeart/2005/8/layout/hierarchy2"/>
    <dgm:cxn modelId="{16C0719E-029C-4E27-B56E-A949A0ED5B9D}" type="presParOf" srcId="{348646D8-7747-4C3D-8FE0-D53BB94A6D31}" destId="{43927015-E982-46A9-B593-8539A7CA2D61}" srcOrd="1" destOrd="0" presId="urn:microsoft.com/office/officeart/2005/8/layout/hierarchy2"/>
    <dgm:cxn modelId="{A0137302-AB4B-46E5-9889-3A518E1499D3}" type="presParOf" srcId="{43927015-E982-46A9-B593-8539A7CA2D61}" destId="{45ECA19D-2E7B-48FA-AAAA-6BA54BAD669A}" srcOrd="0" destOrd="0" presId="urn:microsoft.com/office/officeart/2005/8/layout/hierarchy2"/>
    <dgm:cxn modelId="{753931DB-75E8-4236-BD3A-8BA8C97DF659}" type="presParOf" srcId="{43927015-E982-46A9-B593-8539A7CA2D61}" destId="{DD8A3221-65D6-4CD6-A0A2-658BBA8A26D4}" srcOrd="1" destOrd="0" presId="urn:microsoft.com/office/officeart/2005/8/layout/hierarchy2"/>
    <dgm:cxn modelId="{1730534A-97BB-42A5-8EFC-48D2B19F95DA}" type="presParOf" srcId="{348646D8-7747-4C3D-8FE0-D53BB94A6D31}" destId="{9A035247-75CA-4122-A4E0-3D63FCCFAAA8}" srcOrd="2" destOrd="0" presId="urn:microsoft.com/office/officeart/2005/8/layout/hierarchy2"/>
    <dgm:cxn modelId="{FC5789FF-22AF-4342-8F6A-2C40774DC795}" type="presParOf" srcId="{9A035247-75CA-4122-A4E0-3D63FCCFAAA8}" destId="{721873FA-0290-4506-9ADA-F7ED48B8BC35}" srcOrd="0" destOrd="0" presId="urn:microsoft.com/office/officeart/2005/8/layout/hierarchy2"/>
    <dgm:cxn modelId="{F8EC8639-9BFE-446A-A25C-61A941F74976}" type="presParOf" srcId="{348646D8-7747-4C3D-8FE0-D53BB94A6D31}" destId="{58084E39-0145-4CFE-BABE-831C236A8968}" srcOrd="3" destOrd="0" presId="urn:microsoft.com/office/officeart/2005/8/layout/hierarchy2"/>
    <dgm:cxn modelId="{47EF11C8-C2B3-4087-9162-613564272F63}" type="presParOf" srcId="{58084E39-0145-4CFE-BABE-831C236A8968}" destId="{D15DFF21-8E8A-4097-9AA2-8A727E683853}" srcOrd="0" destOrd="0" presId="urn:microsoft.com/office/officeart/2005/8/layout/hierarchy2"/>
    <dgm:cxn modelId="{07B8D48D-B342-41E4-9446-C5F57BDAC8BB}" type="presParOf" srcId="{58084E39-0145-4CFE-BABE-831C236A8968}" destId="{BCDE7B7C-0B52-4206-8573-05B80CAD30AA}" srcOrd="1" destOrd="0" presId="urn:microsoft.com/office/officeart/2005/8/layout/hierarchy2"/>
    <dgm:cxn modelId="{EE30FAA5-40B4-4E8E-9BCB-A5DB1B58CE28}" type="presParOf" srcId="{BCDE7B7C-0B52-4206-8573-05B80CAD30AA}" destId="{BA64110B-4D2D-493E-B287-1DEEB79FC8FF}" srcOrd="0" destOrd="0" presId="urn:microsoft.com/office/officeart/2005/8/layout/hierarchy2"/>
    <dgm:cxn modelId="{E56E10D1-EC28-44D5-9783-48CC977E522E}" type="presParOf" srcId="{BA64110B-4D2D-493E-B287-1DEEB79FC8FF}" destId="{40F59744-2635-488D-A8E2-809BA9CC7CE7}" srcOrd="0" destOrd="0" presId="urn:microsoft.com/office/officeart/2005/8/layout/hierarchy2"/>
    <dgm:cxn modelId="{3EEEFCA8-7FE8-4140-90A7-A38DE47CDFE8}" type="presParOf" srcId="{BCDE7B7C-0B52-4206-8573-05B80CAD30AA}" destId="{853C130B-DC66-4D6F-ADEF-8DDED8B8C4E1}" srcOrd="1" destOrd="0" presId="urn:microsoft.com/office/officeart/2005/8/layout/hierarchy2"/>
    <dgm:cxn modelId="{1B45D146-1F83-4EBD-9909-E0AE34C15A1D}" type="presParOf" srcId="{853C130B-DC66-4D6F-ADEF-8DDED8B8C4E1}" destId="{55C0491B-A8DF-4D7F-80E4-C66B1947C9FD}" srcOrd="0" destOrd="0" presId="urn:microsoft.com/office/officeart/2005/8/layout/hierarchy2"/>
    <dgm:cxn modelId="{1691145A-6C34-4DAA-A1FD-EDEF35A0C118}" type="presParOf" srcId="{853C130B-DC66-4D6F-ADEF-8DDED8B8C4E1}" destId="{FC0D97D6-5A86-461D-86ED-0B043058F0C4}" srcOrd="1" destOrd="0" presId="urn:microsoft.com/office/officeart/2005/8/layout/hierarchy2"/>
    <dgm:cxn modelId="{AB689320-1D39-4578-8450-09649757B48F}" type="presParOf" srcId="{FC0D97D6-5A86-461D-86ED-0B043058F0C4}" destId="{5773A19F-0FA6-4FD8-BD33-955ECEB68D91}" srcOrd="0" destOrd="0" presId="urn:microsoft.com/office/officeart/2005/8/layout/hierarchy2"/>
    <dgm:cxn modelId="{213D63B4-BA07-4C3D-82B7-DDD5407418DF}" type="presParOf" srcId="{5773A19F-0FA6-4FD8-BD33-955ECEB68D91}" destId="{272E67DB-E06A-41BF-9948-B387D755C800}" srcOrd="0" destOrd="0" presId="urn:microsoft.com/office/officeart/2005/8/layout/hierarchy2"/>
    <dgm:cxn modelId="{7A55B0B0-D0D5-4BDB-B0F4-8E9852B0D706}" type="presParOf" srcId="{FC0D97D6-5A86-461D-86ED-0B043058F0C4}" destId="{FB0DC137-92C5-4D83-9C17-16FE4DCDD5E6}" srcOrd="1" destOrd="0" presId="urn:microsoft.com/office/officeart/2005/8/layout/hierarchy2"/>
    <dgm:cxn modelId="{5E75764D-E97D-4C22-9EE7-7F8EBE315868}" type="presParOf" srcId="{FB0DC137-92C5-4D83-9C17-16FE4DCDD5E6}" destId="{D7584F30-9792-4C1D-A077-C5E2F4581659}" srcOrd="0" destOrd="0" presId="urn:microsoft.com/office/officeart/2005/8/layout/hierarchy2"/>
    <dgm:cxn modelId="{6F71A6A9-635B-47C4-A05A-713DC88BE52E}" type="presParOf" srcId="{FB0DC137-92C5-4D83-9C17-16FE4DCDD5E6}" destId="{2260A1FA-B974-40E6-A396-E42CDB3EB19B}" srcOrd="1" destOrd="0" presId="urn:microsoft.com/office/officeart/2005/8/layout/hierarchy2"/>
    <dgm:cxn modelId="{2BC5B03E-7B24-4DBF-9378-8EF2A0D0A8BD}" type="presParOf" srcId="{348646D8-7747-4C3D-8FE0-D53BB94A6D31}" destId="{EBAE8E9E-24EF-4C64-B8F3-477A1AF7D03A}" srcOrd="4" destOrd="0" presId="urn:microsoft.com/office/officeart/2005/8/layout/hierarchy2"/>
    <dgm:cxn modelId="{DEC2599A-B4D3-4E61-9E78-6AA9959F1E38}" type="presParOf" srcId="{EBAE8E9E-24EF-4C64-B8F3-477A1AF7D03A}" destId="{CAFD2B0E-4E86-44F1-B47A-81D592A36C50}" srcOrd="0" destOrd="0" presId="urn:microsoft.com/office/officeart/2005/8/layout/hierarchy2"/>
    <dgm:cxn modelId="{26955DE4-46A7-4D84-BE90-9ED8CAD9DC9D}" type="presParOf" srcId="{348646D8-7747-4C3D-8FE0-D53BB94A6D31}" destId="{ADBC1265-1138-40E2-A187-F5472CD134DB}" srcOrd="5" destOrd="0" presId="urn:microsoft.com/office/officeart/2005/8/layout/hierarchy2"/>
    <dgm:cxn modelId="{6D7E935D-F960-4668-8E2E-F764EE7F3F53}" type="presParOf" srcId="{ADBC1265-1138-40E2-A187-F5472CD134DB}" destId="{0EC7CAF2-5BDE-4FB8-9ED8-07730C33D1CD}" srcOrd="0" destOrd="0" presId="urn:microsoft.com/office/officeart/2005/8/layout/hierarchy2"/>
    <dgm:cxn modelId="{832EA634-F070-4572-A3FD-C27435B1808F}" type="presParOf" srcId="{ADBC1265-1138-40E2-A187-F5472CD134DB}" destId="{146C8476-675B-4671-A7F0-B055DBE21225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16085C-9346-4511-9EFB-091A35752211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4D64EDD1-92B8-41EE-904F-B33E6B3CF1BF}">
      <dgm:prSet custT="1"/>
      <dgm:spPr/>
      <dgm:t>
        <a:bodyPr/>
        <a:lstStyle/>
        <a:p>
          <a:pPr rtl="1"/>
          <a:r>
            <a:rPr lang="fa-IR" sz="1600" b="1" dirty="0" smtClean="0">
              <a:cs typeface="B Mitra" pitchFamily="2" charset="-78"/>
            </a:rPr>
            <a:t>برهان</a:t>
          </a:r>
          <a:endParaRPr lang="fa-IR" sz="1600" dirty="0">
            <a:cs typeface="B Mitra" pitchFamily="2" charset="-78"/>
          </a:endParaRPr>
        </a:p>
      </dgm:t>
    </dgm:pt>
    <dgm:pt modelId="{C0EACE99-02E5-40F8-92FB-E1346A954005}" type="parTrans" cxnId="{EBDC1A58-4507-4827-8EFC-742DD5FB078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27E76F1-3D75-4F49-A5B1-D0D8C46DE8A8}" type="sibTrans" cxnId="{EBDC1A58-4507-4827-8EFC-742DD5FB0784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796E6AA9-1C48-4DE7-9E8A-F2B04F0E5151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صغری</a:t>
          </a:r>
          <a:endParaRPr lang="fa-IR" sz="1600" dirty="0">
            <a:cs typeface="B Mitra" pitchFamily="2" charset="-78"/>
          </a:endParaRPr>
        </a:p>
      </dgm:t>
    </dgm:pt>
    <dgm:pt modelId="{35A7CD01-6F0E-49C3-8872-D0D9DBAE8841}" type="parTrans" cxnId="{9D870C55-D1E6-4C55-A4E6-AB50EA6F234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C39D8B10-6E98-4903-B959-5439D871FEFD}" type="sibTrans" cxnId="{9D870C55-D1E6-4C55-A4E6-AB50EA6F234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4C693C4-13E3-4A90-8DA7-7C350A274A03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اگر تمامی موجودات ممکن الوجود باشند و به واجب الوجود منتهی نشوند تسلسل لازم می آید</a:t>
          </a:r>
          <a:endParaRPr lang="fa-IR" sz="1600" dirty="0">
            <a:cs typeface="B Mitra" pitchFamily="2" charset="-78"/>
          </a:endParaRPr>
        </a:p>
      </dgm:t>
    </dgm:pt>
    <dgm:pt modelId="{39C39753-52A5-4955-BD7D-7856C864626D}" type="parTrans" cxnId="{AEC6B96C-9CCF-423D-8CBF-46A4D51A9BEC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A59B08B-C8E9-495B-A89A-DE20CEA9E244}" type="sibTrans" cxnId="{AEC6B96C-9CCF-423D-8CBF-46A4D51A9BEC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57B123C5-3654-4FBD-B59B-803E0EC7BECE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کبری</a:t>
          </a:r>
          <a:endParaRPr lang="fa-IR" sz="1600" dirty="0">
            <a:cs typeface="B Mitra" pitchFamily="2" charset="-78"/>
          </a:endParaRPr>
        </a:p>
      </dgm:t>
    </dgm:pt>
    <dgm:pt modelId="{D5237699-A8DC-42AC-A30C-AFFCFAA9BE13}" type="parTrans" cxnId="{E80DDD2B-2972-4C5F-8AF8-02A89FFA7E11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FEAA606-C28E-4DCA-904B-E29C055983FF}" type="sibTrans" cxnId="{E80DDD2B-2972-4C5F-8AF8-02A89FFA7E11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0BF868F2-E220-4A96-907F-82D83D548CCF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لکن تسلسل باطل است</a:t>
          </a:r>
          <a:endParaRPr lang="fa-IR" sz="1600" dirty="0">
            <a:cs typeface="B Mitra" pitchFamily="2" charset="-78"/>
          </a:endParaRPr>
        </a:p>
      </dgm:t>
    </dgm:pt>
    <dgm:pt modelId="{8A49474B-C10E-45E6-B71B-D2513CB6466E}" type="parTrans" cxnId="{91C59A2B-93AE-48D7-B80A-A6AD0B82F20E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69CA92C8-3904-459B-8340-F143389360F0}" type="sibTrans" cxnId="{91C59A2B-93AE-48D7-B80A-A6AD0B82F20E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E96D94D-DA0F-4B58-B477-0E8BCDA2BEB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نتیجه</a:t>
          </a:r>
          <a:endParaRPr lang="fa-IR" sz="1600" dirty="0">
            <a:cs typeface="B Mitra" pitchFamily="2" charset="-78"/>
          </a:endParaRPr>
        </a:p>
      </dgm:t>
    </dgm:pt>
    <dgm:pt modelId="{21C0AAC5-0791-4871-81D3-1D50906FA963}" type="parTrans" cxnId="{9930FD16-3B14-4E4E-BE70-B6FDFA69A216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462E9BD9-BDE9-4733-96D7-080BBFC1F431}" type="sibTrans" cxnId="{9930FD16-3B14-4E4E-BE70-B6FDFA69A216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9DCC3CB5-AB40-4DDF-B86F-5C119C5AC2D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تمامی موجودات ممکن الوجود نیستند </a:t>
          </a:r>
          <a:endParaRPr lang="fa-IR" sz="1600" dirty="0">
            <a:cs typeface="B Mitra" pitchFamily="2" charset="-78"/>
          </a:endParaRPr>
        </a:p>
      </dgm:t>
    </dgm:pt>
    <dgm:pt modelId="{545A72D7-FDFF-4BA6-BB08-02CB6E35B05A}" type="parTrans" cxnId="{4C61CD85-5929-466B-B9EC-D60EEFABE9A9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BBAC4F38-F8E7-4870-A582-053EB1A39F5F}" type="sibTrans" cxnId="{4C61CD85-5929-466B-B9EC-D60EEFABE9A9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8DF4D004-D8DD-4FE3-B57F-FDFF38462BA5}">
      <dgm:prSet custT="1"/>
      <dgm:spPr/>
      <dgm:t>
        <a:bodyPr/>
        <a:lstStyle/>
        <a:p>
          <a:pPr rtl="1"/>
          <a:r>
            <a:rPr lang="fa-IR" sz="1600" dirty="0" smtClean="0">
              <a:cs typeface="B Mitra" pitchFamily="2" charset="-78"/>
            </a:rPr>
            <a:t>و به واجب الوجود منتهی می شوند</a:t>
          </a:r>
          <a:endParaRPr lang="fa-IR" sz="1600" dirty="0">
            <a:cs typeface="B Mitra" pitchFamily="2" charset="-78"/>
          </a:endParaRPr>
        </a:p>
      </dgm:t>
    </dgm:pt>
    <dgm:pt modelId="{95EBB778-200E-401A-8D16-4A817E9162D6}" type="parTrans" cxnId="{9AF469C2-5985-4BCB-BA77-B52054E4BB03}">
      <dgm:prSet custT="1"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1102A908-BB1D-425D-A04F-C6DB5F649A99}" type="sibTrans" cxnId="{9AF469C2-5985-4BCB-BA77-B52054E4BB03}">
      <dgm:prSet/>
      <dgm:spPr/>
      <dgm:t>
        <a:bodyPr/>
        <a:lstStyle/>
        <a:p>
          <a:pPr rtl="1"/>
          <a:endParaRPr lang="fa-IR" sz="1600">
            <a:cs typeface="B Mitra" pitchFamily="2" charset="-78"/>
          </a:endParaRPr>
        </a:p>
      </dgm:t>
    </dgm:pt>
    <dgm:pt modelId="{D13D56DB-4C40-4C91-ACA8-5EB6285B414E}" type="pres">
      <dgm:prSet presAssocID="{7A16085C-9346-4511-9EFB-091A3575221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4317C17-7DB4-4663-9917-6B13BB126FA3}" type="pres">
      <dgm:prSet presAssocID="{4D64EDD1-92B8-41EE-904F-B33E6B3CF1BF}" presName="root1" presStyleCnt="0"/>
      <dgm:spPr/>
    </dgm:pt>
    <dgm:pt modelId="{45B527D0-64F5-46C2-B75E-6CD363F6F2B8}" type="pres">
      <dgm:prSet presAssocID="{4D64EDD1-92B8-41EE-904F-B33E6B3CF1BF}" presName="LevelOneTextNode" presStyleLbl="node0" presStyleIdx="0" presStyleCnt="1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F6B384-6365-4C23-BFBC-B5F72144E481}" type="pres">
      <dgm:prSet presAssocID="{4D64EDD1-92B8-41EE-904F-B33E6B3CF1BF}" presName="level2hierChild" presStyleCnt="0"/>
      <dgm:spPr/>
    </dgm:pt>
    <dgm:pt modelId="{11230A80-AC15-4EC8-BEEF-77DEA1D9C2D9}" type="pres">
      <dgm:prSet presAssocID="{35A7CD01-6F0E-49C3-8872-D0D9DBAE8841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CAB1F45-11D8-4204-B435-716BED6658C3}" type="pres">
      <dgm:prSet presAssocID="{35A7CD01-6F0E-49C3-8872-D0D9DBAE8841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F488A55-2BC4-42AF-99B7-E2821CF3A278}" type="pres">
      <dgm:prSet presAssocID="{796E6AA9-1C48-4DE7-9E8A-F2B04F0E5151}" presName="root2" presStyleCnt="0"/>
      <dgm:spPr/>
    </dgm:pt>
    <dgm:pt modelId="{6564E874-6DB7-4CAC-A06B-772ACF2234BC}" type="pres">
      <dgm:prSet presAssocID="{796E6AA9-1C48-4DE7-9E8A-F2B04F0E5151}" presName="LevelTwoTextNode" presStyleLbl="node2" presStyleIdx="0" presStyleCnt="3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7CD892-EE9F-4EB7-97A4-23A9B0FF52D1}" type="pres">
      <dgm:prSet presAssocID="{796E6AA9-1C48-4DE7-9E8A-F2B04F0E5151}" presName="level3hierChild" presStyleCnt="0"/>
      <dgm:spPr/>
    </dgm:pt>
    <dgm:pt modelId="{B642BAE9-1974-4AD0-8730-1062DBA35093}" type="pres">
      <dgm:prSet presAssocID="{39C39753-52A5-4955-BD7D-7856C864626D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3EBBA05-B0BB-49CB-9245-23C4F10CF00E}" type="pres">
      <dgm:prSet presAssocID="{39C39753-52A5-4955-BD7D-7856C864626D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04F7C830-C08D-4FD7-9720-AE147BEF568A}" type="pres">
      <dgm:prSet presAssocID="{D4C693C4-13E3-4A90-8DA7-7C350A274A03}" presName="root2" presStyleCnt="0"/>
      <dgm:spPr/>
    </dgm:pt>
    <dgm:pt modelId="{0A8DB816-B398-4A27-84AB-BB5B3F491007}" type="pres">
      <dgm:prSet presAssocID="{D4C693C4-13E3-4A90-8DA7-7C350A274A03}" presName="LevelTwoTextNode" presStyleLbl="node3" presStyleIdx="0" presStyleCnt="3" custScaleX="1606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8002EF-7B62-49E9-9B2E-DF2C75D84327}" type="pres">
      <dgm:prSet presAssocID="{D4C693C4-13E3-4A90-8DA7-7C350A274A03}" presName="level3hierChild" presStyleCnt="0"/>
      <dgm:spPr/>
    </dgm:pt>
    <dgm:pt modelId="{415778BD-0274-49F4-88C8-5FE1A342C857}" type="pres">
      <dgm:prSet presAssocID="{D5237699-A8DC-42AC-A30C-AFFCFAA9BE13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0568F4E-C7BA-45F9-ABE3-8F05BD3632C8}" type="pres">
      <dgm:prSet presAssocID="{D5237699-A8DC-42AC-A30C-AFFCFAA9BE13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F53A5D0-FF17-472C-9720-D0B6828D0C24}" type="pres">
      <dgm:prSet presAssocID="{57B123C5-3654-4FBD-B59B-803E0EC7BECE}" presName="root2" presStyleCnt="0"/>
      <dgm:spPr/>
    </dgm:pt>
    <dgm:pt modelId="{B8951FB9-9BBA-4D9E-9978-F16FDDC8E6C8}" type="pres">
      <dgm:prSet presAssocID="{57B123C5-3654-4FBD-B59B-803E0EC7BECE}" presName="LevelTwoTextNode" presStyleLbl="node2" presStyleIdx="1" presStyleCnt="3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4FE33C2-751A-4C35-A213-419918E7EC08}" type="pres">
      <dgm:prSet presAssocID="{57B123C5-3654-4FBD-B59B-803E0EC7BECE}" presName="level3hierChild" presStyleCnt="0"/>
      <dgm:spPr/>
    </dgm:pt>
    <dgm:pt modelId="{EF799FAB-E1C3-4CC3-AD9A-AB049EDCA01F}" type="pres">
      <dgm:prSet presAssocID="{8A49474B-C10E-45E6-B71B-D2513CB6466E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097F193C-AFE0-421A-BACC-568799C99723}" type="pres">
      <dgm:prSet presAssocID="{8A49474B-C10E-45E6-B71B-D2513CB6466E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D11A8CF-B812-461D-B8FF-147D520C389E}" type="pres">
      <dgm:prSet presAssocID="{0BF868F2-E220-4A96-907F-82D83D548CCF}" presName="root2" presStyleCnt="0"/>
      <dgm:spPr/>
    </dgm:pt>
    <dgm:pt modelId="{65B0928C-F476-42F5-9A7C-700558AD81E4}" type="pres">
      <dgm:prSet presAssocID="{0BF868F2-E220-4A96-907F-82D83D548CCF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8E20F7-BDB8-4ADC-916A-791746C5C15A}" type="pres">
      <dgm:prSet presAssocID="{0BF868F2-E220-4A96-907F-82D83D548CCF}" presName="level3hierChild" presStyleCnt="0"/>
      <dgm:spPr/>
    </dgm:pt>
    <dgm:pt modelId="{8A8EDFF7-307E-4D73-B199-A6F2BEA97EF8}" type="pres">
      <dgm:prSet presAssocID="{21C0AAC5-0791-4871-81D3-1D50906FA963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1D2591E2-B6EA-4C6E-A818-27BDAC414CEC}" type="pres">
      <dgm:prSet presAssocID="{21C0AAC5-0791-4871-81D3-1D50906FA963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73E5C06-0732-4DDE-ACCB-A492392CBD9D}" type="pres">
      <dgm:prSet presAssocID="{BE96D94D-DA0F-4B58-B477-0E8BCDA2BEB5}" presName="root2" presStyleCnt="0"/>
      <dgm:spPr/>
    </dgm:pt>
    <dgm:pt modelId="{7F725CF3-9E7E-4360-81E7-B82A894DE0EF}" type="pres">
      <dgm:prSet presAssocID="{BE96D94D-DA0F-4B58-B477-0E8BCDA2BEB5}" presName="LevelTwoTextNode" presStyleLbl="node2" presStyleIdx="2" presStyleCnt="3" custScaleX="36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F8FEB8-4CAE-4D4E-97F6-58E9E9EF6FB9}" type="pres">
      <dgm:prSet presAssocID="{BE96D94D-DA0F-4B58-B477-0E8BCDA2BEB5}" presName="level3hierChild" presStyleCnt="0"/>
      <dgm:spPr/>
    </dgm:pt>
    <dgm:pt modelId="{3CA892C1-6154-4B39-8D75-75A6530D45B6}" type="pres">
      <dgm:prSet presAssocID="{545A72D7-FDFF-4BA6-BB08-02CB6E35B05A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72C6541-01AC-4A34-A69F-64EBFB7D7FF4}" type="pres">
      <dgm:prSet presAssocID="{545A72D7-FDFF-4BA6-BB08-02CB6E35B05A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8AFE064-06BA-4DF9-B113-8A4C33B3AF1C}" type="pres">
      <dgm:prSet presAssocID="{9DCC3CB5-AB40-4DDF-B86F-5C119C5AC2D5}" presName="root2" presStyleCnt="0"/>
      <dgm:spPr/>
    </dgm:pt>
    <dgm:pt modelId="{E829FC5D-B434-480B-8F50-404D2F0D29B2}" type="pres">
      <dgm:prSet presAssocID="{9DCC3CB5-AB40-4DDF-B86F-5C119C5AC2D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0EB25A-0B91-4A58-AD8E-45AAAF7AC77E}" type="pres">
      <dgm:prSet presAssocID="{9DCC3CB5-AB40-4DDF-B86F-5C119C5AC2D5}" presName="level3hierChild" presStyleCnt="0"/>
      <dgm:spPr/>
    </dgm:pt>
    <dgm:pt modelId="{45756020-D33E-4BD4-BB98-99F66F2A242B}" type="pres">
      <dgm:prSet presAssocID="{95EBB778-200E-401A-8D16-4A817E9162D6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0587C1AA-19F8-439F-9F07-A5E3D7F95C40}" type="pres">
      <dgm:prSet presAssocID="{95EBB778-200E-401A-8D16-4A817E9162D6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DCD1857E-4FE2-4203-947C-9821415D911F}" type="pres">
      <dgm:prSet presAssocID="{8DF4D004-D8DD-4FE3-B57F-FDFF38462BA5}" presName="root2" presStyleCnt="0"/>
      <dgm:spPr/>
    </dgm:pt>
    <dgm:pt modelId="{D05EFDFE-D517-42D9-928D-A9F8C4D358C0}" type="pres">
      <dgm:prSet presAssocID="{8DF4D004-D8DD-4FE3-B57F-FDFF38462BA5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5E9D5F-2815-4D61-ABE3-4B18956D863A}" type="pres">
      <dgm:prSet presAssocID="{8DF4D004-D8DD-4FE3-B57F-FDFF38462BA5}" presName="level3hierChild" presStyleCnt="0"/>
      <dgm:spPr/>
    </dgm:pt>
  </dgm:ptLst>
  <dgm:cxnLst>
    <dgm:cxn modelId="{2D528F96-89A7-4533-8147-4DEE4656B2DF}" type="presOf" srcId="{8DF4D004-D8DD-4FE3-B57F-FDFF38462BA5}" destId="{D05EFDFE-D517-42D9-928D-A9F8C4D358C0}" srcOrd="0" destOrd="0" presId="urn:microsoft.com/office/officeart/2005/8/layout/hierarchy2"/>
    <dgm:cxn modelId="{EBDC1A58-4507-4827-8EFC-742DD5FB0784}" srcId="{7A16085C-9346-4511-9EFB-091A35752211}" destId="{4D64EDD1-92B8-41EE-904F-B33E6B3CF1BF}" srcOrd="0" destOrd="0" parTransId="{C0EACE99-02E5-40F8-92FB-E1346A954005}" sibTransId="{427E76F1-3D75-4F49-A5B1-D0D8C46DE8A8}"/>
    <dgm:cxn modelId="{9D870C55-D1E6-4C55-A4E6-AB50EA6F234C}" srcId="{4D64EDD1-92B8-41EE-904F-B33E6B3CF1BF}" destId="{796E6AA9-1C48-4DE7-9E8A-F2B04F0E5151}" srcOrd="0" destOrd="0" parTransId="{35A7CD01-6F0E-49C3-8872-D0D9DBAE8841}" sibTransId="{C39D8B10-6E98-4903-B959-5439D871FEFD}"/>
    <dgm:cxn modelId="{7C7FAADE-5969-4212-B77C-44DAA86095D8}" type="presOf" srcId="{D5237699-A8DC-42AC-A30C-AFFCFAA9BE13}" destId="{415778BD-0274-49F4-88C8-5FE1A342C857}" srcOrd="0" destOrd="0" presId="urn:microsoft.com/office/officeart/2005/8/layout/hierarchy2"/>
    <dgm:cxn modelId="{CA63D1AF-81F2-41CF-8E17-6E2AE6CB4EA9}" type="presOf" srcId="{7A16085C-9346-4511-9EFB-091A35752211}" destId="{D13D56DB-4C40-4C91-ACA8-5EB6285B414E}" srcOrd="0" destOrd="0" presId="urn:microsoft.com/office/officeart/2005/8/layout/hierarchy2"/>
    <dgm:cxn modelId="{91C59A2B-93AE-48D7-B80A-A6AD0B82F20E}" srcId="{57B123C5-3654-4FBD-B59B-803E0EC7BECE}" destId="{0BF868F2-E220-4A96-907F-82D83D548CCF}" srcOrd="0" destOrd="0" parTransId="{8A49474B-C10E-45E6-B71B-D2513CB6466E}" sibTransId="{69CA92C8-3904-459B-8340-F143389360F0}"/>
    <dgm:cxn modelId="{D8CC8788-3B3F-4929-88E2-C1FFE2D1026B}" type="presOf" srcId="{95EBB778-200E-401A-8D16-4A817E9162D6}" destId="{45756020-D33E-4BD4-BB98-99F66F2A242B}" srcOrd="0" destOrd="0" presId="urn:microsoft.com/office/officeart/2005/8/layout/hierarchy2"/>
    <dgm:cxn modelId="{0E8BB7C3-609C-46AF-A3CF-FF73864F7AFE}" type="presOf" srcId="{8A49474B-C10E-45E6-B71B-D2513CB6466E}" destId="{EF799FAB-E1C3-4CC3-AD9A-AB049EDCA01F}" srcOrd="0" destOrd="0" presId="urn:microsoft.com/office/officeart/2005/8/layout/hierarchy2"/>
    <dgm:cxn modelId="{7730FE44-3119-4F50-8355-1542D5F1935D}" type="presOf" srcId="{95EBB778-200E-401A-8D16-4A817E9162D6}" destId="{0587C1AA-19F8-439F-9F07-A5E3D7F95C40}" srcOrd="1" destOrd="0" presId="urn:microsoft.com/office/officeart/2005/8/layout/hierarchy2"/>
    <dgm:cxn modelId="{95A566F7-A0D5-414A-A69D-6C67ECC4ABF0}" type="presOf" srcId="{D4C693C4-13E3-4A90-8DA7-7C350A274A03}" destId="{0A8DB816-B398-4A27-84AB-BB5B3F491007}" srcOrd="0" destOrd="0" presId="urn:microsoft.com/office/officeart/2005/8/layout/hierarchy2"/>
    <dgm:cxn modelId="{B57C2F1F-AFEE-4AF9-8B43-79CEE11A9E50}" type="presOf" srcId="{39C39753-52A5-4955-BD7D-7856C864626D}" destId="{B642BAE9-1974-4AD0-8730-1062DBA35093}" srcOrd="0" destOrd="0" presId="urn:microsoft.com/office/officeart/2005/8/layout/hierarchy2"/>
    <dgm:cxn modelId="{51589130-5E6B-4186-AAFA-1A6695B70ADE}" type="presOf" srcId="{4D64EDD1-92B8-41EE-904F-B33E6B3CF1BF}" destId="{45B527D0-64F5-46C2-B75E-6CD363F6F2B8}" srcOrd="0" destOrd="0" presId="urn:microsoft.com/office/officeart/2005/8/layout/hierarchy2"/>
    <dgm:cxn modelId="{6AFA78E0-ACD6-4870-A4A7-0B88AD179B44}" type="presOf" srcId="{57B123C5-3654-4FBD-B59B-803E0EC7BECE}" destId="{B8951FB9-9BBA-4D9E-9978-F16FDDC8E6C8}" srcOrd="0" destOrd="0" presId="urn:microsoft.com/office/officeart/2005/8/layout/hierarchy2"/>
    <dgm:cxn modelId="{133E7650-B279-48EC-99D2-26D16F1C80D2}" type="presOf" srcId="{796E6AA9-1C48-4DE7-9E8A-F2B04F0E5151}" destId="{6564E874-6DB7-4CAC-A06B-772ACF2234BC}" srcOrd="0" destOrd="0" presId="urn:microsoft.com/office/officeart/2005/8/layout/hierarchy2"/>
    <dgm:cxn modelId="{9930FD16-3B14-4E4E-BE70-B6FDFA69A216}" srcId="{4D64EDD1-92B8-41EE-904F-B33E6B3CF1BF}" destId="{BE96D94D-DA0F-4B58-B477-0E8BCDA2BEB5}" srcOrd="2" destOrd="0" parTransId="{21C0AAC5-0791-4871-81D3-1D50906FA963}" sibTransId="{462E9BD9-BDE9-4733-96D7-080BBFC1F431}"/>
    <dgm:cxn modelId="{9AF469C2-5985-4BCB-BA77-B52054E4BB03}" srcId="{9DCC3CB5-AB40-4DDF-B86F-5C119C5AC2D5}" destId="{8DF4D004-D8DD-4FE3-B57F-FDFF38462BA5}" srcOrd="0" destOrd="0" parTransId="{95EBB778-200E-401A-8D16-4A817E9162D6}" sibTransId="{1102A908-BB1D-425D-A04F-C6DB5F649A99}"/>
    <dgm:cxn modelId="{D46E50F9-F9D8-4440-8C69-3547AC8E8083}" type="presOf" srcId="{21C0AAC5-0791-4871-81D3-1D50906FA963}" destId="{8A8EDFF7-307E-4D73-B199-A6F2BEA97EF8}" srcOrd="0" destOrd="0" presId="urn:microsoft.com/office/officeart/2005/8/layout/hierarchy2"/>
    <dgm:cxn modelId="{7ABEC579-D9B9-4406-B19D-2BB7A5D1282A}" type="presOf" srcId="{35A7CD01-6F0E-49C3-8872-D0D9DBAE8841}" destId="{DCAB1F45-11D8-4204-B435-716BED6658C3}" srcOrd="1" destOrd="0" presId="urn:microsoft.com/office/officeart/2005/8/layout/hierarchy2"/>
    <dgm:cxn modelId="{0A563C9A-BEDF-477A-879C-80892F1B04E4}" type="presOf" srcId="{21C0AAC5-0791-4871-81D3-1D50906FA963}" destId="{1D2591E2-B6EA-4C6E-A818-27BDAC414CEC}" srcOrd="1" destOrd="0" presId="urn:microsoft.com/office/officeart/2005/8/layout/hierarchy2"/>
    <dgm:cxn modelId="{89CB8884-797D-4DD4-9E65-15E4D92987BD}" type="presOf" srcId="{8A49474B-C10E-45E6-B71B-D2513CB6466E}" destId="{097F193C-AFE0-421A-BACC-568799C99723}" srcOrd="1" destOrd="0" presId="urn:microsoft.com/office/officeart/2005/8/layout/hierarchy2"/>
    <dgm:cxn modelId="{DA9E7918-C7BB-4778-A204-88F2589D915A}" type="presOf" srcId="{0BF868F2-E220-4A96-907F-82D83D548CCF}" destId="{65B0928C-F476-42F5-9A7C-700558AD81E4}" srcOrd="0" destOrd="0" presId="urn:microsoft.com/office/officeart/2005/8/layout/hierarchy2"/>
    <dgm:cxn modelId="{4C61CD85-5929-466B-B9EC-D60EEFABE9A9}" srcId="{BE96D94D-DA0F-4B58-B477-0E8BCDA2BEB5}" destId="{9DCC3CB5-AB40-4DDF-B86F-5C119C5AC2D5}" srcOrd="0" destOrd="0" parTransId="{545A72D7-FDFF-4BA6-BB08-02CB6E35B05A}" sibTransId="{BBAC4F38-F8E7-4870-A582-053EB1A39F5F}"/>
    <dgm:cxn modelId="{AEC6B96C-9CCF-423D-8CBF-46A4D51A9BEC}" srcId="{796E6AA9-1C48-4DE7-9E8A-F2B04F0E5151}" destId="{D4C693C4-13E3-4A90-8DA7-7C350A274A03}" srcOrd="0" destOrd="0" parTransId="{39C39753-52A5-4955-BD7D-7856C864626D}" sibTransId="{DA59B08B-C8E9-495B-A89A-DE20CEA9E244}"/>
    <dgm:cxn modelId="{238180DA-3DF7-456B-B4DA-6E2CB864CA69}" type="presOf" srcId="{545A72D7-FDFF-4BA6-BB08-02CB6E35B05A}" destId="{472C6541-01AC-4A34-A69F-64EBFB7D7FF4}" srcOrd="1" destOrd="0" presId="urn:microsoft.com/office/officeart/2005/8/layout/hierarchy2"/>
    <dgm:cxn modelId="{ACF284D7-7C47-4E78-9572-82E53FD93E37}" type="presOf" srcId="{35A7CD01-6F0E-49C3-8872-D0D9DBAE8841}" destId="{11230A80-AC15-4EC8-BEEF-77DEA1D9C2D9}" srcOrd="0" destOrd="0" presId="urn:microsoft.com/office/officeart/2005/8/layout/hierarchy2"/>
    <dgm:cxn modelId="{855E442A-31F0-4B6F-89AF-9D63430C21BD}" type="presOf" srcId="{39C39753-52A5-4955-BD7D-7856C864626D}" destId="{F3EBBA05-B0BB-49CB-9245-23C4F10CF00E}" srcOrd="1" destOrd="0" presId="urn:microsoft.com/office/officeart/2005/8/layout/hierarchy2"/>
    <dgm:cxn modelId="{B4074877-5C6A-4F95-820B-6A6C97473E8E}" type="presOf" srcId="{BE96D94D-DA0F-4B58-B477-0E8BCDA2BEB5}" destId="{7F725CF3-9E7E-4360-81E7-B82A894DE0EF}" srcOrd="0" destOrd="0" presId="urn:microsoft.com/office/officeart/2005/8/layout/hierarchy2"/>
    <dgm:cxn modelId="{D644F7D7-34CF-46E7-AEF1-A3B969E7B1D8}" type="presOf" srcId="{545A72D7-FDFF-4BA6-BB08-02CB6E35B05A}" destId="{3CA892C1-6154-4B39-8D75-75A6530D45B6}" srcOrd="0" destOrd="0" presId="urn:microsoft.com/office/officeart/2005/8/layout/hierarchy2"/>
    <dgm:cxn modelId="{45960EBB-0A3E-4CAA-95F6-F5EB3B9583FD}" type="presOf" srcId="{D5237699-A8DC-42AC-A30C-AFFCFAA9BE13}" destId="{30568F4E-C7BA-45F9-ABE3-8F05BD3632C8}" srcOrd="1" destOrd="0" presId="urn:microsoft.com/office/officeart/2005/8/layout/hierarchy2"/>
    <dgm:cxn modelId="{342EECFE-340B-4DCB-B3AC-6255CDE1A217}" type="presOf" srcId="{9DCC3CB5-AB40-4DDF-B86F-5C119C5AC2D5}" destId="{E829FC5D-B434-480B-8F50-404D2F0D29B2}" srcOrd="0" destOrd="0" presId="urn:microsoft.com/office/officeart/2005/8/layout/hierarchy2"/>
    <dgm:cxn modelId="{E80DDD2B-2972-4C5F-8AF8-02A89FFA7E11}" srcId="{4D64EDD1-92B8-41EE-904F-B33E6B3CF1BF}" destId="{57B123C5-3654-4FBD-B59B-803E0EC7BECE}" srcOrd="1" destOrd="0" parTransId="{D5237699-A8DC-42AC-A30C-AFFCFAA9BE13}" sibTransId="{8FEAA606-C28E-4DCA-904B-E29C055983FF}"/>
    <dgm:cxn modelId="{95A1370B-94F4-41D0-969B-37E37AA66A8A}" type="presParOf" srcId="{D13D56DB-4C40-4C91-ACA8-5EB6285B414E}" destId="{64317C17-7DB4-4663-9917-6B13BB126FA3}" srcOrd="0" destOrd="0" presId="urn:microsoft.com/office/officeart/2005/8/layout/hierarchy2"/>
    <dgm:cxn modelId="{0DA44E4C-42B9-4E59-B2B5-59263B81BB56}" type="presParOf" srcId="{64317C17-7DB4-4663-9917-6B13BB126FA3}" destId="{45B527D0-64F5-46C2-B75E-6CD363F6F2B8}" srcOrd="0" destOrd="0" presId="urn:microsoft.com/office/officeart/2005/8/layout/hierarchy2"/>
    <dgm:cxn modelId="{EDA31604-93EA-429B-80D9-7FCD2FEBEFA6}" type="presParOf" srcId="{64317C17-7DB4-4663-9917-6B13BB126FA3}" destId="{99F6B384-6365-4C23-BFBC-B5F72144E481}" srcOrd="1" destOrd="0" presId="urn:microsoft.com/office/officeart/2005/8/layout/hierarchy2"/>
    <dgm:cxn modelId="{19B043A5-C2AA-4E86-BAAD-6934AC5EBD79}" type="presParOf" srcId="{99F6B384-6365-4C23-BFBC-B5F72144E481}" destId="{11230A80-AC15-4EC8-BEEF-77DEA1D9C2D9}" srcOrd="0" destOrd="0" presId="urn:microsoft.com/office/officeart/2005/8/layout/hierarchy2"/>
    <dgm:cxn modelId="{57E347CB-601C-4BC2-98A9-F2107EC84E14}" type="presParOf" srcId="{11230A80-AC15-4EC8-BEEF-77DEA1D9C2D9}" destId="{DCAB1F45-11D8-4204-B435-716BED6658C3}" srcOrd="0" destOrd="0" presId="urn:microsoft.com/office/officeart/2005/8/layout/hierarchy2"/>
    <dgm:cxn modelId="{217F65BB-F13A-4F39-9332-45E79A80FCD7}" type="presParOf" srcId="{99F6B384-6365-4C23-BFBC-B5F72144E481}" destId="{2F488A55-2BC4-42AF-99B7-E2821CF3A278}" srcOrd="1" destOrd="0" presId="urn:microsoft.com/office/officeart/2005/8/layout/hierarchy2"/>
    <dgm:cxn modelId="{7D5FB752-CD97-4EBE-81D2-A56F47A31695}" type="presParOf" srcId="{2F488A55-2BC4-42AF-99B7-E2821CF3A278}" destId="{6564E874-6DB7-4CAC-A06B-772ACF2234BC}" srcOrd="0" destOrd="0" presId="urn:microsoft.com/office/officeart/2005/8/layout/hierarchy2"/>
    <dgm:cxn modelId="{8A3677AF-6CC4-4DB9-AF3C-A4E41BA4FB50}" type="presParOf" srcId="{2F488A55-2BC4-42AF-99B7-E2821CF3A278}" destId="{137CD892-EE9F-4EB7-97A4-23A9B0FF52D1}" srcOrd="1" destOrd="0" presId="urn:microsoft.com/office/officeart/2005/8/layout/hierarchy2"/>
    <dgm:cxn modelId="{1D5845E5-D574-404C-B549-C087AD5D9B6F}" type="presParOf" srcId="{137CD892-EE9F-4EB7-97A4-23A9B0FF52D1}" destId="{B642BAE9-1974-4AD0-8730-1062DBA35093}" srcOrd="0" destOrd="0" presId="urn:microsoft.com/office/officeart/2005/8/layout/hierarchy2"/>
    <dgm:cxn modelId="{5B55E741-7C38-453A-9203-664195C5D7B6}" type="presParOf" srcId="{B642BAE9-1974-4AD0-8730-1062DBA35093}" destId="{F3EBBA05-B0BB-49CB-9245-23C4F10CF00E}" srcOrd="0" destOrd="0" presId="urn:microsoft.com/office/officeart/2005/8/layout/hierarchy2"/>
    <dgm:cxn modelId="{FADFE356-E2C0-4741-8BBD-A280FF1D0D20}" type="presParOf" srcId="{137CD892-EE9F-4EB7-97A4-23A9B0FF52D1}" destId="{04F7C830-C08D-4FD7-9720-AE147BEF568A}" srcOrd="1" destOrd="0" presId="urn:microsoft.com/office/officeart/2005/8/layout/hierarchy2"/>
    <dgm:cxn modelId="{EC75E41F-ECEA-4D64-9E21-1686AF3FCA90}" type="presParOf" srcId="{04F7C830-C08D-4FD7-9720-AE147BEF568A}" destId="{0A8DB816-B398-4A27-84AB-BB5B3F491007}" srcOrd="0" destOrd="0" presId="urn:microsoft.com/office/officeart/2005/8/layout/hierarchy2"/>
    <dgm:cxn modelId="{2374FDE4-3EA7-440D-A561-7C39DA2FCD17}" type="presParOf" srcId="{04F7C830-C08D-4FD7-9720-AE147BEF568A}" destId="{6F8002EF-7B62-49E9-9B2E-DF2C75D84327}" srcOrd="1" destOrd="0" presId="urn:microsoft.com/office/officeart/2005/8/layout/hierarchy2"/>
    <dgm:cxn modelId="{C7B55758-417B-482C-86E7-579E7C6585F8}" type="presParOf" srcId="{99F6B384-6365-4C23-BFBC-B5F72144E481}" destId="{415778BD-0274-49F4-88C8-5FE1A342C857}" srcOrd="2" destOrd="0" presId="urn:microsoft.com/office/officeart/2005/8/layout/hierarchy2"/>
    <dgm:cxn modelId="{EE865FBC-2AA9-4F75-AB41-E847E5963EAA}" type="presParOf" srcId="{415778BD-0274-49F4-88C8-5FE1A342C857}" destId="{30568F4E-C7BA-45F9-ABE3-8F05BD3632C8}" srcOrd="0" destOrd="0" presId="urn:microsoft.com/office/officeart/2005/8/layout/hierarchy2"/>
    <dgm:cxn modelId="{2AD5F8DA-6780-4E3D-B743-50CDB0AA80D3}" type="presParOf" srcId="{99F6B384-6365-4C23-BFBC-B5F72144E481}" destId="{AF53A5D0-FF17-472C-9720-D0B6828D0C24}" srcOrd="3" destOrd="0" presId="urn:microsoft.com/office/officeart/2005/8/layout/hierarchy2"/>
    <dgm:cxn modelId="{5A972C35-A873-4C17-9321-F2F581ECC0D7}" type="presParOf" srcId="{AF53A5D0-FF17-472C-9720-D0B6828D0C24}" destId="{B8951FB9-9BBA-4D9E-9978-F16FDDC8E6C8}" srcOrd="0" destOrd="0" presId="urn:microsoft.com/office/officeart/2005/8/layout/hierarchy2"/>
    <dgm:cxn modelId="{4941ED0C-A7F6-4499-821F-AF1AE4DD6365}" type="presParOf" srcId="{AF53A5D0-FF17-472C-9720-D0B6828D0C24}" destId="{F4FE33C2-751A-4C35-A213-419918E7EC08}" srcOrd="1" destOrd="0" presId="urn:microsoft.com/office/officeart/2005/8/layout/hierarchy2"/>
    <dgm:cxn modelId="{07204947-C424-4A26-8226-EC076F8E4E73}" type="presParOf" srcId="{F4FE33C2-751A-4C35-A213-419918E7EC08}" destId="{EF799FAB-E1C3-4CC3-AD9A-AB049EDCA01F}" srcOrd="0" destOrd="0" presId="urn:microsoft.com/office/officeart/2005/8/layout/hierarchy2"/>
    <dgm:cxn modelId="{980DAE88-4056-4C89-AEC5-78455A6EC0BD}" type="presParOf" srcId="{EF799FAB-E1C3-4CC3-AD9A-AB049EDCA01F}" destId="{097F193C-AFE0-421A-BACC-568799C99723}" srcOrd="0" destOrd="0" presId="urn:microsoft.com/office/officeart/2005/8/layout/hierarchy2"/>
    <dgm:cxn modelId="{7252A4E8-A73C-4463-8E08-66A3E8BA18AA}" type="presParOf" srcId="{F4FE33C2-751A-4C35-A213-419918E7EC08}" destId="{9D11A8CF-B812-461D-B8FF-147D520C389E}" srcOrd="1" destOrd="0" presId="urn:microsoft.com/office/officeart/2005/8/layout/hierarchy2"/>
    <dgm:cxn modelId="{F23A3AD9-D2B3-4E40-8FFC-92D42FF77A11}" type="presParOf" srcId="{9D11A8CF-B812-461D-B8FF-147D520C389E}" destId="{65B0928C-F476-42F5-9A7C-700558AD81E4}" srcOrd="0" destOrd="0" presId="urn:microsoft.com/office/officeart/2005/8/layout/hierarchy2"/>
    <dgm:cxn modelId="{342CC422-D8F1-48D6-B70A-CCB534A17D3E}" type="presParOf" srcId="{9D11A8CF-B812-461D-B8FF-147D520C389E}" destId="{448E20F7-BDB8-4ADC-916A-791746C5C15A}" srcOrd="1" destOrd="0" presId="urn:microsoft.com/office/officeart/2005/8/layout/hierarchy2"/>
    <dgm:cxn modelId="{2B3651E0-F9C6-4E68-830B-5B82987ECE28}" type="presParOf" srcId="{99F6B384-6365-4C23-BFBC-B5F72144E481}" destId="{8A8EDFF7-307E-4D73-B199-A6F2BEA97EF8}" srcOrd="4" destOrd="0" presId="urn:microsoft.com/office/officeart/2005/8/layout/hierarchy2"/>
    <dgm:cxn modelId="{66208229-888A-4837-8C69-EE85E19D866A}" type="presParOf" srcId="{8A8EDFF7-307E-4D73-B199-A6F2BEA97EF8}" destId="{1D2591E2-B6EA-4C6E-A818-27BDAC414CEC}" srcOrd="0" destOrd="0" presId="urn:microsoft.com/office/officeart/2005/8/layout/hierarchy2"/>
    <dgm:cxn modelId="{4A3730DA-7DDC-456F-96C3-77EF6A93A276}" type="presParOf" srcId="{99F6B384-6365-4C23-BFBC-B5F72144E481}" destId="{873E5C06-0732-4DDE-ACCB-A492392CBD9D}" srcOrd="5" destOrd="0" presId="urn:microsoft.com/office/officeart/2005/8/layout/hierarchy2"/>
    <dgm:cxn modelId="{7A43B506-59C2-4488-9FCA-E31F6B2C4F57}" type="presParOf" srcId="{873E5C06-0732-4DDE-ACCB-A492392CBD9D}" destId="{7F725CF3-9E7E-4360-81E7-B82A894DE0EF}" srcOrd="0" destOrd="0" presId="urn:microsoft.com/office/officeart/2005/8/layout/hierarchy2"/>
    <dgm:cxn modelId="{DF2856A9-DF83-435B-BBA2-866ABB60C1FA}" type="presParOf" srcId="{873E5C06-0732-4DDE-ACCB-A492392CBD9D}" destId="{C1F8FEB8-4CAE-4D4E-97F6-58E9E9EF6FB9}" srcOrd="1" destOrd="0" presId="urn:microsoft.com/office/officeart/2005/8/layout/hierarchy2"/>
    <dgm:cxn modelId="{1CA7E982-9D22-499F-AB79-67B9037CFE96}" type="presParOf" srcId="{C1F8FEB8-4CAE-4D4E-97F6-58E9E9EF6FB9}" destId="{3CA892C1-6154-4B39-8D75-75A6530D45B6}" srcOrd="0" destOrd="0" presId="urn:microsoft.com/office/officeart/2005/8/layout/hierarchy2"/>
    <dgm:cxn modelId="{52E3ADF9-297E-4665-A8A9-570397256C88}" type="presParOf" srcId="{3CA892C1-6154-4B39-8D75-75A6530D45B6}" destId="{472C6541-01AC-4A34-A69F-64EBFB7D7FF4}" srcOrd="0" destOrd="0" presId="urn:microsoft.com/office/officeart/2005/8/layout/hierarchy2"/>
    <dgm:cxn modelId="{0234416E-FFF9-4FAB-806D-B739FF83F167}" type="presParOf" srcId="{C1F8FEB8-4CAE-4D4E-97F6-58E9E9EF6FB9}" destId="{48AFE064-06BA-4DF9-B113-8A4C33B3AF1C}" srcOrd="1" destOrd="0" presId="urn:microsoft.com/office/officeart/2005/8/layout/hierarchy2"/>
    <dgm:cxn modelId="{E6BE0F41-6647-482E-AED2-8938EF8C895A}" type="presParOf" srcId="{48AFE064-06BA-4DF9-B113-8A4C33B3AF1C}" destId="{E829FC5D-B434-480B-8F50-404D2F0D29B2}" srcOrd="0" destOrd="0" presId="urn:microsoft.com/office/officeart/2005/8/layout/hierarchy2"/>
    <dgm:cxn modelId="{A6189668-1E10-4060-B19B-5E676EED6CB5}" type="presParOf" srcId="{48AFE064-06BA-4DF9-B113-8A4C33B3AF1C}" destId="{320EB25A-0B91-4A58-AD8E-45AAAF7AC77E}" srcOrd="1" destOrd="0" presId="urn:microsoft.com/office/officeart/2005/8/layout/hierarchy2"/>
    <dgm:cxn modelId="{DBD4DE9B-5230-43DD-8707-C72368954311}" type="presParOf" srcId="{320EB25A-0B91-4A58-AD8E-45AAAF7AC77E}" destId="{45756020-D33E-4BD4-BB98-99F66F2A242B}" srcOrd="0" destOrd="0" presId="urn:microsoft.com/office/officeart/2005/8/layout/hierarchy2"/>
    <dgm:cxn modelId="{52737678-EF5D-45D0-961F-4C91176F10D9}" type="presParOf" srcId="{45756020-D33E-4BD4-BB98-99F66F2A242B}" destId="{0587C1AA-19F8-439F-9F07-A5E3D7F95C40}" srcOrd="0" destOrd="0" presId="urn:microsoft.com/office/officeart/2005/8/layout/hierarchy2"/>
    <dgm:cxn modelId="{FCCC911C-1898-4D56-B4DC-4CF770ADBB57}" type="presParOf" srcId="{320EB25A-0B91-4A58-AD8E-45AAAF7AC77E}" destId="{DCD1857E-4FE2-4203-947C-9821415D911F}" srcOrd="1" destOrd="0" presId="urn:microsoft.com/office/officeart/2005/8/layout/hierarchy2"/>
    <dgm:cxn modelId="{B65691B6-2445-4E53-A12F-0852D91232D8}" type="presParOf" srcId="{DCD1857E-4FE2-4203-947C-9821415D911F}" destId="{D05EFDFE-D517-42D9-928D-A9F8C4D358C0}" srcOrd="0" destOrd="0" presId="urn:microsoft.com/office/officeart/2005/8/layout/hierarchy2"/>
    <dgm:cxn modelId="{2293A923-8D7A-409C-B9C0-AB2298C3CFD4}" type="presParOf" srcId="{DCD1857E-4FE2-4203-947C-9821415D911F}" destId="{EA5E9D5F-2815-4D61-ABE3-4B18956D863A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954D06-3FD7-43FD-BC7C-45741444A4A4}" type="datetimeFigureOut">
              <a:rPr lang="fa-IR" smtClean="0"/>
              <a:pPr/>
              <a:t>1430/07/30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2024FC-242B-4F77-8135-8F4B79928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Titr" pitchFamily="2" charset="-78"/>
              </a:rPr>
              <a:t>درس هفتم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cs typeface="B Titr" pitchFamily="2" charset="-78"/>
              </a:rPr>
              <a:t>اثبات واجب الوجود</a:t>
            </a: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Mitra" pitchFamily="2" charset="-78"/>
              </a:rPr>
              <a:t>درس هفتم</a:t>
            </a:r>
            <a:r>
              <a:rPr lang="fa-IR" dirty="0" smtClean="0">
                <a:cs typeface="B Mitra" pitchFamily="2" charset="-78"/>
              </a:rPr>
              <a:t/>
            </a:r>
            <a:br>
              <a:rPr lang="fa-IR" dirty="0" smtClean="0">
                <a:cs typeface="B Mitra" pitchFamily="2" charset="-78"/>
              </a:rPr>
            </a:br>
            <a:r>
              <a:rPr lang="fa-IR" sz="2800" dirty="0" smtClean="0">
                <a:cs typeface="B Mitra" pitchFamily="2" charset="-78"/>
              </a:rPr>
              <a:t>متن برهان وجوب و امکان</a:t>
            </a:r>
            <a:endParaRPr lang="fa-IR" dirty="0">
              <a:cs typeface="B Mitra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29642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B527D0-64F5-46C2-B75E-6CD363F6F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45B527D0-64F5-46C2-B75E-6CD363F6F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230A80-AC15-4EC8-BEEF-77DEA1D9C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11230A80-AC15-4EC8-BEEF-77DEA1D9C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64E874-6DB7-4CAC-A06B-772ACF223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6564E874-6DB7-4CAC-A06B-772ACF223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42BAE9-1974-4AD0-8730-1062DBA35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B642BAE9-1974-4AD0-8730-1062DBA35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8DB816-B398-4A27-84AB-BB5B3F491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0A8DB816-B398-4A27-84AB-BB5B3F491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778BD-0274-49F4-88C8-5FE1A342C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415778BD-0274-49F4-88C8-5FE1A342C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951FB9-9BBA-4D9E-9978-F16FDDC8E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B8951FB9-9BBA-4D9E-9978-F16FDDC8E6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99FAB-E1C3-4CC3-AD9A-AB049EDCA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EF799FAB-E1C3-4CC3-AD9A-AB049EDCA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B0928C-F476-42F5-9A7C-700558AD8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graphicEl>
                                              <a:dgm id="{65B0928C-F476-42F5-9A7C-700558AD8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8EDFF7-307E-4D73-B199-A6F2BEA97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dgm id="{8A8EDFF7-307E-4D73-B199-A6F2BEA97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725CF3-9E7E-4360-81E7-B82A894DE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graphicEl>
                                              <a:dgm id="{7F725CF3-9E7E-4360-81E7-B82A894DE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A892C1-6154-4B39-8D75-75A6530D4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graphicEl>
                                              <a:dgm id="{3CA892C1-6154-4B39-8D75-75A6530D4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29FC5D-B434-480B-8F50-404D2F0D2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graphicEl>
                                              <a:dgm id="{E829FC5D-B434-480B-8F50-404D2F0D2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756020-D33E-4BD4-BB98-99F66F2A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graphicEl>
                                              <a:dgm id="{45756020-D33E-4BD4-BB98-99F66F2A2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5EFDFE-D517-42D9-928D-A9F8C4D35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graphicEl>
                                              <a:dgm id="{D05EFDFE-D517-42D9-928D-A9F8C4D35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Mitra" pitchFamily="2" charset="-78"/>
              </a:rPr>
              <a:t>درس هفتم</a:t>
            </a:r>
            <a:r>
              <a:rPr lang="fa-IR" dirty="0" smtClean="0">
                <a:cs typeface="B Mitra" pitchFamily="2" charset="-78"/>
              </a:rPr>
              <a:t/>
            </a:r>
            <a:br>
              <a:rPr lang="fa-IR" dirty="0" smtClean="0">
                <a:cs typeface="B Mitra" pitchFamily="2" charset="-78"/>
              </a:rPr>
            </a:br>
            <a:r>
              <a:rPr lang="fa-IR" sz="2800" dirty="0" smtClean="0">
                <a:cs typeface="B Mitra" pitchFamily="2" charset="-78"/>
              </a:rPr>
              <a:t>امکان و وجوب</a:t>
            </a:r>
            <a:endParaRPr lang="fa-IR" dirty="0">
              <a:cs typeface="B Mitra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0705D8-4849-49B4-A1D5-06C9A63E0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040705D8-4849-49B4-A1D5-06C9A63E0A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9DC6FF-E985-462E-8E9C-6B98C28D3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D29DC6FF-E985-462E-8E9C-6B98C28D3E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38440F-7F43-4631-A045-3B53050CE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6338440F-7F43-4631-A045-3B53050CE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63941F2-FF74-459E-9D07-3CA61C0A8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F63941F2-FF74-459E-9D07-3CA61C0A8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5689B0-BE39-4EBE-A307-8FE70DAF1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B25689B0-BE39-4EBE-A307-8FE70DAF1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8DE15A-C762-495C-867F-110E39C0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378DE15A-C762-495C-867F-110E39C0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8FD50-2DE1-4587-9538-8022CCF10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B868FD50-2DE1-4587-9538-8022CCF10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3A9D93-B57A-4B43-9793-F81A374D2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0B3A9D93-B57A-4B43-9793-F81A374D2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1AEA6F-389A-40BE-B6C4-199E1BF57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8D1AEA6F-389A-40BE-B6C4-199E1BF57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203EFC-BC22-49F1-B13D-05FBBC33D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graphicEl>
                                              <a:dgm id="{B8203EFC-BC22-49F1-B13D-05FBBC33D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D1E9C8-520B-4EED-8787-7B78FEA9E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66D1E9C8-520B-4EED-8787-7B78FEA9E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7A42E1-CCF7-4A2F-8A74-1B6144130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graphicEl>
                                              <a:dgm id="{F37A42E1-CCF7-4A2F-8A74-1B6144130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3F4683-41FE-4C41-AB5C-CE93AD812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graphicEl>
                                              <a:dgm id="{4F3F4683-41FE-4C41-AB5C-CE93AD8125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7BEB81-BBC2-497E-BF2E-7F051596A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graphicEl>
                                              <a:dgm id="{2C7BEB81-BBC2-497E-BF2E-7F051596A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A4BCC0-FA7D-44A6-840F-1DC68E418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">
                                            <p:graphicEl>
                                              <a:dgm id="{37A4BCC0-FA7D-44A6-840F-1DC68E418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8E0F74-6D53-44E8-BC52-FB6AFA54D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>
                                            <p:graphicEl>
                                              <a:dgm id="{AC8E0F74-6D53-44E8-BC52-FB6AFA54D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9E0CCB-8962-4EAD-8D01-B95235DC9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>
                                            <p:graphicEl>
                                              <a:dgm id="{CD9E0CCB-8962-4EAD-8D01-B95235DC9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11E687-F5BF-4365-AC8F-913682CD8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dgm id="{4811E687-F5BF-4365-AC8F-913682CD8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FA79C1-8204-4C4A-96B9-D473F0CF5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>
                                            <p:graphicEl>
                                              <a:dgm id="{24FA79C1-8204-4C4A-96B9-D473F0CF5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A875CF-E0BD-467D-94B6-90680170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">
                                            <p:graphicEl>
                                              <a:dgm id="{68A875CF-E0BD-467D-94B6-90680170C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B91FCD-8FD9-4923-9CB1-9FBE0B7F8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93B91FCD-8FD9-4923-9CB1-9FBE0B7F8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6DCFC7-4F19-42D1-8168-E3C6AF3B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">
                                            <p:graphicEl>
                                              <a:dgm id="{146DCFC7-4F19-42D1-8168-E3C6AF3B6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897898-981E-448C-A891-350FDE58A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">
                                            <p:graphicEl>
                                              <a:dgm id="{29897898-981E-448C-A891-350FDE58A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FF2246-7843-4ECF-BED4-8ABAE8B57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">
                                            <p:graphicEl>
                                              <a:dgm id="{B4FF2246-7843-4ECF-BED4-8ABAE8B57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8CF91F-AC82-4278-A1B9-3173BA8B6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">
                                            <p:graphicEl>
                                              <a:dgm id="{FF8CF91F-AC82-4278-A1B9-3173BA8B6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072BB4B-4A4E-40EA-B764-9648B67E9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">
                                            <p:graphicEl>
                                              <a:dgm id="{A072BB4B-4A4E-40EA-B764-9648B67E9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5EDB6F-BE45-4017-B0CE-CC16CB09D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">
                                            <p:graphicEl>
                                              <a:dgm id="{3A5EDB6F-BE45-4017-B0CE-CC16CB09D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8FB17C-1C90-4A98-950F-F3A265B7C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">
                                            <p:graphicEl>
                                              <a:dgm id="{158FB17C-1C90-4A98-950F-F3A265B7C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E5B478-4C2F-412F-9589-A78771F61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">
                                            <p:graphicEl>
                                              <a:dgm id="{CDE5B478-4C2F-412F-9589-A78771F61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392DD3-3B6D-48C4-A6D6-6E5A42ED9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">
                                            <p:graphicEl>
                                              <a:dgm id="{F3392DD3-3B6D-48C4-A6D6-6E5A42ED9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1F82E-D335-4F61-9743-B60C3027C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">
                                            <p:graphicEl>
                                              <a:dgm id="{75A1F82E-D335-4F61-9743-B60C3027C8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FD91C1-63E7-441F-A800-6B347A21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">
                                            <p:graphicEl>
                                              <a:dgm id="{09FD91C1-63E7-441F-A800-6B347A21C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0C1036-67C0-4A83-B36D-4AD007537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">
                                            <p:graphicEl>
                                              <a:dgm id="{520C1036-67C0-4A83-B36D-4AD007537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4E29A1-2EF0-4FAA-971B-D690A3115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">
                                            <p:graphicEl>
                                              <a:dgm id="{1D4E29A1-2EF0-4FAA-971B-D690A3115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AFABBC-6977-4BCA-81AD-BED1ED6AF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">
                                            <p:graphicEl>
                                              <a:dgm id="{ABAFABBC-6977-4BCA-81AD-BED1ED6AF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AE198B-3C50-42B3-8510-CD5E62372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7">
                                            <p:graphicEl>
                                              <a:dgm id="{20AE198B-3C50-42B3-8510-CD5E62372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46A721-5C17-49C9-A110-A59B17237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">
                                            <p:graphicEl>
                                              <a:dgm id="{DC46A721-5C17-49C9-A110-A59B17237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059B3B-83C9-40EF-946D-C190D6C71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7">
                                            <p:graphicEl>
                                              <a:dgm id="{A3059B3B-83C9-40EF-946D-C190D6C71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C77FD4-05DA-44AC-AB4F-B517DC65B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">
                                            <p:graphicEl>
                                              <a:dgm id="{58C77FD4-05DA-44AC-AB4F-B517DC65BF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08BDD2-4804-4C68-927C-49573AB1B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">
                                            <p:graphicEl>
                                              <a:dgm id="{3E08BDD2-4804-4C68-927C-49573AB1B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0BAB96-1ED7-4BF2-B316-8EA813E2C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7">
                                            <p:graphicEl>
                                              <a:dgm id="{D40BAB96-1ED7-4BF2-B316-8EA813E2C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3CBA66-1F09-4B08-8961-981D27065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">
                                            <p:graphicEl>
                                              <a:dgm id="{E93CBA66-1F09-4B08-8961-981D27065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ADCAB3-51B3-4B45-B117-79359C82D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7">
                                            <p:graphicEl>
                                              <a:dgm id="{E1ADCAB3-51B3-4B45-B117-79359C82D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E2C979-0DA8-4DB1-826D-29367AC8C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7">
                                            <p:graphicEl>
                                              <a:dgm id="{D3E2C979-0DA8-4DB1-826D-29367AC8C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07F1CE-DCCC-4444-8994-9C765416A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7">
                                            <p:graphicEl>
                                              <a:dgm id="{DA07F1CE-DCCC-4444-8994-9C765416AB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7BA804-26D1-4AC1-9A87-43DE561B4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7">
                                            <p:graphicEl>
                                              <a:dgm id="{2F7BA804-26D1-4AC1-9A87-43DE561B4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2BFEB7-0B1C-4D51-97B0-6A9BB9671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">
                                            <p:graphicEl>
                                              <a:dgm id="{EE2BFEB7-0B1C-4D51-97B0-6A9BB9671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D62444-132B-4F66-AF0B-A5C329936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7">
                                            <p:graphicEl>
                                              <a:dgm id="{34D62444-132B-4F66-AF0B-A5C329936C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67DFB8-03DD-477E-AA86-5A7546470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7">
                                            <p:graphicEl>
                                              <a:dgm id="{AC67DFB8-03DD-477E-AA86-5A75464703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2CFB13-B84C-4BF2-89DA-D3127BB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7">
                                            <p:graphicEl>
                                              <a:dgm id="{BD2CFB13-B84C-4BF2-89DA-D3127BB9C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2B6AB9-2C6B-4159-8BC8-709195C9E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7">
                                            <p:graphicEl>
                                              <a:dgm id="{DC2B6AB9-2C6B-4159-8BC8-709195C9E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Mitra" pitchFamily="2" charset="-78"/>
              </a:rPr>
              <a:t>درس هفتم</a:t>
            </a:r>
            <a:r>
              <a:rPr lang="fa-IR" dirty="0" smtClean="0">
                <a:cs typeface="B Mitra" pitchFamily="2" charset="-78"/>
              </a:rPr>
              <a:t/>
            </a:r>
            <a:br>
              <a:rPr lang="fa-IR" dirty="0" smtClean="0">
                <a:cs typeface="B Mitra" pitchFamily="2" charset="-78"/>
              </a:rPr>
            </a:br>
            <a:r>
              <a:rPr lang="fa-IR" sz="2800" dirty="0" smtClean="0">
                <a:cs typeface="B Mitra" pitchFamily="2" charset="-78"/>
              </a:rPr>
              <a:t>علت و معلول</a:t>
            </a:r>
            <a:endParaRPr lang="fa-IR" dirty="0">
              <a:cs typeface="B Mitra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D05785-819E-45FF-B97E-E51C4C1B8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BFD05785-819E-45FF-B97E-E51C4C1B8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37B0AA-2EF3-4B3C-AB7A-A61CD077E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CA37B0AA-2EF3-4B3C-AB7A-A61CD077E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828278-A743-4E7B-A663-C30DB5051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DB828278-A743-4E7B-A663-C30DB5051E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22F2A3-F7F1-4CA2-A594-9A948DAB9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DE22F2A3-F7F1-4CA2-A594-9A948DAB9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B7AB26-CF79-4667-B4CE-16C5686AD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8BB7AB26-CF79-4667-B4CE-16C5686AD1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8EF18B-D6D1-4351-A3E8-35CC9DBC8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088EF18B-D6D1-4351-A3E8-35CC9DBC8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DC9A3C-2A97-498B-BC34-1863F6A84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FCDC9A3C-2A97-498B-BC34-1863F6A84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CD462F-D5A5-4314-90C6-84A95762D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E0CD462F-D5A5-4314-90C6-84A95762D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37F858-B97F-47C9-B2D6-B12FD6071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graphicEl>
                                              <a:dgm id="{E837F858-B97F-47C9-B2D6-B12FD6071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DACB8-AD72-457A-9D7D-E876EB4A5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dgm id="{8D4DACB8-AD72-457A-9D7D-E876EB4A5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797065-A9B9-436C-999D-55C32B4D6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C1797065-A9B9-436C-999D-55C32B4D6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B8C72E-36EF-4410-9932-C07A20215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graphicEl>
                                              <a:dgm id="{E4B8C72E-36EF-4410-9932-C07A20215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AB548A-99FB-46C2-8CED-D0D6C2929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88AB548A-99FB-46C2-8CED-D0D6C2929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E89858-B7E4-4A85-9003-191BBE56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9FE89858-B7E4-4A85-9003-191BBE565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F89B4E-1A64-4F6A-A998-7A178EA8C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2FF89B4E-1A64-4F6A-A998-7A178EA8C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F25988-CA05-4AF9-B388-C671B4573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D4F25988-CA05-4AF9-B388-C671B4573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0282A8-8E72-4840-8CA0-B35F0DF23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FD0282A8-8E72-4840-8CA0-B35F0DF236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27D125-8FFE-4AD0-8416-25778A2F2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CC27D125-8FFE-4AD0-8416-25778A2F2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041754-96BF-4483-8364-CACA28E0C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2D041754-96BF-4483-8364-CACA28E0C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CDA1C8-875C-4803-8D7E-6D269100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FACDA1C8-875C-4803-8D7E-6D269100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4BC33-3456-430C-87D0-1D4D584E5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graphicEl>
                                              <a:dgm id="{8D44BC33-3456-430C-87D0-1D4D584E5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C075DC-E057-4B81-BA6D-D04E15D11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96C075DC-E057-4B81-BA6D-D04E15D11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74B2E7-B87D-4534-9425-CBE7B8D19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">
                                            <p:graphicEl>
                                              <a:dgm id="{5374B2E7-B87D-4534-9425-CBE7B8D19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368192-9888-4900-ABC5-0B73B14FB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5F368192-9888-4900-ABC5-0B73B14FB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807DF9-2165-4224-8392-7E85F9FA0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">
                                            <p:graphicEl>
                                              <a:dgm id="{50807DF9-2165-4224-8392-7E85F9FA0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8C1F5B-72B7-48BF-B92E-D6AC3E461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898C1F5B-72B7-48BF-B92E-D6AC3E461E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C1174F-AA96-4F55-9065-DBC731689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">
                                            <p:graphicEl>
                                              <a:dgm id="{CDC1174F-AA96-4F55-9065-DBC731689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AEAFA2-A03F-4D65-9A4E-77340C2D5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>
                                            <p:graphicEl>
                                              <a:dgm id="{41AEAFA2-A03F-4D65-9A4E-77340C2D5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A2343C-CEF6-44C2-B461-3F96A7667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">
                                            <p:graphicEl>
                                              <a:dgm id="{7DA2343C-CEF6-44C2-B461-3F96A7667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EE15F9-D4CA-407A-8E22-87D5D45D9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">
                                            <p:graphicEl>
                                              <a:dgm id="{81EE15F9-D4CA-407A-8E22-87D5D45D9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6D65DE-DBEF-46F9-B2BF-E2374055B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">
                                            <p:graphicEl>
                                              <a:dgm id="{796D65DE-DBEF-46F9-B2BF-E2374055B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1AEC60-EAB2-45FB-A0EC-EDBAA9F70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">
                                            <p:graphicEl>
                                              <a:dgm id="{4C1AEC60-EAB2-45FB-A0EC-EDBAA9F70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F3C8B1-8603-4C04-A8B7-018FA7A01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">
                                            <p:graphicEl>
                                              <a:dgm id="{21F3C8B1-8603-4C04-A8B7-018FA7A01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0F29CB-E4B2-427F-AC0F-CF2126C4B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6">
                                            <p:graphicEl>
                                              <a:dgm id="{8C0F29CB-E4B2-427F-AC0F-CF2126C4B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F25AFB-4254-4E85-917E-B7515FC1A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">
                                            <p:graphicEl>
                                              <a:dgm id="{2FF25AFB-4254-4E85-917E-B7515FC1A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F453FF-7353-4D0D-B4F8-1C5B36A6E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">
                                            <p:graphicEl>
                                              <a:dgm id="{05F453FF-7353-4D0D-B4F8-1C5B36A6E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401C9E-003D-47CB-9DB7-1AE7101AA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6">
                                            <p:graphicEl>
                                              <a:dgm id="{80401C9E-003D-47CB-9DB7-1AE7101AA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070187-A09C-426A-A0BA-AC1D69AC3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6">
                                            <p:graphicEl>
                                              <a:dgm id="{32070187-A09C-426A-A0BA-AC1D69AC3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609117-C4FE-4A18-86BA-4A9380956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">
                                            <p:graphicEl>
                                              <a:dgm id="{CF609117-C4FE-4A18-86BA-4A9380956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Mitra" pitchFamily="2" charset="-78"/>
              </a:rPr>
              <a:t>درس هفتم</a:t>
            </a:r>
            <a:r>
              <a:rPr lang="fa-IR" dirty="0" smtClean="0">
                <a:cs typeface="B Mitra" pitchFamily="2" charset="-78"/>
              </a:rPr>
              <a:t/>
            </a:r>
            <a:br>
              <a:rPr lang="fa-IR" dirty="0" smtClean="0">
                <a:cs typeface="B Mitra" pitchFamily="2" charset="-78"/>
              </a:rPr>
            </a:br>
            <a:r>
              <a:rPr lang="fa-IR" sz="2800" dirty="0" smtClean="0">
                <a:cs typeface="B Mitra" pitchFamily="2" charset="-78"/>
              </a:rPr>
              <a:t>محال بودن تسلسل علل</a:t>
            </a:r>
            <a:endParaRPr lang="fa-IR" dirty="0">
              <a:cs typeface="B Mitra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DE3CE2-65B5-4211-B601-365AE0AB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7EDE3CE2-65B5-4211-B601-365AE0AB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7EDE3CE2-65B5-4211-B601-365AE0AB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9E1C12-9FDE-49BD-B04B-08DF9140D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4A9E1C12-9FDE-49BD-B04B-08DF9140D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4A9E1C12-9FDE-49BD-B04B-08DF9140D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ECA19D-2E7B-48FA-AAAA-6BA54BAD6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45ECA19D-2E7B-48FA-AAAA-6BA54BAD6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45ECA19D-2E7B-48FA-AAAA-6BA54BAD6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035247-75CA-4122-A4E0-3D63FCCFA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9A035247-75CA-4122-A4E0-3D63FCCFA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9A035247-75CA-4122-A4E0-3D63FCCFA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5DFF21-8E8A-4097-9AA2-8A727E683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D15DFF21-8E8A-4097-9AA2-8A727E683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D15DFF21-8E8A-4097-9AA2-8A727E683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64110B-4D2D-493E-B287-1DEEB79FC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BA64110B-4D2D-493E-B287-1DEEB79FC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BA64110B-4D2D-493E-B287-1DEEB79FC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C0491B-A8DF-4D7F-80E4-C66B1947C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55C0491B-A8DF-4D7F-80E4-C66B1947C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55C0491B-A8DF-4D7F-80E4-C66B1947C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73A19F-0FA6-4FD8-BD33-955ECEB68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5773A19F-0FA6-4FD8-BD33-955ECEB68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5773A19F-0FA6-4FD8-BD33-955ECEB68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584F30-9792-4C1D-A077-C5E2F4581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graphicEl>
                                              <a:dgm id="{D7584F30-9792-4C1D-A077-C5E2F4581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graphicEl>
                                              <a:dgm id="{D7584F30-9792-4C1D-A077-C5E2F4581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AE8E9E-24EF-4C64-B8F3-477A1AF7D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graphicEl>
                                              <a:dgm id="{EBAE8E9E-24EF-4C64-B8F3-477A1AF7D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graphicEl>
                                              <a:dgm id="{EBAE8E9E-24EF-4C64-B8F3-477A1AF7D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C7CAF2-5BDE-4FB8-9ED8-07730C33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0EC7CAF2-5BDE-4FB8-9ED8-07730C33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graphicEl>
                                              <a:dgm id="{0EC7CAF2-5BDE-4FB8-9ED8-07730C33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6366" y="274638"/>
            <a:ext cx="7467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Mitra" pitchFamily="2" charset="-78"/>
              </a:rPr>
              <a:t>درس هفتم</a:t>
            </a:r>
            <a:r>
              <a:rPr lang="fa-IR" dirty="0" smtClean="0">
                <a:cs typeface="B Mitra" pitchFamily="2" charset="-78"/>
              </a:rPr>
              <a:t/>
            </a:r>
            <a:br>
              <a:rPr lang="fa-IR" dirty="0" smtClean="0">
                <a:cs typeface="B Mitra" pitchFamily="2" charset="-78"/>
              </a:rPr>
            </a:br>
            <a:r>
              <a:rPr lang="fa-IR" sz="2800" dirty="0" smtClean="0">
                <a:cs typeface="B Mitra" pitchFamily="2" charset="-78"/>
              </a:rPr>
              <a:t>متن برهان وجوب و امکان</a:t>
            </a:r>
            <a:endParaRPr lang="fa-IR" dirty="0">
              <a:cs typeface="B Mitra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29642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B527D0-64F5-46C2-B75E-6CD363F6F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45B527D0-64F5-46C2-B75E-6CD363F6F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230A80-AC15-4EC8-BEEF-77DEA1D9C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11230A80-AC15-4EC8-BEEF-77DEA1D9C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64E874-6DB7-4CAC-A06B-772ACF223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6564E874-6DB7-4CAC-A06B-772ACF223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42BAE9-1974-4AD0-8730-1062DBA35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B642BAE9-1974-4AD0-8730-1062DBA35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8DB816-B398-4A27-84AB-BB5B3F491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0A8DB816-B398-4A27-84AB-BB5B3F491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778BD-0274-49F4-88C8-5FE1A342C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415778BD-0274-49F4-88C8-5FE1A342C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951FB9-9BBA-4D9E-9978-F16FDDC8E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B8951FB9-9BBA-4D9E-9978-F16FDDC8E6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99FAB-E1C3-4CC3-AD9A-AB049EDCA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EF799FAB-E1C3-4CC3-AD9A-AB049EDCA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B0928C-F476-42F5-9A7C-700558AD8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graphicEl>
                                              <a:dgm id="{65B0928C-F476-42F5-9A7C-700558AD8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8EDFF7-307E-4D73-B199-A6F2BEA97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dgm id="{8A8EDFF7-307E-4D73-B199-A6F2BEA97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725CF3-9E7E-4360-81E7-B82A894DE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graphicEl>
                                              <a:dgm id="{7F725CF3-9E7E-4360-81E7-B82A894DE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A892C1-6154-4B39-8D75-75A6530D4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graphicEl>
                                              <a:dgm id="{3CA892C1-6154-4B39-8D75-75A6530D4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29FC5D-B434-480B-8F50-404D2F0D2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graphicEl>
                                              <a:dgm id="{E829FC5D-B434-480B-8F50-404D2F0D2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756020-D33E-4BD4-BB98-99F66F2A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graphicEl>
                                              <a:dgm id="{45756020-D33E-4BD4-BB98-99F66F2A2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5EFDFE-D517-42D9-928D-A9F8C4D35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graphicEl>
                                              <a:dgm id="{D05EFDFE-D517-42D9-928D-A9F8C4D35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1266</TotalTime>
  <Words>370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درس هفتم</vt:lpstr>
      <vt:lpstr>درس هفتم متن برهان وجوب و امکان</vt:lpstr>
      <vt:lpstr>درس هفتم امکان و وجوب</vt:lpstr>
      <vt:lpstr>درس هفتم علت و معلول</vt:lpstr>
      <vt:lpstr>درس هفتم محال بودن تسلسل علل</vt:lpstr>
      <vt:lpstr>درس هفتم متن برهان وجوب و امکان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هفتم</dc:title>
  <dc:creator>mahdi</dc:creator>
  <cp:lastModifiedBy>mahdi</cp:lastModifiedBy>
  <cp:revision>3</cp:revision>
  <dcterms:created xsi:type="dcterms:W3CDTF">2009-07-13T12:19:34Z</dcterms:created>
  <dcterms:modified xsi:type="dcterms:W3CDTF">2009-07-23T02:04:18Z</dcterms:modified>
</cp:coreProperties>
</file>