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6CEE4F-4BB5-474D-A67C-B88C8DAC7E95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B01E577C-999C-4EF9-BFE2-4315CF304759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C4167D18-9F35-4B76-B3E7-CC1619A81B22}" type="parTrans" cxnId="{F3C8D5C1-071E-41A3-BCF3-508FC041DE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F1D4BE2-8514-45DD-8707-FE4D170528DE}" type="sibTrans" cxnId="{F3C8D5C1-071E-41A3-BCF3-508FC041DE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32994B-519F-4609-B344-B51C59F2547F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چگونه در برخی آیات قرآن کریم نفی مطلق شفاعت بیان شده است؟</a:t>
          </a:r>
          <a:endParaRPr lang="fa-IR" sz="1600">
            <a:cs typeface="B Koodak" pitchFamily="2" charset="-78"/>
          </a:endParaRPr>
        </a:p>
      </dgm:t>
    </dgm:pt>
    <dgm:pt modelId="{CF402B76-D621-4BF9-BA0E-CCE43ED550F6}" type="parTrans" cxnId="{6C2A0A38-6A9F-4400-9D87-2066FE4F07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9AC996-6CA1-4A93-A52E-A3272EF96BDD}" type="sibTrans" cxnId="{6C2A0A38-6A9F-4400-9D87-2066FE4F078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43C5A97-55F1-47AC-B881-3616C2D6BD50}">
      <dgm:prSet custT="1"/>
      <dgm:spPr/>
      <dgm:t>
        <a:bodyPr/>
        <a:lstStyle/>
        <a:p>
          <a:pPr rtl="1"/>
          <a:r>
            <a:rPr lang="fa-IR" sz="1600" b="1" dirty="0" smtClean="0">
              <a:cs typeface="B Koodak" pitchFamily="2" charset="-78"/>
            </a:rPr>
            <a:t>وَ اتَّقُوا يَوْماً لا تَجْزي نَفْسٌ عَنْ نَفْسٍ شَيْئاً وَ لا يُقْبَلُ مِنْها شَفاعَةٌ وَ لا يُؤْخَذُ مِنْها عَدْلٌ وَ لا هُمْ يُنْصَرُونَ (بقره / 48)</a:t>
          </a:r>
          <a:endParaRPr lang="fa-IR" sz="1600" dirty="0">
            <a:cs typeface="B Koodak" pitchFamily="2" charset="-78"/>
          </a:endParaRPr>
        </a:p>
      </dgm:t>
    </dgm:pt>
    <dgm:pt modelId="{BD700453-8059-442F-BAC0-895692096149}" type="parTrans" cxnId="{42529D66-399C-4E8A-A960-BACB2107309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7AE5CB-A720-410D-B38B-A7669C67FD6F}" type="sibTrans" cxnId="{42529D66-399C-4E8A-A960-BACB2107309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04F657-7F6E-4A64-9EA0-C82C1F6CE83E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7F2069D0-25F9-4F8C-8C15-80FAA6132530}" type="parTrans" cxnId="{DFF2BF18-733E-4F6D-8898-90E949D367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A828BD-75D7-4C41-BD88-1744BE9062BE}" type="sibTrans" cxnId="{DFF2BF18-733E-4F6D-8898-90E949D367A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85C6B53-0F6B-4FC9-B438-771D861266DD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این آیات در صدد نفی شفاعت مستقل بدون اذن است</a:t>
          </a:r>
          <a:endParaRPr lang="fa-IR" sz="1600">
            <a:cs typeface="B Koodak" pitchFamily="2" charset="-78"/>
          </a:endParaRPr>
        </a:p>
      </dgm:t>
    </dgm:pt>
    <dgm:pt modelId="{D76F3404-CA51-40BA-9710-A646A8C910BA}" type="parTrans" cxnId="{9CD60C81-E88B-4F16-BCA5-7FEA768C7D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F074F51-A8DE-4CDE-8C86-81E04C385CBD}" type="sibTrans" cxnId="{9CD60C81-E88B-4F16-BCA5-7FEA768C7D5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7DD0B6-52D5-44AD-B9B4-B15CC80B8E84}">
      <dgm:prSet custT="1"/>
      <dgm:spPr/>
      <dgm:t>
        <a:bodyPr/>
        <a:lstStyle/>
        <a:p>
          <a:pPr rtl="1"/>
          <a:r>
            <a:rPr lang="fa-IR" sz="1600" b="1" smtClean="0">
              <a:cs typeface="B Koodak" pitchFamily="2" charset="-78"/>
            </a:rPr>
            <a:t>عمومات این آیات به واسطه آیات اثبات کننده شفاعت تخصیص می خورد</a:t>
          </a:r>
          <a:endParaRPr lang="fa-IR" sz="1600">
            <a:cs typeface="B Koodak" pitchFamily="2" charset="-78"/>
          </a:endParaRPr>
        </a:p>
      </dgm:t>
    </dgm:pt>
    <dgm:pt modelId="{55ADCFDD-BBC2-41F2-B9D0-20B6D4673BF1}" type="parTrans" cxnId="{5BC0A0DB-68A3-4B52-B5BD-92B6F2ACDD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099B2F-B4FE-4293-BFA5-AD801D6D9E02}" type="sibTrans" cxnId="{5BC0A0DB-68A3-4B52-B5BD-92B6F2ACDD1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4B582F-E3AE-4BF8-8878-465A5BDE0F2A}" type="pres">
      <dgm:prSet presAssocID="{D06CEE4F-4BB5-474D-A67C-B88C8DAC7E95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EA6A10F-C578-45CE-BFE4-4D02280684E0}" type="pres">
      <dgm:prSet presAssocID="{B01E577C-999C-4EF9-BFE2-4315CF304759}" presName="hierRoot1" presStyleCnt="0">
        <dgm:presLayoutVars>
          <dgm:hierBranch val="init"/>
        </dgm:presLayoutVars>
      </dgm:prSet>
      <dgm:spPr/>
    </dgm:pt>
    <dgm:pt modelId="{EB2C6B0D-94BF-49C4-BE0E-09029FC8C66F}" type="pres">
      <dgm:prSet presAssocID="{B01E577C-999C-4EF9-BFE2-4315CF304759}" presName="rootComposite1" presStyleCnt="0"/>
      <dgm:spPr/>
    </dgm:pt>
    <dgm:pt modelId="{F3F84C59-27A8-4DC8-A891-E810858C70A5}" type="pres">
      <dgm:prSet presAssocID="{B01E577C-999C-4EF9-BFE2-4315CF304759}" presName="rootText1" presStyleLbl="node0" presStyleIdx="0" presStyleCnt="2" custScaleX="3754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A253EC3-B0B9-45EC-8BC5-EBC0F98DAF53}" type="pres">
      <dgm:prSet presAssocID="{B01E577C-999C-4EF9-BFE2-4315CF304759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48F4C47F-2218-4702-A4FA-411C38A18BF4}" type="pres">
      <dgm:prSet presAssocID="{B01E577C-999C-4EF9-BFE2-4315CF304759}" presName="hierChild2" presStyleCnt="0"/>
      <dgm:spPr/>
    </dgm:pt>
    <dgm:pt modelId="{D24FF706-2964-4B40-994C-F51B411158A7}" type="pres">
      <dgm:prSet presAssocID="{CF402B76-D621-4BF9-BA0E-CCE43ED550F6}" presName="Name66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C16761F5-69CA-464E-9B35-5D1406A81EB2}" type="pres">
      <dgm:prSet presAssocID="{3F32994B-519F-4609-B344-B51C59F2547F}" presName="hierRoot2" presStyleCnt="0">
        <dgm:presLayoutVars>
          <dgm:hierBranch val="init"/>
        </dgm:presLayoutVars>
      </dgm:prSet>
      <dgm:spPr/>
    </dgm:pt>
    <dgm:pt modelId="{35DC5EF2-B2EC-4E5A-A394-D76398E52C7D}" type="pres">
      <dgm:prSet presAssocID="{3F32994B-519F-4609-B344-B51C59F2547F}" presName="rootComposite" presStyleCnt="0"/>
      <dgm:spPr/>
    </dgm:pt>
    <dgm:pt modelId="{150D6742-ADCF-47D9-A8B2-0DB9AE81F496}" type="pres">
      <dgm:prSet presAssocID="{3F32994B-519F-4609-B344-B51C59F2547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5250309-C7FA-44CA-B389-BDDE28984E66}" type="pres">
      <dgm:prSet presAssocID="{3F32994B-519F-4609-B344-B51C59F2547F}" presName="rootConnector" presStyleLbl="node2" presStyleIdx="0" presStyleCnt="3"/>
      <dgm:spPr/>
      <dgm:t>
        <a:bodyPr/>
        <a:lstStyle/>
        <a:p>
          <a:pPr rtl="1"/>
          <a:endParaRPr lang="fa-IR"/>
        </a:p>
      </dgm:t>
    </dgm:pt>
    <dgm:pt modelId="{66B5CE5E-E7FB-4227-8841-61BD4FA2D063}" type="pres">
      <dgm:prSet presAssocID="{3F32994B-519F-4609-B344-B51C59F2547F}" presName="hierChild4" presStyleCnt="0"/>
      <dgm:spPr/>
    </dgm:pt>
    <dgm:pt modelId="{457CC288-CA2A-4DCA-8276-AD8F5B5330D3}" type="pres">
      <dgm:prSet presAssocID="{BD700453-8059-442F-BAC0-895692096149}" presName="Name66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F145F53B-36D2-4687-B997-86837329DA66}" type="pres">
      <dgm:prSet presAssocID="{F43C5A97-55F1-47AC-B881-3616C2D6BD50}" presName="hierRoot2" presStyleCnt="0">
        <dgm:presLayoutVars>
          <dgm:hierBranch val="init"/>
        </dgm:presLayoutVars>
      </dgm:prSet>
      <dgm:spPr/>
    </dgm:pt>
    <dgm:pt modelId="{6E96D0BF-2A43-485E-AA22-B0C81367F772}" type="pres">
      <dgm:prSet presAssocID="{F43C5A97-55F1-47AC-B881-3616C2D6BD50}" presName="rootComposite" presStyleCnt="0"/>
      <dgm:spPr/>
    </dgm:pt>
    <dgm:pt modelId="{B41E85EE-23C2-45B1-A84F-EDE1E1324314}" type="pres">
      <dgm:prSet presAssocID="{F43C5A97-55F1-47AC-B881-3616C2D6BD50}" presName="rootText" presStyleLbl="node3" presStyleIdx="0" presStyleCnt="1" custScaleY="1178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2E047B-7194-4B67-A38B-68349ABF6445}" type="pres">
      <dgm:prSet presAssocID="{F43C5A97-55F1-47AC-B881-3616C2D6BD50}" presName="rootConnector" presStyleLbl="node3" presStyleIdx="0" presStyleCnt="1"/>
      <dgm:spPr/>
      <dgm:t>
        <a:bodyPr/>
        <a:lstStyle/>
        <a:p>
          <a:pPr rtl="1"/>
          <a:endParaRPr lang="fa-IR"/>
        </a:p>
      </dgm:t>
    </dgm:pt>
    <dgm:pt modelId="{A0D7ED3E-5551-4D83-93FC-ABC397C8B4BE}" type="pres">
      <dgm:prSet presAssocID="{F43C5A97-55F1-47AC-B881-3616C2D6BD50}" presName="hierChild4" presStyleCnt="0"/>
      <dgm:spPr/>
    </dgm:pt>
    <dgm:pt modelId="{681A9C0C-5A82-4165-8CA1-699BBA8851BC}" type="pres">
      <dgm:prSet presAssocID="{F43C5A97-55F1-47AC-B881-3616C2D6BD50}" presName="hierChild5" presStyleCnt="0"/>
      <dgm:spPr/>
    </dgm:pt>
    <dgm:pt modelId="{DF07533E-F92C-4C41-B5AE-B09EC1D75D49}" type="pres">
      <dgm:prSet presAssocID="{3F32994B-519F-4609-B344-B51C59F2547F}" presName="hierChild5" presStyleCnt="0"/>
      <dgm:spPr/>
    </dgm:pt>
    <dgm:pt modelId="{8B5B4C87-8DB2-4066-B3B7-070B698E679F}" type="pres">
      <dgm:prSet presAssocID="{B01E577C-999C-4EF9-BFE2-4315CF304759}" presName="hierChild3" presStyleCnt="0"/>
      <dgm:spPr/>
    </dgm:pt>
    <dgm:pt modelId="{E5193846-DB50-4AF8-864C-6C01BD63603B}" type="pres">
      <dgm:prSet presAssocID="{1804F657-7F6E-4A64-9EA0-C82C1F6CE83E}" presName="hierRoot1" presStyleCnt="0">
        <dgm:presLayoutVars>
          <dgm:hierBranch val="init"/>
        </dgm:presLayoutVars>
      </dgm:prSet>
      <dgm:spPr/>
    </dgm:pt>
    <dgm:pt modelId="{1291E8F4-1C28-4E6A-B338-62EFC266EFD9}" type="pres">
      <dgm:prSet presAssocID="{1804F657-7F6E-4A64-9EA0-C82C1F6CE83E}" presName="rootComposite1" presStyleCnt="0"/>
      <dgm:spPr/>
    </dgm:pt>
    <dgm:pt modelId="{F26457A5-6E47-4BE0-AFBD-905950CE0863}" type="pres">
      <dgm:prSet presAssocID="{1804F657-7F6E-4A64-9EA0-C82C1F6CE83E}" presName="rootText1" presStyleLbl="node0" presStyleIdx="1" presStyleCnt="2" custScaleX="37542" custScaleY="594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887705-9899-47DC-92EB-9B6E59AAE7E2}" type="pres">
      <dgm:prSet presAssocID="{1804F657-7F6E-4A64-9EA0-C82C1F6CE83E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1C045B56-CB91-4732-8E13-31971688829A}" type="pres">
      <dgm:prSet presAssocID="{1804F657-7F6E-4A64-9EA0-C82C1F6CE83E}" presName="hierChild2" presStyleCnt="0"/>
      <dgm:spPr/>
    </dgm:pt>
    <dgm:pt modelId="{125B72A7-BA80-4194-94A4-D18B07EBDEC1}" type="pres">
      <dgm:prSet presAssocID="{D76F3404-CA51-40BA-9710-A646A8C910BA}" presName="Name66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84784D17-4282-4856-BC1F-217F1A66CEF1}" type="pres">
      <dgm:prSet presAssocID="{A85C6B53-0F6B-4FC9-B438-771D861266DD}" presName="hierRoot2" presStyleCnt="0">
        <dgm:presLayoutVars>
          <dgm:hierBranch val="init"/>
        </dgm:presLayoutVars>
      </dgm:prSet>
      <dgm:spPr/>
    </dgm:pt>
    <dgm:pt modelId="{C965F0C4-6274-4FB2-AFEE-EA2FEE5B9EAF}" type="pres">
      <dgm:prSet presAssocID="{A85C6B53-0F6B-4FC9-B438-771D861266DD}" presName="rootComposite" presStyleCnt="0"/>
      <dgm:spPr/>
    </dgm:pt>
    <dgm:pt modelId="{BC6C0EC0-1FF2-4459-860B-F2603A61CD27}" type="pres">
      <dgm:prSet presAssocID="{A85C6B53-0F6B-4FC9-B438-771D861266DD}" presName="rootText" presStyleLbl="node2" presStyleIdx="1" presStyleCnt="3" custScaleX="193667" custScaleY="594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30186F9-A978-4ACF-93EA-93CB3135B5AF}" type="pres">
      <dgm:prSet presAssocID="{A85C6B53-0F6B-4FC9-B438-771D861266DD}" presName="rootConnector" presStyleLbl="node2" presStyleIdx="1" presStyleCnt="3"/>
      <dgm:spPr/>
      <dgm:t>
        <a:bodyPr/>
        <a:lstStyle/>
        <a:p>
          <a:pPr rtl="1"/>
          <a:endParaRPr lang="fa-IR"/>
        </a:p>
      </dgm:t>
    </dgm:pt>
    <dgm:pt modelId="{CC00A791-DFC0-4480-8526-1D8F1A978958}" type="pres">
      <dgm:prSet presAssocID="{A85C6B53-0F6B-4FC9-B438-771D861266DD}" presName="hierChild4" presStyleCnt="0"/>
      <dgm:spPr/>
    </dgm:pt>
    <dgm:pt modelId="{BE8509BB-715D-414E-ADC1-525F21E927D5}" type="pres">
      <dgm:prSet presAssocID="{A85C6B53-0F6B-4FC9-B438-771D861266DD}" presName="hierChild5" presStyleCnt="0"/>
      <dgm:spPr/>
    </dgm:pt>
    <dgm:pt modelId="{514A4170-F2B7-4807-9D6F-D07DF94475BF}" type="pres">
      <dgm:prSet presAssocID="{55ADCFDD-BBC2-41F2-B9D0-20B6D4673BF1}" presName="Name66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E61EBF73-E0B4-428F-94AE-4DFC8838BF34}" type="pres">
      <dgm:prSet presAssocID="{BE7DD0B6-52D5-44AD-B9B4-B15CC80B8E84}" presName="hierRoot2" presStyleCnt="0">
        <dgm:presLayoutVars>
          <dgm:hierBranch val="init"/>
        </dgm:presLayoutVars>
      </dgm:prSet>
      <dgm:spPr/>
    </dgm:pt>
    <dgm:pt modelId="{89EFD08C-982B-4C97-953F-D1D1D0B2301C}" type="pres">
      <dgm:prSet presAssocID="{BE7DD0B6-52D5-44AD-B9B4-B15CC80B8E84}" presName="rootComposite" presStyleCnt="0"/>
      <dgm:spPr/>
    </dgm:pt>
    <dgm:pt modelId="{7554E002-68FD-4791-8C55-6DC64BE4ABA2}" type="pres">
      <dgm:prSet presAssocID="{BE7DD0B6-52D5-44AD-B9B4-B15CC80B8E84}" presName="rootText" presStyleLbl="node2" presStyleIdx="2" presStyleCnt="3" custScaleX="193667" custScaleY="5944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C5541A-2E4A-443B-9015-22186FD522D9}" type="pres">
      <dgm:prSet presAssocID="{BE7DD0B6-52D5-44AD-B9B4-B15CC80B8E84}" presName="rootConnector" presStyleLbl="node2" presStyleIdx="2" presStyleCnt="3"/>
      <dgm:spPr/>
      <dgm:t>
        <a:bodyPr/>
        <a:lstStyle/>
        <a:p>
          <a:pPr rtl="1"/>
          <a:endParaRPr lang="fa-IR"/>
        </a:p>
      </dgm:t>
    </dgm:pt>
    <dgm:pt modelId="{1D865F1E-48D5-4967-9B2D-B3F5CA61DB97}" type="pres">
      <dgm:prSet presAssocID="{BE7DD0B6-52D5-44AD-B9B4-B15CC80B8E84}" presName="hierChild4" presStyleCnt="0"/>
      <dgm:spPr/>
    </dgm:pt>
    <dgm:pt modelId="{61730771-771B-46C5-91A7-D01707769526}" type="pres">
      <dgm:prSet presAssocID="{BE7DD0B6-52D5-44AD-B9B4-B15CC80B8E84}" presName="hierChild5" presStyleCnt="0"/>
      <dgm:spPr/>
    </dgm:pt>
    <dgm:pt modelId="{B35C4C5E-EC6F-4580-B6EE-B5DC70117AE7}" type="pres">
      <dgm:prSet presAssocID="{1804F657-7F6E-4A64-9EA0-C82C1F6CE83E}" presName="hierChild3" presStyleCnt="0"/>
      <dgm:spPr/>
    </dgm:pt>
  </dgm:ptLst>
  <dgm:cxnLst>
    <dgm:cxn modelId="{423BA916-3E5B-4E7E-9926-B0F34965745E}" type="presOf" srcId="{BE7DD0B6-52D5-44AD-B9B4-B15CC80B8E84}" destId="{38C5541A-2E4A-443B-9015-22186FD522D9}" srcOrd="1" destOrd="0" presId="urn:microsoft.com/office/officeart/2009/3/layout/HorizontalOrganizationChart"/>
    <dgm:cxn modelId="{B681B5F4-BA7B-4454-8D7D-A40EAAA34B2A}" type="presOf" srcId="{3F32994B-519F-4609-B344-B51C59F2547F}" destId="{D5250309-C7FA-44CA-B389-BDDE28984E66}" srcOrd="1" destOrd="0" presId="urn:microsoft.com/office/officeart/2009/3/layout/HorizontalOrganizationChart"/>
    <dgm:cxn modelId="{25D18605-6544-4CAA-BC4B-899E022E4B7B}" type="presOf" srcId="{F43C5A97-55F1-47AC-B881-3616C2D6BD50}" destId="{B41E85EE-23C2-45B1-A84F-EDE1E1324314}" srcOrd="0" destOrd="0" presId="urn:microsoft.com/office/officeart/2009/3/layout/HorizontalOrganizationChart"/>
    <dgm:cxn modelId="{B1D92CCD-C90B-4DC7-B047-AEC56B37A979}" type="presOf" srcId="{3F32994B-519F-4609-B344-B51C59F2547F}" destId="{150D6742-ADCF-47D9-A8B2-0DB9AE81F496}" srcOrd="0" destOrd="0" presId="urn:microsoft.com/office/officeart/2009/3/layout/HorizontalOrganizationChart"/>
    <dgm:cxn modelId="{E06336AE-0515-438D-908D-30533E88763F}" type="presOf" srcId="{1804F657-7F6E-4A64-9EA0-C82C1F6CE83E}" destId="{F26457A5-6E47-4BE0-AFBD-905950CE0863}" srcOrd="0" destOrd="0" presId="urn:microsoft.com/office/officeart/2009/3/layout/HorizontalOrganizationChart"/>
    <dgm:cxn modelId="{1714CC0A-DA36-4F7E-AEA1-CA4035EEFCFC}" type="presOf" srcId="{D06CEE4F-4BB5-474D-A67C-B88C8DAC7E95}" destId="{484B582F-E3AE-4BF8-8878-465A5BDE0F2A}" srcOrd="0" destOrd="0" presId="urn:microsoft.com/office/officeart/2009/3/layout/HorizontalOrganizationChart"/>
    <dgm:cxn modelId="{DFF2BF18-733E-4F6D-8898-90E949D367AD}" srcId="{D06CEE4F-4BB5-474D-A67C-B88C8DAC7E95}" destId="{1804F657-7F6E-4A64-9EA0-C82C1F6CE83E}" srcOrd="1" destOrd="0" parTransId="{7F2069D0-25F9-4F8C-8C15-80FAA6132530}" sibTransId="{2BA828BD-75D7-4C41-BD88-1744BE9062BE}"/>
    <dgm:cxn modelId="{5BC0A0DB-68A3-4B52-B5BD-92B6F2ACDD19}" srcId="{1804F657-7F6E-4A64-9EA0-C82C1F6CE83E}" destId="{BE7DD0B6-52D5-44AD-B9B4-B15CC80B8E84}" srcOrd="1" destOrd="0" parTransId="{55ADCFDD-BBC2-41F2-B9D0-20B6D4673BF1}" sibTransId="{CE099B2F-B4FE-4293-BFA5-AD801D6D9E02}"/>
    <dgm:cxn modelId="{E43116C8-F405-4D45-92BE-C3DF3C13071C}" type="presOf" srcId="{B01E577C-999C-4EF9-BFE2-4315CF304759}" destId="{BA253EC3-B0B9-45EC-8BC5-EBC0F98DAF53}" srcOrd="1" destOrd="0" presId="urn:microsoft.com/office/officeart/2009/3/layout/HorizontalOrganizationChart"/>
    <dgm:cxn modelId="{FE714565-0594-47EA-AB38-8DF280802B9F}" type="presOf" srcId="{A85C6B53-0F6B-4FC9-B438-771D861266DD}" destId="{130186F9-A978-4ACF-93EA-93CB3135B5AF}" srcOrd="1" destOrd="0" presId="urn:microsoft.com/office/officeart/2009/3/layout/HorizontalOrganizationChart"/>
    <dgm:cxn modelId="{C4BBA452-1680-4792-A9A1-29957E661DED}" type="presOf" srcId="{D76F3404-CA51-40BA-9710-A646A8C910BA}" destId="{125B72A7-BA80-4194-94A4-D18B07EBDEC1}" srcOrd="0" destOrd="0" presId="urn:microsoft.com/office/officeart/2009/3/layout/HorizontalOrganizationChart"/>
    <dgm:cxn modelId="{7D5E2BF1-2BFA-4B63-8A82-3DB6AE7CE58F}" type="presOf" srcId="{B01E577C-999C-4EF9-BFE2-4315CF304759}" destId="{F3F84C59-27A8-4DC8-A891-E810858C70A5}" srcOrd="0" destOrd="0" presId="urn:microsoft.com/office/officeart/2009/3/layout/HorizontalOrganizationChart"/>
    <dgm:cxn modelId="{1E6F7C59-BD47-445F-83EB-16647A37B858}" type="presOf" srcId="{BD700453-8059-442F-BAC0-895692096149}" destId="{457CC288-CA2A-4DCA-8276-AD8F5B5330D3}" srcOrd="0" destOrd="0" presId="urn:microsoft.com/office/officeart/2009/3/layout/HorizontalOrganizationChart"/>
    <dgm:cxn modelId="{7FABC8F5-3408-4893-BA52-EC1760DDFADE}" type="presOf" srcId="{CF402B76-D621-4BF9-BA0E-CCE43ED550F6}" destId="{D24FF706-2964-4B40-994C-F51B411158A7}" srcOrd="0" destOrd="0" presId="urn:microsoft.com/office/officeart/2009/3/layout/HorizontalOrganizationChart"/>
    <dgm:cxn modelId="{9CD60C81-E88B-4F16-BCA5-7FEA768C7D58}" srcId="{1804F657-7F6E-4A64-9EA0-C82C1F6CE83E}" destId="{A85C6B53-0F6B-4FC9-B438-771D861266DD}" srcOrd="0" destOrd="0" parTransId="{D76F3404-CA51-40BA-9710-A646A8C910BA}" sibTransId="{2F074F51-A8DE-4CDE-8C86-81E04C385CBD}"/>
    <dgm:cxn modelId="{7373AE1D-EB1A-43E5-9E0D-7664FD95B051}" type="presOf" srcId="{BE7DD0B6-52D5-44AD-B9B4-B15CC80B8E84}" destId="{7554E002-68FD-4791-8C55-6DC64BE4ABA2}" srcOrd="0" destOrd="0" presId="urn:microsoft.com/office/officeart/2009/3/layout/HorizontalOrganizationChart"/>
    <dgm:cxn modelId="{F3C8D5C1-071E-41A3-BCF3-508FC041DE37}" srcId="{D06CEE4F-4BB5-474D-A67C-B88C8DAC7E95}" destId="{B01E577C-999C-4EF9-BFE2-4315CF304759}" srcOrd="0" destOrd="0" parTransId="{C4167D18-9F35-4B76-B3E7-CC1619A81B22}" sibTransId="{1F1D4BE2-8514-45DD-8707-FE4D170528DE}"/>
    <dgm:cxn modelId="{6C2A0A38-6A9F-4400-9D87-2066FE4F0785}" srcId="{B01E577C-999C-4EF9-BFE2-4315CF304759}" destId="{3F32994B-519F-4609-B344-B51C59F2547F}" srcOrd="0" destOrd="0" parTransId="{CF402B76-D621-4BF9-BA0E-CCE43ED550F6}" sibTransId="{359AC996-6CA1-4A93-A52E-A3272EF96BDD}"/>
    <dgm:cxn modelId="{0701E829-1C4D-451A-BFC5-44FF12560F5E}" type="presOf" srcId="{1804F657-7F6E-4A64-9EA0-C82C1F6CE83E}" destId="{F0887705-9899-47DC-92EB-9B6E59AAE7E2}" srcOrd="1" destOrd="0" presId="urn:microsoft.com/office/officeart/2009/3/layout/HorizontalOrganizationChart"/>
    <dgm:cxn modelId="{55FA6387-ADAF-474B-B62E-59595CDB3ABA}" type="presOf" srcId="{A85C6B53-0F6B-4FC9-B438-771D861266DD}" destId="{BC6C0EC0-1FF2-4459-860B-F2603A61CD27}" srcOrd="0" destOrd="0" presId="urn:microsoft.com/office/officeart/2009/3/layout/HorizontalOrganizationChart"/>
    <dgm:cxn modelId="{42529D66-399C-4E8A-A960-BACB21073095}" srcId="{3F32994B-519F-4609-B344-B51C59F2547F}" destId="{F43C5A97-55F1-47AC-B881-3616C2D6BD50}" srcOrd="0" destOrd="0" parTransId="{BD700453-8059-442F-BAC0-895692096149}" sibTransId="{1E7AE5CB-A720-410D-B38B-A7669C67FD6F}"/>
    <dgm:cxn modelId="{1B69464A-5ED8-43C5-96B9-4E9ECAB2F3A2}" type="presOf" srcId="{F43C5A97-55F1-47AC-B881-3616C2D6BD50}" destId="{472E047B-7194-4B67-A38B-68349ABF6445}" srcOrd="1" destOrd="0" presId="urn:microsoft.com/office/officeart/2009/3/layout/HorizontalOrganizationChart"/>
    <dgm:cxn modelId="{EFA9CCD8-6387-4F66-BE4F-C19073D7D2A5}" type="presOf" srcId="{55ADCFDD-BBC2-41F2-B9D0-20B6D4673BF1}" destId="{514A4170-F2B7-4807-9D6F-D07DF94475BF}" srcOrd="0" destOrd="0" presId="urn:microsoft.com/office/officeart/2009/3/layout/HorizontalOrganizationChart"/>
    <dgm:cxn modelId="{9B1D574F-9CF0-46EB-918F-633F37852970}" type="presParOf" srcId="{484B582F-E3AE-4BF8-8878-465A5BDE0F2A}" destId="{4EA6A10F-C578-45CE-BFE4-4D02280684E0}" srcOrd="0" destOrd="0" presId="urn:microsoft.com/office/officeart/2009/3/layout/HorizontalOrganizationChart"/>
    <dgm:cxn modelId="{BAE97164-EBCF-496C-9AC6-A128894FD19F}" type="presParOf" srcId="{4EA6A10F-C578-45CE-BFE4-4D02280684E0}" destId="{EB2C6B0D-94BF-49C4-BE0E-09029FC8C66F}" srcOrd="0" destOrd="0" presId="urn:microsoft.com/office/officeart/2009/3/layout/HorizontalOrganizationChart"/>
    <dgm:cxn modelId="{3A75FCD4-0660-40EE-9112-6725C74DFDC3}" type="presParOf" srcId="{EB2C6B0D-94BF-49C4-BE0E-09029FC8C66F}" destId="{F3F84C59-27A8-4DC8-A891-E810858C70A5}" srcOrd="0" destOrd="0" presId="urn:microsoft.com/office/officeart/2009/3/layout/HorizontalOrganizationChart"/>
    <dgm:cxn modelId="{FD2EBF96-199A-4446-97AD-BA6D7DAAB7BB}" type="presParOf" srcId="{EB2C6B0D-94BF-49C4-BE0E-09029FC8C66F}" destId="{BA253EC3-B0B9-45EC-8BC5-EBC0F98DAF53}" srcOrd="1" destOrd="0" presId="urn:microsoft.com/office/officeart/2009/3/layout/HorizontalOrganizationChart"/>
    <dgm:cxn modelId="{F142E901-102D-4292-B7DA-E3CECA070D28}" type="presParOf" srcId="{4EA6A10F-C578-45CE-BFE4-4D02280684E0}" destId="{48F4C47F-2218-4702-A4FA-411C38A18BF4}" srcOrd="1" destOrd="0" presId="urn:microsoft.com/office/officeart/2009/3/layout/HorizontalOrganizationChart"/>
    <dgm:cxn modelId="{C37EF6D6-FC74-4234-9659-B34C060A6D02}" type="presParOf" srcId="{48F4C47F-2218-4702-A4FA-411C38A18BF4}" destId="{D24FF706-2964-4B40-994C-F51B411158A7}" srcOrd="0" destOrd="0" presId="urn:microsoft.com/office/officeart/2009/3/layout/HorizontalOrganizationChart"/>
    <dgm:cxn modelId="{13E39528-7C45-4F39-BB87-AF783B97D8DD}" type="presParOf" srcId="{48F4C47F-2218-4702-A4FA-411C38A18BF4}" destId="{C16761F5-69CA-464E-9B35-5D1406A81EB2}" srcOrd="1" destOrd="0" presId="urn:microsoft.com/office/officeart/2009/3/layout/HorizontalOrganizationChart"/>
    <dgm:cxn modelId="{5643C973-7C45-4BE2-B73F-C304AB8C8052}" type="presParOf" srcId="{C16761F5-69CA-464E-9B35-5D1406A81EB2}" destId="{35DC5EF2-B2EC-4E5A-A394-D76398E52C7D}" srcOrd="0" destOrd="0" presId="urn:microsoft.com/office/officeart/2009/3/layout/HorizontalOrganizationChart"/>
    <dgm:cxn modelId="{6ADBABDB-D50D-4CCC-B62F-C1039D73B431}" type="presParOf" srcId="{35DC5EF2-B2EC-4E5A-A394-D76398E52C7D}" destId="{150D6742-ADCF-47D9-A8B2-0DB9AE81F496}" srcOrd="0" destOrd="0" presId="urn:microsoft.com/office/officeart/2009/3/layout/HorizontalOrganizationChart"/>
    <dgm:cxn modelId="{42E7836D-A280-418F-8F7A-B2C49B006A7F}" type="presParOf" srcId="{35DC5EF2-B2EC-4E5A-A394-D76398E52C7D}" destId="{D5250309-C7FA-44CA-B389-BDDE28984E66}" srcOrd="1" destOrd="0" presId="urn:microsoft.com/office/officeart/2009/3/layout/HorizontalOrganizationChart"/>
    <dgm:cxn modelId="{BACA9DBB-9C12-4AD1-9EA4-FB681A2C31B6}" type="presParOf" srcId="{C16761F5-69CA-464E-9B35-5D1406A81EB2}" destId="{66B5CE5E-E7FB-4227-8841-61BD4FA2D063}" srcOrd="1" destOrd="0" presId="urn:microsoft.com/office/officeart/2009/3/layout/HorizontalOrganizationChart"/>
    <dgm:cxn modelId="{7C33CD6F-C330-42E8-B332-7D8A0F30502B}" type="presParOf" srcId="{66B5CE5E-E7FB-4227-8841-61BD4FA2D063}" destId="{457CC288-CA2A-4DCA-8276-AD8F5B5330D3}" srcOrd="0" destOrd="0" presId="urn:microsoft.com/office/officeart/2009/3/layout/HorizontalOrganizationChart"/>
    <dgm:cxn modelId="{3339A42D-2004-45CE-9612-59EFC53EFCA1}" type="presParOf" srcId="{66B5CE5E-E7FB-4227-8841-61BD4FA2D063}" destId="{F145F53B-36D2-4687-B997-86837329DA66}" srcOrd="1" destOrd="0" presId="urn:microsoft.com/office/officeart/2009/3/layout/HorizontalOrganizationChart"/>
    <dgm:cxn modelId="{6848F2D3-907D-426A-8B40-91BE24185FE1}" type="presParOf" srcId="{F145F53B-36D2-4687-B997-86837329DA66}" destId="{6E96D0BF-2A43-485E-AA22-B0C81367F772}" srcOrd="0" destOrd="0" presId="urn:microsoft.com/office/officeart/2009/3/layout/HorizontalOrganizationChart"/>
    <dgm:cxn modelId="{2EEF3610-9DE7-4263-8F0C-B34B5439A6AF}" type="presParOf" srcId="{6E96D0BF-2A43-485E-AA22-B0C81367F772}" destId="{B41E85EE-23C2-45B1-A84F-EDE1E1324314}" srcOrd="0" destOrd="0" presId="urn:microsoft.com/office/officeart/2009/3/layout/HorizontalOrganizationChart"/>
    <dgm:cxn modelId="{2E06619C-7EF4-48A4-A9F9-6F274311E7E2}" type="presParOf" srcId="{6E96D0BF-2A43-485E-AA22-B0C81367F772}" destId="{472E047B-7194-4B67-A38B-68349ABF6445}" srcOrd="1" destOrd="0" presId="urn:microsoft.com/office/officeart/2009/3/layout/HorizontalOrganizationChart"/>
    <dgm:cxn modelId="{3022144E-9CA0-49B9-97AD-8020A7998A85}" type="presParOf" srcId="{F145F53B-36D2-4687-B997-86837329DA66}" destId="{A0D7ED3E-5551-4D83-93FC-ABC397C8B4BE}" srcOrd="1" destOrd="0" presId="urn:microsoft.com/office/officeart/2009/3/layout/HorizontalOrganizationChart"/>
    <dgm:cxn modelId="{2524AD92-7BC0-4FBF-81CF-53A4C3514320}" type="presParOf" srcId="{F145F53B-36D2-4687-B997-86837329DA66}" destId="{681A9C0C-5A82-4165-8CA1-699BBA8851BC}" srcOrd="2" destOrd="0" presId="urn:microsoft.com/office/officeart/2009/3/layout/HorizontalOrganizationChart"/>
    <dgm:cxn modelId="{05FD16A7-8B1C-4AE6-9AAA-0CC7160E2990}" type="presParOf" srcId="{C16761F5-69CA-464E-9B35-5D1406A81EB2}" destId="{DF07533E-F92C-4C41-B5AE-B09EC1D75D49}" srcOrd="2" destOrd="0" presId="urn:microsoft.com/office/officeart/2009/3/layout/HorizontalOrganizationChart"/>
    <dgm:cxn modelId="{4084875A-CE02-4D63-B56F-830E2E213C65}" type="presParOf" srcId="{4EA6A10F-C578-45CE-BFE4-4D02280684E0}" destId="{8B5B4C87-8DB2-4066-B3B7-070B698E679F}" srcOrd="2" destOrd="0" presId="urn:microsoft.com/office/officeart/2009/3/layout/HorizontalOrganizationChart"/>
    <dgm:cxn modelId="{EE58A1DB-3914-47C7-9F14-C8BBB967CF8C}" type="presParOf" srcId="{484B582F-E3AE-4BF8-8878-465A5BDE0F2A}" destId="{E5193846-DB50-4AF8-864C-6C01BD63603B}" srcOrd="1" destOrd="0" presId="urn:microsoft.com/office/officeart/2009/3/layout/HorizontalOrganizationChart"/>
    <dgm:cxn modelId="{6D0AAA99-7623-4678-A3F3-0C6013172224}" type="presParOf" srcId="{E5193846-DB50-4AF8-864C-6C01BD63603B}" destId="{1291E8F4-1C28-4E6A-B338-62EFC266EFD9}" srcOrd="0" destOrd="0" presId="urn:microsoft.com/office/officeart/2009/3/layout/HorizontalOrganizationChart"/>
    <dgm:cxn modelId="{CBA82F9C-6682-4BCC-BBD7-7CABE649D851}" type="presParOf" srcId="{1291E8F4-1C28-4E6A-B338-62EFC266EFD9}" destId="{F26457A5-6E47-4BE0-AFBD-905950CE0863}" srcOrd="0" destOrd="0" presId="urn:microsoft.com/office/officeart/2009/3/layout/HorizontalOrganizationChart"/>
    <dgm:cxn modelId="{22B834C4-73FC-4D34-974C-45391F1FE1EE}" type="presParOf" srcId="{1291E8F4-1C28-4E6A-B338-62EFC266EFD9}" destId="{F0887705-9899-47DC-92EB-9B6E59AAE7E2}" srcOrd="1" destOrd="0" presId="urn:microsoft.com/office/officeart/2009/3/layout/HorizontalOrganizationChart"/>
    <dgm:cxn modelId="{8487F76E-E927-4161-B50B-DC178D912EC1}" type="presParOf" srcId="{E5193846-DB50-4AF8-864C-6C01BD63603B}" destId="{1C045B56-CB91-4732-8E13-31971688829A}" srcOrd="1" destOrd="0" presId="urn:microsoft.com/office/officeart/2009/3/layout/HorizontalOrganizationChart"/>
    <dgm:cxn modelId="{5A58FD40-D065-4E49-8856-6B4DF0036C99}" type="presParOf" srcId="{1C045B56-CB91-4732-8E13-31971688829A}" destId="{125B72A7-BA80-4194-94A4-D18B07EBDEC1}" srcOrd="0" destOrd="0" presId="urn:microsoft.com/office/officeart/2009/3/layout/HorizontalOrganizationChart"/>
    <dgm:cxn modelId="{49C32A3D-EE30-4A79-AEEC-E951BB257855}" type="presParOf" srcId="{1C045B56-CB91-4732-8E13-31971688829A}" destId="{84784D17-4282-4856-BC1F-217F1A66CEF1}" srcOrd="1" destOrd="0" presId="urn:microsoft.com/office/officeart/2009/3/layout/HorizontalOrganizationChart"/>
    <dgm:cxn modelId="{BA860569-B748-4DB4-9510-6489B944A47D}" type="presParOf" srcId="{84784D17-4282-4856-BC1F-217F1A66CEF1}" destId="{C965F0C4-6274-4FB2-AFEE-EA2FEE5B9EAF}" srcOrd="0" destOrd="0" presId="urn:microsoft.com/office/officeart/2009/3/layout/HorizontalOrganizationChart"/>
    <dgm:cxn modelId="{0B2E36C5-56DD-41C3-A0EF-DAE7AA8BB2C8}" type="presParOf" srcId="{C965F0C4-6274-4FB2-AFEE-EA2FEE5B9EAF}" destId="{BC6C0EC0-1FF2-4459-860B-F2603A61CD27}" srcOrd="0" destOrd="0" presId="urn:microsoft.com/office/officeart/2009/3/layout/HorizontalOrganizationChart"/>
    <dgm:cxn modelId="{A0FDC9CE-F655-4799-9CFD-1147EF90143F}" type="presParOf" srcId="{C965F0C4-6274-4FB2-AFEE-EA2FEE5B9EAF}" destId="{130186F9-A978-4ACF-93EA-93CB3135B5AF}" srcOrd="1" destOrd="0" presId="urn:microsoft.com/office/officeart/2009/3/layout/HorizontalOrganizationChart"/>
    <dgm:cxn modelId="{208F16FB-66C6-4AD0-84C6-F076CD7285C0}" type="presParOf" srcId="{84784D17-4282-4856-BC1F-217F1A66CEF1}" destId="{CC00A791-DFC0-4480-8526-1D8F1A978958}" srcOrd="1" destOrd="0" presId="urn:microsoft.com/office/officeart/2009/3/layout/HorizontalOrganizationChart"/>
    <dgm:cxn modelId="{FDE05A30-6BCD-4FCC-9064-DEF6472006D0}" type="presParOf" srcId="{84784D17-4282-4856-BC1F-217F1A66CEF1}" destId="{BE8509BB-715D-414E-ADC1-525F21E927D5}" srcOrd="2" destOrd="0" presId="urn:microsoft.com/office/officeart/2009/3/layout/HorizontalOrganizationChart"/>
    <dgm:cxn modelId="{66FFCF35-58D7-4CDA-A7A0-7F1B69259BC0}" type="presParOf" srcId="{1C045B56-CB91-4732-8E13-31971688829A}" destId="{514A4170-F2B7-4807-9D6F-D07DF94475BF}" srcOrd="2" destOrd="0" presId="urn:microsoft.com/office/officeart/2009/3/layout/HorizontalOrganizationChart"/>
    <dgm:cxn modelId="{5CE363EA-7906-40FE-8F7B-AB7CC7E4075B}" type="presParOf" srcId="{1C045B56-CB91-4732-8E13-31971688829A}" destId="{E61EBF73-E0B4-428F-94AE-4DFC8838BF34}" srcOrd="3" destOrd="0" presId="urn:microsoft.com/office/officeart/2009/3/layout/HorizontalOrganizationChart"/>
    <dgm:cxn modelId="{25970894-B82C-4F5B-94AD-9A1DE32935FC}" type="presParOf" srcId="{E61EBF73-E0B4-428F-94AE-4DFC8838BF34}" destId="{89EFD08C-982B-4C97-953F-D1D1D0B2301C}" srcOrd="0" destOrd="0" presId="urn:microsoft.com/office/officeart/2009/3/layout/HorizontalOrganizationChart"/>
    <dgm:cxn modelId="{BF6BD0B7-9D75-4F22-9D4C-A5F04AAFA453}" type="presParOf" srcId="{89EFD08C-982B-4C97-953F-D1D1D0B2301C}" destId="{7554E002-68FD-4791-8C55-6DC64BE4ABA2}" srcOrd="0" destOrd="0" presId="urn:microsoft.com/office/officeart/2009/3/layout/HorizontalOrganizationChart"/>
    <dgm:cxn modelId="{BFD42CAE-6131-489B-A7A0-E37BFD4D1DAF}" type="presParOf" srcId="{89EFD08C-982B-4C97-953F-D1D1D0B2301C}" destId="{38C5541A-2E4A-443B-9015-22186FD522D9}" srcOrd="1" destOrd="0" presId="urn:microsoft.com/office/officeart/2009/3/layout/HorizontalOrganizationChart"/>
    <dgm:cxn modelId="{BB546CC9-0529-4914-8002-D86E19CF39AF}" type="presParOf" srcId="{E61EBF73-E0B4-428F-94AE-4DFC8838BF34}" destId="{1D865F1E-48D5-4967-9B2D-B3F5CA61DB97}" srcOrd="1" destOrd="0" presId="urn:microsoft.com/office/officeart/2009/3/layout/HorizontalOrganizationChart"/>
    <dgm:cxn modelId="{19D843B5-BDC8-434C-BD45-CFD058F01AF6}" type="presParOf" srcId="{E61EBF73-E0B4-428F-94AE-4DFC8838BF34}" destId="{61730771-771B-46C5-91A7-D01707769526}" srcOrd="2" destOrd="0" presId="urn:microsoft.com/office/officeart/2009/3/layout/HorizontalOrganizationChart"/>
    <dgm:cxn modelId="{186AB871-77FD-48DB-AF93-F96C23BF128E}" type="presParOf" srcId="{E5193846-DB50-4AF8-864C-6C01BD63603B}" destId="{B35C4C5E-EC6F-4580-B6EE-B5DC70117AE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ECC9BA-31C4-4F62-A8AD-5858BA8BD195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4C0B390F-C01E-49A8-A904-9D16492DB40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055882B3-BD1F-4850-BED7-92A6FAC7AE67}" type="parTrans" cxnId="{F51A5E45-01C9-47B5-B33F-5FAD1C413B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953B773-13B8-40C7-8947-CEF75C0F50E7}" type="sibTrans" cxnId="{F51A5E45-01C9-47B5-B33F-5FAD1C413B5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9E48B5-804A-41CE-9393-CB3FBBE5BDD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شفاعت محقق شود لازم است واجب الوجود تحت تاثیر شفاعت کنند قرار بگیرد</a:t>
          </a:r>
          <a:endParaRPr lang="fa-IR" sz="1600" dirty="0">
            <a:cs typeface="B Koodak" pitchFamily="2" charset="-78"/>
          </a:endParaRPr>
        </a:p>
      </dgm:t>
    </dgm:pt>
    <dgm:pt modelId="{D5A29919-A747-4866-8324-CEDE232B03D9}" type="parTrans" cxnId="{51FEE8AD-A081-4E24-9071-E54381E362F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C868FC-6771-4B41-A119-B19314C27CCC}" type="sibTrans" cxnId="{51FEE8AD-A081-4E24-9071-E54381E362F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7B3169-DC46-4B8E-B87D-665AE1B22F5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C72DB345-6D15-44E4-B5EA-035A11CCD0E7}" type="parTrans" cxnId="{002D4BAA-47EE-4DFA-BAE9-460D1F0CA24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C227F7-B1F9-4C45-BFE0-B7ABD7336F60}" type="sibTrans" cxnId="{002D4BAA-47EE-4DFA-BAE9-460D1F0CA24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484CD0-3C10-4E1B-B80F-B79A77A1832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شایستگی های خود بندگان است که آنها را در معرض این صفت فعلی الهی قرار می دهد</a:t>
          </a:r>
          <a:endParaRPr lang="fa-IR" sz="1600">
            <a:cs typeface="B Koodak" pitchFamily="2" charset="-78"/>
          </a:endParaRPr>
        </a:p>
      </dgm:t>
    </dgm:pt>
    <dgm:pt modelId="{AFBDC39A-4F42-4661-B842-5355B0298301}" type="parTrans" cxnId="{EE18CC53-BA0A-45DB-AE3B-54CDB22F5E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20A0AB-F9DA-4C50-872D-B652A41D5CAB}" type="sibTrans" cxnId="{EE18CC53-BA0A-45DB-AE3B-54CDB22F5E2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8D2EF8-9D8D-4637-96FD-A0C8A14B6FB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چنانچه در توبه نیز بندگان در معرض صفت فعلی غفاریت الهی واقع می شوند</a:t>
          </a:r>
          <a:endParaRPr lang="fa-IR" sz="1600">
            <a:cs typeface="B Koodak" pitchFamily="2" charset="-78"/>
          </a:endParaRPr>
        </a:p>
      </dgm:t>
    </dgm:pt>
    <dgm:pt modelId="{C753F990-A4A6-4614-8306-6016445BB072}" type="parTrans" cxnId="{EAC61418-FED3-41E9-87AA-5D88C483BA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B461C7B-C9E8-4469-957E-79BD1687F08A}" type="sibTrans" cxnId="{EAC61418-FED3-41E9-87AA-5D88C483BA2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A48101-9A22-45DB-8D15-57976736DA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شفاعت </a:t>
          </a:r>
          <a:r>
            <a:rPr lang="fa-IR" sz="1600" dirty="0" smtClean="0">
              <a:cs typeface="B Koodak" pitchFamily="2" charset="-78"/>
            </a:rPr>
            <a:t>مربوط به قابلیت </a:t>
          </a:r>
          <a:r>
            <a:rPr lang="fa-IR" sz="1600" dirty="0" smtClean="0">
              <a:cs typeface="B Koodak" pitchFamily="2" charset="-78"/>
            </a:rPr>
            <a:t>قابل است نه فاعلیت فاعل</a:t>
          </a:r>
          <a:endParaRPr lang="fa-IR" sz="1600" dirty="0">
            <a:cs typeface="B Koodak" pitchFamily="2" charset="-78"/>
          </a:endParaRPr>
        </a:p>
      </dgm:t>
    </dgm:pt>
    <dgm:pt modelId="{25832A80-E130-4D67-B72C-89CF811C27B0}" type="parTrans" cxnId="{24B0F31D-6B76-467B-ACA4-AADE0F891C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9F3AFF-B506-4C7B-84AC-E0385A35CF25}" type="sibTrans" cxnId="{24B0F31D-6B76-467B-ACA4-AADE0F891CF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80A836-171D-4FF4-9375-7C32A93CB1F7}" type="pres">
      <dgm:prSet presAssocID="{DBECC9BA-31C4-4F62-A8AD-5858BA8BD195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5FBC472-4951-40E8-B2BD-14F5E573F4CD}" type="pres">
      <dgm:prSet presAssocID="{4C0B390F-C01E-49A8-A904-9D16492DB40A}" presName="hierRoot1" presStyleCnt="0">
        <dgm:presLayoutVars>
          <dgm:hierBranch val="init"/>
        </dgm:presLayoutVars>
      </dgm:prSet>
      <dgm:spPr/>
    </dgm:pt>
    <dgm:pt modelId="{156BAB74-6605-4AA2-8FE7-F12755CC26AC}" type="pres">
      <dgm:prSet presAssocID="{4C0B390F-C01E-49A8-A904-9D16492DB40A}" presName="rootComposite1" presStyleCnt="0"/>
      <dgm:spPr/>
    </dgm:pt>
    <dgm:pt modelId="{544DB3FF-6CD3-44E2-B934-208E4F267DBB}" type="pres">
      <dgm:prSet presAssocID="{4C0B390F-C01E-49A8-A904-9D16492DB40A}" presName="rootText1" presStyleLbl="node0" presStyleIdx="0" presStyleCnt="2" custScaleX="26533" custScaleY="783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0E3CC87-C43A-418C-9CFB-81DDBD388058}" type="pres">
      <dgm:prSet presAssocID="{4C0B390F-C01E-49A8-A904-9D16492DB40A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E6429814-EB3B-4388-A166-0C44B80EF0E3}" type="pres">
      <dgm:prSet presAssocID="{4C0B390F-C01E-49A8-A904-9D16492DB40A}" presName="hierChild2" presStyleCnt="0"/>
      <dgm:spPr/>
    </dgm:pt>
    <dgm:pt modelId="{CC9D88FF-2D30-4768-81B8-65E8052C5342}" type="pres">
      <dgm:prSet presAssocID="{D5A29919-A747-4866-8324-CEDE232B03D9}" presName="Name66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DFB4A6A-042F-4CD4-ADE2-62AA846A9C2E}" type="pres">
      <dgm:prSet presAssocID="{499E48B5-804A-41CE-9393-CB3FBBE5BDD6}" presName="hierRoot2" presStyleCnt="0">
        <dgm:presLayoutVars>
          <dgm:hierBranch val="init"/>
        </dgm:presLayoutVars>
      </dgm:prSet>
      <dgm:spPr/>
    </dgm:pt>
    <dgm:pt modelId="{9F28E50F-0FF3-4E67-B2E1-66868763616F}" type="pres">
      <dgm:prSet presAssocID="{499E48B5-804A-41CE-9393-CB3FBBE5BDD6}" presName="rootComposite" presStyleCnt="0"/>
      <dgm:spPr/>
    </dgm:pt>
    <dgm:pt modelId="{5FAE9E94-8DEC-428C-A2FA-99E9841815C0}" type="pres">
      <dgm:prSet presAssocID="{499E48B5-804A-41CE-9393-CB3FBBE5BDD6}" presName="rootText" presStyleLbl="node2" presStyleIdx="0" presStyleCnt="4" custScaleX="207457" custScaleY="754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717D5B2-A56E-4BA6-BA5B-03E35D0C0143}" type="pres">
      <dgm:prSet presAssocID="{499E48B5-804A-41CE-9393-CB3FBBE5BDD6}" presName="rootConnector" presStyleLbl="node2" presStyleIdx="0" presStyleCnt="4"/>
      <dgm:spPr/>
      <dgm:t>
        <a:bodyPr/>
        <a:lstStyle/>
        <a:p>
          <a:pPr rtl="1"/>
          <a:endParaRPr lang="fa-IR"/>
        </a:p>
      </dgm:t>
    </dgm:pt>
    <dgm:pt modelId="{94DDFDD1-C23C-412E-B785-5FDDDC85955D}" type="pres">
      <dgm:prSet presAssocID="{499E48B5-804A-41CE-9393-CB3FBBE5BDD6}" presName="hierChild4" presStyleCnt="0"/>
      <dgm:spPr/>
    </dgm:pt>
    <dgm:pt modelId="{C2F7DEFC-3D43-4595-BE9C-46C950440B40}" type="pres">
      <dgm:prSet presAssocID="{499E48B5-804A-41CE-9393-CB3FBBE5BDD6}" presName="hierChild5" presStyleCnt="0"/>
      <dgm:spPr/>
    </dgm:pt>
    <dgm:pt modelId="{47A6EA5A-BA62-46EB-9E61-3E2DBDB1AC7D}" type="pres">
      <dgm:prSet presAssocID="{4C0B390F-C01E-49A8-A904-9D16492DB40A}" presName="hierChild3" presStyleCnt="0"/>
      <dgm:spPr/>
    </dgm:pt>
    <dgm:pt modelId="{EDF4D38D-CFDB-4BB0-B00D-5396DC911697}" type="pres">
      <dgm:prSet presAssocID="{5E7B3169-DC46-4B8E-B87D-665AE1B22F5D}" presName="hierRoot1" presStyleCnt="0">
        <dgm:presLayoutVars>
          <dgm:hierBranch val="init"/>
        </dgm:presLayoutVars>
      </dgm:prSet>
      <dgm:spPr/>
    </dgm:pt>
    <dgm:pt modelId="{4DCBED71-7D25-445E-B3BD-369B9153FB2F}" type="pres">
      <dgm:prSet presAssocID="{5E7B3169-DC46-4B8E-B87D-665AE1B22F5D}" presName="rootComposite1" presStyleCnt="0"/>
      <dgm:spPr/>
    </dgm:pt>
    <dgm:pt modelId="{3DDBB68F-28CC-43E5-8971-D589EC99D8B6}" type="pres">
      <dgm:prSet presAssocID="{5E7B3169-DC46-4B8E-B87D-665AE1B22F5D}" presName="rootText1" presStyleLbl="node0" presStyleIdx="1" presStyleCnt="2" custScaleX="26533" custScaleY="783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DAC68DD-5C3F-4C81-818C-768DA85BF649}" type="pres">
      <dgm:prSet presAssocID="{5E7B3169-DC46-4B8E-B87D-665AE1B22F5D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1000C9B2-D80C-4673-B812-A363C96B2479}" type="pres">
      <dgm:prSet presAssocID="{5E7B3169-DC46-4B8E-B87D-665AE1B22F5D}" presName="hierChild2" presStyleCnt="0"/>
      <dgm:spPr/>
    </dgm:pt>
    <dgm:pt modelId="{A7AB3802-CBDD-47AC-9273-2D9A0F266186}" type="pres">
      <dgm:prSet presAssocID="{AFBDC39A-4F42-4661-B842-5355B0298301}" presName="Name66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38636F4-4EE6-4721-AB45-7F1E914A382F}" type="pres">
      <dgm:prSet presAssocID="{D9484CD0-3C10-4E1B-B80F-B79A77A1832A}" presName="hierRoot2" presStyleCnt="0">
        <dgm:presLayoutVars>
          <dgm:hierBranch val="init"/>
        </dgm:presLayoutVars>
      </dgm:prSet>
      <dgm:spPr/>
    </dgm:pt>
    <dgm:pt modelId="{EA7CEB03-DC08-4B15-AA08-0C08B8169C35}" type="pres">
      <dgm:prSet presAssocID="{D9484CD0-3C10-4E1B-B80F-B79A77A1832A}" presName="rootComposite" presStyleCnt="0"/>
      <dgm:spPr/>
    </dgm:pt>
    <dgm:pt modelId="{4C87ED69-2EDC-4676-AABB-DCB91AC0665F}" type="pres">
      <dgm:prSet presAssocID="{D9484CD0-3C10-4E1B-B80F-B79A77A1832A}" presName="rootText" presStyleLbl="node2" presStyleIdx="1" presStyleCnt="4" custScaleX="207457" custScaleY="754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BADF9B-2054-4AFF-B072-AC995220D74E}" type="pres">
      <dgm:prSet presAssocID="{D9484CD0-3C10-4E1B-B80F-B79A77A1832A}" presName="rootConnector" presStyleLbl="node2" presStyleIdx="1" presStyleCnt="4"/>
      <dgm:spPr/>
      <dgm:t>
        <a:bodyPr/>
        <a:lstStyle/>
        <a:p>
          <a:pPr rtl="1"/>
          <a:endParaRPr lang="fa-IR"/>
        </a:p>
      </dgm:t>
    </dgm:pt>
    <dgm:pt modelId="{0F69EA54-23DA-41F4-95BA-877A5EC76BFA}" type="pres">
      <dgm:prSet presAssocID="{D9484CD0-3C10-4E1B-B80F-B79A77A1832A}" presName="hierChild4" presStyleCnt="0"/>
      <dgm:spPr/>
    </dgm:pt>
    <dgm:pt modelId="{919A96B3-75F5-4D79-B765-0B3529FEBD61}" type="pres">
      <dgm:prSet presAssocID="{D9484CD0-3C10-4E1B-B80F-B79A77A1832A}" presName="hierChild5" presStyleCnt="0"/>
      <dgm:spPr/>
    </dgm:pt>
    <dgm:pt modelId="{CD85C5C0-48F3-48E7-938E-9A9DEE43EF28}" type="pres">
      <dgm:prSet presAssocID="{C753F990-A4A6-4614-8306-6016445BB072}" presName="Name66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D97671F2-D10D-4702-BE15-F95D5766DABE}" type="pres">
      <dgm:prSet presAssocID="{5F8D2EF8-9D8D-4637-96FD-A0C8A14B6FBA}" presName="hierRoot2" presStyleCnt="0">
        <dgm:presLayoutVars>
          <dgm:hierBranch val="init"/>
        </dgm:presLayoutVars>
      </dgm:prSet>
      <dgm:spPr/>
    </dgm:pt>
    <dgm:pt modelId="{5AE08F8E-1AD2-4BA3-96F3-D9D9772511E6}" type="pres">
      <dgm:prSet presAssocID="{5F8D2EF8-9D8D-4637-96FD-A0C8A14B6FBA}" presName="rootComposite" presStyleCnt="0"/>
      <dgm:spPr/>
    </dgm:pt>
    <dgm:pt modelId="{3332C167-90C3-4484-A14E-FF1E88D84776}" type="pres">
      <dgm:prSet presAssocID="{5F8D2EF8-9D8D-4637-96FD-A0C8A14B6FBA}" presName="rootText" presStyleLbl="node2" presStyleIdx="2" presStyleCnt="4" custScaleX="207457" custScaleY="754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BAC2A4E-5114-4803-881D-5C6604649226}" type="pres">
      <dgm:prSet presAssocID="{5F8D2EF8-9D8D-4637-96FD-A0C8A14B6FBA}" presName="rootConnector" presStyleLbl="node2" presStyleIdx="2" presStyleCnt="4"/>
      <dgm:spPr/>
      <dgm:t>
        <a:bodyPr/>
        <a:lstStyle/>
        <a:p>
          <a:pPr rtl="1"/>
          <a:endParaRPr lang="fa-IR"/>
        </a:p>
      </dgm:t>
    </dgm:pt>
    <dgm:pt modelId="{9F7C86F0-3A99-43E4-B12E-663969061BD7}" type="pres">
      <dgm:prSet presAssocID="{5F8D2EF8-9D8D-4637-96FD-A0C8A14B6FBA}" presName="hierChild4" presStyleCnt="0"/>
      <dgm:spPr/>
    </dgm:pt>
    <dgm:pt modelId="{482743AB-B53A-4623-8AF0-6FB00A6E2EAB}" type="pres">
      <dgm:prSet presAssocID="{5F8D2EF8-9D8D-4637-96FD-A0C8A14B6FBA}" presName="hierChild5" presStyleCnt="0"/>
      <dgm:spPr/>
    </dgm:pt>
    <dgm:pt modelId="{1C5AA693-0240-45AF-925E-789EF4C254BB}" type="pres">
      <dgm:prSet presAssocID="{25832A80-E130-4D67-B72C-89CF811C27B0}" presName="Name66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9F2AE620-D61C-4CD9-8489-EA4748D99399}" type="pres">
      <dgm:prSet presAssocID="{1BA48101-9A22-45DB-8D15-57976736DADA}" presName="hierRoot2" presStyleCnt="0">
        <dgm:presLayoutVars>
          <dgm:hierBranch val="init"/>
        </dgm:presLayoutVars>
      </dgm:prSet>
      <dgm:spPr/>
    </dgm:pt>
    <dgm:pt modelId="{7C6CFEE6-A892-4EF8-B634-894115B65123}" type="pres">
      <dgm:prSet presAssocID="{1BA48101-9A22-45DB-8D15-57976736DADA}" presName="rootComposite" presStyleCnt="0"/>
      <dgm:spPr/>
    </dgm:pt>
    <dgm:pt modelId="{D479D3D6-2656-44C6-B4F4-AB657820326A}" type="pres">
      <dgm:prSet presAssocID="{1BA48101-9A22-45DB-8D15-57976736DADA}" presName="rootText" presStyleLbl="node2" presStyleIdx="3" presStyleCnt="4" custScaleX="207457" custScaleY="754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1FDB99-CEA1-47B0-866F-EF4CDD0540C1}" type="pres">
      <dgm:prSet presAssocID="{1BA48101-9A22-45DB-8D15-57976736DADA}" presName="rootConnector" presStyleLbl="node2" presStyleIdx="3" presStyleCnt="4"/>
      <dgm:spPr/>
      <dgm:t>
        <a:bodyPr/>
        <a:lstStyle/>
        <a:p>
          <a:pPr rtl="1"/>
          <a:endParaRPr lang="fa-IR"/>
        </a:p>
      </dgm:t>
    </dgm:pt>
    <dgm:pt modelId="{F4CF7397-B51E-4904-AFA1-344CDB7295DA}" type="pres">
      <dgm:prSet presAssocID="{1BA48101-9A22-45DB-8D15-57976736DADA}" presName="hierChild4" presStyleCnt="0"/>
      <dgm:spPr/>
    </dgm:pt>
    <dgm:pt modelId="{922E997C-8C19-46D4-BD42-13E16CE3F667}" type="pres">
      <dgm:prSet presAssocID="{1BA48101-9A22-45DB-8D15-57976736DADA}" presName="hierChild5" presStyleCnt="0"/>
      <dgm:spPr/>
    </dgm:pt>
    <dgm:pt modelId="{82C62931-A52B-4144-9054-152DBDA39FF8}" type="pres">
      <dgm:prSet presAssocID="{5E7B3169-DC46-4B8E-B87D-665AE1B22F5D}" presName="hierChild3" presStyleCnt="0"/>
      <dgm:spPr/>
    </dgm:pt>
  </dgm:ptLst>
  <dgm:cxnLst>
    <dgm:cxn modelId="{55140EE8-2B20-49AC-8114-85093050475F}" type="presOf" srcId="{4C0B390F-C01E-49A8-A904-9D16492DB40A}" destId="{B0E3CC87-C43A-418C-9CFB-81DDBD388058}" srcOrd="1" destOrd="0" presId="urn:microsoft.com/office/officeart/2009/3/layout/HorizontalOrganizationChart"/>
    <dgm:cxn modelId="{F51A5E45-01C9-47B5-B33F-5FAD1C413B5E}" srcId="{DBECC9BA-31C4-4F62-A8AD-5858BA8BD195}" destId="{4C0B390F-C01E-49A8-A904-9D16492DB40A}" srcOrd="0" destOrd="0" parTransId="{055882B3-BD1F-4850-BED7-92A6FAC7AE67}" sibTransId="{0953B773-13B8-40C7-8947-CEF75C0F50E7}"/>
    <dgm:cxn modelId="{EE18CC53-BA0A-45DB-AE3B-54CDB22F5E2C}" srcId="{5E7B3169-DC46-4B8E-B87D-665AE1B22F5D}" destId="{D9484CD0-3C10-4E1B-B80F-B79A77A1832A}" srcOrd="0" destOrd="0" parTransId="{AFBDC39A-4F42-4661-B842-5355B0298301}" sibTransId="{D920A0AB-F9DA-4C50-872D-B652A41D5CAB}"/>
    <dgm:cxn modelId="{FB166978-CF11-4965-8E76-56CDAF1A1EFD}" type="presOf" srcId="{1BA48101-9A22-45DB-8D15-57976736DADA}" destId="{741FDB99-CEA1-47B0-866F-EF4CDD0540C1}" srcOrd="1" destOrd="0" presId="urn:microsoft.com/office/officeart/2009/3/layout/HorizontalOrganizationChart"/>
    <dgm:cxn modelId="{C79D63DD-6776-41BC-A9A9-6E57F76F4E74}" type="presOf" srcId="{D5A29919-A747-4866-8324-CEDE232B03D9}" destId="{CC9D88FF-2D30-4768-81B8-65E8052C5342}" srcOrd="0" destOrd="0" presId="urn:microsoft.com/office/officeart/2009/3/layout/HorizontalOrganizationChart"/>
    <dgm:cxn modelId="{8064FC40-C3D9-4A11-A773-FB3292FC3FD3}" type="presOf" srcId="{25832A80-E130-4D67-B72C-89CF811C27B0}" destId="{1C5AA693-0240-45AF-925E-789EF4C254BB}" srcOrd="0" destOrd="0" presId="urn:microsoft.com/office/officeart/2009/3/layout/HorizontalOrganizationChart"/>
    <dgm:cxn modelId="{401FBA4C-C3E3-483A-AE3D-DE937F4AE9B5}" type="presOf" srcId="{499E48B5-804A-41CE-9393-CB3FBBE5BDD6}" destId="{5FAE9E94-8DEC-428C-A2FA-99E9841815C0}" srcOrd="0" destOrd="0" presId="urn:microsoft.com/office/officeart/2009/3/layout/HorizontalOrganizationChart"/>
    <dgm:cxn modelId="{5EE60A37-1C85-4E16-905B-932A4066EAE4}" type="presOf" srcId="{D9484CD0-3C10-4E1B-B80F-B79A77A1832A}" destId="{4EBADF9B-2054-4AFF-B072-AC995220D74E}" srcOrd="1" destOrd="0" presId="urn:microsoft.com/office/officeart/2009/3/layout/HorizontalOrganizationChart"/>
    <dgm:cxn modelId="{754C0DBF-B3F8-489E-9ED6-3CBBBCED8406}" type="presOf" srcId="{DBECC9BA-31C4-4F62-A8AD-5858BA8BD195}" destId="{9080A836-171D-4FF4-9375-7C32A93CB1F7}" srcOrd="0" destOrd="0" presId="urn:microsoft.com/office/officeart/2009/3/layout/HorizontalOrganizationChart"/>
    <dgm:cxn modelId="{24B0F31D-6B76-467B-ACA4-AADE0F891CFA}" srcId="{5E7B3169-DC46-4B8E-B87D-665AE1B22F5D}" destId="{1BA48101-9A22-45DB-8D15-57976736DADA}" srcOrd="2" destOrd="0" parTransId="{25832A80-E130-4D67-B72C-89CF811C27B0}" sibTransId="{B29F3AFF-B506-4C7B-84AC-E0385A35CF25}"/>
    <dgm:cxn modelId="{6755ED53-D021-40C7-8761-62C799F6C758}" type="presOf" srcId="{499E48B5-804A-41CE-9393-CB3FBBE5BDD6}" destId="{A717D5B2-A56E-4BA6-BA5B-03E35D0C0143}" srcOrd="1" destOrd="0" presId="urn:microsoft.com/office/officeart/2009/3/layout/HorizontalOrganizationChart"/>
    <dgm:cxn modelId="{1FF82A9D-4354-4C6F-9117-2C023E94FE57}" type="presOf" srcId="{1BA48101-9A22-45DB-8D15-57976736DADA}" destId="{D479D3D6-2656-44C6-B4F4-AB657820326A}" srcOrd="0" destOrd="0" presId="urn:microsoft.com/office/officeart/2009/3/layout/HorizontalOrganizationChart"/>
    <dgm:cxn modelId="{11F1FFD5-D0FF-4E4C-9CBD-6B5B8B98C1E6}" type="presOf" srcId="{5E7B3169-DC46-4B8E-B87D-665AE1B22F5D}" destId="{3DDBB68F-28CC-43E5-8971-D589EC99D8B6}" srcOrd="0" destOrd="0" presId="urn:microsoft.com/office/officeart/2009/3/layout/HorizontalOrganizationChart"/>
    <dgm:cxn modelId="{2B3A18F6-B3BD-4F59-9C14-51D303BA675E}" type="presOf" srcId="{4C0B390F-C01E-49A8-A904-9D16492DB40A}" destId="{544DB3FF-6CD3-44E2-B934-208E4F267DBB}" srcOrd="0" destOrd="0" presId="urn:microsoft.com/office/officeart/2009/3/layout/HorizontalOrganizationChart"/>
    <dgm:cxn modelId="{2BEC6FA6-DF3E-49EF-98D7-81C5B20EBCF5}" type="presOf" srcId="{AFBDC39A-4F42-4661-B842-5355B0298301}" destId="{A7AB3802-CBDD-47AC-9273-2D9A0F266186}" srcOrd="0" destOrd="0" presId="urn:microsoft.com/office/officeart/2009/3/layout/HorizontalOrganizationChart"/>
    <dgm:cxn modelId="{002D4BAA-47EE-4DFA-BAE9-460D1F0CA249}" srcId="{DBECC9BA-31C4-4F62-A8AD-5858BA8BD195}" destId="{5E7B3169-DC46-4B8E-B87D-665AE1B22F5D}" srcOrd="1" destOrd="0" parTransId="{C72DB345-6D15-44E4-B5EA-035A11CCD0E7}" sibTransId="{75C227F7-B1F9-4C45-BFE0-B7ABD7336F60}"/>
    <dgm:cxn modelId="{920B9FC8-BBEF-45FD-A5BE-903244847E3C}" type="presOf" srcId="{5E7B3169-DC46-4B8E-B87D-665AE1B22F5D}" destId="{BDAC68DD-5C3F-4C81-818C-768DA85BF649}" srcOrd="1" destOrd="0" presId="urn:microsoft.com/office/officeart/2009/3/layout/HorizontalOrganizationChart"/>
    <dgm:cxn modelId="{51FEE8AD-A081-4E24-9071-E54381E362F4}" srcId="{4C0B390F-C01E-49A8-A904-9D16492DB40A}" destId="{499E48B5-804A-41CE-9393-CB3FBBE5BDD6}" srcOrd="0" destOrd="0" parTransId="{D5A29919-A747-4866-8324-CEDE232B03D9}" sibTransId="{E3C868FC-6771-4B41-A119-B19314C27CCC}"/>
    <dgm:cxn modelId="{A993901F-FB10-406D-B6A7-0076C03A83C1}" type="presOf" srcId="{C753F990-A4A6-4614-8306-6016445BB072}" destId="{CD85C5C0-48F3-48E7-938E-9A9DEE43EF28}" srcOrd="0" destOrd="0" presId="urn:microsoft.com/office/officeart/2009/3/layout/HorizontalOrganizationChart"/>
    <dgm:cxn modelId="{445BB27B-57D9-406E-A52D-9E41E19384A4}" type="presOf" srcId="{5F8D2EF8-9D8D-4637-96FD-A0C8A14B6FBA}" destId="{EBAC2A4E-5114-4803-881D-5C6604649226}" srcOrd="1" destOrd="0" presId="urn:microsoft.com/office/officeart/2009/3/layout/HorizontalOrganizationChart"/>
    <dgm:cxn modelId="{639AA9E4-D2F2-4714-942B-01065068B041}" type="presOf" srcId="{5F8D2EF8-9D8D-4637-96FD-A0C8A14B6FBA}" destId="{3332C167-90C3-4484-A14E-FF1E88D84776}" srcOrd="0" destOrd="0" presId="urn:microsoft.com/office/officeart/2009/3/layout/HorizontalOrganizationChart"/>
    <dgm:cxn modelId="{EAC61418-FED3-41E9-87AA-5D88C483BA2F}" srcId="{5E7B3169-DC46-4B8E-B87D-665AE1B22F5D}" destId="{5F8D2EF8-9D8D-4637-96FD-A0C8A14B6FBA}" srcOrd="1" destOrd="0" parTransId="{C753F990-A4A6-4614-8306-6016445BB072}" sibTransId="{BB461C7B-C9E8-4469-957E-79BD1687F08A}"/>
    <dgm:cxn modelId="{5526A7C7-1941-4DFA-8DEF-CF9E449C8A8D}" type="presOf" srcId="{D9484CD0-3C10-4E1B-B80F-B79A77A1832A}" destId="{4C87ED69-2EDC-4676-AABB-DCB91AC0665F}" srcOrd="0" destOrd="0" presId="urn:microsoft.com/office/officeart/2009/3/layout/HorizontalOrganizationChart"/>
    <dgm:cxn modelId="{6B3E22DE-57FF-412A-B639-1D43C5291556}" type="presParOf" srcId="{9080A836-171D-4FF4-9375-7C32A93CB1F7}" destId="{35FBC472-4951-40E8-B2BD-14F5E573F4CD}" srcOrd="0" destOrd="0" presId="urn:microsoft.com/office/officeart/2009/3/layout/HorizontalOrganizationChart"/>
    <dgm:cxn modelId="{D6F8894F-4969-4935-A11B-1621E3DEE8D3}" type="presParOf" srcId="{35FBC472-4951-40E8-B2BD-14F5E573F4CD}" destId="{156BAB74-6605-4AA2-8FE7-F12755CC26AC}" srcOrd="0" destOrd="0" presId="urn:microsoft.com/office/officeart/2009/3/layout/HorizontalOrganizationChart"/>
    <dgm:cxn modelId="{3AF67092-7577-4DE1-A341-328644EDD3E9}" type="presParOf" srcId="{156BAB74-6605-4AA2-8FE7-F12755CC26AC}" destId="{544DB3FF-6CD3-44E2-B934-208E4F267DBB}" srcOrd="0" destOrd="0" presId="urn:microsoft.com/office/officeart/2009/3/layout/HorizontalOrganizationChart"/>
    <dgm:cxn modelId="{C22F5DBF-905A-43A0-9FE2-52007A20451B}" type="presParOf" srcId="{156BAB74-6605-4AA2-8FE7-F12755CC26AC}" destId="{B0E3CC87-C43A-418C-9CFB-81DDBD388058}" srcOrd="1" destOrd="0" presId="urn:microsoft.com/office/officeart/2009/3/layout/HorizontalOrganizationChart"/>
    <dgm:cxn modelId="{25994C4A-32E5-4E6B-8279-984F5B318715}" type="presParOf" srcId="{35FBC472-4951-40E8-B2BD-14F5E573F4CD}" destId="{E6429814-EB3B-4388-A166-0C44B80EF0E3}" srcOrd="1" destOrd="0" presId="urn:microsoft.com/office/officeart/2009/3/layout/HorizontalOrganizationChart"/>
    <dgm:cxn modelId="{051B439C-F42E-425D-AD4D-E672E18B1B7C}" type="presParOf" srcId="{E6429814-EB3B-4388-A166-0C44B80EF0E3}" destId="{CC9D88FF-2D30-4768-81B8-65E8052C5342}" srcOrd="0" destOrd="0" presId="urn:microsoft.com/office/officeart/2009/3/layout/HorizontalOrganizationChart"/>
    <dgm:cxn modelId="{E4B6FC35-0986-4E50-B184-6C8F90630CA0}" type="presParOf" srcId="{E6429814-EB3B-4388-A166-0C44B80EF0E3}" destId="{4DFB4A6A-042F-4CD4-ADE2-62AA846A9C2E}" srcOrd="1" destOrd="0" presId="urn:microsoft.com/office/officeart/2009/3/layout/HorizontalOrganizationChart"/>
    <dgm:cxn modelId="{E7E6ED79-F9A7-44C4-A8BA-B76AACEDD561}" type="presParOf" srcId="{4DFB4A6A-042F-4CD4-ADE2-62AA846A9C2E}" destId="{9F28E50F-0FF3-4E67-B2E1-66868763616F}" srcOrd="0" destOrd="0" presId="urn:microsoft.com/office/officeart/2009/3/layout/HorizontalOrganizationChart"/>
    <dgm:cxn modelId="{20D47815-FAA1-473B-A2DC-C34E287832AC}" type="presParOf" srcId="{9F28E50F-0FF3-4E67-B2E1-66868763616F}" destId="{5FAE9E94-8DEC-428C-A2FA-99E9841815C0}" srcOrd="0" destOrd="0" presId="urn:microsoft.com/office/officeart/2009/3/layout/HorizontalOrganizationChart"/>
    <dgm:cxn modelId="{80D8EEC9-AA6C-41FE-9512-2A6AE08B1AD6}" type="presParOf" srcId="{9F28E50F-0FF3-4E67-B2E1-66868763616F}" destId="{A717D5B2-A56E-4BA6-BA5B-03E35D0C0143}" srcOrd="1" destOrd="0" presId="urn:microsoft.com/office/officeart/2009/3/layout/HorizontalOrganizationChart"/>
    <dgm:cxn modelId="{F9FDA8C0-5B86-4E11-BBCE-9A9483515F68}" type="presParOf" srcId="{4DFB4A6A-042F-4CD4-ADE2-62AA846A9C2E}" destId="{94DDFDD1-C23C-412E-B785-5FDDDC85955D}" srcOrd="1" destOrd="0" presId="urn:microsoft.com/office/officeart/2009/3/layout/HorizontalOrganizationChart"/>
    <dgm:cxn modelId="{935304DD-DE6E-468E-9A77-A87E3541BD34}" type="presParOf" srcId="{4DFB4A6A-042F-4CD4-ADE2-62AA846A9C2E}" destId="{C2F7DEFC-3D43-4595-BE9C-46C950440B40}" srcOrd="2" destOrd="0" presId="urn:microsoft.com/office/officeart/2009/3/layout/HorizontalOrganizationChart"/>
    <dgm:cxn modelId="{C10CED4B-0141-4C03-B5DD-E0457837FB1D}" type="presParOf" srcId="{35FBC472-4951-40E8-B2BD-14F5E573F4CD}" destId="{47A6EA5A-BA62-46EB-9E61-3E2DBDB1AC7D}" srcOrd="2" destOrd="0" presId="urn:microsoft.com/office/officeart/2009/3/layout/HorizontalOrganizationChart"/>
    <dgm:cxn modelId="{D178C7A7-4E71-4FE4-856A-E043922D5392}" type="presParOf" srcId="{9080A836-171D-4FF4-9375-7C32A93CB1F7}" destId="{EDF4D38D-CFDB-4BB0-B00D-5396DC911697}" srcOrd="1" destOrd="0" presId="urn:microsoft.com/office/officeart/2009/3/layout/HorizontalOrganizationChart"/>
    <dgm:cxn modelId="{AB5A71B4-3689-464F-BAB0-251E78334927}" type="presParOf" srcId="{EDF4D38D-CFDB-4BB0-B00D-5396DC911697}" destId="{4DCBED71-7D25-445E-B3BD-369B9153FB2F}" srcOrd="0" destOrd="0" presId="urn:microsoft.com/office/officeart/2009/3/layout/HorizontalOrganizationChart"/>
    <dgm:cxn modelId="{39B40945-8BAA-4F13-A302-9AF256F75637}" type="presParOf" srcId="{4DCBED71-7D25-445E-B3BD-369B9153FB2F}" destId="{3DDBB68F-28CC-43E5-8971-D589EC99D8B6}" srcOrd="0" destOrd="0" presId="urn:microsoft.com/office/officeart/2009/3/layout/HorizontalOrganizationChart"/>
    <dgm:cxn modelId="{A3D82863-7B32-4959-B84E-DA82C816986B}" type="presParOf" srcId="{4DCBED71-7D25-445E-B3BD-369B9153FB2F}" destId="{BDAC68DD-5C3F-4C81-818C-768DA85BF649}" srcOrd="1" destOrd="0" presId="urn:microsoft.com/office/officeart/2009/3/layout/HorizontalOrganizationChart"/>
    <dgm:cxn modelId="{20ADF501-AAB6-4DFC-B1D1-4BF608B3C18E}" type="presParOf" srcId="{EDF4D38D-CFDB-4BB0-B00D-5396DC911697}" destId="{1000C9B2-D80C-4673-B812-A363C96B2479}" srcOrd="1" destOrd="0" presId="urn:microsoft.com/office/officeart/2009/3/layout/HorizontalOrganizationChart"/>
    <dgm:cxn modelId="{5D5DE334-A2BD-4EE1-9E7D-24B3C9EABF3E}" type="presParOf" srcId="{1000C9B2-D80C-4673-B812-A363C96B2479}" destId="{A7AB3802-CBDD-47AC-9273-2D9A0F266186}" srcOrd="0" destOrd="0" presId="urn:microsoft.com/office/officeart/2009/3/layout/HorizontalOrganizationChart"/>
    <dgm:cxn modelId="{C52D722E-C164-4513-A4E5-F7A65EBDC812}" type="presParOf" srcId="{1000C9B2-D80C-4673-B812-A363C96B2479}" destId="{D38636F4-4EE6-4721-AB45-7F1E914A382F}" srcOrd="1" destOrd="0" presId="urn:microsoft.com/office/officeart/2009/3/layout/HorizontalOrganizationChart"/>
    <dgm:cxn modelId="{7B3DE4EC-D34C-4F69-995A-D81148BB0850}" type="presParOf" srcId="{D38636F4-4EE6-4721-AB45-7F1E914A382F}" destId="{EA7CEB03-DC08-4B15-AA08-0C08B8169C35}" srcOrd="0" destOrd="0" presId="urn:microsoft.com/office/officeart/2009/3/layout/HorizontalOrganizationChart"/>
    <dgm:cxn modelId="{1603EA98-76B6-4D05-BAC4-628926E69020}" type="presParOf" srcId="{EA7CEB03-DC08-4B15-AA08-0C08B8169C35}" destId="{4C87ED69-2EDC-4676-AABB-DCB91AC0665F}" srcOrd="0" destOrd="0" presId="urn:microsoft.com/office/officeart/2009/3/layout/HorizontalOrganizationChart"/>
    <dgm:cxn modelId="{59B16B6F-D8C9-4EDB-8A06-F40671FED463}" type="presParOf" srcId="{EA7CEB03-DC08-4B15-AA08-0C08B8169C35}" destId="{4EBADF9B-2054-4AFF-B072-AC995220D74E}" srcOrd="1" destOrd="0" presId="urn:microsoft.com/office/officeart/2009/3/layout/HorizontalOrganizationChart"/>
    <dgm:cxn modelId="{5F5D370D-4D9B-4873-AFCC-37A7B0E6646E}" type="presParOf" srcId="{D38636F4-4EE6-4721-AB45-7F1E914A382F}" destId="{0F69EA54-23DA-41F4-95BA-877A5EC76BFA}" srcOrd="1" destOrd="0" presId="urn:microsoft.com/office/officeart/2009/3/layout/HorizontalOrganizationChart"/>
    <dgm:cxn modelId="{25C47F53-B54E-4B45-8593-C50C30F76A0C}" type="presParOf" srcId="{D38636F4-4EE6-4721-AB45-7F1E914A382F}" destId="{919A96B3-75F5-4D79-B765-0B3529FEBD61}" srcOrd="2" destOrd="0" presId="urn:microsoft.com/office/officeart/2009/3/layout/HorizontalOrganizationChart"/>
    <dgm:cxn modelId="{116ED323-BBC9-46A3-9798-233F8A934AB8}" type="presParOf" srcId="{1000C9B2-D80C-4673-B812-A363C96B2479}" destId="{CD85C5C0-48F3-48E7-938E-9A9DEE43EF28}" srcOrd="2" destOrd="0" presId="urn:microsoft.com/office/officeart/2009/3/layout/HorizontalOrganizationChart"/>
    <dgm:cxn modelId="{DF2E62F0-82BF-41DC-A276-1ECEC6A495AE}" type="presParOf" srcId="{1000C9B2-D80C-4673-B812-A363C96B2479}" destId="{D97671F2-D10D-4702-BE15-F95D5766DABE}" srcOrd="3" destOrd="0" presId="urn:microsoft.com/office/officeart/2009/3/layout/HorizontalOrganizationChart"/>
    <dgm:cxn modelId="{8AA4A8A1-7AC5-4668-8838-99AAC6D8D389}" type="presParOf" srcId="{D97671F2-D10D-4702-BE15-F95D5766DABE}" destId="{5AE08F8E-1AD2-4BA3-96F3-D9D9772511E6}" srcOrd="0" destOrd="0" presId="urn:microsoft.com/office/officeart/2009/3/layout/HorizontalOrganizationChart"/>
    <dgm:cxn modelId="{22934B3B-F673-4B1B-84A5-8F9C09CCE5C8}" type="presParOf" srcId="{5AE08F8E-1AD2-4BA3-96F3-D9D9772511E6}" destId="{3332C167-90C3-4484-A14E-FF1E88D84776}" srcOrd="0" destOrd="0" presId="urn:microsoft.com/office/officeart/2009/3/layout/HorizontalOrganizationChart"/>
    <dgm:cxn modelId="{8BC5E734-90D5-4F70-9CBD-5AF591AF86BE}" type="presParOf" srcId="{5AE08F8E-1AD2-4BA3-96F3-D9D9772511E6}" destId="{EBAC2A4E-5114-4803-881D-5C6604649226}" srcOrd="1" destOrd="0" presId="urn:microsoft.com/office/officeart/2009/3/layout/HorizontalOrganizationChart"/>
    <dgm:cxn modelId="{CAD489F2-494F-49DD-B483-4D286EE2A74D}" type="presParOf" srcId="{D97671F2-D10D-4702-BE15-F95D5766DABE}" destId="{9F7C86F0-3A99-43E4-B12E-663969061BD7}" srcOrd="1" destOrd="0" presId="urn:microsoft.com/office/officeart/2009/3/layout/HorizontalOrganizationChart"/>
    <dgm:cxn modelId="{6C49649C-98D3-4B3D-8808-D6D864232648}" type="presParOf" srcId="{D97671F2-D10D-4702-BE15-F95D5766DABE}" destId="{482743AB-B53A-4623-8AF0-6FB00A6E2EAB}" srcOrd="2" destOrd="0" presId="urn:microsoft.com/office/officeart/2009/3/layout/HorizontalOrganizationChart"/>
    <dgm:cxn modelId="{0A6BD38C-9D7F-4CA1-883D-142F757E58E0}" type="presParOf" srcId="{1000C9B2-D80C-4673-B812-A363C96B2479}" destId="{1C5AA693-0240-45AF-925E-789EF4C254BB}" srcOrd="4" destOrd="0" presId="urn:microsoft.com/office/officeart/2009/3/layout/HorizontalOrganizationChart"/>
    <dgm:cxn modelId="{E30D8401-BBF1-4441-81F9-788D9DF17F49}" type="presParOf" srcId="{1000C9B2-D80C-4673-B812-A363C96B2479}" destId="{9F2AE620-D61C-4CD9-8489-EA4748D99399}" srcOrd="5" destOrd="0" presId="urn:microsoft.com/office/officeart/2009/3/layout/HorizontalOrganizationChart"/>
    <dgm:cxn modelId="{419671E8-2DBE-44FF-87E9-3F70089083B8}" type="presParOf" srcId="{9F2AE620-D61C-4CD9-8489-EA4748D99399}" destId="{7C6CFEE6-A892-4EF8-B634-894115B65123}" srcOrd="0" destOrd="0" presId="urn:microsoft.com/office/officeart/2009/3/layout/HorizontalOrganizationChart"/>
    <dgm:cxn modelId="{1D0F33E8-E1D0-465C-94A8-F69E78C4E0BF}" type="presParOf" srcId="{7C6CFEE6-A892-4EF8-B634-894115B65123}" destId="{D479D3D6-2656-44C6-B4F4-AB657820326A}" srcOrd="0" destOrd="0" presId="urn:microsoft.com/office/officeart/2009/3/layout/HorizontalOrganizationChart"/>
    <dgm:cxn modelId="{8C77C2B4-0F04-4302-95BF-064EFF8390CD}" type="presParOf" srcId="{7C6CFEE6-A892-4EF8-B634-894115B65123}" destId="{741FDB99-CEA1-47B0-866F-EF4CDD0540C1}" srcOrd="1" destOrd="0" presId="urn:microsoft.com/office/officeart/2009/3/layout/HorizontalOrganizationChart"/>
    <dgm:cxn modelId="{615D1EA3-5E96-463F-B69A-737FD6C65682}" type="presParOf" srcId="{9F2AE620-D61C-4CD9-8489-EA4748D99399}" destId="{F4CF7397-B51E-4904-AFA1-344CDB7295DA}" srcOrd="1" destOrd="0" presId="urn:microsoft.com/office/officeart/2009/3/layout/HorizontalOrganizationChart"/>
    <dgm:cxn modelId="{B6FA6DCF-83FC-4EA0-8B3F-3567CBF38C4A}" type="presParOf" srcId="{9F2AE620-D61C-4CD9-8489-EA4748D99399}" destId="{922E997C-8C19-46D4-BD42-13E16CE3F667}" srcOrd="2" destOrd="0" presId="urn:microsoft.com/office/officeart/2009/3/layout/HorizontalOrganizationChart"/>
    <dgm:cxn modelId="{938CF326-5694-48FD-B2F6-14AA5563F0A4}" type="presParOf" srcId="{EDF4D38D-CFDB-4BB0-B00D-5396DC911697}" destId="{82C62931-A52B-4144-9054-152DBDA39FF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87A876-FCBC-4C15-91E4-4980878FEE27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pPr rtl="1"/>
          <a:endParaRPr lang="fa-IR"/>
        </a:p>
      </dgm:t>
    </dgm:pt>
    <dgm:pt modelId="{BAFB063E-DB68-4AB3-A50B-95F3B35DDE6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C450D518-2B13-4976-9333-D46DE54160BD}" type="parTrans" cxnId="{D7FF6044-4CE3-4149-AE91-93FA7816E8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184920-05EB-4EB0-8BD8-5582EBB20C63}" type="sibTrans" cxnId="{D7FF6044-4CE3-4149-AE91-93FA7816E8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4DB67C-8115-43E6-8E5B-817C4FE816C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شفاعت صحیح باشد لازم است شفاعت کنندگان از خود خدا نیز رحیم تر باشند!</a:t>
          </a:r>
          <a:endParaRPr lang="fa-IR" sz="1600">
            <a:cs typeface="B Koodak" pitchFamily="2" charset="-78"/>
          </a:endParaRPr>
        </a:p>
      </dgm:t>
    </dgm:pt>
    <dgm:pt modelId="{02EBAA4F-4FC0-45EF-9A91-4F1FA7FDCCD7}" type="parTrans" cxnId="{E1558CE7-1FB0-4967-9A21-7F299731FA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D4D29B8-6E3B-4C4F-8C0B-49193162EE95}" type="sibTrans" cxnId="{E1558CE7-1FB0-4967-9A21-7F299731FA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DAF0B6B-A4DA-488B-80FB-1184C7A9CCE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3F49C0C5-8B9C-4D0C-8C0B-75CCE5E583DA}" type="parTrans" cxnId="{E3DC7AEE-173D-48C4-9AB8-AC237681B8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99A7F9-8A98-45DE-B3CA-852BC9819467}" type="sibTrans" cxnId="{E3DC7AEE-173D-48C4-9AB8-AC237681B8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0AB816-1EE1-41D9-B119-A43AF9FCD4A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شفاعت مستقل از خداوند متعال نیست</a:t>
          </a:r>
          <a:endParaRPr lang="fa-IR" sz="1600" dirty="0">
            <a:cs typeface="B Koodak" pitchFamily="2" charset="-78"/>
          </a:endParaRPr>
        </a:p>
      </dgm:t>
    </dgm:pt>
    <dgm:pt modelId="{9478DBC2-E762-4305-A4C6-CEA99F2CF0E1}" type="parTrans" cxnId="{A830E604-121F-4889-B0F8-F45001FCCE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49B7CE-27FD-4954-8AD8-1F76E0B8F694}" type="sibTrans" cxnId="{A830E604-121F-4889-B0F8-F45001FCCE0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B6BB12-9651-468F-B966-3C25D95BC47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شفاعت تجلی رحمت الهی در ذات اولیاء الهی است که خود عین الربط به خداوند هستند</a:t>
          </a:r>
          <a:endParaRPr lang="fa-IR" sz="1600">
            <a:cs typeface="B Koodak" pitchFamily="2" charset="-78"/>
          </a:endParaRPr>
        </a:p>
      </dgm:t>
    </dgm:pt>
    <dgm:pt modelId="{4BA9669B-695D-4B7C-995A-CCE4204C9385}" type="parTrans" cxnId="{862067BA-B7E4-40A8-B0A3-5047FA59F47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029F09-0F6D-4742-991B-2BBAB5A8D2A3}" type="sibTrans" cxnId="{862067BA-B7E4-40A8-B0A3-5047FA59F47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EB36581-A27D-43FE-A056-AF04407BB98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بنابراین شفاعت تنها وسیله ای برای رسیدن به رحمت الهی است مانند توبه و استغفار</a:t>
          </a:r>
          <a:endParaRPr lang="fa-IR" sz="1600">
            <a:cs typeface="B Koodak" pitchFamily="2" charset="-78"/>
          </a:endParaRPr>
        </a:p>
      </dgm:t>
    </dgm:pt>
    <dgm:pt modelId="{5F71DD71-7135-4C39-93A8-4CF5A1FC029D}" type="parTrans" cxnId="{45685555-1B48-4423-8B5E-8410657978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0958AE7-3D77-4661-9DFB-0FD01FAC9B39}" type="sibTrans" cxnId="{45685555-1B48-4423-8B5E-84106579785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D31D58-C2F4-4861-A015-2E18B3FBEEDD}" type="pres">
      <dgm:prSet presAssocID="{7487A876-FCBC-4C15-91E4-4980878FEE27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F8C48ED2-D801-4169-9932-C0BBCE9B898F}" type="pres">
      <dgm:prSet presAssocID="{BAFB063E-DB68-4AB3-A50B-95F3B35DDE64}" presName="hierRoot1" presStyleCnt="0">
        <dgm:presLayoutVars>
          <dgm:hierBranch val="init"/>
        </dgm:presLayoutVars>
      </dgm:prSet>
      <dgm:spPr/>
    </dgm:pt>
    <dgm:pt modelId="{6ECD90CD-950A-4D3D-A0DA-8528E924B942}" type="pres">
      <dgm:prSet presAssocID="{BAFB063E-DB68-4AB3-A50B-95F3B35DDE64}" presName="rootComposite1" presStyleCnt="0"/>
      <dgm:spPr/>
    </dgm:pt>
    <dgm:pt modelId="{3B66B241-085D-4D54-9EE6-84F53B0D0D7B}" type="pres">
      <dgm:prSet presAssocID="{BAFB063E-DB68-4AB3-A50B-95F3B35DDE64}" presName="rootText1" presStyleLbl="node0" presStyleIdx="0" presStyleCnt="2" custScaleX="271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36AAA91-569C-41B8-BACE-68D192EB021C}" type="pres">
      <dgm:prSet presAssocID="{BAFB063E-DB68-4AB3-A50B-95F3B35DDE64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873ED75B-0D5B-4EC6-9356-0ADE0B490531}" type="pres">
      <dgm:prSet presAssocID="{BAFB063E-DB68-4AB3-A50B-95F3B35DDE64}" presName="hierChild2" presStyleCnt="0"/>
      <dgm:spPr/>
    </dgm:pt>
    <dgm:pt modelId="{070BAD69-29E2-4A28-B6D9-79DA6E5754A9}" type="pres">
      <dgm:prSet presAssocID="{02EBAA4F-4FC0-45EF-9A91-4F1FA7FDCCD7}" presName="Name66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6BB49892-2980-4C79-92DF-F33D8F14534B}" type="pres">
      <dgm:prSet presAssocID="{8E4DB67C-8115-43E6-8E5B-817C4FE816CA}" presName="hierRoot2" presStyleCnt="0">
        <dgm:presLayoutVars>
          <dgm:hierBranch val="init"/>
        </dgm:presLayoutVars>
      </dgm:prSet>
      <dgm:spPr/>
    </dgm:pt>
    <dgm:pt modelId="{0A2B3DAB-51A3-4030-9EBC-DCE74B697676}" type="pres">
      <dgm:prSet presAssocID="{8E4DB67C-8115-43E6-8E5B-817C4FE816CA}" presName="rootComposite" presStyleCnt="0"/>
      <dgm:spPr/>
    </dgm:pt>
    <dgm:pt modelId="{08574DF7-A949-40E1-9070-1E1D580F41DE}" type="pres">
      <dgm:prSet presAssocID="{8E4DB67C-8115-43E6-8E5B-817C4FE816CA}" presName="rootText" presStyleLbl="node2" presStyleIdx="0" presStyleCnt="4" custScaleX="216563" custScaleY="720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6BE8CD-CE09-4941-9230-C449BD9F8446}" type="pres">
      <dgm:prSet presAssocID="{8E4DB67C-8115-43E6-8E5B-817C4FE816CA}" presName="rootConnector" presStyleLbl="node2" presStyleIdx="0" presStyleCnt="4"/>
      <dgm:spPr/>
      <dgm:t>
        <a:bodyPr/>
        <a:lstStyle/>
        <a:p>
          <a:pPr rtl="1"/>
          <a:endParaRPr lang="fa-IR"/>
        </a:p>
      </dgm:t>
    </dgm:pt>
    <dgm:pt modelId="{E853F935-F05E-4D77-B461-EE2211807731}" type="pres">
      <dgm:prSet presAssocID="{8E4DB67C-8115-43E6-8E5B-817C4FE816CA}" presName="hierChild4" presStyleCnt="0"/>
      <dgm:spPr/>
    </dgm:pt>
    <dgm:pt modelId="{395809E3-433C-48DA-B5C8-461E03578935}" type="pres">
      <dgm:prSet presAssocID="{8E4DB67C-8115-43E6-8E5B-817C4FE816CA}" presName="hierChild5" presStyleCnt="0"/>
      <dgm:spPr/>
    </dgm:pt>
    <dgm:pt modelId="{664A5133-842C-4786-8ABB-73430105364D}" type="pres">
      <dgm:prSet presAssocID="{BAFB063E-DB68-4AB3-A50B-95F3B35DDE64}" presName="hierChild3" presStyleCnt="0"/>
      <dgm:spPr/>
    </dgm:pt>
    <dgm:pt modelId="{6590FDDF-7781-4669-9537-C87A3E9D97FF}" type="pres">
      <dgm:prSet presAssocID="{CDAF0B6B-A4DA-488B-80FB-1184C7A9CCED}" presName="hierRoot1" presStyleCnt="0">
        <dgm:presLayoutVars>
          <dgm:hierBranch val="init"/>
        </dgm:presLayoutVars>
      </dgm:prSet>
      <dgm:spPr/>
    </dgm:pt>
    <dgm:pt modelId="{02F94123-A947-413E-B3FE-AB281559E729}" type="pres">
      <dgm:prSet presAssocID="{CDAF0B6B-A4DA-488B-80FB-1184C7A9CCED}" presName="rootComposite1" presStyleCnt="0"/>
      <dgm:spPr/>
    </dgm:pt>
    <dgm:pt modelId="{DB4F2D57-1B8B-4FD0-96F9-A00CC4652F45}" type="pres">
      <dgm:prSet presAssocID="{CDAF0B6B-A4DA-488B-80FB-1184C7A9CCED}" presName="rootText1" presStyleLbl="node0" presStyleIdx="1" presStyleCnt="2" custScaleX="271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78A94C7-8491-4D1D-B66E-37C5B7FB97A9}" type="pres">
      <dgm:prSet presAssocID="{CDAF0B6B-A4DA-488B-80FB-1184C7A9CCED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DD274642-D38B-4CE5-AC11-646D6C076E6E}" type="pres">
      <dgm:prSet presAssocID="{CDAF0B6B-A4DA-488B-80FB-1184C7A9CCED}" presName="hierChild2" presStyleCnt="0"/>
      <dgm:spPr/>
    </dgm:pt>
    <dgm:pt modelId="{0F396075-FCAA-431B-84DB-14A016DA38E4}" type="pres">
      <dgm:prSet presAssocID="{9478DBC2-E762-4305-A4C6-CEA99F2CF0E1}" presName="Name66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2A6B0A94-3EB5-4E3A-8F5C-68E71E418EA1}" type="pres">
      <dgm:prSet presAssocID="{350AB816-1EE1-41D9-B119-A43AF9FCD4AF}" presName="hierRoot2" presStyleCnt="0">
        <dgm:presLayoutVars>
          <dgm:hierBranch val="init"/>
        </dgm:presLayoutVars>
      </dgm:prSet>
      <dgm:spPr/>
    </dgm:pt>
    <dgm:pt modelId="{0335B51D-FD4A-45A2-A513-369477E1ABC1}" type="pres">
      <dgm:prSet presAssocID="{350AB816-1EE1-41D9-B119-A43AF9FCD4AF}" presName="rootComposite" presStyleCnt="0"/>
      <dgm:spPr/>
    </dgm:pt>
    <dgm:pt modelId="{D8924DCC-C195-4135-A73F-D246414F843A}" type="pres">
      <dgm:prSet presAssocID="{350AB816-1EE1-41D9-B119-A43AF9FCD4AF}" presName="rootText" presStyleLbl="node2" presStyleIdx="1" presStyleCnt="4" custScaleX="216563" custScaleY="720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E03FD2A-B87B-41B8-A014-F9F1D05C9448}" type="pres">
      <dgm:prSet presAssocID="{350AB816-1EE1-41D9-B119-A43AF9FCD4AF}" presName="rootConnector" presStyleLbl="node2" presStyleIdx="1" presStyleCnt="4"/>
      <dgm:spPr/>
      <dgm:t>
        <a:bodyPr/>
        <a:lstStyle/>
        <a:p>
          <a:pPr rtl="1"/>
          <a:endParaRPr lang="fa-IR"/>
        </a:p>
      </dgm:t>
    </dgm:pt>
    <dgm:pt modelId="{6506A382-A7A1-4193-97C4-773671A91261}" type="pres">
      <dgm:prSet presAssocID="{350AB816-1EE1-41D9-B119-A43AF9FCD4AF}" presName="hierChild4" presStyleCnt="0"/>
      <dgm:spPr/>
    </dgm:pt>
    <dgm:pt modelId="{1F8AF14A-7A8F-42CA-9119-4610CC99AB09}" type="pres">
      <dgm:prSet presAssocID="{350AB816-1EE1-41D9-B119-A43AF9FCD4AF}" presName="hierChild5" presStyleCnt="0"/>
      <dgm:spPr/>
    </dgm:pt>
    <dgm:pt modelId="{57EED97B-878E-4297-8467-E3B65BE75373}" type="pres">
      <dgm:prSet presAssocID="{4BA9669B-695D-4B7C-995A-CCE4204C9385}" presName="Name66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4CC47B6A-011C-4981-8612-2674DF2E1EB8}" type="pres">
      <dgm:prSet presAssocID="{11B6BB12-9651-468F-B966-3C25D95BC479}" presName="hierRoot2" presStyleCnt="0">
        <dgm:presLayoutVars>
          <dgm:hierBranch val="init"/>
        </dgm:presLayoutVars>
      </dgm:prSet>
      <dgm:spPr/>
    </dgm:pt>
    <dgm:pt modelId="{B2EA237A-C87E-4C4C-9A04-DFB0B6C77DB3}" type="pres">
      <dgm:prSet presAssocID="{11B6BB12-9651-468F-B966-3C25D95BC479}" presName="rootComposite" presStyleCnt="0"/>
      <dgm:spPr/>
    </dgm:pt>
    <dgm:pt modelId="{F525991B-3F1B-493F-89D7-F325B1C9E187}" type="pres">
      <dgm:prSet presAssocID="{11B6BB12-9651-468F-B966-3C25D95BC479}" presName="rootText" presStyleLbl="node2" presStyleIdx="2" presStyleCnt="4" custScaleX="216563" custScaleY="720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B8B131D-9B2F-46B7-9DBC-54B853C6FFB5}" type="pres">
      <dgm:prSet presAssocID="{11B6BB12-9651-468F-B966-3C25D95BC479}" presName="rootConnector" presStyleLbl="node2" presStyleIdx="2" presStyleCnt="4"/>
      <dgm:spPr/>
      <dgm:t>
        <a:bodyPr/>
        <a:lstStyle/>
        <a:p>
          <a:pPr rtl="1"/>
          <a:endParaRPr lang="fa-IR"/>
        </a:p>
      </dgm:t>
    </dgm:pt>
    <dgm:pt modelId="{3CC1F2BD-F2A5-477A-AD30-45F0260DDC89}" type="pres">
      <dgm:prSet presAssocID="{11B6BB12-9651-468F-B966-3C25D95BC479}" presName="hierChild4" presStyleCnt="0"/>
      <dgm:spPr/>
    </dgm:pt>
    <dgm:pt modelId="{174AFF9D-6251-4CA6-A96F-5CCE5D2DD493}" type="pres">
      <dgm:prSet presAssocID="{11B6BB12-9651-468F-B966-3C25D95BC479}" presName="hierChild5" presStyleCnt="0"/>
      <dgm:spPr/>
    </dgm:pt>
    <dgm:pt modelId="{E10652E0-B94F-4E43-940B-C816EE7D6B2B}" type="pres">
      <dgm:prSet presAssocID="{5F71DD71-7135-4C39-93A8-4CF5A1FC029D}" presName="Name66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CAAD8095-2967-498B-BCA6-17BAFA89909C}" type="pres">
      <dgm:prSet presAssocID="{FEB36581-A27D-43FE-A056-AF04407BB98F}" presName="hierRoot2" presStyleCnt="0">
        <dgm:presLayoutVars>
          <dgm:hierBranch val="init"/>
        </dgm:presLayoutVars>
      </dgm:prSet>
      <dgm:spPr/>
    </dgm:pt>
    <dgm:pt modelId="{7973C8B7-582D-4894-80D1-AD1C1A70E850}" type="pres">
      <dgm:prSet presAssocID="{FEB36581-A27D-43FE-A056-AF04407BB98F}" presName="rootComposite" presStyleCnt="0"/>
      <dgm:spPr/>
    </dgm:pt>
    <dgm:pt modelId="{9C966D6A-59B1-4A71-9F56-CE1BC4F1CD3C}" type="pres">
      <dgm:prSet presAssocID="{FEB36581-A27D-43FE-A056-AF04407BB98F}" presName="rootText" presStyleLbl="node2" presStyleIdx="3" presStyleCnt="4" custScaleX="216563" custScaleY="7203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AA41D71-2E5D-4B1D-99B3-8B0E807D45BF}" type="pres">
      <dgm:prSet presAssocID="{FEB36581-A27D-43FE-A056-AF04407BB98F}" presName="rootConnector" presStyleLbl="node2" presStyleIdx="3" presStyleCnt="4"/>
      <dgm:spPr/>
      <dgm:t>
        <a:bodyPr/>
        <a:lstStyle/>
        <a:p>
          <a:pPr rtl="1"/>
          <a:endParaRPr lang="fa-IR"/>
        </a:p>
      </dgm:t>
    </dgm:pt>
    <dgm:pt modelId="{560CE78C-59A8-4B97-BDAC-8BA9398A469B}" type="pres">
      <dgm:prSet presAssocID="{FEB36581-A27D-43FE-A056-AF04407BB98F}" presName="hierChild4" presStyleCnt="0"/>
      <dgm:spPr/>
    </dgm:pt>
    <dgm:pt modelId="{1404C37B-4817-4433-B8E7-53F2BEF7F433}" type="pres">
      <dgm:prSet presAssocID="{FEB36581-A27D-43FE-A056-AF04407BB98F}" presName="hierChild5" presStyleCnt="0"/>
      <dgm:spPr/>
    </dgm:pt>
    <dgm:pt modelId="{F98850FF-FDF3-4D58-A914-552ED05FFB94}" type="pres">
      <dgm:prSet presAssocID="{CDAF0B6B-A4DA-488B-80FB-1184C7A9CCED}" presName="hierChild3" presStyleCnt="0"/>
      <dgm:spPr/>
    </dgm:pt>
  </dgm:ptLst>
  <dgm:cxnLst>
    <dgm:cxn modelId="{B4D9E628-ACB0-4B07-952D-35775C96E353}" type="presOf" srcId="{11B6BB12-9651-468F-B966-3C25D95BC479}" destId="{F525991B-3F1B-493F-89D7-F325B1C9E187}" srcOrd="0" destOrd="0" presId="urn:microsoft.com/office/officeart/2009/3/layout/HorizontalOrganizationChart"/>
    <dgm:cxn modelId="{E7D248CF-081A-43D4-8CD1-D89025EB2599}" type="presOf" srcId="{4BA9669B-695D-4B7C-995A-CCE4204C9385}" destId="{57EED97B-878E-4297-8467-E3B65BE75373}" srcOrd="0" destOrd="0" presId="urn:microsoft.com/office/officeart/2009/3/layout/HorizontalOrganizationChart"/>
    <dgm:cxn modelId="{F9AAAB8A-ADF6-425A-A90A-D57CD2F25B01}" type="presOf" srcId="{350AB816-1EE1-41D9-B119-A43AF9FCD4AF}" destId="{DE03FD2A-B87B-41B8-A014-F9F1D05C9448}" srcOrd="1" destOrd="0" presId="urn:microsoft.com/office/officeart/2009/3/layout/HorizontalOrganizationChart"/>
    <dgm:cxn modelId="{EA4E7347-CFEF-452B-A8AD-272F0FABE628}" type="presOf" srcId="{11B6BB12-9651-468F-B966-3C25D95BC479}" destId="{CB8B131D-9B2F-46B7-9DBC-54B853C6FFB5}" srcOrd="1" destOrd="0" presId="urn:microsoft.com/office/officeart/2009/3/layout/HorizontalOrganizationChart"/>
    <dgm:cxn modelId="{9E812ED5-C74F-4D03-BDEA-81AE0D73F35C}" type="presOf" srcId="{8E4DB67C-8115-43E6-8E5B-817C4FE816CA}" destId="{08574DF7-A949-40E1-9070-1E1D580F41DE}" srcOrd="0" destOrd="0" presId="urn:microsoft.com/office/officeart/2009/3/layout/HorizontalOrganizationChart"/>
    <dgm:cxn modelId="{45685555-1B48-4423-8B5E-841065797857}" srcId="{CDAF0B6B-A4DA-488B-80FB-1184C7A9CCED}" destId="{FEB36581-A27D-43FE-A056-AF04407BB98F}" srcOrd="2" destOrd="0" parTransId="{5F71DD71-7135-4C39-93A8-4CF5A1FC029D}" sibTransId="{50958AE7-3D77-4661-9DFB-0FD01FAC9B39}"/>
    <dgm:cxn modelId="{E1558CE7-1FB0-4967-9A21-7F299731FA1F}" srcId="{BAFB063E-DB68-4AB3-A50B-95F3B35DDE64}" destId="{8E4DB67C-8115-43E6-8E5B-817C4FE816CA}" srcOrd="0" destOrd="0" parTransId="{02EBAA4F-4FC0-45EF-9A91-4F1FA7FDCCD7}" sibTransId="{AD4D29B8-6E3B-4C4F-8C0B-49193162EE95}"/>
    <dgm:cxn modelId="{E8DC7EA8-0C2B-42E7-838B-4A608DA250A3}" type="presOf" srcId="{8E4DB67C-8115-43E6-8E5B-817C4FE816CA}" destId="{346BE8CD-CE09-4941-9230-C449BD9F8446}" srcOrd="1" destOrd="0" presId="urn:microsoft.com/office/officeart/2009/3/layout/HorizontalOrganizationChart"/>
    <dgm:cxn modelId="{D7FF6044-4CE3-4149-AE91-93FA7816E8F8}" srcId="{7487A876-FCBC-4C15-91E4-4980878FEE27}" destId="{BAFB063E-DB68-4AB3-A50B-95F3B35DDE64}" srcOrd="0" destOrd="0" parTransId="{C450D518-2B13-4976-9333-D46DE54160BD}" sibTransId="{C0184920-05EB-4EB0-8BD8-5582EBB20C63}"/>
    <dgm:cxn modelId="{F456297C-F947-41C0-B2B0-FBA179E6E736}" type="presOf" srcId="{FEB36581-A27D-43FE-A056-AF04407BB98F}" destId="{7AA41D71-2E5D-4B1D-99B3-8B0E807D45BF}" srcOrd="1" destOrd="0" presId="urn:microsoft.com/office/officeart/2009/3/layout/HorizontalOrganizationChart"/>
    <dgm:cxn modelId="{0E5CA6C2-9A92-4C7F-8C5B-7A9CBF5F2A5C}" type="presOf" srcId="{CDAF0B6B-A4DA-488B-80FB-1184C7A9CCED}" destId="{DB4F2D57-1B8B-4FD0-96F9-A00CC4652F45}" srcOrd="0" destOrd="0" presId="urn:microsoft.com/office/officeart/2009/3/layout/HorizontalOrganizationChart"/>
    <dgm:cxn modelId="{A830E604-121F-4889-B0F8-F45001FCCE05}" srcId="{CDAF0B6B-A4DA-488B-80FB-1184C7A9CCED}" destId="{350AB816-1EE1-41D9-B119-A43AF9FCD4AF}" srcOrd="0" destOrd="0" parTransId="{9478DBC2-E762-4305-A4C6-CEA99F2CF0E1}" sibTransId="{1849B7CE-27FD-4954-8AD8-1F76E0B8F694}"/>
    <dgm:cxn modelId="{F09F6034-45BA-4B40-A8F5-612F42960CCC}" type="presOf" srcId="{CDAF0B6B-A4DA-488B-80FB-1184C7A9CCED}" destId="{678A94C7-8491-4D1D-B66E-37C5B7FB97A9}" srcOrd="1" destOrd="0" presId="urn:microsoft.com/office/officeart/2009/3/layout/HorizontalOrganizationChart"/>
    <dgm:cxn modelId="{5E513AA6-AEF8-4EC9-AD37-00E88C7AEC82}" type="presOf" srcId="{FEB36581-A27D-43FE-A056-AF04407BB98F}" destId="{9C966D6A-59B1-4A71-9F56-CE1BC4F1CD3C}" srcOrd="0" destOrd="0" presId="urn:microsoft.com/office/officeart/2009/3/layout/HorizontalOrganizationChart"/>
    <dgm:cxn modelId="{AC61F3CF-5462-4CF7-ABE3-2920C700D4E3}" type="presOf" srcId="{BAFB063E-DB68-4AB3-A50B-95F3B35DDE64}" destId="{B36AAA91-569C-41B8-BACE-68D192EB021C}" srcOrd="1" destOrd="0" presId="urn:microsoft.com/office/officeart/2009/3/layout/HorizontalOrganizationChart"/>
    <dgm:cxn modelId="{AF1C3188-13B4-4527-9096-BC19167AD556}" type="presOf" srcId="{02EBAA4F-4FC0-45EF-9A91-4F1FA7FDCCD7}" destId="{070BAD69-29E2-4A28-B6D9-79DA6E5754A9}" srcOrd="0" destOrd="0" presId="urn:microsoft.com/office/officeart/2009/3/layout/HorizontalOrganizationChart"/>
    <dgm:cxn modelId="{C6751B33-14F2-4D4F-B632-20B3B09F1B7B}" type="presOf" srcId="{7487A876-FCBC-4C15-91E4-4980878FEE27}" destId="{D2D31D58-C2F4-4861-A015-2E18B3FBEEDD}" srcOrd="0" destOrd="0" presId="urn:microsoft.com/office/officeart/2009/3/layout/HorizontalOrganizationChart"/>
    <dgm:cxn modelId="{862067BA-B7E4-40A8-B0A3-5047FA59F477}" srcId="{CDAF0B6B-A4DA-488B-80FB-1184C7A9CCED}" destId="{11B6BB12-9651-468F-B966-3C25D95BC479}" srcOrd="1" destOrd="0" parTransId="{4BA9669B-695D-4B7C-995A-CCE4204C9385}" sibTransId="{84029F09-0F6D-4742-991B-2BBAB5A8D2A3}"/>
    <dgm:cxn modelId="{257F2A39-3712-44F8-BD32-F83CA7DB6C7D}" type="presOf" srcId="{5F71DD71-7135-4C39-93A8-4CF5A1FC029D}" destId="{E10652E0-B94F-4E43-940B-C816EE7D6B2B}" srcOrd="0" destOrd="0" presId="urn:microsoft.com/office/officeart/2009/3/layout/HorizontalOrganizationChart"/>
    <dgm:cxn modelId="{9A881075-63EC-46AD-B88E-B224DA77DA17}" type="presOf" srcId="{9478DBC2-E762-4305-A4C6-CEA99F2CF0E1}" destId="{0F396075-FCAA-431B-84DB-14A016DA38E4}" srcOrd="0" destOrd="0" presId="urn:microsoft.com/office/officeart/2009/3/layout/HorizontalOrganizationChart"/>
    <dgm:cxn modelId="{52B4F65F-0D2B-4DD1-AA00-62558B2B7222}" type="presOf" srcId="{350AB816-1EE1-41D9-B119-A43AF9FCD4AF}" destId="{D8924DCC-C195-4135-A73F-D246414F843A}" srcOrd="0" destOrd="0" presId="urn:microsoft.com/office/officeart/2009/3/layout/HorizontalOrganizationChart"/>
    <dgm:cxn modelId="{472DC9A4-6E20-4968-B549-DE1390825883}" type="presOf" srcId="{BAFB063E-DB68-4AB3-A50B-95F3B35DDE64}" destId="{3B66B241-085D-4D54-9EE6-84F53B0D0D7B}" srcOrd="0" destOrd="0" presId="urn:microsoft.com/office/officeart/2009/3/layout/HorizontalOrganizationChart"/>
    <dgm:cxn modelId="{E3DC7AEE-173D-48C4-9AB8-AC237681B850}" srcId="{7487A876-FCBC-4C15-91E4-4980878FEE27}" destId="{CDAF0B6B-A4DA-488B-80FB-1184C7A9CCED}" srcOrd="1" destOrd="0" parTransId="{3F49C0C5-8B9C-4D0C-8C0B-75CCE5E583DA}" sibTransId="{0699A7F9-8A98-45DE-B3CA-852BC9819467}"/>
    <dgm:cxn modelId="{0559CD7F-CD4E-488A-9565-CD6ACC584DA5}" type="presParOf" srcId="{D2D31D58-C2F4-4861-A015-2E18B3FBEEDD}" destId="{F8C48ED2-D801-4169-9932-C0BBCE9B898F}" srcOrd="0" destOrd="0" presId="urn:microsoft.com/office/officeart/2009/3/layout/HorizontalOrganizationChart"/>
    <dgm:cxn modelId="{69C0F3D1-D537-4595-84A9-91372145D7EC}" type="presParOf" srcId="{F8C48ED2-D801-4169-9932-C0BBCE9B898F}" destId="{6ECD90CD-950A-4D3D-A0DA-8528E924B942}" srcOrd="0" destOrd="0" presId="urn:microsoft.com/office/officeart/2009/3/layout/HorizontalOrganizationChart"/>
    <dgm:cxn modelId="{95A93F3E-BF3E-4221-9E96-17BF027134F8}" type="presParOf" srcId="{6ECD90CD-950A-4D3D-A0DA-8528E924B942}" destId="{3B66B241-085D-4D54-9EE6-84F53B0D0D7B}" srcOrd="0" destOrd="0" presId="urn:microsoft.com/office/officeart/2009/3/layout/HorizontalOrganizationChart"/>
    <dgm:cxn modelId="{C303CFE7-976E-448E-B134-F3EB0676EE7B}" type="presParOf" srcId="{6ECD90CD-950A-4D3D-A0DA-8528E924B942}" destId="{B36AAA91-569C-41B8-BACE-68D192EB021C}" srcOrd="1" destOrd="0" presId="urn:microsoft.com/office/officeart/2009/3/layout/HorizontalOrganizationChart"/>
    <dgm:cxn modelId="{36514FB6-C80E-4374-B50D-0D02B819A467}" type="presParOf" srcId="{F8C48ED2-D801-4169-9932-C0BBCE9B898F}" destId="{873ED75B-0D5B-4EC6-9356-0ADE0B490531}" srcOrd="1" destOrd="0" presId="urn:microsoft.com/office/officeart/2009/3/layout/HorizontalOrganizationChart"/>
    <dgm:cxn modelId="{B2850B0A-EDFB-4F96-8179-D86EEE22AC99}" type="presParOf" srcId="{873ED75B-0D5B-4EC6-9356-0ADE0B490531}" destId="{070BAD69-29E2-4A28-B6D9-79DA6E5754A9}" srcOrd="0" destOrd="0" presId="urn:microsoft.com/office/officeart/2009/3/layout/HorizontalOrganizationChart"/>
    <dgm:cxn modelId="{3D39B606-BF05-4296-BB35-AB5A1C54FA4B}" type="presParOf" srcId="{873ED75B-0D5B-4EC6-9356-0ADE0B490531}" destId="{6BB49892-2980-4C79-92DF-F33D8F14534B}" srcOrd="1" destOrd="0" presId="urn:microsoft.com/office/officeart/2009/3/layout/HorizontalOrganizationChart"/>
    <dgm:cxn modelId="{4B0304D3-F2D6-4A60-BA8F-330B1AC5C637}" type="presParOf" srcId="{6BB49892-2980-4C79-92DF-F33D8F14534B}" destId="{0A2B3DAB-51A3-4030-9EBC-DCE74B697676}" srcOrd="0" destOrd="0" presId="urn:microsoft.com/office/officeart/2009/3/layout/HorizontalOrganizationChart"/>
    <dgm:cxn modelId="{3B48E6D2-B87D-4915-83A1-B3482D428C71}" type="presParOf" srcId="{0A2B3DAB-51A3-4030-9EBC-DCE74B697676}" destId="{08574DF7-A949-40E1-9070-1E1D580F41DE}" srcOrd="0" destOrd="0" presId="urn:microsoft.com/office/officeart/2009/3/layout/HorizontalOrganizationChart"/>
    <dgm:cxn modelId="{52224EB5-DF11-4AC9-8396-0A3B5FAF0F13}" type="presParOf" srcId="{0A2B3DAB-51A3-4030-9EBC-DCE74B697676}" destId="{346BE8CD-CE09-4941-9230-C449BD9F8446}" srcOrd="1" destOrd="0" presId="urn:microsoft.com/office/officeart/2009/3/layout/HorizontalOrganizationChart"/>
    <dgm:cxn modelId="{7A28634D-E069-4295-8C5B-62EF50973819}" type="presParOf" srcId="{6BB49892-2980-4C79-92DF-F33D8F14534B}" destId="{E853F935-F05E-4D77-B461-EE2211807731}" srcOrd="1" destOrd="0" presId="urn:microsoft.com/office/officeart/2009/3/layout/HorizontalOrganizationChart"/>
    <dgm:cxn modelId="{77F817CA-93B1-40D6-B3A0-68E4D8243A05}" type="presParOf" srcId="{6BB49892-2980-4C79-92DF-F33D8F14534B}" destId="{395809E3-433C-48DA-B5C8-461E03578935}" srcOrd="2" destOrd="0" presId="urn:microsoft.com/office/officeart/2009/3/layout/HorizontalOrganizationChart"/>
    <dgm:cxn modelId="{0577B69C-FB99-4D3D-B89E-E7A28BA77AFD}" type="presParOf" srcId="{F8C48ED2-D801-4169-9932-C0BBCE9B898F}" destId="{664A5133-842C-4786-8ABB-73430105364D}" srcOrd="2" destOrd="0" presId="urn:microsoft.com/office/officeart/2009/3/layout/HorizontalOrganizationChart"/>
    <dgm:cxn modelId="{A85CCC2B-83D5-4932-89B9-D20E845ED6EA}" type="presParOf" srcId="{D2D31D58-C2F4-4861-A015-2E18B3FBEEDD}" destId="{6590FDDF-7781-4669-9537-C87A3E9D97FF}" srcOrd="1" destOrd="0" presId="urn:microsoft.com/office/officeart/2009/3/layout/HorizontalOrganizationChart"/>
    <dgm:cxn modelId="{DB2E9627-3620-4DB5-B2FF-A3000E3CCFD0}" type="presParOf" srcId="{6590FDDF-7781-4669-9537-C87A3E9D97FF}" destId="{02F94123-A947-413E-B3FE-AB281559E729}" srcOrd="0" destOrd="0" presId="urn:microsoft.com/office/officeart/2009/3/layout/HorizontalOrganizationChart"/>
    <dgm:cxn modelId="{1B4F4FBC-A10A-443A-9E08-AF6541858920}" type="presParOf" srcId="{02F94123-A947-413E-B3FE-AB281559E729}" destId="{DB4F2D57-1B8B-4FD0-96F9-A00CC4652F45}" srcOrd="0" destOrd="0" presId="urn:microsoft.com/office/officeart/2009/3/layout/HorizontalOrganizationChart"/>
    <dgm:cxn modelId="{D52C7BDD-16B8-4D94-8306-52E8B2B5B655}" type="presParOf" srcId="{02F94123-A947-413E-B3FE-AB281559E729}" destId="{678A94C7-8491-4D1D-B66E-37C5B7FB97A9}" srcOrd="1" destOrd="0" presId="urn:microsoft.com/office/officeart/2009/3/layout/HorizontalOrganizationChart"/>
    <dgm:cxn modelId="{0BD43220-72FF-43F6-9DFE-DE0368B10D48}" type="presParOf" srcId="{6590FDDF-7781-4669-9537-C87A3E9D97FF}" destId="{DD274642-D38B-4CE5-AC11-646D6C076E6E}" srcOrd="1" destOrd="0" presId="urn:microsoft.com/office/officeart/2009/3/layout/HorizontalOrganizationChart"/>
    <dgm:cxn modelId="{74C9B17A-AE5D-41B4-ADED-DEDBAC82C300}" type="presParOf" srcId="{DD274642-D38B-4CE5-AC11-646D6C076E6E}" destId="{0F396075-FCAA-431B-84DB-14A016DA38E4}" srcOrd="0" destOrd="0" presId="urn:microsoft.com/office/officeart/2009/3/layout/HorizontalOrganizationChart"/>
    <dgm:cxn modelId="{09FF1C12-833C-4A4C-9500-3D8F6F62DE4B}" type="presParOf" srcId="{DD274642-D38B-4CE5-AC11-646D6C076E6E}" destId="{2A6B0A94-3EB5-4E3A-8F5C-68E71E418EA1}" srcOrd="1" destOrd="0" presId="urn:microsoft.com/office/officeart/2009/3/layout/HorizontalOrganizationChart"/>
    <dgm:cxn modelId="{DB8659A1-2683-4110-BF05-5BFF14323C70}" type="presParOf" srcId="{2A6B0A94-3EB5-4E3A-8F5C-68E71E418EA1}" destId="{0335B51D-FD4A-45A2-A513-369477E1ABC1}" srcOrd="0" destOrd="0" presId="urn:microsoft.com/office/officeart/2009/3/layout/HorizontalOrganizationChart"/>
    <dgm:cxn modelId="{BFCB1A48-FCFB-431D-8B35-EB6963E7ED23}" type="presParOf" srcId="{0335B51D-FD4A-45A2-A513-369477E1ABC1}" destId="{D8924DCC-C195-4135-A73F-D246414F843A}" srcOrd="0" destOrd="0" presId="urn:microsoft.com/office/officeart/2009/3/layout/HorizontalOrganizationChart"/>
    <dgm:cxn modelId="{FDDEDFD5-E9E5-4D6A-8B8A-ED22438EF6F1}" type="presParOf" srcId="{0335B51D-FD4A-45A2-A513-369477E1ABC1}" destId="{DE03FD2A-B87B-41B8-A014-F9F1D05C9448}" srcOrd="1" destOrd="0" presId="urn:microsoft.com/office/officeart/2009/3/layout/HorizontalOrganizationChart"/>
    <dgm:cxn modelId="{C7F7A085-43A8-4793-85A7-ADDA6985ADBB}" type="presParOf" srcId="{2A6B0A94-3EB5-4E3A-8F5C-68E71E418EA1}" destId="{6506A382-A7A1-4193-97C4-773671A91261}" srcOrd="1" destOrd="0" presId="urn:microsoft.com/office/officeart/2009/3/layout/HorizontalOrganizationChart"/>
    <dgm:cxn modelId="{F3962081-E253-47ED-BE59-CC741D4CBBB2}" type="presParOf" srcId="{2A6B0A94-3EB5-4E3A-8F5C-68E71E418EA1}" destId="{1F8AF14A-7A8F-42CA-9119-4610CC99AB09}" srcOrd="2" destOrd="0" presId="urn:microsoft.com/office/officeart/2009/3/layout/HorizontalOrganizationChart"/>
    <dgm:cxn modelId="{0F9BB683-92D3-41EB-A85F-91963C21F7EE}" type="presParOf" srcId="{DD274642-D38B-4CE5-AC11-646D6C076E6E}" destId="{57EED97B-878E-4297-8467-E3B65BE75373}" srcOrd="2" destOrd="0" presId="urn:microsoft.com/office/officeart/2009/3/layout/HorizontalOrganizationChart"/>
    <dgm:cxn modelId="{B7C7CD47-9E9B-4863-965A-300C416F2E46}" type="presParOf" srcId="{DD274642-D38B-4CE5-AC11-646D6C076E6E}" destId="{4CC47B6A-011C-4981-8612-2674DF2E1EB8}" srcOrd="3" destOrd="0" presId="urn:microsoft.com/office/officeart/2009/3/layout/HorizontalOrganizationChart"/>
    <dgm:cxn modelId="{E953E3EC-8856-464E-A71F-CC084F4E2714}" type="presParOf" srcId="{4CC47B6A-011C-4981-8612-2674DF2E1EB8}" destId="{B2EA237A-C87E-4C4C-9A04-DFB0B6C77DB3}" srcOrd="0" destOrd="0" presId="urn:microsoft.com/office/officeart/2009/3/layout/HorizontalOrganizationChart"/>
    <dgm:cxn modelId="{AD2F5564-B6EB-4015-BE6B-BE11B5FF48CA}" type="presParOf" srcId="{B2EA237A-C87E-4C4C-9A04-DFB0B6C77DB3}" destId="{F525991B-3F1B-493F-89D7-F325B1C9E187}" srcOrd="0" destOrd="0" presId="urn:microsoft.com/office/officeart/2009/3/layout/HorizontalOrganizationChart"/>
    <dgm:cxn modelId="{9469A345-D2FB-4711-B37C-29B96EFE1E22}" type="presParOf" srcId="{B2EA237A-C87E-4C4C-9A04-DFB0B6C77DB3}" destId="{CB8B131D-9B2F-46B7-9DBC-54B853C6FFB5}" srcOrd="1" destOrd="0" presId="urn:microsoft.com/office/officeart/2009/3/layout/HorizontalOrganizationChart"/>
    <dgm:cxn modelId="{5E0F57BF-69ED-4CEE-9CC7-604CEFD413D4}" type="presParOf" srcId="{4CC47B6A-011C-4981-8612-2674DF2E1EB8}" destId="{3CC1F2BD-F2A5-477A-AD30-45F0260DDC89}" srcOrd="1" destOrd="0" presId="urn:microsoft.com/office/officeart/2009/3/layout/HorizontalOrganizationChart"/>
    <dgm:cxn modelId="{E7E31CDE-629C-4073-B56C-99125CC9C347}" type="presParOf" srcId="{4CC47B6A-011C-4981-8612-2674DF2E1EB8}" destId="{174AFF9D-6251-4CA6-A96F-5CCE5D2DD493}" srcOrd="2" destOrd="0" presId="urn:microsoft.com/office/officeart/2009/3/layout/HorizontalOrganizationChart"/>
    <dgm:cxn modelId="{BEECEE4A-BA6C-474B-B2A3-0A4884E55956}" type="presParOf" srcId="{DD274642-D38B-4CE5-AC11-646D6C076E6E}" destId="{E10652E0-B94F-4E43-940B-C816EE7D6B2B}" srcOrd="4" destOrd="0" presId="urn:microsoft.com/office/officeart/2009/3/layout/HorizontalOrganizationChart"/>
    <dgm:cxn modelId="{B8ABD810-D640-4927-826B-1BFC6F588FCB}" type="presParOf" srcId="{DD274642-D38B-4CE5-AC11-646D6C076E6E}" destId="{CAAD8095-2967-498B-BCA6-17BAFA89909C}" srcOrd="5" destOrd="0" presId="urn:microsoft.com/office/officeart/2009/3/layout/HorizontalOrganizationChart"/>
    <dgm:cxn modelId="{B89F6103-DFD1-4EE9-820C-1BEC051A6A8F}" type="presParOf" srcId="{CAAD8095-2967-498B-BCA6-17BAFA89909C}" destId="{7973C8B7-582D-4894-80D1-AD1C1A70E850}" srcOrd="0" destOrd="0" presId="urn:microsoft.com/office/officeart/2009/3/layout/HorizontalOrganizationChart"/>
    <dgm:cxn modelId="{B8B90CA9-128F-4900-BA9D-B48A54B18875}" type="presParOf" srcId="{7973C8B7-582D-4894-80D1-AD1C1A70E850}" destId="{9C966D6A-59B1-4A71-9F56-CE1BC4F1CD3C}" srcOrd="0" destOrd="0" presId="urn:microsoft.com/office/officeart/2009/3/layout/HorizontalOrganizationChart"/>
    <dgm:cxn modelId="{797CBBA8-25E7-437E-AA9F-8440657F5DB7}" type="presParOf" srcId="{7973C8B7-582D-4894-80D1-AD1C1A70E850}" destId="{7AA41D71-2E5D-4B1D-99B3-8B0E807D45BF}" srcOrd="1" destOrd="0" presId="urn:microsoft.com/office/officeart/2009/3/layout/HorizontalOrganizationChart"/>
    <dgm:cxn modelId="{F4CFB4B7-984B-4A5A-98E6-813B0A058F59}" type="presParOf" srcId="{CAAD8095-2967-498B-BCA6-17BAFA89909C}" destId="{560CE78C-59A8-4B97-BDAC-8BA9398A469B}" srcOrd="1" destOrd="0" presId="urn:microsoft.com/office/officeart/2009/3/layout/HorizontalOrganizationChart"/>
    <dgm:cxn modelId="{2E93720B-88F3-4EAC-86C2-2471EBAFA519}" type="presParOf" srcId="{CAAD8095-2967-498B-BCA6-17BAFA89909C}" destId="{1404C37B-4817-4433-B8E7-53F2BEF7F433}" srcOrd="2" destOrd="0" presId="urn:microsoft.com/office/officeart/2009/3/layout/HorizontalOrganizationChart"/>
    <dgm:cxn modelId="{3B128ABA-4A4C-492C-9395-D464A153BBC3}" type="presParOf" srcId="{6590FDDF-7781-4669-9537-C87A3E9D97FF}" destId="{F98850FF-FDF3-4D58-A914-552ED05FFB9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3CDA1A-5617-4FD2-901D-2DFD069D78AF}" type="doc">
      <dgm:prSet loTypeId="urn:microsoft.com/office/officeart/2009/3/layout/HorizontalOrganizationChart" loCatId="hierarchy" qsTypeId="urn:microsoft.com/office/officeart/2005/8/quickstyle/simple4" qsCatId="simple" csTypeId="urn:microsoft.com/office/officeart/2005/8/colors/accent6_1" csCatId="accent6" phldr="1"/>
      <dgm:spPr/>
      <dgm:t>
        <a:bodyPr/>
        <a:lstStyle/>
        <a:p>
          <a:pPr rtl="1"/>
          <a:endParaRPr lang="fa-IR"/>
        </a:p>
      </dgm:t>
    </dgm:pt>
    <dgm:pt modelId="{CB51630B-FCA3-4DD3-BF9D-A46EFC09680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E5B15C72-D287-4927-8022-22DDD83397BD}" type="parTrans" cxnId="{759F91EC-6C3C-43FC-8D0D-FEEA788FAF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DA04A2-588A-4778-A3F5-857961ACAD56}" type="sibTrans" cxnId="{759F91EC-6C3C-43FC-8D0D-FEEA788FAF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3565D43-90AB-431A-B00B-1808E0D3945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اگر عذاب الهی عادلانه است شفاعت ظالمانه می باشد و اگر شفاعت عادلانه است عذاب الهی ظالمانه می باشد</a:t>
          </a:r>
          <a:endParaRPr lang="fa-IR" sz="1600">
            <a:cs typeface="B Koodak" pitchFamily="2" charset="-78"/>
          </a:endParaRPr>
        </a:p>
      </dgm:t>
    </dgm:pt>
    <dgm:pt modelId="{F8491FEB-8BE3-4F4D-AD78-0B0E5B693EC0}" type="parTrans" cxnId="{7E95C00E-8F44-4B76-8DD6-CFB4CEE9AB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691E575-13E5-49FC-AD38-0B05B8DF3061}" type="sibTrans" cxnId="{7E95C00E-8F44-4B76-8DD6-CFB4CEE9ABC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6D05513-7E5F-4EC1-B716-5427810E749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1CC0EAB3-E378-4FF5-B199-00DD5D0A9579}" type="parTrans" cxnId="{A0C34B1E-4580-465F-84EC-41EB3EEAD7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648A52-0CA2-4CBA-A87E-AED513F9BABB}" type="sibTrans" cxnId="{A0C34B1E-4580-465F-84EC-41EB3EEAD7F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185C1CF-D72C-49C0-BEAF-B292B9D4A32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هم عذاب بدون </a:t>
          </a:r>
          <a:r>
            <a:rPr lang="fa-IR" sz="1600" dirty="0" smtClean="0">
              <a:cs typeface="B Koodak" pitchFamily="2" charset="-78"/>
            </a:rPr>
            <a:t>شفاعت و </a:t>
          </a:r>
          <a:r>
            <a:rPr lang="fa-IR" sz="1600" dirty="0" smtClean="0">
              <a:cs typeface="B Koodak" pitchFamily="2" charset="-78"/>
            </a:rPr>
            <a:t>هم رحمت بعد از شفاعت هر دو مطابق حکمت و و عدل الهی است بدون اینکه جمع ضدین رخ دهد</a:t>
          </a:r>
          <a:endParaRPr lang="fa-IR" sz="1600" dirty="0">
            <a:cs typeface="B Koodak" pitchFamily="2" charset="-78"/>
          </a:endParaRPr>
        </a:p>
      </dgm:t>
    </dgm:pt>
    <dgm:pt modelId="{C3738F3B-8472-4D6F-9895-CB00F0486762}" type="parTrans" cxnId="{BF4DEA93-EFC9-4AFE-AE6B-113B46B4AC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EFADC68-D0BD-4D5D-B790-322D136D1E56}" type="sibTrans" cxnId="{BF4DEA93-EFC9-4AFE-AE6B-113B46B4ACB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511B55-0950-4B9B-B6BA-FA0375523D0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در این مساله موضوع واحد نیست</a:t>
          </a:r>
          <a:endParaRPr lang="fa-IR" sz="1600" dirty="0">
            <a:cs typeface="B Koodak" pitchFamily="2" charset="-78"/>
          </a:endParaRPr>
        </a:p>
      </dgm:t>
    </dgm:pt>
    <dgm:pt modelId="{CCD54571-B179-403C-AD02-F53F2B153063}" type="parTrans" cxnId="{BD1C595E-9989-4B11-B3D5-9FA6F1C975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DDD41A-A0EA-478B-B840-2A783272AD2E}" type="sibTrans" cxnId="{BD1C595E-9989-4B11-B3D5-9FA6F1C9756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6C7F6A-0F86-4FCB-909A-2F44F83E940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موضوع عذاب </a:t>
          </a:r>
          <a:endParaRPr lang="fa-IR" sz="1600">
            <a:cs typeface="B Koodak" pitchFamily="2" charset="-78"/>
          </a:endParaRPr>
        </a:p>
      </dgm:t>
    </dgm:pt>
    <dgm:pt modelId="{65DF57D9-B314-441A-B295-2B78916CB9CC}" type="parTrans" cxnId="{61A82B21-6249-461F-85F5-17F78BA6FC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C8912B3-4906-494D-B029-84DC87275985}" type="sibTrans" cxnId="{61A82B21-6249-461F-85F5-17F78BA6FC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2A3AC3-AFC7-4097-B116-15455671868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شخص گنه کاری که شایستگی شفاعت شدن را ندارد</a:t>
          </a:r>
          <a:endParaRPr lang="fa-IR" sz="1600">
            <a:cs typeface="B Koodak" pitchFamily="2" charset="-78"/>
          </a:endParaRPr>
        </a:p>
      </dgm:t>
    </dgm:pt>
    <dgm:pt modelId="{242314DD-6561-4D75-96AF-0445B5E3D6EE}" type="parTrans" cxnId="{BA026B74-7529-4AD6-9155-1934C8886F5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D1571E-02FA-4AAC-8E3E-7949DD5684A3}" type="sibTrans" cxnId="{BA026B74-7529-4AD6-9155-1934C8886F5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151352-1096-48B2-BBC8-3986D938DE6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موضوع رحمت</a:t>
          </a:r>
          <a:endParaRPr lang="fa-IR" sz="1600">
            <a:cs typeface="B Koodak" pitchFamily="2" charset="-78"/>
          </a:endParaRPr>
        </a:p>
      </dgm:t>
    </dgm:pt>
    <dgm:pt modelId="{86C702D7-6066-43AD-941B-BC13E4FFF1C2}" type="parTrans" cxnId="{0C97C066-0A49-4CE9-9890-27EFF2743D5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393F28-4F04-4FDD-9DB8-8A0208551932}" type="sibTrans" cxnId="{0C97C066-0A49-4CE9-9890-27EFF2743D5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7CAAC00-C463-4742-A545-BE465BD53D7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شخص گنه کاری که شایستگی شفاعت را یافته است</a:t>
          </a:r>
          <a:endParaRPr lang="fa-IR" sz="1600">
            <a:cs typeface="B Koodak" pitchFamily="2" charset="-78"/>
          </a:endParaRPr>
        </a:p>
      </dgm:t>
    </dgm:pt>
    <dgm:pt modelId="{58A1135C-F7DD-4B0B-8F45-6CDB53D54472}" type="parTrans" cxnId="{BE89B5BD-1592-4D4D-8ADD-E14AD41505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DC31D5-2E18-4BD8-8918-9DD27C237DAE}" type="sibTrans" cxnId="{BE89B5BD-1592-4D4D-8ADD-E14AD41505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18BAEF3-B1E8-4E9F-9744-B38D796EFC5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قاعده کلی</a:t>
          </a:r>
          <a:endParaRPr lang="fa-IR" sz="1600">
            <a:cs typeface="B Koodak" pitchFamily="2" charset="-78"/>
          </a:endParaRPr>
        </a:p>
      </dgm:t>
    </dgm:pt>
    <dgm:pt modelId="{C36716CB-190A-4B9B-B157-5286661CF7DB}" type="parTrans" cxnId="{ACEACCEC-A2E5-4FA1-ADDC-BAB483CFF48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5D7B463-639F-43C2-A6E7-2F23DF1CB666}" type="sibTrans" cxnId="{ACEACCEC-A2E5-4FA1-ADDC-BAB483CFF48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F08453-F5AA-403E-9C7B-E34CFDFA897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هر حکمی با تغییر قید موضوع  تغییر می کند</a:t>
          </a:r>
          <a:endParaRPr lang="fa-IR" sz="1600">
            <a:cs typeface="B Koodak" pitchFamily="2" charset="-78"/>
          </a:endParaRPr>
        </a:p>
      </dgm:t>
    </dgm:pt>
    <dgm:pt modelId="{79F7D4DF-D74C-4897-A355-46AB2F080FEC}" type="parTrans" cxnId="{7F8F80D0-2957-40CA-BD3B-AB2439EEC7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2A3EF0-C23B-45DE-B24B-4C98F4EA21FD}" type="sibTrans" cxnId="{7F8F80D0-2957-40CA-BD3B-AB2439EEC75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CE5478-C822-4CBE-AB2B-3C899CE4634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قوانین تکوینی</a:t>
          </a:r>
          <a:endParaRPr lang="fa-IR" sz="1600">
            <a:cs typeface="B Koodak" pitchFamily="2" charset="-78"/>
          </a:endParaRPr>
        </a:p>
      </dgm:t>
    </dgm:pt>
    <dgm:pt modelId="{E202A6BE-3394-4076-ACF0-098DF6C75A13}" type="parTrans" cxnId="{E8458B8A-B878-4E0F-9E4D-0C6D6B362A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660EAD-1BC1-452B-8142-8D6FCC48B350}" type="sibTrans" cxnId="{E8458B8A-B878-4E0F-9E4D-0C6D6B362AD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E50987F-EE10-4D35-95FE-980D4FA03DB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تحقق </a:t>
          </a:r>
          <a:r>
            <a:rPr lang="fa-IR" sz="1600" dirty="0" smtClean="0">
              <a:cs typeface="B Koodak" pitchFamily="2" charset="-78"/>
            </a:rPr>
            <a:t>بلا </a:t>
          </a:r>
          <a:r>
            <a:rPr lang="fa-IR" sz="1600" dirty="0" smtClean="0">
              <a:cs typeface="B Koodak" pitchFamily="2" charset="-78"/>
            </a:rPr>
            <a:t>بدون دعا و صدقه و رفع بلا با دعا و صدقه</a:t>
          </a:r>
          <a:endParaRPr lang="fa-IR" sz="1600" dirty="0">
            <a:cs typeface="B Koodak" pitchFamily="2" charset="-78"/>
          </a:endParaRPr>
        </a:p>
      </dgm:t>
    </dgm:pt>
    <dgm:pt modelId="{58EDCC26-F6DC-4D7E-9775-46E1222301FD}" type="parTrans" cxnId="{A86105BF-9788-4E8C-9E85-E2EA3520D1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9C8CC9-52B2-454F-A4C8-AF189B8FECBE}" type="sibTrans" cxnId="{A86105BF-9788-4E8C-9E85-E2EA3520D1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2C1A9B-1007-4C8C-96F5-D6CF67462B20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در قوانین تشریعی</a:t>
          </a:r>
          <a:endParaRPr lang="fa-IR" sz="1600">
            <a:cs typeface="B Koodak" pitchFamily="2" charset="-78"/>
          </a:endParaRPr>
        </a:p>
      </dgm:t>
    </dgm:pt>
    <dgm:pt modelId="{169130C5-0534-4800-AF8A-B472924573A1}" type="parTrans" cxnId="{9D99C84E-F121-4D52-AB83-FCB9EB6DD9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D54DC4-96FC-41F3-8D9F-62FFD41C1E6A}" type="sibTrans" cxnId="{9D99C84E-F121-4D52-AB83-FCB9EB6DD9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E97D0E-8282-493B-9EEB-B4404637C96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 حج که با استطاعت واجب است و بدون استطاعت واجب نیست</a:t>
          </a:r>
          <a:endParaRPr lang="fa-IR" sz="1600" dirty="0">
            <a:cs typeface="B Koodak" pitchFamily="2" charset="-78"/>
          </a:endParaRPr>
        </a:p>
      </dgm:t>
    </dgm:pt>
    <dgm:pt modelId="{96651191-F619-4995-84E3-137E1F2311B1}" type="parTrans" cxnId="{5B9652FD-2E1A-47D5-A229-DCADCDA487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559AA2C-7F3C-461B-A935-A5B3837913CB}" type="sibTrans" cxnId="{5B9652FD-2E1A-47D5-A229-DCADCDA487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E1171DE-85C3-49DB-8E39-D4C3B15A0D62}" type="pres">
      <dgm:prSet presAssocID="{193CDA1A-5617-4FD2-901D-2DFD069D78AF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40B6F566-15A4-4A35-8368-BDBB4358C5EC}" type="pres">
      <dgm:prSet presAssocID="{CB51630B-FCA3-4DD3-BF9D-A46EFC09680D}" presName="hierRoot1" presStyleCnt="0">
        <dgm:presLayoutVars>
          <dgm:hierBranch val="init"/>
        </dgm:presLayoutVars>
      </dgm:prSet>
      <dgm:spPr/>
    </dgm:pt>
    <dgm:pt modelId="{9BC3B252-A755-49D8-802B-63FFEC0FE5CB}" type="pres">
      <dgm:prSet presAssocID="{CB51630B-FCA3-4DD3-BF9D-A46EFC09680D}" presName="rootComposite1" presStyleCnt="0"/>
      <dgm:spPr/>
    </dgm:pt>
    <dgm:pt modelId="{2B64AF1A-B19D-4CDD-9D8B-79AAEDA15D54}" type="pres">
      <dgm:prSet presAssocID="{CB51630B-FCA3-4DD3-BF9D-A46EFC09680D}" presName="rootText1" presStyleLbl="node0" presStyleIdx="0" presStyleCnt="2" custScaleX="4425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9D555FE-AF47-4351-8A5D-39C6187BCC76}" type="pres">
      <dgm:prSet presAssocID="{CB51630B-FCA3-4DD3-BF9D-A46EFC09680D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EE72E0FA-65B8-466D-A007-F89A42FE744D}" type="pres">
      <dgm:prSet presAssocID="{CB51630B-FCA3-4DD3-BF9D-A46EFC09680D}" presName="hierChild2" presStyleCnt="0"/>
      <dgm:spPr/>
    </dgm:pt>
    <dgm:pt modelId="{F925131E-275F-45AE-B8D6-BF69B93FDCF4}" type="pres">
      <dgm:prSet presAssocID="{F8491FEB-8BE3-4F4D-AD78-0B0E5B693EC0}" presName="Name66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4AB78017-335D-498E-8D85-155C2A08F651}" type="pres">
      <dgm:prSet presAssocID="{C3565D43-90AB-431A-B00B-1808E0D3945A}" presName="hierRoot2" presStyleCnt="0">
        <dgm:presLayoutVars>
          <dgm:hierBranch val="init"/>
        </dgm:presLayoutVars>
      </dgm:prSet>
      <dgm:spPr/>
    </dgm:pt>
    <dgm:pt modelId="{9CE56EB1-253B-40A7-92B1-E09EFA7E9BFF}" type="pres">
      <dgm:prSet presAssocID="{C3565D43-90AB-431A-B00B-1808E0D3945A}" presName="rootComposite" presStyleCnt="0"/>
      <dgm:spPr/>
    </dgm:pt>
    <dgm:pt modelId="{455DCCD8-CDA8-4670-AD07-E3E5B068AE7C}" type="pres">
      <dgm:prSet presAssocID="{C3565D43-90AB-431A-B00B-1808E0D3945A}" presName="rootText" presStyleLbl="node2" presStyleIdx="0" presStyleCnt="4" custScaleX="47384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18293B-2F5C-4E4C-96D7-13C9D1596ADC}" type="pres">
      <dgm:prSet presAssocID="{C3565D43-90AB-431A-B00B-1808E0D3945A}" presName="rootConnector" presStyleLbl="node2" presStyleIdx="0" presStyleCnt="4"/>
      <dgm:spPr/>
      <dgm:t>
        <a:bodyPr/>
        <a:lstStyle/>
        <a:p>
          <a:pPr rtl="1"/>
          <a:endParaRPr lang="fa-IR"/>
        </a:p>
      </dgm:t>
    </dgm:pt>
    <dgm:pt modelId="{CA6C68E5-452B-4E9B-8209-D771FAF115D5}" type="pres">
      <dgm:prSet presAssocID="{C3565D43-90AB-431A-B00B-1808E0D3945A}" presName="hierChild4" presStyleCnt="0"/>
      <dgm:spPr/>
    </dgm:pt>
    <dgm:pt modelId="{42FCCA21-0009-4B5E-90EC-724868726C69}" type="pres">
      <dgm:prSet presAssocID="{C3565D43-90AB-431A-B00B-1808E0D3945A}" presName="hierChild5" presStyleCnt="0"/>
      <dgm:spPr/>
    </dgm:pt>
    <dgm:pt modelId="{D69FF281-AC99-465C-ADBD-A8DB4E8A22DB}" type="pres">
      <dgm:prSet presAssocID="{CB51630B-FCA3-4DD3-BF9D-A46EFC09680D}" presName="hierChild3" presStyleCnt="0"/>
      <dgm:spPr/>
    </dgm:pt>
    <dgm:pt modelId="{F2AEFD7A-FC24-4A72-9735-A1C0776383A9}" type="pres">
      <dgm:prSet presAssocID="{C6D05513-7E5F-4EC1-B716-5427810E7490}" presName="hierRoot1" presStyleCnt="0">
        <dgm:presLayoutVars>
          <dgm:hierBranch val="init"/>
        </dgm:presLayoutVars>
      </dgm:prSet>
      <dgm:spPr/>
    </dgm:pt>
    <dgm:pt modelId="{C690D0E5-5C85-4FAC-84EC-287EFEA4D374}" type="pres">
      <dgm:prSet presAssocID="{C6D05513-7E5F-4EC1-B716-5427810E7490}" presName="rootComposite1" presStyleCnt="0"/>
      <dgm:spPr/>
    </dgm:pt>
    <dgm:pt modelId="{F555C641-432B-4F2F-84E4-118E71CEE684}" type="pres">
      <dgm:prSet presAssocID="{C6D05513-7E5F-4EC1-B716-5427810E7490}" presName="rootText1" presStyleLbl="node0" presStyleIdx="1" presStyleCnt="2" custScaleX="4992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31E72C3-A707-4B8F-AF05-A7209E4E2CCF}" type="pres">
      <dgm:prSet presAssocID="{C6D05513-7E5F-4EC1-B716-5427810E7490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56731800-391C-4BD3-8B3F-D389CF4DEB13}" type="pres">
      <dgm:prSet presAssocID="{C6D05513-7E5F-4EC1-B716-5427810E7490}" presName="hierChild2" presStyleCnt="0"/>
      <dgm:spPr/>
    </dgm:pt>
    <dgm:pt modelId="{55E4D68B-0EF4-404A-8041-3D2178456D6B}" type="pres">
      <dgm:prSet presAssocID="{C3738F3B-8472-4D6F-9895-CB00F0486762}" presName="Name66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D4307C35-9A24-4C7C-BDBC-229592739F69}" type="pres">
      <dgm:prSet presAssocID="{9185C1CF-D72C-49C0-BEAF-B292B9D4A325}" presName="hierRoot2" presStyleCnt="0">
        <dgm:presLayoutVars>
          <dgm:hierBranch val="init"/>
        </dgm:presLayoutVars>
      </dgm:prSet>
      <dgm:spPr/>
    </dgm:pt>
    <dgm:pt modelId="{8B0A2111-E5EB-44C1-9187-B498B40CD358}" type="pres">
      <dgm:prSet presAssocID="{9185C1CF-D72C-49C0-BEAF-B292B9D4A325}" presName="rootComposite" presStyleCnt="0"/>
      <dgm:spPr/>
    </dgm:pt>
    <dgm:pt modelId="{7A51C0CB-0C83-4BCB-8615-8FE328F7693A}" type="pres">
      <dgm:prSet presAssocID="{9185C1CF-D72C-49C0-BEAF-B292B9D4A325}" presName="rootText" presStyleLbl="node2" presStyleIdx="1" presStyleCnt="4" custScaleX="28221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7BDD37-E484-4986-9B5A-35E756E81E93}" type="pres">
      <dgm:prSet presAssocID="{9185C1CF-D72C-49C0-BEAF-B292B9D4A325}" presName="rootConnector" presStyleLbl="node2" presStyleIdx="1" presStyleCnt="4"/>
      <dgm:spPr/>
      <dgm:t>
        <a:bodyPr/>
        <a:lstStyle/>
        <a:p>
          <a:pPr rtl="1"/>
          <a:endParaRPr lang="fa-IR"/>
        </a:p>
      </dgm:t>
    </dgm:pt>
    <dgm:pt modelId="{A170F610-2141-49C5-9954-A13D6F049921}" type="pres">
      <dgm:prSet presAssocID="{9185C1CF-D72C-49C0-BEAF-B292B9D4A325}" presName="hierChild4" presStyleCnt="0"/>
      <dgm:spPr/>
    </dgm:pt>
    <dgm:pt modelId="{983757BC-0198-44C7-9629-F8FB790F597C}" type="pres">
      <dgm:prSet presAssocID="{9185C1CF-D72C-49C0-BEAF-B292B9D4A325}" presName="hierChild5" presStyleCnt="0"/>
      <dgm:spPr/>
    </dgm:pt>
    <dgm:pt modelId="{AEAFCBD6-BAB3-46D3-8B58-5EEFC0A39749}" type="pres">
      <dgm:prSet presAssocID="{CCD54571-B179-403C-AD02-F53F2B153063}" presName="Name66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849CC3AA-9629-4608-B054-24807EFD83E4}" type="pres">
      <dgm:prSet presAssocID="{DF511B55-0950-4B9B-B6BA-FA0375523D05}" presName="hierRoot2" presStyleCnt="0">
        <dgm:presLayoutVars>
          <dgm:hierBranch val="init"/>
        </dgm:presLayoutVars>
      </dgm:prSet>
      <dgm:spPr/>
    </dgm:pt>
    <dgm:pt modelId="{177EAAD1-559D-4F28-9C03-372B2F38FDD3}" type="pres">
      <dgm:prSet presAssocID="{DF511B55-0950-4B9B-B6BA-FA0375523D05}" presName="rootComposite" presStyleCnt="0"/>
      <dgm:spPr/>
    </dgm:pt>
    <dgm:pt modelId="{9ECFAC13-A319-4B36-8B7B-187EF19E614A}" type="pres">
      <dgm:prSet presAssocID="{DF511B55-0950-4B9B-B6BA-FA0375523D05}" presName="rootText" presStyleLbl="node2" presStyleIdx="2" presStyleCnt="4" custScaleY="1305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5032317-4841-4E48-90CC-3B30FA46CD43}" type="pres">
      <dgm:prSet presAssocID="{DF511B55-0950-4B9B-B6BA-FA0375523D05}" presName="rootConnector" presStyleLbl="node2" presStyleIdx="2" presStyleCnt="4"/>
      <dgm:spPr/>
      <dgm:t>
        <a:bodyPr/>
        <a:lstStyle/>
        <a:p>
          <a:pPr rtl="1"/>
          <a:endParaRPr lang="fa-IR"/>
        </a:p>
      </dgm:t>
    </dgm:pt>
    <dgm:pt modelId="{CB11B8DD-1999-49FD-AEB9-3AFE421887B3}" type="pres">
      <dgm:prSet presAssocID="{DF511B55-0950-4B9B-B6BA-FA0375523D05}" presName="hierChild4" presStyleCnt="0"/>
      <dgm:spPr/>
    </dgm:pt>
    <dgm:pt modelId="{E51B19B1-12B4-4D05-87E9-6014467470F1}" type="pres">
      <dgm:prSet presAssocID="{65DF57D9-B314-441A-B295-2B78916CB9CC}" presName="Name66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F2BBCFB0-435F-4D8C-A3C8-331AB32349DC}" type="pres">
      <dgm:prSet presAssocID="{416C7F6A-0F86-4FCB-909A-2F44F83E9404}" presName="hierRoot2" presStyleCnt="0">
        <dgm:presLayoutVars>
          <dgm:hierBranch val="init"/>
        </dgm:presLayoutVars>
      </dgm:prSet>
      <dgm:spPr/>
    </dgm:pt>
    <dgm:pt modelId="{870E8B3F-E0CE-4326-9D6C-CA01E3766077}" type="pres">
      <dgm:prSet presAssocID="{416C7F6A-0F86-4FCB-909A-2F44F83E9404}" presName="rootComposite" presStyleCnt="0"/>
      <dgm:spPr/>
    </dgm:pt>
    <dgm:pt modelId="{3E8251AE-8CFC-4DCE-BC2B-069D418B6FA9}" type="pres">
      <dgm:prSet presAssocID="{416C7F6A-0F86-4FCB-909A-2F44F83E9404}" presName="rootText" presStyleLbl="node3" presStyleIdx="0" presStyleCnt="3" custScaleX="49764" custScaleY="1286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9803925-EB4F-451A-A379-02CF3939032C}" type="pres">
      <dgm:prSet presAssocID="{416C7F6A-0F86-4FCB-909A-2F44F83E9404}" presName="rootConnector" presStyleLbl="node3" presStyleIdx="0" presStyleCnt="3"/>
      <dgm:spPr/>
      <dgm:t>
        <a:bodyPr/>
        <a:lstStyle/>
        <a:p>
          <a:pPr rtl="1"/>
          <a:endParaRPr lang="fa-IR"/>
        </a:p>
      </dgm:t>
    </dgm:pt>
    <dgm:pt modelId="{1163C409-A817-42CC-8FF3-1B0EEC414ABD}" type="pres">
      <dgm:prSet presAssocID="{416C7F6A-0F86-4FCB-909A-2F44F83E9404}" presName="hierChild4" presStyleCnt="0"/>
      <dgm:spPr/>
    </dgm:pt>
    <dgm:pt modelId="{5CB21114-E5A1-4271-9573-7CF4D33BA33A}" type="pres">
      <dgm:prSet presAssocID="{242314DD-6561-4D75-96AF-0445B5E3D6EE}" presName="Name66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B70A4F71-8A48-4F5D-86FE-196388FBF1FF}" type="pres">
      <dgm:prSet presAssocID="{412A3AC3-AFC7-4097-B116-154556718689}" presName="hierRoot2" presStyleCnt="0">
        <dgm:presLayoutVars>
          <dgm:hierBranch val="init"/>
        </dgm:presLayoutVars>
      </dgm:prSet>
      <dgm:spPr/>
    </dgm:pt>
    <dgm:pt modelId="{E30E998A-229B-45A9-A7A3-96CDC5717F0B}" type="pres">
      <dgm:prSet presAssocID="{412A3AC3-AFC7-4097-B116-154556718689}" presName="rootComposite" presStyleCnt="0"/>
      <dgm:spPr/>
    </dgm:pt>
    <dgm:pt modelId="{632D13FB-A0E5-4CA6-929D-EBD4F696F82E}" type="pres">
      <dgm:prSet presAssocID="{412A3AC3-AFC7-4097-B116-154556718689}" presName="rootText" presStyleLbl="node4" presStyleIdx="0" presStyleCnt="6" custScaleX="2243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958AB0-8E30-4B45-960B-824C68963066}" type="pres">
      <dgm:prSet presAssocID="{412A3AC3-AFC7-4097-B116-154556718689}" presName="rootConnector" presStyleLbl="node4" presStyleIdx="0" presStyleCnt="6"/>
      <dgm:spPr/>
      <dgm:t>
        <a:bodyPr/>
        <a:lstStyle/>
        <a:p>
          <a:pPr rtl="1"/>
          <a:endParaRPr lang="fa-IR"/>
        </a:p>
      </dgm:t>
    </dgm:pt>
    <dgm:pt modelId="{E72E73EC-A843-4B79-A1DA-B5C96012A240}" type="pres">
      <dgm:prSet presAssocID="{412A3AC3-AFC7-4097-B116-154556718689}" presName="hierChild4" presStyleCnt="0"/>
      <dgm:spPr/>
    </dgm:pt>
    <dgm:pt modelId="{61E41879-A48E-4CCC-938F-C69867602696}" type="pres">
      <dgm:prSet presAssocID="{412A3AC3-AFC7-4097-B116-154556718689}" presName="hierChild5" presStyleCnt="0"/>
      <dgm:spPr/>
    </dgm:pt>
    <dgm:pt modelId="{5C1F637E-5503-42FE-9910-AA5F7D03C0FB}" type="pres">
      <dgm:prSet presAssocID="{416C7F6A-0F86-4FCB-909A-2F44F83E9404}" presName="hierChild5" presStyleCnt="0"/>
      <dgm:spPr/>
    </dgm:pt>
    <dgm:pt modelId="{36A40BA2-5A7B-4802-B647-DBAA953C5DCD}" type="pres">
      <dgm:prSet presAssocID="{86C702D7-6066-43AD-941B-BC13E4FFF1C2}" presName="Name66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A7397B6A-B849-47DA-A5C2-6693EF432A2A}" type="pres">
      <dgm:prSet presAssocID="{1A151352-1096-48B2-BBC8-3986D938DE62}" presName="hierRoot2" presStyleCnt="0">
        <dgm:presLayoutVars>
          <dgm:hierBranch val="init"/>
        </dgm:presLayoutVars>
      </dgm:prSet>
      <dgm:spPr/>
    </dgm:pt>
    <dgm:pt modelId="{3A217B8B-3EAB-4FE3-A635-9886EC02C027}" type="pres">
      <dgm:prSet presAssocID="{1A151352-1096-48B2-BBC8-3986D938DE62}" presName="rootComposite" presStyleCnt="0"/>
      <dgm:spPr/>
    </dgm:pt>
    <dgm:pt modelId="{7EA5B9B8-9779-4A13-92E2-C96CC6AF8C75}" type="pres">
      <dgm:prSet presAssocID="{1A151352-1096-48B2-BBC8-3986D938DE62}" presName="rootText" presStyleLbl="node3" presStyleIdx="1" presStyleCnt="3" custScaleX="49764" custScaleY="12869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6926593-F9FF-4ECD-B3D5-25EEA3E7A116}" type="pres">
      <dgm:prSet presAssocID="{1A151352-1096-48B2-BBC8-3986D938DE62}" presName="rootConnector" presStyleLbl="node3" presStyleIdx="1" presStyleCnt="3"/>
      <dgm:spPr/>
      <dgm:t>
        <a:bodyPr/>
        <a:lstStyle/>
        <a:p>
          <a:pPr rtl="1"/>
          <a:endParaRPr lang="fa-IR"/>
        </a:p>
      </dgm:t>
    </dgm:pt>
    <dgm:pt modelId="{B711AEE3-0D2D-4195-BEF3-95A82BD9466C}" type="pres">
      <dgm:prSet presAssocID="{1A151352-1096-48B2-BBC8-3986D938DE62}" presName="hierChild4" presStyleCnt="0"/>
      <dgm:spPr/>
    </dgm:pt>
    <dgm:pt modelId="{42D06B5E-A4C7-41A7-91AC-19CF6A16DA4A}" type="pres">
      <dgm:prSet presAssocID="{58A1135C-F7DD-4B0B-8F45-6CDB53D54472}" presName="Name66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0615C10D-14FE-414C-8B8B-C54E67893EA7}" type="pres">
      <dgm:prSet presAssocID="{57CAAC00-C463-4742-A545-BE465BD53D72}" presName="hierRoot2" presStyleCnt="0">
        <dgm:presLayoutVars>
          <dgm:hierBranch val="init"/>
        </dgm:presLayoutVars>
      </dgm:prSet>
      <dgm:spPr/>
    </dgm:pt>
    <dgm:pt modelId="{E0600561-5935-459D-8D3F-63D52C5F5F52}" type="pres">
      <dgm:prSet presAssocID="{57CAAC00-C463-4742-A545-BE465BD53D72}" presName="rootComposite" presStyleCnt="0"/>
      <dgm:spPr/>
    </dgm:pt>
    <dgm:pt modelId="{1A52A672-894F-4545-9970-79E56E9136AE}" type="pres">
      <dgm:prSet presAssocID="{57CAAC00-C463-4742-A545-BE465BD53D72}" presName="rootText" presStyleLbl="node4" presStyleIdx="1" presStyleCnt="6" custScaleX="22430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3FFAB11-552D-41F0-ADC5-CF7E94A6FA07}" type="pres">
      <dgm:prSet presAssocID="{57CAAC00-C463-4742-A545-BE465BD53D72}" presName="rootConnector" presStyleLbl="node4" presStyleIdx="1" presStyleCnt="6"/>
      <dgm:spPr/>
      <dgm:t>
        <a:bodyPr/>
        <a:lstStyle/>
        <a:p>
          <a:pPr rtl="1"/>
          <a:endParaRPr lang="fa-IR"/>
        </a:p>
      </dgm:t>
    </dgm:pt>
    <dgm:pt modelId="{64844652-DC1B-4AD8-9ED3-A57AD4DBA76B}" type="pres">
      <dgm:prSet presAssocID="{57CAAC00-C463-4742-A545-BE465BD53D72}" presName="hierChild4" presStyleCnt="0"/>
      <dgm:spPr/>
    </dgm:pt>
    <dgm:pt modelId="{01DD2115-BE47-4FDD-A3A8-60688969083E}" type="pres">
      <dgm:prSet presAssocID="{57CAAC00-C463-4742-A545-BE465BD53D72}" presName="hierChild5" presStyleCnt="0"/>
      <dgm:spPr/>
    </dgm:pt>
    <dgm:pt modelId="{9FC31524-8E01-4575-8B4A-33C1B944E8BB}" type="pres">
      <dgm:prSet presAssocID="{1A151352-1096-48B2-BBC8-3986D938DE62}" presName="hierChild5" presStyleCnt="0"/>
      <dgm:spPr/>
    </dgm:pt>
    <dgm:pt modelId="{33DD512E-3DD8-493D-AEE9-8202C9356355}" type="pres">
      <dgm:prSet presAssocID="{DF511B55-0950-4B9B-B6BA-FA0375523D05}" presName="hierChild5" presStyleCnt="0"/>
      <dgm:spPr/>
    </dgm:pt>
    <dgm:pt modelId="{4E7399B3-8B91-4CA6-A4C0-1DF78A50E710}" type="pres">
      <dgm:prSet presAssocID="{C36716CB-190A-4B9B-B157-5286661CF7DB}" presName="Name66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6E71E89-24D2-4405-83A7-CAAEB79982E9}" type="pres">
      <dgm:prSet presAssocID="{418BAEF3-B1E8-4E9F-9744-B38D796EFC55}" presName="hierRoot2" presStyleCnt="0">
        <dgm:presLayoutVars>
          <dgm:hierBranch val="init"/>
        </dgm:presLayoutVars>
      </dgm:prSet>
      <dgm:spPr/>
    </dgm:pt>
    <dgm:pt modelId="{6DA35FF0-E308-4AEF-95FD-D0FE5CD31573}" type="pres">
      <dgm:prSet presAssocID="{418BAEF3-B1E8-4E9F-9744-B38D796EFC55}" presName="rootComposite" presStyleCnt="0"/>
      <dgm:spPr/>
    </dgm:pt>
    <dgm:pt modelId="{33FC8C4A-E562-476B-8904-A74501506D6A}" type="pres">
      <dgm:prSet presAssocID="{418BAEF3-B1E8-4E9F-9744-B38D796EFC55}" presName="rootText" presStyleLbl="node2" presStyleIdx="3" presStyleCnt="4" custScaleX="605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4837790-A5DC-4B1B-A2FC-9CF8C18CA657}" type="pres">
      <dgm:prSet presAssocID="{418BAEF3-B1E8-4E9F-9744-B38D796EFC55}" presName="rootConnector" presStyleLbl="node2" presStyleIdx="3" presStyleCnt="4"/>
      <dgm:spPr/>
      <dgm:t>
        <a:bodyPr/>
        <a:lstStyle/>
        <a:p>
          <a:pPr rtl="1"/>
          <a:endParaRPr lang="fa-IR"/>
        </a:p>
      </dgm:t>
    </dgm:pt>
    <dgm:pt modelId="{5FA793FD-C280-4C96-8112-83E3858A28CE}" type="pres">
      <dgm:prSet presAssocID="{418BAEF3-B1E8-4E9F-9744-B38D796EFC55}" presName="hierChild4" presStyleCnt="0"/>
      <dgm:spPr/>
    </dgm:pt>
    <dgm:pt modelId="{2B098A88-DD8A-4DCE-9CC5-35297F6A0DF4}" type="pres">
      <dgm:prSet presAssocID="{79F7D4DF-D74C-4897-A355-46AB2F080FEC}" presName="Name66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934FD79E-6ECC-4BDF-8D89-A14E66CD5278}" type="pres">
      <dgm:prSet presAssocID="{79F08453-F5AA-403E-9C7B-E34CFDFA8971}" presName="hierRoot2" presStyleCnt="0">
        <dgm:presLayoutVars>
          <dgm:hierBranch val="init"/>
        </dgm:presLayoutVars>
      </dgm:prSet>
      <dgm:spPr/>
    </dgm:pt>
    <dgm:pt modelId="{2E7E93E3-3C3B-46FE-8755-7D0C823E31AD}" type="pres">
      <dgm:prSet presAssocID="{79F08453-F5AA-403E-9C7B-E34CFDFA8971}" presName="rootComposite" presStyleCnt="0"/>
      <dgm:spPr/>
    </dgm:pt>
    <dgm:pt modelId="{C03CCDC3-615B-41A7-86F8-76F005EA64FE}" type="pres">
      <dgm:prSet presAssocID="{79F08453-F5AA-403E-9C7B-E34CFDFA8971}" presName="rootText" presStyleLbl="node3" presStyleIdx="2" presStyleCnt="3" custScaleY="13581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C7A362A-BFF6-4F00-BE7A-EBE6713A9DFF}" type="pres">
      <dgm:prSet presAssocID="{79F08453-F5AA-403E-9C7B-E34CFDFA8971}" presName="rootConnector" presStyleLbl="node3" presStyleIdx="2" presStyleCnt="3"/>
      <dgm:spPr/>
      <dgm:t>
        <a:bodyPr/>
        <a:lstStyle/>
        <a:p>
          <a:pPr rtl="1"/>
          <a:endParaRPr lang="fa-IR"/>
        </a:p>
      </dgm:t>
    </dgm:pt>
    <dgm:pt modelId="{79499CA6-E9DD-4935-8F5A-34755E53FD57}" type="pres">
      <dgm:prSet presAssocID="{79F08453-F5AA-403E-9C7B-E34CFDFA8971}" presName="hierChild4" presStyleCnt="0"/>
      <dgm:spPr/>
    </dgm:pt>
    <dgm:pt modelId="{0FD39067-69A3-4959-AF62-9F05FBB02FB3}" type="pres">
      <dgm:prSet presAssocID="{E202A6BE-3394-4076-ACF0-098DF6C75A13}" presName="Name66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06DD3E6A-E17D-42F6-A608-9E779F681260}" type="pres">
      <dgm:prSet presAssocID="{68CE5478-C822-4CBE-AB2B-3C899CE46342}" presName="hierRoot2" presStyleCnt="0">
        <dgm:presLayoutVars>
          <dgm:hierBranch val="init"/>
        </dgm:presLayoutVars>
      </dgm:prSet>
      <dgm:spPr/>
    </dgm:pt>
    <dgm:pt modelId="{B8F791A9-792B-48C7-9460-08A71F5ABE6E}" type="pres">
      <dgm:prSet presAssocID="{68CE5478-C822-4CBE-AB2B-3C899CE46342}" presName="rootComposite" presStyleCnt="0"/>
      <dgm:spPr/>
    </dgm:pt>
    <dgm:pt modelId="{EE5947E9-4D29-42BA-BC1E-EDD52FEBD2D3}" type="pres">
      <dgm:prSet presAssocID="{68CE5478-C822-4CBE-AB2B-3C899CE46342}" presName="rootText" presStyleLbl="node4" presStyleIdx="2" presStyleCnt="6" custScaleX="49883" custScaleY="1339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0879AD-E926-4830-8D5D-0336A0C73EF3}" type="pres">
      <dgm:prSet presAssocID="{68CE5478-C822-4CBE-AB2B-3C899CE46342}" presName="rootConnector" presStyleLbl="node4" presStyleIdx="2" presStyleCnt="6"/>
      <dgm:spPr/>
      <dgm:t>
        <a:bodyPr/>
        <a:lstStyle/>
        <a:p>
          <a:pPr rtl="1"/>
          <a:endParaRPr lang="fa-IR"/>
        </a:p>
      </dgm:t>
    </dgm:pt>
    <dgm:pt modelId="{505D78AF-E5A5-4BA0-A68A-1327D5BDAA3D}" type="pres">
      <dgm:prSet presAssocID="{68CE5478-C822-4CBE-AB2B-3C899CE46342}" presName="hierChild4" presStyleCnt="0"/>
      <dgm:spPr/>
    </dgm:pt>
    <dgm:pt modelId="{90C4399B-DCC8-409C-ADC7-7F93429516ED}" type="pres">
      <dgm:prSet presAssocID="{58EDCC26-F6DC-4D7E-9775-46E1222301FD}" presName="Name66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A032F0FF-E12E-47C7-8A5B-8608984F6D9B}" type="pres">
      <dgm:prSet presAssocID="{9E50987F-EE10-4D35-95FE-980D4FA03DB3}" presName="hierRoot2" presStyleCnt="0">
        <dgm:presLayoutVars>
          <dgm:hierBranch val="init"/>
        </dgm:presLayoutVars>
      </dgm:prSet>
      <dgm:spPr/>
    </dgm:pt>
    <dgm:pt modelId="{D3BFFC30-052C-43CD-9BE9-0E12110BFE23}" type="pres">
      <dgm:prSet presAssocID="{9E50987F-EE10-4D35-95FE-980D4FA03DB3}" presName="rootComposite" presStyleCnt="0"/>
      <dgm:spPr/>
    </dgm:pt>
    <dgm:pt modelId="{5F4B3C6F-0893-4B07-B2B1-C57CB3967451}" type="pres">
      <dgm:prSet presAssocID="{9E50987F-EE10-4D35-95FE-980D4FA03DB3}" presName="rootText" presStyleLbl="node4" presStyleIdx="3" presStyleCnt="6" custScaleX="147790" custScaleY="1278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09EE1C-DFC4-4A04-90D8-644B1DC6682A}" type="pres">
      <dgm:prSet presAssocID="{9E50987F-EE10-4D35-95FE-980D4FA03DB3}" presName="rootConnector" presStyleLbl="node4" presStyleIdx="3" presStyleCnt="6"/>
      <dgm:spPr/>
      <dgm:t>
        <a:bodyPr/>
        <a:lstStyle/>
        <a:p>
          <a:pPr rtl="1"/>
          <a:endParaRPr lang="fa-IR"/>
        </a:p>
      </dgm:t>
    </dgm:pt>
    <dgm:pt modelId="{9D47738C-059C-41AB-A741-89B93BE745E1}" type="pres">
      <dgm:prSet presAssocID="{9E50987F-EE10-4D35-95FE-980D4FA03DB3}" presName="hierChild4" presStyleCnt="0"/>
      <dgm:spPr/>
    </dgm:pt>
    <dgm:pt modelId="{0231EB33-7DFC-45F7-B1E2-5078FF65B43F}" type="pres">
      <dgm:prSet presAssocID="{9E50987F-EE10-4D35-95FE-980D4FA03DB3}" presName="hierChild5" presStyleCnt="0"/>
      <dgm:spPr/>
    </dgm:pt>
    <dgm:pt modelId="{BA91F331-D6F7-4F0C-ABCA-76C18B095A01}" type="pres">
      <dgm:prSet presAssocID="{68CE5478-C822-4CBE-AB2B-3C899CE46342}" presName="hierChild5" presStyleCnt="0"/>
      <dgm:spPr/>
    </dgm:pt>
    <dgm:pt modelId="{574118CD-2D5F-4133-BDC9-37F3BCF63A0E}" type="pres">
      <dgm:prSet presAssocID="{169130C5-0534-4800-AF8A-B472924573A1}" presName="Name66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33893476-6786-46C4-8C0F-1F9306D414FD}" type="pres">
      <dgm:prSet presAssocID="{6E2C1A9B-1007-4C8C-96F5-D6CF67462B20}" presName="hierRoot2" presStyleCnt="0">
        <dgm:presLayoutVars>
          <dgm:hierBranch val="init"/>
        </dgm:presLayoutVars>
      </dgm:prSet>
      <dgm:spPr/>
    </dgm:pt>
    <dgm:pt modelId="{65F9C28A-7946-434A-82F3-AED9A5A2BC40}" type="pres">
      <dgm:prSet presAssocID="{6E2C1A9B-1007-4C8C-96F5-D6CF67462B20}" presName="rootComposite" presStyleCnt="0"/>
      <dgm:spPr/>
    </dgm:pt>
    <dgm:pt modelId="{96C15743-5FD9-469E-8B61-EC21E0471486}" type="pres">
      <dgm:prSet presAssocID="{6E2C1A9B-1007-4C8C-96F5-D6CF67462B20}" presName="rootText" presStyleLbl="node4" presStyleIdx="4" presStyleCnt="6" custScaleX="49883" custScaleY="13398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9001CB9-EDFA-4F72-B557-28AB599B395C}" type="pres">
      <dgm:prSet presAssocID="{6E2C1A9B-1007-4C8C-96F5-D6CF67462B20}" presName="rootConnector" presStyleLbl="node4" presStyleIdx="4" presStyleCnt="6"/>
      <dgm:spPr/>
      <dgm:t>
        <a:bodyPr/>
        <a:lstStyle/>
        <a:p>
          <a:pPr rtl="1"/>
          <a:endParaRPr lang="fa-IR"/>
        </a:p>
      </dgm:t>
    </dgm:pt>
    <dgm:pt modelId="{C8E2153A-0EE8-45E0-85BA-3C00A308BD3F}" type="pres">
      <dgm:prSet presAssocID="{6E2C1A9B-1007-4C8C-96F5-D6CF67462B20}" presName="hierChild4" presStyleCnt="0"/>
      <dgm:spPr/>
    </dgm:pt>
    <dgm:pt modelId="{8E805C28-32C5-4432-92F5-96B7F0B159D0}" type="pres">
      <dgm:prSet presAssocID="{96651191-F619-4995-84E3-137E1F2311B1}" presName="Name66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F99758A8-119E-4E9A-A420-E6017AE6A5FB}" type="pres">
      <dgm:prSet presAssocID="{8AE97D0E-8282-493B-9EEB-B4404637C960}" presName="hierRoot2" presStyleCnt="0">
        <dgm:presLayoutVars>
          <dgm:hierBranch val="init"/>
        </dgm:presLayoutVars>
      </dgm:prSet>
      <dgm:spPr/>
    </dgm:pt>
    <dgm:pt modelId="{08AC3155-6EB9-4597-953B-A39BFCC66958}" type="pres">
      <dgm:prSet presAssocID="{8AE97D0E-8282-493B-9EEB-B4404637C960}" presName="rootComposite" presStyleCnt="0"/>
      <dgm:spPr/>
    </dgm:pt>
    <dgm:pt modelId="{2108AC2B-D84E-4CBF-BA36-9B2B6EC2EE95}" type="pres">
      <dgm:prSet presAssocID="{8AE97D0E-8282-493B-9EEB-B4404637C960}" presName="rootText" presStyleLbl="node4" presStyleIdx="5" presStyleCnt="6" custScaleX="147790" custScaleY="12783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91206C-C6CA-4CD4-9A44-2F17E4C4604B}" type="pres">
      <dgm:prSet presAssocID="{8AE97D0E-8282-493B-9EEB-B4404637C960}" presName="rootConnector" presStyleLbl="node4" presStyleIdx="5" presStyleCnt="6"/>
      <dgm:spPr/>
      <dgm:t>
        <a:bodyPr/>
        <a:lstStyle/>
        <a:p>
          <a:pPr rtl="1"/>
          <a:endParaRPr lang="fa-IR"/>
        </a:p>
      </dgm:t>
    </dgm:pt>
    <dgm:pt modelId="{52A75B52-7784-4248-AD37-F66B2FFCBC90}" type="pres">
      <dgm:prSet presAssocID="{8AE97D0E-8282-493B-9EEB-B4404637C960}" presName="hierChild4" presStyleCnt="0"/>
      <dgm:spPr/>
    </dgm:pt>
    <dgm:pt modelId="{ABE19A90-DBA2-4E84-86E2-862DAB55F7F4}" type="pres">
      <dgm:prSet presAssocID="{8AE97D0E-8282-493B-9EEB-B4404637C960}" presName="hierChild5" presStyleCnt="0"/>
      <dgm:spPr/>
    </dgm:pt>
    <dgm:pt modelId="{F850571B-4947-4894-9D5F-606DDD4BB215}" type="pres">
      <dgm:prSet presAssocID="{6E2C1A9B-1007-4C8C-96F5-D6CF67462B20}" presName="hierChild5" presStyleCnt="0"/>
      <dgm:spPr/>
    </dgm:pt>
    <dgm:pt modelId="{878171F1-5718-4926-AC74-80A5C04BD899}" type="pres">
      <dgm:prSet presAssocID="{79F08453-F5AA-403E-9C7B-E34CFDFA8971}" presName="hierChild5" presStyleCnt="0"/>
      <dgm:spPr/>
    </dgm:pt>
    <dgm:pt modelId="{DA380996-654A-4AF4-A669-49AEAAB4E55A}" type="pres">
      <dgm:prSet presAssocID="{418BAEF3-B1E8-4E9F-9744-B38D796EFC55}" presName="hierChild5" presStyleCnt="0"/>
      <dgm:spPr/>
    </dgm:pt>
    <dgm:pt modelId="{EA6725DC-B07B-45FC-8179-A88EC409D367}" type="pres">
      <dgm:prSet presAssocID="{C6D05513-7E5F-4EC1-B716-5427810E7490}" presName="hierChild3" presStyleCnt="0"/>
      <dgm:spPr/>
    </dgm:pt>
  </dgm:ptLst>
  <dgm:cxnLst>
    <dgm:cxn modelId="{188024D2-68D6-4F51-911C-41E702614CBA}" type="presOf" srcId="{68CE5478-C822-4CBE-AB2B-3C899CE46342}" destId="{EE5947E9-4D29-42BA-BC1E-EDD52FEBD2D3}" srcOrd="0" destOrd="0" presId="urn:microsoft.com/office/officeart/2009/3/layout/HorizontalOrganizationChart"/>
    <dgm:cxn modelId="{9D99C84E-F121-4D52-AB83-FCB9EB6DD908}" srcId="{79F08453-F5AA-403E-9C7B-E34CFDFA8971}" destId="{6E2C1A9B-1007-4C8C-96F5-D6CF67462B20}" srcOrd="1" destOrd="0" parTransId="{169130C5-0534-4800-AF8A-B472924573A1}" sibTransId="{29D54DC4-96FC-41F3-8D9F-62FFD41C1E6A}"/>
    <dgm:cxn modelId="{A013B0B9-AAF5-4E3E-8A07-7BFE2590DC85}" type="presOf" srcId="{57CAAC00-C463-4742-A545-BE465BD53D72}" destId="{C3FFAB11-552D-41F0-ADC5-CF7E94A6FA07}" srcOrd="1" destOrd="0" presId="urn:microsoft.com/office/officeart/2009/3/layout/HorizontalOrganizationChart"/>
    <dgm:cxn modelId="{4696168C-19C6-4D4F-B7AE-7C19A19DC701}" type="presOf" srcId="{1A151352-1096-48B2-BBC8-3986D938DE62}" destId="{7EA5B9B8-9779-4A13-92E2-C96CC6AF8C75}" srcOrd="0" destOrd="0" presId="urn:microsoft.com/office/officeart/2009/3/layout/HorizontalOrganizationChart"/>
    <dgm:cxn modelId="{A491E437-0F27-4CC1-9BAD-B3BD0F8580FC}" type="presOf" srcId="{79F7D4DF-D74C-4897-A355-46AB2F080FEC}" destId="{2B098A88-DD8A-4DCE-9CC5-35297F6A0DF4}" srcOrd="0" destOrd="0" presId="urn:microsoft.com/office/officeart/2009/3/layout/HorizontalOrganizationChart"/>
    <dgm:cxn modelId="{0C97C066-0A49-4CE9-9890-27EFF2743D5B}" srcId="{DF511B55-0950-4B9B-B6BA-FA0375523D05}" destId="{1A151352-1096-48B2-BBC8-3986D938DE62}" srcOrd="1" destOrd="0" parTransId="{86C702D7-6066-43AD-941B-BC13E4FFF1C2}" sibTransId="{3F393F28-4F04-4FDD-9DB8-8A0208551932}"/>
    <dgm:cxn modelId="{05E963C6-D9EC-4101-ACAE-13F9EBBE74A2}" type="presOf" srcId="{242314DD-6561-4D75-96AF-0445B5E3D6EE}" destId="{5CB21114-E5A1-4271-9573-7CF4D33BA33A}" srcOrd="0" destOrd="0" presId="urn:microsoft.com/office/officeart/2009/3/layout/HorizontalOrganizationChart"/>
    <dgm:cxn modelId="{BD1C595E-9989-4B11-B3D5-9FA6F1C9756E}" srcId="{C6D05513-7E5F-4EC1-B716-5427810E7490}" destId="{DF511B55-0950-4B9B-B6BA-FA0375523D05}" srcOrd="1" destOrd="0" parTransId="{CCD54571-B179-403C-AD02-F53F2B153063}" sibTransId="{05DDD41A-A0EA-478B-B840-2A783272AD2E}"/>
    <dgm:cxn modelId="{BFE982D8-D1AF-4BC4-9355-7C7F2CF0A221}" type="presOf" srcId="{C36716CB-190A-4B9B-B157-5286661CF7DB}" destId="{4E7399B3-8B91-4CA6-A4C0-1DF78A50E710}" srcOrd="0" destOrd="0" presId="urn:microsoft.com/office/officeart/2009/3/layout/HorizontalOrganizationChart"/>
    <dgm:cxn modelId="{286FE897-6340-4A7F-99F5-BFA37F7655F8}" type="presOf" srcId="{DF511B55-0950-4B9B-B6BA-FA0375523D05}" destId="{9ECFAC13-A319-4B36-8B7B-187EF19E614A}" srcOrd="0" destOrd="0" presId="urn:microsoft.com/office/officeart/2009/3/layout/HorizontalOrganizationChart"/>
    <dgm:cxn modelId="{1DB0AA1B-3B81-4B79-84C3-3BE237F92A65}" type="presOf" srcId="{C3565D43-90AB-431A-B00B-1808E0D3945A}" destId="{3C18293B-2F5C-4E4C-96D7-13C9D1596ADC}" srcOrd="1" destOrd="0" presId="urn:microsoft.com/office/officeart/2009/3/layout/HorizontalOrganizationChart"/>
    <dgm:cxn modelId="{ACEACCEC-A2E5-4FA1-ADDC-BAB483CFF48E}" srcId="{C6D05513-7E5F-4EC1-B716-5427810E7490}" destId="{418BAEF3-B1E8-4E9F-9744-B38D796EFC55}" srcOrd="2" destOrd="0" parTransId="{C36716CB-190A-4B9B-B157-5286661CF7DB}" sibTransId="{05D7B463-639F-43C2-A6E7-2F23DF1CB666}"/>
    <dgm:cxn modelId="{5CDF95FE-C59A-46FB-BA42-3959C7084AE5}" type="presOf" srcId="{C3738F3B-8472-4D6F-9895-CB00F0486762}" destId="{55E4D68B-0EF4-404A-8041-3D2178456D6B}" srcOrd="0" destOrd="0" presId="urn:microsoft.com/office/officeart/2009/3/layout/HorizontalOrganizationChart"/>
    <dgm:cxn modelId="{4B580E01-E6AC-4C09-8F43-664CA69598AD}" type="presOf" srcId="{418BAEF3-B1E8-4E9F-9744-B38D796EFC55}" destId="{E4837790-A5DC-4B1B-A2FC-9CF8C18CA657}" srcOrd="1" destOrd="0" presId="urn:microsoft.com/office/officeart/2009/3/layout/HorizontalOrganizationChart"/>
    <dgm:cxn modelId="{2A820999-EFE2-4906-89EE-BB1BCC9EE142}" type="presOf" srcId="{416C7F6A-0F86-4FCB-909A-2F44F83E9404}" destId="{E9803925-EB4F-451A-A379-02CF3939032C}" srcOrd="1" destOrd="0" presId="urn:microsoft.com/office/officeart/2009/3/layout/HorizontalOrganizationChart"/>
    <dgm:cxn modelId="{4ECB73E4-45C7-4663-969E-F347950A9ABB}" type="presOf" srcId="{C6D05513-7E5F-4EC1-B716-5427810E7490}" destId="{F31E72C3-A707-4B8F-AF05-A7209E4E2CCF}" srcOrd="1" destOrd="0" presId="urn:microsoft.com/office/officeart/2009/3/layout/HorizontalOrganizationChart"/>
    <dgm:cxn modelId="{1C9A406F-2F8E-4658-A5F9-F314A770C923}" type="presOf" srcId="{65DF57D9-B314-441A-B295-2B78916CB9CC}" destId="{E51B19B1-12B4-4D05-87E9-6014467470F1}" srcOrd="0" destOrd="0" presId="urn:microsoft.com/office/officeart/2009/3/layout/HorizontalOrganizationChart"/>
    <dgm:cxn modelId="{7E95C00E-8F44-4B76-8DD6-CFB4CEE9ABCF}" srcId="{CB51630B-FCA3-4DD3-BF9D-A46EFC09680D}" destId="{C3565D43-90AB-431A-B00B-1808E0D3945A}" srcOrd="0" destOrd="0" parTransId="{F8491FEB-8BE3-4F4D-AD78-0B0E5B693EC0}" sibTransId="{6691E575-13E5-49FC-AD38-0B05B8DF3061}"/>
    <dgm:cxn modelId="{7D2CCDF5-BC00-43DA-AF74-5CE95F6FB3B3}" type="presOf" srcId="{9E50987F-EE10-4D35-95FE-980D4FA03DB3}" destId="{5F4B3C6F-0893-4B07-B2B1-C57CB3967451}" srcOrd="0" destOrd="0" presId="urn:microsoft.com/office/officeart/2009/3/layout/HorizontalOrganizationChart"/>
    <dgm:cxn modelId="{030347AB-7017-4AF3-91A4-67F3140E9B72}" type="presOf" srcId="{58EDCC26-F6DC-4D7E-9775-46E1222301FD}" destId="{90C4399B-DCC8-409C-ADC7-7F93429516ED}" srcOrd="0" destOrd="0" presId="urn:microsoft.com/office/officeart/2009/3/layout/HorizontalOrganizationChart"/>
    <dgm:cxn modelId="{2508C2D9-13D5-4ABB-AA4F-045A1D257627}" type="presOf" srcId="{193CDA1A-5617-4FD2-901D-2DFD069D78AF}" destId="{1E1171DE-85C3-49DB-8E39-D4C3B15A0D62}" srcOrd="0" destOrd="0" presId="urn:microsoft.com/office/officeart/2009/3/layout/HorizontalOrganizationChart"/>
    <dgm:cxn modelId="{BF4DEA93-EFC9-4AFE-AE6B-113B46B4ACBC}" srcId="{C6D05513-7E5F-4EC1-B716-5427810E7490}" destId="{9185C1CF-D72C-49C0-BEAF-B292B9D4A325}" srcOrd="0" destOrd="0" parTransId="{C3738F3B-8472-4D6F-9895-CB00F0486762}" sibTransId="{CEFADC68-D0BD-4D5D-B790-322D136D1E56}"/>
    <dgm:cxn modelId="{A52124B4-7F52-4ED0-BDFE-F08BD2A6F1DC}" type="presOf" srcId="{9E50987F-EE10-4D35-95FE-980D4FA03DB3}" destId="{4109EE1C-DFC4-4A04-90D8-644B1DC6682A}" srcOrd="1" destOrd="0" presId="urn:microsoft.com/office/officeart/2009/3/layout/HorizontalOrganizationChart"/>
    <dgm:cxn modelId="{BA026B74-7529-4AD6-9155-1934C8886F56}" srcId="{416C7F6A-0F86-4FCB-909A-2F44F83E9404}" destId="{412A3AC3-AFC7-4097-B116-154556718689}" srcOrd="0" destOrd="0" parTransId="{242314DD-6561-4D75-96AF-0445B5E3D6EE}" sibTransId="{22D1571E-02FA-4AAC-8E3E-7949DD5684A3}"/>
    <dgm:cxn modelId="{CB6C9434-F1F9-4D6D-BF68-06B292527721}" type="presOf" srcId="{9185C1CF-D72C-49C0-BEAF-B292B9D4A325}" destId="{167BDD37-E484-4986-9B5A-35E756E81E93}" srcOrd="1" destOrd="0" presId="urn:microsoft.com/office/officeart/2009/3/layout/HorizontalOrganizationChart"/>
    <dgm:cxn modelId="{24AD16D2-71E7-494C-A071-BC005199D85A}" type="presOf" srcId="{CB51630B-FCA3-4DD3-BF9D-A46EFC09680D}" destId="{89D555FE-AF47-4351-8A5D-39C6187BCC76}" srcOrd="1" destOrd="0" presId="urn:microsoft.com/office/officeart/2009/3/layout/HorizontalOrganizationChart"/>
    <dgm:cxn modelId="{E8458B8A-B878-4E0F-9E4D-0C6D6B362ADA}" srcId="{79F08453-F5AA-403E-9C7B-E34CFDFA8971}" destId="{68CE5478-C822-4CBE-AB2B-3C899CE46342}" srcOrd="0" destOrd="0" parTransId="{E202A6BE-3394-4076-ACF0-098DF6C75A13}" sibTransId="{06660EAD-1BC1-452B-8142-8D6FCC48B350}"/>
    <dgm:cxn modelId="{9170760B-8D51-432D-9E93-37FE01390903}" type="presOf" srcId="{C3565D43-90AB-431A-B00B-1808E0D3945A}" destId="{455DCCD8-CDA8-4670-AD07-E3E5B068AE7C}" srcOrd="0" destOrd="0" presId="urn:microsoft.com/office/officeart/2009/3/layout/HorizontalOrganizationChart"/>
    <dgm:cxn modelId="{7F8F80D0-2957-40CA-BD3B-AB2439EEC750}" srcId="{418BAEF3-B1E8-4E9F-9744-B38D796EFC55}" destId="{79F08453-F5AA-403E-9C7B-E34CFDFA8971}" srcOrd="0" destOrd="0" parTransId="{79F7D4DF-D74C-4897-A355-46AB2F080FEC}" sibTransId="{F92A3EF0-C23B-45DE-B24B-4C98F4EA21FD}"/>
    <dgm:cxn modelId="{56A0B012-EA6B-4761-86E4-43D1D84AAD52}" type="presOf" srcId="{412A3AC3-AFC7-4097-B116-154556718689}" destId="{632D13FB-A0E5-4CA6-929D-EBD4F696F82E}" srcOrd="0" destOrd="0" presId="urn:microsoft.com/office/officeart/2009/3/layout/HorizontalOrganizationChart"/>
    <dgm:cxn modelId="{9ADC3947-D718-4643-83F3-0FEDC40353DF}" type="presOf" srcId="{57CAAC00-C463-4742-A545-BE465BD53D72}" destId="{1A52A672-894F-4545-9970-79E56E9136AE}" srcOrd="0" destOrd="0" presId="urn:microsoft.com/office/officeart/2009/3/layout/HorizontalOrganizationChart"/>
    <dgm:cxn modelId="{BE89B5BD-1592-4D4D-8ADD-E14AD4150597}" srcId="{1A151352-1096-48B2-BBC8-3986D938DE62}" destId="{57CAAC00-C463-4742-A545-BE465BD53D72}" srcOrd="0" destOrd="0" parTransId="{58A1135C-F7DD-4B0B-8F45-6CDB53D54472}" sibTransId="{23DC31D5-2E18-4BD8-8918-9DD27C237DAE}"/>
    <dgm:cxn modelId="{3212AC91-6EEF-4A20-A7FA-5A1EEE90F46B}" type="presOf" srcId="{CB51630B-FCA3-4DD3-BF9D-A46EFC09680D}" destId="{2B64AF1A-B19D-4CDD-9D8B-79AAEDA15D54}" srcOrd="0" destOrd="0" presId="urn:microsoft.com/office/officeart/2009/3/layout/HorizontalOrganizationChart"/>
    <dgm:cxn modelId="{5B9652FD-2E1A-47D5-A229-DCADCDA487C4}" srcId="{6E2C1A9B-1007-4C8C-96F5-D6CF67462B20}" destId="{8AE97D0E-8282-493B-9EEB-B4404637C960}" srcOrd="0" destOrd="0" parTransId="{96651191-F619-4995-84E3-137E1F2311B1}" sibTransId="{8559AA2C-7F3C-461B-A935-A5B3837913CB}"/>
    <dgm:cxn modelId="{811EBC9A-46EB-4C60-AD47-760AF8F40432}" type="presOf" srcId="{DF511B55-0950-4B9B-B6BA-FA0375523D05}" destId="{C5032317-4841-4E48-90CC-3B30FA46CD43}" srcOrd="1" destOrd="0" presId="urn:microsoft.com/office/officeart/2009/3/layout/HorizontalOrganizationChart"/>
    <dgm:cxn modelId="{5719A172-0A05-48EE-B3F8-9D1AC33C0409}" type="presOf" srcId="{86C702D7-6066-43AD-941B-BC13E4FFF1C2}" destId="{36A40BA2-5A7B-4802-B647-DBAA953C5DCD}" srcOrd="0" destOrd="0" presId="urn:microsoft.com/office/officeart/2009/3/layout/HorizontalOrganizationChart"/>
    <dgm:cxn modelId="{A3E6F9B4-9BCA-4993-B410-7B81B67C846B}" type="presOf" srcId="{68CE5478-C822-4CBE-AB2B-3C899CE46342}" destId="{F00879AD-E926-4830-8D5D-0336A0C73EF3}" srcOrd="1" destOrd="0" presId="urn:microsoft.com/office/officeart/2009/3/layout/HorizontalOrganizationChart"/>
    <dgm:cxn modelId="{61A82B21-6249-461F-85F5-17F78BA6FCD7}" srcId="{DF511B55-0950-4B9B-B6BA-FA0375523D05}" destId="{416C7F6A-0F86-4FCB-909A-2F44F83E9404}" srcOrd="0" destOrd="0" parTransId="{65DF57D9-B314-441A-B295-2B78916CB9CC}" sibTransId="{6C8912B3-4906-494D-B029-84DC87275985}"/>
    <dgm:cxn modelId="{B7282B1A-D5E3-4DA1-B5CA-173838AD8DC5}" type="presOf" srcId="{C6D05513-7E5F-4EC1-B716-5427810E7490}" destId="{F555C641-432B-4F2F-84E4-118E71CEE684}" srcOrd="0" destOrd="0" presId="urn:microsoft.com/office/officeart/2009/3/layout/HorizontalOrganizationChart"/>
    <dgm:cxn modelId="{3C84B60E-FB8A-4EF4-BE50-999D33B5323A}" type="presOf" srcId="{6E2C1A9B-1007-4C8C-96F5-D6CF67462B20}" destId="{F9001CB9-EDFA-4F72-B557-28AB599B395C}" srcOrd="1" destOrd="0" presId="urn:microsoft.com/office/officeart/2009/3/layout/HorizontalOrganizationChart"/>
    <dgm:cxn modelId="{31690696-6702-4D30-80EB-F9ABD29BAC2F}" type="presOf" srcId="{CCD54571-B179-403C-AD02-F53F2B153063}" destId="{AEAFCBD6-BAB3-46D3-8B58-5EEFC0A39749}" srcOrd="0" destOrd="0" presId="urn:microsoft.com/office/officeart/2009/3/layout/HorizontalOrganizationChart"/>
    <dgm:cxn modelId="{45EB2FA1-C69A-4496-AF89-FBC910E2F055}" type="presOf" srcId="{79F08453-F5AA-403E-9C7B-E34CFDFA8971}" destId="{CC7A362A-BFF6-4F00-BE7A-EBE6713A9DFF}" srcOrd="1" destOrd="0" presId="urn:microsoft.com/office/officeart/2009/3/layout/HorizontalOrganizationChart"/>
    <dgm:cxn modelId="{8331A27F-2135-4FF5-91A5-F081BD5F1E12}" type="presOf" srcId="{96651191-F619-4995-84E3-137E1F2311B1}" destId="{8E805C28-32C5-4432-92F5-96B7F0B159D0}" srcOrd="0" destOrd="0" presId="urn:microsoft.com/office/officeart/2009/3/layout/HorizontalOrganizationChart"/>
    <dgm:cxn modelId="{759F91EC-6C3C-43FC-8D0D-FEEA788FAFCC}" srcId="{193CDA1A-5617-4FD2-901D-2DFD069D78AF}" destId="{CB51630B-FCA3-4DD3-BF9D-A46EFC09680D}" srcOrd="0" destOrd="0" parTransId="{E5B15C72-D287-4927-8022-22DDD83397BD}" sibTransId="{8EDA04A2-588A-4778-A3F5-857961ACAD56}"/>
    <dgm:cxn modelId="{B6C72D88-1432-47C7-903D-0822024BFB6D}" type="presOf" srcId="{169130C5-0534-4800-AF8A-B472924573A1}" destId="{574118CD-2D5F-4133-BDC9-37F3BCF63A0E}" srcOrd="0" destOrd="0" presId="urn:microsoft.com/office/officeart/2009/3/layout/HorizontalOrganizationChart"/>
    <dgm:cxn modelId="{0311D933-E667-48A2-BEE0-BD2739ED9208}" type="presOf" srcId="{6E2C1A9B-1007-4C8C-96F5-D6CF67462B20}" destId="{96C15743-5FD9-469E-8B61-EC21E0471486}" srcOrd="0" destOrd="0" presId="urn:microsoft.com/office/officeart/2009/3/layout/HorizontalOrganizationChart"/>
    <dgm:cxn modelId="{98883671-69ED-4205-A2DB-939E82A322D4}" type="presOf" srcId="{9185C1CF-D72C-49C0-BEAF-B292B9D4A325}" destId="{7A51C0CB-0C83-4BCB-8615-8FE328F7693A}" srcOrd="0" destOrd="0" presId="urn:microsoft.com/office/officeart/2009/3/layout/HorizontalOrganizationChart"/>
    <dgm:cxn modelId="{594FC7EA-634F-465D-97BB-520A0D8410DD}" type="presOf" srcId="{412A3AC3-AFC7-4097-B116-154556718689}" destId="{34958AB0-8E30-4B45-960B-824C68963066}" srcOrd="1" destOrd="0" presId="urn:microsoft.com/office/officeart/2009/3/layout/HorizontalOrganizationChart"/>
    <dgm:cxn modelId="{7C5AB832-4BD6-45D4-9B88-AB1FB5C74BA7}" type="presOf" srcId="{418BAEF3-B1E8-4E9F-9744-B38D796EFC55}" destId="{33FC8C4A-E562-476B-8904-A74501506D6A}" srcOrd="0" destOrd="0" presId="urn:microsoft.com/office/officeart/2009/3/layout/HorizontalOrganizationChart"/>
    <dgm:cxn modelId="{F2C17DDC-4F9C-4928-9CBF-CF4BD795DC99}" type="presOf" srcId="{8AE97D0E-8282-493B-9EEB-B4404637C960}" destId="{9D91206C-C6CA-4CD4-9A44-2F17E4C4604B}" srcOrd="1" destOrd="0" presId="urn:microsoft.com/office/officeart/2009/3/layout/HorizontalOrganizationChart"/>
    <dgm:cxn modelId="{B423EE43-714D-4F3B-84B4-1EADFFFDD42C}" type="presOf" srcId="{58A1135C-F7DD-4B0B-8F45-6CDB53D54472}" destId="{42D06B5E-A4C7-41A7-91AC-19CF6A16DA4A}" srcOrd="0" destOrd="0" presId="urn:microsoft.com/office/officeart/2009/3/layout/HorizontalOrganizationChart"/>
    <dgm:cxn modelId="{A0C34B1E-4580-465F-84EC-41EB3EEAD7F8}" srcId="{193CDA1A-5617-4FD2-901D-2DFD069D78AF}" destId="{C6D05513-7E5F-4EC1-B716-5427810E7490}" srcOrd="1" destOrd="0" parTransId="{1CC0EAB3-E378-4FF5-B199-00DD5D0A9579}" sibTransId="{84648A52-0CA2-4CBA-A87E-AED513F9BABB}"/>
    <dgm:cxn modelId="{A86105BF-9788-4E8C-9E85-E2EA3520D184}" srcId="{68CE5478-C822-4CBE-AB2B-3C899CE46342}" destId="{9E50987F-EE10-4D35-95FE-980D4FA03DB3}" srcOrd="0" destOrd="0" parTransId="{58EDCC26-F6DC-4D7E-9775-46E1222301FD}" sibTransId="{EC9C8CC9-52B2-454F-A4C8-AF189B8FECBE}"/>
    <dgm:cxn modelId="{E1507130-DAE7-48A4-AD30-AC354D2E4106}" type="presOf" srcId="{1A151352-1096-48B2-BBC8-3986D938DE62}" destId="{96926593-F9FF-4ECD-B3D5-25EEA3E7A116}" srcOrd="1" destOrd="0" presId="urn:microsoft.com/office/officeart/2009/3/layout/HorizontalOrganizationChart"/>
    <dgm:cxn modelId="{444D71B4-4BAD-461D-B77A-477658A81CBA}" type="presOf" srcId="{E202A6BE-3394-4076-ACF0-098DF6C75A13}" destId="{0FD39067-69A3-4959-AF62-9F05FBB02FB3}" srcOrd="0" destOrd="0" presId="urn:microsoft.com/office/officeart/2009/3/layout/HorizontalOrganizationChart"/>
    <dgm:cxn modelId="{C4F1BB6E-4A5F-475D-8A55-16583750B4FB}" type="presOf" srcId="{F8491FEB-8BE3-4F4D-AD78-0B0E5B693EC0}" destId="{F925131E-275F-45AE-B8D6-BF69B93FDCF4}" srcOrd="0" destOrd="0" presId="urn:microsoft.com/office/officeart/2009/3/layout/HorizontalOrganizationChart"/>
    <dgm:cxn modelId="{6D18DFFE-DE09-47BE-9392-C5472C282850}" type="presOf" srcId="{79F08453-F5AA-403E-9C7B-E34CFDFA8971}" destId="{C03CCDC3-615B-41A7-86F8-76F005EA64FE}" srcOrd="0" destOrd="0" presId="urn:microsoft.com/office/officeart/2009/3/layout/HorizontalOrganizationChart"/>
    <dgm:cxn modelId="{D3B098BA-B04E-4A41-B7AD-21080389DE74}" type="presOf" srcId="{416C7F6A-0F86-4FCB-909A-2F44F83E9404}" destId="{3E8251AE-8CFC-4DCE-BC2B-069D418B6FA9}" srcOrd="0" destOrd="0" presId="urn:microsoft.com/office/officeart/2009/3/layout/HorizontalOrganizationChart"/>
    <dgm:cxn modelId="{4DB13CDF-F474-4F58-B347-D0A994587672}" type="presOf" srcId="{8AE97D0E-8282-493B-9EEB-B4404637C960}" destId="{2108AC2B-D84E-4CBF-BA36-9B2B6EC2EE95}" srcOrd="0" destOrd="0" presId="urn:microsoft.com/office/officeart/2009/3/layout/HorizontalOrganizationChart"/>
    <dgm:cxn modelId="{D5CA641C-A2C5-4017-9A93-6263EAD39FE2}" type="presParOf" srcId="{1E1171DE-85C3-49DB-8E39-D4C3B15A0D62}" destId="{40B6F566-15A4-4A35-8368-BDBB4358C5EC}" srcOrd="0" destOrd="0" presId="urn:microsoft.com/office/officeart/2009/3/layout/HorizontalOrganizationChart"/>
    <dgm:cxn modelId="{50CFF877-21E4-4D6C-952A-3E9C057A0BB1}" type="presParOf" srcId="{40B6F566-15A4-4A35-8368-BDBB4358C5EC}" destId="{9BC3B252-A755-49D8-802B-63FFEC0FE5CB}" srcOrd="0" destOrd="0" presId="urn:microsoft.com/office/officeart/2009/3/layout/HorizontalOrganizationChart"/>
    <dgm:cxn modelId="{6C74305F-1050-4998-AFA3-2BB04694AC92}" type="presParOf" srcId="{9BC3B252-A755-49D8-802B-63FFEC0FE5CB}" destId="{2B64AF1A-B19D-4CDD-9D8B-79AAEDA15D54}" srcOrd="0" destOrd="0" presId="urn:microsoft.com/office/officeart/2009/3/layout/HorizontalOrganizationChart"/>
    <dgm:cxn modelId="{BF2BBAA1-10D2-4BA7-AAD3-748FBE65DC49}" type="presParOf" srcId="{9BC3B252-A755-49D8-802B-63FFEC0FE5CB}" destId="{89D555FE-AF47-4351-8A5D-39C6187BCC76}" srcOrd="1" destOrd="0" presId="urn:microsoft.com/office/officeart/2009/3/layout/HorizontalOrganizationChart"/>
    <dgm:cxn modelId="{0850D2F6-6B21-4F71-BBD7-27F1DF8E8417}" type="presParOf" srcId="{40B6F566-15A4-4A35-8368-BDBB4358C5EC}" destId="{EE72E0FA-65B8-466D-A007-F89A42FE744D}" srcOrd="1" destOrd="0" presId="urn:microsoft.com/office/officeart/2009/3/layout/HorizontalOrganizationChart"/>
    <dgm:cxn modelId="{B9C560DF-B31B-46B1-8956-661E6BCACB53}" type="presParOf" srcId="{EE72E0FA-65B8-466D-A007-F89A42FE744D}" destId="{F925131E-275F-45AE-B8D6-BF69B93FDCF4}" srcOrd="0" destOrd="0" presId="urn:microsoft.com/office/officeart/2009/3/layout/HorizontalOrganizationChart"/>
    <dgm:cxn modelId="{B8CEBD20-7CC5-48E2-B416-F394AFE6F1E9}" type="presParOf" srcId="{EE72E0FA-65B8-466D-A007-F89A42FE744D}" destId="{4AB78017-335D-498E-8D85-155C2A08F651}" srcOrd="1" destOrd="0" presId="urn:microsoft.com/office/officeart/2009/3/layout/HorizontalOrganizationChart"/>
    <dgm:cxn modelId="{F86389DA-D36C-4D85-A40C-3B4233C61C67}" type="presParOf" srcId="{4AB78017-335D-498E-8D85-155C2A08F651}" destId="{9CE56EB1-253B-40A7-92B1-E09EFA7E9BFF}" srcOrd="0" destOrd="0" presId="urn:microsoft.com/office/officeart/2009/3/layout/HorizontalOrganizationChart"/>
    <dgm:cxn modelId="{6617A1CC-18AE-42FE-A6F7-ECA34E5AF1A1}" type="presParOf" srcId="{9CE56EB1-253B-40A7-92B1-E09EFA7E9BFF}" destId="{455DCCD8-CDA8-4670-AD07-E3E5B068AE7C}" srcOrd="0" destOrd="0" presId="urn:microsoft.com/office/officeart/2009/3/layout/HorizontalOrganizationChart"/>
    <dgm:cxn modelId="{63F06301-7005-4D97-B515-61A1AADC1718}" type="presParOf" srcId="{9CE56EB1-253B-40A7-92B1-E09EFA7E9BFF}" destId="{3C18293B-2F5C-4E4C-96D7-13C9D1596ADC}" srcOrd="1" destOrd="0" presId="urn:microsoft.com/office/officeart/2009/3/layout/HorizontalOrganizationChart"/>
    <dgm:cxn modelId="{2E8A7EA6-C415-4F68-BAC6-0EF2FA986C0A}" type="presParOf" srcId="{4AB78017-335D-498E-8D85-155C2A08F651}" destId="{CA6C68E5-452B-4E9B-8209-D771FAF115D5}" srcOrd="1" destOrd="0" presId="urn:microsoft.com/office/officeart/2009/3/layout/HorizontalOrganizationChart"/>
    <dgm:cxn modelId="{EF49AB9B-086A-4BEA-8B9F-1FF07A26BD3E}" type="presParOf" srcId="{4AB78017-335D-498E-8D85-155C2A08F651}" destId="{42FCCA21-0009-4B5E-90EC-724868726C69}" srcOrd="2" destOrd="0" presId="urn:microsoft.com/office/officeart/2009/3/layout/HorizontalOrganizationChart"/>
    <dgm:cxn modelId="{563A65EF-9F6A-4EF4-9245-9B5FDC0608E4}" type="presParOf" srcId="{40B6F566-15A4-4A35-8368-BDBB4358C5EC}" destId="{D69FF281-AC99-465C-ADBD-A8DB4E8A22DB}" srcOrd="2" destOrd="0" presId="urn:microsoft.com/office/officeart/2009/3/layout/HorizontalOrganizationChart"/>
    <dgm:cxn modelId="{22E41905-4637-4D48-8AB7-3F69B33173BE}" type="presParOf" srcId="{1E1171DE-85C3-49DB-8E39-D4C3B15A0D62}" destId="{F2AEFD7A-FC24-4A72-9735-A1C0776383A9}" srcOrd="1" destOrd="0" presId="urn:microsoft.com/office/officeart/2009/3/layout/HorizontalOrganizationChart"/>
    <dgm:cxn modelId="{CE22BE6E-A9CE-4F3A-A3A4-46B4C989FE56}" type="presParOf" srcId="{F2AEFD7A-FC24-4A72-9735-A1C0776383A9}" destId="{C690D0E5-5C85-4FAC-84EC-287EFEA4D374}" srcOrd="0" destOrd="0" presId="urn:microsoft.com/office/officeart/2009/3/layout/HorizontalOrganizationChart"/>
    <dgm:cxn modelId="{43C2EEC1-C3CD-41BC-B834-06E0AC312CD1}" type="presParOf" srcId="{C690D0E5-5C85-4FAC-84EC-287EFEA4D374}" destId="{F555C641-432B-4F2F-84E4-118E71CEE684}" srcOrd="0" destOrd="0" presId="urn:microsoft.com/office/officeart/2009/3/layout/HorizontalOrganizationChart"/>
    <dgm:cxn modelId="{E23AAD83-57B3-4661-A464-F6A76A22B983}" type="presParOf" srcId="{C690D0E5-5C85-4FAC-84EC-287EFEA4D374}" destId="{F31E72C3-A707-4B8F-AF05-A7209E4E2CCF}" srcOrd="1" destOrd="0" presId="urn:microsoft.com/office/officeart/2009/3/layout/HorizontalOrganizationChart"/>
    <dgm:cxn modelId="{70147603-BD1F-4524-8216-37FA9D3DA196}" type="presParOf" srcId="{F2AEFD7A-FC24-4A72-9735-A1C0776383A9}" destId="{56731800-391C-4BD3-8B3F-D389CF4DEB13}" srcOrd="1" destOrd="0" presId="urn:microsoft.com/office/officeart/2009/3/layout/HorizontalOrganizationChart"/>
    <dgm:cxn modelId="{E54BB05C-9C0E-48E6-8D21-0441BFB3A400}" type="presParOf" srcId="{56731800-391C-4BD3-8B3F-D389CF4DEB13}" destId="{55E4D68B-0EF4-404A-8041-3D2178456D6B}" srcOrd="0" destOrd="0" presId="urn:microsoft.com/office/officeart/2009/3/layout/HorizontalOrganizationChart"/>
    <dgm:cxn modelId="{3496C55F-953A-465E-B99D-251B712D05F8}" type="presParOf" srcId="{56731800-391C-4BD3-8B3F-D389CF4DEB13}" destId="{D4307C35-9A24-4C7C-BDBC-229592739F69}" srcOrd="1" destOrd="0" presId="urn:microsoft.com/office/officeart/2009/3/layout/HorizontalOrganizationChart"/>
    <dgm:cxn modelId="{FD0E5064-F16D-4350-BE16-75D5BBBA47A8}" type="presParOf" srcId="{D4307C35-9A24-4C7C-BDBC-229592739F69}" destId="{8B0A2111-E5EB-44C1-9187-B498B40CD358}" srcOrd="0" destOrd="0" presId="urn:microsoft.com/office/officeart/2009/3/layout/HorizontalOrganizationChart"/>
    <dgm:cxn modelId="{C2FA67E9-553F-4200-8437-6CCD9A90E471}" type="presParOf" srcId="{8B0A2111-E5EB-44C1-9187-B498B40CD358}" destId="{7A51C0CB-0C83-4BCB-8615-8FE328F7693A}" srcOrd="0" destOrd="0" presId="urn:microsoft.com/office/officeart/2009/3/layout/HorizontalOrganizationChart"/>
    <dgm:cxn modelId="{DDE788A4-3271-4383-B755-15809710654B}" type="presParOf" srcId="{8B0A2111-E5EB-44C1-9187-B498B40CD358}" destId="{167BDD37-E484-4986-9B5A-35E756E81E93}" srcOrd="1" destOrd="0" presId="urn:microsoft.com/office/officeart/2009/3/layout/HorizontalOrganizationChart"/>
    <dgm:cxn modelId="{DA6929D5-CCBE-46A5-B469-124D8A458727}" type="presParOf" srcId="{D4307C35-9A24-4C7C-BDBC-229592739F69}" destId="{A170F610-2141-49C5-9954-A13D6F049921}" srcOrd="1" destOrd="0" presId="urn:microsoft.com/office/officeart/2009/3/layout/HorizontalOrganizationChart"/>
    <dgm:cxn modelId="{01A31D74-8A19-4DA2-89A9-0C22DB968373}" type="presParOf" srcId="{D4307C35-9A24-4C7C-BDBC-229592739F69}" destId="{983757BC-0198-44C7-9629-F8FB790F597C}" srcOrd="2" destOrd="0" presId="urn:microsoft.com/office/officeart/2009/3/layout/HorizontalOrganizationChart"/>
    <dgm:cxn modelId="{EF0907B6-6624-4639-8135-9893AAB7E98A}" type="presParOf" srcId="{56731800-391C-4BD3-8B3F-D389CF4DEB13}" destId="{AEAFCBD6-BAB3-46D3-8B58-5EEFC0A39749}" srcOrd="2" destOrd="0" presId="urn:microsoft.com/office/officeart/2009/3/layout/HorizontalOrganizationChart"/>
    <dgm:cxn modelId="{21923826-0ABB-4068-8AF1-C6A15508F007}" type="presParOf" srcId="{56731800-391C-4BD3-8B3F-D389CF4DEB13}" destId="{849CC3AA-9629-4608-B054-24807EFD83E4}" srcOrd="3" destOrd="0" presId="urn:microsoft.com/office/officeart/2009/3/layout/HorizontalOrganizationChart"/>
    <dgm:cxn modelId="{7A5031DF-9A03-4AAF-93BF-212C4CBF425E}" type="presParOf" srcId="{849CC3AA-9629-4608-B054-24807EFD83E4}" destId="{177EAAD1-559D-4F28-9C03-372B2F38FDD3}" srcOrd="0" destOrd="0" presId="urn:microsoft.com/office/officeart/2009/3/layout/HorizontalOrganizationChart"/>
    <dgm:cxn modelId="{CC640DEB-88ED-4E87-998F-2DE4B50EA93D}" type="presParOf" srcId="{177EAAD1-559D-4F28-9C03-372B2F38FDD3}" destId="{9ECFAC13-A319-4B36-8B7B-187EF19E614A}" srcOrd="0" destOrd="0" presId="urn:microsoft.com/office/officeart/2009/3/layout/HorizontalOrganizationChart"/>
    <dgm:cxn modelId="{3DD540AD-1B98-4065-BDB9-0F1B6728A414}" type="presParOf" srcId="{177EAAD1-559D-4F28-9C03-372B2F38FDD3}" destId="{C5032317-4841-4E48-90CC-3B30FA46CD43}" srcOrd="1" destOrd="0" presId="urn:microsoft.com/office/officeart/2009/3/layout/HorizontalOrganizationChart"/>
    <dgm:cxn modelId="{54FF17C6-6058-4093-9B8F-11EBBFCEA9A3}" type="presParOf" srcId="{849CC3AA-9629-4608-B054-24807EFD83E4}" destId="{CB11B8DD-1999-49FD-AEB9-3AFE421887B3}" srcOrd="1" destOrd="0" presId="urn:microsoft.com/office/officeart/2009/3/layout/HorizontalOrganizationChart"/>
    <dgm:cxn modelId="{FD08933E-0120-4890-8B2B-641A9F66459F}" type="presParOf" srcId="{CB11B8DD-1999-49FD-AEB9-3AFE421887B3}" destId="{E51B19B1-12B4-4D05-87E9-6014467470F1}" srcOrd="0" destOrd="0" presId="urn:microsoft.com/office/officeart/2009/3/layout/HorizontalOrganizationChart"/>
    <dgm:cxn modelId="{83B0A783-74C1-4BB2-9505-B83E06A4792F}" type="presParOf" srcId="{CB11B8DD-1999-49FD-AEB9-3AFE421887B3}" destId="{F2BBCFB0-435F-4D8C-A3C8-331AB32349DC}" srcOrd="1" destOrd="0" presId="urn:microsoft.com/office/officeart/2009/3/layout/HorizontalOrganizationChart"/>
    <dgm:cxn modelId="{A4EB7EBA-A123-4B07-89F7-41E1BEB75214}" type="presParOf" srcId="{F2BBCFB0-435F-4D8C-A3C8-331AB32349DC}" destId="{870E8B3F-E0CE-4326-9D6C-CA01E3766077}" srcOrd="0" destOrd="0" presId="urn:microsoft.com/office/officeart/2009/3/layout/HorizontalOrganizationChart"/>
    <dgm:cxn modelId="{0524BB58-3A48-4DA4-9E71-98E965448B80}" type="presParOf" srcId="{870E8B3F-E0CE-4326-9D6C-CA01E3766077}" destId="{3E8251AE-8CFC-4DCE-BC2B-069D418B6FA9}" srcOrd="0" destOrd="0" presId="urn:microsoft.com/office/officeart/2009/3/layout/HorizontalOrganizationChart"/>
    <dgm:cxn modelId="{6E10B51F-23DE-4049-BF40-B64E654186AE}" type="presParOf" srcId="{870E8B3F-E0CE-4326-9D6C-CA01E3766077}" destId="{E9803925-EB4F-451A-A379-02CF3939032C}" srcOrd="1" destOrd="0" presId="urn:microsoft.com/office/officeart/2009/3/layout/HorizontalOrganizationChart"/>
    <dgm:cxn modelId="{87118467-004C-40AF-8F47-032713A9370D}" type="presParOf" srcId="{F2BBCFB0-435F-4D8C-A3C8-331AB32349DC}" destId="{1163C409-A817-42CC-8FF3-1B0EEC414ABD}" srcOrd="1" destOrd="0" presId="urn:microsoft.com/office/officeart/2009/3/layout/HorizontalOrganizationChart"/>
    <dgm:cxn modelId="{34657732-335B-404C-9838-58E2C8C8A452}" type="presParOf" srcId="{1163C409-A817-42CC-8FF3-1B0EEC414ABD}" destId="{5CB21114-E5A1-4271-9573-7CF4D33BA33A}" srcOrd="0" destOrd="0" presId="urn:microsoft.com/office/officeart/2009/3/layout/HorizontalOrganizationChart"/>
    <dgm:cxn modelId="{16E71EFD-18BA-44E1-B32E-99E20AFEEDF5}" type="presParOf" srcId="{1163C409-A817-42CC-8FF3-1B0EEC414ABD}" destId="{B70A4F71-8A48-4F5D-86FE-196388FBF1FF}" srcOrd="1" destOrd="0" presId="urn:microsoft.com/office/officeart/2009/3/layout/HorizontalOrganizationChart"/>
    <dgm:cxn modelId="{C69073F1-CFB8-4F68-BC02-7AE2E61E80BC}" type="presParOf" srcId="{B70A4F71-8A48-4F5D-86FE-196388FBF1FF}" destId="{E30E998A-229B-45A9-A7A3-96CDC5717F0B}" srcOrd="0" destOrd="0" presId="urn:microsoft.com/office/officeart/2009/3/layout/HorizontalOrganizationChart"/>
    <dgm:cxn modelId="{52FA84D7-30B9-4B2B-94BA-CAC6D0F0C556}" type="presParOf" srcId="{E30E998A-229B-45A9-A7A3-96CDC5717F0B}" destId="{632D13FB-A0E5-4CA6-929D-EBD4F696F82E}" srcOrd="0" destOrd="0" presId="urn:microsoft.com/office/officeart/2009/3/layout/HorizontalOrganizationChart"/>
    <dgm:cxn modelId="{F154FC73-C2DD-4242-9153-16403F68CCDA}" type="presParOf" srcId="{E30E998A-229B-45A9-A7A3-96CDC5717F0B}" destId="{34958AB0-8E30-4B45-960B-824C68963066}" srcOrd="1" destOrd="0" presId="urn:microsoft.com/office/officeart/2009/3/layout/HorizontalOrganizationChart"/>
    <dgm:cxn modelId="{1564B727-042B-40FC-A314-A19922ED040A}" type="presParOf" srcId="{B70A4F71-8A48-4F5D-86FE-196388FBF1FF}" destId="{E72E73EC-A843-4B79-A1DA-B5C96012A240}" srcOrd="1" destOrd="0" presId="urn:microsoft.com/office/officeart/2009/3/layout/HorizontalOrganizationChart"/>
    <dgm:cxn modelId="{85B9AE46-FC3C-49A7-A720-F2E0D5A7C542}" type="presParOf" srcId="{B70A4F71-8A48-4F5D-86FE-196388FBF1FF}" destId="{61E41879-A48E-4CCC-938F-C69867602696}" srcOrd="2" destOrd="0" presId="urn:microsoft.com/office/officeart/2009/3/layout/HorizontalOrganizationChart"/>
    <dgm:cxn modelId="{F9543083-7928-4FB0-841A-1EAE1EA240E1}" type="presParOf" srcId="{F2BBCFB0-435F-4D8C-A3C8-331AB32349DC}" destId="{5C1F637E-5503-42FE-9910-AA5F7D03C0FB}" srcOrd="2" destOrd="0" presId="urn:microsoft.com/office/officeart/2009/3/layout/HorizontalOrganizationChart"/>
    <dgm:cxn modelId="{75525037-731A-4872-9DB3-A51FD7F811E7}" type="presParOf" srcId="{CB11B8DD-1999-49FD-AEB9-3AFE421887B3}" destId="{36A40BA2-5A7B-4802-B647-DBAA953C5DCD}" srcOrd="2" destOrd="0" presId="urn:microsoft.com/office/officeart/2009/3/layout/HorizontalOrganizationChart"/>
    <dgm:cxn modelId="{586639CB-D2E9-4776-A452-59106465D0E7}" type="presParOf" srcId="{CB11B8DD-1999-49FD-AEB9-3AFE421887B3}" destId="{A7397B6A-B849-47DA-A5C2-6693EF432A2A}" srcOrd="3" destOrd="0" presId="urn:microsoft.com/office/officeart/2009/3/layout/HorizontalOrganizationChart"/>
    <dgm:cxn modelId="{9E204F95-077B-48A2-A706-8561C21AF56C}" type="presParOf" srcId="{A7397B6A-B849-47DA-A5C2-6693EF432A2A}" destId="{3A217B8B-3EAB-4FE3-A635-9886EC02C027}" srcOrd="0" destOrd="0" presId="urn:microsoft.com/office/officeart/2009/3/layout/HorizontalOrganizationChart"/>
    <dgm:cxn modelId="{F9D5F25A-016A-4A61-966B-4BCC8DECB526}" type="presParOf" srcId="{3A217B8B-3EAB-4FE3-A635-9886EC02C027}" destId="{7EA5B9B8-9779-4A13-92E2-C96CC6AF8C75}" srcOrd="0" destOrd="0" presId="urn:microsoft.com/office/officeart/2009/3/layout/HorizontalOrganizationChart"/>
    <dgm:cxn modelId="{6C468C18-5928-4243-B210-FC5E87BAABF0}" type="presParOf" srcId="{3A217B8B-3EAB-4FE3-A635-9886EC02C027}" destId="{96926593-F9FF-4ECD-B3D5-25EEA3E7A116}" srcOrd="1" destOrd="0" presId="urn:microsoft.com/office/officeart/2009/3/layout/HorizontalOrganizationChart"/>
    <dgm:cxn modelId="{D4B558E7-2C2E-457B-BDA4-3B5D4F0D75D1}" type="presParOf" srcId="{A7397B6A-B849-47DA-A5C2-6693EF432A2A}" destId="{B711AEE3-0D2D-4195-BEF3-95A82BD9466C}" srcOrd="1" destOrd="0" presId="urn:microsoft.com/office/officeart/2009/3/layout/HorizontalOrganizationChart"/>
    <dgm:cxn modelId="{A752135B-EE36-460D-9807-7D3109BC4BD8}" type="presParOf" srcId="{B711AEE3-0D2D-4195-BEF3-95A82BD9466C}" destId="{42D06B5E-A4C7-41A7-91AC-19CF6A16DA4A}" srcOrd="0" destOrd="0" presId="urn:microsoft.com/office/officeart/2009/3/layout/HorizontalOrganizationChart"/>
    <dgm:cxn modelId="{5C0B264C-288E-4382-91EE-623503F86980}" type="presParOf" srcId="{B711AEE3-0D2D-4195-BEF3-95A82BD9466C}" destId="{0615C10D-14FE-414C-8B8B-C54E67893EA7}" srcOrd="1" destOrd="0" presId="urn:microsoft.com/office/officeart/2009/3/layout/HorizontalOrganizationChart"/>
    <dgm:cxn modelId="{A9E19D7B-9786-46F0-B7D3-6A07BF567688}" type="presParOf" srcId="{0615C10D-14FE-414C-8B8B-C54E67893EA7}" destId="{E0600561-5935-459D-8D3F-63D52C5F5F52}" srcOrd="0" destOrd="0" presId="urn:microsoft.com/office/officeart/2009/3/layout/HorizontalOrganizationChart"/>
    <dgm:cxn modelId="{035D4E72-493B-4A0E-B284-14183CB62F92}" type="presParOf" srcId="{E0600561-5935-459D-8D3F-63D52C5F5F52}" destId="{1A52A672-894F-4545-9970-79E56E9136AE}" srcOrd="0" destOrd="0" presId="urn:microsoft.com/office/officeart/2009/3/layout/HorizontalOrganizationChart"/>
    <dgm:cxn modelId="{00EB692A-FFED-4BFC-AC6B-5D61759EEDAE}" type="presParOf" srcId="{E0600561-5935-459D-8D3F-63D52C5F5F52}" destId="{C3FFAB11-552D-41F0-ADC5-CF7E94A6FA07}" srcOrd="1" destOrd="0" presId="urn:microsoft.com/office/officeart/2009/3/layout/HorizontalOrganizationChart"/>
    <dgm:cxn modelId="{124C9B4C-2438-4083-A6B2-D9EA1DDB3906}" type="presParOf" srcId="{0615C10D-14FE-414C-8B8B-C54E67893EA7}" destId="{64844652-DC1B-4AD8-9ED3-A57AD4DBA76B}" srcOrd="1" destOrd="0" presId="urn:microsoft.com/office/officeart/2009/3/layout/HorizontalOrganizationChart"/>
    <dgm:cxn modelId="{68E033BF-759C-4FE5-80C0-A66D1C48932E}" type="presParOf" srcId="{0615C10D-14FE-414C-8B8B-C54E67893EA7}" destId="{01DD2115-BE47-4FDD-A3A8-60688969083E}" srcOrd="2" destOrd="0" presId="urn:microsoft.com/office/officeart/2009/3/layout/HorizontalOrganizationChart"/>
    <dgm:cxn modelId="{67557667-98DE-484D-AE60-5B75D0019946}" type="presParOf" srcId="{A7397B6A-B849-47DA-A5C2-6693EF432A2A}" destId="{9FC31524-8E01-4575-8B4A-33C1B944E8BB}" srcOrd="2" destOrd="0" presId="urn:microsoft.com/office/officeart/2009/3/layout/HorizontalOrganizationChart"/>
    <dgm:cxn modelId="{DAB07D77-8BC6-43F8-9C71-5745FE745847}" type="presParOf" srcId="{849CC3AA-9629-4608-B054-24807EFD83E4}" destId="{33DD512E-3DD8-493D-AEE9-8202C9356355}" srcOrd="2" destOrd="0" presId="urn:microsoft.com/office/officeart/2009/3/layout/HorizontalOrganizationChart"/>
    <dgm:cxn modelId="{C77177F9-A963-4D0F-A992-A6301FD6DFF6}" type="presParOf" srcId="{56731800-391C-4BD3-8B3F-D389CF4DEB13}" destId="{4E7399B3-8B91-4CA6-A4C0-1DF78A50E710}" srcOrd="4" destOrd="0" presId="urn:microsoft.com/office/officeart/2009/3/layout/HorizontalOrganizationChart"/>
    <dgm:cxn modelId="{7D392E81-7B59-4555-88F8-5C93A322774C}" type="presParOf" srcId="{56731800-391C-4BD3-8B3F-D389CF4DEB13}" destId="{86E71E89-24D2-4405-83A7-CAAEB79982E9}" srcOrd="5" destOrd="0" presId="urn:microsoft.com/office/officeart/2009/3/layout/HorizontalOrganizationChart"/>
    <dgm:cxn modelId="{44894778-59DA-441A-83BB-DF87B53D6A32}" type="presParOf" srcId="{86E71E89-24D2-4405-83A7-CAAEB79982E9}" destId="{6DA35FF0-E308-4AEF-95FD-D0FE5CD31573}" srcOrd="0" destOrd="0" presId="urn:microsoft.com/office/officeart/2009/3/layout/HorizontalOrganizationChart"/>
    <dgm:cxn modelId="{331ED0E2-9493-46E7-B477-77175FBA3639}" type="presParOf" srcId="{6DA35FF0-E308-4AEF-95FD-D0FE5CD31573}" destId="{33FC8C4A-E562-476B-8904-A74501506D6A}" srcOrd="0" destOrd="0" presId="urn:microsoft.com/office/officeart/2009/3/layout/HorizontalOrganizationChart"/>
    <dgm:cxn modelId="{14C358CD-6FCE-4471-85F0-77F7D8B0BE06}" type="presParOf" srcId="{6DA35FF0-E308-4AEF-95FD-D0FE5CD31573}" destId="{E4837790-A5DC-4B1B-A2FC-9CF8C18CA657}" srcOrd="1" destOrd="0" presId="urn:microsoft.com/office/officeart/2009/3/layout/HorizontalOrganizationChart"/>
    <dgm:cxn modelId="{5007C14B-23EB-421E-81DD-671C1AE34F63}" type="presParOf" srcId="{86E71E89-24D2-4405-83A7-CAAEB79982E9}" destId="{5FA793FD-C280-4C96-8112-83E3858A28CE}" srcOrd="1" destOrd="0" presId="urn:microsoft.com/office/officeart/2009/3/layout/HorizontalOrganizationChart"/>
    <dgm:cxn modelId="{2EC2FB18-31A9-46C2-84F4-AB51B3724096}" type="presParOf" srcId="{5FA793FD-C280-4C96-8112-83E3858A28CE}" destId="{2B098A88-DD8A-4DCE-9CC5-35297F6A0DF4}" srcOrd="0" destOrd="0" presId="urn:microsoft.com/office/officeart/2009/3/layout/HorizontalOrganizationChart"/>
    <dgm:cxn modelId="{FEA9953A-381A-45DE-A95D-D1724F94B103}" type="presParOf" srcId="{5FA793FD-C280-4C96-8112-83E3858A28CE}" destId="{934FD79E-6ECC-4BDF-8D89-A14E66CD5278}" srcOrd="1" destOrd="0" presId="urn:microsoft.com/office/officeart/2009/3/layout/HorizontalOrganizationChart"/>
    <dgm:cxn modelId="{1CC3B739-DD19-4295-BC75-982DEA6D62B2}" type="presParOf" srcId="{934FD79E-6ECC-4BDF-8D89-A14E66CD5278}" destId="{2E7E93E3-3C3B-46FE-8755-7D0C823E31AD}" srcOrd="0" destOrd="0" presId="urn:microsoft.com/office/officeart/2009/3/layout/HorizontalOrganizationChart"/>
    <dgm:cxn modelId="{FE04A64A-99E7-486B-B5A7-EDD957AE3D44}" type="presParOf" srcId="{2E7E93E3-3C3B-46FE-8755-7D0C823E31AD}" destId="{C03CCDC3-615B-41A7-86F8-76F005EA64FE}" srcOrd="0" destOrd="0" presId="urn:microsoft.com/office/officeart/2009/3/layout/HorizontalOrganizationChart"/>
    <dgm:cxn modelId="{66A642F8-2A0C-479C-8108-CF5E959019D3}" type="presParOf" srcId="{2E7E93E3-3C3B-46FE-8755-7D0C823E31AD}" destId="{CC7A362A-BFF6-4F00-BE7A-EBE6713A9DFF}" srcOrd="1" destOrd="0" presId="urn:microsoft.com/office/officeart/2009/3/layout/HorizontalOrganizationChart"/>
    <dgm:cxn modelId="{8868DC9C-2EA8-46B3-85BD-F76D0ED700B8}" type="presParOf" srcId="{934FD79E-6ECC-4BDF-8D89-A14E66CD5278}" destId="{79499CA6-E9DD-4935-8F5A-34755E53FD57}" srcOrd="1" destOrd="0" presId="urn:microsoft.com/office/officeart/2009/3/layout/HorizontalOrganizationChart"/>
    <dgm:cxn modelId="{0164C552-F05D-46BD-9DF4-9915D23AE069}" type="presParOf" srcId="{79499CA6-E9DD-4935-8F5A-34755E53FD57}" destId="{0FD39067-69A3-4959-AF62-9F05FBB02FB3}" srcOrd="0" destOrd="0" presId="urn:microsoft.com/office/officeart/2009/3/layout/HorizontalOrganizationChart"/>
    <dgm:cxn modelId="{69000C5C-FA13-4CA3-A109-D856BEBB8740}" type="presParOf" srcId="{79499CA6-E9DD-4935-8F5A-34755E53FD57}" destId="{06DD3E6A-E17D-42F6-A608-9E779F681260}" srcOrd="1" destOrd="0" presId="urn:microsoft.com/office/officeart/2009/3/layout/HorizontalOrganizationChart"/>
    <dgm:cxn modelId="{BB24ED13-1D5D-49EA-8EC3-8C5D6BFC9448}" type="presParOf" srcId="{06DD3E6A-E17D-42F6-A608-9E779F681260}" destId="{B8F791A9-792B-48C7-9460-08A71F5ABE6E}" srcOrd="0" destOrd="0" presId="urn:microsoft.com/office/officeart/2009/3/layout/HorizontalOrganizationChart"/>
    <dgm:cxn modelId="{22C1F3C1-8985-4965-993C-F9BFEACE94F0}" type="presParOf" srcId="{B8F791A9-792B-48C7-9460-08A71F5ABE6E}" destId="{EE5947E9-4D29-42BA-BC1E-EDD52FEBD2D3}" srcOrd="0" destOrd="0" presId="urn:microsoft.com/office/officeart/2009/3/layout/HorizontalOrganizationChart"/>
    <dgm:cxn modelId="{E363DC5D-81BB-4242-BEFD-FA370E1B9C6B}" type="presParOf" srcId="{B8F791A9-792B-48C7-9460-08A71F5ABE6E}" destId="{F00879AD-E926-4830-8D5D-0336A0C73EF3}" srcOrd="1" destOrd="0" presId="urn:microsoft.com/office/officeart/2009/3/layout/HorizontalOrganizationChart"/>
    <dgm:cxn modelId="{51B6686C-21B4-4E4C-A6FB-3C32E5878EDE}" type="presParOf" srcId="{06DD3E6A-E17D-42F6-A608-9E779F681260}" destId="{505D78AF-E5A5-4BA0-A68A-1327D5BDAA3D}" srcOrd="1" destOrd="0" presId="urn:microsoft.com/office/officeart/2009/3/layout/HorizontalOrganizationChart"/>
    <dgm:cxn modelId="{3346FDD3-022F-4010-8BFE-4846A2E47D16}" type="presParOf" srcId="{505D78AF-E5A5-4BA0-A68A-1327D5BDAA3D}" destId="{90C4399B-DCC8-409C-ADC7-7F93429516ED}" srcOrd="0" destOrd="0" presId="urn:microsoft.com/office/officeart/2009/3/layout/HorizontalOrganizationChart"/>
    <dgm:cxn modelId="{C447DFA8-AE0D-4F55-A2F7-DE541442F4DF}" type="presParOf" srcId="{505D78AF-E5A5-4BA0-A68A-1327D5BDAA3D}" destId="{A032F0FF-E12E-47C7-8A5B-8608984F6D9B}" srcOrd="1" destOrd="0" presId="urn:microsoft.com/office/officeart/2009/3/layout/HorizontalOrganizationChart"/>
    <dgm:cxn modelId="{BCCF676B-1AD2-4B43-9255-5BD044C61D7C}" type="presParOf" srcId="{A032F0FF-E12E-47C7-8A5B-8608984F6D9B}" destId="{D3BFFC30-052C-43CD-9BE9-0E12110BFE23}" srcOrd="0" destOrd="0" presId="urn:microsoft.com/office/officeart/2009/3/layout/HorizontalOrganizationChart"/>
    <dgm:cxn modelId="{37E37720-4DD4-44D6-8354-30D48D624E2A}" type="presParOf" srcId="{D3BFFC30-052C-43CD-9BE9-0E12110BFE23}" destId="{5F4B3C6F-0893-4B07-B2B1-C57CB3967451}" srcOrd="0" destOrd="0" presId="urn:microsoft.com/office/officeart/2009/3/layout/HorizontalOrganizationChart"/>
    <dgm:cxn modelId="{9F677934-7245-414A-A81C-C053C726000D}" type="presParOf" srcId="{D3BFFC30-052C-43CD-9BE9-0E12110BFE23}" destId="{4109EE1C-DFC4-4A04-90D8-644B1DC6682A}" srcOrd="1" destOrd="0" presId="urn:microsoft.com/office/officeart/2009/3/layout/HorizontalOrganizationChart"/>
    <dgm:cxn modelId="{8E1167BB-6AFA-4A4C-BC1D-A29CDAD4112D}" type="presParOf" srcId="{A032F0FF-E12E-47C7-8A5B-8608984F6D9B}" destId="{9D47738C-059C-41AB-A741-89B93BE745E1}" srcOrd="1" destOrd="0" presId="urn:microsoft.com/office/officeart/2009/3/layout/HorizontalOrganizationChart"/>
    <dgm:cxn modelId="{293AB2C8-74BC-4657-9E6C-1550CE553C63}" type="presParOf" srcId="{A032F0FF-E12E-47C7-8A5B-8608984F6D9B}" destId="{0231EB33-7DFC-45F7-B1E2-5078FF65B43F}" srcOrd="2" destOrd="0" presId="urn:microsoft.com/office/officeart/2009/3/layout/HorizontalOrganizationChart"/>
    <dgm:cxn modelId="{ED5F4349-DE39-46B8-BD60-2A5CD8B7BEA6}" type="presParOf" srcId="{06DD3E6A-E17D-42F6-A608-9E779F681260}" destId="{BA91F331-D6F7-4F0C-ABCA-76C18B095A01}" srcOrd="2" destOrd="0" presId="urn:microsoft.com/office/officeart/2009/3/layout/HorizontalOrganizationChart"/>
    <dgm:cxn modelId="{10A2C9A9-E5A9-40D5-A75C-C217C33CC92A}" type="presParOf" srcId="{79499CA6-E9DD-4935-8F5A-34755E53FD57}" destId="{574118CD-2D5F-4133-BDC9-37F3BCF63A0E}" srcOrd="2" destOrd="0" presId="urn:microsoft.com/office/officeart/2009/3/layout/HorizontalOrganizationChart"/>
    <dgm:cxn modelId="{C6E7E487-F8A8-424A-AD01-8145914218BA}" type="presParOf" srcId="{79499CA6-E9DD-4935-8F5A-34755E53FD57}" destId="{33893476-6786-46C4-8C0F-1F9306D414FD}" srcOrd="3" destOrd="0" presId="urn:microsoft.com/office/officeart/2009/3/layout/HorizontalOrganizationChart"/>
    <dgm:cxn modelId="{03FF24AE-B916-4F56-BF25-4FBC65920D9C}" type="presParOf" srcId="{33893476-6786-46C4-8C0F-1F9306D414FD}" destId="{65F9C28A-7946-434A-82F3-AED9A5A2BC40}" srcOrd="0" destOrd="0" presId="urn:microsoft.com/office/officeart/2009/3/layout/HorizontalOrganizationChart"/>
    <dgm:cxn modelId="{A165333B-F3AD-4B71-8680-151E7D80E9F1}" type="presParOf" srcId="{65F9C28A-7946-434A-82F3-AED9A5A2BC40}" destId="{96C15743-5FD9-469E-8B61-EC21E0471486}" srcOrd="0" destOrd="0" presId="urn:microsoft.com/office/officeart/2009/3/layout/HorizontalOrganizationChart"/>
    <dgm:cxn modelId="{88AB5D3A-6784-4B21-99D4-7F309262F153}" type="presParOf" srcId="{65F9C28A-7946-434A-82F3-AED9A5A2BC40}" destId="{F9001CB9-EDFA-4F72-B557-28AB599B395C}" srcOrd="1" destOrd="0" presId="urn:microsoft.com/office/officeart/2009/3/layout/HorizontalOrganizationChart"/>
    <dgm:cxn modelId="{99410E35-51E6-495D-A127-B340B852A20A}" type="presParOf" srcId="{33893476-6786-46C4-8C0F-1F9306D414FD}" destId="{C8E2153A-0EE8-45E0-85BA-3C00A308BD3F}" srcOrd="1" destOrd="0" presId="urn:microsoft.com/office/officeart/2009/3/layout/HorizontalOrganizationChart"/>
    <dgm:cxn modelId="{9A3DF30B-421B-4B0C-BCAC-BB9DF8E80191}" type="presParOf" srcId="{C8E2153A-0EE8-45E0-85BA-3C00A308BD3F}" destId="{8E805C28-32C5-4432-92F5-96B7F0B159D0}" srcOrd="0" destOrd="0" presId="urn:microsoft.com/office/officeart/2009/3/layout/HorizontalOrganizationChart"/>
    <dgm:cxn modelId="{190C25EF-995B-47C6-9DEA-623387901F37}" type="presParOf" srcId="{C8E2153A-0EE8-45E0-85BA-3C00A308BD3F}" destId="{F99758A8-119E-4E9A-A420-E6017AE6A5FB}" srcOrd="1" destOrd="0" presId="urn:microsoft.com/office/officeart/2009/3/layout/HorizontalOrganizationChart"/>
    <dgm:cxn modelId="{7D7F1BDC-6526-485C-8088-A6EFC26A1E59}" type="presParOf" srcId="{F99758A8-119E-4E9A-A420-E6017AE6A5FB}" destId="{08AC3155-6EB9-4597-953B-A39BFCC66958}" srcOrd="0" destOrd="0" presId="urn:microsoft.com/office/officeart/2009/3/layout/HorizontalOrganizationChart"/>
    <dgm:cxn modelId="{C43E6976-83EC-4F66-A784-39F908B476B0}" type="presParOf" srcId="{08AC3155-6EB9-4597-953B-A39BFCC66958}" destId="{2108AC2B-D84E-4CBF-BA36-9B2B6EC2EE95}" srcOrd="0" destOrd="0" presId="urn:microsoft.com/office/officeart/2009/3/layout/HorizontalOrganizationChart"/>
    <dgm:cxn modelId="{1D50DF34-46AA-4732-9FD3-AA233C5A5E3C}" type="presParOf" srcId="{08AC3155-6EB9-4597-953B-A39BFCC66958}" destId="{9D91206C-C6CA-4CD4-9A44-2F17E4C4604B}" srcOrd="1" destOrd="0" presId="urn:microsoft.com/office/officeart/2009/3/layout/HorizontalOrganizationChart"/>
    <dgm:cxn modelId="{A4AF2274-0EA4-44E1-A02A-B5D43281BBBB}" type="presParOf" srcId="{F99758A8-119E-4E9A-A420-E6017AE6A5FB}" destId="{52A75B52-7784-4248-AD37-F66B2FFCBC90}" srcOrd="1" destOrd="0" presId="urn:microsoft.com/office/officeart/2009/3/layout/HorizontalOrganizationChart"/>
    <dgm:cxn modelId="{38D2B37E-2C29-4F2C-9AAE-C85E39354B18}" type="presParOf" srcId="{F99758A8-119E-4E9A-A420-E6017AE6A5FB}" destId="{ABE19A90-DBA2-4E84-86E2-862DAB55F7F4}" srcOrd="2" destOrd="0" presId="urn:microsoft.com/office/officeart/2009/3/layout/HorizontalOrganizationChart"/>
    <dgm:cxn modelId="{7C560212-3310-45E2-86F0-C98AA818D2E9}" type="presParOf" srcId="{33893476-6786-46C4-8C0F-1F9306D414FD}" destId="{F850571B-4947-4894-9D5F-606DDD4BB215}" srcOrd="2" destOrd="0" presId="urn:microsoft.com/office/officeart/2009/3/layout/HorizontalOrganizationChart"/>
    <dgm:cxn modelId="{DB779519-9226-43F3-98D1-0D2B0C626A10}" type="presParOf" srcId="{934FD79E-6ECC-4BDF-8D89-A14E66CD5278}" destId="{878171F1-5718-4926-AC74-80A5C04BD899}" srcOrd="2" destOrd="0" presId="urn:microsoft.com/office/officeart/2009/3/layout/HorizontalOrganizationChart"/>
    <dgm:cxn modelId="{7869691E-A824-4E13-A73E-930C1C7E6123}" type="presParOf" srcId="{86E71E89-24D2-4405-83A7-CAAEB79982E9}" destId="{DA380996-654A-4AF4-A669-49AEAAB4E55A}" srcOrd="2" destOrd="0" presId="urn:microsoft.com/office/officeart/2009/3/layout/HorizontalOrganizationChart"/>
    <dgm:cxn modelId="{0235CDEB-C9C1-4EE7-B41F-408EEEE73BEE}" type="presParOf" srcId="{F2AEFD7A-FC24-4A72-9735-A1C0776383A9}" destId="{EA6725DC-B07B-45FC-8179-A88EC409D36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B3421A-C8D9-4785-9A72-AB485B92D552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D63F689B-4184-47CF-83D3-0EE2E68141E7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اشکال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5D0DE74-7593-496B-B936-2485EBF0F12D}" type="parTrans" cxnId="{DCD664F2-39FE-4278-8E00-151509545B9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CCC3C25-0898-43CE-BB4D-6BC5D4E00ED4}" type="sibTrans" cxnId="{DCD664F2-39FE-4278-8E00-151509545B9E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AC00118-0658-46F6-8F29-6BD4DF434A5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شفاعت صحیح باشد لازم است کار شفیعان در سعادت دیگران موثر واقع شود در حالی که قرآن می فرماید وَ أَنْ لَيْسَ لِلْإِنْسانِ إِلاَّ ما سَعى‏ (نجم / 39)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B08A8F99-B85D-4BAA-B046-91A9C7D5A795}" type="parTrans" cxnId="{9ED926A0-1F6D-4DA7-B959-2F898AE047F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6CBB190-F566-4FFC-9FB7-1B49F94E22D4}" type="sibTrans" cxnId="{9ED926A0-1F6D-4DA7-B959-2F898AE047F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888CC5B-CAE9-4386-BEEB-FA67D1028BDE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پاسخ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318D909-B44B-484F-8678-3498E8E8B641}" type="parTrans" cxnId="{95C75EA0-BE94-4148-BC35-CF258AA2A22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CAFFCA3-1362-45B2-BB95-FF547C7B86B2}" type="sibTrans" cxnId="{95C75EA0-BE94-4148-BC35-CF258AA2A22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F0111D3-F3FF-494D-9F17-15F56EA31A40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شفاعت شوندگان برای مستحق شفاعت شدن تلاش نموده اند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20DBC28-98B3-4B2E-A68F-4D6990968CEA}" type="parTrans" cxnId="{3A8AFF12-517B-4CE0-A06C-F73B794262C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8B32D77-906D-4A3D-8DEC-8F487B3C2603}" type="sibTrans" cxnId="{3A8AFF12-517B-4CE0-A06C-F73B794262C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DB7952B-73D7-43F0-BE31-D14D195957D4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بنابراین شفاعت حاصل کار خود آنهاست و منافاتی با آیه شریفه پیدا نمی کند 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D019947-56F3-4618-82D1-741E3D372F26}" type="parTrans" cxnId="{34FAAEA4-10C5-481C-838D-F291D2BF063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5EF28D7-E36A-457D-9EF4-0EF9F3D0202F}" type="sibTrans" cxnId="{34FAAEA4-10C5-481C-838D-F291D2BF0635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46E7844-F2F5-4C12-8D34-29862967918A}" type="pres">
      <dgm:prSet presAssocID="{4BB3421A-C8D9-4785-9A72-AB485B92D552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F116C2F2-2508-4855-9663-4B4AC7B71239}" type="pres">
      <dgm:prSet presAssocID="{D63F689B-4184-47CF-83D3-0EE2E68141E7}" presName="hierRoot1" presStyleCnt="0">
        <dgm:presLayoutVars>
          <dgm:hierBranch val="init"/>
        </dgm:presLayoutVars>
      </dgm:prSet>
      <dgm:spPr/>
    </dgm:pt>
    <dgm:pt modelId="{59CC6426-E748-4D0A-85AA-475DD126A767}" type="pres">
      <dgm:prSet presAssocID="{D63F689B-4184-47CF-83D3-0EE2E68141E7}" presName="rootComposite1" presStyleCnt="0"/>
      <dgm:spPr/>
    </dgm:pt>
    <dgm:pt modelId="{488ADD6A-A48B-4E50-A0C7-63A6424DDD7E}" type="pres">
      <dgm:prSet presAssocID="{D63F689B-4184-47CF-83D3-0EE2E68141E7}" presName="rootText1" presStyleLbl="node0" presStyleIdx="0" presStyleCnt="2" custScaleX="23657" custScaleY="3445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214852-4F04-4E5F-8530-98FFBA3E62EF}" type="pres">
      <dgm:prSet presAssocID="{D63F689B-4184-47CF-83D3-0EE2E68141E7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E58A80A2-69C1-4EC3-9882-F3EA043F510A}" type="pres">
      <dgm:prSet presAssocID="{D63F689B-4184-47CF-83D3-0EE2E68141E7}" presName="hierChild2" presStyleCnt="0"/>
      <dgm:spPr/>
    </dgm:pt>
    <dgm:pt modelId="{9D4F0B28-9939-4E7F-AAA7-B90F857C04D2}" type="pres">
      <dgm:prSet presAssocID="{B08A8F99-B85D-4BAA-B046-91A9C7D5A795}" presName="Name66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499DA61-0EA7-47E4-8211-C30FB0E22C96}" type="pres">
      <dgm:prSet presAssocID="{AAC00118-0658-46F6-8F29-6BD4DF434A50}" presName="hierRoot2" presStyleCnt="0">
        <dgm:presLayoutVars>
          <dgm:hierBranch val="init"/>
        </dgm:presLayoutVars>
      </dgm:prSet>
      <dgm:spPr/>
    </dgm:pt>
    <dgm:pt modelId="{C01F758D-67DC-4010-8A59-C98806BF8137}" type="pres">
      <dgm:prSet presAssocID="{AAC00118-0658-46F6-8F29-6BD4DF434A50}" presName="rootComposite" presStyleCnt="0"/>
      <dgm:spPr/>
    </dgm:pt>
    <dgm:pt modelId="{4C64D6CF-FDAE-4B71-8C0E-40A3A437178A}" type="pres">
      <dgm:prSet presAssocID="{AAC00118-0658-46F6-8F29-6BD4DF434A50}" presName="rootText" presStyleLbl="node2" presStyleIdx="0" presStyleCnt="3" custScaleX="134649" custScaleY="679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812EDE-4492-42B0-9FF9-98AE0C9C2BDC}" type="pres">
      <dgm:prSet presAssocID="{AAC00118-0658-46F6-8F29-6BD4DF434A50}" presName="rootConnector" presStyleLbl="node2" presStyleIdx="0" presStyleCnt="3"/>
      <dgm:spPr/>
      <dgm:t>
        <a:bodyPr/>
        <a:lstStyle/>
        <a:p>
          <a:pPr rtl="1"/>
          <a:endParaRPr lang="fa-IR"/>
        </a:p>
      </dgm:t>
    </dgm:pt>
    <dgm:pt modelId="{FFE25105-4A0C-498C-803C-62433493B321}" type="pres">
      <dgm:prSet presAssocID="{AAC00118-0658-46F6-8F29-6BD4DF434A50}" presName="hierChild4" presStyleCnt="0"/>
      <dgm:spPr/>
    </dgm:pt>
    <dgm:pt modelId="{8A39B168-0A7E-4F23-9837-B108F377A9FB}" type="pres">
      <dgm:prSet presAssocID="{AAC00118-0658-46F6-8F29-6BD4DF434A50}" presName="hierChild5" presStyleCnt="0"/>
      <dgm:spPr/>
    </dgm:pt>
    <dgm:pt modelId="{0AA6256F-A092-4932-992C-9457A8E7F2A3}" type="pres">
      <dgm:prSet presAssocID="{D63F689B-4184-47CF-83D3-0EE2E68141E7}" presName="hierChild3" presStyleCnt="0"/>
      <dgm:spPr/>
    </dgm:pt>
    <dgm:pt modelId="{7C8E1692-9DBD-4489-8A85-7427C4B17A43}" type="pres">
      <dgm:prSet presAssocID="{B888CC5B-CAE9-4386-BEEB-FA67D1028BDE}" presName="hierRoot1" presStyleCnt="0">
        <dgm:presLayoutVars>
          <dgm:hierBranch val="init"/>
        </dgm:presLayoutVars>
      </dgm:prSet>
      <dgm:spPr/>
    </dgm:pt>
    <dgm:pt modelId="{F10D8B2E-2182-4D40-8B47-2F65D825F248}" type="pres">
      <dgm:prSet presAssocID="{B888CC5B-CAE9-4386-BEEB-FA67D1028BDE}" presName="rootComposite1" presStyleCnt="0"/>
      <dgm:spPr/>
    </dgm:pt>
    <dgm:pt modelId="{689AF510-C6C1-42CA-8D95-C7A4EA6ACC7A}" type="pres">
      <dgm:prSet presAssocID="{B888CC5B-CAE9-4386-BEEB-FA67D1028BDE}" presName="rootText1" presStyleLbl="node0" presStyleIdx="1" presStyleCnt="2" custScaleX="23657" custScaleY="3131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42D00DD-743D-49FA-A265-E7CB96255AEF}" type="pres">
      <dgm:prSet presAssocID="{B888CC5B-CAE9-4386-BEEB-FA67D1028BDE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B2671E3F-793F-4E7F-AF25-C3BB6F5D6084}" type="pres">
      <dgm:prSet presAssocID="{B888CC5B-CAE9-4386-BEEB-FA67D1028BDE}" presName="hierChild2" presStyleCnt="0"/>
      <dgm:spPr/>
    </dgm:pt>
    <dgm:pt modelId="{1D935CF8-4AF1-4E9D-8805-D5AC3EFBB76C}" type="pres">
      <dgm:prSet presAssocID="{320DBC28-98B3-4B2E-A68F-4D6990968CEA}" presName="Name66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5EAC7CF-B9EF-46E5-B2A9-3A31F640E6BF}" type="pres">
      <dgm:prSet presAssocID="{8F0111D3-F3FF-494D-9F17-15F56EA31A40}" presName="hierRoot2" presStyleCnt="0">
        <dgm:presLayoutVars>
          <dgm:hierBranch val="init"/>
        </dgm:presLayoutVars>
      </dgm:prSet>
      <dgm:spPr/>
    </dgm:pt>
    <dgm:pt modelId="{3EF46858-E056-4FD6-B5F5-4454E303CB90}" type="pres">
      <dgm:prSet presAssocID="{8F0111D3-F3FF-494D-9F17-15F56EA31A40}" presName="rootComposite" presStyleCnt="0"/>
      <dgm:spPr/>
    </dgm:pt>
    <dgm:pt modelId="{AD798E86-CDEB-4818-A589-A639CDCA9533}" type="pres">
      <dgm:prSet presAssocID="{8F0111D3-F3FF-494D-9F17-15F56EA31A40}" presName="rootText" presStyleLbl="node2" presStyleIdx="1" presStyleCnt="3" custScaleX="135595" custScaleY="497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FE3D72B-5C56-45A3-83C4-B81087E73396}" type="pres">
      <dgm:prSet presAssocID="{8F0111D3-F3FF-494D-9F17-15F56EA31A40}" presName="rootConnector" presStyleLbl="node2" presStyleIdx="1" presStyleCnt="3"/>
      <dgm:spPr/>
      <dgm:t>
        <a:bodyPr/>
        <a:lstStyle/>
        <a:p>
          <a:pPr rtl="1"/>
          <a:endParaRPr lang="fa-IR"/>
        </a:p>
      </dgm:t>
    </dgm:pt>
    <dgm:pt modelId="{0472C891-5C1B-482E-80D6-D254D033B51B}" type="pres">
      <dgm:prSet presAssocID="{8F0111D3-F3FF-494D-9F17-15F56EA31A40}" presName="hierChild4" presStyleCnt="0"/>
      <dgm:spPr/>
    </dgm:pt>
    <dgm:pt modelId="{28158D71-3506-495C-BF18-C1D78A26A43D}" type="pres">
      <dgm:prSet presAssocID="{8F0111D3-F3FF-494D-9F17-15F56EA31A40}" presName="hierChild5" presStyleCnt="0"/>
      <dgm:spPr/>
    </dgm:pt>
    <dgm:pt modelId="{96B06702-5518-4DE4-B953-B896125D9D85}" type="pres">
      <dgm:prSet presAssocID="{0D019947-56F3-4618-82D1-741E3D372F26}" presName="Name66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68A9F70-F4C9-462C-9C37-989BBF5E7F28}" type="pres">
      <dgm:prSet presAssocID="{3DB7952B-73D7-43F0-BE31-D14D195957D4}" presName="hierRoot2" presStyleCnt="0">
        <dgm:presLayoutVars>
          <dgm:hierBranch val="init"/>
        </dgm:presLayoutVars>
      </dgm:prSet>
      <dgm:spPr/>
    </dgm:pt>
    <dgm:pt modelId="{DE7D3BBD-A3FC-4CE3-9C52-68412B3F6263}" type="pres">
      <dgm:prSet presAssocID="{3DB7952B-73D7-43F0-BE31-D14D195957D4}" presName="rootComposite" presStyleCnt="0"/>
      <dgm:spPr/>
    </dgm:pt>
    <dgm:pt modelId="{0CE36393-715A-45B1-BFCD-BDB67378115A}" type="pres">
      <dgm:prSet presAssocID="{3DB7952B-73D7-43F0-BE31-D14D195957D4}" presName="rootText" presStyleLbl="node2" presStyleIdx="2" presStyleCnt="3" custScaleX="135595" custScaleY="4972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4E60EE4-D7D1-453A-BBF3-9964C38700EC}" type="pres">
      <dgm:prSet presAssocID="{3DB7952B-73D7-43F0-BE31-D14D195957D4}" presName="rootConnector" presStyleLbl="node2" presStyleIdx="2" presStyleCnt="3"/>
      <dgm:spPr/>
      <dgm:t>
        <a:bodyPr/>
        <a:lstStyle/>
        <a:p>
          <a:pPr rtl="1"/>
          <a:endParaRPr lang="fa-IR"/>
        </a:p>
      </dgm:t>
    </dgm:pt>
    <dgm:pt modelId="{29F65D94-A0C3-487E-9865-1A28282CDD49}" type="pres">
      <dgm:prSet presAssocID="{3DB7952B-73D7-43F0-BE31-D14D195957D4}" presName="hierChild4" presStyleCnt="0"/>
      <dgm:spPr/>
    </dgm:pt>
    <dgm:pt modelId="{250A07D1-1DBA-434E-AD7D-E13D5E569E61}" type="pres">
      <dgm:prSet presAssocID="{3DB7952B-73D7-43F0-BE31-D14D195957D4}" presName="hierChild5" presStyleCnt="0"/>
      <dgm:spPr/>
    </dgm:pt>
    <dgm:pt modelId="{F87280DC-2FB3-41FA-92BE-AD9E46F781B3}" type="pres">
      <dgm:prSet presAssocID="{B888CC5B-CAE9-4386-BEEB-FA67D1028BDE}" presName="hierChild3" presStyleCnt="0"/>
      <dgm:spPr/>
    </dgm:pt>
  </dgm:ptLst>
  <dgm:cxnLst>
    <dgm:cxn modelId="{DCD664F2-39FE-4278-8E00-151509545B9E}" srcId="{4BB3421A-C8D9-4785-9A72-AB485B92D552}" destId="{D63F689B-4184-47CF-83D3-0EE2E68141E7}" srcOrd="0" destOrd="0" parTransId="{55D0DE74-7593-496B-B936-2485EBF0F12D}" sibTransId="{ACCC3C25-0898-43CE-BB4D-6BC5D4E00ED4}"/>
    <dgm:cxn modelId="{8483DEBF-BAAB-4C96-B917-0A61EB71F722}" type="presOf" srcId="{4BB3421A-C8D9-4785-9A72-AB485B92D552}" destId="{F46E7844-F2F5-4C12-8D34-29862967918A}" srcOrd="0" destOrd="0" presId="urn:microsoft.com/office/officeart/2009/3/layout/HorizontalOrganizationChart"/>
    <dgm:cxn modelId="{6686D12B-AF32-42CC-AC9D-CA68817B71C9}" type="presOf" srcId="{D63F689B-4184-47CF-83D3-0EE2E68141E7}" destId="{35214852-4F04-4E5F-8530-98FFBA3E62EF}" srcOrd="1" destOrd="0" presId="urn:microsoft.com/office/officeart/2009/3/layout/HorizontalOrganizationChart"/>
    <dgm:cxn modelId="{34FAAEA4-10C5-481C-838D-F291D2BF0635}" srcId="{B888CC5B-CAE9-4386-BEEB-FA67D1028BDE}" destId="{3DB7952B-73D7-43F0-BE31-D14D195957D4}" srcOrd="1" destOrd="0" parTransId="{0D019947-56F3-4618-82D1-741E3D372F26}" sibTransId="{25EF28D7-E36A-457D-9EF4-0EF9F3D0202F}"/>
    <dgm:cxn modelId="{693ABDBE-7574-4444-BE6A-FAA7D9B6C4D9}" type="presOf" srcId="{3DB7952B-73D7-43F0-BE31-D14D195957D4}" destId="{34E60EE4-D7D1-453A-BBF3-9964C38700EC}" srcOrd="1" destOrd="0" presId="urn:microsoft.com/office/officeart/2009/3/layout/HorizontalOrganizationChart"/>
    <dgm:cxn modelId="{4C7F13E5-9B42-4F14-869C-77AD75BA9C8B}" type="presOf" srcId="{B888CC5B-CAE9-4386-BEEB-FA67D1028BDE}" destId="{C42D00DD-743D-49FA-A265-E7CB96255AEF}" srcOrd="1" destOrd="0" presId="urn:microsoft.com/office/officeart/2009/3/layout/HorizontalOrganizationChart"/>
    <dgm:cxn modelId="{EB47047D-C7C2-48E2-AE6C-596FE8175C38}" type="presOf" srcId="{8F0111D3-F3FF-494D-9F17-15F56EA31A40}" destId="{AD798E86-CDEB-4818-A589-A639CDCA9533}" srcOrd="0" destOrd="0" presId="urn:microsoft.com/office/officeart/2009/3/layout/HorizontalOrganizationChart"/>
    <dgm:cxn modelId="{5FC3C591-2E4D-474E-ACA6-5732826EBC12}" type="presOf" srcId="{AAC00118-0658-46F6-8F29-6BD4DF434A50}" destId="{5E812EDE-4492-42B0-9FF9-98AE0C9C2BDC}" srcOrd="1" destOrd="0" presId="urn:microsoft.com/office/officeart/2009/3/layout/HorizontalOrganizationChart"/>
    <dgm:cxn modelId="{41544BF7-52AE-415E-AFDD-EB17B4EBBB18}" type="presOf" srcId="{B888CC5B-CAE9-4386-BEEB-FA67D1028BDE}" destId="{689AF510-C6C1-42CA-8D95-C7A4EA6ACC7A}" srcOrd="0" destOrd="0" presId="urn:microsoft.com/office/officeart/2009/3/layout/HorizontalOrganizationChart"/>
    <dgm:cxn modelId="{95C75EA0-BE94-4148-BC35-CF258AA2A225}" srcId="{4BB3421A-C8D9-4785-9A72-AB485B92D552}" destId="{B888CC5B-CAE9-4386-BEEB-FA67D1028BDE}" srcOrd="1" destOrd="0" parTransId="{8318D909-B44B-484F-8678-3498E8E8B641}" sibTransId="{2CAFFCA3-1362-45B2-BB95-FF547C7B86B2}"/>
    <dgm:cxn modelId="{370A423E-ACE4-42CE-8CC2-59C865AEB03D}" type="presOf" srcId="{0D019947-56F3-4618-82D1-741E3D372F26}" destId="{96B06702-5518-4DE4-B953-B896125D9D85}" srcOrd="0" destOrd="0" presId="urn:microsoft.com/office/officeart/2009/3/layout/HorizontalOrganizationChart"/>
    <dgm:cxn modelId="{0A8B6D00-79B9-4A25-B9CC-97C2C6F0B069}" type="presOf" srcId="{B08A8F99-B85D-4BAA-B046-91A9C7D5A795}" destId="{9D4F0B28-9939-4E7F-AAA7-B90F857C04D2}" srcOrd="0" destOrd="0" presId="urn:microsoft.com/office/officeart/2009/3/layout/HorizontalOrganizationChart"/>
    <dgm:cxn modelId="{4B9BDC3E-17A4-4082-AA48-D970ECD79BC0}" type="presOf" srcId="{3DB7952B-73D7-43F0-BE31-D14D195957D4}" destId="{0CE36393-715A-45B1-BFCD-BDB67378115A}" srcOrd="0" destOrd="0" presId="urn:microsoft.com/office/officeart/2009/3/layout/HorizontalOrganizationChart"/>
    <dgm:cxn modelId="{FD9F77BC-28A1-4E85-A234-9068A277B357}" type="presOf" srcId="{AAC00118-0658-46F6-8F29-6BD4DF434A50}" destId="{4C64D6CF-FDAE-4B71-8C0E-40A3A437178A}" srcOrd="0" destOrd="0" presId="urn:microsoft.com/office/officeart/2009/3/layout/HorizontalOrganizationChart"/>
    <dgm:cxn modelId="{9ED926A0-1F6D-4DA7-B959-2F898AE047FA}" srcId="{D63F689B-4184-47CF-83D3-0EE2E68141E7}" destId="{AAC00118-0658-46F6-8F29-6BD4DF434A50}" srcOrd="0" destOrd="0" parTransId="{B08A8F99-B85D-4BAA-B046-91A9C7D5A795}" sibTransId="{56CBB190-F566-4FFC-9FB7-1B49F94E22D4}"/>
    <dgm:cxn modelId="{8552909F-A865-4AAD-B8D5-00F78DA6C067}" type="presOf" srcId="{8F0111D3-F3FF-494D-9F17-15F56EA31A40}" destId="{4FE3D72B-5C56-45A3-83C4-B81087E73396}" srcOrd="1" destOrd="0" presId="urn:microsoft.com/office/officeart/2009/3/layout/HorizontalOrganizationChart"/>
    <dgm:cxn modelId="{3A8AFF12-517B-4CE0-A06C-F73B794262C3}" srcId="{B888CC5B-CAE9-4386-BEEB-FA67D1028BDE}" destId="{8F0111D3-F3FF-494D-9F17-15F56EA31A40}" srcOrd="0" destOrd="0" parTransId="{320DBC28-98B3-4B2E-A68F-4D6990968CEA}" sibTransId="{48B32D77-906D-4A3D-8DEC-8F487B3C2603}"/>
    <dgm:cxn modelId="{49DBDA38-284C-4784-B003-686E7ECC37DF}" type="presOf" srcId="{320DBC28-98B3-4B2E-A68F-4D6990968CEA}" destId="{1D935CF8-4AF1-4E9D-8805-D5AC3EFBB76C}" srcOrd="0" destOrd="0" presId="urn:microsoft.com/office/officeart/2009/3/layout/HorizontalOrganizationChart"/>
    <dgm:cxn modelId="{752F3470-4592-4101-BB2B-6DC868723146}" type="presOf" srcId="{D63F689B-4184-47CF-83D3-0EE2E68141E7}" destId="{488ADD6A-A48B-4E50-A0C7-63A6424DDD7E}" srcOrd="0" destOrd="0" presId="urn:microsoft.com/office/officeart/2009/3/layout/HorizontalOrganizationChart"/>
    <dgm:cxn modelId="{24B2EDFF-F438-47FF-9F51-162C91B823AC}" type="presParOf" srcId="{F46E7844-F2F5-4C12-8D34-29862967918A}" destId="{F116C2F2-2508-4855-9663-4B4AC7B71239}" srcOrd="0" destOrd="0" presId="urn:microsoft.com/office/officeart/2009/3/layout/HorizontalOrganizationChart"/>
    <dgm:cxn modelId="{903987D2-9055-45C7-89E4-4F1CE9BD1F29}" type="presParOf" srcId="{F116C2F2-2508-4855-9663-4B4AC7B71239}" destId="{59CC6426-E748-4D0A-85AA-475DD126A767}" srcOrd="0" destOrd="0" presId="urn:microsoft.com/office/officeart/2009/3/layout/HorizontalOrganizationChart"/>
    <dgm:cxn modelId="{62957BA7-8D7F-497F-987D-9DF3538CAAB9}" type="presParOf" srcId="{59CC6426-E748-4D0A-85AA-475DD126A767}" destId="{488ADD6A-A48B-4E50-A0C7-63A6424DDD7E}" srcOrd="0" destOrd="0" presId="urn:microsoft.com/office/officeart/2009/3/layout/HorizontalOrganizationChart"/>
    <dgm:cxn modelId="{4FF8E92A-56EF-4BFD-AC46-A5EC0B25F47E}" type="presParOf" srcId="{59CC6426-E748-4D0A-85AA-475DD126A767}" destId="{35214852-4F04-4E5F-8530-98FFBA3E62EF}" srcOrd="1" destOrd="0" presId="urn:microsoft.com/office/officeart/2009/3/layout/HorizontalOrganizationChart"/>
    <dgm:cxn modelId="{F9610DA0-8734-43BA-9913-BFCC46FCF150}" type="presParOf" srcId="{F116C2F2-2508-4855-9663-4B4AC7B71239}" destId="{E58A80A2-69C1-4EC3-9882-F3EA043F510A}" srcOrd="1" destOrd="0" presId="urn:microsoft.com/office/officeart/2009/3/layout/HorizontalOrganizationChart"/>
    <dgm:cxn modelId="{38185A63-E68B-4D3F-8540-F2A0C5B73462}" type="presParOf" srcId="{E58A80A2-69C1-4EC3-9882-F3EA043F510A}" destId="{9D4F0B28-9939-4E7F-AAA7-B90F857C04D2}" srcOrd="0" destOrd="0" presId="urn:microsoft.com/office/officeart/2009/3/layout/HorizontalOrganizationChart"/>
    <dgm:cxn modelId="{9078EE7F-EF7F-4DB2-9191-4C7D761DC536}" type="presParOf" srcId="{E58A80A2-69C1-4EC3-9882-F3EA043F510A}" destId="{5499DA61-0EA7-47E4-8211-C30FB0E22C96}" srcOrd="1" destOrd="0" presId="urn:microsoft.com/office/officeart/2009/3/layout/HorizontalOrganizationChart"/>
    <dgm:cxn modelId="{53D3AD70-185A-46F2-849D-58B56E0B93CF}" type="presParOf" srcId="{5499DA61-0EA7-47E4-8211-C30FB0E22C96}" destId="{C01F758D-67DC-4010-8A59-C98806BF8137}" srcOrd="0" destOrd="0" presId="urn:microsoft.com/office/officeart/2009/3/layout/HorizontalOrganizationChart"/>
    <dgm:cxn modelId="{A4DBBAB2-82AF-4A8E-8620-2F3F00895E5B}" type="presParOf" srcId="{C01F758D-67DC-4010-8A59-C98806BF8137}" destId="{4C64D6CF-FDAE-4B71-8C0E-40A3A437178A}" srcOrd="0" destOrd="0" presId="urn:microsoft.com/office/officeart/2009/3/layout/HorizontalOrganizationChart"/>
    <dgm:cxn modelId="{26DE944E-1E3E-4039-BC40-683E01A3C69A}" type="presParOf" srcId="{C01F758D-67DC-4010-8A59-C98806BF8137}" destId="{5E812EDE-4492-42B0-9FF9-98AE0C9C2BDC}" srcOrd="1" destOrd="0" presId="urn:microsoft.com/office/officeart/2009/3/layout/HorizontalOrganizationChart"/>
    <dgm:cxn modelId="{A4AA5A39-53A1-4A6B-895F-9B19B72F3080}" type="presParOf" srcId="{5499DA61-0EA7-47E4-8211-C30FB0E22C96}" destId="{FFE25105-4A0C-498C-803C-62433493B321}" srcOrd="1" destOrd="0" presId="urn:microsoft.com/office/officeart/2009/3/layout/HorizontalOrganizationChart"/>
    <dgm:cxn modelId="{FB8F0E1F-DB29-4A75-BD71-4133197D8BCC}" type="presParOf" srcId="{5499DA61-0EA7-47E4-8211-C30FB0E22C96}" destId="{8A39B168-0A7E-4F23-9837-B108F377A9FB}" srcOrd="2" destOrd="0" presId="urn:microsoft.com/office/officeart/2009/3/layout/HorizontalOrganizationChart"/>
    <dgm:cxn modelId="{3142508A-8F83-492F-AA41-A8F0EF533F92}" type="presParOf" srcId="{F116C2F2-2508-4855-9663-4B4AC7B71239}" destId="{0AA6256F-A092-4932-992C-9457A8E7F2A3}" srcOrd="2" destOrd="0" presId="urn:microsoft.com/office/officeart/2009/3/layout/HorizontalOrganizationChart"/>
    <dgm:cxn modelId="{D7D6A406-7D81-427B-8BFA-0E81A3CDAF2A}" type="presParOf" srcId="{F46E7844-F2F5-4C12-8D34-29862967918A}" destId="{7C8E1692-9DBD-4489-8A85-7427C4B17A43}" srcOrd="1" destOrd="0" presId="urn:microsoft.com/office/officeart/2009/3/layout/HorizontalOrganizationChart"/>
    <dgm:cxn modelId="{D9BD8BD2-B3D0-4620-851D-4149687DD66E}" type="presParOf" srcId="{7C8E1692-9DBD-4489-8A85-7427C4B17A43}" destId="{F10D8B2E-2182-4D40-8B47-2F65D825F248}" srcOrd="0" destOrd="0" presId="urn:microsoft.com/office/officeart/2009/3/layout/HorizontalOrganizationChart"/>
    <dgm:cxn modelId="{CD716974-1A98-41FF-B2A3-066641884DA2}" type="presParOf" srcId="{F10D8B2E-2182-4D40-8B47-2F65D825F248}" destId="{689AF510-C6C1-42CA-8D95-C7A4EA6ACC7A}" srcOrd="0" destOrd="0" presId="urn:microsoft.com/office/officeart/2009/3/layout/HorizontalOrganizationChart"/>
    <dgm:cxn modelId="{3FC96BA4-774D-4460-B9E2-1872F9B70A8C}" type="presParOf" srcId="{F10D8B2E-2182-4D40-8B47-2F65D825F248}" destId="{C42D00DD-743D-49FA-A265-E7CB96255AEF}" srcOrd="1" destOrd="0" presId="urn:microsoft.com/office/officeart/2009/3/layout/HorizontalOrganizationChart"/>
    <dgm:cxn modelId="{2CEACF47-6DCF-4862-9C47-28E17A308FB6}" type="presParOf" srcId="{7C8E1692-9DBD-4489-8A85-7427C4B17A43}" destId="{B2671E3F-793F-4E7F-AF25-C3BB6F5D6084}" srcOrd="1" destOrd="0" presId="urn:microsoft.com/office/officeart/2009/3/layout/HorizontalOrganizationChart"/>
    <dgm:cxn modelId="{CAB6C3A4-70A3-4AB6-9E60-817F160B210F}" type="presParOf" srcId="{B2671E3F-793F-4E7F-AF25-C3BB6F5D6084}" destId="{1D935CF8-4AF1-4E9D-8805-D5AC3EFBB76C}" srcOrd="0" destOrd="0" presId="urn:microsoft.com/office/officeart/2009/3/layout/HorizontalOrganizationChart"/>
    <dgm:cxn modelId="{9DF18041-FB14-4906-8832-69B958760112}" type="presParOf" srcId="{B2671E3F-793F-4E7F-AF25-C3BB6F5D6084}" destId="{B5EAC7CF-B9EF-46E5-B2A9-3A31F640E6BF}" srcOrd="1" destOrd="0" presId="urn:microsoft.com/office/officeart/2009/3/layout/HorizontalOrganizationChart"/>
    <dgm:cxn modelId="{5F5E0D8A-AF93-4A0D-97A9-B68363790DAE}" type="presParOf" srcId="{B5EAC7CF-B9EF-46E5-B2A9-3A31F640E6BF}" destId="{3EF46858-E056-4FD6-B5F5-4454E303CB90}" srcOrd="0" destOrd="0" presId="urn:microsoft.com/office/officeart/2009/3/layout/HorizontalOrganizationChart"/>
    <dgm:cxn modelId="{66D6810D-E09E-4B63-9555-29AFC6B44BBF}" type="presParOf" srcId="{3EF46858-E056-4FD6-B5F5-4454E303CB90}" destId="{AD798E86-CDEB-4818-A589-A639CDCA9533}" srcOrd="0" destOrd="0" presId="urn:microsoft.com/office/officeart/2009/3/layout/HorizontalOrganizationChart"/>
    <dgm:cxn modelId="{4E034883-6622-4E04-893D-298F99CE3BB9}" type="presParOf" srcId="{3EF46858-E056-4FD6-B5F5-4454E303CB90}" destId="{4FE3D72B-5C56-45A3-83C4-B81087E73396}" srcOrd="1" destOrd="0" presId="urn:microsoft.com/office/officeart/2009/3/layout/HorizontalOrganizationChart"/>
    <dgm:cxn modelId="{6D1B292A-8F06-4321-A44F-C60BE185946B}" type="presParOf" srcId="{B5EAC7CF-B9EF-46E5-B2A9-3A31F640E6BF}" destId="{0472C891-5C1B-482E-80D6-D254D033B51B}" srcOrd="1" destOrd="0" presId="urn:microsoft.com/office/officeart/2009/3/layout/HorizontalOrganizationChart"/>
    <dgm:cxn modelId="{B18394F9-6CCA-4852-8C2A-393E8AF63798}" type="presParOf" srcId="{B5EAC7CF-B9EF-46E5-B2A9-3A31F640E6BF}" destId="{28158D71-3506-495C-BF18-C1D78A26A43D}" srcOrd="2" destOrd="0" presId="urn:microsoft.com/office/officeart/2009/3/layout/HorizontalOrganizationChart"/>
    <dgm:cxn modelId="{8FFDBD23-DD0D-4BD9-AAE3-F3845F38A185}" type="presParOf" srcId="{B2671E3F-793F-4E7F-AF25-C3BB6F5D6084}" destId="{96B06702-5518-4DE4-B953-B896125D9D85}" srcOrd="2" destOrd="0" presId="urn:microsoft.com/office/officeart/2009/3/layout/HorizontalOrganizationChart"/>
    <dgm:cxn modelId="{416874B7-E3D5-45E7-85F8-F580D7537075}" type="presParOf" srcId="{B2671E3F-793F-4E7F-AF25-C3BB6F5D6084}" destId="{D68A9F70-F4C9-462C-9C37-989BBF5E7F28}" srcOrd="3" destOrd="0" presId="urn:microsoft.com/office/officeart/2009/3/layout/HorizontalOrganizationChart"/>
    <dgm:cxn modelId="{B6A8F657-4AB0-43E4-AFD0-3376CFB68757}" type="presParOf" srcId="{D68A9F70-F4C9-462C-9C37-989BBF5E7F28}" destId="{DE7D3BBD-A3FC-4CE3-9C52-68412B3F6263}" srcOrd="0" destOrd="0" presId="urn:microsoft.com/office/officeart/2009/3/layout/HorizontalOrganizationChart"/>
    <dgm:cxn modelId="{600234D9-D41C-492F-8FB8-9FB7AA74ED30}" type="presParOf" srcId="{DE7D3BBD-A3FC-4CE3-9C52-68412B3F6263}" destId="{0CE36393-715A-45B1-BFCD-BDB67378115A}" srcOrd="0" destOrd="0" presId="urn:microsoft.com/office/officeart/2009/3/layout/HorizontalOrganizationChart"/>
    <dgm:cxn modelId="{0EE71E2D-77E2-472D-8B36-8A40DE6D84BF}" type="presParOf" srcId="{DE7D3BBD-A3FC-4CE3-9C52-68412B3F6263}" destId="{34E60EE4-D7D1-453A-BBF3-9964C38700EC}" srcOrd="1" destOrd="0" presId="urn:microsoft.com/office/officeart/2009/3/layout/HorizontalOrganizationChart"/>
    <dgm:cxn modelId="{31762B61-0FA6-4B52-9296-B0F8F23C4AA9}" type="presParOf" srcId="{D68A9F70-F4C9-462C-9C37-989BBF5E7F28}" destId="{29F65D94-A0C3-487E-9865-1A28282CDD49}" srcOrd="1" destOrd="0" presId="urn:microsoft.com/office/officeart/2009/3/layout/HorizontalOrganizationChart"/>
    <dgm:cxn modelId="{AAD78A6E-8104-424E-9D1C-244F16012663}" type="presParOf" srcId="{D68A9F70-F4C9-462C-9C37-989BBF5E7F28}" destId="{250A07D1-1DBA-434E-AD7D-E13D5E569E61}" srcOrd="2" destOrd="0" presId="urn:microsoft.com/office/officeart/2009/3/layout/HorizontalOrganizationChart"/>
    <dgm:cxn modelId="{F3205827-FB51-4CD7-B164-4C611BA17E25}" type="presParOf" srcId="{7C8E1692-9DBD-4489-8A85-7427C4B17A43}" destId="{F87280DC-2FB3-41FA-92BE-AD9E46F781B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D9341D8-770E-4CA0-BF22-9C1B26FE431F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7F38EB44-BFF0-41B8-B81B-21169D92D32F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اشکال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6BD1631-3704-40DF-921D-3FBF065B41ED}" type="parTrans" cxnId="{47631683-BBE7-4D3A-A6DE-E5F44FC9807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A253C33-AD4A-4099-A9CD-FED2473654AF}" type="sibTrans" cxnId="{47631683-BBE7-4D3A-A6DE-E5F44FC9807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DD64445-B7B3-4B91-AE55-25D077FE6ED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اگر شفاعت صحیح باشد لازم است یکی از سنت های الهی تبدیل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1A4221E-5B83-463D-97CF-5406681F06E8}" type="parTrans" cxnId="{1F8B7390-D731-4578-9C14-719C8007E0A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26D244E-617F-44B5-BEC2-43F73AEACB61}" type="sibTrans" cxnId="{1F8B7390-D731-4578-9C14-719C8007E0A6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3CBE09D-7734-416D-99C9-AEFBE385212D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سنت الهی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A49FDC6-0ABD-4D55-B263-4F6AD2372671}" type="parTrans" cxnId="{E710EB03-B3BE-4A5C-9B08-681634C3D7C4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BF3A727-15CA-44A8-8672-918C1B238884}" type="sibTrans" cxnId="{E710EB03-B3BE-4A5C-9B08-681634C3D7C4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3ADD89A-C5B8-4F5F-A1CE-3D2822A4E92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إِنَّ عِبادِي لَيْسَ لَكَ عَلَيْهِمْ سُلْطانٌ إِلاَّ مَنِ اتَّبَعَكَ مِنَ الْغاوِينَ / وَ </a:t>
          </a:r>
          <a:r>
            <a:rPr lang="fa-IR" sz="1600" u="sng" dirty="0" smtClean="0">
              <a:solidFill>
                <a:schemeClr val="bg1"/>
              </a:solidFill>
              <a:cs typeface="B Koodak" pitchFamily="2" charset="-78"/>
            </a:rPr>
            <a:t>إِنَّ جَهَنَّمَ لَمَوْعِدُهُمْ أَجْمَعِينَ </a:t>
          </a:r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(حجر / 43)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987DFEBA-0212-457E-8FC1-C78DB21C2A81}" type="parTrans" cxnId="{E56A60D9-AD1A-47C0-B8AD-1E36CA98B5A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E4AB4C7-5AA2-4905-9FFA-C576FECED770}" type="sibTrans" cxnId="{E56A60D9-AD1A-47C0-B8AD-1E36CA98B5A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F6E6026E-3936-4C09-A034-81C97E6D3CAD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عدم تغییر سنن الهی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85D0F2A-FA05-4D0E-841C-9ED6912F3134}" type="parTrans" cxnId="{D16E80A2-FB23-4E72-A849-D57649349A6F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0B67EBEB-D91C-4DAF-93B0-59B4A4674471}" type="sibTrans" cxnId="{D16E80A2-FB23-4E72-A849-D57649349A6F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9921076-3B0A-4DF7-924E-F36D88E680C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فَلَنْ تَجِدَ لِسُنَّتِ اللَّهِ تَبْديلاً وَ لَنْ تَجِدَ                                  لِسُنَّتِ اللَّهِ تَحْويلاً (فاطر / 43)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216F71C-09C8-4895-A921-96099C211588}" type="parTrans" cxnId="{6B078CB5-9022-41C4-9BCF-7C6CF0C7053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BB812E05-F57A-4FA3-A72A-1AD7C863C3D7}" type="sibTrans" cxnId="{6B078CB5-9022-41C4-9BCF-7C6CF0C7053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C7D9089-2DBE-4483-A88A-672F49ABB465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پاسخ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0035E7F-0D3F-4CA8-A463-2F7A30D7DC1F}" type="parTrans" cxnId="{261FCC24-00D5-48DA-A294-3F7DACCCABE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942EA176-F337-4401-A693-271990F0AE7D}" type="sibTrans" cxnId="{261FCC24-00D5-48DA-A294-3F7DACCCABED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BA20839-C2E8-44F4-A5E5-0F06ED63A49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پذیرش شفاعت در مورد گنه کار یکی از سنن الهی است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64F91F5-D007-4624-81E3-47D5D226311B}" type="parTrans" cxnId="{09FC46F9-F459-45DF-B6BE-A1BB30A843A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2D6ADDA-9C6C-4E9F-93A8-D90D4A655AF5}" type="sibTrans" cxnId="{09FC46F9-F459-45DF-B6BE-A1BB30A843A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12D3BF3-0884-4271-9C44-1F5DE5FCD09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هر یک از سنت های الهی تابع ملاک ها و معیار های واقعی هستند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7ED7785A-E9E1-472E-A729-1B9B2D961E88}" type="parTrans" cxnId="{83CCB420-A6E0-437F-ABA6-BBF8B8F4CCB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42DD606-B9F0-4A4C-A1F2-109A09E3702A}" type="sibTrans" cxnId="{83CCB420-A6E0-437F-ABA6-BBF8B8F4CCB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71A3A5E9-0BDC-4614-8527-7DCA908D7D02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در صورت تحقق این معیار سنت الهی تخلف ناپذیر است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D7671BB-601C-4CB4-98BB-CBDF3D1BCF6F}" type="parTrans" cxnId="{FC564400-A32E-46BF-A240-42A802C6D61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CD497493-2347-4247-8E2C-41623D32B0C6}" type="sibTrans" cxnId="{FC564400-A32E-46BF-A240-42A802C6D619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29F8CA9-F601-4891-A5F5-5216264FA21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بسیاری از آیات قرآن کریم (مانند آیه مذکور) در مقام بیان قیود و حدود این ملاک ها نیست بلکه اصل سنت رابیان نموده و به بیان ملاک اقوی اکتفا می کنند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FD0F70F4-E937-4067-B62D-AE1FC272ADB0}" type="parTrans" cxnId="{58D93C01-74A7-4B5C-BF2E-9ADB86A8DA1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14B76306-5FB5-4777-B32B-4C7C0F4543A2}" type="sibTrans" cxnId="{58D93C01-74A7-4B5C-BF2E-9ADB86A8DA1A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735FC24-C819-46C3-9447-2647872781F9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بنابراین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68148F7-69CA-400C-BB2B-B339DAA38EB7}" type="parTrans" cxnId="{4E570214-CCFB-413D-8A5E-5DB0F15CA0D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04E10D3-39B9-4A3C-8DB0-2A8BE363E99F}" type="sibTrans" cxnId="{4E570214-CCFB-413D-8A5E-5DB0F15CA0D2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2E218611-BA8A-428E-839E-8F3C793C859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ورود به جهنم برای تابعین شیطان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2DDE9E76-D990-4695-B5FC-112A166913E4}" type="parTrans" cxnId="{DD3C6CE4-9569-4679-82F6-2BEA417459E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43F474C-71C3-4204-92E3-1620F9E7BC54}" type="sibTrans" cxnId="{DD3C6CE4-9569-4679-82F6-2BEA417459E1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43B850B5-162B-4AB4-BF9D-E974B2CBE9BF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از سنن الهی است و تخلف ناپذیر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246927E-FC30-4B13-B00E-4CC032D2F3E8}" type="parTrans" cxnId="{75B292D0-4AA0-400C-982E-8B53A62FC7B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53E2BFD-55B1-46B8-9E1B-503C6A454FBE}" type="sibTrans" cxnId="{75B292D0-4AA0-400C-982E-8B53A62FC7BC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48FA6F9-0C03-4F44-A429-1B34D0A9D9A4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1"/>
              </a:solidFill>
              <a:cs typeface="B Koodak" pitchFamily="2" charset="-78"/>
            </a:rPr>
            <a:t>وقتی ملاک آن محقق شود</a:t>
          </a:r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87328E66-AE43-46AA-9F4E-C5A7410C1043}" type="parTrans" cxnId="{0756069C-DE37-4B24-B487-7B66EA0CB55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D6E207C-6A5F-4216-9F72-88954FB31DC2}" type="sibTrans" cxnId="{0756069C-DE37-4B24-B487-7B66EA0CB55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5F391E82-2E28-41E9-84A9-05A7A5403C9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ورود به رحمت الهی به واسطه شفاعت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043E555D-0F0D-4133-A3B8-59C1245000A2}" type="parTrans" cxnId="{2AD8EC21-A732-43FD-BCF1-28DF1B4AF3F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E91412D-2BE1-454C-B97B-2DE2487DCF5B}" type="sibTrans" cxnId="{2AD8EC21-A732-43FD-BCF1-28DF1B4AF3F8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A1D9B7CA-E06C-4630-804B-4D2F247A6CB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از سنن الهی است و تخلف ناپذیر 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62758050-B0DD-4380-9520-78D7E4AA1062}" type="parTrans" cxnId="{F08EF3FE-B4A3-42CA-9307-E3C53B8E97F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6B86BB3D-01F3-42C0-850B-75E8E0F6818F}" type="sibTrans" cxnId="{F08EF3FE-B4A3-42CA-9307-E3C53B8E97F0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E7C951BB-D12D-479B-AC88-EE38DC49319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1"/>
              </a:solidFill>
              <a:cs typeface="B Koodak" pitchFamily="2" charset="-78"/>
            </a:rPr>
            <a:t>وقتی ملاک آن محقق شود</a:t>
          </a:r>
          <a:endParaRPr lang="fa-IR" sz="1600" dirty="0">
            <a:solidFill>
              <a:schemeClr val="bg1"/>
            </a:solidFill>
            <a:cs typeface="B Koodak" pitchFamily="2" charset="-78"/>
          </a:endParaRPr>
        </a:p>
      </dgm:t>
    </dgm:pt>
    <dgm:pt modelId="{C4043448-E2EF-4DEA-B467-BF5C5821069C}" type="parTrans" cxnId="{995F9414-CADA-4AE8-BD53-6D642508322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3965F91B-0DF5-4CA2-B10F-724C88A883DB}" type="sibTrans" cxnId="{995F9414-CADA-4AE8-BD53-6D6425083223}">
      <dgm:prSet/>
      <dgm:spPr/>
      <dgm:t>
        <a:bodyPr/>
        <a:lstStyle/>
        <a:p>
          <a:pPr rtl="1"/>
          <a:endParaRPr lang="fa-IR" sz="1600">
            <a:solidFill>
              <a:schemeClr val="bg1"/>
            </a:solidFill>
            <a:cs typeface="B Koodak" pitchFamily="2" charset="-78"/>
          </a:endParaRPr>
        </a:p>
      </dgm:t>
    </dgm:pt>
    <dgm:pt modelId="{D61C56CB-E7CD-4C17-9E41-A92365E65592}" type="pres">
      <dgm:prSet presAssocID="{CD9341D8-770E-4CA0-BF22-9C1B26FE431F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CE968A0-9E05-45B2-B73C-9FEA3F703906}" type="pres">
      <dgm:prSet presAssocID="{7F38EB44-BFF0-41B8-B81B-21169D92D32F}" presName="hierRoot1" presStyleCnt="0">
        <dgm:presLayoutVars>
          <dgm:hierBranch val="init"/>
        </dgm:presLayoutVars>
      </dgm:prSet>
      <dgm:spPr/>
    </dgm:pt>
    <dgm:pt modelId="{D95F5321-31A4-4949-B44E-83AF771E545A}" type="pres">
      <dgm:prSet presAssocID="{7F38EB44-BFF0-41B8-B81B-21169D92D32F}" presName="rootComposite1" presStyleCnt="0"/>
      <dgm:spPr/>
    </dgm:pt>
    <dgm:pt modelId="{9A9BD075-D56C-43FF-B787-91918C66C2D5}" type="pres">
      <dgm:prSet presAssocID="{7F38EB44-BFF0-41B8-B81B-21169D92D32F}" presName="rootText1" presStyleLbl="node0" presStyleIdx="0" presStyleCnt="2" custScaleX="486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C67D499-6A7B-4CF8-A34D-073536B34F85}" type="pres">
      <dgm:prSet presAssocID="{7F38EB44-BFF0-41B8-B81B-21169D92D32F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08037B1A-0804-4BC5-AC6E-7F3B60C603EA}" type="pres">
      <dgm:prSet presAssocID="{7F38EB44-BFF0-41B8-B81B-21169D92D32F}" presName="hierChild2" presStyleCnt="0"/>
      <dgm:spPr/>
    </dgm:pt>
    <dgm:pt modelId="{0459D044-FFC4-49F3-8DA6-187C8D7300DC}" type="pres">
      <dgm:prSet presAssocID="{C1A4221E-5B83-463D-97CF-5406681F06E8}" presName="Name66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D537867D-1843-4125-99D6-298ABA672425}" type="pres">
      <dgm:prSet presAssocID="{3DD64445-B7B3-4B91-AE55-25D077FE6ED8}" presName="hierRoot2" presStyleCnt="0">
        <dgm:presLayoutVars>
          <dgm:hierBranch val="init"/>
        </dgm:presLayoutVars>
      </dgm:prSet>
      <dgm:spPr/>
    </dgm:pt>
    <dgm:pt modelId="{6AAFCE88-4991-4C31-A150-503729A4EB76}" type="pres">
      <dgm:prSet presAssocID="{3DD64445-B7B3-4B91-AE55-25D077FE6ED8}" presName="rootComposite" presStyleCnt="0"/>
      <dgm:spPr/>
    </dgm:pt>
    <dgm:pt modelId="{82FBE7D9-CD05-4224-BB9A-333B662F6C62}" type="pres">
      <dgm:prSet presAssocID="{3DD64445-B7B3-4B91-AE55-25D077FE6ED8}" presName="rootText" presStyleLbl="node2" presStyleIdx="0" presStyleCnt="6" custScaleX="171537" custScaleY="1733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545BDC7-B4F4-4813-A81B-37BB54C7B636}" type="pres">
      <dgm:prSet presAssocID="{3DD64445-B7B3-4B91-AE55-25D077FE6ED8}" presName="rootConnector" presStyleLbl="node2" presStyleIdx="0" presStyleCnt="6"/>
      <dgm:spPr/>
      <dgm:t>
        <a:bodyPr/>
        <a:lstStyle/>
        <a:p>
          <a:pPr rtl="1"/>
          <a:endParaRPr lang="fa-IR"/>
        </a:p>
      </dgm:t>
    </dgm:pt>
    <dgm:pt modelId="{AB7D82A9-BF52-4918-885E-E80CC117D00E}" type="pres">
      <dgm:prSet presAssocID="{3DD64445-B7B3-4B91-AE55-25D077FE6ED8}" presName="hierChild4" presStyleCnt="0"/>
      <dgm:spPr/>
    </dgm:pt>
    <dgm:pt modelId="{7F714C60-C3AB-43CB-A9CA-16E74DF03B29}" type="pres">
      <dgm:prSet presAssocID="{AA49FDC6-0ABD-4D55-B263-4F6AD2372671}" presName="Name66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1984E62-2F3B-4252-A9E9-01B4C78D1504}" type="pres">
      <dgm:prSet presAssocID="{B3CBE09D-7734-416D-99C9-AEFBE385212D}" presName="hierRoot2" presStyleCnt="0">
        <dgm:presLayoutVars>
          <dgm:hierBranch val="init"/>
        </dgm:presLayoutVars>
      </dgm:prSet>
      <dgm:spPr/>
    </dgm:pt>
    <dgm:pt modelId="{A1F18BD8-77A8-4CB7-8936-01EF4DF23232}" type="pres">
      <dgm:prSet presAssocID="{B3CBE09D-7734-416D-99C9-AEFBE385212D}" presName="rootComposite" presStyleCnt="0"/>
      <dgm:spPr/>
    </dgm:pt>
    <dgm:pt modelId="{E77ADA41-A176-439A-9A32-E8444CE27532}" type="pres">
      <dgm:prSet presAssocID="{B3CBE09D-7734-416D-99C9-AEFBE385212D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05353AC-7DF8-464F-AA2E-0279691D7853}" type="pres">
      <dgm:prSet presAssocID="{B3CBE09D-7734-416D-99C9-AEFBE385212D}" presName="rootConnector" presStyleLbl="node3" presStyleIdx="0" presStyleCnt="4"/>
      <dgm:spPr/>
      <dgm:t>
        <a:bodyPr/>
        <a:lstStyle/>
        <a:p>
          <a:pPr rtl="1"/>
          <a:endParaRPr lang="fa-IR"/>
        </a:p>
      </dgm:t>
    </dgm:pt>
    <dgm:pt modelId="{76691485-39E1-4B9D-BBBD-72F8468C0FD1}" type="pres">
      <dgm:prSet presAssocID="{B3CBE09D-7734-416D-99C9-AEFBE385212D}" presName="hierChild4" presStyleCnt="0"/>
      <dgm:spPr/>
    </dgm:pt>
    <dgm:pt modelId="{B7127506-1775-4CF4-A96C-EE82AA048533}" type="pres">
      <dgm:prSet presAssocID="{987DFEBA-0212-457E-8FC1-C78DB21C2A81}" presName="Name66" presStyleLbl="parChTrans1D4" presStyleIdx="0" presStyleCnt="6"/>
      <dgm:spPr/>
      <dgm:t>
        <a:bodyPr/>
        <a:lstStyle/>
        <a:p>
          <a:pPr rtl="1"/>
          <a:endParaRPr lang="fa-IR"/>
        </a:p>
      </dgm:t>
    </dgm:pt>
    <dgm:pt modelId="{08D66876-1570-40BE-A82E-5B65D6AA12C7}" type="pres">
      <dgm:prSet presAssocID="{23ADD89A-C5B8-4F5F-A1CE-3D2822A4E92C}" presName="hierRoot2" presStyleCnt="0">
        <dgm:presLayoutVars>
          <dgm:hierBranch val="init"/>
        </dgm:presLayoutVars>
      </dgm:prSet>
      <dgm:spPr/>
    </dgm:pt>
    <dgm:pt modelId="{6D55A090-F136-49FE-8B49-3E5F3858C63E}" type="pres">
      <dgm:prSet presAssocID="{23ADD89A-C5B8-4F5F-A1CE-3D2822A4E92C}" presName="rootComposite" presStyleCnt="0"/>
      <dgm:spPr/>
    </dgm:pt>
    <dgm:pt modelId="{457632C0-5745-45EF-8722-73F86376A08A}" type="pres">
      <dgm:prSet presAssocID="{23ADD89A-C5B8-4F5F-A1CE-3D2822A4E92C}" presName="rootText" presStyleLbl="node4" presStyleIdx="0" presStyleCnt="6" custScaleX="263513" custScaleY="1497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79B4C0B-9BDD-41AF-ACC6-634DB82786FE}" type="pres">
      <dgm:prSet presAssocID="{23ADD89A-C5B8-4F5F-A1CE-3D2822A4E92C}" presName="rootConnector" presStyleLbl="node4" presStyleIdx="0" presStyleCnt="6"/>
      <dgm:spPr/>
      <dgm:t>
        <a:bodyPr/>
        <a:lstStyle/>
        <a:p>
          <a:pPr rtl="1"/>
          <a:endParaRPr lang="fa-IR"/>
        </a:p>
      </dgm:t>
    </dgm:pt>
    <dgm:pt modelId="{9DF7D6B4-52C4-43BB-896D-C52F1CC2A90C}" type="pres">
      <dgm:prSet presAssocID="{23ADD89A-C5B8-4F5F-A1CE-3D2822A4E92C}" presName="hierChild4" presStyleCnt="0"/>
      <dgm:spPr/>
    </dgm:pt>
    <dgm:pt modelId="{D3CFFB60-2762-45B5-8E3B-881F3F1FE4DA}" type="pres">
      <dgm:prSet presAssocID="{23ADD89A-C5B8-4F5F-A1CE-3D2822A4E92C}" presName="hierChild5" presStyleCnt="0"/>
      <dgm:spPr/>
    </dgm:pt>
    <dgm:pt modelId="{C4A07E11-7E1D-49FC-83AC-BA83867C613A}" type="pres">
      <dgm:prSet presAssocID="{B3CBE09D-7734-416D-99C9-AEFBE385212D}" presName="hierChild5" presStyleCnt="0"/>
      <dgm:spPr/>
    </dgm:pt>
    <dgm:pt modelId="{7AB73DCD-A235-4C47-89A5-71624E21D175}" type="pres">
      <dgm:prSet presAssocID="{A85D0F2A-FA05-4D0E-841C-9ED6912F3134}" presName="Name66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E921BE9A-1AC8-4616-ACAE-C5EFE28786B6}" type="pres">
      <dgm:prSet presAssocID="{F6E6026E-3936-4C09-A034-81C97E6D3CAD}" presName="hierRoot2" presStyleCnt="0">
        <dgm:presLayoutVars>
          <dgm:hierBranch val="init"/>
        </dgm:presLayoutVars>
      </dgm:prSet>
      <dgm:spPr/>
    </dgm:pt>
    <dgm:pt modelId="{312B7F75-1F4B-4A3B-B136-BDDCEE175B9E}" type="pres">
      <dgm:prSet presAssocID="{F6E6026E-3936-4C09-A034-81C97E6D3CAD}" presName="rootComposite" presStyleCnt="0"/>
      <dgm:spPr/>
    </dgm:pt>
    <dgm:pt modelId="{E064E771-C52B-4DA1-B283-93745BE9F31F}" type="pres">
      <dgm:prSet presAssocID="{F6E6026E-3936-4C09-A034-81C97E6D3CAD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8DD27D7-6395-48CF-A1C5-E091DB79226B}" type="pres">
      <dgm:prSet presAssocID="{F6E6026E-3936-4C09-A034-81C97E6D3CAD}" presName="rootConnector" presStyleLbl="node3" presStyleIdx="1" presStyleCnt="4"/>
      <dgm:spPr/>
      <dgm:t>
        <a:bodyPr/>
        <a:lstStyle/>
        <a:p>
          <a:pPr rtl="1"/>
          <a:endParaRPr lang="fa-IR"/>
        </a:p>
      </dgm:t>
    </dgm:pt>
    <dgm:pt modelId="{764245B9-5EB8-4FF3-911D-B6ABEDC490A0}" type="pres">
      <dgm:prSet presAssocID="{F6E6026E-3936-4C09-A034-81C97E6D3CAD}" presName="hierChild4" presStyleCnt="0"/>
      <dgm:spPr/>
    </dgm:pt>
    <dgm:pt modelId="{8B59704E-555D-403E-99AA-C3A06D645852}" type="pres">
      <dgm:prSet presAssocID="{7216F71C-09C8-4895-A921-96099C211588}" presName="Name66" presStyleLbl="parChTrans1D4" presStyleIdx="1" presStyleCnt="6"/>
      <dgm:spPr/>
      <dgm:t>
        <a:bodyPr/>
        <a:lstStyle/>
        <a:p>
          <a:pPr rtl="1"/>
          <a:endParaRPr lang="fa-IR"/>
        </a:p>
      </dgm:t>
    </dgm:pt>
    <dgm:pt modelId="{4C9B46DB-4811-45CF-A5B6-FE136C69D2A9}" type="pres">
      <dgm:prSet presAssocID="{D9921076-3B0A-4DF7-924E-F36D88E680C9}" presName="hierRoot2" presStyleCnt="0">
        <dgm:presLayoutVars>
          <dgm:hierBranch val="init"/>
        </dgm:presLayoutVars>
      </dgm:prSet>
      <dgm:spPr/>
    </dgm:pt>
    <dgm:pt modelId="{E1339E89-DBCA-401F-8696-0F705C0F9E8D}" type="pres">
      <dgm:prSet presAssocID="{D9921076-3B0A-4DF7-924E-F36D88E680C9}" presName="rootComposite" presStyleCnt="0"/>
      <dgm:spPr/>
    </dgm:pt>
    <dgm:pt modelId="{DAD69A6E-D12D-43AA-8F95-2194F05EE1DC}" type="pres">
      <dgm:prSet presAssocID="{D9921076-3B0A-4DF7-924E-F36D88E680C9}" presName="rootText" presStyleLbl="node4" presStyleIdx="1" presStyleCnt="6" custScaleX="263513" custScaleY="1497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D66AD46-F828-4156-9EC4-31573F700676}" type="pres">
      <dgm:prSet presAssocID="{D9921076-3B0A-4DF7-924E-F36D88E680C9}" presName="rootConnector" presStyleLbl="node4" presStyleIdx="1" presStyleCnt="6"/>
      <dgm:spPr/>
      <dgm:t>
        <a:bodyPr/>
        <a:lstStyle/>
        <a:p>
          <a:pPr rtl="1"/>
          <a:endParaRPr lang="fa-IR"/>
        </a:p>
      </dgm:t>
    </dgm:pt>
    <dgm:pt modelId="{7A2CCB3B-C1CC-4EF8-B511-65F674395557}" type="pres">
      <dgm:prSet presAssocID="{D9921076-3B0A-4DF7-924E-F36D88E680C9}" presName="hierChild4" presStyleCnt="0"/>
      <dgm:spPr/>
    </dgm:pt>
    <dgm:pt modelId="{65F9A2E2-1D65-4191-A6ED-7AE7AEF40160}" type="pres">
      <dgm:prSet presAssocID="{D9921076-3B0A-4DF7-924E-F36D88E680C9}" presName="hierChild5" presStyleCnt="0"/>
      <dgm:spPr/>
    </dgm:pt>
    <dgm:pt modelId="{C259BA86-BE10-44AB-B58B-704F72E4ECA6}" type="pres">
      <dgm:prSet presAssocID="{F6E6026E-3936-4C09-A034-81C97E6D3CAD}" presName="hierChild5" presStyleCnt="0"/>
      <dgm:spPr/>
    </dgm:pt>
    <dgm:pt modelId="{5E563749-E0E5-4385-AB53-86D355E5557A}" type="pres">
      <dgm:prSet presAssocID="{3DD64445-B7B3-4B91-AE55-25D077FE6ED8}" presName="hierChild5" presStyleCnt="0"/>
      <dgm:spPr/>
    </dgm:pt>
    <dgm:pt modelId="{C0378841-54F8-41FE-B4F5-BB20E6C42AEB}" type="pres">
      <dgm:prSet presAssocID="{7F38EB44-BFF0-41B8-B81B-21169D92D32F}" presName="hierChild3" presStyleCnt="0"/>
      <dgm:spPr/>
    </dgm:pt>
    <dgm:pt modelId="{AE7DCA66-B3DF-4205-9E74-D5F0BD795043}" type="pres">
      <dgm:prSet presAssocID="{7C7D9089-2DBE-4483-A88A-672F49ABB465}" presName="hierRoot1" presStyleCnt="0">
        <dgm:presLayoutVars>
          <dgm:hierBranch val="init"/>
        </dgm:presLayoutVars>
      </dgm:prSet>
      <dgm:spPr/>
    </dgm:pt>
    <dgm:pt modelId="{17C3753A-7E48-42F1-81B3-341DC6415694}" type="pres">
      <dgm:prSet presAssocID="{7C7D9089-2DBE-4483-A88A-672F49ABB465}" presName="rootComposite1" presStyleCnt="0"/>
      <dgm:spPr/>
    </dgm:pt>
    <dgm:pt modelId="{F4159D27-4A5F-4743-BDC0-2DD803515D51}" type="pres">
      <dgm:prSet presAssocID="{7C7D9089-2DBE-4483-A88A-672F49ABB465}" presName="rootText1" presStyleLbl="node0" presStyleIdx="1" presStyleCnt="2" custScaleX="486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5F7A35E-472A-493C-A3E7-7A225FB6C8A1}" type="pres">
      <dgm:prSet presAssocID="{7C7D9089-2DBE-4483-A88A-672F49ABB465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B1280570-B3E5-489B-A078-B04B17940611}" type="pres">
      <dgm:prSet presAssocID="{7C7D9089-2DBE-4483-A88A-672F49ABB465}" presName="hierChild2" presStyleCnt="0"/>
      <dgm:spPr/>
    </dgm:pt>
    <dgm:pt modelId="{651EDA1B-FF6D-445B-A427-AED88198DDB5}" type="pres">
      <dgm:prSet presAssocID="{C64F91F5-D007-4624-81E3-47D5D226311B}" presName="Name66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719459C3-4393-4CAD-9C86-E42B82C2D8E6}" type="pres">
      <dgm:prSet presAssocID="{3BA20839-C2E8-44F4-A5E5-0F06ED63A493}" presName="hierRoot2" presStyleCnt="0">
        <dgm:presLayoutVars>
          <dgm:hierBranch val="init"/>
        </dgm:presLayoutVars>
      </dgm:prSet>
      <dgm:spPr/>
    </dgm:pt>
    <dgm:pt modelId="{22AA7450-57AD-4D32-AB64-94378576B396}" type="pres">
      <dgm:prSet presAssocID="{3BA20839-C2E8-44F4-A5E5-0F06ED63A493}" presName="rootComposite" presStyleCnt="0"/>
      <dgm:spPr/>
    </dgm:pt>
    <dgm:pt modelId="{48764596-5AD5-41BB-BB9D-49DE9903B29C}" type="pres">
      <dgm:prSet presAssocID="{3BA20839-C2E8-44F4-A5E5-0F06ED63A493}" presName="rootText" presStyleLbl="node2" presStyleIdx="1" presStyleCnt="6" custScaleX="3909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BAC3108-4E85-45E6-9AC4-812E6103792A}" type="pres">
      <dgm:prSet presAssocID="{3BA20839-C2E8-44F4-A5E5-0F06ED63A493}" presName="rootConnector" presStyleLbl="node2" presStyleIdx="1" presStyleCnt="6"/>
      <dgm:spPr/>
      <dgm:t>
        <a:bodyPr/>
        <a:lstStyle/>
        <a:p>
          <a:pPr rtl="1"/>
          <a:endParaRPr lang="fa-IR"/>
        </a:p>
      </dgm:t>
    </dgm:pt>
    <dgm:pt modelId="{7728D37E-9835-483C-A708-9019AD3AE722}" type="pres">
      <dgm:prSet presAssocID="{3BA20839-C2E8-44F4-A5E5-0F06ED63A493}" presName="hierChild4" presStyleCnt="0"/>
      <dgm:spPr/>
    </dgm:pt>
    <dgm:pt modelId="{9FE6A5BA-4CC9-4EEE-8864-ED5659F94AC2}" type="pres">
      <dgm:prSet presAssocID="{3BA20839-C2E8-44F4-A5E5-0F06ED63A493}" presName="hierChild5" presStyleCnt="0"/>
      <dgm:spPr/>
    </dgm:pt>
    <dgm:pt modelId="{B2EF413C-53A9-4488-9864-1A7939E8AB9F}" type="pres">
      <dgm:prSet presAssocID="{7ED7785A-E9E1-472E-A729-1B9B2D961E88}" presName="Name66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CE80DB90-799A-4D01-9C4C-4DC04111AB41}" type="pres">
      <dgm:prSet presAssocID="{212D3BF3-0884-4271-9C44-1F5DE5FCD09C}" presName="hierRoot2" presStyleCnt="0">
        <dgm:presLayoutVars>
          <dgm:hierBranch val="init"/>
        </dgm:presLayoutVars>
      </dgm:prSet>
      <dgm:spPr/>
    </dgm:pt>
    <dgm:pt modelId="{14D69FFE-A9B9-460D-AB54-E3C4BE8851C1}" type="pres">
      <dgm:prSet presAssocID="{212D3BF3-0884-4271-9C44-1F5DE5FCD09C}" presName="rootComposite" presStyleCnt="0"/>
      <dgm:spPr/>
    </dgm:pt>
    <dgm:pt modelId="{6901A6FC-0ECD-4909-B93A-F70C090021BB}" type="pres">
      <dgm:prSet presAssocID="{212D3BF3-0884-4271-9C44-1F5DE5FCD09C}" presName="rootText" presStyleLbl="node2" presStyleIdx="2" presStyleCnt="6" custScaleX="3909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7086C02-AF45-4D74-B8FA-1AAE33DA8C92}" type="pres">
      <dgm:prSet presAssocID="{212D3BF3-0884-4271-9C44-1F5DE5FCD09C}" presName="rootConnector" presStyleLbl="node2" presStyleIdx="2" presStyleCnt="6"/>
      <dgm:spPr/>
      <dgm:t>
        <a:bodyPr/>
        <a:lstStyle/>
        <a:p>
          <a:pPr rtl="1"/>
          <a:endParaRPr lang="fa-IR"/>
        </a:p>
      </dgm:t>
    </dgm:pt>
    <dgm:pt modelId="{E87FFB06-2FFA-4F6C-B123-C29995F17923}" type="pres">
      <dgm:prSet presAssocID="{212D3BF3-0884-4271-9C44-1F5DE5FCD09C}" presName="hierChild4" presStyleCnt="0"/>
      <dgm:spPr/>
    </dgm:pt>
    <dgm:pt modelId="{7BED244B-9E89-4C54-9A76-C4AFC9E06C3F}" type="pres">
      <dgm:prSet presAssocID="{212D3BF3-0884-4271-9C44-1F5DE5FCD09C}" presName="hierChild5" presStyleCnt="0"/>
      <dgm:spPr/>
    </dgm:pt>
    <dgm:pt modelId="{F7881304-EF83-4F37-8D3F-21DADB9E3A6E}" type="pres">
      <dgm:prSet presAssocID="{4D7671BB-601C-4CB4-98BB-CBDF3D1BCF6F}" presName="Name66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35E673C8-27B4-42D0-A27B-56CE6A3A11B7}" type="pres">
      <dgm:prSet presAssocID="{71A3A5E9-0BDC-4614-8527-7DCA908D7D02}" presName="hierRoot2" presStyleCnt="0">
        <dgm:presLayoutVars>
          <dgm:hierBranch val="init"/>
        </dgm:presLayoutVars>
      </dgm:prSet>
      <dgm:spPr/>
    </dgm:pt>
    <dgm:pt modelId="{86742302-85D9-4687-829F-A631302D5B7C}" type="pres">
      <dgm:prSet presAssocID="{71A3A5E9-0BDC-4614-8527-7DCA908D7D02}" presName="rootComposite" presStyleCnt="0"/>
      <dgm:spPr/>
    </dgm:pt>
    <dgm:pt modelId="{2FE606F7-8590-4B49-A774-693BE48E0F0A}" type="pres">
      <dgm:prSet presAssocID="{71A3A5E9-0BDC-4614-8527-7DCA908D7D02}" presName="rootText" presStyleLbl="node2" presStyleIdx="3" presStyleCnt="6" custScaleX="3909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8297C5-0358-4D9E-AB05-3CC3B428A98C}" type="pres">
      <dgm:prSet presAssocID="{71A3A5E9-0BDC-4614-8527-7DCA908D7D02}" presName="rootConnector" presStyleLbl="node2" presStyleIdx="3" presStyleCnt="6"/>
      <dgm:spPr/>
      <dgm:t>
        <a:bodyPr/>
        <a:lstStyle/>
        <a:p>
          <a:pPr rtl="1"/>
          <a:endParaRPr lang="fa-IR"/>
        </a:p>
      </dgm:t>
    </dgm:pt>
    <dgm:pt modelId="{A9BB6657-9714-4AB2-80E4-A291BEB8C82E}" type="pres">
      <dgm:prSet presAssocID="{71A3A5E9-0BDC-4614-8527-7DCA908D7D02}" presName="hierChild4" presStyleCnt="0"/>
      <dgm:spPr/>
    </dgm:pt>
    <dgm:pt modelId="{F11A729C-A106-400E-9401-DE353F32378D}" type="pres">
      <dgm:prSet presAssocID="{71A3A5E9-0BDC-4614-8527-7DCA908D7D02}" presName="hierChild5" presStyleCnt="0"/>
      <dgm:spPr/>
    </dgm:pt>
    <dgm:pt modelId="{D91F6DF9-5021-4F10-82D0-8FA4BB1693FF}" type="pres">
      <dgm:prSet presAssocID="{FD0F70F4-E937-4067-B62D-AE1FC272ADB0}" presName="Name66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FB3C35BE-3181-4FCF-8C68-8C7F70A68201}" type="pres">
      <dgm:prSet presAssocID="{E29F8CA9-F601-4891-A5F5-5216264FA218}" presName="hierRoot2" presStyleCnt="0">
        <dgm:presLayoutVars>
          <dgm:hierBranch val="init"/>
        </dgm:presLayoutVars>
      </dgm:prSet>
      <dgm:spPr/>
    </dgm:pt>
    <dgm:pt modelId="{EC710316-2193-4781-BBEF-152FA5D1616E}" type="pres">
      <dgm:prSet presAssocID="{E29F8CA9-F601-4891-A5F5-5216264FA218}" presName="rootComposite" presStyleCnt="0"/>
      <dgm:spPr/>
    </dgm:pt>
    <dgm:pt modelId="{900C87C4-361B-4CB4-9739-F0BA543B9650}" type="pres">
      <dgm:prSet presAssocID="{E29F8CA9-F601-4891-A5F5-5216264FA218}" presName="rootText" presStyleLbl="node2" presStyleIdx="4" presStyleCnt="6" custScaleX="390938" custScaleY="15408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790629D-64AA-4C8D-A03B-739A68019067}" type="pres">
      <dgm:prSet presAssocID="{E29F8CA9-F601-4891-A5F5-5216264FA218}" presName="rootConnector" presStyleLbl="node2" presStyleIdx="4" presStyleCnt="6"/>
      <dgm:spPr/>
      <dgm:t>
        <a:bodyPr/>
        <a:lstStyle/>
        <a:p>
          <a:pPr rtl="1"/>
          <a:endParaRPr lang="fa-IR"/>
        </a:p>
      </dgm:t>
    </dgm:pt>
    <dgm:pt modelId="{2098EBFB-7773-41DE-BBD4-437DD3E635CF}" type="pres">
      <dgm:prSet presAssocID="{E29F8CA9-F601-4891-A5F5-5216264FA218}" presName="hierChild4" presStyleCnt="0"/>
      <dgm:spPr/>
    </dgm:pt>
    <dgm:pt modelId="{4D552135-E6AC-4ABC-B030-3300E20B5A5C}" type="pres">
      <dgm:prSet presAssocID="{E29F8CA9-F601-4891-A5F5-5216264FA218}" presName="hierChild5" presStyleCnt="0"/>
      <dgm:spPr/>
    </dgm:pt>
    <dgm:pt modelId="{D077443E-1AB5-4C8C-A49B-C051610851F8}" type="pres">
      <dgm:prSet presAssocID="{A68148F7-69CA-400C-BB2B-B339DAA38EB7}" presName="Name66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F200EC3B-4CF1-4D85-8EBA-F5699B63CEEC}" type="pres">
      <dgm:prSet presAssocID="{8735FC24-C819-46C3-9447-2647872781F9}" presName="hierRoot2" presStyleCnt="0">
        <dgm:presLayoutVars>
          <dgm:hierBranch val="init"/>
        </dgm:presLayoutVars>
      </dgm:prSet>
      <dgm:spPr/>
    </dgm:pt>
    <dgm:pt modelId="{D71E4C92-C442-492E-B428-F9A2D772ED5A}" type="pres">
      <dgm:prSet presAssocID="{8735FC24-C819-46C3-9447-2647872781F9}" presName="rootComposite" presStyleCnt="0"/>
      <dgm:spPr/>
    </dgm:pt>
    <dgm:pt modelId="{DED1494B-0AE0-46E6-BC73-17ABC6723AA1}" type="pres">
      <dgm:prSet presAssocID="{8735FC24-C819-46C3-9447-2647872781F9}" presName="rootText" presStyleLbl="node2" presStyleIdx="5" presStyleCnt="6" custScaleX="5369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2CF4DC-E371-4596-880C-95F9231D1C2D}" type="pres">
      <dgm:prSet presAssocID="{8735FC24-C819-46C3-9447-2647872781F9}" presName="rootConnector" presStyleLbl="node2" presStyleIdx="5" presStyleCnt="6"/>
      <dgm:spPr/>
      <dgm:t>
        <a:bodyPr/>
        <a:lstStyle/>
        <a:p>
          <a:pPr rtl="1"/>
          <a:endParaRPr lang="fa-IR"/>
        </a:p>
      </dgm:t>
    </dgm:pt>
    <dgm:pt modelId="{92929FDD-06D4-447A-A184-F14CCA343887}" type="pres">
      <dgm:prSet presAssocID="{8735FC24-C819-46C3-9447-2647872781F9}" presName="hierChild4" presStyleCnt="0"/>
      <dgm:spPr/>
    </dgm:pt>
    <dgm:pt modelId="{32B1C683-4413-4A33-9028-1040F68078B8}" type="pres">
      <dgm:prSet presAssocID="{2DDE9E76-D990-4695-B5FC-112A166913E4}" presName="Name66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798E72C9-445A-4405-A2BB-8F26E931C4D1}" type="pres">
      <dgm:prSet presAssocID="{2E218611-BA8A-428E-839E-8F3C793C8596}" presName="hierRoot2" presStyleCnt="0">
        <dgm:presLayoutVars>
          <dgm:hierBranch val="init"/>
        </dgm:presLayoutVars>
      </dgm:prSet>
      <dgm:spPr/>
    </dgm:pt>
    <dgm:pt modelId="{3AB1EB9C-41DA-4D04-AFAE-B8BD5322C70D}" type="pres">
      <dgm:prSet presAssocID="{2E218611-BA8A-428E-839E-8F3C793C8596}" presName="rootComposite" presStyleCnt="0"/>
      <dgm:spPr/>
    </dgm:pt>
    <dgm:pt modelId="{BB251ACF-C58B-4255-9BEA-9224103965A9}" type="pres">
      <dgm:prSet presAssocID="{2E218611-BA8A-428E-839E-8F3C793C8596}" presName="rootText" presStyleLbl="node3" presStyleIdx="2" presStyleCnt="4" custScaleX="1779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CA26F97-6FB2-4292-9AFF-A01E16BCA0DD}" type="pres">
      <dgm:prSet presAssocID="{2E218611-BA8A-428E-839E-8F3C793C8596}" presName="rootConnector" presStyleLbl="node3" presStyleIdx="2" presStyleCnt="4"/>
      <dgm:spPr/>
      <dgm:t>
        <a:bodyPr/>
        <a:lstStyle/>
        <a:p>
          <a:pPr rtl="1"/>
          <a:endParaRPr lang="fa-IR"/>
        </a:p>
      </dgm:t>
    </dgm:pt>
    <dgm:pt modelId="{43157B8B-124A-4962-BA07-795FF8A10C3F}" type="pres">
      <dgm:prSet presAssocID="{2E218611-BA8A-428E-839E-8F3C793C8596}" presName="hierChild4" presStyleCnt="0"/>
      <dgm:spPr/>
    </dgm:pt>
    <dgm:pt modelId="{EBDA7820-FFF6-4DC6-865D-B42A0B6F1CC5}" type="pres">
      <dgm:prSet presAssocID="{A246927E-FC30-4B13-B00E-4CC032D2F3E8}" presName="Name66" presStyleLbl="parChTrans1D4" presStyleIdx="2" presStyleCnt="6"/>
      <dgm:spPr/>
      <dgm:t>
        <a:bodyPr/>
        <a:lstStyle/>
        <a:p>
          <a:pPr rtl="1"/>
          <a:endParaRPr lang="fa-IR"/>
        </a:p>
      </dgm:t>
    </dgm:pt>
    <dgm:pt modelId="{1D2D34D4-FBF2-4CCB-ADBD-08C46F3BFD5C}" type="pres">
      <dgm:prSet presAssocID="{43B850B5-162B-4AB4-BF9D-E974B2CBE9BF}" presName="hierRoot2" presStyleCnt="0">
        <dgm:presLayoutVars>
          <dgm:hierBranch val="init"/>
        </dgm:presLayoutVars>
      </dgm:prSet>
      <dgm:spPr/>
    </dgm:pt>
    <dgm:pt modelId="{CA95789C-A69B-44A8-A25F-1CCFA715ED97}" type="pres">
      <dgm:prSet presAssocID="{43B850B5-162B-4AB4-BF9D-E974B2CBE9BF}" presName="rootComposite" presStyleCnt="0"/>
      <dgm:spPr/>
    </dgm:pt>
    <dgm:pt modelId="{E9BC1D8F-048F-4DF0-83DB-32BD01D4C992}" type="pres">
      <dgm:prSet presAssocID="{43B850B5-162B-4AB4-BF9D-E974B2CBE9BF}" presName="rootText" presStyleLbl="node4" presStyleIdx="2" presStyleCnt="6" custScaleX="1572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B89E431-22A4-49CE-B7D4-64D626B226EB}" type="pres">
      <dgm:prSet presAssocID="{43B850B5-162B-4AB4-BF9D-E974B2CBE9BF}" presName="rootConnector" presStyleLbl="node4" presStyleIdx="2" presStyleCnt="6"/>
      <dgm:spPr/>
      <dgm:t>
        <a:bodyPr/>
        <a:lstStyle/>
        <a:p>
          <a:pPr rtl="1"/>
          <a:endParaRPr lang="fa-IR"/>
        </a:p>
      </dgm:t>
    </dgm:pt>
    <dgm:pt modelId="{8AAFD186-E4D5-4303-951B-A826D153AF1E}" type="pres">
      <dgm:prSet presAssocID="{43B850B5-162B-4AB4-BF9D-E974B2CBE9BF}" presName="hierChild4" presStyleCnt="0"/>
      <dgm:spPr/>
    </dgm:pt>
    <dgm:pt modelId="{9C046B73-F3A2-4561-98EF-5A08C753457A}" type="pres">
      <dgm:prSet presAssocID="{87328E66-AE43-46AA-9F4E-C5A7410C1043}" presName="Name66" presStyleLbl="parChTrans1D4" presStyleIdx="3" presStyleCnt="6"/>
      <dgm:spPr/>
      <dgm:t>
        <a:bodyPr/>
        <a:lstStyle/>
        <a:p>
          <a:pPr rtl="1"/>
          <a:endParaRPr lang="fa-IR"/>
        </a:p>
      </dgm:t>
    </dgm:pt>
    <dgm:pt modelId="{BCFD5122-E486-438E-BF8E-6CD639A700C4}" type="pres">
      <dgm:prSet presAssocID="{E48FA6F9-0C03-4F44-A429-1B34D0A9D9A4}" presName="hierRoot2" presStyleCnt="0">
        <dgm:presLayoutVars>
          <dgm:hierBranch val="init"/>
        </dgm:presLayoutVars>
      </dgm:prSet>
      <dgm:spPr/>
    </dgm:pt>
    <dgm:pt modelId="{50AED395-E7E1-438C-961C-DF987723780F}" type="pres">
      <dgm:prSet presAssocID="{E48FA6F9-0C03-4F44-A429-1B34D0A9D9A4}" presName="rootComposite" presStyleCnt="0"/>
      <dgm:spPr/>
    </dgm:pt>
    <dgm:pt modelId="{657F6551-A948-4F28-BBC6-A62CDB15312D}" type="pres">
      <dgm:prSet presAssocID="{E48FA6F9-0C03-4F44-A429-1B34D0A9D9A4}" presName="rootText" presStyleLbl="node4" presStyleIdx="3" presStyleCnt="6" custScaleX="1301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BFB283-4271-45BE-A35D-1F3847ACE4B2}" type="pres">
      <dgm:prSet presAssocID="{E48FA6F9-0C03-4F44-A429-1B34D0A9D9A4}" presName="rootConnector" presStyleLbl="node4" presStyleIdx="3" presStyleCnt="6"/>
      <dgm:spPr/>
      <dgm:t>
        <a:bodyPr/>
        <a:lstStyle/>
        <a:p>
          <a:pPr rtl="1"/>
          <a:endParaRPr lang="fa-IR"/>
        </a:p>
      </dgm:t>
    </dgm:pt>
    <dgm:pt modelId="{79A3AADF-5869-41CA-A877-9FB68D162C99}" type="pres">
      <dgm:prSet presAssocID="{E48FA6F9-0C03-4F44-A429-1B34D0A9D9A4}" presName="hierChild4" presStyleCnt="0"/>
      <dgm:spPr/>
    </dgm:pt>
    <dgm:pt modelId="{99EF68D0-8860-42A1-9FE6-341478323194}" type="pres">
      <dgm:prSet presAssocID="{E48FA6F9-0C03-4F44-A429-1B34D0A9D9A4}" presName="hierChild5" presStyleCnt="0"/>
      <dgm:spPr/>
    </dgm:pt>
    <dgm:pt modelId="{9F4CFCCE-E265-4F60-9FF3-47F74E986479}" type="pres">
      <dgm:prSet presAssocID="{43B850B5-162B-4AB4-BF9D-E974B2CBE9BF}" presName="hierChild5" presStyleCnt="0"/>
      <dgm:spPr/>
    </dgm:pt>
    <dgm:pt modelId="{CB3336BE-40FC-4897-A216-A6B5EEB60B44}" type="pres">
      <dgm:prSet presAssocID="{2E218611-BA8A-428E-839E-8F3C793C8596}" presName="hierChild5" presStyleCnt="0"/>
      <dgm:spPr/>
    </dgm:pt>
    <dgm:pt modelId="{63D03677-9207-444C-A34F-8218BBBE1F5F}" type="pres">
      <dgm:prSet presAssocID="{043E555D-0F0D-4133-A3B8-59C1245000A2}" presName="Name66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09E8DD16-4119-408F-9149-54DA25525CB9}" type="pres">
      <dgm:prSet presAssocID="{5F391E82-2E28-41E9-84A9-05A7A5403C92}" presName="hierRoot2" presStyleCnt="0">
        <dgm:presLayoutVars>
          <dgm:hierBranch val="init"/>
        </dgm:presLayoutVars>
      </dgm:prSet>
      <dgm:spPr/>
    </dgm:pt>
    <dgm:pt modelId="{29B9356B-C923-4B81-B1AE-DCF713F42DE9}" type="pres">
      <dgm:prSet presAssocID="{5F391E82-2E28-41E9-84A9-05A7A5403C92}" presName="rootComposite" presStyleCnt="0"/>
      <dgm:spPr/>
    </dgm:pt>
    <dgm:pt modelId="{E72830BC-F41D-44E5-A03A-0B5FE155D363}" type="pres">
      <dgm:prSet presAssocID="{5F391E82-2E28-41E9-84A9-05A7A5403C92}" presName="rootText" presStyleLbl="node3" presStyleIdx="3" presStyleCnt="4" custScaleX="1779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506C4E5-09E1-4719-928B-B020F0FAB5EE}" type="pres">
      <dgm:prSet presAssocID="{5F391E82-2E28-41E9-84A9-05A7A5403C92}" presName="rootConnector" presStyleLbl="node3" presStyleIdx="3" presStyleCnt="4"/>
      <dgm:spPr/>
      <dgm:t>
        <a:bodyPr/>
        <a:lstStyle/>
        <a:p>
          <a:pPr rtl="1"/>
          <a:endParaRPr lang="fa-IR"/>
        </a:p>
      </dgm:t>
    </dgm:pt>
    <dgm:pt modelId="{65398AE3-34BF-415D-831F-92D3D47ED991}" type="pres">
      <dgm:prSet presAssocID="{5F391E82-2E28-41E9-84A9-05A7A5403C92}" presName="hierChild4" presStyleCnt="0"/>
      <dgm:spPr/>
    </dgm:pt>
    <dgm:pt modelId="{55702AD4-4484-4288-923B-94DC1DA856F6}" type="pres">
      <dgm:prSet presAssocID="{62758050-B0DD-4380-9520-78D7E4AA1062}" presName="Name66" presStyleLbl="parChTrans1D4" presStyleIdx="4" presStyleCnt="6"/>
      <dgm:spPr/>
      <dgm:t>
        <a:bodyPr/>
        <a:lstStyle/>
        <a:p>
          <a:pPr rtl="1"/>
          <a:endParaRPr lang="fa-IR"/>
        </a:p>
      </dgm:t>
    </dgm:pt>
    <dgm:pt modelId="{65FCC54A-2B95-499E-ABBE-45DE633D633E}" type="pres">
      <dgm:prSet presAssocID="{A1D9B7CA-E06C-4630-804B-4D2F247A6CB7}" presName="hierRoot2" presStyleCnt="0">
        <dgm:presLayoutVars>
          <dgm:hierBranch val="init"/>
        </dgm:presLayoutVars>
      </dgm:prSet>
      <dgm:spPr/>
    </dgm:pt>
    <dgm:pt modelId="{F0141F1D-1281-47FD-B2B9-31667A650BA4}" type="pres">
      <dgm:prSet presAssocID="{A1D9B7CA-E06C-4630-804B-4D2F247A6CB7}" presName="rootComposite" presStyleCnt="0"/>
      <dgm:spPr/>
    </dgm:pt>
    <dgm:pt modelId="{B8CE49F8-4935-4B35-A563-40B46BCBD3C7}" type="pres">
      <dgm:prSet presAssocID="{A1D9B7CA-E06C-4630-804B-4D2F247A6CB7}" presName="rootText" presStyleLbl="node4" presStyleIdx="4" presStyleCnt="6" custScaleX="15722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CCD613-8519-4C72-8C34-5F7FB987CCF2}" type="pres">
      <dgm:prSet presAssocID="{A1D9B7CA-E06C-4630-804B-4D2F247A6CB7}" presName="rootConnector" presStyleLbl="node4" presStyleIdx="4" presStyleCnt="6"/>
      <dgm:spPr/>
      <dgm:t>
        <a:bodyPr/>
        <a:lstStyle/>
        <a:p>
          <a:pPr rtl="1"/>
          <a:endParaRPr lang="fa-IR"/>
        </a:p>
      </dgm:t>
    </dgm:pt>
    <dgm:pt modelId="{EB688EA0-227E-4D2C-8D69-B553777E0968}" type="pres">
      <dgm:prSet presAssocID="{A1D9B7CA-E06C-4630-804B-4D2F247A6CB7}" presName="hierChild4" presStyleCnt="0"/>
      <dgm:spPr/>
    </dgm:pt>
    <dgm:pt modelId="{E1CE5C7B-B44F-4B45-A379-89EF727143BA}" type="pres">
      <dgm:prSet presAssocID="{C4043448-E2EF-4DEA-B467-BF5C5821069C}" presName="Name66" presStyleLbl="parChTrans1D4" presStyleIdx="5" presStyleCnt="6"/>
      <dgm:spPr/>
      <dgm:t>
        <a:bodyPr/>
        <a:lstStyle/>
        <a:p>
          <a:pPr rtl="1"/>
          <a:endParaRPr lang="fa-IR"/>
        </a:p>
      </dgm:t>
    </dgm:pt>
    <dgm:pt modelId="{A6CBC0BD-744B-40FA-8C06-2EF2FAC2E3AB}" type="pres">
      <dgm:prSet presAssocID="{E7C951BB-D12D-479B-AC88-EE38DC493198}" presName="hierRoot2" presStyleCnt="0">
        <dgm:presLayoutVars>
          <dgm:hierBranch val="init"/>
        </dgm:presLayoutVars>
      </dgm:prSet>
      <dgm:spPr/>
    </dgm:pt>
    <dgm:pt modelId="{714E2C53-D98A-46F9-B541-856A807DBC0D}" type="pres">
      <dgm:prSet presAssocID="{E7C951BB-D12D-479B-AC88-EE38DC493198}" presName="rootComposite" presStyleCnt="0"/>
      <dgm:spPr/>
    </dgm:pt>
    <dgm:pt modelId="{495BBFEF-4D1D-4879-8523-575D7754C66E}" type="pres">
      <dgm:prSet presAssocID="{E7C951BB-D12D-479B-AC88-EE38DC493198}" presName="rootText" presStyleLbl="node4" presStyleIdx="5" presStyleCnt="6" custScaleX="13014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4C17FE-B281-46F6-ADBB-1B1139D25C30}" type="pres">
      <dgm:prSet presAssocID="{E7C951BB-D12D-479B-AC88-EE38DC493198}" presName="rootConnector" presStyleLbl="node4" presStyleIdx="5" presStyleCnt="6"/>
      <dgm:spPr/>
      <dgm:t>
        <a:bodyPr/>
        <a:lstStyle/>
        <a:p>
          <a:pPr rtl="1"/>
          <a:endParaRPr lang="fa-IR"/>
        </a:p>
      </dgm:t>
    </dgm:pt>
    <dgm:pt modelId="{FA029EB7-52F1-4F47-9F7B-406427036136}" type="pres">
      <dgm:prSet presAssocID="{E7C951BB-D12D-479B-AC88-EE38DC493198}" presName="hierChild4" presStyleCnt="0"/>
      <dgm:spPr/>
    </dgm:pt>
    <dgm:pt modelId="{8D409038-65C0-4275-A2DB-86F854E36198}" type="pres">
      <dgm:prSet presAssocID="{E7C951BB-D12D-479B-AC88-EE38DC493198}" presName="hierChild5" presStyleCnt="0"/>
      <dgm:spPr/>
    </dgm:pt>
    <dgm:pt modelId="{D511C6AC-AB00-49EB-AC6A-8E30500625A8}" type="pres">
      <dgm:prSet presAssocID="{A1D9B7CA-E06C-4630-804B-4D2F247A6CB7}" presName="hierChild5" presStyleCnt="0"/>
      <dgm:spPr/>
    </dgm:pt>
    <dgm:pt modelId="{B414CFF0-90D4-4B68-ADA8-32F6EE13C2DB}" type="pres">
      <dgm:prSet presAssocID="{5F391E82-2E28-41E9-84A9-05A7A5403C92}" presName="hierChild5" presStyleCnt="0"/>
      <dgm:spPr/>
    </dgm:pt>
    <dgm:pt modelId="{73BB8C28-1B52-431F-96B1-D427BFFD99D5}" type="pres">
      <dgm:prSet presAssocID="{8735FC24-C819-46C3-9447-2647872781F9}" presName="hierChild5" presStyleCnt="0"/>
      <dgm:spPr/>
    </dgm:pt>
    <dgm:pt modelId="{CB319AF6-6E1C-4586-9936-7A6D4EACE298}" type="pres">
      <dgm:prSet presAssocID="{7C7D9089-2DBE-4483-A88A-672F49ABB465}" presName="hierChild3" presStyleCnt="0"/>
      <dgm:spPr/>
    </dgm:pt>
  </dgm:ptLst>
  <dgm:cxnLst>
    <dgm:cxn modelId="{6B2C6318-603C-4798-9208-4606ACA6EF56}" type="presOf" srcId="{212D3BF3-0884-4271-9C44-1F5DE5FCD09C}" destId="{6901A6FC-0ECD-4909-B93A-F70C090021BB}" srcOrd="0" destOrd="0" presId="urn:microsoft.com/office/officeart/2009/3/layout/HorizontalOrganizationChart"/>
    <dgm:cxn modelId="{7C191CED-32DC-4E89-A46F-638C4AE6EFD4}" type="presOf" srcId="{2E218611-BA8A-428E-839E-8F3C793C8596}" destId="{BB251ACF-C58B-4255-9BEA-9224103965A9}" srcOrd="0" destOrd="0" presId="urn:microsoft.com/office/officeart/2009/3/layout/HorizontalOrganizationChart"/>
    <dgm:cxn modelId="{83CCB420-A6E0-437F-ABA6-BBF8B8F4CCB2}" srcId="{7C7D9089-2DBE-4483-A88A-672F49ABB465}" destId="{212D3BF3-0884-4271-9C44-1F5DE5FCD09C}" srcOrd="1" destOrd="0" parTransId="{7ED7785A-E9E1-472E-A729-1B9B2D961E88}" sibTransId="{642DD606-B9F0-4A4C-A1F2-109A09E3702A}"/>
    <dgm:cxn modelId="{1CD2CD73-4B26-4DD5-9A3B-1E6993A6205E}" type="presOf" srcId="{D9921076-3B0A-4DF7-924E-F36D88E680C9}" destId="{9D66AD46-F828-4156-9EC4-31573F700676}" srcOrd="1" destOrd="0" presId="urn:microsoft.com/office/officeart/2009/3/layout/HorizontalOrganizationChart"/>
    <dgm:cxn modelId="{BBD75C4D-1048-487E-9895-217254F58671}" type="presOf" srcId="{43B850B5-162B-4AB4-BF9D-E974B2CBE9BF}" destId="{5B89E431-22A4-49CE-B7D4-64D626B226EB}" srcOrd="1" destOrd="0" presId="urn:microsoft.com/office/officeart/2009/3/layout/HorizontalOrganizationChart"/>
    <dgm:cxn modelId="{EFAC1CA2-A3CB-4133-8B9B-C1DEB6BAE655}" type="presOf" srcId="{A85D0F2A-FA05-4D0E-841C-9ED6912F3134}" destId="{7AB73DCD-A235-4C47-89A5-71624E21D175}" srcOrd="0" destOrd="0" presId="urn:microsoft.com/office/officeart/2009/3/layout/HorizontalOrganizationChart"/>
    <dgm:cxn modelId="{DD1E4869-FDA4-4B13-8CA0-9BDFC06DC94B}" type="presOf" srcId="{2DDE9E76-D990-4695-B5FC-112A166913E4}" destId="{32B1C683-4413-4A33-9028-1040F68078B8}" srcOrd="0" destOrd="0" presId="urn:microsoft.com/office/officeart/2009/3/layout/HorizontalOrganizationChart"/>
    <dgm:cxn modelId="{A101FA68-7E82-429C-8E35-D50BC9B20B43}" type="presOf" srcId="{23ADD89A-C5B8-4F5F-A1CE-3D2822A4E92C}" destId="{457632C0-5745-45EF-8722-73F86376A08A}" srcOrd="0" destOrd="0" presId="urn:microsoft.com/office/officeart/2009/3/layout/HorizontalOrganizationChart"/>
    <dgm:cxn modelId="{5E8EC178-CC4F-4ABE-A8AE-08276E667F06}" type="presOf" srcId="{71A3A5E9-0BDC-4614-8527-7DCA908D7D02}" destId="{C98297C5-0358-4D9E-AB05-3CC3B428A98C}" srcOrd="1" destOrd="0" presId="urn:microsoft.com/office/officeart/2009/3/layout/HorizontalOrganizationChart"/>
    <dgm:cxn modelId="{EDFE6BF6-549D-422F-BDC2-5088D041626F}" type="presOf" srcId="{43B850B5-162B-4AB4-BF9D-E974B2CBE9BF}" destId="{E9BC1D8F-048F-4DF0-83DB-32BD01D4C992}" srcOrd="0" destOrd="0" presId="urn:microsoft.com/office/officeart/2009/3/layout/HorizontalOrganizationChart"/>
    <dgm:cxn modelId="{FC564400-A32E-46BF-A240-42A802C6D619}" srcId="{7C7D9089-2DBE-4483-A88A-672F49ABB465}" destId="{71A3A5E9-0BDC-4614-8527-7DCA908D7D02}" srcOrd="2" destOrd="0" parTransId="{4D7671BB-601C-4CB4-98BB-CBDF3D1BCF6F}" sibTransId="{CD497493-2347-4247-8E2C-41623D32B0C6}"/>
    <dgm:cxn modelId="{7A91487B-6798-425F-AA53-4608963FC2E0}" type="presOf" srcId="{987DFEBA-0212-457E-8FC1-C78DB21C2A81}" destId="{B7127506-1775-4CF4-A96C-EE82AA048533}" srcOrd="0" destOrd="0" presId="urn:microsoft.com/office/officeart/2009/3/layout/HorizontalOrganizationChart"/>
    <dgm:cxn modelId="{75B292D0-4AA0-400C-982E-8B53A62FC7BC}" srcId="{2E218611-BA8A-428E-839E-8F3C793C8596}" destId="{43B850B5-162B-4AB4-BF9D-E974B2CBE9BF}" srcOrd="0" destOrd="0" parTransId="{A246927E-FC30-4B13-B00E-4CC032D2F3E8}" sibTransId="{853E2BFD-55B1-46B8-9E1B-503C6A454FBE}"/>
    <dgm:cxn modelId="{E710EB03-B3BE-4A5C-9B08-681634C3D7C4}" srcId="{3DD64445-B7B3-4B91-AE55-25D077FE6ED8}" destId="{B3CBE09D-7734-416D-99C9-AEFBE385212D}" srcOrd="0" destOrd="0" parTransId="{AA49FDC6-0ABD-4D55-B263-4F6AD2372671}" sibTransId="{BBF3A727-15CA-44A8-8672-918C1B238884}"/>
    <dgm:cxn modelId="{6B078CB5-9022-41C4-9BCF-7C6CF0C70531}" srcId="{F6E6026E-3936-4C09-A034-81C97E6D3CAD}" destId="{D9921076-3B0A-4DF7-924E-F36D88E680C9}" srcOrd="0" destOrd="0" parTransId="{7216F71C-09C8-4895-A921-96099C211588}" sibTransId="{BB812E05-F57A-4FA3-A72A-1AD7C863C3D7}"/>
    <dgm:cxn modelId="{2AD8EC21-A732-43FD-BCF1-28DF1B4AF3F8}" srcId="{8735FC24-C819-46C3-9447-2647872781F9}" destId="{5F391E82-2E28-41E9-84A9-05A7A5403C92}" srcOrd="1" destOrd="0" parTransId="{043E555D-0F0D-4133-A3B8-59C1245000A2}" sibTransId="{EE91412D-2BE1-454C-B97B-2DE2487DCF5B}"/>
    <dgm:cxn modelId="{96AE1848-07D1-4B56-85DC-53FDA090DAFE}" type="presOf" srcId="{3BA20839-C2E8-44F4-A5E5-0F06ED63A493}" destId="{3BAC3108-4E85-45E6-9AC4-812E6103792A}" srcOrd="1" destOrd="0" presId="urn:microsoft.com/office/officeart/2009/3/layout/HorizontalOrganizationChart"/>
    <dgm:cxn modelId="{D0C95384-148D-43A1-B526-7E49D004F3B4}" type="presOf" srcId="{E29F8CA9-F601-4891-A5F5-5216264FA218}" destId="{900C87C4-361B-4CB4-9739-F0BA543B9650}" srcOrd="0" destOrd="0" presId="urn:microsoft.com/office/officeart/2009/3/layout/HorizontalOrganizationChart"/>
    <dgm:cxn modelId="{47631683-BBE7-4D3A-A6DE-E5F44FC98073}" srcId="{CD9341D8-770E-4CA0-BF22-9C1B26FE431F}" destId="{7F38EB44-BFF0-41B8-B81B-21169D92D32F}" srcOrd="0" destOrd="0" parTransId="{66BD1631-3704-40DF-921D-3FBF065B41ED}" sibTransId="{AA253C33-AD4A-4099-A9CD-FED2473654AF}"/>
    <dgm:cxn modelId="{1F8B7390-D731-4578-9C14-719C8007E0A6}" srcId="{7F38EB44-BFF0-41B8-B81B-21169D92D32F}" destId="{3DD64445-B7B3-4B91-AE55-25D077FE6ED8}" srcOrd="0" destOrd="0" parTransId="{C1A4221E-5B83-463D-97CF-5406681F06E8}" sibTransId="{B26D244E-617F-44B5-BEC2-43F73AEACB61}"/>
    <dgm:cxn modelId="{3BEDC423-127D-4278-9097-0D29164C3C71}" type="presOf" srcId="{F6E6026E-3936-4C09-A034-81C97E6D3CAD}" destId="{E064E771-C52B-4DA1-B283-93745BE9F31F}" srcOrd="0" destOrd="0" presId="urn:microsoft.com/office/officeart/2009/3/layout/HorizontalOrganizationChart"/>
    <dgm:cxn modelId="{B90AD67D-E035-4E4F-A388-5EF409E101BE}" type="presOf" srcId="{A68148F7-69CA-400C-BB2B-B339DAA38EB7}" destId="{D077443E-1AB5-4C8C-A49B-C051610851F8}" srcOrd="0" destOrd="0" presId="urn:microsoft.com/office/officeart/2009/3/layout/HorizontalOrganizationChart"/>
    <dgm:cxn modelId="{3FB931BF-3C98-422A-8AA0-A450CC7D09A5}" type="presOf" srcId="{043E555D-0F0D-4133-A3B8-59C1245000A2}" destId="{63D03677-9207-444C-A34F-8218BBBE1F5F}" srcOrd="0" destOrd="0" presId="urn:microsoft.com/office/officeart/2009/3/layout/HorizontalOrganizationChart"/>
    <dgm:cxn modelId="{F7CC9F23-43EF-4ADE-BA49-5DE55312F8D6}" type="presOf" srcId="{5F391E82-2E28-41E9-84A9-05A7A5403C92}" destId="{5506C4E5-09E1-4719-928B-B020F0FAB5EE}" srcOrd="1" destOrd="0" presId="urn:microsoft.com/office/officeart/2009/3/layout/HorizontalOrganizationChart"/>
    <dgm:cxn modelId="{A8EDB8E9-DFB8-49D6-BAC9-6EAA33B67FF4}" type="presOf" srcId="{4D7671BB-601C-4CB4-98BB-CBDF3D1BCF6F}" destId="{F7881304-EF83-4F37-8D3F-21DADB9E3A6E}" srcOrd="0" destOrd="0" presId="urn:microsoft.com/office/officeart/2009/3/layout/HorizontalOrganizationChart"/>
    <dgm:cxn modelId="{EA4A4B91-85E6-47CA-93B2-B1602BD0D615}" type="presOf" srcId="{A1D9B7CA-E06C-4630-804B-4D2F247A6CB7}" destId="{B8CE49F8-4935-4B35-A563-40B46BCBD3C7}" srcOrd="0" destOrd="0" presId="urn:microsoft.com/office/officeart/2009/3/layout/HorizontalOrganizationChart"/>
    <dgm:cxn modelId="{1F8F5F70-3B91-4831-B582-86C77DFCCBF6}" type="presOf" srcId="{E48FA6F9-0C03-4F44-A429-1B34D0A9D9A4}" destId="{657F6551-A948-4F28-BBC6-A62CDB15312D}" srcOrd="0" destOrd="0" presId="urn:microsoft.com/office/officeart/2009/3/layout/HorizontalOrganizationChart"/>
    <dgm:cxn modelId="{5B883C2C-65A2-46D2-9E94-C8EBE0D01909}" type="presOf" srcId="{3DD64445-B7B3-4B91-AE55-25D077FE6ED8}" destId="{3545BDC7-B4F4-4813-A81B-37BB54C7B636}" srcOrd="1" destOrd="0" presId="urn:microsoft.com/office/officeart/2009/3/layout/HorizontalOrganizationChart"/>
    <dgm:cxn modelId="{09FC46F9-F459-45DF-B6BE-A1BB30A843A0}" srcId="{7C7D9089-2DBE-4483-A88A-672F49ABB465}" destId="{3BA20839-C2E8-44F4-A5E5-0F06ED63A493}" srcOrd="0" destOrd="0" parTransId="{C64F91F5-D007-4624-81E3-47D5D226311B}" sibTransId="{E2D6ADDA-9C6C-4E9F-93A8-D90D4A655AF5}"/>
    <dgm:cxn modelId="{F08EF3FE-B4A3-42CA-9307-E3C53B8E97F0}" srcId="{5F391E82-2E28-41E9-84A9-05A7A5403C92}" destId="{A1D9B7CA-E06C-4630-804B-4D2F247A6CB7}" srcOrd="0" destOrd="0" parTransId="{62758050-B0DD-4380-9520-78D7E4AA1062}" sibTransId="{6B86BB3D-01F3-42C0-850B-75E8E0F6818F}"/>
    <dgm:cxn modelId="{D79F63D1-F36E-42CA-8F3A-BA0CCEA95935}" type="presOf" srcId="{7C7D9089-2DBE-4483-A88A-672F49ABB465}" destId="{F4159D27-4A5F-4743-BDC0-2DD803515D51}" srcOrd="0" destOrd="0" presId="urn:microsoft.com/office/officeart/2009/3/layout/HorizontalOrganizationChart"/>
    <dgm:cxn modelId="{338026ED-07C2-4408-A2F2-D3B1506338B3}" type="presOf" srcId="{7216F71C-09C8-4895-A921-96099C211588}" destId="{8B59704E-555D-403E-99AA-C3A06D645852}" srcOrd="0" destOrd="0" presId="urn:microsoft.com/office/officeart/2009/3/layout/HorizontalOrganizationChart"/>
    <dgm:cxn modelId="{31446B7B-C3E1-4DF3-9165-73F4E91063C7}" type="presOf" srcId="{F6E6026E-3936-4C09-A034-81C97E6D3CAD}" destId="{28DD27D7-6395-48CF-A1C5-E091DB79226B}" srcOrd="1" destOrd="0" presId="urn:microsoft.com/office/officeart/2009/3/layout/HorizontalOrganizationChart"/>
    <dgm:cxn modelId="{40C9541B-8AC3-4B52-8126-DE728F56E50E}" type="presOf" srcId="{E48FA6F9-0C03-4F44-A429-1B34D0A9D9A4}" destId="{1EBFB283-4271-45BE-A35D-1F3847ACE4B2}" srcOrd="1" destOrd="0" presId="urn:microsoft.com/office/officeart/2009/3/layout/HorizontalOrganizationChart"/>
    <dgm:cxn modelId="{038922CA-C69F-461D-8F48-9110935F80F6}" type="presOf" srcId="{8735FC24-C819-46C3-9447-2647872781F9}" destId="{DED1494B-0AE0-46E6-BC73-17ABC6723AA1}" srcOrd="0" destOrd="0" presId="urn:microsoft.com/office/officeart/2009/3/layout/HorizontalOrganizationChart"/>
    <dgm:cxn modelId="{2C3EF24E-3CBA-42EA-8FEA-29F7AE0FCC9A}" type="presOf" srcId="{E29F8CA9-F601-4891-A5F5-5216264FA218}" destId="{9790629D-64AA-4C8D-A03B-739A68019067}" srcOrd="1" destOrd="0" presId="urn:microsoft.com/office/officeart/2009/3/layout/HorizontalOrganizationChart"/>
    <dgm:cxn modelId="{ADAB6F6E-AC5F-441E-9C62-A940E1AEE102}" type="presOf" srcId="{D9921076-3B0A-4DF7-924E-F36D88E680C9}" destId="{DAD69A6E-D12D-43AA-8F95-2194F05EE1DC}" srcOrd="0" destOrd="0" presId="urn:microsoft.com/office/officeart/2009/3/layout/HorizontalOrganizationChart"/>
    <dgm:cxn modelId="{AF76674E-1EC0-450B-90FC-5857A5406C93}" type="presOf" srcId="{E7C951BB-D12D-479B-AC88-EE38DC493198}" destId="{164C17FE-B281-46F6-ADBB-1B1139D25C30}" srcOrd="1" destOrd="0" presId="urn:microsoft.com/office/officeart/2009/3/layout/HorizontalOrganizationChart"/>
    <dgm:cxn modelId="{46457598-2C8D-4E7F-8951-6929838A9ECF}" type="presOf" srcId="{5F391E82-2E28-41E9-84A9-05A7A5403C92}" destId="{E72830BC-F41D-44E5-A03A-0B5FE155D363}" srcOrd="0" destOrd="0" presId="urn:microsoft.com/office/officeart/2009/3/layout/HorizontalOrganizationChart"/>
    <dgm:cxn modelId="{19076D9B-C89A-4070-9AB1-22B373772573}" type="presOf" srcId="{7ED7785A-E9E1-472E-A729-1B9B2D961E88}" destId="{B2EF413C-53A9-4488-9864-1A7939E8AB9F}" srcOrd="0" destOrd="0" presId="urn:microsoft.com/office/officeart/2009/3/layout/HorizontalOrganizationChart"/>
    <dgm:cxn modelId="{EECD1188-7106-4DD0-A316-FE18A79BBF11}" type="presOf" srcId="{2E218611-BA8A-428E-839E-8F3C793C8596}" destId="{ECA26F97-6FB2-4292-9AFF-A01E16BCA0DD}" srcOrd="1" destOrd="0" presId="urn:microsoft.com/office/officeart/2009/3/layout/HorizontalOrganizationChart"/>
    <dgm:cxn modelId="{0756069C-DE37-4B24-B487-7B66EA0CB553}" srcId="{43B850B5-162B-4AB4-BF9D-E974B2CBE9BF}" destId="{E48FA6F9-0C03-4F44-A429-1B34D0A9D9A4}" srcOrd="0" destOrd="0" parTransId="{87328E66-AE43-46AA-9F4E-C5A7410C1043}" sibTransId="{AD6E207C-6A5F-4216-9F72-88954FB31DC2}"/>
    <dgm:cxn modelId="{261FCC24-00D5-48DA-A294-3F7DACCCABED}" srcId="{CD9341D8-770E-4CA0-BF22-9C1B26FE431F}" destId="{7C7D9089-2DBE-4483-A88A-672F49ABB465}" srcOrd="1" destOrd="0" parTransId="{30035E7F-0D3F-4CA8-A463-2F7A30D7DC1F}" sibTransId="{942EA176-F337-4401-A693-271990F0AE7D}"/>
    <dgm:cxn modelId="{816D7F97-7ABB-4E7C-92E5-E4494E7804EC}" type="presOf" srcId="{B3CBE09D-7734-416D-99C9-AEFBE385212D}" destId="{E77ADA41-A176-439A-9A32-E8444CE27532}" srcOrd="0" destOrd="0" presId="urn:microsoft.com/office/officeart/2009/3/layout/HorizontalOrganizationChart"/>
    <dgm:cxn modelId="{F0C1D3AC-3BCE-4CEF-A1B0-AD5B5F69215D}" type="presOf" srcId="{212D3BF3-0884-4271-9C44-1F5DE5FCD09C}" destId="{87086C02-AF45-4D74-B8FA-1AAE33DA8C92}" srcOrd="1" destOrd="0" presId="urn:microsoft.com/office/officeart/2009/3/layout/HorizontalOrganizationChart"/>
    <dgm:cxn modelId="{FF1AED22-6339-4798-BE15-4E3F6EBE1296}" type="presOf" srcId="{B3CBE09D-7734-416D-99C9-AEFBE385212D}" destId="{C05353AC-7DF8-464F-AA2E-0279691D7853}" srcOrd="1" destOrd="0" presId="urn:microsoft.com/office/officeart/2009/3/layout/HorizontalOrganizationChart"/>
    <dgm:cxn modelId="{440E3F83-17A8-4F8E-9466-514D3FDDA6EB}" type="presOf" srcId="{71A3A5E9-0BDC-4614-8527-7DCA908D7D02}" destId="{2FE606F7-8590-4B49-A774-693BE48E0F0A}" srcOrd="0" destOrd="0" presId="urn:microsoft.com/office/officeart/2009/3/layout/HorizontalOrganizationChart"/>
    <dgm:cxn modelId="{31978372-186B-4F86-9510-D9C55C8B1AA2}" type="presOf" srcId="{7F38EB44-BFF0-41B8-B81B-21169D92D32F}" destId="{BC67D499-6A7B-4CF8-A34D-073536B34F85}" srcOrd="1" destOrd="0" presId="urn:microsoft.com/office/officeart/2009/3/layout/HorizontalOrganizationChart"/>
    <dgm:cxn modelId="{D22AFD66-4E28-48D4-A36F-E34CAD389C3E}" type="presOf" srcId="{A1D9B7CA-E06C-4630-804B-4D2F247A6CB7}" destId="{D1CCD613-8519-4C72-8C34-5F7FB987CCF2}" srcOrd="1" destOrd="0" presId="urn:microsoft.com/office/officeart/2009/3/layout/HorizontalOrganizationChart"/>
    <dgm:cxn modelId="{3153DECA-C92E-4AE3-A710-8024E3FCBE4A}" type="presOf" srcId="{C64F91F5-D007-4624-81E3-47D5D226311B}" destId="{651EDA1B-FF6D-445B-A427-AED88198DDB5}" srcOrd="0" destOrd="0" presId="urn:microsoft.com/office/officeart/2009/3/layout/HorizontalOrganizationChart"/>
    <dgm:cxn modelId="{E56A60D9-AD1A-47C0-B8AD-1E36CA98B5AC}" srcId="{B3CBE09D-7734-416D-99C9-AEFBE385212D}" destId="{23ADD89A-C5B8-4F5F-A1CE-3D2822A4E92C}" srcOrd="0" destOrd="0" parTransId="{987DFEBA-0212-457E-8FC1-C78DB21C2A81}" sibTransId="{5E4AB4C7-5AA2-4905-9FFA-C576FECED770}"/>
    <dgm:cxn modelId="{EAE7568F-00FB-4011-8A36-F87DB7A23C3F}" type="presOf" srcId="{62758050-B0DD-4380-9520-78D7E4AA1062}" destId="{55702AD4-4484-4288-923B-94DC1DA856F6}" srcOrd="0" destOrd="0" presId="urn:microsoft.com/office/officeart/2009/3/layout/HorizontalOrganizationChart"/>
    <dgm:cxn modelId="{DD3C6CE4-9569-4679-82F6-2BEA417459E1}" srcId="{8735FC24-C819-46C3-9447-2647872781F9}" destId="{2E218611-BA8A-428E-839E-8F3C793C8596}" srcOrd="0" destOrd="0" parTransId="{2DDE9E76-D990-4695-B5FC-112A166913E4}" sibTransId="{643F474C-71C3-4204-92E3-1620F9E7BC54}"/>
    <dgm:cxn modelId="{96D9C539-C799-4D74-AB37-5717CD7220E7}" type="presOf" srcId="{7C7D9089-2DBE-4483-A88A-672F49ABB465}" destId="{A5F7A35E-472A-493C-A3E7-7A225FB6C8A1}" srcOrd="1" destOrd="0" presId="urn:microsoft.com/office/officeart/2009/3/layout/HorizontalOrganizationChart"/>
    <dgm:cxn modelId="{DEB10CD7-3961-4A8C-A77E-B0E46C8D2672}" type="presOf" srcId="{CD9341D8-770E-4CA0-BF22-9C1B26FE431F}" destId="{D61C56CB-E7CD-4C17-9E41-A92365E65592}" srcOrd="0" destOrd="0" presId="urn:microsoft.com/office/officeart/2009/3/layout/HorizontalOrganizationChart"/>
    <dgm:cxn modelId="{58D93C01-74A7-4B5C-BF2E-9ADB86A8DA1A}" srcId="{7C7D9089-2DBE-4483-A88A-672F49ABB465}" destId="{E29F8CA9-F601-4891-A5F5-5216264FA218}" srcOrd="3" destOrd="0" parTransId="{FD0F70F4-E937-4067-B62D-AE1FC272ADB0}" sibTransId="{14B76306-5FB5-4777-B32B-4C7C0F4543A2}"/>
    <dgm:cxn modelId="{DF2B58DD-90B9-4779-8CF4-768C97537B0A}" type="presOf" srcId="{23ADD89A-C5B8-4F5F-A1CE-3D2822A4E92C}" destId="{479B4C0B-9BDD-41AF-ACC6-634DB82786FE}" srcOrd="1" destOrd="0" presId="urn:microsoft.com/office/officeart/2009/3/layout/HorizontalOrganizationChart"/>
    <dgm:cxn modelId="{49DCD241-5661-4FDE-A0D5-63511B4F11C8}" type="presOf" srcId="{3DD64445-B7B3-4B91-AE55-25D077FE6ED8}" destId="{82FBE7D9-CD05-4224-BB9A-333B662F6C62}" srcOrd="0" destOrd="0" presId="urn:microsoft.com/office/officeart/2009/3/layout/HorizontalOrganizationChart"/>
    <dgm:cxn modelId="{D16E80A2-FB23-4E72-A849-D57649349A6F}" srcId="{3DD64445-B7B3-4B91-AE55-25D077FE6ED8}" destId="{F6E6026E-3936-4C09-A034-81C97E6D3CAD}" srcOrd="1" destOrd="0" parTransId="{A85D0F2A-FA05-4D0E-841C-9ED6912F3134}" sibTransId="{0B67EBEB-D91C-4DAF-93B0-59B4A4674471}"/>
    <dgm:cxn modelId="{3E820981-679E-43BB-BB6C-5CBFA43EFB78}" type="presOf" srcId="{87328E66-AE43-46AA-9F4E-C5A7410C1043}" destId="{9C046B73-F3A2-4561-98EF-5A08C753457A}" srcOrd="0" destOrd="0" presId="urn:microsoft.com/office/officeart/2009/3/layout/HorizontalOrganizationChart"/>
    <dgm:cxn modelId="{18AA1539-D144-47A7-9AF7-FBF5FABD78A3}" type="presOf" srcId="{8735FC24-C819-46C3-9447-2647872781F9}" destId="{7F2CF4DC-E371-4596-880C-95F9231D1C2D}" srcOrd="1" destOrd="0" presId="urn:microsoft.com/office/officeart/2009/3/layout/HorizontalOrganizationChart"/>
    <dgm:cxn modelId="{995F9414-CADA-4AE8-BD53-6D6425083223}" srcId="{A1D9B7CA-E06C-4630-804B-4D2F247A6CB7}" destId="{E7C951BB-D12D-479B-AC88-EE38DC493198}" srcOrd="0" destOrd="0" parTransId="{C4043448-E2EF-4DEA-B467-BF5C5821069C}" sibTransId="{3965F91B-0DF5-4CA2-B10F-724C88A883DB}"/>
    <dgm:cxn modelId="{30520DA8-AF92-428A-BB63-33F32AA719F9}" type="presOf" srcId="{7F38EB44-BFF0-41B8-B81B-21169D92D32F}" destId="{9A9BD075-D56C-43FF-B787-91918C66C2D5}" srcOrd="0" destOrd="0" presId="urn:microsoft.com/office/officeart/2009/3/layout/HorizontalOrganizationChart"/>
    <dgm:cxn modelId="{9DA2196C-55DD-4D07-A2D1-923D328308DF}" type="presOf" srcId="{E7C951BB-D12D-479B-AC88-EE38DC493198}" destId="{495BBFEF-4D1D-4879-8523-575D7754C66E}" srcOrd="0" destOrd="0" presId="urn:microsoft.com/office/officeart/2009/3/layout/HorizontalOrganizationChart"/>
    <dgm:cxn modelId="{8AC0306A-799A-4485-B088-15D1A8A18A4B}" type="presOf" srcId="{C4043448-E2EF-4DEA-B467-BF5C5821069C}" destId="{E1CE5C7B-B44F-4B45-A379-89EF727143BA}" srcOrd="0" destOrd="0" presId="urn:microsoft.com/office/officeart/2009/3/layout/HorizontalOrganizationChart"/>
    <dgm:cxn modelId="{93A5A69A-0692-45D6-9D9F-6625E587B610}" type="presOf" srcId="{AA49FDC6-0ABD-4D55-B263-4F6AD2372671}" destId="{7F714C60-C3AB-43CB-A9CA-16E74DF03B29}" srcOrd="0" destOrd="0" presId="urn:microsoft.com/office/officeart/2009/3/layout/HorizontalOrganizationChart"/>
    <dgm:cxn modelId="{4E570214-CCFB-413D-8A5E-5DB0F15CA0D2}" srcId="{7C7D9089-2DBE-4483-A88A-672F49ABB465}" destId="{8735FC24-C819-46C3-9447-2647872781F9}" srcOrd="4" destOrd="0" parTransId="{A68148F7-69CA-400C-BB2B-B339DAA38EB7}" sibTransId="{A04E10D3-39B9-4A3C-8DB0-2A8BE363E99F}"/>
    <dgm:cxn modelId="{C337E66A-62A3-4845-ABA2-940DEE2B9257}" type="presOf" srcId="{C1A4221E-5B83-463D-97CF-5406681F06E8}" destId="{0459D044-FFC4-49F3-8DA6-187C8D7300DC}" srcOrd="0" destOrd="0" presId="urn:microsoft.com/office/officeart/2009/3/layout/HorizontalOrganizationChart"/>
    <dgm:cxn modelId="{E8BF2095-2458-4BBE-9621-6FE33A0D157C}" type="presOf" srcId="{A246927E-FC30-4B13-B00E-4CC032D2F3E8}" destId="{EBDA7820-FFF6-4DC6-865D-B42A0B6F1CC5}" srcOrd="0" destOrd="0" presId="urn:microsoft.com/office/officeart/2009/3/layout/HorizontalOrganizationChart"/>
    <dgm:cxn modelId="{8678819F-8873-45C0-9DF0-72F9A5064303}" type="presOf" srcId="{3BA20839-C2E8-44F4-A5E5-0F06ED63A493}" destId="{48764596-5AD5-41BB-BB9D-49DE9903B29C}" srcOrd="0" destOrd="0" presId="urn:microsoft.com/office/officeart/2009/3/layout/HorizontalOrganizationChart"/>
    <dgm:cxn modelId="{D38330C4-FD00-43A2-9608-63CBA114AD7A}" type="presOf" srcId="{FD0F70F4-E937-4067-B62D-AE1FC272ADB0}" destId="{D91F6DF9-5021-4F10-82D0-8FA4BB1693FF}" srcOrd="0" destOrd="0" presId="urn:microsoft.com/office/officeart/2009/3/layout/HorizontalOrganizationChart"/>
    <dgm:cxn modelId="{0D489B20-E6E3-42DE-9025-736C266C68F1}" type="presParOf" srcId="{D61C56CB-E7CD-4C17-9E41-A92365E65592}" destId="{3CE968A0-9E05-45B2-B73C-9FEA3F703906}" srcOrd="0" destOrd="0" presId="urn:microsoft.com/office/officeart/2009/3/layout/HorizontalOrganizationChart"/>
    <dgm:cxn modelId="{2763BB42-DE1F-4277-9ACE-718FE272A73E}" type="presParOf" srcId="{3CE968A0-9E05-45B2-B73C-9FEA3F703906}" destId="{D95F5321-31A4-4949-B44E-83AF771E545A}" srcOrd="0" destOrd="0" presId="urn:microsoft.com/office/officeart/2009/3/layout/HorizontalOrganizationChart"/>
    <dgm:cxn modelId="{58008C49-C374-454D-B56C-9C2010EC5ED7}" type="presParOf" srcId="{D95F5321-31A4-4949-B44E-83AF771E545A}" destId="{9A9BD075-D56C-43FF-B787-91918C66C2D5}" srcOrd="0" destOrd="0" presId="urn:microsoft.com/office/officeart/2009/3/layout/HorizontalOrganizationChart"/>
    <dgm:cxn modelId="{447818EE-F7AF-48D1-B7E2-DB8F069A6E76}" type="presParOf" srcId="{D95F5321-31A4-4949-B44E-83AF771E545A}" destId="{BC67D499-6A7B-4CF8-A34D-073536B34F85}" srcOrd="1" destOrd="0" presId="urn:microsoft.com/office/officeart/2009/3/layout/HorizontalOrganizationChart"/>
    <dgm:cxn modelId="{D93C7440-47A4-4463-AEFF-251AAD11E868}" type="presParOf" srcId="{3CE968A0-9E05-45B2-B73C-9FEA3F703906}" destId="{08037B1A-0804-4BC5-AC6E-7F3B60C603EA}" srcOrd="1" destOrd="0" presId="urn:microsoft.com/office/officeart/2009/3/layout/HorizontalOrganizationChart"/>
    <dgm:cxn modelId="{3B122B7F-C7F4-4EA2-AD48-68B062368B2B}" type="presParOf" srcId="{08037B1A-0804-4BC5-AC6E-7F3B60C603EA}" destId="{0459D044-FFC4-49F3-8DA6-187C8D7300DC}" srcOrd="0" destOrd="0" presId="urn:microsoft.com/office/officeart/2009/3/layout/HorizontalOrganizationChart"/>
    <dgm:cxn modelId="{583F667D-0416-4A1F-B8DA-DC4FFD7AC5C3}" type="presParOf" srcId="{08037B1A-0804-4BC5-AC6E-7F3B60C603EA}" destId="{D537867D-1843-4125-99D6-298ABA672425}" srcOrd="1" destOrd="0" presId="urn:microsoft.com/office/officeart/2009/3/layout/HorizontalOrganizationChart"/>
    <dgm:cxn modelId="{19AB9F12-BCF7-47D5-A48F-2043F507F9EF}" type="presParOf" srcId="{D537867D-1843-4125-99D6-298ABA672425}" destId="{6AAFCE88-4991-4C31-A150-503729A4EB76}" srcOrd="0" destOrd="0" presId="urn:microsoft.com/office/officeart/2009/3/layout/HorizontalOrganizationChart"/>
    <dgm:cxn modelId="{57811BD5-3658-441A-97A8-EB8442A2CCBF}" type="presParOf" srcId="{6AAFCE88-4991-4C31-A150-503729A4EB76}" destId="{82FBE7D9-CD05-4224-BB9A-333B662F6C62}" srcOrd="0" destOrd="0" presId="urn:microsoft.com/office/officeart/2009/3/layout/HorizontalOrganizationChart"/>
    <dgm:cxn modelId="{D10657B5-16EA-49C5-B0FE-D556C894B16C}" type="presParOf" srcId="{6AAFCE88-4991-4C31-A150-503729A4EB76}" destId="{3545BDC7-B4F4-4813-A81B-37BB54C7B636}" srcOrd="1" destOrd="0" presId="urn:microsoft.com/office/officeart/2009/3/layout/HorizontalOrganizationChart"/>
    <dgm:cxn modelId="{697CA72A-F923-4492-93CF-42959AE990E1}" type="presParOf" srcId="{D537867D-1843-4125-99D6-298ABA672425}" destId="{AB7D82A9-BF52-4918-885E-E80CC117D00E}" srcOrd="1" destOrd="0" presId="urn:microsoft.com/office/officeart/2009/3/layout/HorizontalOrganizationChart"/>
    <dgm:cxn modelId="{F6A0C499-B10E-48E2-A703-52FE3482B89C}" type="presParOf" srcId="{AB7D82A9-BF52-4918-885E-E80CC117D00E}" destId="{7F714C60-C3AB-43CB-A9CA-16E74DF03B29}" srcOrd="0" destOrd="0" presId="urn:microsoft.com/office/officeart/2009/3/layout/HorizontalOrganizationChart"/>
    <dgm:cxn modelId="{3662C073-AA06-46BD-B8EC-5B3118931AD2}" type="presParOf" srcId="{AB7D82A9-BF52-4918-885E-E80CC117D00E}" destId="{01984E62-2F3B-4252-A9E9-01B4C78D1504}" srcOrd="1" destOrd="0" presId="urn:microsoft.com/office/officeart/2009/3/layout/HorizontalOrganizationChart"/>
    <dgm:cxn modelId="{03F745C2-14C8-41D8-9F20-054FBBF315F2}" type="presParOf" srcId="{01984E62-2F3B-4252-A9E9-01B4C78D1504}" destId="{A1F18BD8-77A8-4CB7-8936-01EF4DF23232}" srcOrd="0" destOrd="0" presId="urn:microsoft.com/office/officeart/2009/3/layout/HorizontalOrganizationChart"/>
    <dgm:cxn modelId="{4D75ECA4-DEB8-4A53-A238-4A73302B7007}" type="presParOf" srcId="{A1F18BD8-77A8-4CB7-8936-01EF4DF23232}" destId="{E77ADA41-A176-439A-9A32-E8444CE27532}" srcOrd="0" destOrd="0" presId="urn:microsoft.com/office/officeart/2009/3/layout/HorizontalOrganizationChart"/>
    <dgm:cxn modelId="{D895CD9A-02B1-45F0-A4E7-C10AB36F8D97}" type="presParOf" srcId="{A1F18BD8-77A8-4CB7-8936-01EF4DF23232}" destId="{C05353AC-7DF8-464F-AA2E-0279691D7853}" srcOrd="1" destOrd="0" presId="urn:microsoft.com/office/officeart/2009/3/layout/HorizontalOrganizationChart"/>
    <dgm:cxn modelId="{D1E5EFFF-952A-4B60-880F-45ACA267C6CA}" type="presParOf" srcId="{01984E62-2F3B-4252-A9E9-01B4C78D1504}" destId="{76691485-39E1-4B9D-BBBD-72F8468C0FD1}" srcOrd="1" destOrd="0" presId="urn:microsoft.com/office/officeart/2009/3/layout/HorizontalOrganizationChart"/>
    <dgm:cxn modelId="{D6F1C5DC-DF73-4E61-972B-B6D20FE22F80}" type="presParOf" srcId="{76691485-39E1-4B9D-BBBD-72F8468C0FD1}" destId="{B7127506-1775-4CF4-A96C-EE82AA048533}" srcOrd="0" destOrd="0" presId="urn:microsoft.com/office/officeart/2009/3/layout/HorizontalOrganizationChart"/>
    <dgm:cxn modelId="{39B84D7B-761D-41A5-B875-F3878315A4BC}" type="presParOf" srcId="{76691485-39E1-4B9D-BBBD-72F8468C0FD1}" destId="{08D66876-1570-40BE-A82E-5B65D6AA12C7}" srcOrd="1" destOrd="0" presId="urn:microsoft.com/office/officeart/2009/3/layout/HorizontalOrganizationChart"/>
    <dgm:cxn modelId="{9CECD0EA-506D-4249-AB8C-35ECCF597477}" type="presParOf" srcId="{08D66876-1570-40BE-A82E-5B65D6AA12C7}" destId="{6D55A090-F136-49FE-8B49-3E5F3858C63E}" srcOrd="0" destOrd="0" presId="urn:microsoft.com/office/officeart/2009/3/layout/HorizontalOrganizationChart"/>
    <dgm:cxn modelId="{8443950D-5578-40D1-ABA3-2040BC1124F1}" type="presParOf" srcId="{6D55A090-F136-49FE-8B49-3E5F3858C63E}" destId="{457632C0-5745-45EF-8722-73F86376A08A}" srcOrd="0" destOrd="0" presId="urn:microsoft.com/office/officeart/2009/3/layout/HorizontalOrganizationChart"/>
    <dgm:cxn modelId="{ABD7675A-F210-4D1E-9024-DBDF667CD0CB}" type="presParOf" srcId="{6D55A090-F136-49FE-8B49-3E5F3858C63E}" destId="{479B4C0B-9BDD-41AF-ACC6-634DB82786FE}" srcOrd="1" destOrd="0" presId="urn:microsoft.com/office/officeart/2009/3/layout/HorizontalOrganizationChart"/>
    <dgm:cxn modelId="{F0F89607-B7C7-4851-AE24-339B2C83CDFC}" type="presParOf" srcId="{08D66876-1570-40BE-A82E-5B65D6AA12C7}" destId="{9DF7D6B4-52C4-43BB-896D-C52F1CC2A90C}" srcOrd="1" destOrd="0" presId="urn:microsoft.com/office/officeart/2009/3/layout/HorizontalOrganizationChart"/>
    <dgm:cxn modelId="{00BE9794-8480-4FB4-B7A4-CB9A62859AC6}" type="presParOf" srcId="{08D66876-1570-40BE-A82E-5B65D6AA12C7}" destId="{D3CFFB60-2762-45B5-8E3B-881F3F1FE4DA}" srcOrd="2" destOrd="0" presId="urn:microsoft.com/office/officeart/2009/3/layout/HorizontalOrganizationChart"/>
    <dgm:cxn modelId="{82E85B2E-B695-49C0-9D5E-C411FA946114}" type="presParOf" srcId="{01984E62-2F3B-4252-A9E9-01B4C78D1504}" destId="{C4A07E11-7E1D-49FC-83AC-BA83867C613A}" srcOrd="2" destOrd="0" presId="urn:microsoft.com/office/officeart/2009/3/layout/HorizontalOrganizationChart"/>
    <dgm:cxn modelId="{37D4BB4A-F4D9-4AFA-95A3-79B2F22CE39E}" type="presParOf" srcId="{AB7D82A9-BF52-4918-885E-E80CC117D00E}" destId="{7AB73DCD-A235-4C47-89A5-71624E21D175}" srcOrd="2" destOrd="0" presId="urn:microsoft.com/office/officeart/2009/3/layout/HorizontalOrganizationChart"/>
    <dgm:cxn modelId="{B7F5D7BF-E166-415C-946C-CB7C6AF049B9}" type="presParOf" srcId="{AB7D82A9-BF52-4918-885E-E80CC117D00E}" destId="{E921BE9A-1AC8-4616-ACAE-C5EFE28786B6}" srcOrd="3" destOrd="0" presId="urn:microsoft.com/office/officeart/2009/3/layout/HorizontalOrganizationChart"/>
    <dgm:cxn modelId="{31093D4D-DDAF-4781-8C8C-88DA36AC5669}" type="presParOf" srcId="{E921BE9A-1AC8-4616-ACAE-C5EFE28786B6}" destId="{312B7F75-1F4B-4A3B-B136-BDDCEE175B9E}" srcOrd="0" destOrd="0" presId="urn:microsoft.com/office/officeart/2009/3/layout/HorizontalOrganizationChart"/>
    <dgm:cxn modelId="{677DDDFC-F764-4AA7-8146-2020116DC24A}" type="presParOf" srcId="{312B7F75-1F4B-4A3B-B136-BDDCEE175B9E}" destId="{E064E771-C52B-4DA1-B283-93745BE9F31F}" srcOrd="0" destOrd="0" presId="urn:microsoft.com/office/officeart/2009/3/layout/HorizontalOrganizationChart"/>
    <dgm:cxn modelId="{13196F77-7C8F-4F54-8712-66871AD5C9FA}" type="presParOf" srcId="{312B7F75-1F4B-4A3B-B136-BDDCEE175B9E}" destId="{28DD27D7-6395-48CF-A1C5-E091DB79226B}" srcOrd="1" destOrd="0" presId="urn:microsoft.com/office/officeart/2009/3/layout/HorizontalOrganizationChart"/>
    <dgm:cxn modelId="{3A55ABEC-EE8E-4FBB-901C-63D0ED9FE26F}" type="presParOf" srcId="{E921BE9A-1AC8-4616-ACAE-C5EFE28786B6}" destId="{764245B9-5EB8-4FF3-911D-B6ABEDC490A0}" srcOrd="1" destOrd="0" presId="urn:microsoft.com/office/officeart/2009/3/layout/HorizontalOrganizationChart"/>
    <dgm:cxn modelId="{21DD922E-A78D-4CCE-A64B-708483CCDF90}" type="presParOf" srcId="{764245B9-5EB8-4FF3-911D-B6ABEDC490A0}" destId="{8B59704E-555D-403E-99AA-C3A06D645852}" srcOrd="0" destOrd="0" presId="urn:microsoft.com/office/officeart/2009/3/layout/HorizontalOrganizationChart"/>
    <dgm:cxn modelId="{9224C2AE-8046-4163-9AEC-AD5CF66B208D}" type="presParOf" srcId="{764245B9-5EB8-4FF3-911D-B6ABEDC490A0}" destId="{4C9B46DB-4811-45CF-A5B6-FE136C69D2A9}" srcOrd="1" destOrd="0" presId="urn:microsoft.com/office/officeart/2009/3/layout/HorizontalOrganizationChart"/>
    <dgm:cxn modelId="{44A3FD42-B386-48B2-8FA1-DDBD491F0BB8}" type="presParOf" srcId="{4C9B46DB-4811-45CF-A5B6-FE136C69D2A9}" destId="{E1339E89-DBCA-401F-8696-0F705C0F9E8D}" srcOrd="0" destOrd="0" presId="urn:microsoft.com/office/officeart/2009/3/layout/HorizontalOrganizationChart"/>
    <dgm:cxn modelId="{48E1D48E-A02E-4708-A64D-39D7F0E66A2A}" type="presParOf" srcId="{E1339E89-DBCA-401F-8696-0F705C0F9E8D}" destId="{DAD69A6E-D12D-43AA-8F95-2194F05EE1DC}" srcOrd="0" destOrd="0" presId="urn:microsoft.com/office/officeart/2009/3/layout/HorizontalOrganizationChart"/>
    <dgm:cxn modelId="{0E7A81D0-AB78-4DBE-80FC-762E0785DCE7}" type="presParOf" srcId="{E1339E89-DBCA-401F-8696-0F705C0F9E8D}" destId="{9D66AD46-F828-4156-9EC4-31573F700676}" srcOrd="1" destOrd="0" presId="urn:microsoft.com/office/officeart/2009/3/layout/HorizontalOrganizationChart"/>
    <dgm:cxn modelId="{E5DAD1EF-723D-4FF5-8DA1-4F74EBC6D7AF}" type="presParOf" srcId="{4C9B46DB-4811-45CF-A5B6-FE136C69D2A9}" destId="{7A2CCB3B-C1CC-4EF8-B511-65F674395557}" srcOrd="1" destOrd="0" presId="urn:microsoft.com/office/officeart/2009/3/layout/HorizontalOrganizationChart"/>
    <dgm:cxn modelId="{C2762EE5-20FE-4E33-9F40-C083FAC992FE}" type="presParOf" srcId="{4C9B46DB-4811-45CF-A5B6-FE136C69D2A9}" destId="{65F9A2E2-1D65-4191-A6ED-7AE7AEF40160}" srcOrd="2" destOrd="0" presId="urn:microsoft.com/office/officeart/2009/3/layout/HorizontalOrganizationChart"/>
    <dgm:cxn modelId="{4F1A8693-2105-443B-9AA5-C04AAD10754B}" type="presParOf" srcId="{E921BE9A-1AC8-4616-ACAE-C5EFE28786B6}" destId="{C259BA86-BE10-44AB-B58B-704F72E4ECA6}" srcOrd="2" destOrd="0" presId="urn:microsoft.com/office/officeart/2009/3/layout/HorizontalOrganizationChart"/>
    <dgm:cxn modelId="{C8DC3733-2C14-4C72-A4DD-1848EA889A63}" type="presParOf" srcId="{D537867D-1843-4125-99D6-298ABA672425}" destId="{5E563749-E0E5-4385-AB53-86D355E5557A}" srcOrd="2" destOrd="0" presId="urn:microsoft.com/office/officeart/2009/3/layout/HorizontalOrganizationChart"/>
    <dgm:cxn modelId="{E2C1F427-C333-4BBC-AD6C-79EC42A692D8}" type="presParOf" srcId="{3CE968A0-9E05-45B2-B73C-9FEA3F703906}" destId="{C0378841-54F8-41FE-B4F5-BB20E6C42AEB}" srcOrd="2" destOrd="0" presId="urn:microsoft.com/office/officeart/2009/3/layout/HorizontalOrganizationChart"/>
    <dgm:cxn modelId="{702A7FD3-9278-435D-8F16-28602C6601A8}" type="presParOf" srcId="{D61C56CB-E7CD-4C17-9E41-A92365E65592}" destId="{AE7DCA66-B3DF-4205-9E74-D5F0BD795043}" srcOrd="1" destOrd="0" presId="urn:microsoft.com/office/officeart/2009/3/layout/HorizontalOrganizationChart"/>
    <dgm:cxn modelId="{690CE211-C564-4D18-8040-DB945FD23AF1}" type="presParOf" srcId="{AE7DCA66-B3DF-4205-9E74-D5F0BD795043}" destId="{17C3753A-7E48-42F1-81B3-341DC6415694}" srcOrd="0" destOrd="0" presId="urn:microsoft.com/office/officeart/2009/3/layout/HorizontalOrganizationChart"/>
    <dgm:cxn modelId="{67BDA9A5-4EBE-4E7F-AA16-A1DBFC641CD6}" type="presParOf" srcId="{17C3753A-7E48-42F1-81B3-341DC6415694}" destId="{F4159D27-4A5F-4743-BDC0-2DD803515D51}" srcOrd="0" destOrd="0" presId="urn:microsoft.com/office/officeart/2009/3/layout/HorizontalOrganizationChart"/>
    <dgm:cxn modelId="{30318EEC-0A14-4AED-A863-16556B9004E7}" type="presParOf" srcId="{17C3753A-7E48-42F1-81B3-341DC6415694}" destId="{A5F7A35E-472A-493C-A3E7-7A225FB6C8A1}" srcOrd="1" destOrd="0" presId="urn:microsoft.com/office/officeart/2009/3/layout/HorizontalOrganizationChart"/>
    <dgm:cxn modelId="{2AD0A9E5-38BD-42C8-93FC-BD6F75AFEFA5}" type="presParOf" srcId="{AE7DCA66-B3DF-4205-9E74-D5F0BD795043}" destId="{B1280570-B3E5-489B-A078-B04B17940611}" srcOrd="1" destOrd="0" presId="urn:microsoft.com/office/officeart/2009/3/layout/HorizontalOrganizationChart"/>
    <dgm:cxn modelId="{153DB520-EB65-461C-913E-906BDBCC1000}" type="presParOf" srcId="{B1280570-B3E5-489B-A078-B04B17940611}" destId="{651EDA1B-FF6D-445B-A427-AED88198DDB5}" srcOrd="0" destOrd="0" presId="urn:microsoft.com/office/officeart/2009/3/layout/HorizontalOrganizationChart"/>
    <dgm:cxn modelId="{4C2A35B8-B522-4EB5-8FDF-034F7676EE8E}" type="presParOf" srcId="{B1280570-B3E5-489B-A078-B04B17940611}" destId="{719459C3-4393-4CAD-9C86-E42B82C2D8E6}" srcOrd="1" destOrd="0" presId="urn:microsoft.com/office/officeart/2009/3/layout/HorizontalOrganizationChart"/>
    <dgm:cxn modelId="{8B462F0D-4F57-4EBC-823A-1E05CC3F7B8B}" type="presParOf" srcId="{719459C3-4393-4CAD-9C86-E42B82C2D8E6}" destId="{22AA7450-57AD-4D32-AB64-94378576B396}" srcOrd="0" destOrd="0" presId="urn:microsoft.com/office/officeart/2009/3/layout/HorizontalOrganizationChart"/>
    <dgm:cxn modelId="{86E54A8F-20A5-45CF-A9DF-F638CBA3D5F5}" type="presParOf" srcId="{22AA7450-57AD-4D32-AB64-94378576B396}" destId="{48764596-5AD5-41BB-BB9D-49DE9903B29C}" srcOrd="0" destOrd="0" presId="urn:microsoft.com/office/officeart/2009/3/layout/HorizontalOrganizationChart"/>
    <dgm:cxn modelId="{DFA918B2-C5BC-48E3-AFA1-A784BFC7F95D}" type="presParOf" srcId="{22AA7450-57AD-4D32-AB64-94378576B396}" destId="{3BAC3108-4E85-45E6-9AC4-812E6103792A}" srcOrd="1" destOrd="0" presId="urn:microsoft.com/office/officeart/2009/3/layout/HorizontalOrganizationChart"/>
    <dgm:cxn modelId="{8B9A13A4-AFBC-4395-88D4-926A105B42B4}" type="presParOf" srcId="{719459C3-4393-4CAD-9C86-E42B82C2D8E6}" destId="{7728D37E-9835-483C-A708-9019AD3AE722}" srcOrd="1" destOrd="0" presId="urn:microsoft.com/office/officeart/2009/3/layout/HorizontalOrganizationChart"/>
    <dgm:cxn modelId="{2BB2EF2A-1D70-40BC-A4F0-5412BD5DB20F}" type="presParOf" srcId="{719459C3-4393-4CAD-9C86-E42B82C2D8E6}" destId="{9FE6A5BA-4CC9-4EEE-8864-ED5659F94AC2}" srcOrd="2" destOrd="0" presId="urn:microsoft.com/office/officeart/2009/3/layout/HorizontalOrganizationChart"/>
    <dgm:cxn modelId="{55C09497-D4EB-4431-ABC4-F41EAFCAB278}" type="presParOf" srcId="{B1280570-B3E5-489B-A078-B04B17940611}" destId="{B2EF413C-53A9-4488-9864-1A7939E8AB9F}" srcOrd="2" destOrd="0" presId="urn:microsoft.com/office/officeart/2009/3/layout/HorizontalOrganizationChart"/>
    <dgm:cxn modelId="{A5A442F1-2333-4A7F-AF71-56DFADF32F9A}" type="presParOf" srcId="{B1280570-B3E5-489B-A078-B04B17940611}" destId="{CE80DB90-799A-4D01-9C4C-4DC04111AB41}" srcOrd="3" destOrd="0" presId="urn:microsoft.com/office/officeart/2009/3/layout/HorizontalOrganizationChart"/>
    <dgm:cxn modelId="{B19499A4-2A10-453E-8FB3-C5959435A5C5}" type="presParOf" srcId="{CE80DB90-799A-4D01-9C4C-4DC04111AB41}" destId="{14D69FFE-A9B9-460D-AB54-E3C4BE8851C1}" srcOrd="0" destOrd="0" presId="urn:microsoft.com/office/officeart/2009/3/layout/HorizontalOrganizationChart"/>
    <dgm:cxn modelId="{FE5132FA-CE8D-463B-BC39-893FA2B15112}" type="presParOf" srcId="{14D69FFE-A9B9-460D-AB54-E3C4BE8851C1}" destId="{6901A6FC-0ECD-4909-B93A-F70C090021BB}" srcOrd="0" destOrd="0" presId="urn:microsoft.com/office/officeart/2009/3/layout/HorizontalOrganizationChart"/>
    <dgm:cxn modelId="{93167BF8-D483-468D-91BC-C352FDDC9180}" type="presParOf" srcId="{14D69FFE-A9B9-460D-AB54-E3C4BE8851C1}" destId="{87086C02-AF45-4D74-B8FA-1AAE33DA8C92}" srcOrd="1" destOrd="0" presId="urn:microsoft.com/office/officeart/2009/3/layout/HorizontalOrganizationChart"/>
    <dgm:cxn modelId="{802F71DA-E9BF-4A60-AF5C-F6F7B9E4C962}" type="presParOf" srcId="{CE80DB90-799A-4D01-9C4C-4DC04111AB41}" destId="{E87FFB06-2FFA-4F6C-B123-C29995F17923}" srcOrd="1" destOrd="0" presId="urn:microsoft.com/office/officeart/2009/3/layout/HorizontalOrganizationChart"/>
    <dgm:cxn modelId="{FA28B71A-FFD4-433B-89F0-1A6B13F138CA}" type="presParOf" srcId="{CE80DB90-799A-4D01-9C4C-4DC04111AB41}" destId="{7BED244B-9E89-4C54-9A76-C4AFC9E06C3F}" srcOrd="2" destOrd="0" presId="urn:microsoft.com/office/officeart/2009/3/layout/HorizontalOrganizationChart"/>
    <dgm:cxn modelId="{9892A10F-FAD7-4A93-922A-37B22A4CF196}" type="presParOf" srcId="{B1280570-B3E5-489B-A078-B04B17940611}" destId="{F7881304-EF83-4F37-8D3F-21DADB9E3A6E}" srcOrd="4" destOrd="0" presId="urn:microsoft.com/office/officeart/2009/3/layout/HorizontalOrganizationChart"/>
    <dgm:cxn modelId="{F410DB1A-BD6A-4B3D-8D29-60A6C1ECDDD0}" type="presParOf" srcId="{B1280570-B3E5-489B-A078-B04B17940611}" destId="{35E673C8-27B4-42D0-A27B-56CE6A3A11B7}" srcOrd="5" destOrd="0" presId="urn:microsoft.com/office/officeart/2009/3/layout/HorizontalOrganizationChart"/>
    <dgm:cxn modelId="{4C654E7E-48E0-4815-8226-B2D5718DE8F1}" type="presParOf" srcId="{35E673C8-27B4-42D0-A27B-56CE6A3A11B7}" destId="{86742302-85D9-4687-829F-A631302D5B7C}" srcOrd="0" destOrd="0" presId="urn:microsoft.com/office/officeart/2009/3/layout/HorizontalOrganizationChart"/>
    <dgm:cxn modelId="{CF7B3C10-1E0C-464C-9493-5F8E0BDD9855}" type="presParOf" srcId="{86742302-85D9-4687-829F-A631302D5B7C}" destId="{2FE606F7-8590-4B49-A774-693BE48E0F0A}" srcOrd="0" destOrd="0" presId="urn:microsoft.com/office/officeart/2009/3/layout/HorizontalOrganizationChart"/>
    <dgm:cxn modelId="{88704EF5-898A-4659-BF02-E2BC08517FB3}" type="presParOf" srcId="{86742302-85D9-4687-829F-A631302D5B7C}" destId="{C98297C5-0358-4D9E-AB05-3CC3B428A98C}" srcOrd="1" destOrd="0" presId="urn:microsoft.com/office/officeart/2009/3/layout/HorizontalOrganizationChart"/>
    <dgm:cxn modelId="{2144F225-EB26-44D0-94EC-06B3663A74DD}" type="presParOf" srcId="{35E673C8-27B4-42D0-A27B-56CE6A3A11B7}" destId="{A9BB6657-9714-4AB2-80E4-A291BEB8C82E}" srcOrd="1" destOrd="0" presId="urn:microsoft.com/office/officeart/2009/3/layout/HorizontalOrganizationChart"/>
    <dgm:cxn modelId="{3438A511-4D25-48FE-A7C8-F426F693E982}" type="presParOf" srcId="{35E673C8-27B4-42D0-A27B-56CE6A3A11B7}" destId="{F11A729C-A106-400E-9401-DE353F32378D}" srcOrd="2" destOrd="0" presId="urn:microsoft.com/office/officeart/2009/3/layout/HorizontalOrganizationChart"/>
    <dgm:cxn modelId="{11F504B6-2E8D-426C-A271-EE7A2E486131}" type="presParOf" srcId="{B1280570-B3E5-489B-A078-B04B17940611}" destId="{D91F6DF9-5021-4F10-82D0-8FA4BB1693FF}" srcOrd="6" destOrd="0" presId="urn:microsoft.com/office/officeart/2009/3/layout/HorizontalOrganizationChart"/>
    <dgm:cxn modelId="{73775042-F5DB-488D-A53F-B455B9BCC5F8}" type="presParOf" srcId="{B1280570-B3E5-489B-A078-B04B17940611}" destId="{FB3C35BE-3181-4FCF-8C68-8C7F70A68201}" srcOrd="7" destOrd="0" presId="urn:microsoft.com/office/officeart/2009/3/layout/HorizontalOrganizationChart"/>
    <dgm:cxn modelId="{BF921C9B-3710-48C2-94F7-95DA629EA234}" type="presParOf" srcId="{FB3C35BE-3181-4FCF-8C68-8C7F70A68201}" destId="{EC710316-2193-4781-BBEF-152FA5D1616E}" srcOrd="0" destOrd="0" presId="urn:microsoft.com/office/officeart/2009/3/layout/HorizontalOrganizationChart"/>
    <dgm:cxn modelId="{7C560A11-6AEB-4F04-9D2A-20023DFF76AB}" type="presParOf" srcId="{EC710316-2193-4781-BBEF-152FA5D1616E}" destId="{900C87C4-361B-4CB4-9739-F0BA543B9650}" srcOrd="0" destOrd="0" presId="urn:microsoft.com/office/officeart/2009/3/layout/HorizontalOrganizationChart"/>
    <dgm:cxn modelId="{D2E8E1CE-3DA6-4788-A05B-76A58A5E32B1}" type="presParOf" srcId="{EC710316-2193-4781-BBEF-152FA5D1616E}" destId="{9790629D-64AA-4C8D-A03B-739A68019067}" srcOrd="1" destOrd="0" presId="urn:microsoft.com/office/officeart/2009/3/layout/HorizontalOrganizationChart"/>
    <dgm:cxn modelId="{AA53318B-72FF-415C-8881-7FE949C180F0}" type="presParOf" srcId="{FB3C35BE-3181-4FCF-8C68-8C7F70A68201}" destId="{2098EBFB-7773-41DE-BBD4-437DD3E635CF}" srcOrd="1" destOrd="0" presId="urn:microsoft.com/office/officeart/2009/3/layout/HorizontalOrganizationChart"/>
    <dgm:cxn modelId="{1C632C99-B8B7-41C6-BFFE-98BF2FE65E81}" type="presParOf" srcId="{FB3C35BE-3181-4FCF-8C68-8C7F70A68201}" destId="{4D552135-E6AC-4ABC-B030-3300E20B5A5C}" srcOrd="2" destOrd="0" presId="urn:microsoft.com/office/officeart/2009/3/layout/HorizontalOrganizationChart"/>
    <dgm:cxn modelId="{F2EF0DF5-B344-4C6E-953E-C57B2216C5FE}" type="presParOf" srcId="{B1280570-B3E5-489B-A078-B04B17940611}" destId="{D077443E-1AB5-4C8C-A49B-C051610851F8}" srcOrd="8" destOrd="0" presId="urn:microsoft.com/office/officeart/2009/3/layout/HorizontalOrganizationChart"/>
    <dgm:cxn modelId="{52627AB2-6E58-40FE-9858-53740DCF152D}" type="presParOf" srcId="{B1280570-B3E5-489B-A078-B04B17940611}" destId="{F200EC3B-4CF1-4D85-8EBA-F5699B63CEEC}" srcOrd="9" destOrd="0" presId="urn:microsoft.com/office/officeart/2009/3/layout/HorizontalOrganizationChart"/>
    <dgm:cxn modelId="{3F0872E0-9B94-4010-A52A-D591158CF080}" type="presParOf" srcId="{F200EC3B-4CF1-4D85-8EBA-F5699B63CEEC}" destId="{D71E4C92-C442-492E-B428-F9A2D772ED5A}" srcOrd="0" destOrd="0" presId="urn:microsoft.com/office/officeart/2009/3/layout/HorizontalOrganizationChart"/>
    <dgm:cxn modelId="{D807BC91-49EA-4E0F-A501-3BEAE7CE709E}" type="presParOf" srcId="{D71E4C92-C442-492E-B428-F9A2D772ED5A}" destId="{DED1494B-0AE0-46E6-BC73-17ABC6723AA1}" srcOrd="0" destOrd="0" presId="urn:microsoft.com/office/officeart/2009/3/layout/HorizontalOrganizationChart"/>
    <dgm:cxn modelId="{25B99EBB-E3B0-4F49-A2BC-4D577C1F43ED}" type="presParOf" srcId="{D71E4C92-C442-492E-B428-F9A2D772ED5A}" destId="{7F2CF4DC-E371-4596-880C-95F9231D1C2D}" srcOrd="1" destOrd="0" presId="urn:microsoft.com/office/officeart/2009/3/layout/HorizontalOrganizationChart"/>
    <dgm:cxn modelId="{0E4588AB-7955-4294-991B-73CCF67BCB3F}" type="presParOf" srcId="{F200EC3B-4CF1-4D85-8EBA-F5699B63CEEC}" destId="{92929FDD-06D4-447A-A184-F14CCA343887}" srcOrd="1" destOrd="0" presId="urn:microsoft.com/office/officeart/2009/3/layout/HorizontalOrganizationChart"/>
    <dgm:cxn modelId="{234ADEC3-D77D-44D7-9B45-D0436BA0C25C}" type="presParOf" srcId="{92929FDD-06D4-447A-A184-F14CCA343887}" destId="{32B1C683-4413-4A33-9028-1040F68078B8}" srcOrd="0" destOrd="0" presId="urn:microsoft.com/office/officeart/2009/3/layout/HorizontalOrganizationChart"/>
    <dgm:cxn modelId="{CBDE9AFA-3F0C-48B7-8DD6-EA617E448F15}" type="presParOf" srcId="{92929FDD-06D4-447A-A184-F14CCA343887}" destId="{798E72C9-445A-4405-A2BB-8F26E931C4D1}" srcOrd="1" destOrd="0" presId="urn:microsoft.com/office/officeart/2009/3/layout/HorizontalOrganizationChart"/>
    <dgm:cxn modelId="{11E512EB-33B8-4975-AAB2-85E9D2A8166D}" type="presParOf" srcId="{798E72C9-445A-4405-A2BB-8F26E931C4D1}" destId="{3AB1EB9C-41DA-4D04-AFAE-B8BD5322C70D}" srcOrd="0" destOrd="0" presId="urn:microsoft.com/office/officeart/2009/3/layout/HorizontalOrganizationChart"/>
    <dgm:cxn modelId="{68DF0D6B-1766-4896-8ABD-64ECFD953122}" type="presParOf" srcId="{3AB1EB9C-41DA-4D04-AFAE-B8BD5322C70D}" destId="{BB251ACF-C58B-4255-9BEA-9224103965A9}" srcOrd="0" destOrd="0" presId="urn:microsoft.com/office/officeart/2009/3/layout/HorizontalOrganizationChart"/>
    <dgm:cxn modelId="{5860CF65-8DA5-4DE2-9E90-4E7CE9C4025A}" type="presParOf" srcId="{3AB1EB9C-41DA-4D04-AFAE-B8BD5322C70D}" destId="{ECA26F97-6FB2-4292-9AFF-A01E16BCA0DD}" srcOrd="1" destOrd="0" presId="urn:microsoft.com/office/officeart/2009/3/layout/HorizontalOrganizationChart"/>
    <dgm:cxn modelId="{41E0DBB1-3569-4296-A30A-BEAFE9780D1D}" type="presParOf" srcId="{798E72C9-445A-4405-A2BB-8F26E931C4D1}" destId="{43157B8B-124A-4962-BA07-795FF8A10C3F}" srcOrd="1" destOrd="0" presId="urn:microsoft.com/office/officeart/2009/3/layout/HorizontalOrganizationChart"/>
    <dgm:cxn modelId="{E4D75C40-095A-463E-923D-9C471C09C89D}" type="presParOf" srcId="{43157B8B-124A-4962-BA07-795FF8A10C3F}" destId="{EBDA7820-FFF6-4DC6-865D-B42A0B6F1CC5}" srcOrd="0" destOrd="0" presId="urn:microsoft.com/office/officeart/2009/3/layout/HorizontalOrganizationChart"/>
    <dgm:cxn modelId="{1CD01F75-3464-4A5B-91F9-521BB31B1B3C}" type="presParOf" srcId="{43157B8B-124A-4962-BA07-795FF8A10C3F}" destId="{1D2D34D4-FBF2-4CCB-ADBD-08C46F3BFD5C}" srcOrd="1" destOrd="0" presId="urn:microsoft.com/office/officeart/2009/3/layout/HorizontalOrganizationChart"/>
    <dgm:cxn modelId="{1450CC2B-23D4-4201-9901-81D58EF83CE7}" type="presParOf" srcId="{1D2D34D4-FBF2-4CCB-ADBD-08C46F3BFD5C}" destId="{CA95789C-A69B-44A8-A25F-1CCFA715ED97}" srcOrd="0" destOrd="0" presId="urn:microsoft.com/office/officeart/2009/3/layout/HorizontalOrganizationChart"/>
    <dgm:cxn modelId="{506B515D-C0D5-4F49-95D4-5D9B8E7B6A79}" type="presParOf" srcId="{CA95789C-A69B-44A8-A25F-1CCFA715ED97}" destId="{E9BC1D8F-048F-4DF0-83DB-32BD01D4C992}" srcOrd="0" destOrd="0" presId="urn:microsoft.com/office/officeart/2009/3/layout/HorizontalOrganizationChart"/>
    <dgm:cxn modelId="{7008643B-CA2C-4CD9-9EC1-EE6091A41E8E}" type="presParOf" srcId="{CA95789C-A69B-44A8-A25F-1CCFA715ED97}" destId="{5B89E431-22A4-49CE-B7D4-64D626B226EB}" srcOrd="1" destOrd="0" presId="urn:microsoft.com/office/officeart/2009/3/layout/HorizontalOrganizationChart"/>
    <dgm:cxn modelId="{14BA0A22-AFFB-4B0C-920C-A5882F3A5028}" type="presParOf" srcId="{1D2D34D4-FBF2-4CCB-ADBD-08C46F3BFD5C}" destId="{8AAFD186-E4D5-4303-951B-A826D153AF1E}" srcOrd="1" destOrd="0" presId="urn:microsoft.com/office/officeart/2009/3/layout/HorizontalOrganizationChart"/>
    <dgm:cxn modelId="{B332C66E-1039-43E3-8838-0C1C5B107338}" type="presParOf" srcId="{8AAFD186-E4D5-4303-951B-A826D153AF1E}" destId="{9C046B73-F3A2-4561-98EF-5A08C753457A}" srcOrd="0" destOrd="0" presId="urn:microsoft.com/office/officeart/2009/3/layout/HorizontalOrganizationChart"/>
    <dgm:cxn modelId="{FFBC2186-DE00-4899-BA66-F877C5164A16}" type="presParOf" srcId="{8AAFD186-E4D5-4303-951B-A826D153AF1E}" destId="{BCFD5122-E486-438E-BF8E-6CD639A700C4}" srcOrd="1" destOrd="0" presId="urn:microsoft.com/office/officeart/2009/3/layout/HorizontalOrganizationChart"/>
    <dgm:cxn modelId="{C6EB8AD5-D046-45D7-8731-F0187B470E7F}" type="presParOf" srcId="{BCFD5122-E486-438E-BF8E-6CD639A700C4}" destId="{50AED395-E7E1-438C-961C-DF987723780F}" srcOrd="0" destOrd="0" presId="urn:microsoft.com/office/officeart/2009/3/layout/HorizontalOrganizationChart"/>
    <dgm:cxn modelId="{9BCBA4C1-C280-45C7-A912-8BC5A76AC45A}" type="presParOf" srcId="{50AED395-E7E1-438C-961C-DF987723780F}" destId="{657F6551-A948-4F28-BBC6-A62CDB15312D}" srcOrd="0" destOrd="0" presId="urn:microsoft.com/office/officeart/2009/3/layout/HorizontalOrganizationChart"/>
    <dgm:cxn modelId="{5368F00A-EECA-4D00-A5FE-8896C4A27A3D}" type="presParOf" srcId="{50AED395-E7E1-438C-961C-DF987723780F}" destId="{1EBFB283-4271-45BE-A35D-1F3847ACE4B2}" srcOrd="1" destOrd="0" presId="urn:microsoft.com/office/officeart/2009/3/layout/HorizontalOrganizationChart"/>
    <dgm:cxn modelId="{26AC47E8-E514-4D7E-809C-2A8451A66E8C}" type="presParOf" srcId="{BCFD5122-E486-438E-BF8E-6CD639A700C4}" destId="{79A3AADF-5869-41CA-A877-9FB68D162C99}" srcOrd="1" destOrd="0" presId="urn:microsoft.com/office/officeart/2009/3/layout/HorizontalOrganizationChart"/>
    <dgm:cxn modelId="{247D00AE-E7D8-4E45-9150-3DA32D50A926}" type="presParOf" srcId="{BCFD5122-E486-438E-BF8E-6CD639A700C4}" destId="{99EF68D0-8860-42A1-9FE6-341478323194}" srcOrd="2" destOrd="0" presId="urn:microsoft.com/office/officeart/2009/3/layout/HorizontalOrganizationChart"/>
    <dgm:cxn modelId="{5A345F4C-FF83-4984-9666-A88C7A21CD15}" type="presParOf" srcId="{1D2D34D4-FBF2-4CCB-ADBD-08C46F3BFD5C}" destId="{9F4CFCCE-E265-4F60-9FF3-47F74E986479}" srcOrd="2" destOrd="0" presId="urn:microsoft.com/office/officeart/2009/3/layout/HorizontalOrganizationChart"/>
    <dgm:cxn modelId="{C4D8A31A-839C-4F8C-A231-3AF751E31F72}" type="presParOf" srcId="{798E72C9-445A-4405-A2BB-8F26E931C4D1}" destId="{CB3336BE-40FC-4897-A216-A6B5EEB60B44}" srcOrd="2" destOrd="0" presId="urn:microsoft.com/office/officeart/2009/3/layout/HorizontalOrganizationChart"/>
    <dgm:cxn modelId="{7F4B19C0-37B2-4264-98FE-C29FA1028374}" type="presParOf" srcId="{92929FDD-06D4-447A-A184-F14CCA343887}" destId="{63D03677-9207-444C-A34F-8218BBBE1F5F}" srcOrd="2" destOrd="0" presId="urn:microsoft.com/office/officeart/2009/3/layout/HorizontalOrganizationChart"/>
    <dgm:cxn modelId="{8E333508-C00D-4DFD-8B3D-420B244EC725}" type="presParOf" srcId="{92929FDD-06D4-447A-A184-F14CCA343887}" destId="{09E8DD16-4119-408F-9149-54DA25525CB9}" srcOrd="3" destOrd="0" presId="urn:microsoft.com/office/officeart/2009/3/layout/HorizontalOrganizationChart"/>
    <dgm:cxn modelId="{33C87AF0-D905-4139-A33A-69685CA083ED}" type="presParOf" srcId="{09E8DD16-4119-408F-9149-54DA25525CB9}" destId="{29B9356B-C923-4B81-B1AE-DCF713F42DE9}" srcOrd="0" destOrd="0" presId="urn:microsoft.com/office/officeart/2009/3/layout/HorizontalOrganizationChart"/>
    <dgm:cxn modelId="{D143A836-9A7D-4277-8EDF-C1F90E582B7C}" type="presParOf" srcId="{29B9356B-C923-4B81-B1AE-DCF713F42DE9}" destId="{E72830BC-F41D-44E5-A03A-0B5FE155D363}" srcOrd="0" destOrd="0" presId="urn:microsoft.com/office/officeart/2009/3/layout/HorizontalOrganizationChart"/>
    <dgm:cxn modelId="{55BD470E-8A4D-44A1-B435-E8CDDC9FFD3E}" type="presParOf" srcId="{29B9356B-C923-4B81-B1AE-DCF713F42DE9}" destId="{5506C4E5-09E1-4719-928B-B020F0FAB5EE}" srcOrd="1" destOrd="0" presId="urn:microsoft.com/office/officeart/2009/3/layout/HorizontalOrganizationChart"/>
    <dgm:cxn modelId="{0FBCFEE3-80E1-4E1C-B352-1B64D33057AB}" type="presParOf" srcId="{09E8DD16-4119-408F-9149-54DA25525CB9}" destId="{65398AE3-34BF-415D-831F-92D3D47ED991}" srcOrd="1" destOrd="0" presId="urn:microsoft.com/office/officeart/2009/3/layout/HorizontalOrganizationChart"/>
    <dgm:cxn modelId="{0EE7CEB0-ECA9-4C31-995F-4894C51EE205}" type="presParOf" srcId="{65398AE3-34BF-415D-831F-92D3D47ED991}" destId="{55702AD4-4484-4288-923B-94DC1DA856F6}" srcOrd="0" destOrd="0" presId="urn:microsoft.com/office/officeart/2009/3/layout/HorizontalOrganizationChart"/>
    <dgm:cxn modelId="{069BD121-1594-4401-84FE-6754D475E25D}" type="presParOf" srcId="{65398AE3-34BF-415D-831F-92D3D47ED991}" destId="{65FCC54A-2B95-499E-ABBE-45DE633D633E}" srcOrd="1" destOrd="0" presId="urn:microsoft.com/office/officeart/2009/3/layout/HorizontalOrganizationChart"/>
    <dgm:cxn modelId="{496BCE9E-A683-49E7-9C48-7CF64E3690A9}" type="presParOf" srcId="{65FCC54A-2B95-499E-ABBE-45DE633D633E}" destId="{F0141F1D-1281-47FD-B2B9-31667A650BA4}" srcOrd="0" destOrd="0" presId="urn:microsoft.com/office/officeart/2009/3/layout/HorizontalOrganizationChart"/>
    <dgm:cxn modelId="{7CEC21C5-FADF-4300-A6F4-029AEAE7FAD3}" type="presParOf" srcId="{F0141F1D-1281-47FD-B2B9-31667A650BA4}" destId="{B8CE49F8-4935-4B35-A563-40B46BCBD3C7}" srcOrd="0" destOrd="0" presId="urn:microsoft.com/office/officeart/2009/3/layout/HorizontalOrganizationChart"/>
    <dgm:cxn modelId="{D16A62CC-F77D-4A97-A002-92D4D6D40AB4}" type="presParOf" srcId="{F0141F1D-1281-47FD-B2B9-31667A650BA4}" destId="{D1CCD613-8519-4C72-8C34-5F7FB987CCF2}" srcOrd="1" destOrd="0" presId="urn:microsoft.com/office/officeart/2009/3/layout/HorizontalOrganizationChart"/>
    <dgm:cxn modelId="{132E0DE9-8610-495C-B878-06D4017E859C}" type="presParOf" srcId="{65FCC54A-2B95-499E-ABBE-45DE633D633E}" destId="{EB688EA0-227E-4D2C-8D69-B553777E0968}" srcOrd="1" destOrd="0" presId="urn:microsoft.com/office/officeart/2009/3/layout/HorizontalOrganizationChart"/>
    <dgm:cxn modelId="{89BBBE94-FC1F-4963-953B-6CE9887CB487}" type="presParOf" srcId="{EB688EA0-227E-4D2C-8D69-B553777E0968}" destId="{E1CE5C7B-B44F-4B45-A379-89EF727143BA}" srcOrd="0" destOrd="0" presId="urn:microsoft.com/office/officeart/2009/3/layout/HorizontalOrganizationChart"/>
    <dgm:cxn modelId="{848CA394-4BB7-477D-934B-CEE7B9C631F5}" type="presParOf" srcId="{EB688EA0-227E-4D2C-8D69-B553777E0968}" destId="{A6CBC0BD-744B-40FA-8C06-2EF2FAC2E3AB}" srcOrd="1" destOrd="0" presId="urn:microsoft.com/office/officeart/2009/3/layout/HorizontalOrganizationChart"/>
    <dgm:cxn modelId="{19ADACD0-DFB3-4491-AB61-F19B24A2EBAE}" type="presParOf" srcId="{A6CBC0BD-744B-40FA-8C06-2EF2FAC2E3AB}" destId="{714E2C53-D98A-46F9-B541-856A807DBC0D}" srcOrd="0" destOrd="0" presId="urn:microsoft.com/office/officeart/2009/3/layout/HorizontalOrganizationChart"/>
    <dgm:cxn modelId="{B0146140-45C4-4E6E-B41D-321D29AC08D7}" type="presParOf" srcId="{714E2C53-D98A-46F9-B541-856A807DBC0D}" destId="{495BBFEF-4D1D-4879-8523-575D7754C66E}" srcOrd="0" destOrd="0" presId="urn:microsoft.com/office/officeart/2009/3/layout/HorizontalOrganizationChart"/>
    <dgm:cxn modelId="{B268C372-0A8B-4396-862C-D137A3B9212F}" type="presParOf" srcId="{714E2C53-D98A-46F9-B541-856A807DBC0D}" destId="{164C17FE-B281-46F6-ADBB-1B1139D25C30}" srcOrd="1" destOrd="0" presId="urn:microsoft.com/office/officeart/2009/3/layout/HorizontalOrganizationChart"/>
    <dgm:cxn modelId="{D471C108-F055-4497-B39C-50EF4BF0F452}" type="presParOf" srcId="{A6CBC0BD-744B-40FA-8C06-2EF2FAC2E3AB}" destId="{FA029EB7-52F1-4F47-9F7B-406427036136}" srcOrd="1" destOrd="0" presId="urn:microsoft.com/office/officeart/2009/3/layout/HorizontalOrganizationChart"/>
    <dgm:cxn modelId="{5EDEBB67-D991-4278-B4DC-2DC6AA013FAB}" type="presParOf" srcId="{A6CBC0BD-744B-40FA-8C06-2EF2FAC2E3AB}" destId="{8D409038-65C0-4275-A2DB-86F854E36198}" srcOrd="2" destOrd="0" presId="urn:microsoft.com/office/officeart/2009/3/layout/HorizontalOrganizationChart"/>
    <dgm:cxn modelId="{A9D03970-FDAC-4A86-B58C-95B50726759B}" type="presParOf" srcId="{65FCC54A-2B95-499E-ABBE-45DE633D633E}" destId="{D511C6AC-AB00-49EB-AC6A-8E30500625A8}" srcOrd="2" destOrd="0" presId="urn:microsoft.com/office/officeart/2009/3/layout/HorizontalOrganizationChart"/>
    <dgm:cxn modelId="{C6F2DB54-3606-4D82-A4EB-4F1071187210}" type="presParOf" srcId="{09E8DD16-4119-408F-9149-54DA25525CB9}" destId="{B414CFF0-90D4-4B68-ADA8-32F6EE13C2DB}" srcOrd="2" destOrd="0" presId="urn:microsoft.com/office/officeart/2009/3/layout/HorizontalOrganizationChart"/>
    <dgm:cxn modelId="{088DFC3C-2834-42F4-A285-74095BF35637}" type="presParOf" srcId="{F200EC3B-4CF1-4D85-8EBA-F5699B63CEEC}" destId="{73BB8C28-1B52-431F-96B1-D427BFFD99D5}" srcOrd="2" destOrd="0" presId="urn:microsoft.com/office/officeart/2009/3/layout/HorizontalOrganizationChart"/>
    <dgm:cxn modelId="{D0CC3E83-F3DF-49B4-A5C5-05DE8302482C}" type="presParOf" srcId="{AE7DCA66-B3DF-4205-9E74-D5F0BD795043}" destId="{CB319AF6-6E1C-4586-9936-7A6D4EACE29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AF0AE9-E8DA-4903-B29C-D01681DC1D60}" type="doc">
      <dgm:prSet loTypeId="urn:microsoft.com/office/officeart/2009/3/layout/HorizontalOrganizationChart" loCatId="hierarchy" qsTypeId="urn:microsoft.com/office/officeart/2005/8/quickstyle/3d2" qsCatId="3D" csTypeId="urn:microsoft.com/office/officeart/2005/8/colors/accent3_1" csCatId="accent3" phldr="1"/>
      <dgm:spPr/>
      <dgm:t>
        <a:bodyPr/>
        <a:lstStyle/>
        <a:p>
          <a:pPr rtl="1"/>
          <a:endParaRPr lang="fa-IR"/>
        </a:p>
      </dgm:t>
    </dgm:pt>
    <dgm:pt modelId="{A3DF1628-16EB-46DA-8712-F574AB09FBF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B40B8CDD-4B9E-4F80-8EED-2D0DBECC3A67}" type="parTrans" cxnId="{09BF249B-7239-4770-8352-7BB764FBCB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261B07-BAEA-42F6-920F-2F9F5167343E}" type="sibTrans" cxnId="{09BF249B-7239-4770-8352-7BB764FBCB2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7D69A5-BE04-4FCC-9288-9780FCCEF93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وعده شفاعت موجب گستاخی و جری شدن در گناه می شود</a:t>
          </a:r>
          <a:endParaRPr lang="fa-IR" sz="1600">
            <a:cs typeface="B Koodak" pitchFamily="2" charset="-78"/>
          </a:endParaRPr>
        </a:p>
      </dgm:t>
    </dgm:pt>
    <dgm:pt modelId="{B72E7764-97C3-47F0-9D81-083796EAA4EF}" type="parTrans" cxnId="{ADE9FF0C-2199-48E0-AE2D-D9C88FB7C0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8CCDE1-8B9C-470B-9262-4A2CC8B421BC}" type="sibTrans" cxnId="{ADE9FF0C-2199-48E0-AE2D-D9C88FB7C0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598FAFD-222A-47CC-8BCB-C55A8028BC0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482E3086-E8EE-45AF-8CBD-F1E6FB8317B8}" type="parTrans" cxnId="{E42E4C66-C184-4534-B336-BB76B10DE3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9FC0EA-7890-4B72-92AE-5F448C55D768}" type="sibTrans" cxnId="{E42E4C66-C184-4534-B336-BB76B10DE3D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111925-37FC-492D-95D0-8498E729A04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این اشکال نسبت به توبه نیز مطرح است</a:t>
          </a:r>
          <a:endParaRPr lang="fa-IR" sz="1600">
            <a:cs typeface="B Koodak" pitchFamily="2" charset="-78"/>
          </a:endParaRPr>
        </a:p>
      </dgm:t>
    </dgm:pt>
    <dgm:pt modelId="{0FB14DD9-CC07-4675-9F96-B1C09162DA5D}" type="parTrans" cxnId="{D0251B3F-E5CA-4CF5-A978-782447D872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8705CB3-6524-4CBB-BD43-600D2FCFF6F5}" type="sibTrans" cxnId="{D0251B3F-E5CA-4CF5-A978-782447D8722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3FD9EA-EAC3-40CF-ADD8-E7B0C8087F8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حفظ شرایط شفاعت برای فرد تا آخر عمر لازم است و این امر همواره او را میان خوف و رجا قرار می دهد</a:t>
          </a:r>
          <a:endParaRPr lang="fa-IR" sz="1600">
            <a:cs typeface="B Koodak" pitchFamily="2" charset="-78"/>
          </a:endParaRPr>
        </a:p>
      </dgm:t>
    </dgm:pt>
    <dgm:pt modelId="{BF532CA9-1C6D-4CDF-BE4E-06BB3481FD62}" type="parTrans" cxnId="{C1F9F4B0-6880-4C43-BC07-3A5E6FB2E3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DAB956-A09B-416F-B0AE-50E5ECE4CC9E}" type="sibTrans" cxnId="{C1F9F4B0-6880-4C43-BC07-3A5E6FB2E3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EC5C314-D86A-47A9-9239-454E0A8A2C0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نفی هر گونه امیدی از گنه کار موجب انحراف و سقوط او می شود</a:t>
          </a:r>
          <a:endParaRPr lang="fa-IR" sz="1600">
            <a:cs typeface="B Koodak" pitchFamily="2" charset="-78"/>
          </a:endParaRPr>
        </a:p>
      </dgm:t>
    </dgm:pt>
    <dgm:pt modelId="{234EB00E-23D4-48FA-9D26-DD55D242CA6F}" type="parTrans" cxnId="{004DF908-0A27-43E6-BF63-310FB393FE8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9846B7-8C7C-4CEF-B6BB-413EAA092AE5}" type="sibTrans" cxnId="{004DF908-0A27-43E6-BF63-310FB393FE8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ADFE458-86BA-4D5B-8089-C6A009D788F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لذا هم یاس از رحمت الهی و هم امن از مکر الهی هر دو از گناهان کبیره هستند</a:t>
          </a:r>
          <a:endParaRPr lang="fa-IR" sz="1600">
            <a:cs typeface="B Koodak" pitchFamily="2" charset="-78"/>
          </a:endParaRPr>
        </a:p>
      </dgm:t>
    </dgm:pt>
    <dgm:pt modelId="{6BE7A5F7-160F-4A7D-9658-DF5C2968B97B}" type="parTrans" cxnId="{530C4E55-65D6-4AB5-A735-3978E5A502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5EE1AA-F935-4FBB-AE61-56324FF82262}" type="sibTrans" cxnId="{530C4E55-65D6-4AB5-A735-3978E5A5020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4C4B85-BC42-4E05-A53B-3812C05296AC}" type="pres">
      <dgm:prSet presAssocID="{D9AF0AE9-E8DA-4903-B29C-D01681DC1D60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6A30D46A-7AF7-4B22-A533-EFB8F752F847}" type="pres">
      <dgm:prSet presAssocID="{A3DF1628-16EB-46DA-8712-F574AB09FBF5}" presName="hierRoot1" presStyleCnt="0">
        <dgm:presLayoutVars>
          <dgm:hierBranch val="init"/>
        </dgm:presLayoutVars>
      </dgm:prSet>
      <dgm:spPr/>
    </dgm:pt>
    <dgm:pt modelId="{39A78F52-1978-44BA-95C0-F4DA6A5AC34A}" type="pres">
      <dgm:prSet presAssocID="{A3DF1628-16EB-46DA-8712-F574AB09FBF5}" presName="rootComposite1" presStyleCnt="0"/>
      <dgm:spPr/>
    </dgm:pt>
    <dgm:pt modelId="{49DDA96B-806D-4FFE-9D85-EF748AC660AA}" type="pres">
      <dgm:prSet presAssocID="{A3DF1628-16EB-46DA-8712-F574AB09FBF5}" presName="rootText1" presStyleLbl="node0" presStyleIdx="0" presStyleCnt="2" custScaleX="33210" custScaleY="706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2C587B-6045-4DB1-8E7A-9F72F8F3CBE8}" type="pres">
      <dgm:prSet presAssocID="{A3DF1628-16EB-46DA-8712-F574AB09FBF5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EBE53073-5A05-464A-89F5-6CDCBAE5C907}" type="pres">
      <dgm:prSet presAssocID="{A3DF1628-16EB-46DA-8712-F574AB09FBF5}" presName="hierChild2" presStyleCnt="0"/>
      <dgm:spPr/>
    </dgm:pt>
    <dgm:pt modelId="{6FEFDB27-0174-48DF-970F-23408B3E65A9}" type="pres">
      <dgm:prSet presAssocID="{B72E7764-97C3-47F0-9D81-083796EAA4EF}" presName="Name66" presStyleLbl="parChTrans1D2" presStyleIdx="0" presStyleCnt="5"/>
      <dgm:spPr/>
      <dgm:t>
        <a:bodyPr/>
        <a:lstStyle/>
        <a:p>
          <a:pPr rtl="1"/>
          <a:endParaRPr lang="fa-IR"/>
        </a:p>
      </dgm:t>
    </dgm:pt>
    <dgm:pt modelId="{5DCDAC68-DB5F-4D7D-BAFF-922406672B13}" type="pres">
      <dgm:prSet presAssocID="{747D69A5-BE04-4FCC-9288-9780FCCEF933}" presName="hierRoot2" presStyleCnt="0">
        <dgm:presLayoutVars>
          <dgm:hierBranch val="init"/>
        </dgm:presLayoutVars>
      </dgm:prSet>
      <dgm:spPr/>
    </dgm:pt>
    <dgm:pt modelId="{42B6203D-6C39-4E90-A848-164FFF9CF376}" type="pres">
      <dgm:prSet presAssocID="{747D69A5-BE04-4FCC-9288-9780FCCEF933}" presName="rootComposite" presStyleCnt="0"/>
      <dgm:spPr/>
    </dgm:pt>
    <dgm:pt modelId="{66B323D8-010F-4129-B061-CD49AF9DAD3E}" type="pres">
      <dgm:prSet presAssocID="{747D69A5-BE04-4FCC-9288-9780FCCEF933}" presName="rootText" presStyleLbl="node2" presStyleIdx="0" presStyleCnt="5" custScaleX="185412" custScaleY="7065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6FDCDC7-64DD-4448-99F9-60D258DFCE9F}" type="pres">
      <dgm:prSet presAssocID="{747D69A5-BE04-4FCC-9288-9780FCCEF933}" presName="rootConnector" presStyleLbl="node2" presStyleIdx="0" presStyleCnt="5"/>
      <dgm:spPr/>
      <dgm:t>
        <a:bodyPr/>
        <a:lstStyle/>
        <a:p>
          <a:pPr rtl="1"/>
          <a:endParaRPr lang="fa-IR"/>
        </a:p>
      </dgm:t>
    </dgm:pt>
    <dgm:pt modelId="{1221FF28-4B31-4228-AF2A-14D259F1BE6A}" type="pres">
      <dgm:prSet presAssocID="{747D69A5-BE04-4FCC-9288-9780FCCEF933}" presName="hierChild4" presStyleCnt="0"/>
      <dgm:spPr/>
    </dgm:pt>
    <dgm:pt modelId="{BCC20232-1893-43A3-A510-3158029AA975}" type="pres">
      <dgm:prSet presAssocID="{747D69A5-BE04-4FCC-9288-9780FCCEF933}" presName="hierChild5" presStyleCnt="0"/>
      <dgm:spPr/>
    </dgm:pt>
    <dgm:pt modelId="{CCB44E1E-AF8D-457E-A8A5-438715315A77}" type="pres">
      <dgm:prSet presAssocID="{A3DF1628-16EB-46DA-8712-F574AB09FBF5}" presName="hierChild3" presStyleCnt="0"/>
      <dgm:spPr/>
    </dgm:pt>
    <dgm:pt modelId="{4417BB8F-D880-44A6-8341-B31CF9401B94}" type="pres">
      <dgm:prSet presAssocID="{1598FAFD-222A-47CC-8BCB-C55A8028BC0F}" presName="hierRoot1" presStyleCnt="0">
        <dgm:presLayoutVars>
          <dgm:hierBranch val="init"/>
        </dgm:presLayoutVars>
      </dgm:prSet>
      <dgm:spPr/>
    </dgm:pt>
    <dgm:pt modelId="{EE790BA5-61DE-4610-8594-432F9453F2FE}" type="pres">
      <dgm:prSet presAssocID="{1598FAFD-222A-47CC-8BCB-C55A8028BC0F}" presName="rootComposite1" presStyleCnt="0"/>
      <dgm:spPr/>
    </dgm:pt>
    <dgm:pt modelId="{EB48B14B-5339-438B-BAD1-1CA68361FEFB}" type="pres">
      <dgm:prSet presAssocID="{1598FAFD-222A-47CC-8BCB-C55A8028BC0F}" presName="rootText1" presStyleLbl="node0" presStyleIdx="1" presStyleCnt="2" custScaleX="22664" custScaleY="6033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06756D5-BFD9-4B3E-AA1C-06DD8892EE1D}" type="pres">
      <dgm:prSet presAssocID="{1598FAFD-222A-47CC-8BCB-C55A8028BC0F}" presName="rootConnector1" presStyleLbl="node1" presStyleIdx="0" presStyleCnt="0"/>
      <dgm:spPr/>
      <dgm:t>
        <a:bodyPr/>
        <a:lstStyle/>
        <a:p>
          <a:pPr rtl="1"/>
          <a:endParaRPr lang="fa-IR"/>
        </a:p>
      </dgm:t>
    </dgm:pt>
    <dgm:pt modelId="{AF4CDEB5-0CC6-4D4C-8BC3-7C3DA7542175}" type="pres">
      <dgm:prSet presAssocID="{1598FAFD-222A-47CC-8BCB-C55A8028BC0F}" presName="hierChild2" presStyleCnt="0"/>
      <dgm:spPr/>
    </dgm:pt>
    <dgm:pt modelId="{955AF0CB-3AA9-4694-A0A5-9FD13AB95911}" type="pres">
      <dgm:prSet presAssocID="{0FB14DD9-CC07-4675-9F96-B1C09162DA5D}" presName="Name66" presStyleLbl="parChTrans1D2" presStyleIdx="1" presStyleCnt="5"/>
      <dgm:spPr/>
      <dgm:t>
        <a:bodyPr/>
        <a:lstStyle/>
        <a:p>
          <a:pPr rtl="1"/>
          <a:endParaRPr lang="fa-IR"/>
        </a:p>
      </dgm:t>
    </dgm:pt>
    <dgm:pt modelId="{268F8380-7526-4B25-8BD6-0A88E65C0CE1}" type="pres">
      <dgm:prSet presAssocID="{E7111925-37FC-492D-95D0-8498E729A048}" presName="hierRoot2" presStyleCnt="0">
        <dgm:presLayoutVars>
          <dgm:hierBranch val="init"/>
        </dgm:presLayoutVars>
      </dgm:prSet>
      <dgm:spPr/>
    </dgm:pt>
    <dgm:pt modelId="{40A399EF-B24C-4B64-B4B9-7ED2E2FFE503}" type="pres">
      <dgm:prSet presAssocID="{E7111925-37FC-492D-95D0-8498E729A048}" presName="rootComposite" presStyleCnt="0"/>
      <dgm:spPr/>
    </dgm:pt>
    <dgm:pt modelId="{CFB2F940-123D-4A91-B437-4781B5A704D0}" type="pres">
      <dgm:prSet presAssocID="{E7111925-37FC-492D-95D0-8498E729A048}" presName="rootText" presStyleLbl="node2" presStyleIdx="1" presStyleCnt="5" custScaleX="301280" custScaleY="73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02808B1-A8F0-4554-858C-3020767FE4D5}" type="pres">
      <dgm:prSet presAssocID="{E7111925-37FC-492D-95D0-8498E729A048}" presName="rootConnector" presStyleLbl="node2" presStyleIdx="1" presStyleCnt="5"/>
      <dgm:spPr/>
      <dgm:t>
        <a:bodyPr/>
        <a:lstStyle/>
        <a:p>
          <a:pPr rtl="1"/>
          <a:endParaRPr lang="fa-IR"/>
        </a:p>
      </dgm:t>
    </dgm:pt>
    <dgm:pt modelId="{7B591BA8-6B25-41CD-B92F-ECEEF08AEEFF}" type="pres">
      <dgm:prSet presAssocID="{E7111925-37FC-492D-95D0-8498E729A048}" presName="hierChild4" presStyleCnt="0"/>
      <dgm:spPr/>
    </dgm:pt>
    <dgm:pt modelId="{815A9BD0-FCFB-43C5-8E52-11BF4ECC8BDE}" type="pres">
      <dgm:prSet presAssocID="{E7111925-37FC-492D-95D0-8498E729A048}" presName="hierChild5" presStyleCnt="0"/>
      <dgm:spPr/>
    </dgm:pt>
    <dgm:pt modelId="{683CF648-2114-4C9E-857D-6E057E34C92D}" type="pres">
      <dgm:prSet presAssocID="{BF532CA9-1C6D-4CDF-BE4E-06BB3481FD62}" presName="Name66" presStyleLbl="parChTrans1D2" presStyleIdx="2" presStyleCnt="5"/>
      <dgm:spPr/>
      <dgm:t>
        <a:bodyPr/>
        <a:lstStyle/>
        <a:p>
          <a:pPr rtl="1"/>
          <a:endParaRPr lang="fa-IR"/>
        </a:p>
      </dgm:t>
    </dgm:pt>
    <dgm:pt modelId="{82771A92-5D50-4FB2-8944-A621DBD03C00}" type="pres">
      <dgm:prSet presAssocID="{2A3FD9EA-EAC3-40CF-ADD8-E7B0C8087F8C}" presName="hierRoot2" presStyleCnt="0">
        <dgm:presLayoutVars>
          <dgm:hierBranch val="init"/>
        </dgm:presLayoutVars>
      </dgm:prSet>
      <dgm:spPr/>
    </dgm:pt>
    <dgm:pt modelId="{0995C343-730C-47DD-8396-0374C4F5DC94}" type="pres">
      <dgm:prSet presAssocID="{2A3FD9EA-EAC3-40CF-ADD8-E7B0C8087F8C}" presName="rootComposite" presStyleCnt="0"/>
      <dgm:spPr/>
    </dgm:pt>
    <dgm:pt modelId="{8B4A340B-329F-4334-986D-85B0920D0DF1}" type="pres">
      <dgm:prSet presAssocID="{2A3FD9EA-EAC3-40CF-ADD8-E7B0C8087F8C}" presName="rootText" presStyleLbl="node2" presStyleIdx="2" presStyleCnt="5" custScaleX="301280" custScaleY="73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C6D14B2-07EB-4EBF-9778-166C77EB071A}" type="pres">
      <dgm:prSet presAssocID="{2A3FD9EA-EAC3-40CF-ADD8-E7B0C8087F8C}" presName="rootConnector" presStyleLbl="node2" presStyleIdx="2" presStyleCnt="5"/>
      <dgm:spPr/>
      <dgm:t>
        <a:bodyPr/>
        <a:lstStyle/>
        <a:p>
          <a:pPr rtl="1"/>
          <a:endParaRPr lang="fa-IR"/>
        </a:p>
      </dgm:t>
    </dgm:pt>
    <dgm:pt modelId="{2BDF4F9C-4F72-4BE4-BCD9-9578A1F35D0A}" type="pres">
      <dgm:prSet presAssocID="{2A3FD9EA-EAC3-40CF-ADD8-E7B0C8087F8C}" presName="hierChild4" presStyleCnt="0"/>
      <dgm:spPr/>
    </dgm:pt>
    <dgm:pt modelId="{5161065D-8529-46E5-A747-85668B762824}" type="pres">
      <dgm:prSet presAssocID="{2A3FD9EA-EAC3-40CF-ADD8-E7B0C8087F8C}" presName="hierChild5" presStyleCnt="0"/>
      <dgm:spPr/>
    </dgm:pt>
    <dgm:pt modelId="{651B5B97-26D5-4702-AAD1-DC5325B6CE8A}" type="pres">
      <dgm:prSet presAssocID="{234EB00E-23D4-48FA-9D26-DD55D242CA6F}" presName="Name66" presStyleLbl="parChTrans1D2" presStyleIdx="3" presStyleCnt="5"/>
      <dgm:spPr/>
      <dgm:t>
        <a:bodyPr/>
        <a:lstStyle/>
        <a:p>
          <a:pPr rtl="1"/>
          <a:endParaRPr lang="fa-IR"/>
        </a:p>
      </dgm:t>
    </dgm:pt>
    <dgm:pt modelId="{C469F267-B1C3-42A8-B74C-550AFB8CB8A5}" type="pres">
      <dgm:prSet presAssocID="{8EC5C314-D86A-47A9-9239-454E0A8A2C0F}" presName="hierRoot2" presStyleCnt="0">
        <dgm:presLayoutVars>
          <dgm:hierBranch val="init"/>
        </dgm:presLayoutVars>
      </dgm:prSet>
      <dgm:spPr/>
    </dgm:pt>
    <dgm:pt modelId="{C209C3E0-BF91-437D-A6A4-A072E8ABC7A0}" type="pres">
      <dgm:prSet presAssocID="{8EC5C314-D86A-47A9-9239-454E0A8A2C0F}" presName="rootComposite" presStyleCnt="0"/>
      <dgm:spPr/>
    </dgm:pt>
    <dgm:pt modelId="{5DE2A2F3-AE35-4C7E-ACA9-5ED3D5FAFDFC}" type="pres">
      <dgm:prSet presAssocID="{8EC5C314-D86A-47A9-9239-454E0A8A2C0F}" presName="rootText" presStyleLbl="node2" presStyleIdx="3" presStyleCnt="5" custScaleX="301280" custScaleY="73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5B1574F-50E5-4069-80D2-5A0F15249493}" type="pres">
      <dgm:prSet presAssocID="{8EC5C314-D86A-47A9-9239-454E0A8A2C0F}" presName="rootConnector" presStyleLbl="node2" presStyleIdx="3" presStyleCnt="5"/>
      <dgm:spPr/>
      <dgm:t>
        <a:bodyPr/>
        <a:lstStyle/>
        <a:p>
          <a:pPr rtl="1"/>
          <a:endParaRPr lang="fa-IR"/>
        </a:p>
      </dgm:t>
    </dgm:pt>
    <dgm:pt modelId="{2B3B9765-AD3B-486C-8267-F204C5342C3D}" type="pres">
      <dgm:prSet presAssocID="{8EC5C314-D86A-47A9-9239-454E0A8A2C0F}" presName="hierChild4" presStyleCnt="0"/>
      <dgm:spPr/>
    </dgm:pt>
    <dgm:pt modelId="{72927BD0-4957-4249-BA3D-94416EBBCCBF}" type="pres">
      <dgm:prSet presAssocID="{8EC5C314-D86A-47A9-9239-454E0A8A2C0F}" presName="hierChild5" presStyleCnt="0"/>
      <dgm:spPr/>
    </dgm:pt>
    <dgm:pt modelId="{3FE34127-E7F9-4278-8C5C-5C48AE2B0702}" type="pres">
      <dgm:prSet presAssocID="{6BE7A5F7-160F-4A7D-9658-DF5C2968B97B}" presName="Name66" presStyleLbl="parChTrans1D2" presStyleIdx="4" presStyleCnt="5"/>
      <dgm:spPr/>
      <dgm:t>
        <a:bodyPr/>
        <a:lstStyle/>
        <a:p>
          <a:pPr rtl="1"/>
          <a:endParaRPr lang="fa-IR"/>
        </a:p>
      </dgm:t>
    </dgm:pt>
    <dgm:pt modelId="{923B1091-AE13-478F-8CFA-E662C8060663}" type="pres">
      <dgm:prSet presAssocID="{DADFE458-86BA-4D5B-8089-C6A009D788F8}" presName="hierRoot2" presStyleCnt="0">
        <dgm:presLayoutVars>
          <dgm:hierBranch val="init"/>
        </dgm:presLayoutVars>
      </dgm:prSet>
      <dgm:spPr/>
    </dgm:pt>
    <dgm:pt modelId="{3A6D0762-8057-4335-8CC0-50C64C30F594}" type="pres">
      <dgm:prSet presAssocID="{DADFE458-86BA-4D5B-8089-C6A009D788F8}" presName="rootComposite" presStyleCnt="0"/>
      <dgm:spPr/>
    </dgm:pt>
    <dgm:pt modelId="{967D3E2F-5C07-4DAD-A7CE-B687FCBA208D}" type="pres">
      <dgm:prSet presAssocID="{DADFE458-86BA-4D5B-8089-C6A009D788F8}" presName="rootText" presStyleLbl="node2" presStyleIdx="4" presStyleCnt="5" custScaleX="301280" custScaleY="732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4A83D26-37E9-4BF1-BE30-CABEFD8230CA}" type="pres">
      <dgm:prSet presAssocID="{DADFE458-86BA-4D5B-8089-C6A009D788F8}" presName="rootConnector" presStyleLbl="node2" presStyleIdx="4" presStyleCnt="5"/>
      <dgm:spPr/>
      <dgm:t>
        <a:bodyPr/>
        <a:lstStyle/>
        <a:p>
          <a:pPr rtl="1"/>
          <a:endParaRPr lang="fa-IR"/>
        </a:p>
      </dgm:t>
    </dgm:pt>
    <dgm:pt modelId="{C2AF621F-EFE1-46DC-B029-B29C96BBD122}" type="pres">
      <dgm:prSet presAssocID="{DADFE458-86BA-4D5B-8089-C6A009D788F8}" presName="hierChild4" presStyleCnt="0"/>
      <dgm:spPr/>
    </dgm:pt>
    <dgm:pt modelId="{B17C719A-6E90-420A-9649-B75D9C9D6663}" type="pres">
      <dgm:prSet presAssocID="{DADFE458-86BA-4D5B-8089-C6A009D788F8}" presName="hierChild5" presStyleCnt="0"/>
      <dgm:spPr/>
    </dgm:pt>
    <dgm:pt modelId="{6EBA5E6A-9E4D-4AB1-8337-518BBAEEFAAD}" type="pres">
      <dgm:prSet presAssocID="{1598FAFD-222A-47CC-8BCB-C55A8028BC0F}" presName="hierChild3" presStyleCnt="0"/>
      <dgm:spPr/>
    </dgm:pt>
  </dgm:ptLst>
  <dgm:cxnLst>
    <dgm:cxn modelId="{09BF249B-7239-4770-8352-7BB764FBCB23}" srcId="{D9AF0AE9-E8DA-4903-B29C-D01681DC1D60}" destId="{A3DF1628-16EB-46DA-8712-F574AB09FBF5}" srcOrd="0" destOrd="0" parTransId="{B40B8CDD-4B9E-4F80-8EED-2D0DBECC3A67}" sibTransId="{92261B07-BAEA-42F6-920F-2F9F5167343E}"/>
    <dgm:cxn modelId="{A5C8E805-3AB3-4F70-922C-DC8E8F488D8D}" type="presOf" srcId="{2A3FD9EA-EAC3-40CF-ADD8-E7B0C8087F8C}" destId="{8B4A340B-329F-4334-986D-85B0920D0DF1}" srcOrd="0" destOrd="0" presId="urn:microsoft.com/office/officeart/2009/3/layout/HorizontalOrganizationChart"/>
    <dgm:cxn modelId="{FEB9A1B3-5F25-4275-97CB-2C0F82A6B0BA}" type="presOf" srcId="{A3DF1628-16EB-46DA-8712-F574AB09FBF5}" destId="{49DDA96B-806D-4FFE-9D85-EF748AC660AA}" srcOrd="0" destOrd="0" presId="urn:microsoft.com/office/officeart/2009/3/layout/HorizontalOrganizationChart"/>
    <dgm:cxn modelId="{004DF908-0A27-43E6-BF63-310FB393FE8F}" srcId="{1598FAFD-222A-47CC-8BCB-C55A8028BC0F}" destId="{8EC5C314-D86A-47A9-9239-454E0A8A2C0F}" srcOrd="2" destOrd="0" parTransId="{234EB00E-23D4-48FA-9D26-DD55D242CA6F}" sibTransId="{DF9846B7-8C7C-4CEF-B6BB-413EAA092AE5}"/>
    <dgm:cxn modelId="{A51E0772-6538-4CE0-9FDD-9EA0B1C45471}" type="presOf" srcId="{1598FAFD-222A-47CC-8BCB-C55A8028BC0F}" destId="{606756D5-BFD9-4B3E-AA1C-06DD8892EE1D}" srcOrd="1" destOrd="0" presId="urn:microsoft.com/office/officeart/2009/3/layout/HorizontalOrganizationChart"/>
    <dgm:cxn modelId="{1CA83520-E73F-45B3-81E5-011DEE13A751}" type="presOf" srcId="{DADFE458-86BA-4D5B-8089-C6A009D788F8}" destId="{967D3E2F-5C07-4DAD-A7CE-B687FCBA208D}" srcOrd="0" destOrd="0" presId="urn:microsoft.com/office/officeart/2009/3/layout/HorizontalOrganizationChart"/>
    <dgm:cxn modelId="{164C4EB5-8217-4D51-84B3-5DFDE5931A0A}" type="presOf" srcId="{BF532CA9-1C6D-4CDF-BE4E-06BB3481FD62}" destId="{683CF648-2114-4C9E-857D-6E057E34C92D}" srcOrd="0" destOrd="0" presId="urn:microsoft.com/office/officeart/2009/3/layout/HorizontalOrganizationChart"/>
    <dgm:cxn modelId="{4BF9641A-B592-4168-A245-121B42890BF7}" type="presOf" srcId="{A3DF1628-16EB-46DA-8712-F574AB09FBF5}" destId="{172C587B-6045-4DB1-8E7A-9F72F8F3CBE8}" srcOrd="1" destOrd="0" presId="urn:microsoft.com/office/officeart/2009/3/layout/HorizontalOrganizationChart"/>
    <dgm:cxn modelId="{6D3E186B-2B89-4B41-A769-46154D5BA476}" type="presOf" srcId="{8EC5C314-D86A-47A9-9239-454E0A8A2C0F}" destId="{5DE2A2F3-AE35-4C7E-ACA9-5ED3D5FAFDFC}" srcOrd="0" destOrd="0" presId="urn:microsoft.com/office/officeart/2009/3/layout/HorizontalOrganizationChart"/>
    <dgm:cxn modelId="{530C4E55-65D6-4AB5-A735-3978E5A50208}" srcId="{1598FAFD-222A-47CC-8BCB-C55A8028BC0F}" destId="{DADFE458-86BA-4D5B-8089-C6A009D788F8}" srcOrd="3" destOrd="0" parTransId="{6BE7A5F7-160F-4A7D-9658-DF5C2968B97B}" sibTransId="{705EE1AA-F935-4FBB-AE61-56324FF82262}"/>
    <dgm:cxn modelId="{7B86E194-09C4-47B2-A42A-3A827D23B9C2}" type="presOf" srcId="{6BE7A5F7-160F-4A7D-9658-DF5C2968B97B}" destId="{3FE34127-E7F9-4278-8C5C-5C48AE2B0702}" srcOrd="0" destOrd="0" presId="urn:microsoft.com/office/officeart/2009/3/layout/HorizontalOrganizationChart"/>
    <dgm:cxn modelId="{C5F9B526-2BD2-429D-BD22-0B29A7720064}" type="presOf" srcId="{E7111925-37FC-492D-95D0-8498E729A048}" destId="{F02808B1-A8F0-4554-858C-3020767FE4D5}" srcOrd="1" destOrd="0" presId="urn:microsoft.com/office/officeart/2009/3/layout/HorizontalOrganizationChart"/>
    <dgm:cxn modelId="{DD3026F9-D25D-4B1D-A2E2-64D7B045E67B}" type="presOf" srcId="{0FB14DD9-CC07-4675-9F96-B1C09162DA5D}" destId="{955AF0CB-3AA9-4694-A0A5-9FD13AB95911}" srcOrd="0" destOrd="0" presId="urn:microsoft.com/office/officeart/2009/3/layout/HorizontalOrganizationChart"/>
    <dgm:cxn modelId="{68FA3D85-7D92-4B90-AF3F-B754304CCA25}" type="presOf" srcId="{E7111925-37FC-492D-95D0-8498E729A048}" destId="{CFB2F940-123D-4A91-B437-4781B5A704D0}" srcOrd="0" destOrd="0" presId="urn:microsoft.com/office/officeart/2009/3/layout/HorizontalOrganizationChart"/>
    <dgm:cxn modelId="{D986253F-DEB9-4BE7-A1F5-ABB9A5D1425C}" type="presOf" srcId="{B72E7764-97C3-47F0-9D81-083796EAA4EF}" destId="{6FEFDB27-0174-48DF-970F-23408B3E65A9}" srcOrd="0" destOrd="0" presId="urn:microsoft.com/office/officeart/2009/3/layout/HorizontalOrganizationChart"/>
    <dgm:cxn modelId="{9EC1207B-8C48-4363-9685-7BB0CAC6E831}" type="presOf" srcId="{234EB00E-23D4-48FA-9D26-DD55D242CA6F}" destId="{651B5B97-26D5-4702-AAD1-DC5325B6CE8A}" srcOrd="0" destOrd="0" presId="urn:microsoft.com/office/officeart/2009/3/layout/HorizontalOrganizationChart"/>
    <dgm:cxn modelId="{20616A40-A514-4FAB-8829-55794A4C9F4D}" type="presOf" srcId="{8EC5C314-D86A-47A9-9239-454E0A8A2C0F}" destId="{85B1574F-50E5-4069-80D2-5A0F15249493}" srcOrd="1" destOrd="0" presId="urn:microsoft.com/office/officeart/2009/3/layout/HorizontalOrganizationChart"/>
    <dgm:cxn modelId="{31857FCC-7385-40B4-891A-F9CE869CE840}" type="presOf" srcId="{747D69A5-BE04-4FCC-9288-9780FCCEF933}" destId="{66B323D8-010F-4129-B061-CD49AF9DAD3E}" srcOrd="0" destOrd="0" presId="urn:microsoft.com/office/officeart/2009/3/layout/HorizontalOrganizationChart"/>
    <dgm:cxn modelId="{837C95D0-3CCD-4A9F-AEB0-00F29CDD2E10}" type="presOf" srcId="{DADFE458-86BA-4D5B-8089-C6A009D788F8}" destId="{D4A83D26-37E9-4BF1-BE30-CABEFD8230CA}" srcOrd="1" destOrd="0" presId="urn:microsoft.com/office/officeart/2009/3/layout/HorizontalOrganizationChart"/>
    <dgm:cxn modelId="{ADE9FF0C-2199-48E0-AE2D-D9C88FB7C0A8}" srcId="{A3DF1628-16EB-46DA-8712-F574AB09FBF5}" destId="{747D69A5-BE04-4FCC-9288-9780FCCEF933}" srcOrd="0" destOrd="0" parTransId="{B72E7764-97C3-47F0-9D81-083796EAA4EF}" sibTransId="{3E8CCDE1-8B9C-470B-9262-4A2CC8B421BC}"/>
    <dgm:cxn modelId="{8B9D98A0-853E-4B92-AC64-1D1C4B0002F8}" type="presOf" srcId="{D9AF0AE9-E8DA-4903-B29C-D01681DC1D60}" destId="{024C4B85-BC42-4E05-A53B-3812C05296AC}" srcOrd="0" destOrd="0" presId="urn:microsoft.com/office/officeart/2009/3/layout/HorizontalOrganizationChart"/>
    <dgm:cxn modelId="{D0251B3F-E5CA-4CF5-A978-782447D87228}" srcId="{1598FAFD-222A-47CC-8BCB-C55A8028BC0F}" destId="{E7111925-37FC-492D-95D0-8498E729A048}" srcOrd="0" destOrd="0" parTransId="{0FB14DD9-CC07-4675-9F96-B1C09162DA5D}" sibTransId="{18705CB3-6524-4CBB-BD43-600D2FCFF6F5}"/>
    <dgm:cxn modelId="{C1F9F4B0-6880-4C43-BC07-3A5E6FB2E32E}" srcId="{1598FAFD-222A-47CC-8BCB-C55A8028BC0F}" destId="{2A3FD9EA-EAC3-40CF-ADD8-E7B0C8087F8C}" srcOrd="1" destOrd="0" parTransId="{BF532CA9-1C6D-4CDF-BE4E-06BB3481FD62}" sibTransId="{93DAB956-A09B-416F-B0AE-50E5ECE4CC9E}"/>
    <dgm:cxn modelId="{815CFBA7-116E-42B7-9B2A-008E57CF3B19}" type="presOf" srcId="{2A3FD9EA-EAC3-40CF-ADD8-E7B0C8087F8C}" destId="{AC6D14B2-07EB-4EBF-9778-166C77EB071A}" srcOrd="1" destOrd="0" presId="urn:microsoft.com/office/officeart/2009/3/layout/HorizontalOrganizationChart"/>
    <dgm:cxn modelId="{32495A9E-FC2B-4620-92B5-2C7B5E571E96}" type="presOf" srcId="{747D69A5-BE04-4FCC-9288-9780FCCEF933}" destId="{C6FDCDC7-64DD-4448-99F9-60D258DFCE9F}" srcOrd="1" destOrd="0" presId="urn:microsoft.com/office/officeart/2009/3/layout/HorizontalOrganizationChart"/>
    <dgm:cxn modelId="{C81E1DB0-C82F-4DD9-A84F-A728E155A73E}" type="presOf" srcId="{1598FAFD-222A-47CC-8BCB-C55A8028BC0F}" destId="{EB48B14B-5339-438B-BAD1-1CA68361FEFB}" srcOrd="0" destOrd="0" presId="urn:microsoft.com/office/officeart/2009/3/layout/HorizontalOrganizationChart"/>
    <dgm:cxn modelId="{E42E4C66-C184-4534-B336-BB76B10DE3D8}" srcId="{D9AF0AE9-E8DA-4903-B29C-D01681DC1D60}" destId="{1598FAFD-222A-47CC-8BCB-C55A8028BC0F}" srcOrd="1" destOrd="0" parTransId="{482E3086-E8EE-45AF-8CBD-F1E6FB8317B8}" sibTransId="{4F9FC0EA-7890-4B72-92AE-5F448C55D768}"/>
    <dgm:cxn modelId="{C0DB7323-7B53-445C-88CF-7BD0C36437F1}" type="presParOf" srcId="{024C4B85-BC42-4E05-A53B-3812C05296AC}" destId="{6A30D46A-7AF7-4B22-A533-EFB8F752F847}" srcOrd="0" destOrd="0" presId="urn:microsoft.com/office/officeart/2009/3/layout/HorizontalOrganizationChart"/>
    <dgm:cxn modelId="{13852D27-C3A5-4C8A-9C8E-6F677EB7CB55}" type="presParOf" srcId="{6A30D46A-7AF7-4B22-A533-EFB8F752F847}" destId="{39A78F52-1978-44BA-95C0-F4DA6A5AC34A}" srcOrd="0" destOrd="0" presId="urn:microsoft.com/office/officeart/2009/3/layout/HorizontalOrganizationChart"/>
    <dgm:cxn modelId="{5238F30A-2D51-4E20-BD89-56DC9C369238}" type="presParOf" srcId="{39A78F52-1978-44BA-95C0-F4DA6A5AC34A}" destId="{49DDA96B-806D-4FFE-9D85-EF748AC660AA}" srcOrd="0" destOrd="0" presId="urn:microsoft.com/office/officeart/2009/3/layout/HorizontalOrganizationChart"/>
    <dgm:cxn modelId="{3E987F18-0E6D-4D4A-8406-809FA90A493B}" type="presParOf" srcId="{39A78F52-1978-44BA-95C0-F4DA6A5AC34A}" destId="{172C587B-6045-4DB1-8E7A-9F72F8F3CBE8}" srcOrd="1" destOrd="0" presId="urn:microsoft.com/office/officeart/2009/3/layout/HorizontalOrganizationChart"/>
    <dgm:cxn modelId="{A4367ADA-0D25-4428-943D-BF398870965A}" type="presParOf" srcId="{6A30D46A-7AF7-4B22-A533-EFB8F752F847}" destId="{EBE53073-5A05-464A-89F5-6CDCBAE5C907}" srcOrd="1" destOrd="0" presId="urn:microsoft.com/office/officeart/2009/3/layout/HorizontalOrganizationChart"/>
    <dgm:cxn modelId="{2136CCEF-E798-4337-944E-84D6FF71AD5D}" type="presParOf" srcId="{EBE53073-5A05-464A-89F5-6CDCBAE5C907}" destId="{6FEFDB27-0174-48DF-970F-23408B3E65A9}" srcOrd="0" destOrd="0" presId="urn:microsoft.com/office/officeart/2009/3/layout/HorizontalOrganizationChart"/>
    <dgm:cxn modelId="{799048FB-A45C-4787-BAD4-D48513E8AEF6}" type="presParOf" srcId="{EBE53073-5A05-464A-89F5-6CDCBAE5C907}" destId="{5DCDAC68-DB5F-4D7D-BAFF-922406672B13}" srcOrd="1" destOrd="0" presId="urn:microsoft.com/office/officeart/2009/3/layout/HorizontalOrganizationChart"/>
    <dgm:cxn modelId="{BF77DC8C-8E56-462D-BB75-DDE12A84CF5C}" type="presParOf" srcId="{5DCDAC68-DB5F-4D7D-BAFF-922406672B13}" destId="{42B6203D-6C39-4E90-A848-164FFF9CF376}" srcOrd="0" destOrd="0" presId="urn:microsoft.com/office/officeart/2009/3/layout/HorizontalOrganizationChart"/>
    <dgm:cxn modelId="{E0B31893-6BBD-45C9-8171-5FFFE4E217E1}" type="presParOf" srcId="{42B6203D-6C39-4E90-A848-164FFF9CF376}" destId="{66B323D8-010F-4129-B061-CD49AF9DAD3E}" srcOrd="0" destOrd="0" presId="urn:microsoft.com/office/officeart/2009/3/layout/HorizontalOrganizationChart"/>
    <dgm:cxn modelId="{1E58A097-D060-4487-AD21-BAD755B47DB7}" type="presParOf" srcId="{42B6203D-6C39-4E90-A848-164FFF9CF376}" destId="{C6FDCDC7-64DD-4448-99F9-60D258DFCE9F}" srcOrd="1" destOrd="0" presId="urn:microsoft.com/office/officeart/2009/3/layout/HorizontalOrganizationChart"/>
    <dgm:cxn modelId="{8070B003-D7BE-4ED9-9E1B-F46A59B16A7F}" type="presParOf" srcId="{5DCDAC68-DB5F-4D7D-BAFF-922406672B13}" destId="{1221FF28-4B31-4228-AF2A-14D259F1BE6A}" srcOrd="1" destOrd="0" presId="urn:microsoft.com/office/officeart/2009/3/layout/HorizontalOrganizationChart"/>
    <dgm:cxn modelId="{ADD348C8-7956-4EED-8E43-B05604BAA8E9}" type="presParOf" srcId="{5DCDAC68-DB5F-4D7D-BAFF-922406672B13}" destId="{BCC20232-1893-43A3-A510-3158029AA975}" srcOrd="2" destOrd="0" presId="urn:microsoft.com/office/officeart/2009/3/layout/HorizontalOrganizationChart"/>
    <dgm:cxn modelId="{A2F03A42-E4B6-4973-8488-DD6CEEFD6B76}" type="presParOf" srcId="{6A30D46A-7AF7-4B22-A533-EFB8F752F847}" destId="{CCB44E1E-AF8D-457E-A8A5-438715315A77}" srcOrd="2" destOrd="0" presId="urn:microsoft.com/office/officeart/2009/3/layout/HorizontalOrganizationChart"/>
    <dgm:cxn modelId="{525F564B-8A96-4CB0-BAEF-5A5ECA5BF3F9}" type="presParOf" srcId="{024C4B85-BC42-4E05-A53B-3812C05296AC}" destId="{4417BB8F-D880-44A6-8341-B31CF9401B94}" srcOrd="1" destOrd="0" presId="urn:microsoft.com/office/officeart/2009/3/layout/HorizontalOrganizationChart"/>
    <dgm:cxn modelId="{510B97AB-CA3F-4578-8D03-034C46A58E64}" type="presParOf" srcId="{4417BB8F-D880-44A6-8341-B31CF9401B94}" destId="{EE790BA5-61DE-4610-8594-432F9453F2FE}" srcOrd="0" destOrd="0" presId="urn:microsoft.com/office/officeart/2009/3/layout/HorizontalOrganizationChart"/>
    <dgm:cxn modelId="{86CD3062-C587-4125-93F5-ED2505CB03CE}" type="presParOf" srcId="{EE790BA5-61DE-4610-8594-432F9453F2FE}" destId="{EB48B14B-5339-438B-BAD1-1CA68361FEFB}" srcOrd="0" destOrd="0" presId="urn:microsoft.com/office/officeart/2009/3/layout/HorizontalOrganizationChart"/>
    <dgm:cxn modelId="{73C9BA41-CA0E-4108-941B-FB6066FCC002}" type="presParOf" srcId="{EE790BA5-61DE-4610-8594-432F9453F2FE}" destId="{606756D5-BFD9-4B3E-AA1C-06DD8892EE1D}" srcOrd="1" destOrd="0" presId="urn:microsoft.com/office/officeart/2009/3/layout/HorizontalOrganizationChart"/>
    <dgm:cxn modelId="{FFDFB802-7671-45BB-B960-AB56AC41A878}" type="presParOf" srcId="{4417BB8F-D880-44A6-8341-B31CF9401B94}" destId="{AF4CDEB5-0CC6-4D4C-8BC3-7C3DA7542175}" srcOrd="1" destOrd="0" presId="urn:microsoft.com/office/officeart/2009/3/layout/HorizontalOrganizationChart"/>
    <dgm:cxn modelId="{3CD69602-2FCD-4020-B3E0-FDE2E5A07955}" type="presParOf" srcId="{AF4CDEB5-0CC6-4D4C-8BC3-7C3DA7542175}" destId="{955AF0CB-3AA9-4694-A0A5-9FD13AB95911}" srcOrd="0" destOrd="0" presId="urn:microsoft.com/office/officeart/2009/3/layout/HorizontalOrganizationChart"/>
    <dgm:cxn modelId="{9D3800FD-EB13-4A42-900C-069D69FD2A3C}" type="presParOf" srcId="{AF4CDEB5-0CC6-4D4C-8BC3-7C3DA7542175}" destId="{268F8380-7526-4B25-8BD6-0A88E65C0CE1}" srcOrd="1" destOrd="0" presId="urn:microsoft.com/office/officeart/2009/3/layout/HorizontalOrganizationChart"/>
    <dgm:cxn modelId="{0D22762A-273F-4594-AE62-F7694AE48FDB}" type="presParOf" srcId="{268F8380-7526-4B25-8BD6-0A88E65C0CE1}" destId="{40A399EF-B24C-4B64-B4B9-7ED2E2FFE503}" srcOrd="0" destOrd="0" presId="urn:microsoft.com/office/officeart/2009/3/layout/HorizontalOrganizationChart"/>
    <dgm:cxn modelId="{5D835240-82EA-4D8E-8CC7-F56561773C69}" type="presParOf" srcId="{40A399EF-B24C-4B64-B4B9-7ED2E2FFE503}" destId="{CFB2F940-123D-4A91-B437-4781B5A704D0}" srcOrd="0" destOrd="0" presId="urn:microsoft.com/office/officeart/2009/3/layout/HorizontalOrganizationChart"/>
    <dgm:cxn modelId="{489ECF97-9F2E-44EF-9427-5D22C4C73C85}" type="presParOf" srcId="{40A399EF-B24C-4B64-B4B9-7ED2E2FFE503}" destId="{F02808B1-A8F0-4554-858C-3020767FE4D5}" srcOrd="1" destOrd="0" presId="urn:microsoft.com/office/officeart/2009/3/layout/HorizontalOrganizationChart"/>
    <dgm:cxn modelId="{CFC09842-5CBA-461D-BC90-E6BC97A50AF0}" type="presParOf" srcId="{268F8380-7526-4B25-8BD6-0A88E65C0CE1}" destId="{7B591BA8-6B25-41CD-B92F-ECEEF08AEEFF}" srcOrd="1" destOrd="0" presId="urn:microsoft.com/office/officeart/2009/3/layout/HorizontalOrganizationChart"/>
    <dgm:cxn modelId="{5D1EB5CD-DA5B-442D-B8A3-CF77034CFCAB}" type="presParOf" srcId="{268F8380-7526-4B25-8BD6-0A88E65C0CE1}" destId="{815A9BD0-FCFB-43C5-8E52-11BF4ECC8BDE}" srcOrd="2" destOrd="0" presId="urn:microsoft.com/office/officeart/2009/3/layout/HorizontalOrganizationChart"/>
    <dgm:cxn modelId="{90F4B62B-2B9D-4358-A4D9-735DC7B9B09D}" type="presParOf" srcId="{AF4CDEB5-0CC6-4D4C-8BC3-7C3DA7542175}" destId="{683CF648-2114-4C9E-857D-6E057E34C92D}" srcOrd="2" destOrd="0" presId="urn:microsoft.com/office/officeart/2009/3/layout/HorizontalOrganizationChart"/>
    <dgm:cxn modelId="{66D327B1-4852-4F55-9871-A9101F598013}" type="presParOf" srcId="{AF4CDEB5-0CC6-4D4C-8BC3-7C3DA7542175}" destId="{82771A92-5D50-4FB2-8944-A621DBD03C00}" srcOrd="3" destOrd="0" presId="urn:microsoft.com/office/officeart/2009/3/layout/HorizontalOrganizationChart"/>
    <dgm:cxn modelId="{1CE2EDCE-4740-48A2-83CA-38A4ECAA107B}" type="presParOf" srcId="{82771A92-5D50-4FB2-8944-A621DBD03C00}" destId="{0995C343-730C-47DD-8396-0374C4F5DC94}" srcOrd="0" destOrd="0" presId="urn:microsoft.com/office/officeart/2009/3/layout/HorizontalOrganizationChart"/>
    <dgm:cxn modelId="{CFE58BF7-47CB-4456-B64F-698CAFEA2915}" type="presParOf" srcId="{0995C343-730C-47DD-8396-0374C4F5DC94}" destId="{8B4A340B-329F-4334-986D-85B0920D0DF1}" srcOrd="0" destOrd="0" presId="urn:microsoft.com/office/officeart/2009/3/layout/HorizontalOrganizationChart"/>
    <dgm:cxn modelId="{90CD7DDE-3986-4F27-9C08-0D88E39FD06B}" type="presParOf" srcId="{0995C343-730C-47DD-8396-0374C4F5DC94}" destId="{AC6D14B2-07EB-4EBF-9778-166C77EB071A}" srcOrd="1" destOrd="0" presId="urn:microsoft.com/office/officeart/2009/3/layout/HorizontalOrganizationChart"/>
    <dgm:cxn modelId="{EA589DFD-F186-4B26-8B8F-DCB4BF70B15C}" type="presParOf" srcId="{82771A92-5D50-4FB2-8944-A621DBD03C00}" destId="{2BDF4F9C-4F72-4BE4-BCD9-9578A1F35D0A}" srcOrd="1" destOrd="0" presId="urn:microsoft.com/office/officeart/2009/3/layout/HorizontalOrganizationChart"/>
    <dgm:cxn modelId="{5926B5FC-B4B8-480C-BB41-864CC8FC4292}" type="presParOf" srcId="{82771A92-5D50-4FB2-8944-A621DBD03C00}" destId="{5161065D-8529-46E5-A747-85668B762824}" srcOrd="2" destOrd="0" presId="urn:microsoft.com/office/officeart/2009/3/layout/HorizontalOrganizationChart"/>
    <dgm:cxn modelId="{50B3F751-F8D8-42D6-BA91-CD457841464F}" type="presParOf" srcId="{AF4CDEB5-0CC6-4D4C-8BC3-7C3DA7542175}" destId="{651B5B97-26D5-4702-AAD1-DC5325B6CE8A}" srcOrd="4" destOrd="0" presId="urn:microsoft.com/office/officeart/2009/3/layout/HorizontalOrganizationChart"/>
    <dgm:cxn modelId="{5C453460-7436-4CDD-8F38-B5D7CE75A980}" type="presParOf" srcId="{AF4CDEB5-0CC6-4D4C-8BC3-7C3DA7542175}" destId="{C469F267-B1C3-42A8-B74C-550AFB8CB8A5}" srcOrd="5" destOrd="0" presId="urn:microsoft.com/office/officeart/2009/3/layout/HorizontalOrganizationChart"/>
    <dgm:cxn modelId="{E38B77C5-A353-4528-B265-193CBB6269E7}" type="presParOf" srcId="{C469F267-B1C3-42A8-B74C-550AFB8CB8A5}" destId="{C209C3E0-BF91-437D-A6A4-A072E8ABC7A0}" srcOrd="0" destOrd="0" presId="urn:microsoft.com/office/officeart/2009/3/layout/HorizontalOrganizationChart"/>
    <dgm:cxn modelId="{BCC1523E-9F63-49EB-8886-66007FB1A2A3}" type="presParOf" srcId="{C209C3E0-BF91-437D-A6A4-A072E8ABC7A0}" destId="{5DE2A2F3-AE35-4C7E-ACA9-5ED3D5FAFDFC}" srcOrd="0" destOrd="0" presId="urn:microsoft.com/office/officeart/2009/3/layout/HorizontalOrganizationChart"/>
    <dgm:cxn modelId="{3C31E37A-DA2C-44CB-BB24-3A23FD2C3AEE}" type="presParOf" srcId="{C209C3E0-BF91-437D-A6A4-A072E8ABC7A0}" destId="{85B1574F-50E5-4069-80D2-5A0F15249493}" srcOrd="1" destOrd="0" presId="urn:microsoft.com/office/officeart/2009/3/layout/HorizontalOrganizationChart"/>
    <dgm:cxn modelId="{823BBDF7-71BF-4DDF-AFE1-EC2647501657}" type="presParOf" srcId="{C469F267-B1C3-42A8-B74C-550AFB8CB8A5}" destId="{2B3B9765-AD3B-486C-8267-F204C5342C3D}" srcOrd="1" destOrd="0" presId="urn:microsoft.com/office/officeart/2009/3/layout/HorizontalOrganizationChart"/>
    <dgm:cxn modelId="{52BF8BA7-5526-4CF0-93D4-5D29187F213E}" type="presParOf" srcId="{C469F267-B1C3-42A8-B74C-550AFB8CB8A5}" destId="{72927BD0-4957-4249-BA3D-94416EBBCCBF}" srcOrd="2" destOrd="0" presId="urn:microsoft.com/office/officeart/2009/3/layout/HorizontalOrganizationChart"/>
    <dgm:cxn modelId="{FA15CEE8-D7F2-412E-BE34-3F3FFCDA1C85}" type="presParOf" srcId="{AF4CDEB5-0CC6-4D4C-8BC3-7C3DA7542175}" destId="{3FE34127-E7F9-4278-8C5C-5C48AE2B0702}" srcOrd="6" destOrd="0" presId="urn:microsoft.com/office/officeart/2009/3/layout/HorizontalOrganizationChart"/>
    <dgm:cxn modelId="{55541C8C-868D-4BD5-8E87-BABFE1354635}" type="presParOf" srcId="{AF4CDEB5-0CC6-4D4C-8BC3-7C3DA7542175}" destId="{923B1091-AE13-478F-8CFA-E662C8060663}" srcOrd="7" destOrd="0" presId="urn:microsoft.com/office/officeart/2009/3/layout/HorizontalOrganizationChart"/>
    <dgm:cxn modelId="{8AE9E395-7F90-4FBE-B397-86C9FAAC6543}" type="presParOf" srcId="{923B1091-AE13-478F-8CFA-E662C8060663}" destId="{3A6D0762-8057-4335-8CC0-50C64C30F594}" srcOrd="0" destOrd="0" presId="urn:microsoft.com/office/officeart/2009/3/layout/HorizontalOrganizationChart"/>
    <dgm:cxn modelId="{10F506C2-7882-4AD2-A2D1-8B513B74D015}" type="presParOf" srcId="{3A6D0762-8057-4335-8CC0-50C64C30F594}" destId="{967D3E2F-5C07-4DAD-A7CE-B687FCBA208D}" srcOrd="0" destOrd="0" presId="urn:microsoft.com/office/officeart/2009/3/layout/HorizontalOrganizationChart"/>
    <dgm:cxn modelId="{858EE059-5B7B-40AD-8F55-F63553698589}" type="presParOf" srcId="{3A6D0762-8057-4335-8CC0-50C64C30F594}" destId="{D4A83D26-37E9-4BF1-BE30-CABEFD8230CA}" srcOrd="1" destOrd="0" presId="urn:microsoft.com/office/officeart/2009/3/layout/HorizontalOrganizationChart"/>
    <dgm:cxn modelId="{4AF08AB7-B0FB-45F5-94C9-90EB9D16FC98}" type="presParOf" srcId="{923B1091-AE13-478F-8CFA-E662C8060663}" destId="{C2AF621F-EFE1-46DC-B029-B29C96BBD122}" srcOrd="1" destOrd="0" presId="urn:microsoft.com/office/officeart/2009/3/layout/HorizontalOrganizationChart"/>
    <dgm:cxn modelId="{AF031BA9-B3D1-4B9F-A3E2-03084867CA79}" type="presParOf" srcId="{923B1091-AE13-478F-8CFA-E662C8060663}" destId="{B17C719A-6E90-420A-9649-B75D9C9D6663}" srcOrd="2" destOrd="0" presId="urn:microsoft.com/office/officeart/2009/3/layout/HorizontalOrganizationChart"/>
    <dgm:cxn modelId="{DBC911EB-6EE5-4464-9E4D-BF3B94AAEB3F}" type="presParOf" srcId="{4417BB8F-D880-44A6-8341-B31CF9401B94}" destId="{6EBA5E6A-9E4D-4AB1-8337-518BBAEEFAA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A4170-F2B7-4807-9D6F-D07DF94475BF}">
      <dsp:nvSpPr>
        <dsp:cNvPr id="0" name=""/>
        <dsp:cNvSpPr/>
      </dsp:nvSpPr>
      <dsp:spPr>
        <a:xfrm>
          <a:off x="6522053" y="3072321"/>
          <a:ext cx="592708" cy="453867"/>
        </a:xfrm>
        <a:custGeom>
          <a:avLst/>
          <a:gdLst/>
          <a:ahLst/>
          <a:cxnLst/>
          <a:rect l="0" t="0" r="0" b="0"/>
          <a:pathLst>
            <a:path>
              <a:moveTo>
                <a:pt x="592708" y="0"/>
              </a:moveTo>
              <a:lnTo>
                <a:pt x="296354" y="0"/>
              </a:lnTo>
              <a:lnTo>
                <a:pt x="296354" y="453867"/>
              </a:lnTo>
              <a:lnTo>
                <a:pt x="0" y="45386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B72A7-BA80-4194-94A4-D18B07EBDEC1}">
      <dsp:nvSpPr>
        <dsp:cNvPr id="0" name=""/>
        <dsp:cNvSpPr/>
      </dsp:nvSpPr>
      <dsp:spPr>
        <a:xfrm>
          <a:off x="6522053" y="2618454"/>
          <a:ext cx="592708" cy="453867"/>
        </a:xfrm>
        <a:custGeom>
          <a:avLst/>
          <a:gdLst/>
          <a:ahLst/>
          <a:cxnLst/>
          <a:rect l="0" t="0" r="0" b="0"/>
          <a:pathLst>
            <a:path>
              <a:moveTo>
                <a:pt x="592708" y="453867"/>
              </a:moveTo>
              <a:lnTo>
                <a:pt x="296354" y="453867"/>
              </a:lnTo>
              <a:lnTo>
                <a:pt x="296354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CC288-CA2A-4DCA-8276-AD8F5B5330D3}">
      <dsp:nvSpPr>
        <dsp:cNvPr id="0" name=""/>
        <dsp:cNvSpPr/>
      </dsp:nvSpPr>
      <dsp:spPr>
        <a:xfrm>
          <a:off x="2965805" y="1401124"/>
          <a:ext cx="592708" cy="91440"/>
        </a:xfrm>
        <a:custGeom>
          <a:avLst/>
          <a:gdLst/>
          <a:ahLst/>
          <a:cxnLst/>
          <a:rect l="0" t="0" r="0" b="0"/>
          <a:pathLst>
            <a:path>
              <a:moveTo>
                <a:pt x="592708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FF706-2964-4B40-994C-F51B411158A7}">
      <dsp:nvSpPr>
        <dsp:cNvPr id="0" name=""/>
        <dsp:cNvSpPr/>
      </dsp:nvSpPr>
      <dsp:spPr>
        <a:xfrm>
          <a:off x="6522053" y="1401124"/>
          <a:ext cx="592708" cy="91440"/>
        </a:xfrm>
        <a:custGeom>
          <a:avLst/>
          <a:gdLst/>
          <a:ahLst/>
          <a:cxnLst/>
          <a:rect l="0" t="0" r="0" b="0"/>
          <a:pathLst>
            <a:path>
              <a:moveTo>
                <a:pt x="592708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84C59-27A8-4DC8-A891-E810858C70A5}">
      <dsp:nvSpPr>
        <dsp:cNvPr id="0" name=""/>
        <dsp:cNvSpPr/>
      </dsp:nvSpPr>
      <dsp:spPr>
        <a:xfrm>
          <a:off x="7114761" y="994904"/>
          <a:ext cx="1112572" cy="903879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7114761" y="994904"/>
        <a:ext cx="1112572" cy="903879"/>
      </dsp:txXfrm>
    </dsp:sp>
    <dsp:sp modelId="{150D6742-ADCF-47D9-A8B2-0DB9AE81F496}">
      <dsp:nvSpPr>
        <dsp:cNvPr id="0" name=""/>
        <dsp:cNvSpPr/>
      </dsp:nvSpPr>
      <dsp:spPr>
        <a:xfrm>
          <a:off x="3558513" y="994904"/>
          <a:ext cx="2963540" cy="903879"/>
        </a:xfrm>
        <a:prstGeom prst="rect">
          <a:avLst/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چگونه در برخی آیات قرآن کریم نفی مطلق شفاعت بیان شده است؟</a:t>
          </a:r>
          <a:endParaRPr lang="fa-IR" sz="1600" kern="1200">
            <a:cs typeface="B Koodak" pitchFamily="2" charset="-78"/>
          </a:endParaRPr>
        </a:p>
      </dsp:txBody>
      <dsp:txXfrm>
        <a:off x="3558513" y="994904"/>
        <a:ext cx="2963540" cy="903879"/>
      </dsp:txXfrm>
    </dsp:sp>
    <dsp:sp modelId="{B41E85EE-23C2-45B1-A84F-EDE1E1324314}">
      <dsp:nvSpPr>
        <dsp:cNvPr id="0" name=""/>
        <dsp:cNvSpPr/>
      </dsp:nvSpPr>
      <dsp:spPr>
        <a:xfrm>
          <a:off x="2265" y="914323"/>
          <a:ext cx="2963540" cy="1065041"/>
        </a:xfrm>
        <a:prstGeom prst="rect">
          <a:avLst/>
        </a:prstGeom>
        <a:gradFill rotWithShape="0">
          <a:gsLst>
            <a:gs pos="20000">
              <a:schemeClr val="accent6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Koodak" pitchFamily="2" charset="-78"/>
            </a:rPr>
            <a:t>وَ اتَّقُوا يَوْماً لا تَجْزي نَفْسٌ عَنْ نَفْسٍ شَيْئاً وَ لا يُقْبَلُ مِنْها شَفاعَةٌ وَ لا يُؤْخَذُ مِنْها عَدْلٌ وَ لا هُمْ يُنْصَرُونَ (بقره / 48)</a:t>
          </a:r>
          <a:endParaRPr lang="fa-IR" sz="1600" kern="1200" dirty="0">
            <a:cs typeface="B Koodak" pitchFamily="2" charset="-78"/>
          </a:endParaRPr>
        </a:p>
      </dsp:txBody>
      <dsp:txXfrm>
        <a:off x="2265" y="914323"/>
        <a:ext cx="2963540" cy="1065041"/>
      </dsp:txXfrm>
    </dsp:sp>
    <dsp:sp modelId="{F26457A5-6E47-4BE0-AFBD-905950CE0863}">
      <dsp:nvSpPr>
        <dsp:cNvPr id="0" name=""/>
        <dsp:cNvSpPr/>
      </dsp:nvSpPr>
      <dsp:spPr>
        <a:xfrm>
          <a:off x="7114761" y="2803675"/>
          <a:ext cx="1112572" cy="537293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7114761" y="2803675"/>
        <a:ext cx="1112572" cy="537293"/>
      </dsp:txXfrm>
    </dsp:sp>
    <dsp:sp modelId="{BC6C0EC0-1FF2-4459-860B-F2603A61CD27}">
      <dsp:nvSpPr>
        <dsp:cNvPr id="0" name=""/>
        <dsp:cNvSpPr/>
      </dsp:nvSpPr>
      <dsp:spPr>
        <a:xfrm>
          <a:off x="782654" y="2349807"/>
          <a:ext cx="5739399" cy="537293"/>
        </a:xfrm>
        <a:prstGeom prst="rect">
          <a:avLst/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این آیات در صدد نفی شفاعت مستقل بدون اذن است</a:t>
          </a:r>
          <a:endParaRPr lang="fa-IR" sz="1600" kern="1200">
            <a:cs typeface="B Koodak" pitchFamily="2" charset="-78"/>
          </a:endParaRPr>
        </a:p>
      </dsp:txBody>
      <dsp:txXfrm>
        <a:off x="782654" y="2349807"/>
        <a:ext cx="5739399" cy="537293"/>
      </dsp:txXfrm>
    </dsp:sp>
    <dsp:sp modelId="{7554E002-68FD-4791-8C55-6DC64BE4ABA2}">
      <dsp:nvSpPr>
        <dsp:cNvPr id="0" name=""/>
        <dsp:cNvSpPr/>
      </dsp:nvSpPr>
      <dsp:spPr>
        <a:xfrm>
          <a:off x="782654" y="3257543"/>
          <a:ext cx="5739399" cy="537293"/>
        </a:xfrm>
        <a:prstGeom prst="rect">
          <a:avLst/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smtClean="0">
              <a:cs typeface="B Koodak" pitchFamily="2" charset="-78"/>
            </a:rPr>
            <a:t>عمومات این آیات به واسطه آیات اثبات کننده شفاعت تخصیص می خورد</a:t>
          </a:r>
          <a:endParaRPr lang="fa-IR" sz="1600" kern="1200">
            <a:cs typeface="B Koodak" pitchFamily="2" charset="-78"/>
          </a:endParaRPr>
        </a:p>
      </dsp:txBody>
      <dsp:txXfrm>
        <a:off x="782654" y="3257543"/>
        <a:ext cx="5739399" cy="537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AA693-0240-45AF-925E-789EF4C254BB}">
      <dsp:nvSpPr>
        <dsp:cNvPr id="0" name=""/>
        <dsp:cNvSpPr/>
      </dsp:nvSpPr>
      <dsp:spPr>
        <a:xfrm>
          <a:off x="6721609" y="2937135"/>
          <a:ext cx="647960" cy="1150655"/>
        </a:xfrm>
        <a:custGeom>
          <a:avLst/>
          <a:gdLst/>
          <a:ahLst/>
          <a:cxnLst/>
          <a:rect l="0" t="0" r="0" b="0"/>
          <a:pathLst>
            <a:path>
              <a:moveTo>
                <a:pt x="647960" y="0"/>
              </a:moveTo>
              <a:lnTo>
                <a:pt x="323980" y="0"/>
              </a:lnTo>
              <a:lnTo>
                <a:pt x="323980" y="1150655"/>
              </a:lnTo>
              <a:lnTo>
                <a:pt x="0" y="115065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5C5C0-48F3-48E7-938E-9A9DEE43EF28}">
      <dsp:nvSpPr>
        <dsp:cNvPr id="0" name=""/>
        <dsp:cNvSpPr/>
      </dsp:nvSpPr>
      <dsp:spPr>
        <a:xfrm>
          <a:off x="6721609" y="2891415"/>
          <a:ext cx="647960" cy="91440"/>
        </a:xfrm>
        <a:custGeom>
          <a:avLst/>
          <a:gdLst/>
          <a:ahLst/>
          <a:cxnLst/>
          <a:rect l="0" t="0" r="0" b="0"/>
          <a:pathLst>
            <a:path>
              <a:moveTo>
                <a:pt x="647960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B3802-CBDD-47AC-9273-2D9A0F266186}">
      <dsp:nvSpPr>
        <dsp:cNvPr id="0" name=""/>
        <dsp:cNvSpPr/>
      </dsp:nvSpPr>
      <dsp:spPr>
        <a:xfrm>
          <a:off x="6721609" y="1786480"/>
          <a:ext cx="647960" cy="1150655"/>
        </a:xfrm>
        <a:custGeom>
          <a:avLst/>
          <a:gdLst/>
          <a:ahLst/>
          <a:cxnLst/>
          <a:rect l="0" t="0" r="0" b="0"/>
          <a:pathLst>
            <a:path>
              <a:moveTo>
                <a:pt x="647960" y="1150655"/>
              </a:moveTo>
              <a:lnTo>
                <a:pt x="323980" y="1150655"/>
              </a:lnTo>
              <a:lnTo>
                <a:pt x="323980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D88FF-2D30-4768-81B8-65E8052C5342}">
      <dsp:nvSpPr>
        <dsp:cNvPr id="0" name=""/>
        <dsp:cNvSpPr/>
      </dsp:nvSpPr>
      <dsp:spPr>
        <a:xfrm>
          <a:off x="6721609" y="590105"/>
          <a:ext cx="647960" cy="91440"/>
        </a:xfrm>
        <a:custGeom>
          <a:avLst/>
          <a:gdLst/>
          <a:ahLst/>
          <a:cxnLst/>
          <a:rect l="0" t="0" r="0" b="0"/>
          <a:pathLst>
            <a:path>
              <a:moveTo>
                <a:pt x="647960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DB3FF-6CD3-44E2-B934-208E4F267DBB}">
      <dsp:nvSpPr>
        <dsp:cNvPr id="0" name=""/>
        <dsp:cNvSpPr/>
      </dsp:nvSpPr>
      <dsp:spPr>
        <a:xfrm>
          <a:off x="7369570" y="248529"/>
          <a:ext cx="859616" cy="774592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7369570" y="248529"/>
        <a:ext cx="859616" cy="774592"/>
      </dsp:txXfrm>
    </dsp:sp>
    <dsp:sp modelId="{5FAE9E94-8DEC-428C-A2FA-99E9841815C0}">
      <dsp:nvSpPr>
        <dsp:cNvPr id="0" name=""/>
        <dsp:cNvSpPr/>
      </dsp:nvSpPr>
      <dsp:spPr>
        <a:xfrm>
          <a:off x="413" y="262985"/>
          <a:ext cx="6721196" cy="745679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شفاعت محقق شود لازم است واجب الوجود تحت تاثیر شفاعت کنند قرار بگیرد</a:t>
          </a:r>
          <a:endParaRPr lang="fa-IR" sz="1600" kern="1200" dirty="0">
            <a:cs typeface="B Koodak" pitchFamily="2" charset="-78"/>
          </a:endParaRPr>
        </a:p>
      </dsp:txBody>
      <dsp:txXfrm>
        <a:off x="413" y="262985"/>
        <a:ext cx="6721196" cy="745679"/>
      </dsp:txXfrm>
    </dsp:sp>
    <dsp:sp modelId="{3DDBB68F-28CC-43E5-8971-D589EC99D8B6}">
      <dsp:nvSpPr>
        <dsp:cNvPr id="0" name=""/>
        <dsp:cNvSpPr/>
      </dsp:nvSpPr>
      <dsp:spPr>
        <a:xfrm>
          <a:off x="7369570" y="2549839"/>
          <a:ext cx="859616" cy="774592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7369570" y="2549839"/>
        <a:ext cx="859616" cy="774592"/>
      </dsp:txXfrm>
    </dsp:sp>
    <dsp:sp modelId="{4C87ED69-2EDC-4676-AABB-DCB91AC0665F}">
      <dsp:nvSpPr>
        <dsp:cNvPr id="0" name=""/>
        <dsp:cNvSpPr/>
      </dsp:nvSpPr>
      <dsp:spPr>
        <a:xfrm>
          <a:off x="413" y="1413640"/>
          <a:ext cx="6721196" cy="745679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شایستگی های خود بندگان است که آنها را در معرض این صفت فعلی الهی قرار می دهد</a:t>
          </a:r>
          <a:endParaRPr lang="fa-IR" sz="1600" kern="1200">
            <a:cs typeface="B Koodak" pitchFamily="2" charset="-78"/>
          </a:endParaRPr>
        </a:p>
      </dsp:txBody>
      <dsp:txXfrm>
        <a:off x="413" y="1413640"/>
        <a:ext cx="6721196" cy="745679"/>
      </dsp:txXfrm>
    </dsp:sp>
    <dsp:sp modelId="{3332C167-90C3-4484-A14E-FF1E88D84776}">
      <dsp:nvSpPr>
        <dsp:cNvPr id="0" name=""/>
        <dsp:cNvSpPr/>
      </dsp:nvSpPr>
      <dsp:spPr>
        <a:xfrm>
          <a:off x="413" y="2564295"/>
          <a:ext cx="6721196" cy="745679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چنانچه در توبه نیز بندگان در معرض صفت فعلی غفاریت الهی واقع می شوند</a:t>
          </a:r>
          <a:endParaRPr lang="fa-IR" sz="1600" kern="1200">
            <a:cs typeface="B Koodak" pitchFamily="2" charset="-78"/>
          </a:endParaRPr>
        </a:p>
      </dsp:txBody>
      <dsp:txXfrm>
        <a:off x="413" y="2564295"/>
        <a:ext cx="6721196" cy="745679"/>
      </dsp:txXfrm>
    </dsp:sp>
    <dsp:sp modelId="{D479D3D6-2656-44C6-B4F4-AB657820326A}">
      <dsp:nvSpPr>
        <dsp:cNvPr id="0" name=""/>
        <dsp:cNvSpPr/>
      </dsp:nvSpPr>
      <dsp:spPr>
        <a:xfrm>
          <a:off x="413" y="3714951"/>
          <a:ext cx="6721196" cy="745679"/>
        </a:xfrm>
        <a:prstGeom prst="rect">
          <a:avLst/>
        </a:prstGeom>
        <a:gradFill rotWithShape="0">
          <a:gsLst>
            <a:gs pos="20000">
              <a:schemeClr val="accent3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شفاعت </a:t>
          </a:r>
          <a:r>
            <a:rPr lang="fa-IR" sz="1600" kern="1200" dirty="0" smtClean="0">
              <a:cs typeface="B Koodak" pitchFamily="2" charset="-78"/>
            </a:rPr>
            <a:t>مربوط به قابلیت </a:t>
          </a:r>
          <a:r>
            <a:rPr lang="fa-IR" sz="1600" kern="1200" dirty="0" smtClean="0">
              <a:cs typeface="B Koodak" pitchFamily="2" charset="-78"/>
            </a:rPr>
            <a:t>قابل است نه فاعلیت فاعل</a:t>
          </a:r>
          <a:endParaRPr lang="fa-IR" sz="1600" kern="1200" dirty="0">
            <a:cs typeface="B Koodak" pitchFamily="2" charset="-78"/>
          </a:endParaRPr>
        </a:p>
      </dsp:txBody>
      <dsp:txXfrm>
        <a:off x="413" y="3714951"/>
        <a:ext cx="6721196" cy="7456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652E0-B94F-4E43-940B-C816EE7D6B2B}">
      <dsp:nvSpPr>
        <dsp:cNvPr id="0" name=""/>
        <dsp:cNvSpPr/>
      </dsp:nvSpPr>
      <dsp:spPr>
        <a:xfrm>
          <a:off x="6756291" y="2958708"/>
          <a:ext cx="623850" cy="1075236"/>
        </a:xfrm>
        <a:custGeom>
          <a:avLst/>
          <a:gdLst/>
          <a:ahLst/>
          <a:cxnLst/>
          <a:rect l="0" t="0" r="0" b="0"/>
          <a:pathLst>
            <a:path>
              <a:moveTo>
                <a:pt x="623850" y="0"/>
              </a:moveTo>
              <a:lnTo>
                <a:pt x="311925" y="0"/>
              </a:lnTo>
              <a:lnTo>
                <a:pt x="311925" y="1075236"/>
              </a:lnTo>
              <a:lnTo>
                <a:pt x="0" y="1075236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ED97B-878E-4297-8467-E3B65BE75373}">
      <dsp:nvSpPr>
        <dsp:cNvPr id="0" name=""/>
        <dsp:cNvSpPr/>
      </dsp:nvSpPr>
      <dsp:spPr>
        <a:xfrm>
          <a:off x="6756291" y="2912988"/>
          <a:ext cx="623850" cy="91440"/>
        </a:xfrm>
        <a:custGeom>
          <a:avLst/>
          <a:gdLst/>
          <a:ahLst/>
          <a:cxnLst/>
          <a:rect l="0" t="0" r="0" b="0"/>
          <a:pathLst>
            <a:path>
              <a:moveTo>
                <a:pt x="623850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96075-FCAA-431B-84DB-14A016DA38E4}">
      <dsp:nvSpPr>
        <dsp:cNvPr id="0" name=""/>
        <dsp:cNvSpPr/>
      </dsp:nvSpPr>
      <dsp:spPr>
        <a:xfrm>
          <a:off x="6756291" y="1883472"/>
          <a:ext cx="623850" cy="1075236"/>
        </a:xfrm>
        <a:custGeom>
          <a:avLst/>
          <a:gdLst/>
          <a:ahLst/>
          <a:cxnLst/>
          <a:rect l="0" t="0" r="0" b="0"/>
          <a:pathLst>
            <a:path>
              <a:moveTo>
                <a:pt x="623850" y="1075236"/>
              </a:moveTo>
              <a:lnTo>
                <a:pt x="311925" y="1075236"/>
              </a:lnTo>
              <a:lnTo>
                <a:pt x="311925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BAD69-29E2-4A28-B6D9-79DA6E5754A9}">
      <dsp:nvSpPr>
        <dsp:cNvPr id="0" name=""/>
        <dsp:cNvSpPr/>
      </dsp:nvSpPr>
      <dsp:spPr>
        <a:xfrm>
          <a:off x="6756291" y="762515"/>
          <a:ext cx="623850" cy="91440"/>
        </a:xfrm>
        <a:custGeom>
          <a:avLst/>
          <a:gdLst/>
          <a:ahLst/>
          <a:cxnLst/>
          <a:rect l="0" t="0" r="0" b="0"/>
          <a:pathLst>
            <a:path>
              <a:moveTo>
                <a:pt x="623850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6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66B241-085D-4D54-9EE6-84F53B0D0D7B}">
      <dsp:nvSpPr>
        <dsp:cNvPr id="0" name=""/>
        <dsp:cNvSpPr/>
      </dsp:nvSpPr>
      <dsp:spPr>
        <a:xfrm>
          <a:off x="7380141" y="332549"/>
          <a:ext cx="848311" cy="951371"/>
        </a:xfrm>
        <a:prstGeom prst="rect">
          <a:avLst/>
        </a:prstGeom>
        <a:gradFill rotWithShape="0">
          <a:gsLst>
            <a:gs pos="20000">
              <a:schemeClr val="accent6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7380141" y="332549"/>
        <a:ext cx="848311" cy="951371"/>
      </dsp:txXfrm>
    </dsp:sp>
    <dsp:sp modelId="{08574DF7-A949-40E1-9070-1E1D580F41DE}">
      <dsp:nvSpPr>
        <dsp:cNvPr id="0" name=""/>
        <dsp:cNvSpPr/>
      </dsp:nvSpPr>
      <dsp:spPr>
        <a:xfrm>
          <a:off x="1146" y="465570"/>
          <a:ext cx="6755144" cy="685330"/>
        </a:xfrm>
        <a:prstGeom prst="rect">
          <a:avLst/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شفاعت صحیح باشد لازم است شفاعت کنندگان از خود خدا نیز رحیم تر باشند!</a:t>
          </a:r>
          <a:endParaRPr lang="fa-IR" sz="1600" kern="1200">
            <a:cs typeface="B Koodak" pitchFamily="2" charset="-78"/>
          </a:endParaRPr>
        </a:p>
      </dsp:txBody>
      <dsp:txXfrm>
        <a:off x="1146" y="465570"/>
        <a:ext cx="6755144" cy="685330"/>
      </dsp:txXfrm>
    </dsp:sp>
    <dsp:sp modelId="{DB4F2D57-1B8B-4FD0-96F9-A00CC4652F45}">
      <dsp:nvSpPr>
        <dsp:cNvPr id="0" name=""/>
        <dsp:cNvSpPr/>
      </dsp:nvSpPr>
      <dsp:spPr>
        <a:xfrm>
          <a:off x="7380141" y="2483022"/>
          <a:ext cx="848311" cy="951371"/>
        </a:xfrm>
        <a:prstGeom prst="rect">
          <a:avLst/>
        </a:prstGeom>
        <a:gradFill rotWithShape="0">
          <a:gsLst>
            <a:gs pos="20000">
              <a:schemeClr val="accent6">
                <a:shade val="8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7380141" y="2483022"/>
        <a:ext cx="848311" cy="951371"/>
      </dsp:txXfrm>
    </dsp:sp>
    <dsp:sp modelId="{D8924DCC-C195-4135-A73F-D246414F843A}">
      <dsp:nvSpPr>
        <dsp:cNvPr id="0" name=""/>
        <dsp:cNvSpPr/>
      </dsp:nvSpPr>
      <dsp:spPr>
        <a:xfrm>
          <a:off x="1146" y="1540807"/>
          <a:ext cx="6755144" cy="685330"/>
        </a:xfrm>
        <a:prstGeom prst="rect">
          <a:avLst/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شفاعت مستقل از خداوند متعال نیست</a:t>
          </a:r>
          <a:endParaRPr lang="fa-IR" sz="1600" kern="1200" dirty="0">
            <a:cs typeface="B Koodak" pitchFamily="2" charset="-78"/>
          </a:endParaRPr>
        </a:p>
      </dsp:txBody>
      <dsp:txXfrm>
        <a:off x="1146" y="1540807"/>
        <a:ext cx="6755144" cy="685330"/>
      </dsp:txXfrm>
    </dsp:sp>
    <dsp:sp modelId="{F525991B-3F1B-493F-89D7-F325B1C9E187}">
      <dsp:nvSpPr>
        <dsp:cNvPr id="0" name=""/>
        <dsp:cNvSpPr/>
      </dsp:nvSpPr>
      <dsp:spPr>
        <a:xfrm>
          <a:off x="1146" y="2616043"/>
          <a:ext cx="6755144" cy="685330"/>
        </a:xfrm>
        <a:prstGeom prst="rect">
          <a:avLst/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شفاعت تجلی رحمت الهی در ذات اولیاء الهی است که خود عین الربط به خداوند هستند</a:t>
          </a:r>
          <a:endParaRPr lang="fa-IR" sz="1600" kern="1200">
            <a:cs typeface="B Koodak" pitchFamily="2" charset="-78"/>
          </a:endParaRPr>
        </a:p>
      </dsp:txBody>
      <dsp:txXfrm>
        <a:off x="1146" y="2616043"/>
        <a:ext cx="6755144" cy="685330"/>
      </dsp:txXfrm>
    </dsp:sp>
    <dsp:sp modelId="{9C966D6A-59B1-4A71-9F56-CE1BC4F1CD3C}">
      <dsp:nvSpPr>
        <dsp:cNvPr id="0" name=""/>
        <dsp:cNvSpPr/>
      </dsp:nvSpPr>
      <dsp:spPr>
        <a:xfrm>
          <a:off x="1146" y="3691280"/>
          <a:ext cx="6755144" cy="685330"/>
        </a:xfrm>
        <a:prstGeom prst="rect">
          <a:avLst/>
        </a:prstGeom>
        <a:gradFill rotWithShape="0">
          <a:gsLst>
            <a:gs pos="20000">
              <a:schemeClr val="accent6">
                <a:tint val="99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6">
                <a:tint val="99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بنابراین شفاعت تنها وسیله ای برای رسیدن به رحمت الهی است مانند توبه و استغفار</a:t>
          </a:r>
          <a:endParaRPr lang="fa-IR" sz="1600" kern="1200">
            <a:cs typeface="B Koodak" pitchFamily="2" charset="-78"/>
          </a:endParaRPr>
        </a:p>
      </dsp:txBody>
      <dsp:txXfrm>
        <a:off x="1146" y="3691280"/>
        <a:ext cx="6755144" cy="6853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05C28-32C5-4432-92F5-96B7F0B159D0}">
      <dsp:nvSpPr>
        <dsp:cNvPr id="0" name=""/>
        <dsp:cNvSpPr/>
      </dsp:nvSpPr>
      <dsp:spPr>
        <a:xfrm>
          <a:off x="3361684" y="4808111"/>
          <a:ext cx="339328" cy="91440"/>
        </a:xfrm>
        <a:custGeom>
          <a:avLst/>
          <a:gdLst/>
          <a:ahLst/>
          <a:cxnLst/>
          <a:rect l="0" t="0" r="0" b="0"/>
          <a:pathLst>
            <a:path>
              <a:moveTo>
                <a:pt x="339328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118CD-2D5F-4133-BDC9-37F3BCF63A0E}">
      <dsp:nvSpPr>
        <dsp:cNvPr id="0" name=""/>
        <dsp:cNvSpPr/>
      </dsp:nvSpPr>
      <dsp:spPr>
        <a:xfrm>
          <a:off x="4547347" y="4401113"/>
          <a:ext cx="339328" cy="452717"/>
        </a:xfrm>
        <a:custGeom>
          <a:avLst/>
          <a:gdLst/>
          <a:ahLst/>
          <a:cxnLst/>
          <a:rect l="0" t="0" r="0" b="0"/>
          <a:pathLst>
            <a:path>
              <a:moveTo>
                <a:pt x="339328" y="0"/>
              </a:moveTo>
              <a:lnTo>
                <a:pt x="169664" y="0"/>
              </a:lnTo>
              <a:lnTo>
                <a:pt x="169664" y="452717"/>
              </a:lnTo>
              <a:lnTo>
                <a:pt x="0" y="452717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C4399B-DCC8-409C-ADC7-7F93429516ED}">
      <dsp:nvSpPr>
        <dsp:cNvPr id="0" name=""/>
        <dsp:cNvSpPr/>
      </dsp:nvSpPr>
      <dsp:spPr>
        <a:xfrm>
          <a:off x="3361684" y="3902676"/>
          <a:ext cx="339328" cy="91440"/>
        </a:xfrm>
        <a:custGeom>
          <a:avLst/>
          <a:gdLst/>
          <a:ahLst/>
          <a:cxnLst/>
          <a:rect l="0" t="0" r="0" b="0"/>
          <a:pathLst>
            <a:path>
              <a:moveTo>
                <a:pt x="339328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D39067-69A3-4959-AF62-9F05FBB02FB3}">
      <dsp:nvSpPr>
        <dsp:cNvPr id="0" name=""/>
        <dsp:cNvSpPr/>
      </dsp:nvSpPr>
      <dsp:spPr>
        <a:xfrm>
          <a:off x="4547347" y="3948396"/>
          <a:ext cx="339328" cy="452717"/>
        </a:xfrm>
        <a:custGeom>
          <a:avLst/>
          <a:gdLst/>
          <a:ahLst/>
          <a:cxnLst/>
          <a:rect l="0" t="0" r="0" b="0"/>
          <a:pathLst>
            <a:path>
              <a:moveTo>
                <a:pt x="339328" y="452717"/>
              </a:moveTo>
              <a:lnTo>
                <a:pt x="169664" y="452717"/>
              </a:lnTo>
              <a:lnTo>
                <a:pt x="169664" y="0"/>
              </a:ln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98A88-DD8A-4DCE-9CC5-35297F6A0DF4}">
      <dsp:nvSpPr>
        <dsp:cNvPr id="0" name=""/>
        <dsp:cNvSpPr/>
      </dsp:nvSpPr>
      <dsp:spPr>
        <a:xfrm>
          <a:off x="6583316" y="4355393"/>
          <a:ext cx="339328" cy="91440"/>
        </a:xfrm>
        <a:custGeom>
          <a:avLst/>
          <a:gdLst/>
          <a:ahLst/>
          <a:cxnLst/>
          <a:rect l="0" t="0" r="0" b="0"/>
          <a:pathLst>
            <a:path>
              <a:moveTo>
                <a:pt x="339328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399B3-8B91-4CA6-A4C0-1DF78A50E710}">
      <dsp:nvSpPr>
        <dsp:cNvPr id="0" name=""/>
        <dsp:cNvSpPr/>
      </dsp:nvSpPr>
      <dsp:spPr>
        <a:xfrm>
          <a:off x="7950452" y="2925073"/>
          <a:ext cx="339328" cy="1476040"/>
        </a:xfrm>
        <a:custGeom>
          <a:avLst/>
          <a:gdLst/>
          <a:ahLst/>
          <a:cxnLst/>
          <a:rect l="0" t="0" r="0" b="0"/>
          <a:pathLst>
            <a:path>
              <a:moveTo>
                <a:pt x="339328" y="0"/>
              </a:moveTo>
              <a:lnTo>
                <a:pt x="169664" y="0"/>
              </a:lnTo>
              <a:lnTo>
                <a:pt x="169664" y="1476040"/>
              </a:lnTo>
              <a:lnTo>
                <a:pt x="0" y="1476040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06B5E-A4C7-41A7-91AC-19CF6A16DA4A}">
      <dsp:nvSpPr>
        <dsp:cNvPr id="0" name=""/>
        <dsp:cNvSpPr/>
      </dsp:nvSpPr>
      <dsp:spPr>
        <a:xfrm>
          <a:off x="4730839" y="3085181"/>
          <a:ext cx="339328" cy="91440"/>
        </a:xfrm>
        <a:custGeom>
          <a:avLst/>
          <a:gdLst/>
          <a:ahLst/>
          <a:cxnLst/>
          <a:rect l="0" t="0" r="0" b="0"/>
          <a:pathLst>
            <a:path>
              <a:moveTo>
                <a:pt x="339328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A40BA2-5A7B-4802-B647-DBAA953C5DCD}">
      <dsp:nvSpPr>
        <dsp:cNvPr id="0" name=""/>
        <dsp:cNvSpPr/>
      </dsp:nvSpPr>
      <dsp:spPr>
        <a:xfrm>
          <a:off x="5914483" y="2691870"/>
          <a:ext cx="339328" cy="439030"/>
        </a:xfrm>
        <a:custGeom>
          <a:avLst/>
          <a:gdLst/>
          <a:ahLst/>
          <a:cxnLst/>
          <a:rect l="0" t="0" r="0" b="0"/>
          <a:pathLst>
            <a:path>
              <a:moveTo>
                <a:pt x="339328" y="0"/>
              </a:moveTo>
              <a:lnTo>
                <a:pt x="169664" y="0"/>
              </a:lnTo>
              <a:lnTo>
                <a:pt x="169664" y="439030"/>
              </a:lnTo>
              <a:lnTo>
                <a:pt x="0" y="43903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B21114-E5A1-4271-9573-7CF4D33BA33A}">
      <dsp:nvSpPr>
        <dsp:cNvPr id="0" name=""/>
        <dsp:cNvSpPr/>
      </dsp:nvSpPr>
      <dsp:spPr>
        <a:xfrm>
          <a:off x="4730839" y="2207120"/>
          <a:ext cx="339328" cy="91440"/>
        </a:xfrm>
        <a:custGeom>
          <a:avLst/>
          <a:gdLst/>
          <a:ahLst/>
          <a:cxnLst/>
          <a:rect l="0" t="0" r="0" b="0"/>
          <a:pathLst>
            <a:path>
              <a:moveTo>
                <a:pt x="339328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B19B1-12B4-4D05-87E9-6014467470F1}">
      <dsp:nvSpPr>
        <dsp:cNvPr id="0" name=""/>
        <dsp:cNvSpPr/>
      </dsp:nvSpPr>
      <dsp:spPr>
        <a:xfrm>
          <a:off x="5914483" y="2252840"/>
          <a:ext cx="339328" cy="439030"/>
        </a:xfrm>
        <a:custGeom>
          <a:avLst/>
          <a:gdLst/>
          <a:ahLst/>
          <a:cxnLst/>
          <a:rect l="0" t="0" r="0" b="0"/>
          <a:pathLst>
            <a:path>
              <a:moveTo>
                <a:pt x="339328" y="439030"/>
              </a:moveTo>
              <a:lnTo>
                <a:pt x="169664" y="439030"/>
              </a:lnTo>
              <a:lnTo>
                <a:pt x="169664" y="0"/>
              </a:ln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FCBD6-BAB3-46D3-8B58-5EEFC0A39749}">
      <dsp:nvSpPr>
        <dsp:cNvPr id="0" name=""/>
        <dsp:cNvSpPr/>
      </dsp:nvSpPr>
      <dsp:spPr>
        <a:xfrm>
          <a:off x="7950452" y="2691870"/>
          <a:ext cx="339328" cy="233202"/>
        </a:xfrm>
        <a:custGeom>
          <a:avLst/>
          <a:gdLst/>
          <a:ahLst/>
          <a:cxnLst/>
          <a:rect l="0" t="0" r="0" b="0"/>
          <a:pathLst>
            <a:path>
              <a:moveTo>
                <a:pt x="339328" y="233202"/>
              </a:moveTo>
              <a:lnTo>
                <a:pt x="169664" y="233202"/>
              </a:lnTo>
              <a:lnTo>
                <a:pt x="169664" y="0"/>
              </a:ln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4D68B-0EF4-404A-8041-3D2178456D6B}">
      <dsp:nvSpPr>
        <dsp:cNvPr id="0" name=""/>
        <dsp:cNvSpPr/>
      </dsp:nvSpPr>
      <dsp:spPr>
        <a:xfrm>
          <a:off x="7950452" y="1449032"/>
          <a:ext cx="339328" cy="1476040"/>
        </a:xfrm>
        <a:custGeom>
          <a:avLst/>
          <a:gdLst/>
          <a:ahLst/>
          <a:cxnLst/>
          <a:rect l="0" t="0" r="0" b="0"/>
          <a:pathLst>
            <a:path>
              <a:moveTo>
                <a:pt x="339328" y="1476040"/>
              </a:moveTo>
              <a:lnTo>
                <a:pt x="169664" y="1476040"/>
              </a:lnTo>
              <a:lnTo>
                <a:pt x="169664" y="0"/>
              </a:ln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5131E-275F-45AE-B8D6-BF69B93FDCF4}">
      <dsp:nvSpPr>
        <dsp:cNvPr id="0" name=""/>
        <dsp:cNvSpPr/>
      </dsp:nvSpPr>
      <dsp:spPr>
        <a:xfrm>
          <a:off x="8046618" y="673756"/>
          <a:ext cx="339328" cy="91440"/>
        </a:xfrm>
        <a:custGeom>
          <a:avLst/>
          <a:gdLst/>
          <a:ahLst/>
          <a:cxnLst/>
          <a:rect l="0" t="0" r="0" b="0"/>
          <a:pathLst>
            <a:path>
              <a:moveTo>
                <a:pt x="339328" y="45720"/>
              </a:moveTo>
              <a:lnTo>
                <a:pt x="0" y="45720"/>
              </a:lnTo>
            </a:path>
          </a:pathLst>
        </a:custGeom>
        <a:noFill/>
        <a:ln w="9525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4AF1A-B19D-4CDD-9D8B-79AAEDA15D54}">
      <dsp:nvSpPr>
        <dsp:cNvPr id="0" name=""/>
        <dsp:cNvSpPr/>
      </dsp:nvSpPr>
      <dsp:spPr>
        <a:xfrm>
          <a:off x="8385946" y="460739"/>
          <a:ext cx="750899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8385946" y="460739"/>
        <a:ext cx="750899" cy="517475"/>
      </dsp:txXfrm>
    </dsp:sp>
    <dsp:sp modelId="{455DCCD8-CDA8-4670-AD07-E3E5B068AE7C}">
      <dsp:nvSpPr>
        <dsp:cNvPr id="0" name=""/>
        <dsp:cNvSpPr/>
      </dsp:nvSpPr>
      <dsp:spPr>
        <a:xfrm>
          <a:off x="7154" y="460739"/>
          <a:ext cx="8039463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اگر عذاب الهی عادلانه است شفاعت ظالمانه می باشد و اگر شفاعت عادلانه است عذاب الهی ظالمانه می باشد</a:t>
          </a:r>
          <a:endParaRPr lang="fa-IR" sz="1600" kern="1200">
            <a:cs typeface="B Koodak" pitchFamily="2" charset="-78"/>
          </a:endParaRPr>
        </a:p>
      </dsp:txBody>
      <dsp:txXfrm>
        <a:off x="7154" y="460739"/>
        <a:ext cx="8039463" cy="517475"/>
      </dsp:txXfrm>
    </dsp:sp>
    <dsp:sp modelId="{F555C641-432B-4F2F-84E4-118E71CEE684}">
      <dsp:nvSpPr>
        <dsp:cNvPr id="0" name=""/>
        <dsp:cNvSpPr/>
      </dsp:nvSpPr>
      <dsp:spPr>
        <a:xfrm>
          <a:off x="8289780" y="2666335"/>
          <a:ext cx="847064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8289780" y="2666335"/>
        <a:ext cx="847064" cy="517475"/>
      </dsp:txXfrm>
    </dsp:sp>
    <dsp:sp modelId="{7A51C0CB-0C83-4BCB-8615-8FE328F7693A}">
      <dsp:nvSpPr>
        <dsp:cNvPr id="0" name=""/>
        <dsp:cNvSpPr/>
      </dsp:nvSpPr>
      <dsp:spPr>
        <a:xfrm>
          <a:off x="3162244" y="1190294"/>
          <a:ext cx="4788208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هم عذاب بدون </a:t>
          </a:r>
          <a:r>
            <a:rPr lang="fa-IR" sz="1600" kern="1200" dirty="0" smtClean="0">
              <a:cs typeface="B Koodak" pitchFamily="2" charset="-78"/>
            </a:rPr>
            <a:t>شفاعت و </a:t>
          </a:r>
          <a:r>
            <a:rPr lang="fa-IR" sz="1600" kern="1200" dirty="0" smtClean="0">
              <a:cs typeface="B Koodak" pitchFamily="2" charset="-78"/>
            </a:rPr>
            <a:t>هم رحمت بعد از شفاعت هر دو مطابق حکمت و و عدل الهی است بدون اینکه جمع ضدین رخ دهد</a:t>
          </a:r>
          <a:endParaRPr lang="fa-IR" sz="1600" kern="1200" dirty="0">
            <a:cs typeface="B Koodak" pitchFamily="2" charset="-78"/>
          </a:endParaRPr>
        </a:p>
      </dsp:txBody>
      <dsp:txXfrm>
        <a:off x="3162244" y="1190294"/>
        <a:ext cx="4788208" cy="517475"/>
      </dsp:txXfrm>
    </dsp:sp>
    <dsp:sp modelId="{9ECFAC13-A319-4B36-8B7B-187EF19E614A}">
      <dsp:nvSpPr>
        <dsp:cNvPr id="0" name=""/>
        <dsp:cNvSpPr/>
      </dsp:nvSpPr>
      <dsp:spPr>
        <a:xfrm>
          <a:off x="6253811" y="2354143"/>
          <a:ext cx="1696640" cy="67545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در این مساله موضوع واحد نیست</a:t>
          </a:r>
          <a:endParaRPr lang="fa-IR" sz="1600" kern="1200" dirty="0">
            <a:cs typeface="B Koodak" pitchFamily="2" charset="-78"/>
          </a:endParaRPr>
        </a:p>
      </dsp:txBody>
      <dsp:txXfrm>
        <a:off x="6253811" y="2354143"/>
        <a:ext cx="1696640" cy="675455"/>
      </dsp:txXfrm>
    </dsp:sp>
    <dsp:sp modelId="{3E8251AE-8CFC-4DCE-BC2B-069D418B6FA9}">
      <dsp:nvSpPr>
        <dsp:cNvPr id="0" name=""/>
        <dsp:cNvSpPr/>
      </dsp:nvSpPr>
      <dsp:spPr>
        <a:xfrm>
          <a:off x="5070167" y="1919850"/>
          <a:ext cx="844316" cy="6659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موضوع عذاب </a:t>
          </a:r>
          <a:endParaRPr lang="fa-IR" sz="1600" kern="1200">
            <a:cs typeface="B Koodak" pitchFamily="2" charset="-78"/>
          </a:endParaRPr>
        </a:p>
      </dsp:txBody>
      <dsp:txXfrm>
        <a:off x="5070167" y="1919850"/>
        <a:ext cx="844316" cy="665980"/>
      </dsp:txXfrm>
    </dsp:sp>
    <dsp:sp modelId="{632D13FB-A0E5-4CA6-929D-EBD4F696F82E}">
      <dsp:nvSpPr>
        <dsp:cNvPr id="0" name=""/>
        <dsp:cNvSpPr/>
      </dsp:nvSpPr>
      <dsp:spPr>
        <a:xfrm>
          <a:off x="925223" y="1994102"/>
          <a:ext cx="3805615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شخص گنه کاری که شایستگی شفاعت شدن را ندارد</a:t>
          </a:r>
          <a:endParaRPr lang="fa-IR" sz="1600" kern="1200">
            <a:cs typeface="B Koodak" pitchFamily="2" charset="-78"/>
          </a:endParaRPr>
        </a:p>
      </dsp:txBody>
      <dsp:txXfrm>
        <a:off x="925223" y="1994102"/>
        <a:ext cx="3805615" cy="517475"/>
      </dsp:txXfrm>
    </dsp:sp>
    <dsp:sp modelId="{7EA5B9B8-9779-4A13-92E2-C96CC6AF8C75}">
      <dsp:nvSpPr>
        <dsp:cNvPr id="0" name=""/>
        <dsp:cNvSpPr/>
      </dsp:nvSpPr>
      <dsp:spPr>
        <a:xfrm>
          <a:off x="5070167" y="2797910"/>
          <a:ext cx="844316" cy="66598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موضوع رحمت</a:t>
          </a:r>
          <a:endParaRPr lang="fa-IR" sz="1600" kern="1200">
            <a:cs typeface="B Koodak" pitchFamily="2" charset="-78"/>
          </a:endParaRPr>
        </a:p>
      </dsp:txBody>
      <dsp:txXfrm>
        <a:off x="5070167" y="2797910"/>
        <a:ext cx="844316" cy="665980"/>
      </dsp:txXfrm>
    </dsp:sp>
    <dsp:sp modelId="{1A52A672-894F-4545-9970-79E56E9136AE}">
      <dsp:nvSpPr>
        <dsp:cNvPr id="0" name=""/>
        <dsp:cNvSpPr/>
      </dsp:nvSpPr>
      <dsp:spPr>
        <a:xfrm>
          <a:off x="925223" y="2872163"/>
          <a:ext cx="3805615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شخص گنه کاری که شایستگی شفاعت را یافته است</a:t>
          </a:r>
          <a:endParaRPr lang="fa-IR" sz="1600" kern="1200">
            <a:cs typeface="B Koodak" pitchFamily="2" charset="-78"/>
          </a:endParaRPr>
        </a:p>
      </dsp:txBody>
      <dsp:txXfrm>
        <a:off x="925223" y="2872163"/>
        <a:ext cx="3805615" cy="517475"/>
      </dsp:txXfrm>
    </dsp:sp>
    <dsp:sp modelId="{33FC8C4A-E562-476B-8904-A74501506D6A}">
      <dsp:nvSpPr>
        <dsp:cNvPr id="0" name=""/>
        <dsp:cNvSpPr/>
      </dsp:nvSpPr>
      <dsp:spPr>
        <a:xfrm>
          <a:off x="6922644" y="4142376"/>
          <a:ext cx="1027807" cy="517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قاعده کلی</a:t>
          </a:r>
          <a:endParaRPr lang="fa-IR" sz="1600" kern="1200">
            <a:cs typeface="B Koodak" pitchFamily="2" charset="-78"/>
          </a:endParaRPr>
        </a:p>
      </dsp:txBody>
      <dsp:txXfrm>
        <a:off x="6922644" y="4142376"/>
        <a:ext cx="1027807" cy="517475"/>
      </dsp:txXfrm>
    </dsp:sp>
    <dsp:sp modelId="{C03CCDC3-615B-41A7-86F8-76F005EA64FE}">
      <dsp:nvSpPr>
        <dsp:cNvPr id="0" name=""/>
        <dsp:cNvSpPr/>
      </dsp:nvSpPr>
      <dsp:spPr>
        <a:xfrm>
          <a:off x="4886675" y="4049698"/>
          <a:ext cx="1696640" cy="70282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هر حکمی با تغییر قید موضوع  تغییر می کند</a:t>
          </a:r>
          <a:endParaRPr lang="fa-IR" sz="1600" kern="1200">
            <a:cs typeface="B Koodak" pitchFamily="2" charset="-78"/>
          </a:endParaRPr>
        </a:p>
      </dsp:txBody>
      <dsp:txXfrm>
        <a:off x="4886675" y="4049698"/>
        <a:ext cx="1696640" cy="702829"/>
      </dsp:txXfrm>
    </dsp:sp>
    <dsp:sp modelId="{EE5947E9-4D29-42BA-BC1E-EDD52FEBD2D3}">
      <dsp:nvSpPr>
        <dsp:cNvPr id="0" name=""/>
        <dsp:cNvSpPr/>
      </dsp:nvSpPr>
      <dsp:spPr>
        <a:xfrm>
          <a:off x="3701012" y="3601718"/>
          <a:ext cx="846335" cy="6933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قوانین تکوینی</a:t>
          </a:r>
          <a:endParaRPr lang="fa-IR" sz="1600" kern="1200">
            <a:cs typeface="B Koodak" pitchFamily="2" charset="-78"/>
          </a:endParaRPr>
        </a:p>
      </dsp:txBody>
      <dsp:txXfrm>
        <a:off x="3701012" y="3601718"/>
        <a:ext cx="846335" cy="693354"/>
      </dsp:txXfrm>
    </dsp:sp>
    <dsp:sp modelId="{5F4B3C6F-0893-4B07-B2B1-C57CB3967451}">
      <dsp:nvSpPr>
        <dsp:cNvPr id="0" name=""/>
        <dsp:cNvSpPr/>
      </dsp:nvSpPr>
      <dsp:spPr>
        <a:xfrm>
          <a:off x="854219" y="3617649"/>
          <a:ext cx="2507465" cy="6614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تحقق </a:t>
          </a:r>
          <a:r>
            <a:rPr lang="fa-IR" sz="1600" kern="1200" dirty="0" smtClean="0">
              <a:cs typeface="B Koodak" pitchFamily="2" charset="-78"/>
            </a:rPr>
            <a:t>بلا </a:t>
          </a:r>
          <a:r>
            <a:rPr lang="fa-IR" sz="1600" kern="1200" dirty="0" smtClean="0">
              <a:cs typeface="B Koodak" pitchFamily="2" charset="-78"/>
            </a:rPr>
            <a:t>بدون دعا و صدقه و رفع بلا با دعا و صدقه</a:t>
          </a:r>
          <a:endParaRPr lang="fa-IR" sz="1600" kern="1200" dirty="0">
            <a:cs typeface="B Koodak" pitchFamily="2" charset="-78"/>
          </a:endParaRPr>
        </a:p>
      </dsp:txBody>
      <dsp:txXfrm>
        <a:off x="854219" y="3617649"/>
        <a:ext cx="2507465" cy="661493"/>
      </dsp:txXfrm>
    </dsp:sp>
    <dsp:sp modelId="{96C15743-5FD9-469E-8B61-EC21E0471486}">
      <dsp:nvSpPr>
        <dsp:cNvPr id="0" name=""/>
        <dsp:cNvSpPr/>
      </dsp:nvSpPr>
      <dsp:spPr>
        <a:xfrm>
          <a:off x="3701012" y="4507153"/>
          <a:ext cx="846335" cy="69335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در قوانین تشریعی</a:t>
          </a:r>
          <a:endParaRPr lang="fa-IR" sz="1600" kern="1200">
            <a:cs typeface="B Koodak" pitchFamily="2" charset="-78"/>
          </a:endParaRPr>
        </a:p>
      </dsp:txBody>
      <dsp:txXfrm>
        <a:off x="3701012" y="4507153"/>
        <a:ext cx="846335" cy="693354"/>
      </dsp:txXfrm>
    </dsp:sp>
    <dsp:sp modelId="{2108AC2B-D84E-4CBF-BA36-9B2B6EC2EE95}">
      <dsp:nvSpPr>
        <dsp:cNvPr id="0" name=""/>
        <dsp:cNvSpPr/>
      </dsp:nvSpPr>
      <dsp:spPr>
        <a:xfrm>
          <a:off x="854219" y="4523084"/>
          <a:ext cx="2507465" cy="6614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 حج که با استطاعت واجب است و بدون استطاعت واجب نیست</a:t>
          </a:r>
          <a:endParaRPr lang="fa-IR" sz="1600" kern="1200" dirty="0">
            <a:cs typeface="B Koodak" pitchFamily="2" charset="-78"/>
          </a:endParaRPr>
        </a:p>
      </dsp:txBody>
      <dsp:txXfrm>
        <a:off x="854219" y="4523084"/>
        <a:ext cx="2507465" cy="6614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06702-5518-4DE4-B953-B896125D9D85}">
      <dsp:nvSpPr>
        <dsp:cNvPr id="0" name=""/>
        <dsp:cNvSpPr/>
      </dsp:nvSpPr>
      <dsp:spPr>
        <a:xfrm>
          <a:off x="5985089" y="2224247"/>
          <a:ext cx="813717" cy="562791"/>
        </a:xfrm>
        <a:custGeom>
          <a:avLst/>
          <a:gdLst/>
          <a:ahLst/>
          <a:cxnLst/>
          <a:rect l="0" t="0" r="0" b="0"/>
          <a:pathLst>
            <a:path>
              <a:moveTo>
                <a:pt x="813717" y="0"/>
              </a:moveTo>
              <a:lnTo>
                <a:pt x="406858" y="0"/>
              </a:lnTo>
              <a:lnTo>
                <a:pt x="406858" y="562791"/>
              </a:lnTo>
              <a:lnTo>
                <a:pt x="0" y="56279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935CF8-4AF1-4E9D-8805-D5AC3EFBB76C}">
      <dsp:nvSpPr>
        <dsp:cNvPr id="0" name=""/>
        <dsp:cNvSpPr/>
      </dsp:nvSpPr>
      <dsp:spPr>
        <a:xfrm>
          <a:off x="5985089" y="1661455"/>
          <a:ext cx="813717" cy="562791"/>
        </a:xfrm>
        <a:custGeom>
          <a:avLst/>
          <a:gdLst/>
          <a:ahLst/>
          <a:cxnLst/>
          <a:rect l="0" t="0" r="0" b="0"/>
          <a:pathLst>
            <a:path>
              <a:moveTo>
                <a:pt x="813717" y="562791"/>
              </a:moveTo>
              <a:lnTo>
                <a:pt x="406858" y="562791"/>
              </a:lnTo>
              <a:lnTo>
                <a:pt x="40685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F0B28-9939-4E7F-AAA7-B90F857C04D2}">
      <dsp:nvSpPr>
        <dsp:cNvPr id="0" name=""/>
        <dsp:cNvSpPr/>
      </dsp:nvSpPr>
      <dsp:spPr>
        <a:xfrm>
          <a:off x="5985089" y="376868"/>
          <a:ext cx="813717" cy="91440"/>
        </a:xfrm>
        <a:custGeom>
          <a:avLst/>
          <a:gdLst/>
          <a:ahLst/>
          <a:cxnLst/>
          <a:rect l="0" t="0" r="0" b="0"/>
          <a:pathLst>
            <a:path>
              <a:moveTo>
                <a:pt x="813717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ADD6A-A48B-4E50-A0C7-63A6424DDD7E}">
      <dsp:nvSpPr>
        <dsp:cNvPr id="0" name=""/>
        <dsp:cNvSpPr/>
      </dsp:nvSpPr>
      <dsp:spPr>
        <a:xfrm>
          <a:off x="6798807" y="208802"/>
          <a:ext cx="962506" cy="4275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اشکال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6798807" y="208802"/>
        <a:ext cx="962506" cy="427571"/>
      </dsp:txXfrm>
    </dsp:sp>
    <dsp:sp modelId="{4C64D6CF-FDAE-4B71-8C0E-40A3A437178A}">
      <dsp:nvSpPr>
        <dsp:cNvPr id="0" name=""/>
        <dsp:cNvSpPr/>
      </dsp:nvSpPr>
      <dsp:spPr>
        <a:xfrm>
          <a:off x="506775" y="799"/>
          <a:ext cx="5478314" cy="84357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شفاعت صحیح باشد لازم است کار شفیعان در سعادت دیگران موثر واقع شود در حالی که قرآن می فرماید وَ أَنْ لَيْسَ لِلْإِنْسانِ إِلاَّ ما سَعى‏ (نجم / 39)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06775" y="799"/>
        <a:ext cx="5478314" cy="843577"/>
      </dsp:txXfrm>
    </dsp:sp>
    <dsp:sp modelId="{689AF510-C6C1-42CA-8D95-C7A4EA6ACC7A}">
      <dsp:nvSpPr>
        <dsp:cNvPr id="0" name=""/>
        <dsp:cNvSpPr/>
      </dsp:nvSpPr>
      <dsp:spPr>
        <a:xfrm>
          <a:off x="6798807" y="2029981"/>
          <a:ext cx="962506" cy="38853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پاسخ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6798807" y="2029981"/>
        <a:ext cx="962506" cy="388531"/>
      </dsp:txXfrm>
    </dsp:sp>
    <dsp:sp modelId="{AD798E86-CDEB-4818-A589-A639CDCA9533}">
      <dsp:nvSpPr>
        <dsp:cNvPr id="0" name=""/>
        <dsp:cNvSpPr/>
      </dsp:nvSpPr>
      <dsp:spPr>
        <a:xfrm>
          <a:off x="468286" y="1352950"/>
          <a:ext cx="5516803" cy="6170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شفاعت شوندگان برای مستحق شفاعت شدن تلاش نموده اند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468286" y="1352950"/>
        <a:ext cx="5516803" cy="617010"/>
      </dsp:txXfrm>
    </dsp:sp>
    <dsp:sp modelId="{0CE36393-715A-45B1-BFCD-BDB67378115A}">
      <dsp:nvSpPr>
        <dsp:cNvPr id="0" name=""/>
        <dsp:cNvSpPr/>
      </dsp:nvSpPr>
      <dsp:spPr>
        <a:xfrm>
          <a:off x="468286" y="2478534"/>
          <a:ext cx="5516803" cy="61701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6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6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بنابراین شفاعت حاصل کار خود آنهاست و منافاتی با آیه شریفه پیدا نمی کند 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468286" y="2478534"/>
        <a:ext cx="5516803" cy="6170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E5C7B-B44F-4B45-A379-89EF727143BA}">
      <dsp:nvSpPr>
        <dsp:cNvPr id="0" name=""/>
        <dsp:cNvSpPr/>
      </dsp:nvSpPr>
      <dsp:spPr>
        <a:xfrm>
          <a:off x="1840216" y="5346217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02AD4-4484-4288-923B-94DC1DA856F6}">
      <dsp:nvSpPr>
        <dsp:cNvPr id="0" name=""/>
        <dsp:cNvSpPr/>
      </dsp:nvSpPr>
      <dsp:spPr>
        <a:xfrm>
          <a:off x="4340144" y="5346217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03677-9207-444C-A34F-8218BBBE1F5F}">
      <dsp:nvSpPr>
        <dsp:cNvPr id="0" name=""/>
        <dsp:cNvSpPr/>
      </dsp:nvSpPr>
      <dsp:spPr>
        <a:xfrm>
          <a:off x="7132154" y="5088656"/>
          <a:ext cx="282122" cy="303281"/>
        </a:xfrm>
        <a:custGeom>
          <a:avLst/>
          <a:gdLst/>
          <a:ahLst/>
          <a:cxnLst/>
          <a:rect l="0" t="0" r="0" b="0"/>
          <a:pathLst>
            <a:path>
              <a:moveTo>
                <a:pt x="282122" y="0"/>
              </a:moveTo>
              <a:lnTo>
                <a:pt x="141061" y="0"/>
              </a:lnTo>
              <a:lnTo>
                <a:pt x="141061" y="303281"/>
              </a:lnTo>
              <a:lnTo>
                <a:pt x="0" y="30328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46B73-F3A2-4561-98EF-5A08C753457A}">
      <dsp:nvSpPr>
        <dsp:cNvPr id="0" name=""/>
        <dsp:cNvSpPr/>
      </dsp:nvSpPr>
      <dsp:spPr>
        <a:xfrm>
          <a:off x="1840216" y="4739654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A7820-FFF6-4DC6-865D-B42A0B6F1CC5}">
      <dsp:nvSpPr>
        <dsp:cNvPr id="0" name=""/>
        <dsp:cNvSpPr/>
      </dsp:nvSpPr>
      <dsp:spPr>
        <a:xfrm>
          <a:off x="4340144" y="4739654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1C683-4413-4A33-9028-1040F68078B8}">
      <dsp:nvSpPr>
        <dsp:cNvPr id="0" name=""/>
        <dsp:cNvSpPr/>
      </dsp:nvSpPr>
      <dsp:spPr>
        <a:xfrm>
          <a:off x="7132154" y="4785374"/>
          <a:ext cx="282122" cy="303281"/>
        </a:xfrm>
        <a:custGeom>
          <a:avLst/>
          <a:gdLst/>
          <a:ahLst/>
          <a:cxnLst/>
          <a:rect l="0" t="0" r="0" b="0"/>
          <a:pathLst>
            <a:path>
              <a:moveTo>
                <a:pt x="282122" y="303281"/>
              </a:moveTo>
              <a:lnTo>
                <a:pt x="141061" y="303281"/>
              </a:lnTo>
              <a:lnTo>
                <a:pt x="141061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7443E-1AB5-4C8C-A49B-C051610851F8}">
      <dsp:nvSpPr>
        <dsp:cNvPr id="0" name=""/>
        <dsp:cNvSpPr/>
      </dsp:nvSpPr>
      <dsp:spPr>
        <a:xfrm>
          <a:off x="8171662" y="3607553"/>
          <a:ext cx="282122" cy="1481102"/>
        </a:xfrm>
        <a:custGeom>
          <a:avLst/>
          <a:gdLst/>
          <a:ahLst/>
          <a:cxnLst/>
          <a:rect l="0" t="0" r="0" b="0"/>
          <a:pathLst>
            <a:path>
              <a:moveTo>
                <a:pt x="282122" y="0"/>
              </a:moveTo>
              <a:lnTo>
                <a:pt x="141061" y="0"/>
              </a:lnTo>
              <a:lnTo>
                <a:pt x="141061" y="1481102"/>
              </a:lnTo>
              <a:lnTo>
                <a:pt x="0" y="14811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1F6DF9-5021-4F10-82D0-8FA4BB1693FF}">
      <dsp:nvSpPr>
        <dsp:cNvPr id="0" name=""/>
        <dsp:cNvSpPr/>
      </dsp:nvSpPr>
      <dsp:spPr>
        <a:xfrm>
          <a:off x="8171662" y="3607553"/>
          <a:ext cx="282122" cy="454922"/>
        </a:xfrm>
        <a:custGeom>
          <a:avLst/>
          <a:gdLst/>
          <a:ahLst/>
          <a:cxnLst/>
          <a:rect l="0" t="0" r="0" b="0"/>
          <a:pathLst>
            <a:path>
              <a:moveTo>
                <a:pt x="282122" y="0"/>
              </a:moveTo>
              <a:lnTo>
                <a:pt x="141061" y="0"/>
              </a:lnTo>
              <a:lnTo>
                <a:pt x="141061" y="454922"/>
              </a:lnTo>
              <a:lnTo>
                <a:pt x="0" y="45492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81304-EF83-4F37-8D3F-21DADB9E3A6E}">
      <dsp:nvSpPr>
        <dsp:cNvPr id="0" name=""/>
        <dsp:cNvSpPr/>
      </dsp:nvSpPr>
      <dsp:spPr>
        <a:xfrm>
          <a:off x="8171662" y="3339576"/>
          <a:ext cx="282122" cy="267976"/>
        </a:xfrm>
        <a:custGeom>
          <a:avLst/>
          <a:gdLst/>
          <a:ahLst/>
          <a:cxnLst/>
          <a:rect l="0" t="0" r="0" b="0"/>
          <a:pathLst>
            <a:path>
              <a:moveTo>
                <a:pt x="282122" y="267976"/>
              </a:moveTo>
              <a:lnTo>
                <a:pt x="141061" y="267976"/>
              </a:lnTo>
              <a:lnTo>
                <a:pt x="141061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F413C-53A9-4488-9864-1A7939E8AB9F}">
      <dsp:nvSpPr>
        <dsp:cNvPr id="0" name=""/>
        <dsp:cNvSpPr/>
      </dsp:nvSpPr>
      <dsp:spPr>
        <a:xfrm>
          <a:off x="8171662" y="2733013"/>
          <a:ext cx="282122" cy="874539"/>
        </a:xfrm>
        <a:custGeom>
          <a:avLst/>
          <a:gdLst/>
          <a:ahLst/>
          <a:cxnLst/>
          <a:rect l="0" t="0" r="0" b="0"/>
          <a:pathLst>
            <a:path>
              <a:moveTo>
                <a:pt x="282122" y="874539"/>
              </a:moveTo>
              <a:lnTo>
                <a:pt x="141061" y="874539"/>
              </a:lnTo>
              <a:lnTo>
                <a:pt x="141061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EDA1B-FF6D-445B-A427-AED88198DDB5}">
      <dsp:nvSpPr>
        <dsp:cNvPr id="0" name=""/>
        <dsp:cNvSpPr/>
      </dsp:nvSpPr>
      <dsp:spPr>
        <a:xfrm>
          <a:off x="8171662" y="2126450"/>
          <a:ext cx="282122" cy="1481102"/>
        </a:xfrm>
        <a:custGeom>
          <a:avLst/>
          <a:gdLst/>
          <a:ahLst/>
          <a:cxnLst/>
          <a:rect l="0" t="0" r="0" b="0"/>
          <a:pathLst>
            <a:path>
              <a:moveTo>
                <a:pt x="282122" y="1481102"/>
              </a:moveTo>
              <a:lnTo>
                <a:pt x="141061" y="1481102"/>
              </a:lnTo>
              <a:lnTo>
                <a:pt x="141061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9704E-555D-403E-99AA-C3A06D645852}">
      <dsp:nvSpPr>
        <dsp:cNvPr id="0" name=""/>
        <dsp:cNvSpPr/>
      </dsp:nvSpPr>
      <dsp:spPr>
        <a:xfrm>
          <a:off x="3777085" y="1367170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73DCD-A235-4C47-89A5-71624E21D175}">
      <dsp:nvSpPr>
        <dsp:cNvPr id="0" name=""/>
        <dsp:cNvSpPr/>
      </dsp:nvSpPr>
      <dsp:spPr>
        <a:xfrm>
          <a:off x="5469819" y="1002611"/>
          <a:ext cx="282122" cy="410279"/>
        </a:xfrm>
        <a:custGeom>
          <a:avLst/>
          <a:gdLst/>
          <a:ahLst/>
          <a:cxnLst/>
          <a:rect l="0" t="0" r="0" b="0"/>
          <a:pathLst>
            <a:path>
              <a:moveTo>
                <a:pt x="282122" y="0"/>
              </a:moveTo>
              <a:lnTo>
                <a:pt x="141061" y="0"/>
              </a:lnTo>
              <a:lnTo>
                <a:pt x="141061" y="410279"/>
              </a:lnTo>
              <a:lnTo>
                <a:pt x="0" y="410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27506-1775-4CF4-A96C-EE82AA048533}">
      <dsp:nvSpPr>
        <dsp:cNvPr id="0" name=""/>
        <dsp:cNvSpPr/>
      </dsp:nvSpPr>
      <dsp:spPr>
        <a:xfrm>
          <a:off x="3777085" y="546611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14C60-C3AB-43CB-A9CA-16E74DF03B29}">
      <dsp:nvSpPr>
        <dsp:cNvPr id="0" name=""/>
        <dsp:cNvSpPr/>
      </dsp:nvSpPr>
      <dsp:spPr>
        <a:xfrm>
          <a:off x="5469819" y="592331"/>
          <a:ext cx="282122" cy="410279"/>
        </a:xfrm>
        <a:custGeom>
          <a:avLst/>
          <a:gdLst/>
          <a:ahLst/>
          <a:cxnLst/>
          <a:rect l="0" t="0" r="0" b="0"/>
          <a:pathLst>
            <a:path>
              <a:moveTo>
                <a:pt x="282122" y="410279"/>
              </a:moveTo>
              <a:lnTo>
                <a:pt x="141061" y="410279"/>
              </a:lnTo>
              <a:lnTo>
                <a:pt x="141061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9D044-FFC4-49F3-8DA6-187C8D7300DC}">
      <dsp:nvSpPr>
        <dsp:cNvPr id="0" name=""/>
        <dsp:cNvSpPr/>
      </dsp:nvSpPr>
      <dsp:spPr>
        <a:xfrm>
          <a:off x="8171662" y="956891"/>
          <a:ext cx="282122" cy="91440"/>
        </a:xfrm>
        <a:custGeom>
          <a:avLst/>
          <a:gdLst/>
          <a:ahLst/>
          <a:cxnLst/>
          <a:rect l="0" t="0" r="0" b="0"/>
          <a:pathLst>
            <a:path>
              <a:moveTo>
                <a:pt x="282122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BD075-D56C-43FF-B787-91918C66C2D5}">
      <dsp:nvSpPr>
        <dsp:cNvPr id="0" name=""/>
        <dsp:cNvSpPr/>
      </dsp:nvSpPr>
      <dsp:spPr>
        <a:xfrm>
          <a:off x="8453784" y="787492"/>
          <a:ext cx="685881" cy="4302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اشکال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8453784" y="787492"/>
        <a:ext cx="685881" cy="430236"/>
      </dsp:txXfrm>
    </dsp:sp>
    <dsp:sp modelId="{82FBE7D9-CD05-4224-BB9A-333B662F6C62}">
      <dsp:nvSpPr>
        <dsp:cNvPr id="0" name=""/>
        <dsp:cNvSpPr/>
      </dsp:nvSpPr>
      <dsp:spPr>
        <a:xfrm>
          <a:off x="5751941" y="629598"/>
          <a:ext cx="2419720" cy="74602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اگر شفاعت صحیح باشد لازم است یکی از سنت های الهی تبدیل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751941" y="629598"/>
        <a:ext cx="2419720" cy="746025"/>
      </dsp:txXfrm>
    </dsp:sp>
    <dsp:sp modelId="{E77ADA41-A176-439A-9A32-E8444CE27532}">
      <dsp:nvSpPr>
        <dsp:cNvPr id="0" name=""/>
        <dsp:cNvSpPr/>
      </dsp:nvSpPr>
      <dsp:spPr>
        <a:xfrm>
          <a:off x="4059207" y="377213"/>
          <a:ext cx="1410611" cy="430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سنت الهی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4059207" y="377213"/>
        <a:ext cx="1410611" cy="430236"/>
      </dsp:txXfrm>
    </dsp:sp>
    <dsp:sp modelId="{457632C0-5745-45EF-8722-73F86376A08A}">
      <dsp:nvSpPr>
        <dsp:cNvPr id="0" name=""/>
        <dsp:cNvSpPr/>
      </dsp:nvSpPr>
      <dsp:spPr>
        <a:xfrm>
          <a:off x="59940" y="270216"/>
          <a:ext cx="3717144" cy="6442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إِنَّ عِبادِي لَيْسَ لَكَ عَلَيْهِمْ سُلْطانٌ إِلاَّ مَنِ اتَّبَعَكَ مِنَ الْغاوِينَ / وَ </a:t>
          </a:r>
          <a:r>
            <a:rPr lang="fa-IR" sz="1600" u="sng" kern="1200" dirty="0" smtClean="0">
              <a:solidFill>
                <a:schemeClr val="bg1"/>
              </a:solidFill>
              <a:cs typeface="B Koodak" pitchFamily="2" charset="-78"/>
            </a:rPr>
            <a:t>إِنَّ جَهَنَّمَ لَمَوْعِدُهُمْ أَجْمَعِينَ </a:t>
          </a: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(حجر / 43)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940" y="270216"/>
        <a:ext cx="3717144" cy="644231"/>
      </dsp:txXfrm>
    </dsp:sp>
    <dsp:sp modelId="{E064E771-C52B-4DA1-B283-93745BE9F31F}">
      <dsp:nvSpPr>
        <dsp:cNvPr id="0" name=""/>
        <dsp:cNvSpPr/>
      </dsp:nvSpPr>
      <dsp:spPr>
        <a:xfrm>
          <a:off x="4059207" y="1197772"/>
          <a:ext cx="1410611" cy="430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عدم تغییر سنن الهی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4059207" y="1197772"/>
        <a:ext cx="1410611" cy="430236"/>
      </dsp:txXfrm>
    </dsp:sp>
    <dsp:sp modelId="{DAD69A6E-D12D-43AA-8F95-2194F05EE1DC}">
      <dsp:nvSpPr>
        <dsp:cNvPr id="0" name=""/>
        <dsp:cNvSpPr/>
      </dsp:nvSpPr>
      <dsp:spPr>
        <a:xfrm>
          <a:off x="59940" y="1090774"/>
          <a:ext cx="3717144" cy="6442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فَلَنْ تَجِدَ لِسُنَّتِ اللَّهِ تَبْديلاً وَ لَنْ تَجِدَ                                  لِسُنَّتِ اللَّهِ تَحْويلاً (فاطر / 43)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9940" y="1090774"/>
        <a:ext cx="3717144" cy="644231"/>
      </dsp:txXfrm>
    </dsp:sp>
    <dsp:sp modelId="{F4159D27-4A5F-4743-BDC0-2DD803515D51}">
      <dsp:nvSpPr>
        <dsp:cNvPr id="0" name=""/>
        <dsp:cNvSpPr/>
      </dsp:nvSpPr>
      <dsp:spPr>
        <a:xfrm>
          <a:off x="8453784" y="3392435"/>
          <a:ext cx="685881" cy="4302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پاسخ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8453784" y="3392435"/>
        <a:ext cx="685881" cy="430236"/>
      </dsp:txXfrm>
    </dsp:sp>
    <dsp:sp modelId="{48764596-5AD5-41BB-BB9D-49DE9903B29C}">
      <dsp:nvSpPr>
        <dsp:cNvPr id="0" name=""/>
        <dsp:cNvSpPr/>
      </dsp:nvSpPr>
      <dsp:spPr>
        <a:xfrm>
          <a:off x="2657045" y="1911332"/>
          <a:ext cx="5514616" cy="4302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پذیرش شفاعت در مورد گنه کار یکی از سنن الهی است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657045" y="1911332"/>
        <a:ext cx="5514616" cy="430236"/>
      </dsp:txXfrm>
    </dsp:sp>
    <dsp:sp modelId="{6901A6FC-0ECD-4909-B93A-F70C090021BB}">
      <dsp:nvSpPr>
        <dsp:cNvPr id="0" name=""/>
        <dsp:cNvSpPr/>
      </dsp:nvSpPr>
      <dsp:spPr>
        <a:xfrm>
          <a:off x="2657045" y="2517895"/>
          <a:ext cx="5514616" cy="4302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هر یک از سنت های الهی تابع ملاک ها و معیار های واقعی هستند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657045" y="2517895"/>
        <a:ext cx="5514616" cy="430236"/>
      </dsp:txXfrm>
    </dsp:sp>
    <dsp:sp modelId="{2FE606F7-8590-4B49-A774-693BE48E0F0A}">
      <dsp:nvSpPr>
        <dsp:cNvPr id="0" name=""/>
        <dsp:cNvSpPr/>
      </dsp:nvSpPr>
      <dsp:spPr>
        <a:xfrm>
          <a:off x="2657045" y="3124458"/>
          <a:ext cx="5514616" cy="4302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در صورت تحقق این معیار سنت الهی تخلف ناپذیر است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2657045" y="3124458"/>
        <a:ext cx="5514616" cy="430236"/>
      </dsp:txXfrm>
    </dsp:sp>
    <dsp:sp modelId="{900C87C4-361B-4CB4-9739-F0BA543B9650}">
      <dsp:nvSpPr>
        <dsp:cNvPr id="0" name=""/>
        <dsp:cNvSpPr/>
      </dsp:nvSpPr>
      <dsp:spPr>
        <a:xfrm>
          <a:off x="2657045" y="3731021"/>
          <a:ext cx="5514616" cy="66290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بسیاری از آیات قرآن کریم (مانند آیه مذکور) در مقام بیان قیود و حدود این ملاک ها نیست بلکه اصل سنت رابیان نموده و به بیان ملاک اقوی اکتفا می کنند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657045" y="3731021"/>
        <a:ext cx="5514616" cy="662908"/>
      </dsp:txXfrm>
    </dsp:sp>
    <dsp:sp modelId="{DED1494B-0AE0-46E6-BC73-17ABC6723AA1}">
      <dsp:nvSpPr>
        <dsp:cNvPr id="0" name=""/>
        <dsp:cNvSpPr/>
      </dsp:nvSpPr>
      <dsp:spPr>
        <a:xfrm>
          <a:off x="7414276" y="4873537"/>
          <a:ext cx="757385" cy="43023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3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3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بنابراین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7414276" y="4873537"/>
        <a:ext cx="757385" cy="430236"/>
      </dsp:txXfrm>
    </dsp:sp>
    <dsp:sp modelId="{BB251ACF-C58B-4255-9BEA-9224103965A9}">
      <dsp:nvSpPr>
        <dsp:cNvPr id="0" name=""/>
        <dsp:cNvSpPr/>
      </dsp:nvSpPr>
      <dsp:spPr>
        <a:xfrm>
          <a:off x="4622267" y="4570256"/>
          <a:ext cx="2509887" cy="430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ورود به جهنم برای تابعین شیطان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22267" y="4570256"/>
        <a:ext cx="2509887" cy="430236"/>
      </dsp:txXfrm>
    </dsp:sp>
    <dsp:sp modelId="{E9BC1D8F-048F-4DF0-83DB-32BD01D4C992}">
      <dsp:nvSpPr>
        <dsp:cNvPr id="0" name=""/>
        <dsp:cNvSpPr/>
      </dsp:nvSpPr>
      <dsp:spPr>
        <a:xfrm>
          <a:off x="2122338" y="4570256"/>
          <a:ext cx="2217805" cy="430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از سنن الهی است و تخلف ناپذیر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2122338" y="4570256"/>
        <a:ext cx="2217805" cy="430236"/>
      </dsp:txXfrm>
    </dsp:sp>
    <dsp:sp modelId="{657F6551-A948-4F28-BBC6-A62CDB15312D}">
      <dsp:nvSpPr>
        <dsp:cNvPr id="0" name=""/>
        <dsp:cNvSpPr/>
      </dsp:nvSpPr>
      <dsp:spPr>
        <a:xfrm>
          <a:off x="4333" y="4570256"/>
          <a:ext cx="1835882" cy="430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1"/>
              </a:solidFill>
              <a:cs typeface="B Koodak" pitchFamily="2" charset="-78"/>
            </a:rPr>
            <a:t>وقتی ملاک آن محقق شود</a:t>
          </a:r>
          <a:endParaRPr lang="fa-IR" sz="1600" kern="1200">
            <a:solidFill>
              <a:schemeClr val="bg1"/>
            </a:solidFill>
            <a:cs typeface="B Koodak" pitchFamily="2" charset="-78"/>
          </a:endParaRPr>
        </a:p>
      </dsp:txBody>
      <dsp:txXfrm>
        <a:off x="4333" y="4570256"/>
        <a:ext cx="1835882" cy="430236"/>
      </dsp:txXfrm>
    </dsp:sp>
    <dsp:sp modelId="{E72830BC-F41D-44E5-A03A-0B5FE155D363}">
      <dsp:nvSpPr>
        <dsp:cNvPr id="0" name=""/>
        <dsp:cNvSpPr/>
      </dsp:nvSpPr>
      <dsp:spPr>
        <a:xfrm>
          <a:off x="4622267" y="5176819"/>
          <a:ext cx="2509887" cy="43023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ورود به رحمت الهی به واسطه شفاعت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622267" y="5176819"/>
        <a:ext cx="2509887" cy="430236"/>
      </dsp:txXfrm>
    </dsp:sp>
    <dsp:sp modelId="{B8CE49F8-4935-4B35-A563-40B46BCBD3C7}">
      <dsp:nvSpPr>
        <dsp:cNvPr id="0" name=""/>
        <dsp:cNvSpPr/>
      </dsp:nvSpPr>
      <dsp:spPr>
        <a:xfrm>
          <a:off x="2122338" y="5176819"/>
          <a:ext cx="2217805" cy="430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از سنن الهی است و تخلف ناپذیر 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2122338" y="5176819"/>
        <a:ext cx="2217805" cy="430236"/>
      </dsp:txXfrm>
    </dsp:sp>
    <dsp:sp modelId="{495BBFEF-4D1D-4879-8523-575D7754C66E}">
      <dsp:nvSpPr>
        <dsp:cNvPr id="0" name=""/>
        <dsp:cNvSpPr/>
      </dsp:nvSpPr>
      <dsp:spPr>
        <a:xfrm>
          <a:off x="4333" y="5176819"/>
          <a:ext cx="1835882" cy="43023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1"/>
              </a:solidFill>
              <a:cs typeface="B Koodak" pitchFamily="2" charset="-78"/>
            </a:rPr>
            <a:t>وقتی ملاک آن محقق شود</a:t>
          </a:r>
          <a:endParaRPr lang="fa-IR" sz="16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4333" y="5176819"/>
        <a:ext cx="1835882" cy="4302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34127-E7F9-4278-8C5C-5C48AE2B0702}">
      <dsp:nvSpPr>
        <dsp:cNvPr id="0" name=""/>
        <dsp:cNvSpPr/>
      </dsp:nvSpPr>
      <dsp:spPr>
        <a:xfrm>
          <a:off x="7136509" y="2285719"/>
          <a:ext cx="468966" cy="1225077"/>
        </a:xfrm>
        <a:custGeom>
          <a:avLst/>
          <a:gdLst/>
          <a:ahLst/>
          <a:cxnLst/>
          <a:rect l="0" t="0" r="0" b="0"/>
          <a:pathLst>
            <a:path>
              <a:moveTo>
                <a:pt x="468966" y="0"/>
              </a:moveTo>
              <a:lnTo>
                <a:pt x="234483" y="0"/>
              </a:lnTo>
              <a:lnTo>
                <a:pt x="234483" y="1225077"/>
              </a:lnTo>
              <a:lnTo>
                <a:pt x="0" y="122507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B5B97-26D5-4702-AAD1-DC5325B6CE8A}">
      <dsp:nvSpPr>
        <dsp:cNvPr id="0" name=""/>
        <dsp:cNvSpPr/>
      </dsp:nvSpPr>
      <dsp:spPr>
        <a:xfrm>
          <a:off x="7136509" y="2285719"/>
          <a:ext cx="468966" cy="408359"/>
        </a:xfrm>
        <a:custGeom>
          <a:avLst/>
          <a:gdLst/>
          <a:ahLst/>
          <a:cxnLst/>
          <a:rect l="0" t="0" r="0" b="0"/>
          <a:pathLst>
            <a:path>
              <a:moveTo>
                <a:pt x="468966" y="0"/>
              </a:moveTo>
              <a:lnTo>
                <a:pt x="234483" y="0"/>
              </a:lnTo>
              <a:lnTo>
                <a:pt x="234483" y="408359"/>
              </a:lnTo>
              <a:lnTo>
                <a:pt x="0" y="40835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CF648-2114-4C9E-857D-6E057E34C92D}">
      <dsp:nvSpPr>
        <dsp:cNvPr id="0" name=""/>
        <dsp:cNvSpPr/>
      </dsp:nvSpPr>
      <dsp:spPr>
        <a:xfrm>
          <a:off x="7136509" y="1877360"/>
          <a:ext cx="468966" cy="408359"/>
        </a:xfrm>
        <a:custGeom>
          <a:avLst/>
          <a:gdLst/>
          <a:ahLst/>
          <a:cxnLst/>
          <a:rect l="0" t="0" r="0" b="0"/>
          <a:pathLst>
            <a:path>
              <a:moveTo>
                <a:pt x="468966" y="408359"/>
              </a:moveTo>
              <a:lnTo>
                <a:pt x="234483" y="408359"/>
              </a:lnTo>
              <a:lnTo>
                <a:pt x="234483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AF0CB-3AA9-4694-A0A5-9FD13AB95911}">
      <dsp:nvSpPr>
        <dsp:cNvPr id="0" name=""/>
        <dsp:cNvSpPr/>
      </dsp:nvSpPr>
      <dsp:spPr>
        <a:xfrm>
          <a:off x="7136509" y="1060642"/>
          <a:ext cx="468966" cy="1225077"/>
        </a:xfrm>
        <a:custGeom>
          <a:avLst/>
          <a:gdLst/>
          <a:ahLst/>
          <a:cxnLst/>
          <a:rect l="0" t="0" r="0" b="0"/>
          <a:pathLst>
            <a:path>
              <a:moveTo>
                <a:pt x="468966" y="1225077"/>
              </a:moveTo>
              <a:lnTo>
                <a:pt x="234483" y="1225077"/>
              </a:lnTo>
              <a:lnTo>
                <a:pt x="234483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EFDB27-0174-48DF-970F-23408B3E65A9}">
      <dsp:nvSpPr>
        <dsp:cNvPr id="0" name=""/>
        <dsp:cNvSpPr/>
      </dsp:nvSpPr>
      <dsp:spPr>
        <a:xfrm>
          <a:off x="6889223" y="207351"/>
          <a:ext cx="468966" cy="91440"/>
        </a:xfrm>
        <a:custGeom>
          <a:avLst/>
          <a:gdLst/>
          <a:ahLst/>
          <a:cxnLst/>
          <a:rect l="0" t="0" r="0" b="0"/>
          <a:pathLst>
            <a:path>
              <a:moveTo>
                <a:pt x="468966" y="45720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DA96B-806D-4FFE-9D85-EF748AC660AA}">
      <dsp:nvSpPr>
        <dsp:cNvPr id="0" name=""/>
        <dsp:cNvSpPr/>
      </dsp:nvSpPr>
      <dsp:spPr>
        <a:xfrm>
          <a:off x="7358190" y="411"/>
          <a:ext cx="778718" cy="505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7358190" y="411"/>
        <a:ext cx="778718" cy="505320"/>
      </dsp:txXfrm>
    </dsp:sp>
    <dsp:sp modelId="{66B323D8-010F-4129-B061-CD49AF9DAD3E}">
      <dsp:nvSpPr>
        <dsp:cNvPr id="0" name=""/>
        <dsp:cNvSpPr/>
      </dsp:nvSpPr>
      <dsp:spPr>
        <a:xfrm>
          <a:off x="2541626" y="411"/>
          <a:ext cx="4347597" cy="50532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وعده شفاعت موجب گستاخی و جری شدن در گناه می شود</a:t>
          </a:r>
          <a:endParaRPr lang="fa-IR" sz="1600" kern="1200">
            <a:cs typeface="B Koodak" pitchFamily="2" charset="-78"/>
          </a:endParaRPr>
        </a:p>
      </dsp:txBody>
      <dsp:txXfrm>
        <a:off x="2541626" y="411"/>
        <a:ext cx="4347597" cy="505320"/>
      </dsp:txXfrm>
    </dsp:sp>
    <dsp:sp modelId="{EB48B14B-5339-438B-BAD1-1CA68361FEFB}">
      <dsp:nvSpPr>
        <dsp:cNvPr id="0" name=""/>
        <dsp:cNvSpPr/>
      </dsp:nvSpPr>
      <dsp:spPr>
        <a:xfrm>
          <a:off x="7605476" y="2069987"/>
          <a:ext cx="531432" cy="4314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7605476" y="2069987"/>
        <a:ext cx="531432" cy="431464"/>
      </dsp:txXfrm>
    </dsp:sp>
    <dsp:sp modelId="{CFB2F940-123D-4A91-B437-4781B5A704D0}">
      <dsp:nvSpPr>
        <dsp:cNvPr id="0" name=""/>
        <dsp:cNvSpPr/>
      </dsp:nvSpPr>
      <dsp:spPr>
        <a:xfrm>
          <a:off x="72003" y="798835"/>
          <a:ext cx="7064506" cy="52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این اشکال نسبت به توبه نیز مطرح است</a:t>
          </a:r>
          <a:endParaRPr lang="fa-IR" sz="1600" kern="1200">
            <a:cs typeface="B Koodak" pitchFamily="2" charset="-78"/>
          </a:endParaRPr>
        </a:p>
      </dsp:txBody>
      <dsp:txXfrm>
        <a:off x="72003" y="798835"/>
        <a:ext cx="7064506" cy="523614"/>
      </dsp:txXfrm>
    </dsp:sp>
    <dsp:sp modelId="{8B4A340B-329F-4334-986D-85B0920D0DF1}">
      <dsp:nvSpPr>
        <dsp:cNvPr id="0" name=""/>
        <dsp:cNvSpPr/>
      </dsp:nvSpPr>
      <dsp:spPr>
        <a:xfrm>
          <a:off x="72003" y="1615553"/>
          <a:ext cx="7064506" cy="52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حفظ شرایط شفاعت برای فرد تا آخر عمر لازم است و این امر همواره او را میان خوف و رجا قرار می دهد</a:t>
          </a:r>
          <a:endParaRPr lang="fa-IR" sz="1600" kern="1200">
            <a:cs typeface="B Koodak" pitchFamily="2" charset="-78"/>
          </a:endParaRPr>
        </a:p>
      </dsp:txBody>
      <dsp:txXfrm>
        <a:off x="72003" y="1615553"/>
        <a:ext cx="7064506" cy="523614"/>
      </dsp:txXfrm>
    </dsp:sp>
    <dsp:sp modelId="{5DE2A2F3-AE35-4C7E-ACA9-5ED3D5FAFDFC}">
      <dsp:nvSpPr>
        <dsp:cNvPr id="0" name=""/>
        <dsp:cNvSpPr/>
      </dsp:nvSpPr>
      <dsp:spPr>
        <a:xfrm>
          <a:off x="72003" y="2432271"/>
          <a:ext cx="7064506" cy="52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نفی هر گونه امیدی از گنه کار موجب انحراف و سقوط او می شود</a:t>
          </a:r>
          <a:endParaRPr lang="fa-IR" sz="1600" kern="1200">
            <a:cs typeface="B Koodak" pitchFamily="2" charset="-78"/>
          </a:endParaRPr>
        </a:p>
      </dsp:txBody>
      <dsp:txXfrm>
        <a:off x="72003" y="2432271"/>
        <a:ext cx="7064506" cy="523614"/>
      </dsp:txXfrm>
    </dsp:sp>
    <dsp:sp modelId="{967D3E2F-5C07-4DAD-A7CE-B687FCBA208D}">
      <dsp:nvSpPr>
        <dsp:cNvPr id="0" name=""/>
        <dsp:cNvSpPr/>
      </dsp:nvSpPr>
      <dsp:spPr>
        <a:xfrm>
          <a:off x="72003" y="3248989"/>
          <a:ext cx="7064506" cy="52361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l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l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لذا هم یاس از رحمت الهی و هم امن از مکر الهی هر دو از گناهان کبیره هستند</a:t>
          </a:r>
          <a:endParaRPr lang="fa-IR" sz="1600" kern="1200">
            <a:cs typeface="B Koodak" pitchFamily="2" charset="-78"/>
          </a:endParaRPr>
        </a:p>
      </dsp:txBody>
      <dsp:txXfrm>
        <a:off x="72003" y="3248989"/>
        <a:ext cx="7064506" cy="523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92F5E5-1337-4781-AAF5-84F122BE9F1E}" type="datetimeFigureOut">
              <a:rPr lang="fa-IR" smtClean="0"/>
              <a:t>1431/02/07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97FD35-F1D5-4198-8591-83C3C8DE2C01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endParaRPr lang="fa-IR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36640"/>
            <a:ext cx="6400800" cy="1752600"/>
          </a:xfrm>
        </p:spPr>
        <p:txBody>
          <a:bodyPr>
            <a:normAutofit/>
          </a:bodyPr>
          <a:lstStyle/>
          <a:p>
            <a:r>
              <a:rPr lang="fa-IR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ح</a:t>
            </a:r>
            <a:r>
              <a:rPr lang="fa-IR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ل چند شبهه</a:t>
            </a:r>
          </a:p>
        </p:txBody>
      </p:sp>
    </p:spTree>
    <p:extLst>
      <p:ext uri="{BB962C8B-B14F-4D97-AF65-F5344CB8AC3E}">
        <p14:creationId xmlns:p14="http://schemas.microsoft.com/office/powerpoint/2010/main" val="186317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اول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037772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18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F84C59-27A8-4DC8-A891-E810858C7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3F84C59-27A8-4DC8-A891-E810858C70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4FF706-2964-4B40-994C-F51B41115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D24FF706-2964-4B40-994C-F51B41115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D6742-ADCF-47D9-A8B2-0DB9AE81F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50D6742-ADCF-47D9-A8B2-0DB9AE81F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7CC288-CA2A-4DCA-8276-AD8F5B533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457CC288-CA2A-4DCA-8276-AD8F5B533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1E85EE-23C2-45B1-A84F-EDE1E1324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41E85EE-23C2-45B1-A84F-EDE1E1324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6457A5-6E47-4BE0-AFBD-905950CE0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26457A5-6E47-4BE0-AFBD-905950CE0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5B72A7-BA80-4194-94A4-D18B07EBD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125B72A7-BA80-4194-94A4-D18B07EBDE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6C0EC0-1FF2-4459-860B-F2603A61CD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BC6C0EC0-1FF2-4459-860B-F2603A61CD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4A4170-F2B7-4807-9D6F-D07DF9447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514A4170-F2B7-4807-9D6F-D07DF9447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54E002-68FD-4791-8C55-6DC64BE4A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7554E002-68FD-4791-8C55-6DC64BE4A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دوم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691749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5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44DB3FF-6CD3-44E2-B934-208E4F26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544DB3FF-6CD3-44E2-B934-208E4F26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544DB3FF-6CD3-44E2-B934-208E4F267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9D88FF-2D30-4768-81B8-65E8052C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CC9D88FF-2D30-4768-81B8-65E8052C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CC9D88FF-2D30-4768-81B8-65E8052C5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FAE9E94-8DEC-428C-A2FA-99E984181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5FAE9E94-8DEC-428C-A2FA-99E984181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5FAE9E94-8DEC-428C-A2FA-99E984181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DBB68F-28CC-43E5-8971-D589EC99D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3DDBB68F-28CC-43E5-8971-D589EC99D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3DDBB68F-28CC-43E5-8971-D589EC99D8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AB3802-CBDD-47AC-9273-2D9A0F266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A7AB3802-CBDD-47AC-9273-2D9A0F266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A7AB3802-CBDD-47AC-9273-2D9A0F266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87ED69-2EDC-4676-AABB-DCB91AC06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4C87ED69-2EDC-4676-AABB-DCB91AC06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4C87ED69-2EDC-4676-AABB-DCB91AC06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85C5C0-48F3-48E7-938E-9A9DEE43E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CD85C5C0-48F3-48E7-938E-9A9DEE43E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CD85C5C0-48F3-48E7-938E-9A9DEE43E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32C167-90C3-4484-A14E-FF1E88D84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3332C167-90C3-4484-A14E-FF1E88D84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3332C167-90C3-4484-A14E-FF1E88D84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5AA693-0240-45AF-925E-789EF4C25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graphicEl>
                                              <a:dgm id="{1C5AA693-0240-45AF-925E-789EF4C25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1C5AA693-0240-45AF-925E-789EF4C25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79D3D6-2656-44C6-B4F4-AB6578203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D479D3D6-2656-44C6-B4F4-AB6578203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D479D3D6-2656-44C6-B4F4-AB6578203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سوم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540109"/>
              </p:ext>
            </p:extLst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267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B66B241-085D-4D54-9EE6-84F53B0D0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3B66B241-085D-4D54-9EE6-84F53B0D0D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3B66B241-085D-4D54-9EE6-84F53B0D0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3B66B241-085D-4D54-9EE6-84F53B0D0D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0BAD69-29E2-4A28-B6D9-79DA6E575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070BAD69-29E2-4A28-B6D9-79DA6E5754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070BAD69-29E2-4A28-B6D9-79DA6E575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070BAD69-29E2-4A28-B6D9-79DA6E5754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574DF7-A949-40E1-9070-1E1D580F4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08574DF7-A949-40E1-9070-1E1D580F4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graphicEl>
                                              <a:dgm id="{08574DF7-A949-40E1-9070-1E1D580F4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08574DF7-A949-40E1-9070-1E1D580F4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B4F2D57-1B8B-4FD0-96F9-A00CC4652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graphicEl>
                                              <a:dgm id="{DB4F2D57-1B8B-4FD0-96F9-A00CC4652F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DB4F2D57-1B8B-4FD0-96F9-A00CC4652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DB4F2D57-1B8B-4FD0-96F9-A00CC4652F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396075-FCAA-431B-84DB-14A016DA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0F396075-FCAA-431B-84DB-14A016DA3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0F396075-FCAA-431B-84DB-14A016DA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0F396075-FCAA-431B-84DB-14A016DA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924DCC-C195-4135-A73F-D246414F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D8924DCC-C195-4135-A73F-D246414F84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D8924DCC-C195-4135-A73F-D246414F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D8924DCC-C195-4135-A73F-D246414F84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EED97B-878E-4297-8467-E3B65BE75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57EED97B-878E-4297-8467-E3B65BE75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57EED97B-878E-4297-8467-E3B65BE75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57EED97B-878E-4297-8467-E3B65BE75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25991B-3F1B-493F-89D7-F325B1C9E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F525991B-3F1B-493F-89D7-F325B1C9E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F525991B-3F1B-493F-89D7-F325B1C9E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graphicEl>
                                              <a:dgm id="{F525991B-3F1B-493F-89D7-F325B1C9E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0652E0-B94F-4E43-940B-C816EE7D6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graphicEl>
                                              <a:dgm id="{E10652E0-B94F-4E43-940B-C816EE7D6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E10652E0-B94F-4E43-940B-C816EE7D6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E10652E0-B94F-4E43-940B-C816EE7D6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966D6A-59B1-4A71-9F56-CE1BC4F1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graphicEl>
                                              <a:dgm id="{9C966D6A-59B1-4A71-9F56-CE1BC4F1C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9C966D6A-59B1-4A71-9F56-CE1BC4F1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9C966D6A-59B1-4A71-9F56-CE1BC4F1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چهارم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059107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4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64AF1A-B19D-4CDD-9D8B-79AAEDA15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B64AF1A-B19D-4CDD-9D8B-79AAEDA15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25131E-275F-45AE-B8D6-BF69B93FD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F925131E-275F-45AE-B8D6-BF69B93FDC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5DCCD8-CDA8-4670-AD07-E3E5B068A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455DCCD8-CDA8-4670-AD07-E3E5B068A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55C641-432B-4F2F-84E4-118E71CEE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F555C641-432B-4F2F-84E4-118E71CEE6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E4D68B-0EF4-404A-8041-3D2178456D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55E4D68B-0EF4-404A-8041-3D2178456D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51C0CB-0C83-4BCB-8615-8FE328F76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7A51C0CB-0C83-4BCB-8615-8FE328F76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AFCBD6-BAB3-46D3-8B58-5EEFC0A39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AEAFCBD6-BAB3-46D3-8B58-5EEFC0A39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CFAC13-A319-4B36-8B7B-187EF19E61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9ECFAC13-A319-4B36-8B7B-187EF19E61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1B19B1-12B4-4D05-87E9-6014467470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E51B19B1-12B4-4D05-87E9-6014467470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8251AE-8CFC-4DCE-BC2B-069D418B6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3E8251AE-8CFC-4DCE-BC2B-069D418B6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CB21114-E5A1-4271-9573-7CF4D33BA3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5CB21114-E5A1-4271-9573-7CF4D33BA3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2D13FB-A0E5-4CA6-929D-EBD4F696F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632D13FB-A0E5-4CA6-929D-EBD4F696F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6A40BA2-5A7B-4802-B647-DBAA953C5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36A40BA2-5A7B-4802-B647-DBAA953C5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A5B9B8-9779-4A13-92E2-C96CC6AF8C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graphicEl>
                                              <a:dgm id="{7EA5B9B8-9779-4A13-92E2-C96CC6AF8C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D06B5E-A4C7-41A7-91AC-19CF6A16D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42D06B5E-A4C7-41A7-91AC-19CF6A16D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A52A672-894F-4545-9970-79E56E913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graphicEl>
                                              <a:dgm id="{1A52A672-894F-4545-9970-79E56E913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7399B3-8B91-4CA6-A4C0-1DF78A50E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graphicEl>
                                              <a:dgm id="{4E7399B3-8B91-4CA6-A4C0-1DF78A50E7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FC8C4A-E562-476B-8904-A74501506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graphicEl>
                                              <a:dgm id="{33FC8C4A-E562-476B-8904-A74501506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098A88-DD8A-4DCE-9CC5-35297F6A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">
                                            <p:graphicEl>
                                              <a:dgm id="{2B098A88-DD8A-4DCE-9CC5-35297F6A0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3CCDC3-615B-41A7-86F8-76F005EA64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">
                                            <p:graphicEl>
                                              <a:dgm id="{C03CCDC3-615B-41A7-86F8-76F005EA64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D39067-69A3-4959-AF62-9F05FBB02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">
                                            <p:graphicEl>
                                              <a:dgm id="{0FD39067-69A3-4959-AF62-9F05FBB02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5947E9-4D29-42BA-BC1E-EDD52FEBD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graphicEl>
                                              <a:dgm id="{EE5947E9-4D29-42BA-BC1E-EDD52FEBD2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C4399B-DCC8-409C-ADC7-7F9342951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graphicEl>
                                              <a:dgm id="{90C4399B-DCC8-409C-ADC7-7F93429516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4B3C6F-0893-4B07-B2B1-C57CB3967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">
                                            <p:graphicEl>
                                              <a:dgm id="{5F4B3C6F-0893-4B07-B2B1-C57CB3967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74118CD-2D5F-4133-BDC9-37F3BCF63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">
                                            <p:graphicEl>
                                              <a:dgm id="{574118CD-2D5F-4133-BDC9-37F3BCF63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C15743-5FD9-469E-8B61-EC21E0471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graphicEl>
                                              <a:dgm id="{96C15743-5FD9-469E-8B61-EC21E0471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805C28-32C5-4432-92F5-96B7F0B15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">
                                            <p:graphicEl>
                                              <a:dgm id="{8E805C28-32C5-4432-92F5-96B7F0B15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08AC2B-D84E-4CBF-BA36-9B2B6EC2EE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">
                                            <p:graphicEl>
                                              <a:dgm id="{2108AC2B-D84E-4CBF-BA36-9B2B6EC2EE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هفتم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111993"/>
              </p:ext>
            </p:extLst>
          </p:nvPr>
        </p:nvGraphicFramePr>
        <p:xfrm>
          <a:off x="457200" y="1988840"/>
          <a:ext cx="8229600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758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8ADD6A-A48B-4E50-A0C7-63A6424DD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488ADD6A-A48B-4E50-A0C7-63A6424DD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4F0B28-9939-4E7F-AAA7-B90F857C0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9D4F0B28-9939-4E7F-AAA7-B90F857C04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64D6CF-FDAE-4B71-8C0E-40A3A43717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4C64D6CF-FDAE-4B71-8C0E-40A3A43717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9AF510-C6C1-42CA-8D95-C7A4EA6AC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689AF510-C6C1-42CA-8D95-C7A4EA6AC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935CF8-4AF1-4E9D-8805-D5AC3EFBB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1D935CF8-4AF1-4E9D-8805-D5AC3EFBB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D798E86-CDEB-4818-A589-A639CDCA9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AD798E86-CDEB-4818-A589-A639CDCA95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B06702-5518-4DE4-B953-B896125D9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96B06702-5518-4DE4-B953-B896125D9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E36393-715A-45B1-BFCD-BDB673781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0CE36393-715A-45B1-BFCD-BDB673781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پنجم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216409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41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9BD075-D56C-43FF-B787-91918C66C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9A9BD075-D56C-43FF-B787-91918C66C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9A9BD075-D56C-43FF-B787-91918C66C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9A9BD075-D56C-43FF-B787-91918C66C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9A9BD075-D56C-43FF-B787-91918C66C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59D044-FFC4-49F3-8DA6-187C8D7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0459D044-FFC4-49F3-8DA6-187C8D7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0459D044-FFC4-49F3-8DA6-187C8D7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0459D044-FFC4-49F3-8DA6-187C8D7300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0459D044-FFC4-49F3-8DA6-187C8D7300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FBE7D9-CD05-4224-BB9A-333B662F6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82FBE7D9-CD05-4224-BB9A-333B662F6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82FBE7D9-CD05-4224-BB9A-333B662F6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82FBE7D9-CD05-4224-BB9A-333B662F6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82FBE7D9-CD05-4224-BB9A-333B662F6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714C60-C3AB-43CB-A9CA-16E74DF0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7F714C60-C3AB-43CB-A9CA-16E74DF0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7F714C60-C3AB-43CB-A9CA-16E74DF0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7F714C60-C3AB-43CB-A9CA-16E74DF03B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7F714C60-C3AB-43CB-A9CA-16E74DF03B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7ADA41-A176-439A-9A32-E8444CE2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E77ADA41-A176-439A-9A32-E8444CE2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E77ADA41-A176-439A-9A32-E8444CE2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E77ADA41-A176-439A-9A32-E8444CE27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E77ADA41-A176-439A-9A32-E8444CE275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127506-1775-4CF4-A96C-EE82AA04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B7127506-1775-4CF4-A96C-EE82AA04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B7127506-1775-4CF4-A96C-EE82AA04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B7127506-1775-4CF4-A96C-EE82AA04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B7127506-1775-4CF4-A96C-EE82AA0485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7632C0-5745-45EF-8722-73F86376A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457632C0-5745-45EF-8722-73F86376A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457632C0-5745-45EF-8722-73F86376A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457632C0-5745-45EF-8722-73F86376A0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457632C0-5745-45EF-8722-73F86376A0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B73DCD-A235-4C47-89A5-71624E21D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7AB73DCD-A235-4C47-89A5-71624E21D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7AB73DCD-A235-4C47-89A5-71624E21D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7AB73DCD-A235-4C47-89A5-71624E21D1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7AB73DCD-A235-4C47-89A5-71624E21D1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4E771-C52B-4DA1-B283-93745BE9F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E064E771-C52B-4DA1-B283-93745BE9F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E064E771-C52B-4DA1-B283-93745BE9F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E064E771-C52B-4DA1-B283-93745BE9F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dgm id="{E064E771-C52B-4DA1-B283-93745BE9F3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59704E-555D-403E-99AA-C3A06D645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8B59704E-555D-403E-99AA-C3A06D645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graphicEl>
                                              <a:dgm id="{8B59704E-555D-403E-99AA-C3A06D645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graphicEl>
                                              <a:dgm id="{8B59704E-555D-403E-99AA-C3A06D645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graphicEl>
                                              <a:dgm id="{8B59704E-555D-403E-99AA-C3A06D645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D69A6E-D12D-43AA-8F95-2194F05EE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DAD69A6E-D12D-43AA-8F95-2194F05EE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graphicEl>
                                              <a:dgm id="{DAD69A6E-D12D-43AA-8F95-2194F05EE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graphicEl>
                                              <a:dgm id="{DAD69A6E-D12D-43AA-8F95-2194F05EE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graphicEl>
                                              <a:dgm id="{DAD69A6E-D12D-43AA-8F95-2194F05EE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159D27-4A5F-4743-BDC0-2DD803515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graphicEl>
                                              <a:dgm id="{F4159D27-4A5F-4743-BDC0-2DD803515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graphicEl>
                                              <a:dgm id="{F4159D27-4A5F-4743-BDC0-2DD803515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graphicEl>
                                              <a:dgm id="{F4159D27-4A5F-4743-BDC0-2DD803515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graphicEl>
                                              <a:dgm id="{F4159D27-4A5F-4743-BDC0-2DD803515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1EDA1B-FF6D-445B-A427-AED88198D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graphicEl>
                                              <a:dgm id="{651EDA1B-FF6D-445B-A427-AED88198D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graphicEl>
                                              <a:dgm id="{651EDA1B-FF6D-445B-A427-AED88198D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graphicEl>
                                              <a:dgm id="{651EDA1B-FF6D-445B-A427-AED88198D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graphicEl>
                                              <a:dgm id="{651EDA1B-FF6D-445B-A427-AED88198D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764596-5AD5-41BB-BB9D-49DE9903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graphicEl>
                                              <a:dgm id="{48764596-5AD5-41BB-BB9D-49DE9903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graphicEl>
                                              <a:dgm id="{48764596-5AD5-41BB-BB9D-49DE9903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graphicEl>
                                              <a:dgm id="{48764596-5AD5-41BB-BB9D-49DE9903B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graphicEl>
                                              <a:dgm id="{48764596-5AD5-41BB-BB9D-49DE9903B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EF413C-53A9-4488-9864-1A7939E8A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graphicEl>
                                              <a:dgm id="{B2EF413C-53A9-4488-9864-1A7939E8A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graphicEl>
                                              <a:dgm id="{B2EF413C-53A9-4488-9864-1A7939E8A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graphicEl>
                                              <a:dgm id="{B2EF413C-53A9-4488-9864-1A7939E8A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">
                                            <p:graphicEl>
                                              <a:dgm id="{B2EF413C-53A9-4488-9864-1A7939E8A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01A6FC-0ECD-4909-B93A-F70C09002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graphicEl>
                                              <a:dgm id="{6901A6FC-0ECD-4909-B93A-F70C09002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graphicEl>
                                              <a:dgm id="{6901A6FC-0ECD-4909-B93A-F70C09002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graphicEl>
                                              <a:dgm id="{6901A6FC-0ECD-4909-B93A-F70C09002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graphicEl>
                                              <a:dgm id="{6901A6FC-0ECD-4909-B93A-F70C09002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881304-EF83-4F37-8D3F-21DADB9E3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graphicEl>
                                              <a:dgm id="{F7881304-EF83-4F37-8D3F-21DADB9E3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graphicEl>
                                              <a:dgm id="{F7881304-EF83-4F37-8D3F-21DADB9E3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graphicEl>
                                              <a:dgm id="{F7881304-EF83-4F37-8D3F-21DADB9E3A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">
                                            <p:graphicEl>
                                              <a:dgm id="{F7881304-EF83-4F37-8D3F-21DADB9E3A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E606F7-8590-4B49-A774-693BE48E0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graphicEl>
                                              <a:dgm id="{2FE606F7-8590-4B49-A774-693BE48E0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graphicEl>
                                              <a:dgm id="{2FE606F7-8590-4B49-A774-693BE48E0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graphicEl>
                                              <a:dgm id="{2FE606F7-8590-4B49-A774-693BE48E0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graphicEl>
                                              <a:dgm id="{2FE606F7-8590-4B49-A774-693BE48E0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1F6DF9-5021-4F10-82D0-8FA4BB169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graphicEl>
                                              <a:dgm id="{D91F6DF9-5021-4F10-82D0-8FA4BB169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graphicEl>
                                              <a:dgm id="{D91F6DF9-5021-4F10-82D0-8FA4BB169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D91F6DF9-5021-4F10-82D0-8FA4BB169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graphicEl>
                                              <a:dgm id="{D91F6DF9-5021-4F10-82D0-8FA4BB169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00C87C4-361B-4CB4-9739-F0BA543B9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graphicEl>
                                              <a:dgm id="{900C87C4-361B-4CB4-9739-F0BA543B9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graphicEl>
                                              <a:dgm id="{900C87C4-361B-4CB4-9739-F0BA543B9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graphicEl>
                                              <a:dgm id="{900C87C4-361B-4CB4-9739-F0BA543B9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graphicEl>
                                              <a:dgm id="{900C87C4-361B-4CB4-9739-F0BA543B96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77443E-1AB5-4C8C-A49B-C05161085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graphicEl>
                                              <a:dgm id="{D077443E-1AB5-4C8C-A49B-C05161085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>
                                            <p:graphicEl>
                                              <a:dgm id="{D077443E-1AB5-4C8C-A49B-C05161085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graphicEl>
                                              <a:dgm id="{D077443E-1AB5-4C8C-A49B-C051610851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">
                                            <p:graphicEl>
                                              <a:dgm id="{D077443E-1AB5-4C8C-A49B-C051610851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D1494B-0AE0-46E6-BC73-17ABC672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">
                                            <p:graphicEl>
                                              <a:dgm id="{DED1494B-0AE0-46E6-BC73-17ABC672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graphicEl>
                                              <a:dgm id="{DED1494B-0AE0-46E6-BC73-17ABC672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">
                                            <p:graphicEl>
                                              <a:dgm id="{DED1494B-0AE0-46E6-BC73-17ABC6723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">
                                            <p:graphicEl>
                                              <a:dgm id="{DED1494B-0AE0-46E6-BC73-17ABC6723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B1C683-4413-4A33-9028-1040F6807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">
                                            <p:graphicEl>
                                              <a:dgm id="{32B1C683-4413-4A33-9028-1040F6807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">
                                            <p:graphicEl>
                                              <a:dgm id="{32B1C683-4413-4A33-9028-1040F6807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graphicEl>
                                              <a:dgm id="{32B1C683-4413-4A33-9028-1040F6807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">
                                            <p:graphicEl>
                                              <a:dgm id="{32B1C683-4413-4A33-9028-1040F6807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251ACF-C58B-4255-9BEA-92241039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">
                                            <p:graphicEl>
                                              <a:dgm id="{BB251ACF-C58B-4255-9BEA-92241039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>
                                            <p:graphicEl>
                                              <a:dgm id="{BB251ACF-C58B-4255-9BEA-92241039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>
                                            <p:graphicEl>
                                              <a:dgm id="{BB251ACF-C58B-4255-9BEA-92241039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3">
                                            <p:graphicEl>
                                              <a:dgm id="{BB251ACF-C58B-4255-9BEA-922410396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DA7820-FFF6-4DC6-865D-B42A0B6F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graphicEl>
                                              <a:dgm id="{EBDA7820-FFF6-4DC6-865D-B42A0B6F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graphicEl>
                                              <a:dgm id="{EBDA7820-FFF6-4DC6-865D-B42A0B6F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">
                                            <p:graphicEl>
                                              <a:dgm id="{EBDA7820-FFF6-4DC6-865D-B42A0B6F1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">
                                            <p:graphicEl>
                                              <a:dgm id="{EBDA7820-FFF6-4DC6-865D-B42A0B6F1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9BC1D8F-048F-4DF0-83DB-32BD01D4C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">
                                            <p:graphicEl>
                                              <a:dgm id="{E9BC1D8F-048F-4DF0-83DB-32BD01D4C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graphicEl>
                                              <a:dgm id="{E9BC1D8F-048F-4DF0-83DB-32BD01D4C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graphicEl>
                                              <a:dgm id="{E9BC1D8F-048F-4DF0-83DB-32BD01D4C9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3">
                                            <p:graphicEl>
                                              <a:dgm id="{E9BC1D8F-048F-4DF0-83DB-32BD01D4C9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046B73-F3A2-4561-98EF-5A08C7534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">
                                            <p:graphicEl>
                                              <a:dgm id="{9C046B73-F3A2-4561-98EF-5A08C7534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">
                                            <p:graphicEl>
                                              <a:dgm id="{9C046B73-F3A2-4561-98EF-5A08C7534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">
                                            <p:graphicEl>
                                              <a:dgm id="{9C046B73-F3A2-4561-98EF-5A08C7534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">
                                            <p:graphicEl>
                                              <a:dgm id="{9C046B73-F3A2-4561-98EF-5A08C7534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7F6551-A948-4F28-BBC6-A62CDB15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">
                                            <p:graphicEl>
                                              <a:dgm id="{657F6551-A948-4F28-BBC6-A62CDB15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">
                                            <p:graphicEl>
                                              <a:dgm id="{657F6551-A948-4F28-BBC6-A62CDB15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">
                                            <p:graphicEl>
                                              <a:dgm id="{657F6551-A948-4F28-BBC6-A62CDB1531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">
                                            <p:graphicEl>
                                              <a:dgm id="{657F6551-A948-4F28-BBC6-A62CDB1531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D03677-9207-444C-A34F-8218BBBE1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">
                                            <p:graphicEl>
                                              <a:dgm id="{63D03677-9207-444C-A34F-8218BBBE1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3">
                                            <p:graphicEl>
                                              <a:dgm id="{63D03677-9207-444C-A34F-8218BBBE1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3">
                                            <p:graphicEl>
                                              <a:dgm id="{63D03677-9207-444C-A34F-8218BBBE1F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3">
                                            <p:graphicEl>
                                              <a:dgm id="{63D03677-9207-444C-A34F-8218BBBE1F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2830BC-F41D-44E5-A03A-0B5FE155D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">
                                            <p:graphicEl>
                                              <a:dgm id="{E72830BC-F41D-44E5-A03A-0B5FE155D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">
                                            <p:graphicEl>
                                              <a:dgm id="{E72830BC-F41D-44E5-A03A-0B5FE155D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">
                                            <p:graphicEl>
                                              <a:dgm id="{E72830BC-F41D-44E5-A03A-0B5FE155D3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">
                                            <p:graphicEl>
                                              <a:dgm id="{E72830BC-F41D-44E5-A03A-0B5FE155D3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702AD4-4484-4288-923B-94DC1DA85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">
                                            <p:graphicEl>
                                              <a:dgm id="{55702AD4-4484-4288-923B-94DC1DA85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">
                                            <p:graphicEl>
                                              <a:dgm id="{55702AD4-4484-4288-923B-94DC1DA85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">
                                            <p:graphicEl>
                                              <a:dgm id="{55702AD4-4484-4288-923B-94DC1DA85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">
                                            <p:graphicEl>
                                              <a:dgm id="{55702AD4-4484-4288-923B-94DC1DA856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CE49F8-4935-4B35-A563-40B46BCB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3">
                                            <p:graphicEl>
                                              <a:dgm id="{B8CE49F8-4935-4B35-A563-40B46BCB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3">
                                            <p:graphicEl>
                                              <a:dgm id="{B8CE49F8-4935-4B35-A563-40B46BCB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">
                                            <p:graphicEl>
                                              <a:dgm id="{B8CE49F8-4935-4B35-A563-40B46BCBD3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3">
                                            <p:graphicEl>
                                              <a:dgm id="{B8CE49F8-4935-4B35-A563-40B46BCBD3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CE5C7B-B44F-4B45-A379-89EF72714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">
                                            <p:graphicEl>
                                              <a:dgm id="{E1CE5C7B-B44F-4B45-A379-89EF72714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">
                                            <p:graphicEl>
                                              <a:dgm id="{E1CE5C7B-B44F-4B45-A379-89EF72714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">
                                            <p:graphicEl>
                                              <a:dgm id="{E1CE5C7B-B44F-4B45-A379-89EF72714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3">
                                            <p:graphicEl>
                                              <a:dgm id="{E1CE5C7B-B44F-4B45-A379-89EF72714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5BBFEF-4D1D-4879-8523-575D7754C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">
                                            <p:graphicEl>
                                              <a:dgm id="{495BBFEF-4D1D-4879-8523-575D7754C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">
                                            <p:graphicEl>
                                              <a:dgm id="{495BBFEF-4D1D-4879-8523-575D7754C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">
                                            <p:graphicEl>
                                              <a:dgm id="{495BBFEF-4D1D-4879-8523-575D7754C6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3">
                                            <p:graphicEl>
                                              <a:dgm id="{495BBFEF-4D1D-4879-8523-575D7754C6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درس شصتم</a:t>
            </a:r>
            <a:br>
              <a:rPr lang="fa-IR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</a:br>
            <a:r>
              <a:rPr lang="fa-IR" sz="36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B Titr" pitchFamily="2" charset="-78"/>
              </a:rPr>
              <a:t>اشکال ششم</a:t>
            </a:r>
            <a:endParaRPr lang="fa-IR" sz="36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01404"/>
              </p:ext>
            </p:extLst>
          </p:nvPr>
        </p:nvGraphicFramePr>
        <p:xfrm>
          <a:off x="395536" y="1600200"/>
          <a:ext cx="8208912" cy="377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698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DDA96B-806D-4FFE-9D85-EF748AC66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49DDA96B-806D-4FFE-9D85-EF748AC66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49DDA96B-806D-4FFE-9D85-EF748AC66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49DDA96B-806D-4FFE-9D85-EF748AC66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graphicEl>
                                              <a:dgm id="{49DDA96B-806D-4FFE-9D85-EF748AC66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49DDA96B-806D-4FFE-9D85-EF748AC66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EFDB27-0174-48DF-970F-23408B3E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6FEFDB27-0174-48DF-970F-23408B3E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6FEFDB27-0174-48DF-970F-23408B3E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6FEFDB27-0174-48DF-970F-23408B3E6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6FEFDB27-0174-48DF-970F-23408B3E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6FEFDB27-0174-48DF-970F-23408B3E65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6B323D8-010F-4129-B061-CD49AF9DA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66B323D8-010F-4129-B061-CD49AF9DA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66B323D8-010F-4129-B061-CD49AF9DA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66B323D8-010F-4129-B061-CD49AF9DA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66B323D8-010F-4129-B061-CD49AF9DA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66B323D8-010F-4129-B061-CD49AF9DA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48B14B-5339-438B-BAD1-1CA68361F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EB48B14B-5339-438B-BAD1-1CA68361F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EB48B14B-5339-438B-BAD1-1CA68361F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EB48B14B-5339-438B-BAD1-1CA68361F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EB48B14B-5339-438B-BAD1-1CA68361F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EB48B14B-5339-438B-BAD1-1CA68361F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5AF0CB-3AA9-4694-A0A5-9FD13AB95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955AF0CB-3AA9-4694-A0A5-9FD13AB95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955AF0CB-3AA9-4694-A0A5-9FD13AB95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955AF0CB-3AA9-4694-A0A5-9FD13AB959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955AF0CB-3AA9-4694-A0A5-9FD13AB95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955AF0CB-3AA9-4694-A0A5-9FD13AB95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FB2F940-123D-4A91-B437-4781B5A7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CFB2F940-123D-4A91-B437-4781B5A7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CFB2F940-123D-4A91-B437-4781B5A7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graphicEl>
                                              <a:dgm id="{CFB2F940-123D-4A91-B437-4781B5A704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CFB2F940-123D-4A91-B437-4781B5A7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CFB2F940-123D-4A91-B437-4781B5A704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3CF648-2114-4C9E-857D-6E057E34C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683CF648-2114-4C9E-857D-6E057E34C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683CF648-2114-4C9E-857D-6E057E34C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graphicEl>
                                              <a:dgm id="{683CF648-2114-4C9E-857D-6E057E34C9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683CF648-2114-4C9E-857D-6E057E34C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graphicEl>
                                              <a:dgm id="{683CF648-2114-4C9E-857D-6E057E34C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4A340B-329F-4334-986D-85B0920D0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8B4A340B-329F-4334-986D-85B0920D0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graphicEl>
                                              <a:dgm id="{8B4A340B-329F-4334-986D-85B0920D0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graphicEl>
                                              <a:dgm id="{8B4A340B-329F-4334-986D-85B0920D0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8B4A340B-329F-4334-986D-85B0920D0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dgm id="{8B4A340B-329F-4334-986D-85B0920D0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1B5B97-26D5-4702-AAD1-DC5325B6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dgm id="{651B5B97-26D5-4702-AAD1-DC5325B6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graphicEl>
                                              <a:dgm id="{651B5B97-26D5-4702-AAD1-DC5325B6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graphicEl>
                                              <a:dgm id="{651B5B97-26D5-4702-AAD1-DC5325B6CE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651B5B97-26D5-4702-AAD1-DC5325B6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graphicEl>
                                              <a:dgm id="{651B5B97-26D5-4702-AAD1-DC5325B6C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E2A2F3-AE35-4C7E-ACA9-5ED3D5FAF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graphicEl>
                                              <a:dgm id="{5DE2A2F3-AE35-4C7E-ACA9-5ED3D5FAF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graphicEl>
                                              <a:dgm id="{5DE2A2F3-AE35-4C7E-ACA9-5ED3D5FAF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graphicEl>
                                              <a:dgm id="{5DE2A2F3-AE35-4C7E-ACA9-5ED3D5FAFD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graphicEl>
                                              <a:dgm id="{5DE2A2F3-AE35-4C7E-ACA9-5ED3D5FAF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graphicEl>
                                              <a:dgm id="{5DE2A2F3-AE35-4C7E-ACA9-5ED3D5FAFD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E34127-E7F9-4278-8C5C-5C48AE2B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graphicEl>
                                              <a:dgm id="{3FE34127-E7F9-4278-8C5C-5C48AE2B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graphicEl>
                                              <a:dgm id="{3FE34127-E7F9-4278-8C5C-5C48AE2B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graphicEl>
                                              <a:dgm id="{3FE34127-E7F9-4278-8C5C-5C48AE2B0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graphicEl>
                                              <a:dgm id="{3FE34127-E7F9-4278-8C5C-5C48AE2B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graphicEl>
                                              <a:dgm id="{3FE34127-E7F9-4278-8C5C-5C48AE2B0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7D3E2F-5C07-4DAD-A7CE-B687FCBA2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graphicEl>
                                              <a:dgm id="{967D3E2F-5C07-4DAD-A7CE-B687FCBA2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graphicEl>
                                              <a:dgm id="{967D3E2F-5C07-4DAD-A7CE-B687FCBA2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graphicEl>
                                              <a:dgm id="{967D3E2F-5C07-4DAD-A7CE-B687FCBA20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graphicEl>
                                              <a:dgm id="{967D3E2F-5C07-4DAD-A7CE-B687FCBA2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graphicEl>
                                              <a:dgm id="{967D3E2F-5C07-4DAD-A7CE-B687FCBA20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1684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137160" indent="0" algn="ctr">
              <a:buNone/>
            </a:pPr>
            <a:endParaRPr lang="fa-IR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137160" indent="0" algn="ctr">
              <a:buNone/>
            </a:pPr>
            <a:r>
              <a:rPr lang="fa-IR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 الحمد لله رب العالمین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123728" y="3861048"/>
            <a:ext cx="4968552" cy="168478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>
            <a:lvl1pPr marL="548640" indent="-411480" algn="r" rtl="1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68680" indent="-283464" algn="r" rtl="1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33856" indent="-228600" algn="r" rtl="1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5331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4533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64792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65960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67128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368296" indent="-182880" algn="r" rtl="1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Font typeface="Wingdings 2"/>
              <a:buNone/>
            </a:pPr>
            <a:endParaRPr lang="fa-IR" b="1" dirty="0" smtClean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  <a:p>
            <a:pPr marL="137160" indent="0" algn="ctr">
              <a:buFont typeface="Wingdings 2"/>
              <a:buNone/>
            </a:pPr>
            <a:r>
              <a:rPr lang="fa-IR" sz="4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پایان کتاب آموزش عقاید</a:t>
            </a:r>
          </a:p>
        </p:txBody>
      </p:sp>
    </p:spTree>
    <p:extLst>
      <p:ext uri="{BB962C8B-B14F-4D97-AF65-F5344CB8AC3E}">
        <p14:creationId xmlns:p14="http://schemas.microsoft.com/office/powerpoint/2010/main" val="325973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animBg="1"/>
      <p:bldP spid="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622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درس شصتم</vt:lpstr>
      <vt:lpstr>درس شصتم اشکال اول</vt:lpstr>
      <vt:lpstr>درس شصتم اشکال دوم</vt:lpstr>
      <vt:lpstr>درس شصتم اشکال سوم</vt:lpstr>
      <vt:lpstr>درس شصتم اشکال چهارم</vt:lpstr>
      <vt:lpstr>درس شصتم اشکال هفتم</vt:lpstr>
      <vt:lpstr>درس شصتم اشکال پنجم</vt:lpstr>
      <vt:lpstr>درس شصتم اشکال ششم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شصتم</dc:title>
  <dc:creator>mahdi</dc:creator>
  <cp:lastModifiedBy>mahdi</cp:lastModifiedBy>
  <cp:revision>9</cp:revision>
  <dcterms:created xsi:type="dcterms:W3CDTF">2012-05-16T15:06:36Z</dcterms:created>
  <dcterms:modified xsi:type="dcterms:W3CDTF">2010-01-22T18:02:34Z</dcterms:modified>
</cp:coreProperties>
</file>