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0" d="100"/>
          <a:sy n="50" d="100"/>
        </p:scale>
        <p:origin x="-5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5-20T11:12:53.120" idx="1">
    <p:pos x="5750" y="10"/>
    <p:text>شفاعت اهل بیت عصمت و طهارت یکی از مظاهر تام ولایت تکوینی ایشان است چنانچه توسل، علم غیب، شهادت بر اعمال و ... نیز لازمه این ولایت تکوینی در حد اعلا می باشد
استدلال
مخلوقی که ولایت تکوینی را در بالاترین مرتبه ممکن حائز باشد خیر محض (بالاترین مرتبه از خیر ممکن) است
ترک خیر محض شر محض است
ترک و عدم خلقت این موجود شر محض است
اگر چنین موجودی وجود داشته باشد قطعا شفیع و مظهر ترحم تام الهی خواهد بود
فالمقدم ثابت 
و التالی مثله
حقیقت شفاعت ترحم الهی و تجلی اسم ارحم الراحمین است
الرحم الراحمین موجودی است که مهربان تر از او قابل تصور نیست بنابراین اگر به 100 قابل، ترحم کند اما قابل 101 را با وجود اینکه قابلیت ترحم داشته مورد ترحم قرار ندهد ارحم الراحمین نخواهد بود
ترحم ارحم الراحمین به موضوعی که قابلیت ترحم ندارد محال است زیرا خلاف حکمت است در حالی که او حکیم مطلق است
بنابراین واجب تعالی به حکم ارحم الراحمین بودن به تمام موضوعات قابل ترحم ترحمی می نماید
این ترحم به دو گونه قابل تصور است
الف. ترحم به صورت مباشر به موضوعاتی که قابل این ترحم مباشر هستند به جهت وسعت وجودی که حائز هستند مصداق اتم این ترحم در چهارده معصوم است
ب. ترحم به صورت غیر مباشر به موضوعاتی که به جهت محدودیت وجودی امکان ترحم مباشر به آنها نیست یکی از جلوه های تام این ترحم بلکه کاملترین آن همین مساله شفاعت است (البته روزی دادن و باران فرستادن و ااحیاء و ... همگی مصداق این ترحم هستند)
نتیجه
اولا شفاعت دستگاهی مستقل در عرض دستگاه رحمت الهی نیست بلکه صرفا کانالی است برای انتقال رحمت الهی
ثانیا تفسیر عرفی و عامیانه شفاعت که بیشتر شبیه پارتی بازی است و در آن شفیع از خدا نیز مهربانتر است کاملا غلط است
ثالثا ما باید در آینه شفاعت دو چیز را ببینیم اول رحمت  مستقل الهی و دوم رحمت غیر مستقل شفیع غفلت از هر یک از این دو غلط است بنابراین نه اینگونه است که شفیع هیچ کاره باشد و نه اینگونه است که شفیع همه کاره باشد ...</p:tex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67E37-E0E9-479E-96D7-5EE53B1F27A5}"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C868CCF6-A4A5-4651-B9E1-B2003A118C5B}">
      <dgm:prSet custT="1"/>
      <dgm:spPr/>
      <dgm:t>
        <a:bodyPr/>
        <a:lstStyle/>
        <a:p>
          <a:pPr rtl="1"/>
          <a:r>
            <a:rPr lang="fa-IR" sz="1600" dirty="0" smtClean="0">
              <a:cs typeface="B Koodak" pitchFamily="2" charset="-78"/>
            </a:rPr>
            <a:t>مومن اگر با ایمان از دنیا برود عذاب ابدی نخواهد داشت</a:t>
          </a:r>
          <a:endParaRPr lang="fa-IR" sz="1600" dirty="0">
            <a:cs typeface="B Koodak" pitchFamily="2" charset="-78"/>
          </a:endParaRPr>
        </a:p>
      </dgm:t>
    </dgm:pt>
    <dgm:pt modelId="{84A765EC-28F1-4CE5-8D23-C9D86275ADD4}" type="parTrans" cxnId="{6BB0D290-C2F5-4255-A77C-7DDDC5C7CABA}">
      <dgm:prSet/>
      <dgm:spPr/>
      <dgm:t>
        <a:bodyPr/>
        <a:lstStyle/>
        <a:p>
          <a:pPr rtl="1"/>
          <a:endParaRPr lang="fa-IR" sz="1600">
            <a:cs typeface="B Koodak" pitchFamily="2" charset="-78"/>
          </a:endParaRPr>
        </a:p>
      </dgm:t>
    </dgm:pt>
    <dgm:pt modelId="{DB87CB48-75FA-4820-A67B-2951CD0EE7AE}" type="sibTrans" cxnId="{6BB0D290-C2F5-4255-A77C-7DDDC5C7CABA}">
      <dgm:prSet/>
      <dgm:spPr/>
      <dgm:t>
        <a:bodyPr/>
        <a:lstStyle/>
        <a:p>
          <a:pPr rtl="1"/>
          <a:endParaRPr lang="fa-IR" sz="1600">
            <a:cs typeface="B Koodak" pitchFamily="2" charset="-78"/>
          </a:endParaRPr>
        </a:p>
      </dgm:t>
    </dgm:pt>
    <dgm:pt modelId="{3F25188C-2EF0-470D-A644-6515048CB393}">
      <dgm:prSet custT="1"/>
      <dgm:spPr/>
      <dgm:t>
        <a:bodyPr/>
        <a:lstStyle/>
        <a:p>
          <a:pPr rtl="1"/>
          <a:r>
            <a:rPr lang="fa-IR" sz="1600" smtClean="0">
              <a:cs typeface="B Koodak" pitchFamily="2" charset="-78"/>
            </a:rPr>
            <a:t>گناهان صغیره اش</a:t>
          </a:r>
          <a:endParaRPr lang="fa-IR" sz="1600">
            <a:cs typeface="B Koodak" pitchFamily="2" charset="-78"/>
          </a:endParaRPr>
        </a:p>
      </dgm:t>
    </dgm:pt>
    <dgm:pt modelId="{36A88B2A-A9EF-4838-8B26-3E0BEC505FC8}" type="parTrans" cxnId="{8ED7C849-CA39-4DF1-AF7D-EF741918BFAB}">
      <dgm:prSet custT="1"/>
      <dgm:spPr/>
      <dgm:t>
        <a:bodyPr/>
        <a:lstStyle/>
        <a:p>
          <a:pPr rtl="1"/>
          <a:endParaRPr lang="fa-IR" sz="1600">
            <a:cs typeface="B Koodak" pitchFamily="2" charset="-78"/>
          </a:endParaRPr>
        </a:p>
      </dgm:t>
    </dgm:pt>
    <dgm:pt modelId="{5B4D559F-3B44-4D6F-B6E8-941A0E139A01}" type="sibTrans" cxnId="{8ED7C849-CA39-4DF1-AF7D-EF741918BFAB}">
      <dgm:prSet/>
      <dgm:spPr/>
      <dgm:t>
        <a:bodyPr/>
        <a:lstStyle/>
        <a:p>
          <a:pPr rtl="1"/>
          <a:endParaRPr lang="fa-IR" sz="1600">
            <a:cs typeface="B Koodak" pitchFamily="2" charset="-78"/>
          </a:endParaRPr>
        </a:p>
      </dgm:t>
    </dgm:pt>
    <dgm:pt modelId="{321A6BD9-D303-4440-A09A-5C1C81E98D3C}">
      <dgm:prSet custT="1"/>
      <dgm:spPr/>
      <dgm:t>
        <a:bodyPr/>
        <a:lstStyle/>
        <a:p>
          <a:pPr rtl="1"/>
          <a:r>
            <a:rPr lang="fa-IR" sz="1600" smtClean="0">
              <a:cs typeface="B Koodak" pitchFamily="2" charset="-78"/>
            </a:rPr>
            <a:t>به واسطه اجتناب کبائر آمرزیده است</a:t>
          </a:r>
          <a:endParaRPr lang="fa-IR" sz="1600">
            <a:cs typeface="B Koodak" pitchFamily="2" charset="-78"/>
          </a:endParaRPr>
        </a:p>
      </dgm:t>
    </dgm:pt>
    <dgm:pt modelId="{7C28E47D-9926-4F9B-8979-9BB103ED28F8}" type="parTrans" cxnId="{807E2815-05BD-4A82-98C7-DBAE0F2CFD4C}">
      <dgm:prSet custT="1"/>
      <dgm:spPr/>
      <dgm:t>
        <a:bodyPr/>
        <a:lstStyle/>
        <a:p>
          <a:pPr rtl="1"/>
          <a:endParaRPr lang="fa-IR" sz="1600">
            <a:cs typeface="B Koodak" pitchFamily="2" charset="-78"/>
          </a:endParaRPr>
        </a:p>
      </dgm:t>
    </dgm:pt>
    <dgm:pt modelId="{C421914A-7F04-43D4-AF49-D867E05BDE2A}" type="sibTrans" cxnId="{807E2815-05BD-4A82-98C7-DBAE0F2CFD4C}">
      <dgm:prSet/>
      <dgm:spPr/>
      <dgm:t>
        <a:bodyPr/>
        <a:lstStyle/>
        <a:p>
          <a:pPr rtl="1"/>
          <a:endParaRPr lang="fa-IR" sz="1600">
            <a:cs typeface="B Koodak" pitchFamily="2" charset="-78"/>
          </a:endParaRPr>
        </a:p>
      </dgm:t>
    </dgm:pt>
    <dgm:pt modelId="{5D87CE11-7823-4D3C-9463-BA95B080E46E}">
      <dgm:prSet custT="1"/>
      <dgm:spPr/>
      <dgm:t>
        <a:bodyPr/>
        <a:lstStyle/>
        <a:p>
          <a:pPr rtl="1"/>
          <a:r>
            <a:rPr lang="fa-IR" sz="1600" smtClean="0">
              <a:cs typeface="B Koodak" pitchFamily="2" charset="-78"/>
            </a:rPr>
            <a:t>گناهان کبیره اش</a:t>
          </a:r>
          <a:endParaRPr lang="fa-IR" sz="1600">
            <a:cs typeface="B Koodak" pitchFamily="2" charset="-78"/>
          </a:endParaRPr>
        </a:p>
      </dgm:t>
    </dgm:pt>
    <dgm:pt modelId="{771D5D40-B853-4ED3-932D-E50983DDACB2}" type="parTrans" cxnId="{14C17EEF-036F-44E6-AF0F-DE9A67A1ED0F}">
      <dgm:prSet custT="1"/>
      <dgm:spPr/>
      <dgm:t>
        <a:bodyPr/>
        <a:lstStyle/>
        <a:p>
          <a:pPr rtl="1"/>
          <a:endParaRPr lang="fa-IR" sz="1600">
            <a:cs typeface="B Koodak" pitchFamily="2" charset="-78"/>
          </a:endParaRPr>
        </a:p>
      </dgm:t>
    </dgm:pt>
    <dgm:pt modelId="{F502D503-5405-4CE0-A9FE-03DAE24BB70B}" type="sibTrans" cxnId="{14C17EEF-036F-44E6-AF0F-DE9A67A1ED0F}">
      <dgm:prSet/>
      <dgm:spPr/>
      <dgm:t>
        <a:bodyPr/>
        <a:lstStyle/>
        <a:p>
          <a:pPr rtl="1"/>
          <a:endParaRPr lang="fa-IR" sz="1600">
            <a:cs typeface="B Koodak" pitchFamily="2" charset="-78"/>
          </a:endParaRPr>
        </a:p>
      </dgm:t>
    </dgm:pt>
    <dgm:pt modelId="{A67996A7-6994-45F6-800B-FC3C20FD7A23}">
      <dgm:prSet custT="1"/>
      <dgm:spPr/>
      <dgm:t>
        <a:bodyPr/>
        <a:lstStyle/>
        <a:p>
          <a:pPr rtl="1"/>
          <a:r>
            <a:rPr lang="fa-IR" sz="1600" dirty="0" smtClean="0">
              <a:cs typeface="B Koodak" pitchFamily="2" charset="-78"/>
            </a:rPr>
            <a:t>در معرض آمرزش است به واسطه</a:t>
          </a:r>
          <a:endParaRPr lang="fa-IR" sz="1600" dirty="0">
            <a:cs typeface="B Koodak" pitchFamily="2" charset="-78"/>
          </a:endParaRPr>
        </a:p>
      </dgm:t>
    </dgm:pt>
    <dgm:pt modelId="{70FC3397-7588-45E8-8752-5713F439CEF4}" type="parTrans" cxnId="{C0BC6B8E-FE5E-4B76-AF96-3940F07439C9}">
      <dgm:prSet custT="1"/>
      <dgm:spPr/>
      <dgm:t>
        <a:bodyPr/>
        <a:lstStyle/>
        <a:p>
          <a:pPr rtl="1"/>
          <a:endParaRPr lang="fa-IR" sz="1600">
            <a:cs typeface="B Koodak" pitchFamily="2" charset="-78"/>
          </a:endParaRPr>
        </a:p>
      </dgm:t>
    </dgm:pt>
    <dgm:pt modelId="{91CD7178-50F7-49FC-84F2-6EDAA13FCA66}" type="sibTrans" cxnId="{C0BC6B8E-FE5E-4B76-AF96-3940F07439C9}">
      <dgm:prSet/>
      <dgm:spPr/>
      <dgm:t>
        <a:bodyPr/>
        <a:lstStyle/>
        <a:p>
          <a:pPr rtl="1"/>
          <a:endParaRPr lang="fa-IR" sz="1600">
            <a:cs typeface="B Koodak" pitchFamily="2" charset="-78"/>
          </a:endParaRPr>
        </a:p>
      </dgm:t>
    </dgm:pt>
    <dgm:pt modelId="{A84A30AC-CD13-4D52-A845-0B0D67CFDE3B}">
      <dgm:prSet custT="1"/>
      <dgm:spPr/>
      <dgm:t>
        <a:bodyPr/>
        <a:lstStyle/>
        <a:p>
          <a:pPr rtl="1"/>
          <a:r>
            <a:rPr lang="fa-IR" sz="1600" dirty="0" smtClean="0">
              <a:cs typeface="B Koodak" pitchFamily="2" charset="-78"/>
            </a:rPr>
            <a:t>توبه حقیقی</a:t>
          </a:r>
          <a:endParaRPr lang="fa-IR" sz="1600" dirty="0">
            <a:cs typeface="B Koodak" pitchFamily="2" charset="-78"/>
          </a:endParaRPr>
        </a:p>
      </dgm:t>
    </dgm:pt>
    <dgm:pt modelId="{F6A0A0B6-84E3-4D0B-BAC9-450EFBE77ADC}" type="parTrans" cxnId="{F505C1E1-F3F2-41C3-8BBF-A8894B2C2F53}">
      <dgm:prSet custT="1"/>
      <dgm:spPr/>
      <dgm:t>
        <a:bodyPr/>
        <a:lstStyle/>
        <a:p>
          <a:pPr rtl="1"/>
          <a:endParaRPr lang="fa-IR" sz="1600">
            <a:cs typeface="B Koodak" pitchFamily="2" charset="-78"/>
          </a:endParaRPr>
        </a:p>
      </dgm:t>
    </dgm:pt>
    <dgm:pt modelId="{E2EE33E8-1161-4C02-8F8D-2862FE431DAB}" type="sibTrans" cxnId="{F505C1E1-F3F2-41C3-8BBF-A8894B2C2F53}">
      <dgm:prSet/>
      <dgm:spPr/>
      <dgm:t>
        <a:bodyPr/>
        <a:lstStyle/>
        <a:p>
          <a:pPr rtl="1"/>
          <a:endParaRPr lang="fa-IR" sz="1600">
            <a:cs typeface="B Koodak" pitchFamily="2" charset="-78"/>
          </a:endParaRPr>
        </a:p>
      </dgm:t>
    </dgm:pt>
    <dgm:pt modelId="{382B2F2D-9E81-4CD3-8D1E-5801CDDC42F4}">
      <dgm:prSet custT="1"/>
      <dgm:spPr/>
      <dgm:t>
        <a:bodyPr/>
        <a:lstStyle/>
        <a:p>
          <a:pPr rtl="1"/>
          <a:r>
            <a:rPr lang="fa-IR" sz="1600" dirty="0" smtClean="0">
              <a:cs typeface="B Koodak" pitchFamily="2" charset="-78"/>
            </a:rPr>
            <a:t>تحمل گرفتاری ها و مصائب در دنیا</a:t>
          </a:r>
          <a:endParaRPr lang="fa-IR" sz="1600" dirty="0">
            <a:cs typeface="B Koodak" pitchFamily="2" charset="-78"/>
          </a:endParaRPr>
        </a:p>
      </dgm:t>
    </dgm:pt>
    <dgm:pt modelId="{63E3E53B-018C-403E-8E8F-840C82191C14}" type="parTrans" cxnId="{DD94A6F7-CED3-43F3-90DE-BB57E07D21CD}">
      <dgm:prSet custT="1"/>
      <dgm:spPr/>
      <dgm:t>
        <a:bodyPr/>
        <a:lstStyle/>
        <a:p>
          <a:pPr rtl="1"/>
          <a:endParaRPr lang="fa-IR" sz="1600">
            <a:cs typeface="B Koodak" pitchFamily="2" charset="-78"/>
          </a:endParaRPr>
        </a:p>
      </dgm:t>
    </dgm:pt>
    <dgm:pt modelId="{57BCCE99-9AF7-40EF-A476-C645BB794039}" type="sibTrans" cxnId="{DD94A6F7-CED3-43F3-90DE-BB57E07D21CD}">
      <dgm:prSet/>
      <dgm:spPr/>
      <dgm:t>
        <a:bodyPr/>
        <a:lstStyle/>
        <a:p>
          <a:pPr rtl="1"/>
          <a:endParaRPr lang="fa-IR" sz="1600">
            <a:cs typeface="B Koodak" pitchFamily="2" charset="-78"/>
          </a:endParaRPr>
        </a:p>
      </dgm:t>
    </dgm:pt>
    <dgm:pt modelId="{24BC8A13-C890-4EB1-9D00-77A08B99F392}">
      <dgm:prSet custT="1"/>
      <dgm:spPr/>
      <dgm:t>
        <a:bodyPr/>
        <a:lstStyle/>
        <a:p>
          <a:pPr rtl="1"/>
          <a:r>
            <a:rPr lang="fa-IR" sz="1600" dirty="0" smtClean="0">
              <a:cs typeface="B Koodak" pitchFamily="2" charset="-78"/>
            </a:rPr>
            <a:t>سختی های برزخ و مواقف آغازین رستاخیز</a:t>
          </a:r>
          <a:endParaRPr lang="fa-IR" sz="1600" dirty="0">
            <a:cs typeface="B Koodak" pitchFamily="2" charset="-78"/>
          </a:endParaRPr>
        </a:p>
      </dgm:t>
    </dgm:pt>
    <dgm:pt modelId="{B03AE388-6795-418E-9BF7-E635DF7F463D}" type="parTrans" cxnId="{C1DCA0F1-6ED0-41C6-8F51-399656AC8AC6}">
      <dgm:prSet custT="1"/>
      <dgm:spPr/>
      <dgm:t>
        <a:bodyPr/>
        <a:lstStyle/>
        <a:p>
          <a:pPr rtl="1"/>
          <a:endParaRPr lang="fa-IR" sz="1600">
            <a:cs typeface="B Koodak" pitchFamily="2" charset="-78"/>
          </a:endParaRPr>
        </a:p>
      </dgm:t>
    </dgm:pt>
    <dgm:pt modelId="{A3B567FF-9E13-4CCF-B6A0-EC4D81223187}" type="sibTrans" cxnId="{C1DCA0F1-6ED0-41C6-8F51-399656AC8AC6}">
      <dgm:prSet/>
      <dgm:spPr/>
      <dgm:t>
        <a:bodyPr/>
        <a:lstStyle/>
        <a:p>
          <a:pPr rtl="1"/>
          <a:endParaRPr lang="fa-IR" sz="1600">
            <a:cs typeface="B Koodak" pitchFamily="2" charset="-78"/>
          </a:endParaRPr>
        </a:p>
      </dgm:t>
    </dgm:pt>
    <dgm:pt modelId="{69F54445-EC55-4A7B-92E1-4AC302712302}">
      <dgm:prSet custT="1"/>
      <dgm:spPr/>
      <dgm:t>
        <a:bodyPr/>
        <a:lstStyle/>
        <a:p>
          <a:pPr rtl="1"/>
          <a:r>
            <a:rPr lang="fa-IR" sz="1600" dirty="0" smtClean="0">
              <a:cs typeface="B Koodak" pitchFamily="2" charset="-78"/>
            </a:rPr>
            <a:t>«شفاعت» بزرگترین تجلی رحمت الهی در اولیائش </a:t>
          </a:r>
          <a:endParaRPr lang="fa-IR" sz="1600" dirty="0">
            <a:cs typeface="B Koodak" pitchFamily="2" charset="-78"/>
          </a:endParaRPr>
        </a:p>
      </dgm:t>
    </dgm:pt>
    <dgm:pt modelId="{5086722C-1435-4AE5-972B-76F0EB3E7F75}" type="parTrans" cxnId="{D284109D-8F9F-4BD5-AE6A-093FD9C50787}">
      <dgm:prSet custT="1"/>
      <dgm:spPr/>
      <dgm:t>
        <a:bodyPr/>
        <a:lstStyle/>
        <a:p>
          <a:pPr rtl="1"/>
          <a:endParaRPr lang="fa-IR" sz="1600">
            <a:cs typeface="B Koodak" pitchFamily="2" charset="-78"/>
          </a:endParaRPr>
        </a:p>
      </dgm:t>
    </dgm:pt>
    <dgm:pt modelId="{623BB278-711F-4735-9412-7F58C11D2BAF}" type="sibTrans" cxnId="{D284109D-8F9F-4BD5-AE6A-093FD9C50787}">
      <dgm:prSet/>
      <dgm:spPr/>
      <dgm:t>
        <a:bodyPr/>
        <a:lstStyle/>
        <a:p>
          <a:pPr rtl="1"/>
          <a:endParaRPr lang="fa-IR" sz="1600">
            <a:cs typeface="B Koodak" pitchFamily="2" charset="-78"/>
          </a:endParaRPr>
        </a:p>
      </dgm:t>
    </dgm:pt>
    <dgm:pt modelId="{A7076A66-A496-4D94-843D-C4BCDC9F8E40}">
      <dgm:prSet custT="1"/>
      <dgm:spPr/>
      <dgm:t>
        <a:bodyPr/>
        <a:lstStyle/>
        <a:p>
          <a:pPr rtl="1"/>
          <a:r>
            <a:rPr lang="fa-IR" sz="1600" dirty="0" smtClean="0">
              <a:cs typeface="B Koodak" pitchFamily="2" charset="-78"/>
            </a:rPr>
            <a:t>ادَّخَرْتُ شَفَاعَتِي لِأَهْلِ الْكَبَائِرِ مِنْ أُمَّتِي‏ (بحار / 8 /30)</a:t>
          </a:r>
          <a:endParaRPr lang="fa-IR" sz="1600" dirty="0">
            <a:cs typeface="B Koodak" pitchFamily="2" charset="-78"/>
          </a:endParaRPr>
        </a:p>
      </dgm:t>
    </dgm:pt>
    <dgm:pt modelId="{7FC70234-C3B5-40AA-935C-C6205E1FD2DC}" type="parTrans" cxnId="{D25FECFF-51E8-4B51-BA60-029869A428AE}">
      <dgm:prSet custT="1"/>
      <dgm:spPr/>
      <dgm:t>
        <a:bodyPr/>
        <a:lstStyle/>
        <a:p>
          <a:pPr rtl="1"/>
          <a:endParaRPr lang="fa-IR" sz="1600">
            <a:cs typeface="B Koodak" pitchFamily="2" charset="-78"/>
          </a:endParaRPr>
        </a:p>
      </dgm:t>
    </dgm:pt>
    <dgm:pt modelId="{AE74AE64-88D2-413F-A674-4C05DD6979DA}" type="sibTrans" cxnId="{D25FECFF-51E8-4B51-BA60-029869A428AE}">
      <dgm:prSet/>
      <dgm:spPr/>
      <dgm:t>
        <a:bodyPr/>
        <a:lstStyle/>
        <a:p>
          <a:pPr rtl="1"/>
          <a:endParaRPr lang="fa-IR" sz="1600">
            <a:cs typeface="B Koodak" pitchFamily="2" charset="-78"/>
          </a:endParaRPr>
        </a:p>
      </dgm:t>
    </dgm:pt>
    <dgm:pt modelId="{7DA8B97C-0E2E-48D4-8639-67A229F68269}">
      <dgm:prSet custT="1"/>
      <dgm:spPr/>
      <dgm:t>
        <a:bodyPr/>
        <a:lstStyle/>
        <a:p>
          <a:pPr rtl="1"/>
          <a:r>
            <a:rPr lang="fa-IR" sz="1600" dirty="0" smtClean="0">
              <a:cs typeface="B Koodak" pitchFamily="2" charset="-78"/>
            </a:rPr>
            <a:t>وَ لَسَوْفَ يُعْطيكَ رَبُّكَ فَتَرْضى‏ (ضحی / 5)</a:t>
          </a:r>
          <a:endParaRPr lang="fa-IR" sz="1600" dirty="0">
            <a:cs typeface="B Koodak" pitchFamily="2" charset="-78"/>
          </a:endParaRPr>
        </a:p>
      </dgm:t>
    </dgm:pt>
    <dgm:pt modelId="{938AF30D-6349-436C-944D-627B2F8CDB41}" type="parTrans" cxnId="{6B8C55BC-E896-4477-9720-30D3AB55F2D7}">
      <dgm:prSet custT="1"/>
      <dgm:spPr/>
      <dgm:t>
        <a:bodyPr/>
        <a:lstStyle/>
        <a:p>
          <a:pPr rtl="1"/>
          <a:endParaRPr lang="fa-IR" sz="1600">
            <a:cs typeface="B Koodak" pitchFamily="2" charset="-78"/>
          </a:endParaRPr>
        </a:p>
      </dgm:t>
    </dgm:pt>
    <dgm:pt modelId="{A2F083C9-A970-4665-9CAF-D3A92F40B194}" type="sibTrans" cxnId="{6B8C55BC-E896-4477-9720-30D3AB55F2D7}">
      <dgm:prSet/>
      <dgm:spPr/>
      <dgm:t>
        <a:bodyPr/>
        <a:lstStyle/>
        <a:p>
          <a:pPr rtl="1"/>
          <a:endParaRPr lang="fa-IR" sz="1600">
            <a:cs typeface="B Koodak" pitchFamily="2" charset="-78"/>
          </a:endParaRPr>
        </a:p>
      </dgm:t>
    </dgm:pt>
    <dgm:pt modelId="{88A03B11-E6C9-44E0-B496-6E0B327341A0}">
      <dgm:prSet custT="1"/>
      <dgm:spPr/>
      <dgm:t>
        <a:bodyPr/>
        <a:lstStyle/>
        <a:p>
          <a:pPr rtl="1"/>
          <a:r>
            <a:rPr lang="fa-IR" sz="1550" dirty="0" smtClean="0">
              <a:cs typeface="B Koodak" pitchFamily="2" charset="-78"/>
            </a:rPr>
            <a:t>عن حرب بن شريح قال: قلت لأبي جعفر محمد بن علي بن الحسين: أ رأيت هذه الشفاعة التي يتحدث بها أهل العراق أ حق هي؟ قال: أي و الله حدثني عمي محمد بن الحنفية عن علي أن رسول الله (ص) قال: أشفع لأمتي حتى يناديني ربي: أ رضيت يا محمد؟ فأقول: نعم يا رب رضيت‏ (الدر المنثور / 6 / 361)</a:t>
          </a:r>
          <a:endParaRPr lang="fa-IR" sz="1550" dirty="0">
            <a:cs typeface="B Koodak" pitchFamily="2" charset="-78"/>
          </a:endParaRPr>
        </a:p>
      </dgm:t>
    </dgm:pt>
    <dgm:pt modelId="{79A1B591-B4F5-4F1D-81A8-279D63E37B64}" type="parTrans" cxnId="{A17BB9F6-45D4-4FB7-8302-7946FB9C744C}">
      <dgm:prSet custT="1"/>
      <dgm:spPr/>
      <dgm:t>
        <a:bodyPr/>
        <a:lstStyle/>
        <a:p>
          <a:pPr rtl="1"/>
          <a:endParaRPr lang="fa-IR" sz="1600">
            <a:cs typeface="B Koodak" pitchFamily="2" charset="-78"/>
          </a:endParaRPr>
        </a:p>
      </dgm:t>
    </dgm:pt>
    <dgm:pt modelId="{2AB01CE5-E12D-4690-AF3A-E10486969E78}" type="sibTrans" cxnId="{A17BB9F6-45D4-4FB7-8302-7946FB9C744C}">
      <dgm:prSet/>
      <dgm:spPr/>
      <dgm:t>
        <a:bodyPr/>
        <a:lstStyle/>
        <a:p>
          <a:pPr rtl="1"/>
          <a:endParaRPr lang="fa-IR" sz="1600">
            <a:cs typeface="B Koodak" pitchFamily="2" charset="-78"/>
          </a:endParaRPr>
        </a:p>
      </dgm:t>
    </dgm:pt>
    <dgm:pt modelId="{57C2417A-19B3-408D-97A2-B5D7B6556BC8}">
      <dgm:prSet custT="1"/>
      <dgm:spPr/>
      <dgm:t>
        <a:bodyPr/>
        <a:lstStyle/>
        <a:p>
          <a:pPr rtl="1"/>
          <a:r>
            <a:rPr lang="fa-IR" sz="1600" smtClean="0">
              <a:cs typeface="B Koodak" pitchFamily="2" charset="-78"/>
            </a:rPr>
            <a:t>نتیجه</a:t>
          </a:r>
          <a:endParaRPr lang="fa-IR" sz="1600">
            <a:cs typeface="B Koodak" pitchFamily="2" charset="-78"/>
          </a:endParaRPr>
        </a:p>
      </dgm:t>
    </dgm:pt>
    <dgm:pt modelId="{F563C4D4-1674-4445-8D27-0CAF06039067}" type="parTrans" cxnId="{D66A96F9-2FF6-4FFF-A5D1-707B5C8751A6}">
      <dgm:prSet/>
      <dgm:spPr/>
      <dgm:t>
        <a:bodyPr/>
        <a:lstStyle/>
        <a:p>
          <a:pPr rtl="1"/>
          <a:endParaRPr lang="fa-IR" sz="1600">
            <a:cs typeface="B Koodak" pitchFamily="2" charset="-78"/>
          </a:endParaRPr>
        </a:p>
      </dgm:t>
    </dgm:pt>
    <dgm:pt modelId="{AA39E3E5-352E-4F23-9AD5-B6ED58B48960}" type="sibTrans" cxnId="{D66A96F9-2FF6-4FFF-A5D1-707B5C8751A6}">
      <dgm:prSet/>
      <dgm:spPr/>
      <dgm:t>
        <a:bodyPr/>
        <a:lstStyle/>
        <a:p>
          <a:pPr rtl="1"/>
          <a:endParaRPr lang="fa-IR" sz="1600">
            <a:cs typeface="B Koodak" pitchFamily="2" charset="-78"/>
          </a:endParaRPr>
        </a:p>
      </dgm:t>
    </dgm:pt>
    <dgm:pt modelId="{872437E6-5F9E-4B5F-AF7A-B572BBA06E4E}">
      <dgm:prSet custT="1"/>
      <dgm:spPr/>
      <dgm:t>
        <a:bodyPr/>
        <a:lstStyle/>
        <a:p>
          <a:pPr rtl="1"/>
          <a:r>
            <a:rPr lang="fa-IR" sz="1600" dirty="0" smtClean="0">
              <a:cs typeface="B Koodak" pitchFamily="2" charset="-78"/>
            </a:rPr>
            <a:t>شفاعت بزرگترین امید مومن است اما در عین حال نباید از مکر الهی ایمن شود</a:t>
          </a:r>
          <a:endParaRPr lang="fa-IR" sz="1600" dirty="0">
            <a:cs typeface="B Koodak" pitchFamily="2" charset="-78"/>
          </a:endParaRPr>
        </a:p>
      </dgm:t>
    </dgm:pt>
    <dgm:pt modelId="{88D7FC3F-9282-4C7A-88C4-C0A655FABA00}" type="parTrans" cxnId="{78D8151E-8E11-43C4-802A-3BD3EB55F295}">
      <dgm:prSet custT="1"/>
      <dgm:spPr/>
      <dgm:t>
        <a:bodyPr/>
        <a:lstStyle/>
        <a:p>
          <a:pPr rtl="1"/>
          <a:endParaRPr lang="fa-IR" sz="1600">
            <a:cs typeface="B Koodak" pitchFamily="2" charset="-78"/>
          </a:endParaRPr>
        </a:p>
      </dgm:t>
    </dgm:pt>
    <dgm:pt modelId="{41EBD897-26CF-4C60-A167-48221593EB5A}" type="sibTrans" cxnId="{78D8151E-8E11-43C4-802A-3BD3EB55F295}">
      <dgm:prSet/>
      <dgm:spPr/>
      <dgm:t>
        <a:bodyPr/>
        <a:lstStyle/>
        <a:p>
          <a:pPr rtl="1"/>
          <a:endParaRPr lang="fa-IR" sz="1600">
            <a:cs typeface="B Koodak" pitchFamily="2" charset="-78"/>
          </a:endParaRPr>
        </a:p>
      </dgm:t>
    </dgm:pt>
    <dgm:pt modelId="{B2C625FA-A9BC-481E-BE8D-A9F2849A9648}">
      <dgm:prSet custT="1"/>
      <dgm:spPr/>
      <dgm:t>
        <a:bodyPr/>
        <a:lstStyle/>
        <a:p>
          <a:pPr rtl="1"/>
          <a:r>
            <a:rPr lang="fa-IR" sz="1600" dirty="0" smtClean="0">
              <a:cs typeface="B Koodak" pitchFamily="2" charset="-78"/>
            </a:rPr>
            <a:t>بلکه مومن همیشه بین خوف و رجا است ...</a:t>
          </a:r>
          <a:endParaRPr lang="fa-IR" sz="1600" dirty="0">
            <a:cs typeface="B Koodak" pitchFamily="2" charset="-78"/>
          </a:endParaRPr>
        </a:p>
      </dgm:t>
    </dgm:pt>
    <dgm:pt modelId="{968D6E96-597C-477D-A539-F382FEA36BFA}" type="parTrans" cxnId="{B7C4A4AF-FBC1-4349-9A4C-E86DDC30790F}">
      <dgm:prSet custT="1"/>
      <dgm:spPr/>
      <dgm:t>
        <a:bodyPr/>
        <a:lstStyle/>
        <a:p>
          <a:pPr rtl="1"/>
          <a:endParaRPr lang="fa-IR" sz="1600">
            <a:cs typeface="B Koodak" pitchFamily="2" charset="-78"/>
          </a:endParaRPr>
        </a:p>
      </dgm:t>
    </dgm:pt>
    <dgm:pt modelId="{4DACD9D3-5482-48EE-A6F7-9D0DAA85C4A5}" type="sibTrans" cxnId="{B7C4A4AF-FBC1-4349-9A4C-E86DDC30790F}">
      <dgm:prSet/>
      <dgm:spPr/>
      <dgm:t>
        <a:bodyPr/>
        <a:lstStyle/>
        <a:p>
          <a:pPr rtl="1"/>
          <a:endParaRPr lang="fa-IR" sz="1600">
            <a:cs typeface="B Koodak" pitchFamily="2" charset="-78"/>
          </a:endParaRPr>
        </a:p>
      </dgm:t>
    </dgm:pt>
    <dgm:pt modelId="{095CBBC1-197D-47FE-AFCB-A68353C850C3}" type="pres">
      <dgm:prSet presAssocID="{04567E37-E0E9-479E-96D7-5EE53B1F27A5}" presName="diagram" presStyleCnt="0">
        <dgm:presLayoutVars>
          <dgm:chPref val="1"/>
          <dgm:dir val="rev"/>
          <dgm:animOne val="branch"/>
          <dgm:animLvl val="lvl"/>
          <dgm:resizeHandles val="exact"/>
        </dgm:presLayoutVars>
      </dgm:prSet>
      <dgm:spPr/>
      <dgm:t>
        <a:bodyPr/>
        <a:lstStyle/>
        <a:p>
          <a:pPr rtl="1"/>
          <a:endParaRPr lang="fa-IR"/>
        </a:p>
      </dgm:t>
    </dgm:pt>
    <dgm:pt modelId="{EA70E4A4-8AC8-4DBA-B2A4-1BCDE2862C8E}" type="pres">
      <dgm:prSet presAssocID="{C868CCF6-A4A5-4651-B9E1-B2003A118C5B}" presName="root1" presStyleCnt="0"/>
      <dgm:spPr/>
    </dgm:pt>
    <dgm:pt modelId="{66763674-0A36-4E0A-87EA-02CD48FD6515}" type="pres">
      <dgm:prSet presAssocID="{C868CCF6-A4A5-4651-B9E1-B2003A118C5B}" presName="LevelOneTextNode" presStyleLbl="node0" presStyleIdx="0" presStyleCnt="2" custScaleX="59554" custScaleY="525000">
        <dgm:presLayoutVars>
          <dgm:chPref val="3"/>
        </dgm:presLayoutVars>
      </dgm:prSet>
      <dgm:spPr/>
      <dgm:t>
        <a:bodyPr/>
        <a:lstStyle/>
        <a:p>
          <a:pPr rtl="1"/>
          <a:endParaRPr lang="fa-IR"/>
        </a:p>
      </dgm:t>
    </dgm:pt>
    <dgm:pt modelId="{99E3F459-4CFF-4DE1-9C23-B012FEFD7602}" type="pres">
      <dgm:prSet presAssocID="{C868CCF6-A4A5-4651-B9E1-B2003A118C5B}" presName="level2hierChild" presStyleCnt="0"/>
      <dgm:spPr/>
    </dgm:pt>
    <dgm:pt modelId="{E05B4E19-C1C0-435D-B17F-38424228AFCB}" type="pres">
      <dgm:prSet presAssocID="{36A88B2A-A9EF-4838-8B26-3E0BEC505FC8}" presName="conn2-1" presStyleLbl="parChTrans1D2" presStyleIdx="0" presStyleCnt="3"/>
      <dgm:spPr/>
      <dgm:t>
        <a:bodyPr/>
        <a:lstStyle/>
        <a:p>
          <a:pPr rtl="1"/>
          <a:endParaRPr lang="fa-IR"/>
        </a:p>
      </dgm:t>
    </dgm:pt>
    <dgm:pt modelId="{99348A5B-2E65-41EA-B747-CEF9BB090AFF}" type="pres">
      <dgm:prSet presAssocID="{36A88B2A-A9EF-4838-8B26-3E0BEC505FC8}" presName="connTx" presStyleLbl="parChTrans1D2" presStyleIdx="0" presStyleCnt="3"/>
      <dgm:spPr/>
      <dgm:t>
        <a:bodyPr/>
        <a:lstStyle/>
        <a:p>
          <a:pPr rtl="1"/>
          <a:endParaRPr lang="fa-IR"/>
        </a:p>
      </dgm:t>
    </dgm:pt>
    <dgm:pt modelId="{B7E20452-7A77-47BF-9F82-B3A3488BFDB7}" type="pres">
      <dgm:prSet presAssocID="{3F25188C-2EF0-470D-A644-6515048CB393}" presName="root2" presStyleCnt="0"/>
      <dgm:spPr/>
    </dgm:pt>
    <dgm:pt modelId="{050CD01F-A14A-4E81-9DB3-E586EF5D5B4C}" type="pres">
      <dgm:prSet presAssocID="{3F25188C-2EF0-470D-A644-6515048CB393}" presName="LevelTwoTextNode" presStyleLbl="node2" presStyleIdx="0" presStyleCnt="3" custScaleX="74683" custScaleY="131556">
        <dgm:presLayoutVars>
          <dgm:chPref val="3"/>
        </dgm:presLayoutVars>
      </dgm:prSet>
      <dgm:spPr/>
      <dgm:t>
        <a:bodyPr/>
        <a:lstStyle/>
        <a:p>
          <a:pPr rtl="1"/>
          <a:endParaRPr lang="fa-IR"/>
        </a:p>
      </dgm:t>
    </dgm:pt>
    <dgm:pt modelId="{8C46CBF1-44DA-41BF-B8A0-8C3FA6A5C62D}" type="pres">
      <dgm:prSet presAssocID="{3F25188C-2EF0-470D-A644-6515048CB393}" presName="level3hierChild" presStyleCnt="0"/>
      <dgm:spPr/>
    </dgm:pt>
    <dgm:pt modelId="{D155AD96-18E0-4199-8392-EBDA1614DACF}" type="pres">
      <dgm:prSet presAssocID="{7C28E47D-9926-4F9B-8979-9BB103ED28F8}" presName="conn2-1" presStyleLbl="parChTrans1D3" presStyleIdx="0" presStyleCnt="3"/>
      <dgm:spPr/>
      <dgm:t>
        <a:bodyPr/>
        <a:lstStyle/>
        <a:p>
          <a:pPr rtl="1"/>
          <a:endParaRPr lang="fa-IR"/>
        </a:p>
      </dgm:t>
    </dgm:pt>
    <dgm:pt modelId="{830D32FA-8A1E-4FE7-8BD4-02502780B5F9}" type="pres">
      <dgm:prSet presAssocID="{7C28E47D-9926-4F9B-8979-9BB103ED28F8}" presName="connTx" presStyleLbl="parChTrans1D3" presStyleIdx="0" presStyleCnt="3"/>
      <dgm:spPr/>
      <dgm:t>
        <a:bodyPr/>
        <a:lstStyle/>
        <a:p>
          <a:pPr rtl="1"/>
          <a:endParaRPr lang="fa-IR"/>
        </a:p>
      </dgm:t>
    </dgm:pt>
    <dgm:pt modelId="{8BDFC2D2-6C15-44FD-9A72-4CF8EF9184F4}" type="pres">
      <dgm:prSet presAssocID="{321A6BD9-D303-4440-A09A-5C1C81E98D3C}" presName="root2" presStyleCnt="0"/>
      <dgm:spPr/>
    </dgm:pt>
    <dgm:pt modelId="{A94CE3D0-3FE6-4131-A6C3-E3577622F366}" type="pres">
      <dgm:prSet presAssocID="{321A6BD9-D303-4440-A09A-5C1C81E98D3C}" presName="LevelTwoTextNode" presStyleLbl="node3" presStyleIdx="0" presStyleCnt="3" custScaleX="252067">
        <dgm:presLayoutVars>
          <dgm:chPref val="3"/>
        </dgm:presLayoutVars>
      </dgm:prSet>
      <dgm:spPr/>
      <dgm:t>
        <a:bodyPr/>
        <a:lstStyle/>
        <a:p>
          <a:pPr rtl="1"/>
          <a:endParaRPr lang="fa-IR"/>
        </a:p>
      </dgm:t>
    </dgm:pt>
    <dgm:pt modelId="{58592FBA-BF4D-46CA-A23A-A4D72DDF6192}" type="pres">
      <dgm:prSet presAssocID="{321A6BD9-D303-4440-A09A-5C1C81E98D3C}" presName="level3hierChild" presStyleCnt="0"/>
      <dgm:spPr/>
    </dgm:pt>
    <dgm:pt modelId="{19D03E79-6733-4B6B-A193-595371BDD8EF}" type="pres">
      <dgm:prSet presAssocID="{771D5D40-B853-4ED3-932D-E50983DDACB2}" presName="conn2-1" presStyleLbl="parChTrans1D2" presStyleIdx="1" presStyleCnt="3"/>
      <dgm:spPr/>
      <dgm:t>
        <a:bodyPr/>
        <a:lstStyle/>
        <a:p>
          <a:pPr rtl="1"/>
          <a:endParaRPr lang="fa-IR"/>
        </a:p>
      </dgm:t>
    </dgm:pt>
    <dgm:pt modelId="{FA47F1A8-E113-410E-8107-93E4F8A19D38}" type="pres">
      <dgm:prSet presAssocID="{771D5D40-B853-4ED3-932D-E50983DDACB2}" presName="connTx" presStyleLbl="parChTrans1D2" presStyleIdx="1" presStyleCnt="3"/>
      <dgm:spPr/>
      <dgm:t>
        <a:bodyPr/>
        <a:lstStyle/>
        <a:p>
          <a:pPr rtl="1"/>
          <a:endParaRPr lang="fa-IR"/>
        </a:p>
      </dgm:t>
    </dgm:pt>
    <dgm:pt modelId="{215B20BB-0E96-474E-9FBB-E86230315D3D}" type="pres">
      <dgm:prSet presAssocID="{5D87CE11-7823-4D3C-9463-BA95B080E46E}" presName="root2" presStyleCnt="0"/>
      <dgm:spPr/>
    </dgm:pt>
    <dgm:pt modelId="{AB2A9D71-2EBC-4CC9-AAEA-1F15A5759716}" type="pres">
      <dgm:prSet presAssocID="{5D87CE11-7823-4D3C-9463-BA95B080E46E}" presName="LevelTwoTextNode" presStyleLbl="node2" presStyleIdx="1" presStyleCnt="3" custScaleX="74683" custScaleY="131556">
        <dgm:presLayoutVars>
          <dgm:chPref val="3"/>
        </dgm:presLayoutVars>
      </dgm:prSet>
      <dgm:spPr/>
      <dgm:t>
        <a:bodyPr/>
        <a:lstStyle/>
        <a:p>
          <a:pPr rtl="1"/>
          <a:endParaRPr lang="fa-IR"/>
        </a:p>
      </dgm:t>
    </dgm:pt>
    <dgm:pt modelId="{77EF6AFE-3B02-4C8E-A443-74CFB322ED32}" type="pres">
      <dgm:prSet presAssocID="{5D87CE11-7823-4D3C-9463-BA95B080E46E}" presName="level3hierChild" presStyleCnt="0"/>
      <dgm:spPr/>
    </dgm:pt>
    <dgm:pt modelId="{9D8F6C52-060F-4688-954A-6FBA1193143B}" type="pres">
      <dgm:prSet presAssocID="{70FC3397-7588-45E8-8752-5713F439CEF4}" presName="conn2-1" presStyleLbl="parChTrans1D3" presStyleIdx="1" presStyleCnt="3"/>
      <dgm:spPr/>
      <dgm:t>
        <a:bodyPr/>
        <a:lstStyle/>
        <a:p>
          <a:pPr rtl="1"/>
          <a:endParaRPr lang="fa-IR"/>
        </a:p>
      </dgm:t>
    </dgm:pt>
    <dgm:pt modelId="{42183AF3-25B1-4406-961E-16147B4E81A6}" type="pres">
      <dgm:prSet presAssocID="{70FC3397-7588-45E8-8752-5713F439CEF4}" presName="connTx" presStyleLbl="parChTrans1D3" presStyleIdx="1" presStyleCnt="3"/>
      <dgm:spPr/>
      <dgm:t>
        <a:bodyPr/>
        <a:lstStyle/>
        <a:p>
          <a:pPr rtl="1"/>
          <a:endParaRPr lang="fa-IR"/>
        </a:p>
      </dgm:t>
    </dgm:pt>
    <dgm:pt modelId="{3BD38570-9B0E-4971-B2D7-DD98E3F093C2}" type="pres">
      <dgm:prSet presAssocID="{A67996A7-6994-45F6-800B-FC3C20FD7A23}" presName="root2" presStyleCnt="0"/>
      <dgm:spPr/>
    </dgm:pt>
    <dgm:pt modelId="{4447418C-9810-4B83-84D6-AED2D63309FD}" type="pres">
      <dgm:prSet presAssocID="{A67996A7-6994-45F6-800B-FC3C20FD7A23}" presName="LevelTwoTextNode" presStyleLbl="node3" presStyleIdx="1" presStyleCnt="3" custScaleX="59343" custScaleY="347260">
        <dgm:presLayoutVars>
          <dgm:chPref val="3"/>
        </dgm:presLayoutVars>
      </dgm:prSet>
      <dgm:spPr/>
      <dgm:t>
        <a:bodyPr/>
        <a:lstStyle/>
        <a:p>
          <a:pPr rtl="1"/>
          <a:endParaRPr lang="fa-IR"/>
        </a:p>
      </dgm:t>
    </dgm:pt>
    <dgm:pt modelId="{962C38FD-9EE7-46AF-8A5D-6310310C62D6}" type="pres">
      <dgm:prSet presAssocID="{A67996A7-6994-45F6-800B-FC3C20FD7A23}" presName="level3hierChild" presStyleCnt="0"/>
      <dgm:spPr/>
    </dgm:pt>
    <dgm:pt modelId="{B88B7722-9EF2-48FB-B30D-D0369610BD16}" type="pres">
      <dgm:prSet presAssocID="{F6A0A0B6-84E3-4D0B-BAC9-450EFBE77ADC}" presName="conn2-1" presStyleLbl="parChTrans1D4" presStyleIdx="0" presStyleCnt="7"/>
      <dgm:spPr/>
      <dgm:t>
        <a:bodyPr/>
        <a:lstStyle/>
        <a:p>
          <a:pPr rtl="1"/>
          <a:endParaRPr lang="fa-IR"/>
        </a:p>
      </dgm:t>
    </dgm:pt>
    <dgm:pt modelId="{E42D40DE-6964-4DFA-A748-951E5D94DDD2}" type="pres">
      <dgm:prSet presAssocID="{F6A0A0B6-84E3-4D0B-BAC9-450EFBE77ADC}" presName="connTx" presStyleLbl="parChTrans1D4" presStyleIdx="0" presStyleCnt="7"/>
      <dgm:spPr/>
      <dgm:t>
        <a:bodyPr/>
        <a:lstStyle/>
        <a:p>
          <a:pPr rtl="1"/>
          <a:endParaRPr lang="fa-IR"/>
        </a:p>
      </dgm:t>
    </dgm:pt>
    <dgm:pt modelId="{DD08C6E2-0453-449E-888F-085B9D92FAEB}" type="pres">
      <dgm:prSet presAssocID="{A84A30AC-CD13-4D52-A845-0B0D67CFDE3B}" presName="root2" presStyleCnt="0"/>
      <dgm:spPr/>
    </dgm:pt>
    <dgm:pt modelId="{BB7F8616-1281-4AFA-97D2-1F3C870E5267}" type="pres">
      <dgm:prSet presAssocID="{A84A30AC-CD13-4D52-A845-0B0D67CFDE3B}" presName="LevelTwoTextNode" presStyleLbl="node4" presStyleIdx="0" presStyleCnt="7" custScaleX="330443" custScaleY="81100">
        <dgm:presLayoutVars>
          <dgm:chPref val="3"/>
        </dgm:presLayoutVars>
      </dgm:prSet>
      <dgm:spPr/>
      <dgm:t>
        <a:bodyPr/>
        <a:lstStyle/>
        <a:p>
          <a:pPr rtl="1"/>
          <a:endParaRPr lang="fa-IR"/>
        </a:p>
      </dgm:t>
    </dgm:pt>
    <dgm:pt modelId="{C279E3A7-45D5-4A66-B574-C1918C6CE2B9}" type="pres">
      <dgm:prSet presAssocID="{A84A30AC-CD13-4D52-A845-0B0D67CFDE3B}" presName="level3hierChild" presStyleCnt="0"/>
      <dgm:spPr/>
    </dgm:pt>
    <dgm:pt modelId="{875D735B-11C4-479F-B8A4-A9C32C84FCBD}" type="pres">
      <dgm:prSet presAssocID="{63E3E53B-018C-403E-8E8F-840C82191C14}" presName="conn2-1" presStyleLbl="parChTrans1D4" presStyleIdx="1" presStyleCnt="7"/>
      <dgm:spPr/>
      <dgm:t>
        <a:bodyPr/>
        <a:lstStyle/>
        <a:p>
          <a:pPr rtl="1"/>
          <a:endParaRPr lang="fa-IR"/>
        </a:p>
      </dgm:t>
    </dgm:pt>
    <dgm:pt modelId="{84DD61D8-9E36-46B2-B286-C57C624DB8CB}" type="pres">
      <dgm:prSet presAssocID="{63E3E53B-018C-403E-8E8F-840C82191C14}" presName="connTx" presStyleLbl="parChTrans1D4" presStyleIdx="1" presStyleCnt="7"/>
      <dgm:spPr/>
      <dgm:t>
        <a:bodyPr/>
        <a:lstStyle/>
        <a:p>
          <a:pPr rtl="1"/>
          <a:endParaRPr lang="fa-IR"/>
        </a:p>
      </dgm:t>
    </dgm:pt>
    <dgm:pt modelId="{A399C3BD-70B2-4B66-A9C1-90560801DC09}" type="pres">
      <dgm:prSet presAssocID="{382B2F2D-9E81-4CD3-8D1E-5801CDDC42F4}" presName="root2" presStyleCnt="0"/>
      <dgm:spPr/>
    </dgm:pt>
    <dgm:pt modelId="{F0DAEC6E-F216-43F7-927F-BCDF02E3D732}" type="pres">
      <dgm:prSet presAssocID="{382B2F2D-9E81-4CD3-8D1E-5801CDDC42F4}" presName="LevelTwoTextNode" presStyleLbl="node4" presStyleIdx="1" presStyleCnt="7" custScaleX="330443" custScaleY="81100">
        <dgm:presLayoutVars>
          <dgm:chPref val="3"/>
        </dgm:presLayoutVars>
      </dgm:prSet>
      <dgm:spPr/>
      <dgm:t>
        <a:bodyPr/>
        <a:lstStyle/>
        <a:p>
          <a:pPr rtl="1"/>
          <a:endParaRPr lang="fa-IR"/>
        </a:p>
      </dgm:t>
    </dgm:pt>
    <dgm:pt modelId="{7571D180-C707-425A-BD1F-545DCBCE7384}" type="pres">
      <dgm:prSet presAssocID="{382B2F2D-9E81-4CD3-8D1E-5801CDDC42F4}" presName="level3hierChild" presStyleCnt="0"/>
      <dgm:spPr/>
    </dgm:pt>
    <dgm:pt modelId="{740E25A9-38CB-4AC6-BC96-E10C4EE26438}" type="pres">
      <dgm:prSet presAssocID="{B03AE388-6795-418E-9BF7-E635DF7F463D}" presName="conn2-1" presStyleLbl="parChTrans1D4" presStyleIdx="2" presStyleCnt="7"/>
      <dgm:spPr/>
      <dgm:t>
        <a:bodyPr/>
        <a:lstStyle/>
        <a:p>
          <a:pPr rtl="1"/>
          <a:endParaRPr lang="fa-IR"/>
        </a:p>
      </dgm:t>
    </dgm:pt>
    <dgm:pt modelId="{8C7D4ECD-97E6-4A9B-BDE3-BB0D7F72AB82}" type="pres">
      <dgm:prSet presAssocID="{B03AE388-6795-418E-9BF7-E635DF7F463D}" presName="connTx" presStyleLbl="parChTrans1D4" presStyleIdx="2" presStyleCnt="7"/>
      <dgm:spPr/>
      <dgm:t>
        <a:bodyPr/>
        <a:lstStyle/>
        <a:p>
          <a:pPr rtl="1"/>
          <a:endParaRPr lang="fa-IR"/>
        </a:p>
      </dgm:t>
    </dgm:pt>
    <dgm:pt modelId="{6BC87671-6192-4112-8CD4-CDF821F88E4C}" type="pres">
      <dgm:prSet presAssocID="{24BC8A13-C890-4EB1-9D00-77A08B99F392}" presName="root2" presStyleCnt="0"/>
      <dgm:spPr/>
    </dgm:pt>
    <dgm:pt modelId="{555E774E-A3CF-473E-8AB9-676AAD373054}" type="pres">
      <dgm:prSet presAssocID="{24BC8A13-C890-4EB1-9D00-77A08B99F392}" presName="LevelTwoTextNode" presStyleLbl="node4" presStyleIdx="2" presStyleCnt="7" custScaleX="330443" custScaleY="81100">
        <dgm:presLayoutVars>
          <dgm:chPref val="3"/>
        </dgm:presLayoutVars>
      </dgm:prSet>
      <dgm:spPr/>
      <dgm:t>
        <a:bodyPr/>
        <a:lstStyle/>
        <a:p>
          <a:pPr rtl="1"/>
          <a:endParaRPr lang="fa-IR"/>
        </a:p>
      </dgm:t>
    </dgm:pt>
    <dgm:pt modelId="{06CB8C22-A8A2-4542-8008-A789023EC0B0}" type="pres">
      <dgm:prSet presAssocID="{24BC8A13-C890-4EB1-9D00-77A08B99F392}" presName="level3hierChild" presStyleCnt="0"/>
      <dgm:spPr/>
    </dgm:pt>
    <dgm:pt modelId="{76DC8BA0-861C-4EF5-8849-6A694F09F579}" type="pres">
      <dgm:prSet presAssocID="{5086722C-1435-4AE5-972B-76F0EB3E7F75}" presName="conn2-1" presStyleLbl="parChTrans1D4" presStyleIdx="3" presStyleCnt="7"/>
      <dgm:spPr/>
      <dgm:t>
        <a:bodyPr/>
        <a:lstStyle/>
        <a:p>
          <a:pPr rtl="1"/>
          <a:endParaRPr lang="fa-IR"/>
        </a:p>
      </dgm:t>
    </dgm:pt>
    <dgm:pt modelId="{43D284AC-2FB0-4F8E-BCBE-F5DDC7B2D0BD}" type="pres">
      <dgm:prSet presAssocID="{5086722C-1435-4AE5-972B-76F0EB3E7F75}" presName="connTx" presStyleLbl="parChTrans1D4" presStyleIdx="3" presStyleCnt="7"/>
      <dgm:spPr/>
      <dgm:t>
        <a:bodyPr/>
        <a:lstStyle/>
        <a:p>
          <a:pPr rtl="1"/>
          <a:endParaRPr lang="fa-IR"/>
        </a:p>
      </dgm:t>
    </dgm:pt>
    <dgm:pt modelId="{79E43D73-6A2B-433A-9095-512E8AED722E}" type="pres">
      <dgm:prSet presAssocID="{69F54445-EC55-4A7B-92E1-4AC302712302}" presName="root2" presStyleCnt="0"/>
      <dgm:spPr/>
    </dgm:pt>
    <dgm:pt modelId="{1AA3314E-8512-4499-91CD-A7A77755F28F}" type="pres">
      <dgm:prSet presAssocID="{69F54445-EC55-4A7B-92E1-4AC302712302}" presName="LevelTwoTextNode" presStyleLbl="node4" presStyleIdx="3" presStyleCnt="7" custScaleX="82098" custScaleY="301303">
        <dgm:presLayoutVars>
          <dgm:chPref val="3"/>
        </dgm:presLayoutVars>
      </dgm:prSet>
      <dgm:spPr/>
      <dgm:t>
        <a:bodyPr/>
        <a:lstStyle/>
        <a:p>
          <a:pPr rtl="1"/>
          <a:endParaRPr lang="fa-IR"/>
        </a:p>
      </dgm:t>
    </dgm:pt>
    <dgm:pt modelId="{F4641713-AE66-4B91-9858-EBA31CE86D9E}" type="pres">
      <dgm:prSet presAssocID="{69F54445-EC55-4A7B-92E1-4AC302712302}" presName="level3hierChild" presStyleCnt="0"/>
      <dgm:spPr/>
    </dgm:pt>
    <dgm:pt modelId="{762C39F0-BD0B-4B17-86A9-F5932AB1233B}" type="pres">
      <dgm:prSet presAssocID="{7FC70234-C3B5-40AA-935C-C6205E1FD2DC}" presName="conn2-1" presStyleLbl="parChTrans1D4" presStyleIdx="4" presStyleCnt="7"/>
      <dgm:spPr/>
      <dgm:t>
        <a:bodyPr/>
        <a:lstStyle/>
        <a:p>
          <a:pPr rtl="1"/>
          <a:endParaRPr lang="fa-IR"/>
        </a:p>
      </dgm:t>
    </dgm:pt>
    <dgm:pt modelId="{4074D732-D6B0-4E8F-B2E6-54D06973FBCA}" type="pres">
      <dgm:prSet presAssocID="{7FC70234-C3B5-40AA-935C-C6205E1FD2DC}" presName="connTx" presStyleLbl="parChTrans1D4" presStyleIdx="4" presStyleCnt="7"/>
      <dgm:spPr/>
      <dgm:t>
        <a:bodyPr/>
        <a:lstStyle/>
        <a:p>
          <a:pPr rtl="1"/>
          <a:endParaRPr lang="fa-IR"/>
        </a:p>
      </dgm:t>
    </dgm:pt>
    <dgm:pt modelId="{AABBDFFD-DC45-4177-8090-54F3BE506D91}" type="pres">
      <dgm:prSet presAssocID="{A7076A66-A496-4D94-843D-C4BCDC9F8E40}" presName="root2" presStyleCnt="0"/>
      <dgm:spPr/>
    </dgm:pt>
    <dgm:pt modelId="{042D6CB1-BE8E-435B-96C9-766002CDC4E9}" type="pres">
      <dgm:prSet presAssocID="{A7076A66-A496-4D94-843D-C4BCDC9F8E40}" presName="LevelTwoTextNode" presStyleLbl="node4" presStyleIdx="4" presStyleCnt="7" custScaleX="405047" custScaleY="81517">
        <dgm:presLayoutVars>
          <dgm:chPref val="3"/>
        </dgm:presLayoutVars>
      </dgm:prSet>
      <dgm:spPr/>
      <dgm:t>
        <a:bodyPr/>
        <a:lstStyle/>
        <a:p>
          <a:pPr rtl="1"/>
          <a:endParaRPr lang="fa-IR"/>
        </a:p>
      </dgm:t>
    </dgm:pt>
    <dgm:pt modelId="{2DE2DC49-3A15-4CBB-BEBD-2884A600BE68}" type="pres">
      <dgm:prSet presAssocID="{A7076A66-A496-4D94-843D-C4BCDC9F8E40}" presName="level3hierChild" presStyleCnt="0"/>
      <dgm:spPr/>
    </dgm:pt>
    <dgm:pt modelId="{2B69511E-6985-40A1-AC29-CCE246F96AF4}" type="pres">
      <dgm:prSet presAssocID="{938AF30D-6349-436C-944D-627B2F8CDB41}" presName="conn2-1" presStyleLbl="parChTrans1D4" presStyleIdx="5" presStyleCnt="7"/>
      <dgm:spPr/>
      <dgm:t>
        <a:bodyPr/>
        <a:lstStyle/>
        <a:p>
          <a:pPr rtl="1"/>
          <a:endParaRPr lang="fa-IR"/>
        </a:p>
      </dgm:t>
    </dgm:pt>
    <dgm:pt modelId="{D4D61C21-DBE2-4CE0-952D-47476BB0566E}" type="pres">
      <dgm:prSet presAssocID="{938AF30D-6349-436C-944D-627B2F8CDB41}" presName="connTx" presStyleLbl="parChTrans1D4" presStyleIdx="5" presStyleCnt="7"/>
      <dgm:spPr/>
      <dgm:t>
        <a:bodyPr/>
        <a:lstStyle/>
        <a:p>
          <a:pPr rtl="1"/>
          <a:endParaRPr lang="fa-IR"/>
        </a:p>
      </dgm:t>
    </dgm:pt>
    <dgm:pt modelId="{B956F481-63E6-4CAB-8510-FED2DB2DFE6F}" type="pres">
      <dgm:prSet presAssocID="{7DA8B97C-0E2E-48D4-8639-67A229F68269}" presName="root2" presStyleCnt="0"/>
      <dgm:spPr/>
    </dgm:pt>
    <dgm:pt modelId="{FDA5F82C-450B-4BF4-9370-DF79FCF8C3E9}" type="pres">
      <dgm:prSet presAssocID="{7DA8B97C-0E2E-48D4-8639-67A229F68269}" presName="LevelTwoTextNode" presStyleLbl="node4" presStyleIdx="5" presStyleCnt="7" custScaleX="81602" custScaleY="292636">
        <dgm:presLayoutVars>
          <dgm:chPref val="3"/>
        </dgm:presLayoutVars>
      </dgm:prSet>
      <dgm:spPr/>
      <dgm:t>
        <a:bodyPr/>
        <a:lstStyle/>
        <a:p>
          <a:pPr rtl="1"/>
          <a:endParaRPr lang="fa-IR"/>
        </a:p>
      </dgm:t>
    </dgm:pt>
    <dgm:pt modelId="{5CEC8380-0C82-47A1-ACBB-44BD9780E38B}" type="pres">
      <dgm:prSet presAssocID="{7DA8B97C-0E2E-48D4-8639-67A229F68269}" presName="level3hierChild" presStyleCnt="0"/>
      <dgm:spPr/>
    </dgm:pt>
    <dgm:pt modelId="{2AA40B68-D228-4D8F-B47C-923274BD864B}" type="pres">
      <dgm:prSet presAssocID="{79A1B591-B4F5-4F1D-81A8-279D63E37B64}" presName="conn2-1" presStyleLbl="parChTrans1D4" presStyleIdx="6" presStyleCnt="7"/>
      <dgm:spPr/>
      <dgm:t>
        <a:bodyPr/>
        <a:lstStyle/>
        <a:p>
          <a:pPr rtl="1"/>
          <a:endParaRPr lang="fa-IR"/>
        </a:p>
      </dgm:t>
    </dgm:pt>
    <dgm:pt modelId="{1B2B3215-A4A9-4FE4-8728-F595664A6B89}" type="pres">
      <dgm:prSet presAssocID="{79A1B591-B4F5-4F1D-81A8-279D63E37B64}" presName="connTx" presStyleLbl="parChTrans1D4" presStyleIdx="6" presStyleCnt="7"/>
      <dgm:spPr/>
      <dgm:t>
        <a:bodyPr/>
        <a:lstStyle/>
        <a:p>
          <a:pPr rtl="1"/>
          <a:endParaRPr lang="fa-IR"/>
        </a:p>
      </dgm:t>
    </dgm:pt>
    <dgm:pt modelId="{8B13338A-79D3-4240-9363-2A57F16FCBA0}" type="pres">
      <dgm:prSet presAssocID="{88A03B11-E6C9-44E0-B496-6E0B327341A0}" presName="root2" presStyleCnt="0"/>
      <dgm:spPr/>
    </dgm:pt>
    <dgm:pt modelId="{E3880EB7-9F95-4CCC-8882-B7EF044088F7}" type="pres">
      <dgm:prSet presAssocID="{88A03B11-E6C9-44E0-B496-6E0B327341A0}" presName="LevelTwoTextNode" presStyleLbl="node4" presStyleIdx="6" presStyleCnt="7" custScaleX="297970" custScaleY="405543">
        <dgm:presLayoutVars>
          <dgm:chPref val="3"/>
        </dgm:presLayoutVars>
      </dgm:prSet>
      <dgm:spPr/>
      <dgm:t>
        <a:bodyPr/>
        <a:lstStyle/>
        <a:p>
          <a:pPr rtl="1"/>
          <a:endParaRPr lang="fa-IR"/>
        </a:p>
      </dgm:t>
    </dgm:pt>
    <dgm:pt modelId="{B681CBD9-695F-4378-85F4-81408B9D1BA9}" type="pres">
      <dgm:prSet presAssocID="{88A03B11-E6C9-44E0-B496-6E0B327341A0}" presName="level3hierChild" presStyleCnt="0"/>
      <dgm:spPr/>
    </dgm:pt>
    <dgm:pt modelId="{409AE459-D2BA-4AA6-9A0E-8ECD19538730}" type="pres">
      <dgm:prSet presAssocID="{57C2417A-19B3-408D-97A2-B5D7B6556BC8}" presName="root1" presStyleCnt="0"/>
      <dgm:spPr/>
    </dgm:pt>
    <dgm:pt modelId="{76B479ED-7E8E-4D00-BD5E-2F912E112E30}" type="pres">
      <dgm:prSet presAssocID="{57C2417A-19B3-408D-97A2-B5D7B6556BC8}" presName="LevelOneTextNode" presStyleLbl="node0" presStyleIdx="1" presStyleCnt="2" custScaleX="81273">
        <dgm:presLayoutVars>
          <dgm:chPref val="3"/>
        </dgm:presLayoutVars>
      </dgm:prSet>
      <dgm:spPr/>
      <dgm:t>
        <a:bodyPr/>
        <a:lstStyle/>
        <a:p>
          <a:pPr rtl="1"/>
          <a:endParaRPr lang="fa-IR"/>
        </a:p>
      </dgm:t>
    </dgm:pt>
    <dgm:pt modelId="{36EE9D5C-DCAA-42DF-A497-3068C34E567D}" type="pres">
      <dgm:prSet presAssocID="{57C2417A-19B3-408D-97A2-B5D7B6556BC8}" presName="level2hierChild" presStyleCnt="0"/>
      <dgm:spPr/>
    </dgm:pt>
    <dgm:pt modelId="{148EA90D-AFD2-4F5E-ADC8-D45FA19A7E21}" type="pres">
      <dgm:prSet presAssocID="{88D7FC3F-9282-4C7A-88C4-C0A655FABA00}" presName="conn2-1" presStyleLbl="parChTrans1D2" presStyleIdx="2" presStyleCnt="3"/>
      <dgm:spPr/>
      <dgm:t>
        <a:bodyPr/>
        <a:lstStyle/>
        <a:p>
          <a:pPr rtl="1"/>
          <a:endParaRPr lang="fa-IR"/>
        </a:p>
      </dgm:t>
    </dgm:pt>
    <dgm:pt modelId="{B53A3F35-AB64-4539-A87F-AF94B2207409}" type="pres">
      <dgm:prSet presAssocID="{88D7FC3F-9282-4C7A-88C4-C0A655FABA00}" presName="connTx" presStyleLbl="parChTrans1D2" presStyleIdx="2" presStyleCnt="3"/>
      <dgm:spPr/>
      <dgm:t>
        <a:bodyPr/>
        <a:lstStyle/>
        <a:p>
          <a:pPr rtl="1"/>
          <a:endParaRPr lang="fa-IR"/>
        </a:p>
      </dgm:t>
    </dgm:pt>
    <dgm:pt modelId="{2D706D0C-0B18-4DF5-ADB8-3F42E3FB18B7}" type="pres">
      <dgm:prSet presAssocID="{872437E6-5F9E-4B5F-AF7A-B572BBA06E4E}" presName="root2" presStyleCnt="0"/>
      <dgm:spPr/>
    </dgm:pt>
    <dgm:pt modelId="{D6921012-C526-4CDA-99F7-2CD6F33AA527}" type="pres">
      <dgm:prSet presAssocID="{872437E6-5F9E-4B5F-AF7A-B572BBA06E4E}" presName="LevelTwoTextNode" presStyleLbl="node2" presStyleIdx="2" presStyleCnt="3" custScaleX="292713">
        <dgm:presLayoutVars>
          <dgm:chPref val="3"/>
        </dgm:presLayoutVars>
      </dgm:prSet>
      <dgm:spPr/>
      <dgm:t>
        <a:bodyPr/>
        <a:lstStyle/>
        <a:p>
          <a:pPr rtl="1"/>
          <a:endParaRPr lang="fa-IR"/>
        </a:p>
      </dgm:t>
    </dgm:pt>
    <dgm:pt modelId="{009AF7FE-61F0-4247-A721-1F7816773D69}" type="pres">
      <dgm:prSet presAssocID="{872437E6-5F9E-4B5F-AF7A-B572BBA06E4E}" presName="level3hierChild" presStyleCnt="0"/>
      <dgm:spPr/>
    </dgm:pt>
    <dgm:pt modelId="{2F3D1668-AB8C-4C67-AEBC-A22412697724}" type="pres">
      <dgm:prSet presAssocID="{968D6E96-597C-477D-A539-F382FEA36BFA}" presName="conn2-1" presStyleLbl="parChTrans1D3" presStyleIdx="2" presStyleCnt="3"/>
      <dgm:spPr/>
      <dgm:t>
        <a:bodyPr/>
        <a:lstStyle/>
        <a:p>
          <a:pPr rtl="1"/>
          <a:endParaRPr lang="fa-IR"/>
        </a:p>
      </dgm:t>
    </dgm:pt>
    <dgm:pt modelId="{6FEFBE55-99C8-4C6D-95DB-5ADC074E85C5}" type="pres">
      <dgm:prSet presAssocID="{968D6E96-597C-477D-A539-F382FEA36BFA}" presName="connTx" presStyleLbl="parChTrans1D3" presStyleIdx="2" presStyleCnt="3"/>
      <dgm:spPr/>
      <dgm:t>
        <a:bodyPr/>
        <a:lstStyle/>
        <a:p>
          <a:pPr rtl="1"/>
          <a:endParaRPr lang="fa-IR"/>
        </a:p>
      </dgm:t>
    </dgm:pt>
    <dgm:pt modelId="{74B9BE5B-CBB8-4FC4-9563-4C559DB54FE4}" type="pres">
      <dgm:prSet presAssocID="{B2C625FA-A9BC-481E-BE8D-A9F2849A9648}" presName="root2" presStyleCnt="0"/>
      <dgm:spPr/>
    </dgm:pt>
    <dgm:pt modelId="{C6B8FB66-FA81-4997-B17C-D90976F33DF7}" type="pres">
      <dgm:prSet presAssocID="{B2C625FA-A9BC-481E-BE8D-A9F2849A9648}" presName="LevelTwoTextNode" presStyleLbl="node3" presStyleIdx="2" presStyleCnt="3" custScaleX="196522">
        <dgm:presLayoutVars>
          <dgm:chPref val="3"/>
        </dgm:presLayoutVars>
      </dgm:prSet>
      <dgm:spPr/>
      <dgm:t>
        <a:bodyPr/>
        <a:lstStyle/>
        <a:p>
          <a:pPr rtl="1"/>
          <a:endParaRPr lang="fa-IR"/>
        </a:p>
      </dgm:t>
    </dgm:pt>
    <dgm:pt modelId="{1CAB74F0-58DC-46B0-9F94-551C69338EC1}" type="pres">
      <dgm:prSet presAssocID="{B2C625FA-A9BC-481E-BE8D-A9F2849A9648}" presName="level3hierChild" presStyleCnt="0"/>
      <dgm:spPr/>
    </dgm:pt>
  </dgm:ptLst>
  <dgm:cxnLst>
    <dgm:cxn modelId="{6B8C55BC-E896-4477-9720-30D3AB55F2D7}" srcId="{69F54445-EC55-4A7B-92E1-4AC302712302}" destId="{7DA8B97C-0E2E-48D4-8639-67A229F68269}" srcOrd="1" destOrd="0" parTransId="{938AF30D-6349-436C-944D-627B2F8CDB41}" sibTransId="{A2F083C9-A970-4665-9CAF-D3A92F40B194}"/>
    <dgm:cxn modelId="{8D042643-A900-4241-A86E-81CFF1ADC643}" type="presOf" srcId="{7FC70234-C3B5-40AA-935C-C6205E1FD2DC}" destId="{762C39F0-BD0B-4B17-86A9-F5932AB1233B}" srcOrd="0" destOrd="0" presId="urn:microsoft.com/office/officeart/2005/8/layout/hierarchy2"/>
    <dgm:cxn modelId="{7A9A00D0-8425-41B3-BEF0-F0D015E49D82}" type="presOf" srcId="{B03AE388-6795-418E-9BF7-E635DF7F463D}" destId="{740E25A9-38CB-4AC6-BC96-E10C4EE26438}" srcOrd="0" destOrd="0" presId="urn:microsoft.com/office/officeart/2005/8/layout/hierarchy2"/>
    <dgm:cxn modelId="{D25FECFF-51E8-4B51-BA60-029869A428AE}" srcId="{69F54445-EC55-4A7B-92E1-4AC302712302}" destId="{A7076A66-A496-4D94-843D-C4BCDC9F8E40}" srcOrd="0" destOrd="0" parTransId="{7FC70234-C3B5-40AA-935C-C6205E1FD2DC}" sibTransId="{AE74AE64-88D2-413F-A674-4C05DD6979DA}"/>
    <dgm:cxn modelId="{58121457-A256-4339-AF1A-D8B5F49F1D26}" type="presOf" srcId="{A7076A66-A496-4D94-843D-C4BCDC9F8E40}" destId="{042D6CB1-BE8E-435B-96C9-766002CDC4E9}" srcOrd="0" destOrd="0" presId="urn:microsoft.com/office/officeart/2005/8/layout/hierarchy2"/>
    <dgm:cxn modelId="{6BB0D290-C2F5-4255-A77C-7DDDC5C7CABA}" srcId="{04567E37-E0E9-479E-96D7-5EE53B1F27A5}" destId="{C868CCF6-A4A5-4651-B9E1-B2003A118C5B}" srcOrd="0" destOrd="0" parTransId="{84A765EC-28F1-4CE5-8D23-C9D86275ADD4}" sibTransId="{DB87CB48-75FA-4820-A67B-2951CD0EE7AE}"/>
    <dgm:cxn modelId="{A231AFE4-2156-4BB3-885E-FA6F4D16116A}" type="presOf" srcId="{7DA8B97C-0E2E-48D4-8639-67A229F68269}" destId="{FDA5F82C-450B-4BF4-9370-DF79FCF8C3E9}" srcOrd="0" destOrd="0" presId="urn:microsoft.com/office/officeart/2005/8/layout/hierarchy2"/>
    <dgm:cxn modelId="{81F67AFC-879F-4D2D-A61E-2EF680B29ACE}" type="presOf" srcId="{88A03B11-E6C9-44E0-B496-6E0B327341A0}" destId="{E3880EB7-9F95-4CCC-8882-B7EF044088F7}" srcOrd="0" destOrd="0" presId="urn:microsoft.com/office/officeart/2005/8/layout/hierarchy2"/>
    <dgm:cxn modelId="{06B1C5E2-A458-4406-960D-F010E8FBB72C}" type="presOf" srcId="{7FC70234-C3B5-40AA-935C-C6205E1FD2DC}" destId="{4074D732-D6B0-4E8F-B2E6-54D06973FBCA}" srcOrd="1" destOrd="0" presId="urn:microsoft.com/office/officeart/2005/8/layout/hierarchy2"/>
    <dgm:cxn modelId="{C1DCA0F1-6ED0-41C6-8F51-399656AC8AC6}" srcId="{A67996A7-6994-45F6-800B-FC3C20FD7A23}" destId="{24BC8A13-C890-4EB1-9D00-77A08B99F392}" srcOrd="2" destOrd="0" parTransId="{B03AE388-6795-418E-9BF7-E635DF7F463D}" sibTransId="{A3B567FF-9E13-4CCF-B6A0-EC4D81223187}"/>
    <dgm:cxn modelId="{33B16AC6-0FD4-45D3-850C-C966D41E80F2}" type="presOf" srcId="{88D7FC3F-9282-4C7A-88C4-C0A655FABA00}" destId="{148EA90D-AFD2-4F5E-ADC8-D45FA19A7E21}" srcOrd="0" destOrd="0" presId="urn:microsoft.com/office/officeart/2005/8/layout/hierarchy2"/>
    <dgm:cxn modelId="{B7C4A4AF-FBC1-4349-9A4C-E86DDC30790F}" srcId="{872437E6-5F9E-4B5F-AF7A-B572BBA06E4E}" destId="{B2C625FA-A9BC-481E-BE8D-A9F2849A9648}" srcOrd="0" destOrd="0" parTransId="{968D6E96-597C-477D-A539-F382FEA36BFA}" sibTransId="{4DACD9D3-5482-48EE-A6F7-9D0DAA85C4A5}"/>
    <dgm:cxn modelId="{BD0155D4-A940-4037-81BC-9B2A2F860CE4}" type="presOf" srcId="{63E3E53B-018C-403E-8E8F-840C82191C14}" destId="{84DD61D8-9E36-46B2-B286-C57C624DB8CB}" srcOrd="1" destOrd="0" presId="urn:microsoft.com/office/officeart/2005/8/layout/hierarchy2"/>
    <dgm:cxn modelId="{DD94A6F7-CED3-43F3-90DE-BB57E07D21CD}" srcId="{A67996A7-6994-45F6-800B-FC3C20FD7A23}" destId="{382B2F2D-9E81-4CD3-8D1E-5801CDDC42F4}" srcOrd="1" destOrd="0" parTransId="{63E3E53B-018C-403E-8E8F-840C82191C14}" sibTransId="{57BCCE99-9AF7-40EF-A476-C645BB794039}"/>
    <dgm:cxn modelId="{48200C49-C7C3-4188-BD6C-B9ADE374A0B6}" type="presOf" srcId="{7C28E47D-9926-4F9B-8979-9BB103ED28F8}" destId="{830D32FA-8A1E-4FE7-8BD4-02502780B5F9}" srcOrd="1" destOrd="0" presId="urn:microsoft.com/office/officeart/2005/8/layout/hierarchy2"/>
    <dgm:cxn modelId="{6723CB52-F7C7-4A08-AA90-C55A628799D4}" type="presOf" srcId="{938AF30D-6349-436C-944D-627B2F8CDB41}" destId="{2B69511E-6985-40A1-AC29-CCE246F96AF4}" srcOrd="0" destOrd="0" presId="urn:microsoft.com/office/officeart/2005/8/layout/hierarchy2"/>
    <dgm:cxn modelId="{3D27F3A7-9FA7-43E6-86E8-F5207FD92997}" type="presOf" srcId="{88D7FC3F-9282-4C7A-88C4-C0A655FABA00}" destId="{B53A3F35-AB64-4539-A87F-AF94B2207409}" srcOrd="1" destOrd="0" presId="urn:microsoft.com/office/officeart/2005/8/layout/hierarchy2"/>
    <dgm:cxn modelId="{E29253E2-AC32-4BCF-9237-71517B52DBC8}" type="presOf" srcId="{872437E6-5F9E-4B5F-AF7A-B572BBA06E4E}" destId="{D6921012-C526-4CDA-99F7-2CD6F33AA527}" srcOrd="0" destOrd="0" presId="urn:microsoft.com/office/officeart/2005/8/layout/hierarchy2"/>
    <dgm:cxn modelId="{AD2438D9-E2AB-4317-A177-C12B74E4666F}" type="presOf" srcId="{57C2417A-19B3-408D-97A2-B5D7B6556BC8}" destId="{76B479ED-7E8E-4D00-BD5E-2F912E112E30}" srcOrd="0" destOrd="0" presId="urn:microsoft.com/office/officeart/2005/8/layout/hierarchy2"/>
    <dgm:cxn modelId="{CC3221AF-6D91-47FE-9846-4DE0A0FF568B}" type="presOf" srcId="{382B2F2D-9E81-4CD3-8D1E-5801CDDC42F4}" destId="{F0DAEC6E-F216-43F7-927F-BCDF02E3D732}" srcOrd="0" destOrd="0" presId="urn:microsoft.com/office/officeart/2005/8/layout/hierarchy2"/>
    <dgm:cxn modelId="{39C79171-1C1C-4537-A5F7-4D58A8F59B14}" type="presOf" srcId="{968D6E96-597C-477D-A539-F382FEA36BFA}" destId="{2F3D1668-AB8C-4C67-AEBC-A22412697724}" srcOrd="0" destOrd="0" presId="urn:microsoft.com/office/officeart/2005/8/layout/hierarchy2"/>
    <dgm:cxn modelId="{F505C1E1-F3F2-41C3-8BBF-A8894B2C2F53}" srcId="{A67996A7-6994-45F6-800B-FC3C20FD7A23}" destId="{A84A30AC-CD13-4D52-A845-0B0D67CFDE3B}" srcOrd="0" destOrd="0" parTransId="{F6A0A0B6-84E3-4D0B-BAC9-450EFBE77ADC}" sibTransId="{E2EE33E8-1161-4C02-8F8D-2862FE431DAB}"/>
    <dgm:cxn modelId="{33B597B3-BA18-4E41-9867-6A2030AEB861}" type="presOf" srcId="{5086722C-1435-4AE5-972B-76F0EB3E7F75}" destId="{43D284AC-2FB0-4F8E-BCBE-F5DDC7B2D0BD}" srcOrd="1" destOrd="0" presId="urn:microsoft.com/office/officeart/2005/8/layout/hierarchy2"/>
    <dgm:cxn modelId="{DA66713E-7BCE-489B-B9CF-F98EC35D2697}" type="presOf" srcId="{63E3E53B-018C-403E-8E8F-840C82191C14}" destId="{875D735B-11C4-479F-B8A4-A9C32C84FCBD}" srcOrd="0" destOrd="0" presId="urn:microsoft.com/office/officeart/2005/8/layout/hierarchy2"/>
    <dgm:cxn modelId="{CCCCEC99-FBE0-4359-888F-BCA8F28167FA}" type="presOf" srcId="{5086722C-1435-4AE5-972B-76F0EB3E7F75}" destId="{76DC8BA0-861C-4EF5-8849-6A694F09F579}" srcOrd="0" destOrd="0" presId="urn:microsoft.com/office/officeart/2005/8/layout/hierarchy2"/>
    <dgm:cxn modelId="{D75A8D2D-2730-4F15-A92D-BCFA6B6568C8}" type="presOf" srcId="{04567E37-E0E9-479E-96D7-5EE53B1F27A5}" destId="{095CBBC1-197D-47FE-AFCB-A68353C850C3}" srcOrd="0" destOrd="0" presId="urn:microsoft.com/office/officeart/2005/8/layout/hierarchy2"/>
    <dgm:cxn modelId="{78D8151E-8E11-43C4-802A-3BD3EB55F295}" srcId="{57C2417A-19B3-408D-97A2-B5D7B6556BC8}" destId="{872437E6-5F9E-4B5F-AF7A-B572BBA06E4E}" srcOrd="0" destOrd="0" parTransId="{88D7FC3F-9282-4C7A-88C4-C0A655FABA00}" sibTransId="{41EBD897-26CF-4C60-A167-48221593EB5A}"/>
    <dgm:cxn modelId="{4EDE0E3E-2B0F-454C-B6CD-1ACD5625314A}" type="presOf" srcId="{24BC8A13-C890-4EB1-9D00-77A08B99F392}" destId="{555E774E-A3CF-473E-8AB9-676AAD373054}" srcOrd="0" destOrd="0" presId="urn:microsoft.com/office/officeart/2005/8/layout/hierarchy2"/>
    <dgm:cxn modelId="{14C17EEF-036F-44E6-AF0F-DE9A67A1ED0F}" srcId="{C868CCF6-A4A5-4651-B9E1-B2003A118C5B}" destId="{5D87CE11-7823-4D3C-9463-BA95B080E46E}" srcOrd="1" destOrd="0" parTransId="{771D5D40-B853-4ED3-932D-E50983DDACB2}" sibTransId="{F502D503-5405-4CE0-A9FE-03DAE24BB70B}"/>
    <dgm:cxn modelId="{27005BA0-2CDD-4000-AD22-DBE00612F6D5}" type="presOf" srcId="{F6A0A0B6-84E3-4D0B-BAC9-450EFBE77ADC}" destId="{B88B7722-9EF2-48FB-B30D-D0369610BD16}" srcOrd="0" destOrd="0" presId="urn:microsoft.com/office/officeart/2005/8/layout/hierarchy2"/>
    <dgm:cxn modelId="{29D42CB5-CC0F-45EB-82B5-93E70D2C62CD}" type="presOf" srcId="{F6A0A0B6-84E3-4D0B-BAC9-450EFBE77ADC}" destId="{E42D40DE-6964-4DFA-A748-951E5D94DDD2}" srcOrd="1" destOrd="0" presId="urn:microsoft.com/office/officeart/2005/8/layout/hierarchy2"/>
    <dgm:cxn modelId="{955A4B0A-D3D1-4DD5-9762-191ADF134C65}" type="presOf" srcId="{938AF30D-6349-436C-944D-627B2F8CDB41}" destId="{D4D61C21-DBE2-4CE0-952D-47476BB0566E}" srcOrd="1" destOrd="0" presId="urn:microsoft.com/office/officeart/2005/8/layout/hierarchy2"/>
    <dgm:cxn modelId="{2514A356-84BA-43FE-935F-F111DC973FC6}" type="presOf" srcId="{36A88B2A-A9EF-4838-8B26-3E0BEC505FC8}" destId="{99348A5B-2E65-41EA-B747-CEF9BB090AFF}" srcOrd="1" destOrd="0" presId="urn:microsoft.com/office/officeart/2005/8/layout/hierarchy2"/>
    <dgm:cxn modelId="{807E2815-05BD-4A82-98C7-DBAE0F2CFD4C}" srcId="{3F25188C-2EF0-470D-A644-6515048CB393}" destId="{321A6BD9-D303-4440-A09A-5C1C81E98D3C}" srcOrd="0" destOrd="0" parTransId="{7C28E47D-9926-4F9B-8979-9BB103ED28F8}" sibTransId="{C421914A-7F04-43D4-AF49-D867E05BDE2A}"/>
    <dgm:cxn modelId="{1CBB7879-ABC4-4D39-AAB3-815905985C27}" type="presOf" srcId="{69F54445-EC55-4A7B-92E1-4AC302712302}" destId="{1AA3314E-8512-4499-91CD-A7A77755F28F}" srcOrd="0" destOrd="0" presId="urn:microsoft.com/office/officeart/2005/8/layout/hierarchy2"/>
    <dgm:cxn modelId="{444E5592-5565-4AC1-A006-ECC26522C65B}" type="presOf" srcId="{B2C625FA-A9BC-481E-BE8D-A9F2849A9648}" destId="{C6B8FB66-FA81-4997-B17C-D90976F33DF7}" srcOrd="0" destOrd="0" presId="urn:microsoft.com/office/officeart/2005/8/layout/hierarchy2"/>
    <dgm:cxn modelId="{96BDE8BC-CB41-494F-AF3E-B177DCDFA04F}" type="presOf" srcId="{5D87CE11-7823-4D3C-9463-BA95B080E46E}" destId="{AB2A9D71-2EBC-4CC9-AAEA-1F15A5759716}" srcOrd="0" destOrd="0" presId="urn:microsoft.com/office/officeart/2005/8/layout/hierarchy2"/>
    <dgm:cxn modelId="{745877DB-DE5A-4B3D-BC43-ADF60F94DB05}" type="presOf" srcId="{321A6BD9-D303-4440-A09A-5C1C81E98D3C}" destId="{A94CE3D0-3FE6-4131-A6C3-E3577622F366}" srcOrd="0" destOrd="0" presId="urn:microsoft.com/office/officeart/2005/8/layout/hierarchy2"/>
    <dgm:cxn modelId="{2F502976-DDA7-4C03-A3E7-9074D9748B0B}" type="presOf" srcId="{771D5D40-B853-4ED3-932D-E50983DDACB2}" destId="{FA47F1A8-E113-410E-8107-93E4F8A19D38}" srcOrd="1" destOrd="0" presId="urn:microsoft.com/office/officeart/2005/8/layout/hierarchy2"/>
    <dgm:cxn modelId="{DA8A9AF7-B68C-4D94-8A56-3A5E198DC141}" type="presOf" srcId="{B03AE388-6795-418E-9BF7-E635DF7F463D}" destId="{8C7D4ECD-97E6-4A9B-BDE3-BB0D7F72AB82}" srcOrd="1" destOrd="0" presId="urn:microsoft.com/office/officeart/2005/8/layout/hierarchy2"/>
    <dgm:cxn modelId="{06704751-C2DB-4739-8136-A5B92744FAE6}" type="presOf" srcId="{A67996A7-6994-45F6-800B-FC3C20FD7A23}" destId="{4447418C-9810-4B83-84D6-AED2D63309FD}" srcOrd="0" destOrd="0" presId="urn:microsoft.com/office/officeart/2005/8/layout/hierarchy2"/>
    <dgm:cxn modelId="{8B33E096-193F-4259-B9B8-901A561F1947}" type="presOf" srcId="{79A1B591-B4F5-4F1D-81A8-279D63E37B64}" destId="{1B2B3215-A4A9-4FE4-8728-F595664A6B89}" srcOrd="1" destOrd="0" presId="urn:microsoft.com/office/officeart/2005/8/layout/hierarchy2"/>
    <dgm:cxn modelId="{3A6DD2F7-6F7A-42EF-9F81-16EA4E721715}" type="presOf" srcId="{70FC3397-7588-45E8-8752-5713F439CEF4}" destId="{42183AF3-25B1-4406-961E-16147B4E81A6}" srcOrd="1" destOrd="0" presId="urn:microsoft.com/office/officeart/2005/8/layout/hierarchy2"/>
    <dgm:cxn modelId="{A17BB9F6-45D4-4FB7-8302-7946FB9C744C}" srcId="{7DA8B97C-0E2E-48D4-8639-67A229F68269}" destId="{88A03B11-E6C9-44E0-B496-6E0B327341A0}" srcOrd="0" destOrd="0" parTransId="{79A1B591-B4F5-4F1D-81A8-279D63E37B64}" sibTransId="{2AB01CE5-E12D-4690-AF3A-E10486969E78}"/>
    <dgm:cxn modelId="{412223F7-F931-47FA-A46A-32AD3B74AD6C}" type="presOf" srcId="{968D6E96-597C-477D-A539-F382FEA36BFA}" destId="{6FEFBE55-99C8-4C6D-95DB-5ADC074E85C5}" srcOrd="1" destOrd="0" presId="urn:microsoft.com/office/officeart/2005/8/layout/hierarchy2"/>
    <dgm:cxn modelId="{28635AC5-E607-41CF-961F-6A40FD7993AD}" type="presOf" srcId="{36A88B2A-A9EF-4838-8B26-3E0BEC505FC8}" destId="{E05B4E19-C1C0-435D-B17F-38424228AFCB}" srcOrd="0" destOrd="0" presId="urn:microsoft.com/office/officeart/2005/8/layout/hierarchy2"/>
    <dgm:cxn modelId="{C0BC6B8E-FE5E-4B76-AF96-3940F07439C9}" srcId="{5D87CE11-7823-4D3C-9463-BA95B080E46E}" destId="{A67996A7-6994-45F6-800B-FC3C20FD7A23}" srcOrd="0" destOrd="0" parTransId="{70FC3397-7588-45E8-8752-5713F439CEF4}" sibTransId="{91CD7178-50F7-49FC-84F2-6EDAA13FCA66}"/>
    <dgm:cxn modelId="{717E0007-2DB8-4737-A04B-B11D8022CF61}" type="presOf" srcId="{A84A30AC-CD13-4D52-A845-0B0D67CFDE3B}" destId="{BB7F8616-1281-4AFA-97D2-1F3C870E5267}" srcOrd="0" destOrd="0" presId="urn:microsoft.com/office/officeart/2005/8/layout/hierarchy2"/>
    <dgm:cxn modelId="{8ED7C849-CA39-4DF1-AF7D-EF741918BFAB}" srcId="{C868CCF6-A4A5-4651-B9E1-B2003A118C5B}" destId="{3F25188C-2EF0-470D-A644-6515048CB393}" srcOrd="0" destOrd="0" parTransId="{36A88B2A-A9EF-4838-8B26-3E0BEC505FC8}" sibTransId="{5B4D559F-3B44-4D6F-B6E8-941A0E139A01}"/>
    <dgm:cxn modelId="{714EB160-072A-44A4-B23C-AE67A5330DCD}" type="presOf" srcId="{C868CCF6-A4A5-4651-B9E1-B2003A118C5B}" destId="{66763674-0A36-4E0A-87EA-02CD48FD6515}" srcOrd="0" destOrd="0" presId="urn:microsoft.com/office/officeart/2005/8/layout/hierarchy2"/>
    <dgm:cxn modelId="{B7F0FAD4-B317-4037-8C6D-F8F575D78422}" type="presOf" srcId="{7C28E47D-9926-4F9B-8979-9BB103ED28F8}" destId="{D155AD96-18E0-4199-8392-EBDA1614DACF}" srcOrd="0" destOrd="0" presId="urn:microsoft.com/office/officeart/2005/8/layout/hierarchy2"/>
    <dgm:cxn modelId="{6E8F5CA3-9D5A-4EAE-AED5-2D5D01982977}" type="presOf" srcId="{70FC3397-7588-45E8-8752-5713F439CEF4}" destId="{9D8F6C52-060F-4688-954A-6FBA1193143B}" srcOrd="0" destOrd="0" presId="urn:microsoft.com/office/officeart/2005/8/layout/hierarchy2"/>
    <dgm:cxn modelId="{7FA1EC0D-9927-4668-9D8C-894FB0A56D3F}" type="presOf" srcId="{771D5D40-B853-4ED3-932D-E50983DDACB2}" destId="{19D03E79-6733-4B6B-A193-595371BDD8EF}" srcOrd="0" destOrd="0" presId="urn:microsoft.com/office/officeart/2005/8/layout/hierarchy2"/>
    <dgm:cxn modelId="{D284109D-8F9F-4BD5-AE6A-093FD9C50787}" srcId="{A67996A7-6994-45F6-800B-FC3C20FD7A23}" destId="{69F54445-EC55-4A7B-92E1-4AC302712302}" srcOrd="3" destOrd="0" parTransId="{5086722C-1435-4AE5-972B-76F0EB3E7F75}" sibTransId="{623BB278-711F-4735-9412-7F58C11D2BAF}"/>
    <dgm:cxn modelId="{D66A96F9-2FF6-4FFF-A5D1-707B5C8751A6}" srcId="{04567E37-E0E9-479E-96D7-5EE53B1F27A5}" destId="{57C2417A-19B3-408D-97A2-B5D7B6556BC8}" srcOrd="1" destOrd="0" parTransId="{F563C4D4-1674-4445-8D27-0CAF06039067}" sibTransId="{AA39E3E5-352E-4F23-9AD5-B6ED58B48960}"/>
    <dgm:cxn modelId="{5970CF77-BA95-4D87-B3B9-A75190C3630A}" type="presOf" srcId="{3F25188C-2EF0-470D-A644-6515048CB393}" destId="{050CD01F-A14A-4E81-9DB3-E586EF5D5B4C}" srcOrd="0" destOrd="0" presId="urn:microsoft.com/office/officeart/2005/8/layout/hierarchy2"/>
    <dgm:cxn modelId="{C0C693AB-E059-4A30-BBDD-D64647D30E52}" type="presOf" srcId="{79A1B591-B4F5-4F1D-81A8-279D63E37B64}" destId="{2AA40B68-D228-4D8F-B47C-923274BD864B}" srcOrd="0" destOrd="0" presId="urn:microsoft.com/office/officeart/2005/8/layout/hierarchy2"/>
    <dgm:cxn modelId="{D5C67B4F-8119-4190-801B-7F45B6C7198A}" type="presParOf" srcId="{095CBBC1-197D-47FE-AFCB-A68353C850C3}" destId="{EA70E4A4-8AC8-4DBA-B2A4-1BCDE2862C8E}" srcOrd="0" destOrd="0" presId="urn:microsoft.com/office/officeart/2005/8/layout/hierarchy2"/>
    <dgm:cxn modelId="{B13E86A9-FCBE-418F-B2DD-F68B9BA8DC2D}" type="presParOf" srcId="{EA70E4A4-8AC8-4DBA-B2A4-1BCDE2862C8E}" destId="{66763674-0A36-4E0A-87EA-02CD48FD6515}" srcOrd="0" destOrd="0" presId="urn:microsoft.com/office/officeart/2005/8/layout/hierarchy2"/>
    <dgm:cxn modelId="{4A89022F-AF74-45BB-8BFE-EDF877034E60}" type="presParOf" srcId="{EA70E4A4-8AC8-4DBA-B2A4-1BCDE2862C8E}" destId="{99E3F459-4CFF-4DE1-9C23-B012FEFD7602}" srcOrd="1" destOrd="0" presId="urn:microsoft.com/office/officeart/2005/8/layout/hierarchy2"/>
    <dgm:cxn modelId="{D4C9F981-1878-4928-9FB7-D6F59E6B39AC}" type="presParOf" srcId="{99E3F459-4CFF-4DE1-9C23-B012FEFD7602}" destId="{E05B4E19-C1C0-435D-B17F-38424228AFCB}" srcOrd="0" destOrd="0" presId="urn:microsoft.com/office/officeart/2005/8/layout/hierarchy2"/>
    <dgm:cxn modelId="{75E2DF3F-F6D3-45D3-A610-7550418CAF19}" type="presParOf" srcId="{E05B4E19-C1C0-435D-B17F-38424228AFCB}" destId="{99348A5B-2E65-41EA-B747-CEF9BB090AFF}" srcOrd="0" destOrd="0" presId="urn:microsoft.com/office/officeart/2005/8/layout/hierarchy2"/>
    <dgm:cxn modelId="{BCB96BA9-5FF7-49A3-A654-3E40C78C16DB}" type="presParOf" srcId="{99E3F459-4CFF-4DE1-9C23-B012FEFD7602}" destId="{B7E20452-7A77-47BF-9F82-B3A3488BFDB7}" srcOrd="1" destOrd="0" presId="urn:microsoft.com/office/officeart/2005/8/layout/hierarchy2"/>
    <dgm:cxn modelId="{EB5A2ED1-64B2-42B9-A4E4-E5DD8626DF0F}" type="presParOf" srcId="{B7E20452-7A77-47BF-9F82-B3A3488BFDB7}" destId="{050CD01F-A14A-4E81-9DB3-E586EF5D5B4C}" srcOrd="0" destOrd="0" presId="urn:microsoft.com/office/officeart/2005/8/layout/hierarchy2"/>
    <dgm:cxn modelId="{78A89149-25F1-445C-A2C5-819DAA9ED127}" type="presParOf" srcId="{B7E20452-7A77-47BF-9F82-B3A3488BFDB7}" destId="{8C46CBF1-44DA-41BF-B8A0-8C3FA6A5C62D}" srcOrd="1" destOrd="0" presId="urn:microsoft.com/office/officeart/2005/8/layout/hierarchy2"/>
    <dgm:cxn modelId="{F8DFBE2E-4D3E-431E-B1C4-4AB91448F292}" type="presParOf" srcId="{8C46CBF1-44DA-41BF-B8A0-8C3FA6A5C62D}" destId="{D155AD96-18E0-4199-8392-EBDA1614DACF}" srcOrd="0" destOrd="0" presId="urn:microsoft.com/office/officeart/2005/8/layout/hierarchy2"/>
    <dgm:cxn modelId="{198511A2-A259-4786-8368-13276F059CD5}" type="presParOf" srcId="{D155AD96-18E0-4199-8392-EBDA1614DACF}" destId="{830D32FA-8A1E-4FE7-8BD4-02502780B5F9}" srcOrd="0" destOrd="0" presId="urn:microsoft.com/office/officeart/2005/8/layout/hierarchy2"/>
    <dgm:cxn modelId="{E7FF7A9A-9457-4B6C-8139-C2851EFD751C}" type="presParOf" srcId="{8C46CBF1-44DA-41BF-B8A0-8C3FA6A5C62D}" destId="{8BDFC2D2-6C15-44FD-9A72-4CF8EF9184F4}" srcOrd="1" destOrd="0" presId="urn:microsoft.com/office/officeart/2005/8/layout/hierarchy2"/>
    <dgm:cxn modelId="{54384F69-7578-4253-A680-C3DB4C3DA276}" type="presParOf" srcId="{8BDFC2D2-6C15-44FD-9A72-4CF8EF9184F4}" destId="{A94CE3D0-3FE6-4131-A6C3-E3577622F366}" srcOrd="0" destOrd="0" presId="urn:microsoft.com/office/officeart/2005/8/layout/hierarchy2"/>
    <dgm:cxn modelId="{FB383488-B162-4085-90D6-F5C315FF6894}" type="presParOf" srcId="{8BDFC2D2-6C15-44FD-9A72-4CF8EF9184F4}" destId="{58592FBA-BF4D-46CA-A23A-A4D72DDF6192}" srcOrd="1" destOrd="0" presId="urn:microsoft.com/office/officeart/2005/8/layout/hierarchy2"/>
    <dgm:cxn modelId="{7E09AC46-299C-4BFB-A2DF-E51158107A33}" type="presParOf" srcId="{99E3F459-4CFF-4DE1-9C23-B012FEFD7602}" destId="{19D03E79-6733-4B6B-A193-595371BDD8EF}" srcOrd="2" destOrd="0" presId="urn:microsoft.com/office/officeart/2005/8/layout/hierarchy2"/>
    <dgm:cxn modelId="{85B500FB-AA54-4BCB-9889-9B07FE82BFC7}" type="presParOf" srcId="{19D03E79-6733-4B6B-A193-595371BDD8EF}" destId="{FA47F1A8-E113-410E-8107-93E4F8A19D38}" srcOrd="0" destOrd="0" presId="urn:microsoft.com/office/officeart/2005/8/layout/hierarchy2"/>
    <dgm:cxn modelId="{C2834539-96E6-41B9-94F1-D9A27A0FF1D6}" type="presParOf" srcId="{99E3F459-4CFF-4DE1-9C23-B012FEFD7602}" destId="{215B20BB-0E96-474E-9FBB-E86230315D3D}" srcOrd="3" destOrd="0" presId="urn:microsoft.com/office/officeart/2005/8/layout/hierarchy2"/>
    <dgm:cxn modelId="{76BA1223-4959-480D-B959-C8E45CDB5495}" type="presParOf" srcId="{215B20BB-0E96-474E-9FBB-E86230315D3D}" destId="{AB2A9D71-2EBC-4CC9-AAEA-1F15A5759716}" srcOrd="0" destOrd="0" presId="urn:microsoft.com/office/officeart/2005/8/layout/hierarchy2"/>
    <dgm:cxn modelId="{431FFBAD-C74E-46B8-B82A-D01277EAAB76}" type="presParOf" srcId="{215B20BB-0E96-474E-9FBB-E86230315D3D}" destId="{77EF6AFE-3B02-4C8E-A443-74CFB322ED32}" srcOrd="1" destOrd="0" presId="urn:microsoft.com/office/officeart/2005/8/layout/hierarchy2"/>
    <dgm:cxn modelId="{590679B2-50C4-4471-915E-848C8C097BC1}" type="presParOf" srcId="{77EF6AFE-3B02-4C8E-A443-74CFB322ED32}" destId="{9D8F6C52-060F-4688-954A-6FBA1193143B}" srcOrd="0" destOrd="0" presId="urn:microsoft.com/office/officeart/2005/8/layout/hierarchy2"/>
    <dgm:cxn modelId="{A9562EA5-FEC4-4134-AAB3-A05C2734E9DF}" type="presParOf" srcId="{9D8F6C52-060F-4688-954A-6FBA1193143B}" destId="{42183AF3-25B1-4406-961E-16147B4E81A6}" srcOrd="0" destOrd="0" presId="urn:microsoft.com/office/officeart/2005/8/layout/hierarchy2"/>
    <dgm:cxn modelId="{B12E31A0-D87F-4FB6-9819-C7C8D1814B59}" type="presParOf" srcId="{77EF6AFE-3B02-4C8E-A443-74CFB322ED32}" destId="{3BD38570-9B0E-4971-B2D7-DD98E3F093C2}" srcOrd="1" destOrd="0" presId="urn:microsoft.com/office/officeart/2005/8/layout/hierarchy2"/>
    <dgm:cxn modelId="{F078DE96-4CCE-41A3-93D0-F1F11096439A}" type="presParOf" srcId="{3BD38570-9B0E-4971-B2D7-DD98E3F093C2}" destId="{4447418C-9810-4B83-84D6-AED2D63309FD}" srcOrd="0" destOrd="0" presId="urn:microsoft.com/office/officeart/2005/8/layout/hierarchy2"/>
    <dgm:cxn modelId="{E89476F8-63B0-4F0A-811F-B24A1B6137CF}" type="presParOf" srcId="{3BD38570-9B0E-4971-B2D7-DD98E3F093C2}" destId="{962C38FD-9EE7-46AF-8A5D-6310310C62D6}" srcOrd="1" destOrd="0" presId="urn:microsoft.com/office/officeart/2005/8/layout/hierarchy2"/>
    <dgm:cxn modelId="{328E493E-FDAA-4F7B-91CF-F2991C084654}" type="presParOf" srcId="{962C38FD-9EE7-46AF-8A5D-6310310C62D6}" destId="{B88B7722-9EF2-48FB-B30D-D0369610BD16}" srcOrd="0" destOrd="0" presId="urn:microsoft.com/office/officeart/2005/8/layout/hierarchy2"/>
    <dgm:cxn modelId="{BCB55BB8-584E-4376-B128-9D48013A49E7}" type="presParOf" srcId="{B88B7722-9EF2-48FB-B30D-D0369610BD16}" destId="{E42D40DE-6964-4DFA-A748-951E5D94DDD2}" srcOrd="0" destOrd="0" presId="urn:microsoft.com/office/officeart/2005/8/layout/hierarchy2"/>
    <dgm:cxn modelId="{EF362362-7B03-46D3-A2F2-FBDD0AC15DE5}" type="presParOf" srcId="{962C38FD-9EE7-46AF-8A5D-6310310C62D6}" destId="{DD08C6E2-0453-449E-888F-085B9D92FAEB}" srcOrd="1" destOrd="0" presId="urn:microsoft.com/office/officeart/2005/8/layout/hierarchy2"/>
    <dgm:cxn modelId="{C6288016-2441-413D-BA45-960A3216FDCD}" type="presParOf" srcId="{DD08C6E2-0453-449E-888F-085B9D92FAEB}" destId="{BB7F8616-1281-4AFA-97D2-1F3C870E5267}" srcOrd="0" destOrd="0" presId="urn:microsoft.com/office/officeart/2005/8/layout/hierarchy2"/>
    <dgm:cxn modelId="{948C218C-1075-48CF-AC1E-CBB3BC41FDD0}" type="presParOf" srcId="{DD08C6E2-0453-449E-888F-085B9D92FAEB}" destId="{C279E3A7-45D5-4A66-B574-C1918C6CE2B9}" srcOrd="1" destOrd="0" presId="urn:microsoft.com/office/officeart/2005/8/layout/hierarchy2"/>
    <dgm:cxn modelId="{55DDB056-E75D-4C18-84F5-2CA32C7276EB}" type="presParOf" srcId="{962C38FD-9EE7-46AF-8A5D-6310310C62D6}" destId="{875D735B-11C4-479F-B8A4-A9C32C84FCBD}" srcOrd="2" destOrd="0" presId="urn:microsoft.com/office/officeart/2005/8/layout/hierarchy2"/>
    <dgm:cxn modelId="{F6153CAA-22CB-4993-B381-9827D14F4CA4}" type="presParOf" srcId="{875D735B-11C4-479F-B8A4-A9C32C84FCBD}" destId="{84DD61D8-9E36-46B2-B286-C57C624DB8CB}" srcOrd="0" destOrd="0" presId="urn:microsoft.com/office/officeart/2005/8/layout/hierarchy2"/>
    <dgm:cxn modelId="{C08FD8C9-D707-4F6C-954B-94C3D0CC0C10}" type="presParOf" srcId="{962C38FD-9EE7-46AF-8A5D-6310310C62D6}" destId="{A399C3BD-70B2-4B66-A9C1-90560801DC09}" srcOrd="3" destOrd="0" presId="urn:microsoft.com/office/officeart/2005/8/layout/hierarchy2"/>
    <dgm:cxn modelId="{5C9F98B6-A5A8-4E56-95A8-49348EA654EB}" type="presParOf" srcId="{A399C3BD-70B2-4B66-A9C1-90560801DC09}" destId="{F0DAEC6E-F216-43F7-927F-BCDF02E3D732}" srcOrd="0" destOrd="0" presId="urn:microsoft.com/office/officeart/2005/8/layout/hierarchy2"/>
    <dgm:cxn modelId="{60ABB096-BB8E-4B10-82C6-F842A6209B57}" type="presParOf" srcId="{A399C3BD-70B2-4B66-A9C1-90560801DC09}" destId="{7571D180-C707-425A-BD1F-545DCBCE7384}" srcOrd="1" destOrd="0" presId="urn:microsoft.com/office/officeart/2005/8/layout/hierarchy2"/>
    <dgm:cxn modelId="{7B1188E6-CAA1-44EC-8DBE-2E20BA535FC9}" type="presParOf" srcId="{962C38FD-9EE7-46AF-8A5D-6310310C62D6}" destId="{740E25A9-38CB-4AC6-BC96-E10C4EE26438}" srcOrd="4" destOrd="0" presId="urn:microsoft.com/office/officeart/2005/8/layout/hierarchy2"/>
    <dgm:cxn modelId="{46A1625E-6167-4F9A-8C82-F2DE83592BA6}" type="presParOf" srcId="{740E25A9-38CB-4AC6-BC96-E10C4EE26438}" destId="{8C7D4ECD-97E6-4A9B-BDE3-BB0D7F72AB82}" srcOrd="0" destOrd="0" presId="urn:microsoft.com/office/officeart/2005/8/layout/hierarchy2"/>
    <dgm:cxn modelId="{C6870F98-5F7F-4821-AEB1-4585E0A20B85}" type="presParOf" srcId="{962C38FD-9EE7-46AF-8A5D-6310310C62D6}" destId="{6BC87671-6192-4112-8CD4-CDF821F88E4C}" srcOrd="5" destOrd="0" presId="urn:microsoft.com/office/officeart/2005/8/layout/hierarchy2"/>
    <dgm:cxn modelId="{DC6CA05C-D1FF-4EDE-B5E1-F00E7E7E0328}" type="presParOf" srcId="{6BC87671-6192-4112-8CD4-CDF821F88E4C}" destId="{555E774E-A3CF-473E-8AB9-676AAD373054}" srcOrd="0" destOrd="0" presId="urn:microsoft.com/office/officeart/2005/8/layout/hierarchy2"/>
    <dgm:cxn modelId="{C53DDBD6-6938-46F2-A8D1-2409821C0935}" type="presParOf" srcId="{6BC87671-6192-4112-8CD4-CDF821F88E4C}" destId="{06CB8C22-A8A2-4542-8008-A789023EC0B0}" srcOrd="1" destOrd="0" presId="urn:microsoft.com/office/officeart/2005/8/layout/hierarchy2"/>
    <dgm:cxn modelId="{B9E2EC10-4D61-4CE0-B94E-BFAD732815FB}" type="presParOf" srcId="{962C38FD-9EE7-46AF-8A5D-6310310C62D6}" destId="{76DC8BA0-861C-4EF5-8849-6A694F09F579}" srcOrd="6" destOrd="0" presId="urn:microsoft.com/office/officeart/2005/8/layout/hierarchy2"/>
    <dgm:cxn modelId="{17D077C9-FE4B-43B5-A404-1D3B1F6CA39C}" type="presParOf" srcId="{76DC8BA0-861C-4EF5-8849-6A694F09F579}" destId="{43D284AC-2FB0-4F8E-BCBE-F5DDC7B2D0BD}" srcOrd="0" destOrd="0" presId="urn:microsoft.com/office/officeart/2005/8/layout/hierarchy2"/>
    <dgm:cxn modelId="{C768D810-4B03-42A0-954E-BB7579380583}" type="presParOf" srcId="{962C38FD-9EE7-46AF-8A5D-6310310C62D6}" destId="{79E43D73-6A2B-433A-9095-512E8AED722E}" srcOrd="7" destOrd="0" presId="urn:microsoft.com/office/officeart/2005/8/layout/hierarchy2"/>
    <dgm:cxn modelId="{C3CE9915-B583-4C89-AF3E-AC8BC7744C43}" type="presParOf" srcId="{79E43D73-6A2B-433A-9095-512E8AED722E}" destId="{1AA3314E-8512-4499-91CD-A7A77755F28F}" srcOrd="0" destOrd="0" presId="urn:microsoft.com/office/officeart/2005/8/layout/hierarchy2"/>
    <dgm:cxn modelId="{6D8AF4A8-CDB7-4365-864A-C0A74303BA49}" type="presParOf" srcId="{79E43D73-6A2B-433A-9095-512E8AED722E}" destId="{F4641713-AE66-4B91-9858-EBA31CE86D9E}" srcOrd="1" destOrd="0" presId="urn:microsoft.com/office/officeart/2005/8/layout/hierarchy2"/>
    <dgm:cxn modelId="{88B1EB8A-18FA-4316-9B22-39494C59ADBD}" type="presParOf" srcId="{F4641713-AE66-4B91-9858-EBA31CE86D9E}" destId="{762C39F0-BD0B-4B17-86A9-F5932AB1233B}" srcOrd="0" destOrd="0" presId="urn:microsoft.com/office/officeart/2005/8/layout/hierarchy2"/>
    <dgm:cxn modelId="{9017B12B-35E2-4DCE-887B-048140FA6E11}" type="presParOf" srcId="{762C39F0-BD0B-4B17-86A9-F5932AB1233B}" destId="{4074D732-D6B0-4E8F-B2E6-54D06973FBCA}" srcOrd="0" destOrd="0" presId="urn:microsoft.com/office/officeart/2005/8/layout/hierarchy2"/>
    <dgm:cxn modelId="{32008CF5-96AF-430C-AE9B-E2DA5DC1FF3A}" type="presParOf" srcId="{F4641713-AE66-4B91-9858-EBA31CE86D9E}" destId="{AABBDFFD-DC45-4177-8090-54F3BE506D91}" srcOrd="1" destOrd="0" presId="urn:microsoft.com/office/officeart/2005/8/layout/hierarchy2"/>
    <dgm:cxn modelId="{E00B3C60-41DA-48E3-A28A-105D194D634E}" type="presParOf" srcId="{AABBDFFD-DC45-4177-8090-54F3BE506D91}" destId="{042D6CB1-BE8E-435B-96C9-766002CDC4E9}" srcOrd="0" destOrd="0" presId="urn:microsoft.com/office/officeart/2005/8/layout/hierarchy2"/>
    <dgm:cxn modelId="{C71EF7F3-1BCC-4813-9B44-85E669C94CA6}" type="presParOf" srcId="{AABBDFFD-DC45-4177-8090-54F3BE506D91}" destId="{2DE2DC49-3A15-4CBB-BEBD-2884A600BE68}" srcOrd="1" destOrd="0" presId="urn:microsoft.com/office/officeart/2005/8/layout/hierarchy2"/>
    <dgm:cxn modelId="{DF4C253A-B811-4C72-81E3-6B95F6A866FD}" type="presParOf" srcId="{F4641713-AE66-4B91-9858-EBA31CE86D9E}" destId="{2B69511E-6985-40A1-AC29-CCE246F96AF4}" srcOrd="2" destOrd="0" presId="urn:microsoft.com/office/officeart/2005/8/layout/hierarchy2"/>
    <dgm:cxn modelId="{8D085C08-07A9-4D3E-956F-83B80F6705BC}" type="presParOf" srcId="{2B69511E-6985-40A1-AC29-CCE246F96AF4}" destId="{D4D61C21-DBE2-4CE0-952D-47476BB0566E}" srcOrd="0" destOrd="0" presId="urn:microsoft.com/office/officeart/2005/8/layout/hierarchy2"/>
    <dgm:cxn modelId="{C147752F-AADD-40D0-B758-31EBAED59470}" type="presParOf" srcId="{F4641713-AE66-4B91-9858-EBA31CE86D9E}" destId="{B956F481-63E6-4CAB-8510-FED2DB2DFE6F}" srcOrd="3" destOrd="0" presId="urn:microsoft.com/office/officeart/2005/8/layout/hierarchy2"/>
    <dgm:cxn modelId="{3031F997-AEBD-464D-830D-222ACCB54FFB}" type="presParOf" srcId="{B956F481-63E6-4CAB-8510-FED2DB2DFE6F}" destId="{FDA5F82C-450B-4BF4-9370-DF79FCF8C3E9}" srcOrd="0" destOrd="0" presId="urn:microsoft.com/office/officeart/2005/8/layout/hierarchy2"/>
    <dgm:cxn modelId="{C154206C-8928-4BD4-8C76-496C4A63A780}" type="presParOf" srcId="{B956F481-63E6-4CAB-8510-FED2DB2DFE6F}" destId="{5CEC8380-0C82-47A1-ACBB-44BD9780E38B}" srcOrd="1" destOrd="0" presId="urn:microsoft.com/office/officeart/2005/8/layout/hierarchy2"/>
    <dgm:cxn modelId="{A77F4451-4FDF-444D-AC05-15CA70F9F592}" type="presParOf" srcId="{5CEC8380-0C82-47A1-ACBB-44BD9780E38B}" destId="{2AA40B68-D228-4D8F-B47C-923274BD864B}" srcOrd="0" destOrd="0" presId="urn:microsoft.com/office/officeart/2005/8/layout/hierarchy2"/>
    <dgm:cxn modelId="{5D294956-B223-43E3-BAF6-6E4EFF304BB7}" type="presParOf" srcId="{2AA40B68-D228-4D8F-B47C-923274BD864B}" destId="{1B2B3215-A4A9-4FE4-8728-F595664A6B89}" srcOrd="0" destOrd="0" presId="urn:microsoft.com/office/officeart/2005/8/layout/hierarchy2"/>
    <dgm:cxn modelId="{97DCBCFD-480D-434A-8A80-F3FCE83DC6A8}" type="presParOf" srcId="{5CEC8380-0C82-47A1-ACBB-44BD9780E38B}" destId="{8B13338A-79D3-4240-9363-2A57F16FCBA0}" srcOrd="1" destOrd="0" presId="urn:microsoft.com/office/officeart/2005/8/layout/hierarchy2"/>
    <dgm:cxn modelId="{9CA1F66D-4DAA-49E3-AFA5-4736B6445148}" type="presParOf" srcId="{8B13338A-79D3-4240-9363-2A57F16FCBA0}" destId="{E3880EB7-9F95-4CCC-8882-B7EF044088F7}" srcOrd="0" destOrd="0" presId="urn:microsoft.com/office/officeart/2005/8/layout/hierarchy2"/>
    <dgm:cxn modelId="{D419FF9F-9733-4798-B7F1-1E8EA3196804}" type="presParOf" srcId="{8B13338A-79D3-4240-9363-2A57F16FCBA0}" destId="{B681CBD9-695F-4378-85F4-81408B9D1BA9}" srcOrd="1" destOrd="0" presId="urn:microsoft.com/office/officeart/2005/8/layout/hierarchy2"/>
    <dgm:cxn modelId="{23126779-D2ED-4FEF-A227-CE40B1D98FB1}" type="presParOf" srcId="{095CBBC1-197D-47FE-AFCB-A68353C850C3}" destId="{409AE459-D2BA-4AA6-9A0E-8ECD19538730}" srcOrd="1" destOrd="0" presId="urn:microsoft.com/office/officeart/2005/8/layout/hierarchy2"/>
    <dgm:cxn modelId="{9DF134FC-D961-448A-83F7-26AA3BD66B0F}" type="presParOf" srcId="{409AE459-D2BA-4AA6-9A0E-8ECD19538730}" destId="{76B479ED-7E8E-4D00-BD5E-2F912E112E30}" srcOrd="0" destOrd="0" presId="urn:microsoft.com/office/officeart/2005/8/layout/hierarchy2"/>
    <dgm:cxn modelId="{5981DCEC-EDED-4EF0-931A-3C75CDD5E8AD}" type="presParOf" srcId="{409AE459-D2BA-4AA6-9A0E-8ECD19538730}" destId="{36EE9D5C-DCAA-42DF-A497-3068C34E567D}" srcOrd="1" destOrd="0" presId="urn:microsoft.com/office/officeart/2005/8/layout/hierarchy2"/>
    <dgm:cxn modelId="{92934AAD-22CC-4DFF-BD16-84D52BE8C860}" type="presParOf" srcId="{36EE9D5C-DCAA-42DF-A497-3068C34E567D}" destId="{148EA90D-AFD2-4F5E-ADC8-D45FA19A7E21}" srcOrd="0" destOrd="0" presId="urn:microsoft.com/office/officeart/2005/8/layout/hierarchy2"/>
    <dgm:cxn modelId="{CFD72821-9758-4276-95F2-1D9CBA855EF0}" type="presParOf" srcId="{148EA90D-AFD2-4F5E-ADC8-D45FA19A7E21}" destId="{B53A3F35-AB64-4539-A87F-AF94B2207409}" srcOrd="0" destOrd="0" presId="urn:microsoft.com/office/officeart/2005/8/layout/hierarchy2"/>
    <dgm:cxn modelId="{58DE5C07-E514-4D64-86A1-646429CFDB60}" type="presParOf" srcId="{36EE9D5C-DCAA-42DF-A497-3068C34E567D}" destId="{2D706D0C-0B18-4DF5-ADB8-3F42E3FB18B7}" srcOrd="1" destOrd="0" presId="urn:microsoft.com/office/officeart/2005/8/layout/hierarchy2"/>
    <dgm:cxn modelId="{37E81944-65D5-407B-A84F-9B9A469BCE56}" type="presParOf" srcId="{2D706D0C-0B18-4DF5-ADB8-3F42E3FB18B7}" destId="{D6921012-C526-4CDA-99F7-2CD6F33AA527}" srcOrd="0" destOrd="0" presId="urn:microsoft.com/office/officeart/2005/8/layout/hierarchy2"/>
    <dgm:cxn modelId="{D7100E95-5280-425B-AB4C-CAB372BA3709}" type="presParOf" srcId="{2D706D0C-0B18-4DF5-ADB8-3F42E3FB18B7}" destId="{009AF7FE-61F0-4247-A721-1F7816773D69}" srcOrd="1" destOrd="0" presId="urn:microsoft.com/office/officeart/2005/8/layout/hierarchy2"/>
    <dgm:cxn modelId="{2AB73FBE-A70D-4157-9A78-53CA6C970F82}" type="presParOf" srcId="{009AF7FE-61F0-4247-A721-1F7816773D69}" destId="{2F3D1668-AB8C-4C67-AEBC-A22412697724}" srcOrd="0" destOrd="0" presId="urn:microsoft.com/office/officeart/2005/8/layout/hierarchy2"/>
    <dgm:cxn modelId="{C7E11866-4CB8-4522-8F30-66D86A8B1BD6}" type="presParOf" srcId="{2F3D1668-AB8C-4C67-AEBC-A22412697724}" destId="{6FEFBE55-99C8-4C6D-95DB-5ADC074E85C5}" srcOrd="0" destOrd="0" presId="urn:microsoft.com/office/officeart/2005/8/layout/hierarchy2"/>
    <dgm:cxn modelId="{4FCE703E-467B-4C1D-B23F-8CC96048AFD3}" type="presParOf" srcId="{009AF7FE-61F0-4247-A721-1F7816773D69}" destId="{74B9BE5B-CBB8-4FC4-9563-4C559DB54FE4}" srcOrd="1" destOrd="0" presId="urn:microsoft.com/office/officeart/2005/8/layout/hierarchy2"/>
    <dgm:cxn modelId="{4AE13830-DC78-482B-85AA-5688B9AD8F9D}" type="presParOf" srcId="{74B9BE5B-CBB8-4FC4-9563-4C559DB54FE4}" destId="{C6B8FB66-FA81-4997-B17C-D90976F33DF7}" srcOrd="0" destOrd="0" presId="urn:microsoft.com/office/officeart/2005/8/layout/hierarchy2"/>
    <dgm:cxn modelId="{93E790CF-61A8-4BE6-9EF3-2AD1F2917279}" type="presParOf" srcId="{74B9BE5B-CBB8-4FC4-9563-4C559DB54FE4}" destId="{1CAB74F0-58DC-46B0-9F94-551C69338EC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D37008-DC2C-40FB-96A2-AAAD853428AB}"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A516620C-44B4-47E6-9E68-A874FE0AB751}">
      <dgm:prSet custT="1"/>
      <dgm:spPr/>
      <dgm:t>
        <a:bodyPr/>
        <a:lstStyle/>
        <a:p>
          <a:pPr rtl="1"/>
          <a:r>
            <a:rPr lang="fa-IR" sz="1600" smtClean="0">
              <a:cs typeface="B Koodak" pitchFamily="2" charset="-78"/>
            </a:rPr>
            <a:t>شفاعت </a:t>
          </a:r>
          <a:endParaRPr lang="fa-IR" sz="1600">
            <a:cs typeface="B Koodak" pitchFamily="2" charset="-78"/>
          </a:endParaRPr>
        </a:p>
      </dgm:t>
    </dgm:pt>
    <dgm:pt modelId="{8BA020BA-5B3C-4C5D-B19E-78C882474D3D}" type="parTrans" cxnId="{6E1C0A7D-E25A-46E9-AD9F-2A87B5625608}">
      <dgm:prSet/>
      <dgm:spPr/>
      <dgm:t>
        <a:bodyPr/>
        <a:lstStyle/>
        <a:p>
          <a:pPr rtl="1"/>
          <a:endParaRPr lang="fa-IR" sz="1600">
            <a:cs typeface="B Koodak" pitchFamily="2" charset="-78"/>
          </a:endParaRPr>
        </a:p>
      </dgm:t>
    </dgm:pt>
    <dgm:pt modelId="{073D1868-B1B9-468E-A518-CA2E8F69F9FF}" type="sibTrans" cxnId="{6E1C0A7D-E25A-46E9-AD9F-2A87B5625608}">
      <dgm:prSet/>
      <dgm:spPr/>
      <dgm:t>
        <a:bodyPr/>
        <a:lstStyle/>
        <a:p>
          <a:pPr rtl="1"/>
          <a:endParaRPr lang="fa-IR" sz="1600">
            <a:cs typeface="B Koodak" pitchFamily="2" charset="-78"/>
          </a:endParaRPr>
        </a:p>
      </dgm:t>
    </dgm:pt>
    <dgm:pt modelId="{4BBF04D4-87F3-443F-975A-7070CDC052FA}">
      <dgm:prSet custT="1"/>
      <dgm:spPr/>
      <dgm:t>
        <a:bodyPr/>
        <a:lstStyle/>
        <a:p>
          <a:pPr rtl="1"/>
          <a:r>
            <a:rPr lang="fa-IR" sz="1600" smtClean="0">
              <a:cs typeface="B Koodak" pitchFamily="2" charset="-78"/>
            </a:rPr>
            <a:t>در لغت</a:t>
          </a:r>
          <a:endParaRPr lang="fa-IR" sz="1600">
            <a:cs typeface="B Koodak" pitchFamily="2" charset="-78"/>
          </a:endParaRPr>
        </a:p>
      </dgm:t>
    </dgm:pt>
    <dgm:pt modelId="{34629272-8B0B-4467-843A-069762B7D0B1}" type="parTrans" cxnId="{1FC084D9-8C1C-44F6-9F1F-57607B3BC445}">
      <dgm:prSet custT="1"/>
      <dgm:spPr/>
      <dgm:t>
        <a:bodyPr/>
        <a:lstStyle/>
        <a:p>
          <a:pPr rtl="1"/>
          <a:endParaRPr lang="fa-IR" sz="1600">
            <a:cs typeface="B Koodak" pitchFamily="2" charset="-78"/>
          </a:endParaRPr>
        </a:p>
      </dgm:t>
    </dgm:pt>
    <dgm:pt modelId="{62264524-A86A-44F6-BD65-D64C9BCE4DAE}" type="sibTrans" cxnId="{1FC084D9-8C1C-44F6-9F1F-57607B3BC445}">
      <dgm:prSet/>
      <dgm:spPr/>
      <dgm:t>
        <a:bodyPr/>
        <a:lstStyle/>
        <a:p>
          <a:pPr rtl="1"/>
          <a:endParaRPr lang="fa-IR" sz="1600">
            <a:cs typeface="B Koodak" pitchFamily="2" charset="-78"/>
          </a:endParaRPr>
        </a:p>
      </dgm:t>
    </dgm:pt>
    <dgm:pt modelId="{ACD8B030-B738-4B89-9C14-0FBBBEDCB202}">
      <dgm:prSet custT="1"/>
      <dgm:spPr/>
      <dgm:t>
        <a:bodyPr/>
        <a:lstStyle/>
        <a:p>
          <a:pPr rtl="1"/>
          <a:r>
            <a:rPr lang="fa-IR" sz="1600" smtClean="0">
              <a:cs typeface="B Koodak" pitchFamily="2" charset="-78"/>
            </a:rPr>
            <a:t>از شفیع به معنای جفت است</a:t>
          </a:r>
          <a:endParaRPr lang="fa-IR" sz="1600">
            <a:cs typeface="B Koodak" pitchFamily="2" charset="-78"/>
          </a:endParaRPr>
        </a:p>
      </dgm:t>
    </dgm:pt>
    <dgm:pt modelId="{FC7DC4FC-0991-46CA-9D25-B2671326F3FC}" type="parTrans" cxnId="{BB4049DC-EE70-4649-A45B-31F9A2362A47}">
      <dgm:prSet custT="1"/>
      <dgm:spPr/>
      <dgm:t>
        <a:bodyPr/>
        <a:lstStyle/>
        <a:p>
          <a:pPr rtl="1"/>
          <a:endParaRPr lang="fa-IR" sz="1600">
            <a:cs typeface="B Koodak" pitchFamily="2" charset="-78"/>
          </a:endParaRPr>
        </a:p>
      </dgm:t>
    </dgm:pt>
    <dgm:pt modelId="{BAB5799A-77B4-49E9-9B44-985F69DEC748}" type="sibTrans" cxnId="{BB4049DC-EE70-4649-A45B-31F9A2362A47}">
      <dgm:prSet/>
      <dgm:spPr/>
      <dgm:t>
        <a:bodyPr/>
        <a:lstStyle/>
        <a:p>
          <a:pPr rtl="1"/>
          <a:endParaRPr lang="fa-IR" sz="1600">
            <a:cs typeface="B Koodak" pitchFamily="2" charset="-78"/>
          </a:endParaRPr>
        </a:p>
      </dgm:t>
    </dgm:pt>
    <dgm:pt modelId="{199C929F-7EE8-409E-8533-F1F77B5DF747}">
      <dgm:prSet custT="1"/>
      <dgm:spPr/>
      <dgm:t>
        <a:bodyPr/>
        <a:lstStyle/>
        <a:p>
          <a:pPr rtl="1"/>
          <a:r>
            <a:rPr lang="fa-IR" sz="1600" dirty="0" smtClean="0">
              <a:cs typeface="B Koodak" pitchFamily="2" charset="-78"/>
            </a:rPr>
            <a:t>مفردات: الشَّفْعُ:                  ضمّ الشي‏ء إلى مثله</a:t>
          </a:r>
          <a:endParaRPr lang="fa-IR" sz="1600" dirty="0">
            <a:cs typeface="B Koodak" pitchFamily="2" charset="-78"/>
          </a:endParaRPr>
        </a:p>
      </dgm:t>
    </dgm:pt>
    <dgm:pt modelId="{C869477B-14D1-4766-8896-82D8675E0C18}" type="parTrans" cxnId="{6D6AA96F-E534-4913-AFCA-4BBA277246FC}">
      <dgm:prSet custT="1"/>
      <dgm:spPr/>
      <dgm:t>
        <a:bodyPr/>
        <a:lstStyle/>
        <a:p>
          <a:pPr rtl="1"/>
          <a:endParaRPr lang="fa-IR" sz="1600">
            <a:cs typeface="B Koodak" pitchFamily="2" charset="-78"/>
          </a:endParaRPr>
        </a:p>
      </dgm:t>
    </dgm:pt>
    <dgm:pt modelId="{6BC7ADAC-656F-44C9-BC1B-51AE18B583B1}" type="sibTrans" cxnId="{6D6AA96F-E534-4913-AFCA-4BBA277246FC}">
      <dgm:prSet/>
      <dgm:spPr/>
      <dgm:t>
        <a:bodyPr/>
        <a:lstStyle/>
        <a:p>
          <a:pPr rtl="1"/>
          <a:endParaRPr lang="fa-IR" sz="1600">
            <a:cs typeface="B Koodak" pitchFamily="2" charset="-78"/>
          </a:endParaRPr>
        </a:p>
      </dgm:t>
    </dgm:pt>
    <dgm:pt modelId="{B3EEDC0C-8173-4D25-8735-7A729599D1B9}">
      <dgm:prSet custT="1"/>
      <dgm:spPr/>
      <dgm:t>
        <a:bodyPr/>
        <a:lstStyle/>
        <a:p>
          <a:pPr rtl="1"/>
          <a:r>
            <a:rPr lang="fa-IR" sz="1600" smtClean="0">
              <a:cs typeface="B Koodak" pitchFamily="2" charset="-78"/>
            </a:rPr>
            <a:t>در محاورات عرفی</a:t>
          </a:r>
          <a:endParaRPr lang="fa-IR" sz="1600">
            <a:cs typeface="B Koodak" pitchFamily="2" charset="-78"/>
          </a:endParaRPr>
        </a:p>
      </dgm:t>
    </dgm:pt>
    <dgm:pt modelId="{D159064E-B177-4265-BD42-48FE882A1DD5}" type="parTrans" cxnId="{B43E23EA-680B-4E60-8897-BD0D792055EF}">
      <dgm:prSet custT="1"/>
      <dgm:spPr/>
      <dgm:t>
        <a:bodyPr/>
        <a:lstStyle/>
        <a:p>
          <a:pPr rtl="1"/>
          <a:endParaRPr lang="fa-IR" sz="1600">
            <a:cs typeface="B Koodak" pitchFamily="2" charset="-78"/>
          </a:endParaRPr>
        </a:p>
      </dgm:t>
    </dgm:pt>
    <dgm:pt modelId="{0DD21DF0-9195-43F1-9ECA-F8BF102EAD41}" type="sibTrans" cxnId="{B43E23EA-680B-4E60-8897-BD0D792055EF}">
      <dgm:prSet/>
      <dgm:spPr/>
      <dgm:t>
        <a:bodyPr/>
        <a:lstStyle/>
        <a:p>
          <a:pPr rtl="1"/>
          <a:endParaRPr lang="fa-IR" sz="1600">
            <a:cs typeface="B Koodak" pitchFamily="2" charset="-78"/>
          </a:endParaRPr>
        </a:p>
      </dgm:t>
    </dgm:pt>
    <dgm:pt modelId="{5C15E0BA-49EF-4F76-8163-C790F9CC77AA}">
      <dgm:prSet custT="1"/>
      <dgm:spPr/>
      <dgm:t>
        <a:bodyPr/>
        <a:lstStyle/>
        <a:p>
          <a:pPr rtl="1"/>
          <a:r>
            <a:rPr lang="fa-IR" sz="1600" smtClean="0">
              <a:cs typeface="B Koodak" pitchFamily="2" charset="-78"/>
            </a:rPr>
            <a:t>آبرومندی از بزرگی بخواهد که از کیفر مجرمی بکاهد یا بر پاداش خدمتگذاری بیفزاید</a:t>
          </a:r>
          <a:endParaRPr lang="fa-IR" sz="1600">
            <a:cs typeface="B Koodak" pitchFamily="2" charset="-78"/>
          </a:endParaRPr>
        </a:p>
      </dgm:t>
    </dgm:pt>
    <dgm:pt modelId="{2CE01C19-C7B5-431F-822D-0CD1BAC26FC2}" type="parTrans" cxnId="{1F6A87C3-D2CB-43D0-A3B7-B391D74743D2}">
      <dgm:prSet custT="1"/>
      <dgm:spPr/>
      <dgm:t>
        <a:bodyPr/>
        <a:lstStyle/>
        <a:p>
          <a:pPr rtl="1"/>
          <a:endParaRPr lang="fa-IR" sz="1600">
            <a:cs typeface="B Koodak" pitchFamily="2" charset="-78"/>
          </a:endParaRPr>
        </a:p>
      </dgm:t>
    </dgm:pt>
    <dgm:pt modelId="{C3867824-CC97-41E9-A5CB-2B4BB4B1F71B}" type="sibTrans" cxnId="{1F6A87C3-D2CB-43D0-A3B7-B391D74743D2}">
      <dgm:prSet/>
      <dgm:spPr/>
      <dgm:t>
        <a:bodyPr/>
        <a:lstStyle/>
        <a:p>
          <a:pPr rtl="1"/>
          <a:endParaRPr lang="fa-IR" sz="1600">
            <a:cs typeface="B Koodak" pitchFamily="2" charset="-78"/>
          </a:endParaRPr>
        </a:p>
      </dgm:t>
    </dgm:pt>
    <dgm:pt modelId="{9D28BB00-1E0E-42AC-899A-958F69ADB945}">
      <dgm:prSet custT="1"/>
      <dgm:spPr/>
      <dgm:t>
        <a:bodyPr/>
        <a:lstStyle/>
        <a:p>
          <a:pPr rtl="1"/>
          <a:r>
            <a:rPr lang="fa-IR" sz="1600" dirty="0" smtClean="0">
              <a:cs typeface="B Koodak" pitchFamily="2" charset="-78"/>
            </a:rPr>
            <a:t>چرا که فرد خود به تنهایی استحقاق نداشته و این جفت و شفیع است که برایش استحقاقی پدید می آورد</a:t>
          </a:r>
          <a:endParaRPr lang="fa-IR" sz="1600" dirty="0">
            <a:cs typeface="B Koodak" pitchFamily="2" charset="-78"/>
          </a:endParaRPr>
        </a:p>
      </dgm:t>
    </dgm:pt>
    <dgm:pt modelId="{291E9E14-AE68-4FC0-98B8-4EF31AB55E29}" type="parTrans" cxnId="{AEF932D4-5E4B-4007-BA40-30183C344C2F}">
      <dgm:prSet custT="1"/>
      <dgm:spPr/>
      <dgm:t>
        <a:bodyPr/>
        <a:lstStyle/>
        <a:p>
          <a:pPr rtl="1"/>
          <a:endParaRPr lang="fa-IR" sz="1600">
            <a:cs typeface="B Koodak" pitchFamily="2" charset="-78"/>
          </a:endParaRPr>
        </a:p>
      </dgm:t>
    </dgm:pt>
    <dgm:pt modelId="{C59DA43B-6B74-46A3-B93E-15D8BEED4DCA}" type="sibTrans" cxnId="{AEF932D4-5E4B-4007-BA40-30183C344C2F}">
      <dgm:prSet/>
      <dgm:spPr/>
      <dgm:t>
        <a:bodyPr/>
        <a:lstStyle/>
        <a:p>
          <a:pPr rtl="1"/>
          <a:endParaRPr lang="fa-IR" sz="1600">
            <a:cs typeface="B Koodak" pitchFamily="2" charset="-78"/>
          </a:endParaRPr>
        </a:p>
      </dgm:t>
    </dgm:pt>
    <dgm:pt modelId="{05DED640-6CA2-48F3-B099-928EF04075BE}">
      <dgm:prSet custT="1"/>
      <dgm:spPr/>
      <dgm:t>
        <a:bodyPr/>
        <a:lstStyle/>
        <a:p>
          <a:pPr rtl="1"/>
          <a:r>
            <a:rPr lang="fa-IR" sz="1600" smtClean="0">
              <a:cs typeface="B Koodak" pitchFamily="2" charset="-78"/>
            </a:rPr>
            <a:t>در یک مفهوم وسیع تر </a:t>
          </a:r>
          <a:endParaRPr lang="fa-IR" sz="1600">
            <a:cs typeface="B Koodak" pitchFamily="2" charset="-78"/>
          </a:endParaRPr>
        </a:p>
      </dgm:t>
    </dgm:pt>
    <dgm:pt modelId="{317D9EA5-AD03-4D75-8344-739E586095A3}" type="parTrans" cxnId="{638669C2-9E7F-4D08-B6C3-F477973A2FAE}">
      <dgm:prSet custT="1"/>
      <dgm:spPr/>
      <dgm:t>
        <a:bodyPr/>
        <a:lstStyle/>
        <a:p>
          <a:pPr rtl="1"/>
          <a:endParaRPr lang="fa-IR" sz="1600">
            <a:cs typeface="B Koodak" pitchFamily="2" charset="-78"/>
          </a:endParaRPr>
        </a:p>
      </dgm:t>
    </dgm:pt>
    <dgm:pt modelId="{EBCF848B-A9B9-4786-8ECE-ED89382D73BE}" type="sibTrans" cxnId="{638669C2-9E7F-4D08-B6C3-F477973A2FAE}">
      <dgm:prSet/>
      <dgm:spPr/>
      <dgm:t>
        <a:bodyPr/>
        <a:lstStyle/>
        <a:p>
          <a:pPr rtl="1"/>
          <a:endParaRPr lang="fa-IR" sz="1600">
            <a:cs typeface="B Koodak" pitchFamily="2" charset="-78"/>
          </a:endParaRPr>
        </a:p>
      </dgm:t>
    </dgm:pt>
    <dgm:pt modelId="{1BBC87AA-5BD6-4C3F-9B0F-A0D03FBCBEAF}">
      <dgm:prSet custT="1"/>
      <dgm:spPr/>
      <dgm:t>
        <a:bodyPr/>
        <a:lstStyle/>
        <a:p>
          <a:pPr rtl="1"/>
          <a:r>
            <a:rPr lang="fa-IR" sz="1600" smtClean="0">
              <a:cs typeface="B Koodak" pitchFamily="2" charset="-78"/>
            </a:rPr>
            <a:t>ظهور هر تاثیر خیری در انسان به واسطه دیگری</a:t>
          </a:r>
          <a:endParaRPr lang="fa-IR" sz="1600">
            <a:cs typeface="B Koodak" pitchFamily="2" charset="-78"/>
          </a:endParaRPr>
        </a:p>
      </dgm:t>
    </dgm:pt>
    <dgm:pt modelId="{1CA9AB88-A6C2-4AA7-BFEC-E4F951FA73D6}" type="parTrans" cxnId="{FD0978F7-630D-461B-A61F-8BC369C891AB}">
      <dgm:prSet custT="1"/>
      <dgm:spPr/>
      <dgm:t>
        <a:bodyPr/>
        <a:lstStyle/>
        <a:p>
          <a:pPr rtl="1"/>
          <a:endParaRPr lang="fa-IR" sz="1600">
            <a:cs typeface="B Koodak" pitchFamily="2" charset="-78"/>
          </a:endParaRPr>
        </a:p>
      </dgm:t>
    </dgm:pt>
    <dgm:pt modelId="{1955CB4D-C78B-43C0-845D-601A1BCAC163}" type="sibTrans" cxnId="{FD0978F7-630D-461B-A61F-8BC369C891AB}">
      <dgm:prSet/>
      <dgm:spPr/>
      <dgm:t>
        <a:bodyPr/>
        <a:lstStyle/>
        <a:p>
          <a:pPr rtl="1"/>
          <a:endParaRPr lang="fa-IR" sz="1600">
            <a:cs typeface="B Koodak" pitchFamily="2" charset="-78"/>
          </a:endParaRPr>
        </a:p>
      </dgm:t>
    </dgm:pt>
    <dgm:pt modelId="{EA6C3266-7C2F-4795-AFC9-23272A3F1899}">
      <dgm:prSet custT="1"/>
      <dgm:spPr/>
      <dgm:t>
        <a:bodyPr/>
        <a:lstStyle/>
        <a:p>
          <a:pPr rtl="1"/>
          <a:r>
            <a:rPr lang="fa-IR" sz="1600" dirty="0" smtClean="0">
              <a:cs typeface="B Koodak" pitchFamily="2" charset="-78"/>
            </a:rPr>
            <a:t>مثل پدر و مادر برای فرزند موذن برای نمازگزاران و ... </a:t>
          </a:r>
          <a:endParaRPr lang="fa-IR" sz="1600" dirty="0">
            <a:cs typeface="B Koodak" pitchFamily="2" charset="-78"/>
          </a:endParaRPr>
        </a:p>
      </dgm:t>
    </dgm:pt>
    <dgm:pt modelId="{6CA6DB0B-8F93-4925-B94A-A587897DE21C}" type="parTrans" cxnId="{2E42F224-D511-4E80-B322-FDD687CDE541}">
      <dgm:prSet custT="1"/>
      <dgm:spPr/>
      <dgm:t>
        <a:bodyPr/>
        <a:lstStyle/>
        <a:p>
          <a:pPr rtl="1"/>
          <a:endParaRPr lang="fa-IR" sz="1600">
            <a:cs typeface="B Koodak" pitchFamily="2" charset="-78"/>
          </a:endParaRPr>
        </a:p>
      </dgm:t>
    </dgm:pt>
    <dgm:pt modelId="{7F989BAD-7FB8-4850-B2C8-67D55ACFB4A5}" type="sibTrans" cxnId="{2E42F224-D511-4E80-B322-FDD687CDE541}">
      <dgm:prSet/>
      <dgm:spPr/>
      <dgm:t>
        <a:bodyPr/>
        <a:lstStyle/>
        <a:p>
          <a:pPr rtl="1"/>
          <a:endParaRPr lang="fa-IR" sz="1600">
            <a:cs typeface="B Koodak" pitchFamily="2" charset="-78"/>
          </a:endParaRPr>
        </a:p>
      </dgm:t>
    </dgm:pt>
    <dgm:pt modelId="{1F621251-A395-4F3B-ABBF-002135F83F34}">
      <dgm:prSet custT="1"/>
      <dgm:spPr/>
      <dgm:t>
        <a:bodyPr/>
        <a:lstStyle/>
        <a:p>
          <a:pPr rtl="1"/>
          <a:r>
            <a:rPr lang="fa-IR" sz="1600" dirty="0" smtClean="0">
              <a:cs typeface="B Koodak" pitchFamily="2" charset="-78"/>
            </a:rPr>
            <a:t>نکته</a:t>
          </a:r>
          <a:endParaRPr lang="fa-IR" sz="1600" dirty="0">
            <a:cs typeface="B Koodak" pitchFamily="2" charset="-78"/>
          </a:endParaRPr>
        </a:p>
      </dgm:t>
    </dgm:pt>
    <dgm:pt modelId="{C6724EB3-110A-4840-BD5E-FBE47BB6DFC5}" type="parTrans" cxnId="{09415E45-D979-4C50-B1A9-4A4F1E920E51}">
      <dgm:prSet/>
      <dgm:spPr/>
      <dgm:t>
        <a:bodyPr/>
        <a:lstStyle/>
        <a:p>
          <a:pPr rtl="1"/>
          <a:endParaRPr lang="fa-IR"/>
        </a:p>
      </dgm:t>
    </dgm:pt>
    <dgm:pt modelId="{8FE940C7-BE16-476C-BD0E-8D68DEDA0D67}" type="sibTrans" cxnId="{09415E45-D979-4C50-B1A9-4A4F1E920E51}">
      <dgm:prSet/>
      <dgm:spPr/>
    </dgm:pt>
    <dgm:pt modelId="{4A8DC112-A590-4C48-BA52-66060BE46B99}">
      <dgm:prSet custT="1"/>
      <dgm:spPr/>
      <dgm:t>
        <a:bodyPr/>
        <a:lstStyle/>
        <a:p>
          <a:pPr rtl="1"/>
          <a:r>
            <a:rPr lang="fa-IR" sz="1600" dirty="0" smtClean="0">
              <a:cs typeface="B Koodak" pitchFamily="2" charset="-78"/>
            </a:rPr>
            <a:t>استغفار برای گنه کاران و دعا برای حاجتمندان نیز از مصادیق شفاعت به معنای اخیر هستند</a:t>
          </a:r>
          <a:endParaRPr lang="fa-IR" sz="1600" dirty="0">
            <a:cs typeface="B Koodak" pitchFamily="2" charset="-78"/>
          </a:endParaRPr>
        </a:p>
      </dgm:t>
    </dgm:pt>
    <dgm:pt modelId="{A90CC6A1-97A0-4384-BC43-2D39A962A05B}" type="parTrans" cxnId="{539B2375-6B99-4C31-838A-F2159A19CEAC}">
      <dgm:prSet/>
      <dgm:spPr/>
      <dgm:t>
        <a:bodyPr/>
        <a:lstStyle/>
        <a:p>
          <a:pPr rtl="1"/>
          <a:endParaRPr lang="fa-IR"/>
        </a:p>
      </dgm:t>
    </dgm:pt>
    <dgm:pt modelId="{32FEFEEC-5F03-4CE9-8E6A-2961B2C97F7D}" type="sibTrans" cxnId="{539B2375-6B99-4C31-838A-F2159A19CEAC}">
      <dgm:prSet/>
      <dgm:spPr/>
    </dgm:pt>
    <dgm:pt modelId="{C826CF7E-5000-44C2-898C-7148D3854687}" type="pres">
      <dgm:prSet presAssocID="{FFD37008-DC2C-40FB-96A2-AAAD853428AB}" presName="diagram" presStyleCnt="0">
        <dgm:presLayoutVars>
          <dgm:chPref val="1"/>
          <dgm:dir val="rev"/>
          <dgm:animOne val="branch"/>
          <dgm:animLvl val="lvl"/>
          <dgm:resizeHandles val="exact"/>
        </dgm:presLayoutVars>
      </dgm:prSet>
      <dgm:spPr/>
      <dgm:t>
        <a:bodyPr/>
        <a:lstStyle/>
        <a:p>
          <a:pPr rtl="1"/>
          <a:endParaRPr lang="fa-IR"/>
        </a:p>
      </dgm:t>
    </dgm:pt>
    <dgm:pt modelId="{259CA944-817C-4816-987B-0E3BA7AC3E69}" type="pres">
      <dgm:prSet presAssocID="{A516620C-44B4-47E6-9E68-A874FE0AB751}" presName="root1" presStyleCnt="0"/>
      <dgm:spPr/>
    </dgm:pt>
    <dgm:pt modelId="{7FA35559-4520-4BD0-9595-DF74EA09123A}" type="pres">
      <dgm:prSet presAssocID="{A516620C-44B4-47E6-9E68-A874FE0AB751}" presName="LevelOneTextNode" presStyleLbl="node0" presStyleIdx="0" presStyleCnt="2" custScaleX="37681" custScaleY="51010" custLinFactNeighborY="-6965">
        <dgm:presLayoutVars>
          <dgm:chPref val="3"/>
        </dgm:presLayoutVars>
      </dgm:prSet>
      <dgm:spPr/>
      <dgm:t>
        <a:bodyPr/>
        <a:lstStyle/>
        <a:p>
          <a:pPr rtl="1"/>
          <a:endParaRPr lang="fa-IR"/>
        </a:p>
      </dgm:t>
    </dgm:pt>
    <dgm:pt modelId="{29F0C6BE-B87F-4D2E-9FD3-49CC07C09334}" type="pres">
      <dgm:prSet presAssocID="{A516620C-44B4-47E6-9E68-A874FE0AB751}" presName="level2hierChild" presStyleCnt="0"/>
      <dgm:spPr/>
    </dgm:pt>
    <dgm:pt modelId="{DA533607-F2EF-4281-B1F9-E69AF43FF2C7}" type="pres">
      <dgm:prSet presAssocID="{34629272-8B0B-4467-843A-069762B7D0B1}" presName="conn2-1" presStyleLbl="parChTrans1D2" presStyleIdx="0" presStyleCnt="4"/>
      <dgm:spPr/>
      <dgm:t>
        <a:bodyPr/>
        <a:lstStyle/>
        <a:p>
          <a:pPr rtl="1"/>
          <a:endParaRPr lang="fa-IR"/>
        </a:p>
      </dgm:t>
    </dgm:pt>
    <dgm:pt modelId="{6F9D9CA7-5287-4C00-B94C-E973E0380056}" type="pres">
      <dgm:prSet presAssocID="{34629272-8B0B-4467-843A-069762B7D0B1}" presName="connTx" presStyleLbl="parChTrans1D2" presStyleIdx="0" presStyleCnt="4"/>
      <dgm:spPr/>
      <dgm:t>
        <a:bodyPr/>
        <a:lstStyle/>
        <a:p>
          <a:pPr rtl="1"/>
          <a:endParaRPr lang="fa-IR"/>
        </a:p>
      </dgm:t>
    </dgm:pt>
    <dgm:pt modelId="{B43F09C2-ABFA-4E2A-B70B-A6EE3CAF61E5}" type="pres">
      <dgm:prSet presAssocID="{4BBF04D4-87F3-443F-975A-7070CDC052FA}" presName="root2" presStyleCnt="0"/>
      <dgm:spPr/>
    </dgm:pt>
    <dgm:pt modelId="{56B3BC67-6FE2-47F5-B827-548CD1042F7C}" type="pres">
      <dgm:prSet presAssocID="{4BBF04D4-87F3-443F-975A-7070CDC052FA}" presName="LevelTwoTextNode" presStyleLbl="node2" presStyleIdx="0" presStyleCnt="4" custScaleX="80223" custScaleY="69828">
        <dgm:presLayoutVars>
          <dgm:chPref val="3"/>
        </dgm:presLayoutVars>
      </dgm:prSet>
      <dgm:spPr/>
      <dgm:t>
        <a:bodyPr/>
        <a:lstStyle/>
        <a:p>
          <a:pPr rtl="1"/>
          <a:endParaRPr lang="fa-IR"/>
        </a:p>
      </dgm:t>
    </dgm:pt>
    <dgm:pt modelId="{7D63356E-89C3-429A-869B-626AA3030463}" type="pres">
      <dgm:prSet presAssocID="{4BBF04D4-87F3-443F-975A-7070CDC052FA}" presName="level3hierChild" presStyleCnt="0"/>
      <dgm:spPr/>
    </dgm:pt>
    <dgm:pt modelId="{CD5EF395-B3AE-4E93-B237-21D3ED56881E}" type="pres">
      <dgm:prSet presAssocID="{FC7DC4FC-0991-46CA-9D25-B2671326F3FC}" presName="conn2-1" presStyleLbl="parChTrans1D3" presStyleIdx="0" presStyleCnt="3"/>
      <dgm:spPr/>
      <dgm:t>
        <a:bodyPr/>
        <a:lstStyle/>
        <a:p>
          <a:pPr rtl="1"/>
          <a:endParaRPr lang="fa-IR"/>
        </a:p>
      </dgm:t>
    </dgm:pt>
    <dgm:pt modelId="{E43D5287-8F87-4783-A443-B0B3821F744F}" type="pres">
      <dgm:prSet presAssocID="{FC7DC4FC-0991-46CA-9D25-B2671326F3FC}" presName="connTx" presStyleLbl="parChTrans1D3" presStyleIdx="0" presStyleCnt="3"/>
      <dgm:spPr/>
      <dgm:t>
        <a:bodyPr/>
        <a:lstStyle/>
        <a:p>
          <a:pPr rtl="1"/>
          <a:endParaRPr lang="fa-IR"/>
        </a:p>
      </dgm:t>
    </dgm:pt>
    <dgm:pt modelId="{905B9AEA-8AE8-4709-ADBF-CB1EDAC520AA}" type="pres">
      <dgm:prSet presAssocID="{ACD8B030-B738-4B89-9C14-0FBBBEDCB202}" presName="root2" presStyleCnt="0"/>
      <dgm:spPr/>
    </dgm:pt>
    <dgm:pt modelId="{6B978691-F604-46F6-A211-641363FE7F34}" type="pres">
      <dgm:prSet presAssocID="{ACD8B030-B738-4B89-9C14-0FBBBEDCB202}" presName="LevelTwoTextNode" presStyleLbl="node3" presStyleIdx="0" presStyleCnt="3" custScaleY="64570">
        <dgm:presLayoutVars>
          <dgm:chPref val="3"/>
        </dgm:presLayoutVars>
      </dgm:prSet>
      <dgm:spPr/>
      <dgm:t>
        <a:bodyPr/>
        <a:lstStyle/>
        <a:p>
          <a:pPr rtl="1"/>
          <a:endParaRPr lang="fa-IR"/>
        </a:p>
      </dgm:t>
    </dgm:pt>
    <dgm:pt modelId="{AD494B07-5DEC-4CAB-8EE1-C81F8ADABC23}" type="pres">
      <dgm:prSet presAssocID="{ACD8B030-B738-4B89-9C14-0FBBBEDCB202}" presName="level3hierChild" presStyleCnt="0"/>
      <dgm:spPr/>
    </dgm:pt>
    <dgm:pt modelId="{C44BB866-BAB7-4D50-BB7F-B1278595BF22}" type="pres">
      <dgm:prSet presAssocID="{C869477B-14D1-4766-8896-82D8675E0C18}" presName="conn2-1" presStyleLbl="parChTrans1D4" presStyleIdx="0" presStyleCnt="3"/>
      <dgm:spPr/>
      <dgm:t>
        <a:bodyPr/>
        <a:lstStyle/>
        <a:p>
          <a:pPr rtl="1"/>
          <a:endParaRPr lang="fa-IR"/>
        </a:p>
      </dgm:t>
    </dgm:pt>
    <dgm:pt modelId="{4F77871B-F54E-45E6-8832-41583D3841AE}" type="pres">
      <dgm:prSet presAssocID="{C869477B-14D1-4766-8896-82D8675E0C18}" presName="connTx" presStyleLbl="parChTrans1D4" presStyleIdx="0" presStyleCnt="3"/>
      <dgm:spPr/>
      <dgm:t>
        <a:bodyPr/>
        <a:lstStyle/>
        <a:p>
          <a:pPr rtl="1"/>
          <a:endParaRPr lang="fa-IR"/>
        </a:p>
      </dgm:t>
    </dgm:pt>
    <dgm:pt modelId="{61B8638D-E191-48F2-8A4C-51B9F1593F8C}" type="pres">
      <dgm:prSet presAssocID="{199C929F-7EE8-409E-8533-F1F77B5DF747}" presName="root2" presStyleCnt="0"/>
      <dgm:spPr/>
    </dgm:pt>
    <dgm:pt modelId="{55E17840-C728-4973-B0FD-33981D5A11D6}" type="pres">
      <dgm:prSet presAssocID="{199C929F-7EE8-409E-8533-F1F77B5DF747}" presName="LevelTwoTextNode" presStyleLbl="node4" presStyleIdx="0" presStyleCnt="3" custScaleY="78394">
        <dgm:presLayoutVars>
          <dgm:chPref val="3"/>
        </dgm:presLayoutVars>
      </dgm:prSet>
      <dgm:spPr/>
      <dgm:t>
        <a:bodyPr/>
        <a:lstStyle/>
        <a:p>
          <a:pPr rtl="1"/>
          <a:endParaRPr lang="fa-IR"/>
        </a:p>
      </dgm:t>
    </dgm:pt>
    <dgm:pt modelId="{483E1B34-52B3-411A-9603-6A676066EC48}" type="pres">
      <dgm:prSet presAssocID="{199C929F-7EE8-409E-8533-F1F77B5DF747}" presName="level3hierChild" presStyleCnt="0"/>
      <dgm:spPr/>
    </dgm:pt>
    <dgm:pt modelId="{24C4DD54-2D88-4E64-BC40-0E5B6F568AEC}" type="pres">
      <dgm:prSet presAssocID="{D159064E-B177-4265-BD42-48FE882A1DD5}" presName="conn2-1" presStyleLbl="parChTrans1D2" presStyleIdx="1" presStyleCnt="4"/>
      <dgm:spPr/>
      <dgm:t>
        <a:bodyPr/>
        <a:lstStyle/>
        <a:p>
          <a:pPr rtl="1"/>
          <a:endParaRPr lang="fa-IR"/>
        </a:p>
      </dgm:t>
    </dgm:pt>
    <dgm:pt modelId="{E042FBA6-E03D-43CF-9D78-8262F9DA0C57}" type="pres">
      <dgm:prSet presAssocID="{D159064E-B177-4265-BD42-48FE882A1DD5}" presName="connTx" presStyleLbl="parChTrans1D2" presStyleIdx="1" presStyleCnt="4"/>
      <dgm:spPr/>
      <dgm:t>
        <a:bodyPr/>
        <a:lstStyle/>
        <a:p>
          <a:pPr rtl="1"/>
          <a:endParaRPr lang="fa-IR"/>
        </a:p>
      </dgm:t>
    </dgm:pt>
    <dgm:pt modelId="{F70A8808-E599-46BD-8D50-53F85331A186}" type="pres">
      <dgm:prSet presAssocID="{B3EEDC0C-8173-4D25-8735-7A729599D1B9}" presName="root2" presStyleCnt="0"/>
      <dgm:spPr/>
    </dgm:pt>
    <dgm:pt modelId="{915A3225-8C69-4725-B4CA-2E213EEE5440}" type="pres">
      <dgm:prSet presAssocID="{B3EEDC0C-8173-4D25-8735-7A729599D1B9}" presName="LevelTwoTextNode" presStyleLbl="node2" presStyleIdx="1" presStyleCnt="4" custScaleX="80223" custScaleY="69828">
        <dgm:presLayoutVars>
          <dgm:chPref val="3"/>
        </dgm:presLayoutVars>
      </dgm:prSet>
      <dgm:spPr/>
      <dgm:t>
        <a:bodyPr/>
        <a:lstStyle/>
        <a:p>
          <a:pPr rtl="1"/>
          <a:endParaRPr lang="fa-IR"/>
        </a:p>
      </dgm:t>
    </dgm:pt>
    <dgm:pt modelId="{15060543-FA22-4619-8FF5-F78DA5FAFF69}" type="pres">
      <dgm:prSet presAssocID="{B3EEDC0C-8173-4D25-8735-7A729599D1B9}" presName="level3hierChild" presStyleCnt="0"/>
      <dgm:spPr/>
    </dgm:pt>
    <dgm:pt modelId="{6E582A90-DF6E-4066-952F-2BFB0B17F6A5}" type="pres">
      <dgm:prSet presAssocID="{2CE01C19-C7B5-431F-822D-0CD1BAC26FC2}" presName="conn2-1" presStyleLbl="parChTrans1D3" presStyleIdx="1" presStyleCnt="3"/>
      <dgm:spPr/>
      <dgm:t>
        <a:bodyPr/>
        <a:lstStyle/>
        <a:p>
          <a:pPr rtl="1"/>
          <a:endParaRPr lang="fa-IR"/>
        </a:p>
      </dgm:t>
    </dgm:pt>
    <dgm:pt modelId="{EB42F82E-F013-461A-A624-2E1F4699E67A}" type="pres">
      <dgm:prSet presAssocID="{2CE01C19-C7B5-431F-822D-0CD1BAC26FC2}" presName="connTx" presStyleLbl="parChTrans1D3" presStyleIdx="1" presStyleCnt="3"/>
      <dgm:spPr/>
      <dgm:t>
        <a:bodyPr/>
        <a:lstStyle/>
        <a:p>
          <a:pPr rtl="1"/>
          <a:endParaRPr lang="fa-IR"/>
        </a:p>
      </dgm:t>
    </dgm:pt>
    <dgm:pt modelId="{7775AB0F-0AA6-49A0-B085-8F50731F090D}" type="pres">
      <dgm:prSet presAssocID="{5C15E0BA-49EF-4F76-8163-C790F9CC77AA}" presName="root2" presStyleCnt="0"/>
      <dgm:spPr/>
    </dgm:pt>
    <dgm:pt modelId="{9A40D8EC-4BD9-40E3-8B6A-C7C6DDCF35A9}" type="pres">
      <dgm:prSet presAssocID="{5C15E0BA-49EF-4F76-8163-C790F9CC77AA}" presName="LevelTwoTextNode" presStyleLbl="node3" presStyleIdx="1" presStyleCnt="3">
        <dgm:presLayoutVars>
          <dgm:chPref val="3"/>
        </dgm:presLayoutVars>
      </dgm:prSet>
      <dgm:spPr/>
      <dgm:t>
        <a:bodyPr/>
        <a:lstStyle/>
        <a:p>
          <a:pPr rtl="1"/>
          <a:endParaRPr lang="fa-IR"/>
        </a:p>
      </dgm:t>
    </dgm:pt>
    <dgm:pt modelId="{9C553420-4343-400C-BA03-EDE4C38A8979}" type="pres">
      <dgm:prSet presAssocID="{5C15E0BA-49EF-4F76-8163-C790F9CC77AA}" presName="level3hierChild" presStyleCnt="0"/>
      <dgm:spPr/>
    </dgm:pt>
    <dgm:pt modelId="{E5E765BC-0529-4E29-9447-C6981B12527A}" type="pres">
      <dgm:prSet presAssocID="{291E9E14-AE68-4FC0-98B8-4EF31AB55E29}" presName="conn2-1" presStyleLbl="parChTrans1D4" presStyleIdx="1" presStyleCnt="3"/>
      <dgm:spPr/>
      <dgm:t>
        <a:bodyPr/>
        <a:lstStyle/>
        <a:p>
          <a:pPr rtl="1"/>
          <a:endParaRPr lang="fa-IR"/>
        </a:p>
      </dgm:t>
    </dgm:pt>
    <dgm:pt modelId="{943D46A1-FD3C-466E-9854-6C40DFC0FEC2}" type="pres">
      <dgm:prSet presAssocID="{291E9E14-AE68-4FC0-98B8-4EF31AB55E29}" presName="connTx" presStyleLbl="parChTrans1D4" presStyleIdx="1" presStyleCnt="3"/>
      <dgm:spPr/>
      <dgm:t>
        <a:bodyPr/>
        <a:lstStyle/>
        <a:p>
          <a:pPr rtl="1"/>
          <a:endParaRPr lang="fa-IR"/>
        </a:p>
      </dgm:t>
    </dgm:pt>
    <dgm:pt modelId="{B2407BE9-3C38-4B8D-8B95-5FCE99858A60}" type="pres">
      <dgm:prSet presAssocID="{9D28BB00-1E0E-42AC-899A-958F69ADB945}" presName="root2" presStyleCnt="0"/>
      <dgm:spPr/>
    </dgm:pt>
    <dgm:pt modelId="{56817D61-B37C-4345-9FB7-D5C63C049736}" type="pres">
      <dgm:prSet presAssocID="{9D28BB00-1E0E-42AC-899A-958F69ADB945}" presName="LevelTwoTextNode" presStyleLbl="node4" presStyleIdx="1" presStyleCnt="3" custScaleY="127909">
        <dgm:presLayoutVars>
          <dgm:chPref val="3"/>
        </dgm:presLayoutVars>
      </dgm:prSet>
      <dgm:spPr/>
      <dgm:t>
        <a:bodyPr/>
        <a:lstStyle/>
        <a:p>
          <a:pPr rtl="1"/>
          <a:endParaRPr lang="fa-IR"/>
        </a:p>
      </dgm:t>
    </dgm:pt>
    <dgm:pt modelId="{724D1A28-B21B-4756-A8F8-D926F0B6F04D}" type="pres">
      <dgm:prSet presAssocID="{9D28BB00-1E0E-42AC-899A-958F69ADB945}" presName="level3hierChild" presStyleCnt="0"/>
      <dgm:spPr/>
    </dgm:pt>
    <dgm:pt modelId="{A12274FB-3773-44B2-B542-867E6A20EBCD}" type="pres">
      <dgm:prSet presAssocID="{317D9EA5-AD03-4D75-8344-739E586095A3}" presName="conn2-1" presStyleLbl="parChTrans1D2" presStyleIdx="2" presStyleCnt="4"/>
      <dgm:spPr/>
      <dgm:t>
        <a:bodyPr/>
        <a:lstStyle/>
        <a:p>
          <a:pPr rtl="1"/>
          <a:endParaRPr lang="fa-IR"/>
        </a:p>
      </dgm:t>
    </dgm:pt>
    <dgm:pt modelId="{5666D604-4D5D-4723-B4F5-7D0B1BB446D4}" type="pres">
      <dgm:prSet presAssocID="{317D9EA5-AD03-4D75-8344-739E586095A3}" presName="connTx" presStyleLbl="parChTrans1D2" presStyleIdx="2" presStyleCnt="4"/>
      <dgm:spPr/>
      <dgm:t>
        <a:bodyPr/>
        <a:lstStyle/>
        <a:p>
          <a:pPr rtl="1"/>
          <a:endParaRPr lang="fa-IR"/>
        </a:p>
      </dgm:t>
    </dgm:pt>
    <dgm:pt modelId="{32727809-1F3F-4D58-A215-B59516887574}" type="pres">
      <dgm:prSet presAssocID="{05DED640-6CA2-48F3-B099-928EF04075BE}" presName="root2" presStyleCnt="0"/>
      <dgm:spPr/>
    </dgm:pt>
    <dgm:pt modelId="{E8EFB300-5118-4373-A824-526F1D269210}" type="pres">
      <dgm:prSet presAssocID="{05DED640-6CA2-48F3-B099-928EF04075BE}" presName="LevelTwoTextNode" presStyleLbl="node2" presStyleIdx="2" presStyleCnt="4" custScaleX="80223" custScaleY="69828">
        <dgm:presLayoutVars>
          <dgm:chPref val="3"/>
        </dgm:presLayoutVars>
      </dgm:prSet>
      <dgm:spPr/>
      <dgm:t>
        <a:bodyPr/>
        <a:lstStyle/>
        <a:p>
          <a:pPr rtl="1"/>
          <a:endParaRPr lang="fa-IR"/>
        </a:p>
      </dgm:t>
    </dgm:pt>
    <dgm:pt modelId="{80CECCB5-CC8F-4A2E-A8C1-90F689431D2B}" type="pres">
      <dgm:prSet presAssocID="{05DED640-6CA2-48F3-B099-928EF04075BE}" presName="level3hierChild" presStyleCnt="0"/>
      <dgm:spPr/>
    </dgm:pt>
    <dgm:pt modelId="{487F204E-3A5A-4190-8C10-9FA73A06D50A}" type="pres">
      <dgm:prSet presAssocID="{1CA9AB88-A6C2-4AA7-BFEC-E4F951FA73D6}" presName="conn2-1" presStyleLbl="parChTrans1D3" presStyleIdx="2" presStyleCnt="3"/>
      <dgm:spPr/>
      <dgm:t>
        <a:bodyPr/>
        <a:lstStyle/>
        <a:p>
          <a:pPr rtl="1"/>
          <a:endParaRPr lang="fa-IR"/>
        </a:p>
      </dgm:t>
    </dgm:pt>
    <dgm:pt modelId="{66495F37-CC49-4ED5-ACCD-9149A8128611}" type="pres">
      <dgm:prSet presAssocID="{1CA9AB88-A6C2-4AA7-BFEC-E4F951FA73D6}" presName="connTx" presStyleLbl="parChTrans1D3" presStyleIdx="2" presStyleCnt="3"/>
      <dgm:spPr/>
      <dgm:t>
        <a:bodyPr/>
        <a:lstStyle/>
        <a:p>
          <a:pPr rtl="1"/>
          <a:endParaRPr lang="fa-IR"/>
        </a:p>
      </dgm:t>
    </dgm:pt>
    <dgm:pt modelId="{6A986FA9-ABDF-4E3E-A316-5548639A89EC}" type="pres">
      <dgm:prSet presAssocID="{1BBC87AA-5BD6-4C3F-9B0F-A0D03FBCBEAF}" presName="root2" presStyleCnt="0"/>
      <dgm:spPr/>
    </dgm:pt>
    <dgm:pt modelId="{00D9393E-5917-4C8C-A268-B921472EA5A4}" type="pres">
      <dgm:prSet presAssocID="{1BBC87AA-5BD6-4C3F-9B0F-A0D03FBCBEAF}" presName="LevelTwoTextNode" presStyleLbl="node3" presStyleIdx="2" presStyleCnt="3">
        <dgm:presLayoutVars>
          <dgm:chPref val="3"/>
        </dgm:presLayoutVars>
      </dgm:prSet>
      <dgm:spPr/>
      <dgm:t>
        <a:bodyPr/>
        <a:lstStyle/>
        <a:p>
          <a:pPr rtl="1"/>
          <a:endParaRPr lang="fa-IR"/>
        </a:p>
      </dgm:t>
    </dgm:pt>
    <dgm:pt modelId="{2376A420-938E-4695-8326-817AB382D68F}" type="pres">
      <dgm:prSet presAssocID="{1BBC87AA-5BD6-4C3F-9B0F-A0D03FBCBEAF}" presName="level3hierChild" presStyleCnt="0"/>
      <dgm:spPr/>
    </dgm:pt>
    <dgm:pt modelId="{60A08D5D-F30A-4680-BA05-D6057D23A033}" type="pres">
      <dgm:prSet presAssocID="{6CA6DB0B-8F93-4925-B94A-A587897DE21C}" presName="conn2-1" presStyleLbl="parChTrans1D4" presStyleIdx="2" presStyleCnt="3"/>
      <dgm:spPr/>
      <dgm:t>
        <a:bodyPr/>
        <a:lstStyle/>
        <a:p>
          <a:pPr rtl="1"/>
          <a:endParaRPr lang="fa-IR"/>
        </a:p>
      </dgm:t>
    </dgm:pt>
    <dgm:pt modelId="{DF784486-41BB-4161-8183-81872BFF3A65}" type="pres">
      <dgm:prSet presAssocID="{6CA6DB0B-8F93-4925-B94A-A587897DE21C}" presName="connTx" presStyleLbl="parChTrans1D4" presStyleIdx="2" presStyleCnt="3"/>
      <dgm:spPr/>
      <dgm:t>
        <a:bodyPr/>
        <a:lstStyle/>
        <a:p>
          <a:pPr rtl="1"/>
          <a:endParaRPr lang="fa-IR"/>
        </a:p>
      </dgm:t>
    </dgm:pt>
    <dgm:pt modelId="{470A67E3-D981-4D72-B260-61A1CF930CEE}" type="pres">
      <dgm:prSet presAssocID="{EA6C3266-7C2F-4795-AFC9-23272A3F1899}" presName="root2" presStyleCnt="0"/>
      <dgm:spPr/>
    </dgm:pt>
    <dgm:pt modelId="{63E9CD7E-4EEB-4AEA-A188-277D4AF1ECEA}" type="pres">
      <dgm:prSet presAssocID="{EA6C3266-7C2F-4795-AFC9-23272A3F1899}" presName="LevelTwoTextNode" presStyleLbl="node4" presStyleIdx="2" presStyleCnt="3">
        <dgm:presLayoutVars>
          <dgm:chPref val="3"/>
        </dgm:presLayoutVars>
      </dgm:prSet>
      <dgm:spPr/>
      <dgm:t>
        <a:bodyPr/>
        <a:lstStyle/>
        <a:p>
          <a:pPr rtl="1"/>
          <a:endParaRPr lang="fa-IR"/>
        </a:p>
      </dgm:t>
    </dgm:pt>
    <dgm:pt modelId="{DB97DC92-316B-4A56-BCDC-5FBA89542526}" type="pres">
      <dgm:prSet presAssocID="{EA6C3266-7C2F-4795-AFC9-23272A3F1899}" presName="level3hierChild" presStyleCnt="0"/>
      <dgm:spPr/>
    </dgm:pt>
    <dgm:pt modelId="{8843EFD8-02B0-4EEE-AFAC-B50EE10D7110}" type="pres">
      <dgm:prSet presAssocID="{1F621251-A395-4F3B-ABBF-002135F83F34}" presName="root1" presStyleCnt="0"/>
      <dgm:spPr/>
    </dgm:pt>
    <dgm:pt modelId="{8F426A81-7D41-4DEA-81C2-69D659318D33}" type="pres">
      <dgm:prSet presAssocID="{1F621251-A395-4F3B-ABBF-002135F83F34}" presName="LevelOneTextNode" presStyleLbl="node0" presStyleIdx="1" presStyleCnt="2" custScaleX="33793" custScaleY="65298">
        <dgm:presLayoutVars>
          <dgm:chPref val="3"/>
        </dgm:presLayoutVars>
      </dgm:prSet>
      <dgm:spPr/>
      <dgm:t>
        <a:bodyPr/>
        <a:lstStyle/>
        <a:p>
          <a:pPr rtl="1"/>
          <a:endParaRPr lang="fa-IR"/>
        </a:p>
      </dgm:t>
    </dgm:pt>
    <dgm:pt modelId="{C4400B08-70ED-473E-9D19-A531914FF7FC}" type="pres">
      <dgm:prSet presAssocID="{1F621251-A395-4F3B-ABBF-002135F83F34}" presName="level2hierChild" presStyleCnt="0"/>
      <dgm:spPr/>
    </dgm:pt>
    <dgm:pt modelId="{EA732F93-B906-4A21-AE72-B9E5D710FAE9}" type="pres">
      <dgm:prSet presAssocID="{A90CC6A1-97A0-4384-BC43-2D39A962A05B}" presName="conn2-1" presStyleLbl="parChTrans1D2" presStyleIdx="3" presStyleCnt="4"/>
      <dgm:spPr/>
      <dgm:t>
        <a:bodyPr/>
        <a:lstStyle/>
        <a:p>
          <a:pPr rtl="1"/>
          <a:endParaRPr lang="fa-IR"/>
        </a:p>
      </dgm:t>
    </dgm:pt>
    <dgm:pt modelId="{0D884A48-D069-43AA-8399-5EB47EA02192}" type="pres">
      <dgm:prSet presAssocID="{A90CC6A1-97A0-4384-BC43-2D39A962A05B}" presName="connTx" presStyleLbl="parChTrans1D2" presStyleIdx="3" presStyleCnt="4"/>
      <dgm:spPr/>
      <dgm:t>
        <a:bodyPr/>
        <a:lstStyle/>
        <a:p>
          <a:pPr rtl="1"/>
          <a:endParaRPr lang="fa-IR"/>
        </a:p>
      </dgm:t>
    </dgm:pt>
    <dgm:pt modelId="{C6EAE07C-7D68-4D92-A78C-5D46C76951AC}" type="pres">
      <dgm:prSet presAssocID="{4A8DC112-A590-4C48-BA52-66060BE46B99}" presName="root2" presStyleCnt="0"/>
      <dgm:spPr/>
    </dgm:pt>
    <dgm:pt modelId="{F24A5E81-10F0-42FB-B3A1-BD0A528CFF8E}" type="pres">
      <dgm:prSet presAssocID="{4A8DC112-A590-4C48-BA52-66060BE46B99}" presName="LevelTwoTextNode" presStyleLbl="node2" presStyleIdx="3" presStyleCnt="4" custScaleX="293525" custScaleY="72934">
        <dgm:presLayoutVars>
          <dgm:chPref val="3"/>
        </dgm:presLayoutVars>
      </dgm:prSet>
      <dgm:spPr/>
      <dgm:t>
        <a:bodyPr/>
        <a:lstStyle/>
        <a:p>
          <a:pPr rtl="1"/>
          <a:endParaRPr lang="fa-IR"/>
        </a:p>
      </dgm:t>
    </dgm:pt>
    <dgm:pt modelId="{0E3E5E89-708A-4F4A-ADD6-D68742AFA4ED}" type="pres">
      <dgm:prSet presAssocID="{4A8DC112-A590-4C48-BA52-66060BE46B99}" presName="level3hierChild" presStyleCnt="0"/>
      <dgm:spPr/>
    </dgm:pt>
  </dgm:ptLst>
  <dgm:cxnLst>
    <dgm:cxn modelId="{84F39ECB-CAEF-4DBA-B5EB-68724E606FC3}" type="presOf" srcId="{D159064E-B177-4265-BD42-48FE882A1DD5}" destId="{E042FBA6-E03D-43CF-9D78-8262F9DA0C57}" srcOrd="1" destOrd="0" presId="urn:microsoft.com/office/officeart/2005/8/layout/hierarchy2"/>
    <dgm:cxn modelId="{A6B68364-623A-4701-87EB-215C80271200}" type="presOf" srcId="{2CE01C19-C7B5-431F-822D-0CD1BAC26FC2}" destId="{EB42F82E-F013-461A-A624-2E1F4699E67A}" srcOrd="1" destOrd="0" presId="urn:microsoft.com/office/officeart/2005/8/layout/hierarchy2"/>
    <dgm:cxn modelId="{B43E23EA-680B-4E60-8897-BD0D792055EF}" srcId="{A516620C-44B4-47E6-9E68-A874FE0AB751}" destId="{B3EEDC0C-8173-4D25-8735-7A729599D1B9}" srcOrd="1" destOrd="0" parTransId="{D159064E-B177-4265-BD42-48FE882A1DD5}" sibTransId="{0DD21DF0-9195-43F1-9ECA-F8BF102EAD41}"/>
    <dgm:cxn modelId="{FD0978F7-630D-461B-A61F-8BC369C891AB}" srcId="{05DED640-6CA2-48F3-B099-928EF04075BE}" destId="{1BBC87AA-5BD6-4C3F-9B0F-A0D03FBCBEAF}" srcOrd="0" destOrd="0" parTransId="{1CA9AB88-A6C2-4AA7-BFEC-E4F951FA73D6}" sibTransId="{1955CB4D-C78B-43C0-845D-601A1BCAC163}"/>
    <dgm:cxn modelId="{93BF8B44-E94E-403D-A934-6B2AB41F9463}" type="presOf" srcId="{1CA9AB88-A6C2-4AA7-BFEC-E4F951FA73D6}" destId="{487F204E-3A5A-4190-8C10-9FA73A06D50A}" srcOrd="0" destOrd="0" presId="urn:microsoft.com/office/officeart/2005/8/layout/hierarchy2"/>
    <dgm:cxn modelId="{939D314B-7364-4E05-B1FE-16B665A4D218}" type="presOf" srcId="{FC7DC4FC-0991-46CA-9D25-B2671326F3FC}" destId="{CD5EF395-B3AE-4E93-B237-21D3ED56881E}" srcOrd="0" destOrd="0" presId="urn:microsoft.com/office/officeart/2005/8/layout/hierarchy2"/>
    <dgm:cxn modelId="{EEC276E1-D4CF-49F8-98C4-269BC2B5F103}" type="presOf" srcId="{FC7DC4FC-0991-46CA-9D25-B2671326F3FC}" destId="{E43D5287-8F87-4783-A443-B0B3821F744F}" srcOrd="1" destOrd="0" presId="urn:microsoft.com/office/officeart/2005/8/layout/hierarchy2"/>
    <dgm:cxn modelId="{C17315F0-4C88-46AD-8062-4B1EE9F4EBF3}" type="presOf" srcId="{6CA6DB0B-8F93-4925-B94A-A587897DE21C}" destId="{60A08D5D-F30A-4680-BA05-D6057D23A033}" srcOrd="0" destOrd="0" presId="urn:microsoft.com/office/officeart/2005/8/layout/hierarchy2"/>
    <dgm:cxn modelId="{6E1C0A7D-E25A-46E9-AD9F-2A87B5625608}" srcId="{FFD37008-DC2C-40FB-96A2-AAAD853428AB}" destId="{A516620C-44B4-47E6-9E68-A874FE0AB751}" srcOrd="0" destOrd="0" parTransId="{8BA020BA-5B3C-4C5D-B19E-78C882474D3D}" sibTransId="{073D1868-B1B9-468E-A518-CA2E8F69F9FF}"/>
    <dgm:cxn modelId="{BB4049DC-EE70-4649-A45B-31F9A2362A47}" srcId="{4BBF04D4-87F3-443F-975A-7070CDC052FA}" destId="{ACD8B030-B738-4B89-9C14-0FBBBEDCB202}" srcOrd="0" destOrd="0" parTransId="{FC7DC4FC-0991-46CA-9D25-B2671326F3FC}" sibTransId="{BAB5799A-77B4-49E9-9B44-985F69DEC748}"/>
    <dgm:cxn modelId="{E5F47638-31D8-4862-A561-036C6522E1C3}" type="presOf" srcId="{C869477B-14D1-4766-8896-82D8675E0C18}" destId="{C44BB866-BAB7-4D50-BB7F-B1278595BF22}" srcOrd="0" destOrd="0" presId="urn:microsoft.com/office/officeart/2005/8/layout/hierarchy2"/>
    <dgm:cxn modelId="{B3353ED4-3FBF-41E4-8FCF-2E3E254894C6}" type="presOf" srcId="{05DED640-6CA2-48F3-B099-928EF04075BE}" destId="{E8EFB300-5118-4373-A824-526F1D269210}" srcOrd="0" destOrd="0" presId="urn:microsoft.com/office/officeart/2005/8/layout/hierarchy2"/>
    <dgm:cxn modelId="{09415E45-D979-4C50-B1A9-4A4F1E920E51}" srcId="{FFD37008-DC2C-40FB-96A2-AAAD853428AB}" destId="{1F621251-A395-4F3B-ABBF-002135F83F34}" srcOrd="1" destOrd="0" parTransId="{C6724EB3-110A-4840-BD5E-FBE47BB6DFC5}" sibTransId="{8FE940C7-BE16-476C-BD0E-8D68DEDA0D67}"/>
    <dgm:cxn modelId="{6D6AA96F-E534-4913-AFCA-4BBA277246FC}" srcId="{ACD8B030-B738-4B89-9C14-0FBBBEDCB202}" destId="{199C929F-7EE8-409E-8533-F1F77B5DF747}" srcOrd="0" destOrd="0" parTransId="{C869477B-14D1-4766-8896-82D8675E0C18}" sibTransId="{6BC7ADAC-656F-44C9-BC1B-51AE18B583B1}"/>
    <dgm:cxn modelId="{2055361A-DC9D-4672-938A-2654E7A2C239}" type="presOf" srcId="{1CA9AB88-A6C2-4AA7-BFEC-E4F951FA73D6}" destId="{66495F37-CC49-4ED5-ACCD-9149A8128611}" srcOrd="1" destOrd="0" presId="urn:microsoft.com/office/officeart/2005/8/layout/hierarchy2"/>
    <dgm:cxn modelId="{2E42F224-D511-4E80-B322-FDD687CDE541}" srcId="{1BBC87AA-5BD6-4C3F-9B0F-A0D03FBCBEAF}" destId="{EA6C3266-7C2F-4795-AFC9-23272A3F1899}" srcOrd="0" destOrd="0" parTransId="{6CA6DB0B-8F93-4925-B94A-A587897DE21C}" sibTransId="{7F989BAD-7FB8-4850-B2C8-67D55ACFB4A5}"/>
    <dgm:cxn modelId="{AEF932D4-5E4B-4007-BA40-30183C344C2F}" srcId="{5C15E0BA-49EF-4F76-8163-C790F9CC77AA}" destId="{9D28BB00-1E0E-42AC-899A-958F69ADB945}" srcOrd="0" destOrd="0" parTransId="{291E9E14-AE68-4FC0-98B8-4EF31AB55E29}" sibTransId="{C59DA43B-6B74-46A3-B93E-15D8BEED4DCA}"/>
    <dgm:cxn modelId="{65904D53-E19D-478A-AC31-BE1A2C21A70B}" type="presOf" srcId="{A516620C-44B4-47E6-9E68-A874FE0AB751}" destId="{7FA35559-4520-4BD0-9595-DF74EA09123A}" srcOrd="0" destOrd="0" presId="urn:microsoft.com/office/officeart/2005/8/layout/hierarchy2"/>
    <dgm:cxn modelId="{4B2DE665-D355-4840-84C3-A1AC4102B09E}" type="presOf" srcId="{34629272-8B0B-4467-843A-069762B7D0B1}" destId="{6F9D9CA7-5287-4C00-B94C-E973E0380056}" srcOrd="1" destOrd="0" presId="urn:microsoft.com/office/officeart/2005/8/layout/hierarchy2"/>
    <dgm:cxn modelId="{5EBDEF0E-3D64-408F-B191-37CFE0DF69F5}" type="presOf" srcId="{D159064E-B177-4265-BD42-48FE882A1DD5}" destId="{24C4DD54-2D88-4E64-BC40-0E5B6F568AEC}" srcOrd="0" destOrd="0" presId="urn:microsoft.com/office/officeart/2005/8/layout/hierarchy2"/>
    <dgm:cxn modelId="{49D01B47-39C7-4681-8B98-E638741589F6}" type="presOf" srcId="{B3EEDC0C-8173-4D25-8735-7A729599D1B9}" destId="{915A3225-8C69-4725-B4CA-2E213EEE5440}" srcOrd="0" destOrd="0" presId="urn:microsoft.com/office/officeart/2005/8/layout/hierarchy2"/>
    <dgm:cxn modelId="{9165ECDA-8758-4A42-BB24-14BFE10718BE}" type="presOf" srcId="{C869477B-14D1-4766-8896-82D8675E0C18}" destId="{4F77871B-F54E-45E6-8832-41583D3841AE}" srcOrd="1" destOrd="0" presId="urn:microsoft.com/office/officeart/2005/8/layout/hierarchy2"/>
    <dgm:cxn modelId="{C5194A76-9EF8-4FF1-A8C1-A8BF01944780}" type="presOf" srcId="{A90CC6A1-97A0-4384-BC43-2D39A962A05B}" destId="{0D884A48-D069-43AA-8399-5EB47EA02192}" srcOrd="1" destOrd="0" presId="urn:microsoft.com/office/officeart/2005/8/layout/hierarchy2"/>
    <dgm:cxn modelId="{051795FF-B7E7-41F9-A0DB-D010E696F1D8}" type="presOf" srcId="{4A8DC112-A590-4C48-BA52-66060BE46B99}" destId="{F24A5E81-10F0-42FB-B3A1-BD0A528CFF8E}" srcOrd="0" destOrd="0" presId="urn:microsoft.com/office/officeart/2005/8/layout/hierarchy2"/>
    <dgm:cxn modelId="{5B68005F-A6A1-46A5-9383-F8CE76B6FFC8}" type="presOf" srcId="{FFD37008-DC2C-40FB-96A2-AAAD853428AB}" destId="{C826CF7E-5000-44C2-898C-7148D3854687}" srcOrd="0" destOrd="0" presId="urn:microsoft.com/office/officeart/2005/8/layout/hierarchy2"/>
    <dgm:cxn modelId="{F8A29913-661C-4B0A-985F-DBA17C6F319F}" type="presOf" srcId="{291E9E14-AE68-4FC0-98B8-4EF31AB55E29}" destId="{943D46A1-FD3C-466E-9854-6C40DFC0FEC2}" srcOrd="1" destOrd="0" presId="urn:microsoft.com/office/officeart/2005/8/layout/hierarchy2"/>
    <dgm:cxn modelId="{2A4953E2-FC1D-482B-87EE-02C4483B1BCF}" type="presOf" srcId="{A90CC6A1-97A0-4384-BC43-2D39A962A05B}" destId="{EA732F93-B906-4A21-AE72-B9E5D710FAE9}" srcOrd="0" destOrd="0" presId="urn:microsoft.com/office/officeart/2005/8/layout/hierarchy2"/>
    <dgm:cxn modelId="{539B2375-6B99-4C31-838A-F2159A19CEAC}" srcId="{1F621251-A395-4F3B-ABBF-002135F83F34}" destId="{4A8DC112-A590-4C48-BA52-66060BE46B99}" srcOrd="0" destOrd="0" parTransId="{A90CC6A1-97A0-4384-BC43-2D39A962A05B}" sibTransId="{32FEFEEC-5F03-4CE9-8E6A-2961B2C97F7D}"/>
    <dgm:cxn modelId="{E24DD3F0-D354-40B5-8807-B748FFD03F36}" type="presOf" srcId="{34629272-8B0B-4467-843A-069762B7D0B1}" destId="{DA533607-F2EF-4281-B1F9-E69AF43FF2C7}" srcOrd="0" destOrd="0" presId="urn:microsoft.com/office/officeart/2005/8/layout/hierarchy2"/>
    <dgm:cxn modelId="{A8EC0C50-94E4-4080-8701-ED653F49BD5E}" type="presOf" srcId="{6CA6DB0B-8F93-4925-B94A-A587897DE21C}" destId="{DF784486-41BB-4161-8183-81872BFF3A65}" srcOrd="1" destOrd="0" presId="urn:microsoft.com/office/officeart/2005/8/layout/hierarchy2"/>
    <dgm:cxn modelId="{161DBB60-A77C-4891-9191-1427BDCDB0E5}" type="presOf" srcId="{1F621251-A395-4F3B-ABBF-002135F83F34}" destId="{8F426A81-7D41-4DEA-81C2-69D659318D33}" srcOrd="0" destOrd="0" presId="urn:microsoft.com/office/officeart/2005/8/layout/hierarchy2"/>
    <dgm:cxn modelId="{BF351F77-6CD0-4383-8D7E-6B1B1F32AFAC}" type="presOf" srcId="{4BBF04D4-87F3-443F-975A-7070CDC052FA}" destId="{56B3BC67-6FE2-47F5-B827-548CD1042F7C}" srcOrd="0" destOrd="0" presId="urn:microsoft.com/office/officeart/2005/8/layout/hierarchy2"/>
    <dgm:cxn modelId="{1F6A87C3-D2CB-43D0-A3B7-B391D74743D2}" srcId="{B3EEDC0C-8173-4D25-8735-7A729599D1B9}" destId="{5C15E0BA-49EF-4F76-8163-C790F9CC77AA}" srcOrd="0" destOrd="0" parTransId="{2CE01C19-C7B5-431F-822D-0CD1BAC26FC2}" sibTransId="{C3867824-CC97-41E9-A5CB-2B4BB4B1F71B}"/>
    <dgm:cxn modelId="{2BDA04B8-DF60-4EC7-8042-DAD08FF09B0E}" type="presOf" srcId="{317D9EA5-AD03-4D75-8344-739E586095A3}" destId="{5666D604-4D5D-4723-B4F5-7D0B1BB446D4}" srcOrd="1" destOrd="0" presId="urn:microsoft.com/office/officeart/2005/8/layout/hierarchy2"/>
    <dgm:cxn modelId="{7BE7D7A1-84EA-4D7B-814B-7A85A61AC55E}" type="presOf" srcId="{5C15E0BA-49EF-4F76-8163-C790F9CC77AA}" destId="{9A40D8EC-4BD9-40E3-8B6A-C7C6DDCF35A9}" srcOrd="0" destOrd="0" presId="urn:microsoft.com/office/officeart/2005/8/layout/hierarchy2"/>
    <dgm:cxn modelId="{174E3D2E-C0D0-4CAE-9EC8-47195EAE7E45}" type="presOf" srcId="{1BBC87AA-5BD6-4C3F-9B0F-A0D03FBCBEAF}" destId="{00D9393E-5917-4C8C-A268-B921472EA5A4}" srcOrd="0" destOrd="0" presId="urn:microsoft.com/office/officeart/2005/8/layout/hierarchy2"/>
    <dgm:cxn modelId="{60ACF268-27D8-49F2-A6C6-CA790167C157}" type="presOf" srcId="{EA6C3266-7C2F-4795-AFC9-23272A3F1899}" destId="{63E9CD7E-4EEB-4AEA-A188-277D4AF1ECEA}" srcOrd="0" destOrd="0" presId="urn:microsoft.com/office/officeart/2005/8/layout/hierarchy2"/>
    <dgm:cxn modelId="{638669C2-9E7F-4D08-B6C3-F477973A2FAE}" srcId="{A516620C-44B4-47E6-9E68-A874FE0AB751}" destId="{05DED640-6CA2-48F3-B099-928EF04075BE}" srcOrd="2" destOrd="0" parTransId="{317D9EA5-AD03-4D75-8344-739E586095A3}" sibTransId="{EBCF848B-A9B9-4786-8ECE-ED89382D73BE}"/>
    <dgm:cxn modelId="{7AF623E2-A060-405C-B7A6-B46AC002BFFD}" type="presOf" srcId="{291E9E14-AE68-4FC0-98B8-4EF31AB55E29}" destId="{E5E765BC-0529-4E29-9447-C6981B12527A}" srcOrd="0" destOrd="0" presId="urn:microsoft.com/office/officeart/2005/8/layout/hierarchy2"/>
    <dgm:cxn modelId="{23E68682-2E31-48FF-AAE7-3D2AA9D692D6}" type="presOf" srcId="{ACD8B030-B738-4B89-9C14-0FBBBEDCB202}" destId="{6B978691-F604-46F6-A211-641363FE7F34}" srcOrd="0" destOrd="0" presId="urn:microsoft.com/office/officeart/2005/8/layout/hierarchy2"/>
    <dgm:cxn modelId="{5EC094F3-444B-4A41-91C3-96BC921F0DB3}" type="presOf" srcId="{2CE01C19-C7B5-431F-822D-0CD1BAC26FC2}" destId="{6E582A90-DF6E-4066-952F-2BFB0B17F6A5}" srcOrd="0" destOrd="0" presId="urn:microsoft.com/office/officeart/2005/8/layout/hierarchy2"/>
    <dgm:cxn modelId="{01F96A41-0567-4BCE-9AA8-F7AB38339280}" type="presOf" srcId="{9D28BB00-1E0E-42AC-899A-958F69ADB945}" destId="{56817D61-B37C-4345-9FB7-D5C63C049736}" srcOrd="0" destOrd="0" presId="urn:microsoft.com/office/officeart/2005/8/layout/hierarchy2"/>
    <dgm:cxn modelId="{1FC084D9-8C1C-44F6-9F1F-57607B3BC445}" srcId="{A516620C-44B4-47E6-9E68-A874FE0AB751}" destId="{4BBF04D4-87F3-443F-975A-7070CDC052FA}" srcOrd="0" destOrd="0" parTransId="{34629272-8B0B-4467-843A-069762B7D0B1}" sibTransId="{62264524-A86A-44F6-BD65-D64C9BCE4DAE}"/>
    <dgm:cxn modelId="{DD0E832D-FF77-4D89-8BF8-90EA2F4F317F}" type="presOf" srcId="{317D9EA5-AD03-4D75-8344-739E586095A3}" destId="{A12274FB-3773-44B2-B542-867E6A20EBCD}" srcOrd="0" destOrd="0" presId="urn:microsoft.com/office/officeart/2005/8/layout/hierarchy2"/>
    <dgm:cxn modelId="{9A7ADA54-3378-4526-B4CC-D4596E5131D0}" type="presOf" srcId="{199C929F-7EE8-409E-8533-F1F77B5DF747}" destId="{55E17840-C728-4973-B0FD-33981D5A11D6}" srcOrd="0" destOrd="0" presId="urn:microsoft.com/office/officeart/2005/8/layout/hierarchy2"/>
    <dgm:cxn modelId="{8AF08951-5767-4681-8776-6DD21ACA6345}" type="presParOf" srcId="{C826CF7E-5000-44C2-898C-7148D3854687}" destId="{259CA944-817C-4816-987B-0E3BA7AC3E69}" srcOrd="0" destOrd="0" presId="urn:microsoft.com/office/officeart/2005/8/layout/hierarchy2"/>
    <dgm:cxn modelId="{816261A9-F1AD-40A2-846A-F8CCE6B6CA4D}" type="presParOf" srcId="{259CA944-817C-4816-987B-0E3BA7AC3E69}" destId="{7FA35559-4520-4BD0-9595-DF74EA09123A}" srcOrd="0" destOrd="0" presId="urn:microsoft.com/office/officeart/2005/8/layout/hierarchy2"/>
    <dgm:cxn modelId="{CAF3E744-3442-4FC2-9F45-27972C64C7C4}" type="presParOf" srcId="{259CA944-817C-4816-987B-0E3BA7AC3E69}" destId="{29F0C6BE-B87F-4D2E-9FD3-49CC07C09334}" srcOrd="1" destOrd="0" presId="urn:microsoft.com/office/officeart/2005/8/layout/hierarchy2"/>
    <dgm:cxn modelId="{AF5373E6-CE48-4CB7-94BC-CB00E590A3F9}" type="presParOf" srcId="{29F0C6BE-B87F-4D2E-9FD3-49CC07C09334}" destId="{DA533607-F2EF-4281-B1F9-E69AF43FF2C7}" srcOrd="0" destOrd="0" presId="urn:microsoft.com/office/officeart/2005/8/layout/hierarchy2"/>
    <dgm:cxn modelId="{25FE029F-ABDD-4A97-86ED-95D833F2BEC5}" type="presParOf" srcId="{DA533607-F2EF-4281-B1F9-E69AF43FF2C7}" destId="{6F9D9CA7-5287-4C00-B94C-E973E0380056}" srcOrd="0" destOrd="0" presId="urn:microsoft.com/office/officeart/2005/8/layout/hierarchy2"/>
    <dgm:cxn modelId="{945D8998-2DAA-4497-B316-4AB92EC29F39}" type="presParOf" srcId="{29F0C6BE-B87F-4D2E-9FD3-49CC07C09334}" destId="{B43F09C2-ABFA-4E2A-B70B-A6EE3CAF61E5}" srcOrd="1" destOrd="0" presId="urn:microsoft.com/office/officeart/2005/8/layout/hierarchy2"/>
    <dgm:cxn modelId="{1C41FF65-C7F1-4093-9981-D94A857A3FCF}" type="presParOf" srcId="{B43F09C2-ABFA-4E2A-B70B-A6EE3CAF61E5}" destId="{56B3BC67-6FE2-47F5-B827-548CD1042F7C}" srcOrd="0" destOrd="0" presId="urn:microsoft.com/office/officeart/2005/8/layout/hierarchy2"/>
    <dgm:cxn modelId="{EC313DFF-B37D-44A3-BFF2-540909BDFE24}" type="presParOf" srcId="{B43F09C2-ABFA-4E2A-B70B-A6EE3CAF61E5}" destId="{7D63356E-89C3-429A-869B-626AA3030463}" srcOrd="1" destOrd="0" presId="urn:microsoft.com/office/officeart/2005/8/layout/hierarchy2"/>
    <dgm:cxn modelId="{D0F6A7C6-3D1E-48F1-BA23-9014072CE7BF}" type="presParOf" srcId="{7D63356E-89C3-429A-869B-626AA3030463}" destId="{CD5EF395-B3AE-4E93-B237-21D3ED56881E}" srcOrd="0" destOrd="0" presId="urn:microsoft.com/office/officeart/2005/8/layout/hierarchy2"/>
    <dgm:cxn modelId="{9ECF23C7-05E1-4C63-9DF5-01DA9034920B}" type="presParOf" srcId="{CD5EF395-B3AE-4E93-B237-21D3ED56881E}" destId="{E43D5287-8F87-4783-A443-B0B3821F744F}" srcOrd="0" destOrd="0" presId="urn:microsoft.com/office/officeart/2005/8/layout/hierarchy2"/>
    <dgm:cxn modelId="{91418935-DDB7-43FB-986F-16CB9FF20809}" type="presParOf" srcId="{7D63356E-89C3-429A-869B-626AA3030463}" destId="{905B9AEA-8AE8-4709-ADBF-CB1EDAC520AA}" srcOrd="1" destOrd="0" presId="urn:microsoft.com/office/officeart/2005/8/layout/hierarchy2"/>
    <dgm:cxn modelId="{7477CB30-7678-4525-B32B-2B88D66B512F}" type="presParOf" srcId="{905B9AEA-8AE8-4709-ADBF-CB1EDAC520AA}" destId="{6B978691-F604-46F6-A211-641363FE7F34}" srcOrd="0" destOrd="0" presId="urn:microsoft.com/office/officeart/2005/8/layout/hierarchy2"/>
    <dgm:cxn modelId="{573FC24E-4510-4344-9692-C5769D7C3D53}" type="presParOf" srcId="{905B9AEA-8AE8-4709-ADBF-CB1EDAC520AA}" destId="{AD494B07-5DEC-4CAB-8EE1-C81F8ADABC23}" srcOrd="1" destOrd="0" presId="urn:microsoft.com/office/officeart/2005/8/layout/hierarchy2"/>
    <dgm:cxn modelId="{9C39F326-1625-49BD-ACD1-617A51798E99}" type="presParOf" srcId="{AD494B07-5DEC-4CAB-8EE1-C81F8ADABC23}" destId="{C44BB866-BAB7-4D50-BB7F-B1278595BF22}" srcOrd="0" destOrd="0" presId="urn:microsoft.com/office/officeart/2005/8/layout/hierarchy2"/>
    <dgm:cxn modelId="{AB0E0BA0-532A-4E43-B228-4630E943736B}" type="presParOf" srcId="{C44BB866-BAB7-4D50-BB7F-B1278595BF22}" destId="{4F77871B-F54E-45E6-8832-41583D3841AE}" srcOrd="0" destOrd="0" presId="urn:microsoft.com/office/officeart/2005/8/layout/hierarchy2"/>
    <dgm:cxn modelId="{8E529A10-CEE6-49D3-A6DC-2A6A011B52A1}" type="presParOf" srcId="{AD494B07-5DEC-4CAB-8EE1-C81F8ADABC23}" destId="{61B8638D-E191-48F2-8A4C-51B9F1593F8C}" srcOrd="1" destOrd="0" presId="urn:microsoft.com/office/officeart/2005/8/layout/hierarchy2"/>
    <dgm:cxn modelId="{5ADD0EE2-EFF2-4E0B-B783-E900EDB94145}" type="presParOf" srcId="{61B8638D-E191-48F2-8A4C-51B9F1593F8C}" destId="{55E17840-C728-4973-B0FD-33981D5A11D6}" srcOrd="0" destOrd="0" presId="urn:microsoft.com/office/officeart/2005/8/layout/hierarchy2"/>
    <dgm:cxn modelId="{123A5B6A-870A-42A5-A977-E950FE22D0C0}" type="presParOf" srcId="{61B8638D-E191-48F2-8A4C-51B9F1593F8C}" destId="{483E1B34-52B3-411A-9603-6A676066EC48}" srcOrd="1" destOrd="0" presId="urn:microsoft.com/office/officeart/2005/8/layout/hierarchy2"/>
    <dgm:cxn modelId="{5766BF62-3F1D-4707-87D5-35838C7EA5E7}" type="presParOf" srcId="{29F0C6BE-B87F-4D2E-9FD3-49CC07C09334}" destId="{24C4DD54-2D88-4E64-BC40-0E5B6F568AEC}" srcOrd="2" destOrd="0" presId="urn:microsoft.com/office/officeart/2005/8/layout/hierarchy2"/>
    <dgm:cxn modelId="{5318CCBF-E164-467A-ACF6-8E7FFFDFB22C}" type="presParOf" srcId="{24C4DD54-2D88-4E64-BC40-0E5B6F568AEC}" destId="{E042FBA6-E03D-43CF-9D78-8262F9DA0C57}" srcOrd="0" destOrd="0" presId="urn:microsoft.com/office/officeart/2005/8/layout/hierarchy2"/>
    <dgm:cxn modelId="{3E1DB621-0D2D-4BCD-85F8-B3B6785A6FBF}" type="presParOf" srcId="{29F0C6BE-B87F-4D2E-9FD3-49CC07C09334}" destId="{F70A8808-E599-46BD-8D50-53F85331A186}" srcOrd="3" destOrd="0" presId="urn:microsoft.com/office/officeart/2005/8/layout/hierarchy2"/>
    <dgm:cxn modelId="{8E4D5FEC-58ED-4FE4-9A0A-BA6ACBC419FF}" type="presParOf" srcId="{F70A8808-E599-46BD-8D50-53F85331A186}" destId="{915A3225-8C69-4725-B4CA-2E213EEE5440}" srcOrd="0" destOrd="0" presId="urn:microsoft.com/office/officeart/2005/8/layout/hierarchy2"/>
    <dgm:cxn modelId="{D505696E-9853-4F93-A1DD-C5A3840C4F1B}" type="presParOf" srcId="{F70A8808-E599-46BD-8D50-53F85331A186}" destId="{15060543-FA22-4619-8FF5-F78DA5FAFF69}" srcOrd="1" destOrd="0" presId="urn:microsoft.com/office/officeart/2005/8/layout/hierarchy2"/>
    <dgm:cxn modelId="{462DC201-B4D5-450C-9E54-7B1C34C7FDAC}" type="presParOf" srcId="{15060543-FA22-4619-8FF5-F78DA5FAFF69}" destId="{6E582A90-DF6E-4066-952F-2BFB0B17F6A5}" srcOrd="0" destOrd="0" presId="urn:microsoft.com/office/officeart/2005/8/layout/hierarchy2"/>
    <dgm:cxn modelId="{E43627F5-67F6-4A1D-91F2-B15517AC8A45}" type="presParOf" srcId="{6E582A90-DF6E-4066-952F-2BFB0B17F6A5}" destId="{EB42F82E-F013-461A-A624-2E1F4699E67A}" srcOrd="0" destOrd="0" presId="urn:microsoft.com/office/officeart/2005/8/layout/hierarchy2"/>
    <dgm:cxn modelId="{08E12FA7-C5FD-4315-B47D-0D96AA4494AF}" type="presParOf" srcId="{15060543-FA22-4619-8FF5-F78DA5FAFF69}" destId="{7775AB0F-0AA6-49A0-B085-8F50731F090D}" srcOrd="1" destOrd="0" presId="urn:microsoft.com/office/officeart/2005/8/layout/hierarchy2"/>
    <dgm:cxn modelId="{C098E1B2-0952-4EC3-8D17-1EFCC4C729AC}" type="presParOf" srcId="{7775AB0F-0AA6-49A0-B085-8F50731F090D}" destId="{9A40D8EC-4BD9-40E3-8B6A-C7C6DDCF35A9}" srcOrd="0" destOrd="0" presId="urn:microsoft.com/office/officeart/2005/8/layout/hierarchy2"/>
    <dgm:cxn modelId="{43142A17-8F37-4631-96C5-03A4F8577C81}" type="presParOf" srcId="{7775AB0F-0AA6-49A0-B085-8F50731F090D}" destId="{9C553420-4343-400C-BA03-EDE4C38A8979}" srcOrd="1" destOrd="0" presId="urn:microsoft.com/office/officeart/2005/8/layout/hierarchy2"/>
    <dgm:cxn modelId="{E8AB16DF-EB03-4D87-A150-F767BB48C3EA}" type="presParOf" srcId="{9C553420-4343-400C-BA03-EDE4C38A8979}" destId="{E5E765BC-0529-4E29-9447-C6981B12527A}" srcOrd="0" destOrd="0" presId="urn:microsoft.com/office/officeart/2005/8/layout/hierarchy2"/>
    <dgm:cxn modelId="{C25BB6EA-30FE-490B-9410-C2594520CC5F}" type="presParOf" srcId="{E5E765BC-0529-4E29-9447-C6981B12527A}" destId="{943D46A1-FD3C-466E-9854-6C40DFC0FEC2}" srcOrd="0" destOrd="0" presId="urn:microsoft.com/office/officeart/2005/8/layout/hierarchy2"/>
    <dgm:cxn modelId="{26275F23-A902-4BA0-B950-E6A2B599DD41}" type="presParOf" srcId="{9C553420-4343-400C-BA03-EDE4C38A8979}" destId="{B2407BE9-3C38-4B8D-8B95-5FCE99858A60}" srcOrd="1" destOrd="0" presId="urn:microsoft.com/office/officeart/2005/8/layout/hierarchy2"/>
    <dgm:cxn modelId="{A45DC3F9-8F4B-41C5-B0A7-C534E9FD7FB6}" type="presParOf" srcId="{B2407BE9-3C38-4B8D-8B95-5FCE99858A60}" destId="{56817D61-B37C-4345-9FB7-D5C63C049736}" srcOrd="0" destOrd="0" presId="urn:microsoft.com/office/officeart/2005/8/layout/hierarchy2"/>
    <dgm:cxn modelId="{85C460D8-0BC7-4CBA-8D77-E59E629DFC09}" type="presParOf" srcId="{B2407BE9-3C38-4B8D-8B95-5FCE99858A60}" destId="{724D1A28-B21B-4756-A8F8-D926F0B6F04D}" srcOrd="1" destOrd="0" presId="urn:microsoft.com/office/officeart/2005/8/layout/hierarchy2"/>
    <dgm:cxn modelId="{5A6A3C5F-C63E-4D49-B239-AE30048DCE14}" type="presParOf" srcId="{29F0C6BE-B87F-4D2E-9FD3-49CC07C09334}" destId="{A12274FB-3773-44B2-B542-867E6A20EBCD}" srcOrd="4" destOrd="0" presId="urn:microsoft.com/office/officeart/2005/8/layout/hierarchy2"/>
    <dgm:cxn modelId="{D75484A1-74E1-42C8-BECD-8C6A8C8DFC6E}" type="presParOf" srcId="{A12274FB-3773-44B2-B542-867E6A20EBCD}" destId="{5666D604-4D5D-4723-B4F5-7D0B1BB446D4}" srcOrd="0" destOrd="0" presId="urn:microsoft.com/office/officeart/2005/8/layout/hierarchy2"/>
    <dgm:cxn modelId="{2386885A-9790-4668-961F-9680A08F7740}" type="presParOf" srcId="{29F0C6BE-B87F-4D2E-9FD3-49CC07C09334}" destId="{32727809-1F3F-4D58-A215-B59516887574}" srcOrd="5" destOrd="0" presId="urn:microsoft.com/office/officeart/2005/8/layout/hierarchy2"/>
    <dgm:cxn modelId="{A031BF06-5AA5-4524-AA9D-4691571F8E22}" type="presParOf" srcId="{32727809-1F3F-4D58-A215-B59516887574}" destId="{E8EFB300-5118-4373-A824-526F1D269210}" srcOrd="0" destOrd="0" presId="urn:microsoft.com/office/officeart/2005/8/layout/hierarchy2"/>
    <dgm:cxn modelId="{9465C713-FD31-4FF5-A357-8FD2540413D4}" type="presParOf" srcId="{32727809-1F3F-4D58-A215-B59516887574}" destId="{80CECCB5-CC8F-4A2E-A8C1-90F689431D2B}" srcOrd="1" destOrd="0" presId="urn:microsoft.com/office/officeart/2005/8/layout/hierarchy2"/>
    <dgm:cxn modelId="{DCF8FEAF-F493-4812-BA25-FADA31F9C5D8}" type="presParOf" srcId="{80CECCB5-CC8F-4A2E-A8C1-90F689431D2B}" destId="{487F204E-3A5A-4190-8C10-9FA73A06D50A}" srcOrd="0" destOrd="0" presId="urn:microsoft.com/office/officeart/2005/8/layout/hierarchy2"/>
    <dgm:cxn modelId="{DC910746-71AE-4891-98CE-9C40C1FE3370}" type="presParOf" srcId="{487F204E-3A5A-4190-8C10-9FA73A06D50A}" destId="{66495F37-CC49-4ED5-ACCD-9149A8128611}" srcOrd="0" destOrd="0" presId="urn:microsoft.com/office/officeart/2005/8/layout/hierarchy2"/>
    <dgm:cxn modelId="{4C781D05-7462-4778-87A2-10364D142B7C}" type="presParOf" srcId="{80CECCB5-CC8F-4A2E-A8C1-90F689431D2B}" destId="{6A986FA9-ABDF-4E3E-A316-5548639A89EC}" srcOrd="1" destOrd="0" presId="urn:microsoft.com/office/officeart/2005/8/layout/hierarchy2"/>
    <dgm:cxn modelId="{95665DD0-6FEB-42EC-B9A2-BD6191D282EE}" type="presParOf" srcId="{6A986FA9-ABDF-4E3E-A316-5548639A89EC}" destId="{00D9393E-5917-4C8C-A268-B921472EA5A4}" srcOrd="0" destOrd="0" presId="urn:microsoft.com/office/officeart/2005/8/layout/hierarchy2"/>
    <dgm:cxn modelId="{EC6524B1-4F39-471C-8378-5FA3F3076326}" type="presParOf" srcId="{6A986FA9-ABDF-4E3E-A316-5548639A89EC}" destId="{2376A420-938E-4695-8326-817AB382D68F}" srcOrd="1" destOrd="0" presId="urn:microsoft.com/office/officeart/2005/8/layout/hierarchy2"/>
    <dgm:cxn modelId="{1E9B30A1-5C1D-4423-B31E-335C6EB87FB2}" type="presParOf" srcId="{2376A420-938E-4695-8326-817AB382D68F}" destId="{60A08D5D-F30A-4680-BA05-D6057D23A033}" srcOrd="0" destOrd="0" presId="urn:microsoft.com/office/officeart/2005/8/layout/hierarchy2"/>
    <dgm:cxn modelId="{29A08E9D-7740-4DA6-AE5A-1DD5B8DE627C}" type="presParOf" srcId="{60A08D5D-F30A-4680-BA05-D6057D23A033}" destId="{DF784486-41BB-4161-8183-81872BFF3A65}" srcOrd="0" destOrd="0" presId="urn:microsoft.com/office/officeart/2005/8/layout/hierarchy2"/>
    <dgm:cxn modelId="{99F801AC-FF2B-483F-AB2D-B654FC69B57C}" type="presParOf" srcId="{2376A420-938E-4695-8326-817AB382D68F}" destId="{470A67E3-D981-4D72-B260-61A1CF930CEE}" srcOrd="1" destOrd="0" presId="urn:microsoft.com/office/officeart/2005/8/layout/hierarchy2"/>
    <dgm:cxn modelId="{B7445462-DE50-4941-8B67-87C5C2B2E9E3}" type="presParOf" srcId="{470A67E3-D981-4D72-B260-61A1CF930CEE}" destId="{63E9CD7E-4EEB-4AEA-A188-277D4AF1ECEA}" srcOrd="0" destOrd="0" presId="urn:microsoft.com/office/officeart/2005/8/layout/hierarchy2"/>
    <dgm:cxn modelId="{1EDE7517-FAA7-4C6B-9445-87F9CD43A849}" type="presParOf" srcId="{470A67E3-D981-4D72-B260-61A1CF930CEE}" destId="{DB97DC92-316B-4A56-BCDC-5FBA89542526}" srcOrd="1" destOrd="0" presId="urn:microsoft.com/office/officeart/2005/8/layout/hierarchy2"/>
    <dgm:cxn modelId="{4FC6D705-EFA6-4A93-A732-218CB2422D8C}" type="presParOf" srcId="{C826CF7E-5000-44C2-898C-7148D3854687}" destId="{8843EFD8-02B0-4EEE-AFAC-B50EE10D7110}" srcOrd="1" destOrd="0" presId="urn:microsoft.com/office/officeart/2005/8/layout/hierarchy2"/>
    <dgm:cxn modelId="{D3426468-E8D0-41F3-8216-971F7898A0D8}" type="presParOf" srcId="{8843EFD8-02B0-4EEE-AFAC-B50EE10D7110}" destId="{8F426A81-7D41-4DEA-81C2-69D659318D33}" srcOrd="0" destOrd="0" presId="urn:microsoft.com/office/officeart/2005/8/layout/hierarchy2"/>
    <dgm:cxn modelId="{51F9E70A-93E7-4B2A-8A00-441EA36807E6}" type="presParOf" srcId="{8843EFD8-02B0-4EEE-AFAC-B50EE10D7110}" destId="{C4400B08-70ED-473E-9D19-A531914FF7FC}" srcOrd="1" destOrd="0" presId="urn:microsoft.com/office/officeart/2005/8/layout/hierarchy2"/>
    <dgm:cxn modelId="{4410194D-947E-407D-BCC1-7358414D2A8B}" type="presParOf" srcId="{C4400B08-70ED-473E-9D19-A531914FF7FC}" destId="{EA732F93-B906-4A21-AE72-B9E5D710FAE9}" srcOrd="0" destOrd="0" presId="urn:microsoft.com/office/officeart/2005/8/layout/hierarchy2"/>
    <dgm:cxn modelId="{B4FB83B3-60AE-4981-9AF1-7F9A8FBD9AE8}" type="presParOf" srcId="{EA732F93-B906-4A21-AE72-B9E5D710FAE9}" destId="{0D884A48-D069-43AA-8399-5EB47EA02192}" srcOrd="0" destOrd="0" presId="urn:microsoft.com/office/officeart/2005/8/layout/hierarchy2"/>
    <dgm:cxn modelId="{CBC01339-C45C-4B98-8F70-EB37CB41214D}" type="presParOf" srcId="{C4400B08-70ED-473E-9D19-A531914FF7FC}" destId="{C6EAE07C-7D68-4D92-A78C-5D46C76951AC}" srcOrd="1" destOrd="0" presId="urn:microsoft.com/office/officeart/2005/8/layout/hierarchy2"/>
    <dgm:cxn modelId="{AE2A5AE9-340B-4F36-9342-4BC2009501B9}" type="presParOf" srcId="{C6EAE07C-7D68-4D92-A78C-5D46C76951AC}" destId="{F24A5E81-10F0-42FB-B3A1-BD0A528CFF8E}" srcOrd="0" destOrd="0" presId="urn:microsoft.com/office/officeart/2005/8/layout/hierarchy2"/>
    <dgm:cxn modelId="{7CC9EE35-6E92-4AC2-BD8E-62922DFBB654}" type="presParOf" srcId="{C6EAE07C-7D68-4D92-A78C-5D46C76951AC}" destId="{0E3E5E89-708A-4F4A-ADD6-D68742AFA4E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D8434E-E620-4019-9178-B75B86094CF4}"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CB1F9CF8-D73F-4EB0-B8C6-EE4BFB0CA75C}">
      <dgm:prSet custT="1"/>
      <dgm:spPr/>
      <dgm:t>
        <a:bodyPr/>
        <a:lstStyle/>
        <a:p>
          <a:pPr rtl="1"/>
          <a:r>
            <a:rPr lang="fa-IR" sz="1600" smtClean="0">
              <a:cs typeface="B Koodak" pitchFamily="2" charset="-78"/>
            </a:rPr>
            <a:t>سوال</a:t>
          </a:r>
          <a:endParaRPr lang="fa-IR" sz="1600">
            <a:cs typeface="B Koodak" pitchFamily="2" charset="-78"/>
          </a:endParaRPr>
        </a:p>
      </dgm:t>
    </dgm:pt>
    <dgm:pt modelId="{7D97F119-2654-4CE1-9F22-8B3BDE5807C5}" type="parTrans" cxnId="{D385251E-FDC3-4AE2-B965-8E558B698AB9}">
      <dgm:prSet/>
      <dgm:spPr/>
      <dgm:t>
        <a:bodyPr/>
        <a:lstStyle/>
        <a:p>
          <a:pPr rtl="1"/>
          <a:endParaRPr lang="fa-IR" sz="1600">
            <a:cs typeface="B Koodak" pitchFamily="2" charset="-78"/>
          </a:endParaRPr>
        </a:p>
      </dgm:t>
    </dgm:pt>
    <dgm:pt modelId="{4F6F39C6-42E3-4ACE-8F29-BC33DA86CD2D}" type="sibTrans" cxnId="{D385251E-FDC3-4AE2-B965-8E558B698AB9}">
      <dgm:prSet/>
      <dgm:spPr/>
      <dgm:t>
        <a:bodyPr/>
        <a:lstStyle/>
        <a:p>
          <a:pPr rtl="1"/>
          <a:endParaRPr lang="fa-IR" sz="1600">
            <a:cs typeface="B Koodak" pitchFamily="2" charset="-78"/>
          </a:endParaRPr>
        </a:p>
      </dgm:t>
    </dgm:pt>
    <dgm:pt modelId="{FCCE8EB4-CF4F-4E20-A581-95E49E262C7A}">
      <dgm:prSet custT="1"/>
      <dgm:spPr/>
      <dgm:t>
        <a:bodyPr/>
        <a:lstStyle/>
        <a:p>
          <a:pPr rtl="1"/>
          <a:r>
            <a:rPr lang="fa-IR" sz="1600" dirty="0" smtClean="0">
              <a:cs typeface="B Koodak" pitchFamily="2" charset="-78"/>
            </a:rPr>
            <a:t>به چه جهت در برخی آیات شفاعت به صورت مطلق نفی شده است؟</a:t>
          </a:r>
          <a:endParaRPr lang="fa-IR" sz="1600" dirty="0">
            <a:cs typeface="B Koodak" pitchFamily="2" charset="-78"/>
          </a:endParaRPr>
        </a:p>
      </dgm:t>
    </dgm:pt>
    <dgm:pt modelId="{A76C11B9-07F8-447B-AEB1-B9CC3C7A7A10}" type="parTrans" cxnId="{C747BA54-F69A-47A4-A300-63B4450CDA02}">
      <dgm:prSet custT="1"/>
      <dgm:spPr/>
      <dgm:t>
        <a:bodyPr/>
        <a:lstStyle/>
        <a:p>
          <a:pPr rtl="1"/>
          <a:endParaRPr lang="fa-IR" sz="1600">
            <a:cs typeface="B Koodak" pitchFamily="2" charset="-78"/>
          </a:endParaRPr>
        </a:p>
      </dgm:t>
    </dgm:pt>
    <dgm:pt modelId="{70D2BC7E-DCE2-473F-9BF7-ACFD6A5B2A5B}" type="sibTrans" cxnId="{C747BA54-F69A-47A4-A300-63B4450CDA02}">
      <dgm:prSet/>
      <dgm:spPr/>
      <dgm:t>
        <a:bodyPr/>
        <a:lstStyle/>
        <a:p>
          <a:pPr rtl="1"/>
          <a:endParaRPr lang="fa-IR" sz="1600">
            <a:cs typeface="B Koodak" pitchFamily="2" charset="-78"/>
          </a:endParaRPr>
        </a:p>
      </dgm:t>
    </dgm:pt>
    <dgm:pt modelId="{ACAB2C8A-B80C-47CF-B2B3-D82BDFA6E43B}">
      <dgm:prSet custT="1"/>
      <dgm:spPr/>
      <dgm:t>
        <a:bodyPr/>
        <a:lstStyle/>
        <a:p>
          <a:pPr rtl="1"/>
          <a:r>
            <a:rPr lang="fa-IR" sz="1600" smtClean="0">
              <a:cs typeface="B Koodak" pitchFamily="2" charset="-78"/>
            </a:rPr>
            <a:t>پاسخ</a:t>
          </a:r>
          <a:endParaRPr lang="fa-IR" sz="1600">
            <a:cs typeface="B Koodak" pitchFamily="2" charset="-78"/>
          </a:endParaRPr>
        </a:p>
      </dgm:t>
    </dgm:pt>
    <dgm:pt modelId="{D41C528B-ABC1-4381-B7A7-E51BA0E1B128}" type="parTrans" cxnId="{1503678A-040B-45D0-92FE-90AE7EF4146E}">
      <dgm:prSet/>
      <dgm:spPr/>
      <dgm:t>
        <a:bodyPr/>
        <a:lstStyle/>
        <a:p>
          <a:pPr rtl="1"/>
          <a:endParaRPr lang="fa-IR" sz="1600">
            <a:cs typeface="B Koodak" pitchFamily="2" charset="-78"/>
          </a:endParaRPr>
        </a:p>
      </dgm:t>
    </dgm:pt>
    <dgm:pt modelId="{09B2C226-D77C-489A-9E57-67608949D34B}" type="sibTrans" cxnId="{1503678A-040B-45D0-92FE-90AE7EF4146E}">
      <dgm:prSet/>
      <dgm:spPr/>
      <dgm:t>
        <a:bodyPr/>
        <a:lstStyle/>
        <a:p>
          <a:pPr rtl="1"/>
          <a:endParaRPr lang="fa-IR" sz="1600">
            <a:cs typeface="B Koodak" pitchFamily="2" charset="-78"/>
          </a:endParaRPr>
        </a:p>
      </dgm:t>
    </dgm:pt>
    <dgm:pt modelId="{9433566C-0104-4D29-A77F-81ADBF7CF645}">
      <dgm:prSet custT="1"/>
      <dgm:spPr/>
      <dgm:t>
        <a:bodyPr/>
        <a:lstStyle/>
        <a:p>
          <a:pPr rtl="1"/>
          <a:r>
            <a:rPr lang="fa-IR" sz="1600" dirty="0" smtClean="0">
              <a:cs typeface="B Koodak" pitchFamily="2" charset="-78"/>
            </a:rPr>
            <a:t>تفسیر غلط از شفاعت در نزد مشرکان جاهلیت</a:t>
          </a:r>
          <a:endParaRPr lang="fa-IR" sz="1600" dirty="0">
            <a:cs typeface="B Koodak" pitchFamily="2" charset="-78"/>
          </a:endParaRPr>
        </a:p>
      </dgm:t>
    </dgm:pt>
    <dgm:pt modelId="{0019F99D-B3C7-4292-A5F0-FC247B96C6A2}" type="parTrans" cxnId="{ABC63B04-7A3F-41A7-9A92-12F744300C6F}">
      <dgm:prSet custT="1"/>
      <dgm:spPr/>
      <dgm:t>
        <a:bodyPr/>
        <a:lstStyle/>
        <a:p>
          <a:pPr rtl="1"/>
          <a:endParaRPr lang="fa-IR" sz="1600">
            <a:cs typeface="B Koodak" pitchFamily="2" charset="-78"/>
          </a:endParaRPr>
        </a:p>
      </dgm:t>
    </dgm:pt>
    <dgm:pt modelId="{E8B63AE1-94F8-4D71-9D8D-6267BEC7647C}" type="sibTrans" cxnId="{ABC63B04-7A3F-41A7-9A92-12F744300C6F}">
      <dgm:prSet/>
      <dgm:spPr/>
      <dgm:t>
        <a:bodyPr/>
        <a:lstStyle/>
        <a:p>
          <a:pPr rtl="1"/>
          <a:endParaRPr lang="fa-IR" sz="1600">
            <a:cs typeface="B Koodak" pitchFamily="2" charset="-78"/>
          </a:endParaRPr>
        </a:p>
      </dgm:t>
    </dgm:pt>
    <dgm:pt modelId="{D7F0A8EC-6D7B-4FEA-AA89-7BD5E9059BAC}">
      <dgm:prSet custT="1"/>
      <dgm:spPr/>
      <dgm:t>
        <a:bodyPr/>
        <a:lstStyle/>
        <a:p>
          <a:pPr rtl="1"/>
          <a:r>
            <a:rPr lang="fa-IR" sz="1600" dirty="0" smtClean="0">
              <a:cs typeface="B Koodak" pitchFamily="2" charset="-78"/>
            </a:rPr>
            <a:t>شفاعت کننده کسی است که اگرشفاعت او پذیرفته نشود ضرری از جانب او به خداوند می رسد!</a:t>
          </a:r>
          <a:endParaRPr lang="fa-IR" sz="1600" dirty="0">
            <a:cs typeface="B Koodak" pitchFamily="2" charset="-78"/>
          </a:endParaRPr>
        </a:p>
      </dgm:t>
    </dgm:pt>
    <dgm:pt modelId="{421187A9-CC20-4860-8E96-8CA61A3B8156}" type="parTrans" cxnId="{E791C1C7-F34C-494A-9061-A2BBCD886711}">
      <dgm:prSet custT="1"/>
      <dgm:spPr/>
      <dgm:t>
        <a:bodyPr/>
        <a:lstStyle/>
        <a:p>
          <a:pPr rtl="1"/>
          <a:endParaRPr lang="fa-IR" sz="1600">
            <a:cs typeface="B Koodak" pitchFamily="2" charset="-78"/>
          </a:endParaRPr>
        </a:p>
      </dgm:t>
    </dgm:pt>
    <dgm:pt modelId="{07558353-81C5-4157-8329-08EFC569B5AD}" type="sibTrans" cxnId="{E791C1C7-F34C-494A-9061-A2BBCD886711}">
      <dgm:prSet/>
      <dgm:spPr/>
      <dgm:t>
        <a:bodyPr/>
        <a:lstStyle/>
        <a:p>
          <a:pPr rtl="1"/>
          <a:endParaRPr lang="fa-IR" sz="1600">
            <a:cs typeface="B Koodak" pitchFamily="2" charset="-78"/>
          </a:endParaRPr>
        </a:p>
      </dgm:t>
    </dgm:pt>
    <dgm:pt modelId="{27A1C321-565E-405C-9037-8BA36619FE28}">
      <dgm:prSet custT="1"/>
      <dgm:spPr/>
      <dgm:t>
        <a:bodyPr/>
        <a:lstStyle/>
        <a:p>
          <a:pPr rtl="1"/>
          <a:r>
            <a:rPr lang="fa-IR" sz="1600" dirty="0" smtClean="0">
              <a:cs typeface="B Koodak" pitchFamily="2" charset="-78"/>
            </a:rPr>
            <a:t>زیرا برای خدا اوصاف انسانی مثل نیاز به مونس و کمک یار و ... قائل بودند</a:t>
          </a:r>
          <a:endParaRPr lang="fa-IR" sz="1600" dirty="0">
            <a:cs typeface="B Koodak" pitchFamily="2" charset="-78"/>
          </a:endParaRPr>
        </a:p>
      </dgm:t>
    </dgm:pt>
    <dgm:pt modelId="{2F264ACD-A4C0-48C7-9178-ACFE2923E2AB}" type="parTrans" cxnId="{E0987FB7-9894-47E1-9EC2-562738052C0A}">
      <dgm:prSet custT="1"/>
      <dgm:spPr/>
      <dgm:t>
        <a:bodyPr/>
        <a:lstStyle/>
        <a:p>
          <a:pPr rtl="1"/>
          <a:endParaRPr lang="fa-IR" sz="1600">
            <a:cs typeface="B Koodak" pitchFamily="2" charset="-78"/>
          </a:endParaRPr>
        </a:p>
      </dgm:t>
    </dgm:pt>
    <dgm:pt modelId="{167CCC92-2FCF-4FF9-96F2-C747EDD3B233}" type="sibTrans" cxnId="{E0987FB7-9894-47E1-9EC2-562738052C0A}">
      <dgm:prSet/>
      <dgm:spPr/>
      <dgm:t>
        <a:bodyPr/>
        <a:lstStyle/>
        <a:p>
          <a:pPr rtl="1"/>
          <a:endParaRPr lang="fa-IR" sz="1600">
            <a:cs typeface="B Koodak" pitchFamily="2" charset="-78"/>
          </a:endParaRPr>
        </a:p>
      </dgm:t>
    </dgm:pt>
    <dgm:pt modelId="{C8302336-D81A-4D34-B181-9DB1A6CE3BA5}">
      <dgm:prSet custT="1"/>
      <dgm:spPr/>
      <dgm:t>
        <a:bodyPr/>
        <a:lstStyle/>
        <a:p>
          <a:pPr rtl="1"/>
          <a:r>
            <a:rPr lang="fa-IR" sz="1600" dirty="0" smtClean="0">
              <a:cs typeface="B Koodak" pitchFamily="2" charset="-78"/>
            </a:rPr>
            <a:t>به همین جهت بود که بت ها را شفیعان خود محسوب می کردند</a:t>
          </a:r>
          <a:endParaRPr lang="fa-IR" sz="1600" dirty="0">
            <a:cs typeface="B Koodak" pitchFamily="2" charset="-78"/>
          </a:endParaRPr>
        </a:p>
      </dgm:t>
    </dgm:pt>
    <dgm:pt modelId="{A3F82536-D638-414E-A922-3EA3007FD70B}" type="parTrans" cxnId="{043421FE-82F7-4DCA-9099-4E01D6F9160F}">
      <dgm:prSet custT="1"/>
      <dgm:spPr/>
      <dgm:t>
        <a:bodyPr/>
        <a:lstStyle/>
        <a:p>
          <a:pPr rtl="1"/>
          <a:endParaRPr lang="fa-IR" sz="1600">
            <a:cs typeface="B Koodak" pitchFamily="2" charset="-78"/>
          </a:endParaRPr>
        </a:p>
      </dgm:t>
    </dgm:pt>
    <dgm:pt modelId="{432DBA61-329D-4593-90F7-35D10006258C}" type="sibTrans" cxnId="{043421FE-82F7-4DCA-9099-4E01D6F9160F}">
      <dgm:prSet/>
      <dgm:spPr/>
      <dgm:t>
        <a:bodyPr/>
        <a:lstStyle/>
        <a:p>
          <a:pPr rtl="1"/>
          <a:endParaRPr lang="fa-IR" sz="1600">
            <a:cs typeface="B Koodak" pitchFamily="2" charset="-78"/>
          </a:endParaRPr>
        </a:p>
      </dgm:t>
    </dgm:pt>
    <dgm:pt modelId="{6231EF41-5769-4A7E-BA9B-6292E9FF51AB}">
      <dgm:prSet custT="1"/>
      <dgm:spPr/>
      <dgm:t>
        <a:bodyPr/>
        <a:lstStyle/>
        <a:p>
          <a:pPr rtl="1"/>
          <a:r>
            <a:rPr lang="fa-IR" sz="1600" dirty="0" smtClean="0">
              <a:cs typeface="B Koodak" pitchFamily="2" charset="-78"/>
            </a:rPr>
            <a:t>وَ يَعْبُدُونَ مِن دُونِ اللَّهِ مَا لَا يَضُرُّهُمْ وَ لَا يَنفَعُهُمْ وَ يَقُولُونَ هَؤُلَاءِ شُفَعَؤُنَا عِندَ الله (یونس / 18)</a:t>
          </a:r>
          <a:endParaRPr lang="fa-IR" sz="1600" dirty="0">
            <a:cs typeface="B Koodak" pitchFamily="2" charset="-78"/>
          </a:endParaRPr>
        </a:p>
      </dgm:t>
    </dgm:pt>
    <dgm:pt modelId="{45F33422-A26C-4543-9325-542C3B30C080}" type="parTrans" cxnId="{CF9B210D-99B8-4069-A2CC-1245AD6758BB}">
      <dgm:prSet custT="1"/>
      <dgm:spPr/>
      <dgm:t>
        <a:bodyPr/>
        <a:lstStyle/>
        <a:p>
          <a:pPr rtl="1"/>
          <a:endParaRPr lang="fa-IR" sz="1600">
            <a:cs typeface="B Koodak" pitchFamily="2" charset="-78"/>
          </a:endParaRPr>
        </a:p>
      </dgm:t>
    </dgm:pt>
    <dgm:pt modelId="{2F1A9CA9-9401-4350-BD58-393E8638B551}" type="sibTrans" cxnId="{CF9B210D-99B8-4069-A2CC-1245AD6758BB}">
      <dgm:prSet/>
      <dgm:spPr/>
      <dgm:t>
        <a:bodyPr/>
        <a:lstStyle/>
        <a:p>
          <a:pPr rtl="1"/>
          <a:endParaRPr lang="fa-IR" sz="1600">
            <a:cs typeface="B Koodak" pitchFamily="2" charset="-78"/>
          </a:endParaRPr>
        </a:p>
      </dgm:t>
    </dgm:pt>
    <dgm:pt modelId="{1CC019AC-A7E5-4D0C-B46B-779A1D843C90}">
      <dgm:prSet custT="1"/>
      <dgm:spPr/>
      <dgm:t>
        <a:bodyPr/>
        <a:lstStyle/>
        <a:p>
          <a:pPr rtl="1"/>
          <a:r>
            <a:rPr lang="fa-IR" sz="1600" dirty="0" smtClean="0">
              <a:cs typeface="B Koodak" pitchFamily="2" charset="-78"/>
            </a:rPr>
            <a:t>َ مَا نَعْبُدُهُمْ إِلَّا لِيُقَرِّبُونَا إِلىَ اللَّهِ زُلْفَى (زمر /3)</a:t>
          </a:r>
          <a:endParaRPr lang="fa-IR" sz="1600" dirty="0">
            <a:cs typeface="B Koodak" pitchFamily="2" charset="-78"/>
          </a:endParaRPr>
        </a:p>
      </dgm:t>
    </dgm:pt>
    <dgm:pt modelId="{07BA02D8-0E37-44A0-8781-9BB09C6109DF}" type="parTrans" cxnId="{AA7194AD-09BA-4F09-9F04-AF2ABCDEDECA}">
      <dgm:prSet custT="1"/>
      <dgm:spPr/>
      <dgm:t>
        <a:bodyPr/>
        <a:lstStyle/>
        <a:p>
          <a:pPr rtl="1"/>
          <a:endParaRPr lang="fa-IR" sz="1600">
            <a:cs typeface="B Koodak" pitchFamily="2" charset="-78"/>
          </a:endParaRPr>
        </a:p>
      </dgm:t>
    </dgm:pt>
    <dgm:pt modelId="{83753424-3037-4DA1-8158-71500CE74E04}" type="sibTrans" cxnId="{AA7194AD-09BA-4F09-9F04-AF2ABCDEDECA}">
      <dgm:prSet/>
      <dgm:spPr/>
      <dgm:t>
        <a:bodyPr/>
        <a:lstStyle/>
        <a:p>
          <a:pPr rtl="1"/>
          <a:endParaRPr lang="fa-IR" sz="1600">
            <a:cs typeface="B Koodak" pitchFamily="2" charset="-78"/>
          </a:endParaRPr>
        </a:p>
      </dgm:t>
    </dgm:pt>
    <dgm:pt modelId="{5040D8D1-2924-4435-9175-8E097846D825}">
      <dgm:prSet custT="1"/>
      <dgm:spPr/>
      <dgm:t>
        <a:bodyPr/>
        <a:lstStyle/>
        <a:p>
          <a:pPr rtl="1"/>
          <a:r>
            <a:rPr lang="fa-IR" sz="1600" dirty="0" smtClean="0">
              <a:cs typeface="B Koodak" pitchFamily="2" charset="-78"/>
            </a:rPr>
            <a:t>قرآن کریم در مقام نفی این پندار جاهلانه شفاعت را نفی کرده است</a:t>
          </a:r>
          <a:endParaRPr lang="fa-IR" sz="1600" dirty="0">
            <a:cs typeface="B Koodak" pitchFamily="2" charset="-78"/>
          </a:endParaRPr>
        </a:p>
      </dgm:t>
    </dgm:pt>
    <dgm:pt modelId="{DE59CD26-B568-4520-B376-3EEC52917050}" type="parTrans" cxnId="{C59E22A5-5D72-4D6F-9554-34303FB796DD}">
      <dgm:prSet custT="1"/>
      <dgm:spPr/>
      <dgm:t>
        <a:bodyPr/>
        <a:lstStyle/>
        <a:p>
          <a:pPr rtl="1"/>
          <a:endParaRPr lang="fa-IR" sz="1600">
            <a:cs typeface="B Koodak" pitchFamily="2" charset="-78"/>
          </a:endParaRPr>
        </a:p>
      </dgm:t>
    </dgm:pt>
    <dgm:pt modelId="{5C5ADE52-F794-4EE6-A8D5-D4A3D9B6FD43}" type="sibTrans" cxnId="{C59E22A5-5D72-4D6F-9554-34303FB796DD}">
      <dgm:prSet/>
      <dgm:spPr/>
      <dgm:t>
        <a:bodyPr/>
        <a:lstStyle/>
        <a:p>
          <a:pPr rtl="1"/>
          <a:endParaRPr lang="fa-IR" sz="1600">
            <a:cs typeface="B Koodak" pitchFamily="2" charset="-78"/>
          </a:endParaRPr>
        </a:p>
      </dgm:t>
    </dgm:pt>
    <dgm:pt modelId="{1226BD64-92B4-4167-88F7-DD3A776F8006}">
      <dgm:prSet custT="1"/>
      <dgm:spPr/>
      <dgm:t>
        <a:bodyPr/>
        <a:lstStyle/>
        <a:p>
          <a:pPr rtl="1"/>
          <a:r>
            <a:rPr lang="fa-IR" sz="1600" dirty="0" smtClean="0">
              <a:cs typeface="B Koodak" pitchFamily="2" charset="-78"/>
            </a:rPr>
            <a:t>ما لَكُمْ مِنْ دُونِهِ مِنْ وَلِيٍّ وَ لا شَفيعٍ أَ فَلا تَتَذَكَّرُونَ (سجده / 4)</a:t>
          </a:r>
          <a:endParaRPr lang="fa-IR" sz="1600" dirty="0">
            <a:cs typeface="B Koodak" pitchFamily="2" charset="-78"/>
          </a:endParaRPr>
        </a:p>
      </dgm:t>
    </dgm:pt>
    <dgm:pt modelId="{730CB241-D7B8-4F39-BED3-F548E1C7AD6C}" type="parTrans" cxnId="{CCD15DAF-01D7-45CE-A7D5-61B9997A5905}">
      <dgm:prSet custT="1"/>
      <dgm:spPr/>
      <dgm:t>
        <a:bodyPr/>
        <a:lstStyle/>
        <a:p>
          <a:pPr rtl="1"/>
          <a:endParaRPr lang="fa-IR" sz="1600">
            <a:cs typeface="B Koodak" pitchFamily="2" charset="-78"/>
          </a:endParaRPr>
        </a:p>
      </dgm:t>
    </dgm:pt>
    <dgm:pt modelId="{0A71C782-EC15-4C27-9E10-FE71B4797520}" type="sibTrans" cxnId="{CCD15DAF-01D7-45CE-A7D5-61B9997A5905}">
      <dgm:prSet/>
      <dgm:spPr/>
      <dgm:t>
        <a:bodyPr/>
        <a:lstStyle/>
        <a:p>
          <a:pPr rtl="1"/>
          <a:endParaRPr lang="fa-IR" sz="1600">
            <a:cs typeface="B Koodak" pitchFamily="2" charset="-78"/>
          </a:endParaRPr>
        </a:p>
      </dgm:t>
    </dgm:pt>
    <dgm:pt modelId="{1CA18CD5-693E-4357-A20A-1E3264A9F16A}">
      <dgm:prSet custT="1"/>
      <dgm:spPr/>
      <dgm:t>
        <a:bodyPr/>
        <a:lstStyle/>
        <a:p>
          <a:pPr rtl="1"/>
          <a:r>
            <a:rPr lang="fa-IR" sz="1600" dirty="0" smtClean="0">
              <a:cs typeface="B Koodak" pitchFamily="2" charset="-78"/>
            </a:rPr>
            <a:t>در عین حال در بسیاری از آیات شفاعت باذن الله مطرح شده است ...</a:t>
          </a:r>
          <a:endParaRPr lang="fa-IR" sz="1600" dirty="0">
            <a:cs typeface="B Koodak" pitchFamily="2" charset="-78"/>
          </a:endParaRPr>
        </a:p>
      </dgm:t>
    </dgm:pt>
    <dgm:pt modelId="{A7B39BA6-4287-4A43-8156-527FB714C74D}" type="parTrans" cxnId="{BF81BF4A-1C99-455D-B65E-7B5D318EA586}">
      <dgm:prSet custT="1"/>
      <dgm:spPr/>
      <dgm:t>
        <a:bodyPr/>
        <a:lstStyle/>
        <a:p>
          <a:pPr rtl="1"/>
          <a:endParaRPr lang="fa-IR" sz="1600">
            <a:cs typeface="B Koodak" pitchFamily="2" charset="-78"/>
          </a:endParaRPr>
        </a:p>
      </dgm:t>
    </dgm:pt>
    <dgm:pt modelId="{62697F1D-46F1-4D7B-AA4A-59B5EAD619EE}" type="sibTrans" cxnId="{BF81BF4A-1C99-455D-B65E-7B5D318EA586}">
      <dgm:prSet/>
      <dgm:spPr/>
      <dgm:t>
        <a:bodyPr/>
        <a:lstStyle/>
        <a:p>
          <a:pPr rtl="1"/>
          <a:endParaRPr lang="fa-IR" sz="1600">
            <a:cs typeface="B Koodak" pitchFamily="2" charset="-78"/>
          </a:endParaRPr>
        </a:p>
      </dgm:t>
    </dgm:pt>
    <dgm:pt modelId="{18BA615A-0EDC-48AE-93DB-4BC1FF08F9C7}">
      <dgm:prSet custT="1"/>
      <dgm:spPr/>
      <dgm:t>
        <a:bodyPr/>
        <a:lstStyle/>
        <a:p>
          <a:pPr rtl="1"/>
          <a:r>
            <a:rPr lang="fa-IR" sz="1600" smtClean="0">
              <a:cs typeface="B Koodak" pitchFamily="2" charset="-78"/>
            </a:rPr>
            <a:t>بنابراین</a:t>
          </a:r>
          <a:endParaRPr lang="fa-IR" sz="1600">
            <a:cs typeface="B Koodak" pitchFamily="2" charset="-78"/>
          </a:endParaRPr>
        </a:p>
      </dgm:t>
    </dgm:pt>
    <dgm:pt modelId="{F1FDEB26-05AE-4CDF-8085-E61D74377855}" type="parTrans" cxnId="{B180C344-22A3-40F4-9A56-149682262FF3}">
      <dgm:prSet custT="1"/>
      <dgm:spPr/>
      <dgm:t>
        <a:bodyPr/>
        <a:lstStyle/>
        <a:p>
          <a:pPr rtl="1"/>
          <a:endParaRPr lang="fa-IR" sz="1600">
            <a:cs typeface="B Koodak" pitchFamily="2" charset="-78"/>
          </a:endParaRPr>
        </a:p>
      </dgm:t>
    </dgm:pt>
    <dgm:pt modelId="{2BB97370-E54F-4979-8F95-6FD419CFEC60}" type="sibTrans" cxnId="{B180C344-22A3-40F4-9A56-149682262FF3}">
      <dgm:prSet/>
      <dgm:spPr/>
      <dgm:t>
        <a:bodyPr/>
        <a:lstStyle/>
        <a:p>
          <a:pPr rtl="1"/>
          <a:endParaRPr lang="fa-IR" sz="1600">
            <a:cs typeface="B Koodak" pitchFamily="2" charset="-78"/>
          </a:endParaRPr>
        </a:p>
      </dgm:t>
    </dgm:pt>
    <dgm:pt modelId="{69824B09-F3DD-438E-90FF-2355066C224A}">
      <dgm:prSet custT="1"/>
      <dgm:spPr/>
      <dgm:t>
        <a:bodyPr/>
        <a:lstStyle/>
        <a:p>
          <a:pPr rtl="1"/>
          <a:r>
            <a:rPr lang="fa-IR" sz="1600" dirty="0" smtClean="0">
              <a:cs typeface="B Koodak" pitchFamily="2" charset="-78"/>
            </a:rPr>
            <a:t>پذیرش شفاعت به جهت نیاز به شفیع نیست بلکه مسیری است که خود خداوند برای سعادت ابدی قرار داده است</a:t>
          </a:r>
          <a:endParaRPr lang="fa-IR" sz="1600" dirty="0">
            <a:cs typeface="B Koodak" pitchFamily="2" charset="-78"/>
          </a:endParaRPr>
        </a:p>
      </dgm:t>
    </dgm:pt>
    <dgm:pt modelId="{46DD92DA-308D-4FCC-8546-98011BEBACAF}" type="parTrans" cxnId="{1D735ABD-17B3-4FF9-84DB-00199BE2447E}">
      <dgm:prSet custT="1"/>
      <dgm:spPr/>
      <dgm:t>
        <a:bodyPr/>
        <a:lstStyle/>
        <a:p>
          <a:pPr rtl="1"/>
          <a:endParaRPr lang="fa-IR" sz="1600">
            <a:cs typeface="B Koodak" pitchFamily="2" charset="-78"/>
          </a:endParaRPr>
        </a:p>
      </dgm:t>
    </dgm:pt>
    <dgm:pt modelId="{B484F9D2-D50D-4688-B70A-01F7668DAE09}" type="sibTrans" cxnId="{1D735ABD-17B3-4FF9-84DB-00199BE2447E}">
      <dgm:prSet/>
      <dgm:spPr/>
      <dgm:t>
        <a:bodyPr/>
        <a:lstStyle/>
        <a:p>
          <a:pPr rtl="1"/>
          <a:endParaRPr lang="fa-IR" sz="1600">
            <a:cs typeface="B Koodak" pitchFamily="2" charset="-78"/>
          </a:endParaRPr>
        </a:p>
      </dgm:t>
    </dgm:pt>
    <dgm:pt modelId="{C0FF14A8-9FC0-44DF-A14C-258049FE286C}">
      <dgm:prSet custT="1"/>
      <dgm:spPr/>
      <dgm:t>
        <a:bodyPr/>
        <a:lstStyle/>
        <a:p>
          <a:pPr rtl="1"/>
          <a:r>
            <a:rPr lang="fa-IR" sz="1600" dirty="0" smtClean="0">
              <a:cs typeface="B Koodak" pitchFamily="2" charset="-78"/>
            </a:rPr>
            <a:t>تفاوت بین شفاعت صحیح و شفاعت شرک آمیز مانند تفاوت بین ولایت باذن الله و ولایت مستقل است</a:t>
          </a:r>
          <a:endParaRPr lang="fa-IR" sz="1600" dirty="0">
            <a:cs typeface="B Koodak" pitchFamily="2" charset="-78"/>
          </a:endParaRPr>
        </a:p>
      </dgm:t>
    </dgm:pt>
    <dgm:pt modelId="{02BD5657-2048-40B0-B91E-C4B46CDF41DD}" type="parTrans" cxnId="{B548E599-9FAF-4DF4-B81B-DC3A42E5A536}">
      <dgm:prSet custT="1"/>
      <dgm:spPr/>
      <dgm:t>
        <a:bodyPr/>
        <a:lstStyle/>
        <a:p>
          <a:pPr rtl="1"/>
          <a:endParaRPr lang="fa-IR" sz="1600">
            <a:cs typeface="B Koodak" pitchFamily="2" charset="-78"/>
          </a:endParaRPr>
        </a:p>
      </dgm:t>
    </dgm:pt>
    <dgm:pt modelId="{F647D760-3BF7-4253-AA06-224490A9D3D6}" type="sibTrans" cxnId="{B548E599-9FAF-4DF4-B81B-DC3A42E5A536}">
      <dgm:prSet/>
      <dgm:spPr/>
      <dgm:t>
        <a:bodyPr/>
        <a:lstStyle/>
        <a:p>
          <a:pPr rtl="1"/>
          <a:endParaRPr lang="fa-IR" sz="1600">
            <a:cs typeface="B Koodak" pitchFamily="2" charset="-78"/>
          </a:endParaRPr>
        </a:p>
      </dgm:t>
    </dgm:pt>
    <dgm:pt modelId="{9533A730-903B-4B90-A388-7DC4A1140BCD}" type="pres">
      <dgm:prSet presAssocID="{68D8434E-E620-4019-9178-B75B86094CF4}" presName="diagram" presStyleCnt="0">
        <dgm:presLayoutVars>
          <dgm:chPref val="1"/>
          <dgm:dir val="rev"/>
          <dgm:animOne val="branch"/>
          <dgm:animLvl val="lvl"/>
          <dgm:resizeHandles val="exact"/>
        </dgm:presLayoutVars>
      </dgm:prSet>
      <dgm:spPr/>
      <dgm:t>
        <a:bodyPr/>
        <a:lstStyle/>
        <a:p>
          <a:pPr rtl="1"/>
          <a:endParaRPr lang="fa-IR"/>
        </a:p>
      </dgm:t>
    </dgm:pt>
    <dgm:pt modelId="{0F689289-2753-46F7-A40A-5DF187C2F89C}" type="pres">
      <dgm:prSet presAssocID="{CB1F9CF8-D73F-4EB0-B8C6-EE4BFB0CA75C}" presName="root1" presStyleCnt="0"/>
      <dgm:spPr/>
    </dgm:pt>
    <dgm:pt modelId="{8C8E78C6-523A-4F96-AFB7-EB3E7A5E25B8}" type="pres">
      <dgm:prSet presAssocID="{CB1F9CF8-D73F-4EB0-B8C6-EE4BFB0CA75C}" presName="LevelOneTextNode" presStyleLbl="node0" presStyleIdx="0" presStyleCnt="2" custScaleX="43681" custScaleY="68638">
        <dgm:presLayoutVars>
          <dgm:chPref val="3"/>
        </dgm:presLayoutVars>
      </dgm:prSet>
      <dgm:spPr/>
      <dgm:t>
        <a:bodyPr/>
        <a:lstStyle/>
        <a:p>
          <a:pPr rtl="1"/>
          <a:endParaRPr lang="fa-IR"/>
        </a:p>
      </dgm:t>
    </dgm:pt>
    <dgm:pt modelId="{D60F0DF8-73E2-4428-AD82-00B70BC8075A}" type="pres">
      <dgm:prSet presAssocID="{CB1F9CF8-D73F-4EB0-B8C6-EE4BFB0CA75C}" presName="level2hierChild" presStyleCnt="0"/>
      <dgm:spPr/>
    </dgm:pt>
    <dgm:pt modelId="{0D813E3C-935A-4416-9AEC-5062B375BE1D}" type="pres">
      <dgm:prSet presAssocID="{A76C11B9-07F8-447B-AEB1-B9CC3C7A7A10}" presName="conn2-1" presStyleLbl="parChTrans1D2" presStyleIdx="0" presStyleCnt="6"/>
      <dgm:spPr/>
      <dgm:t>
        <a:bodyPr/>
        <a:lstStyle/>
        <a:p>
          <a:pPr rtl="1"/>
          <a:endParaRPr lang="fa-IR"/>
        </a:p>
      </dgm:t>
    </dgm:pt>
    <dgm:pt modelId="{C1FD5149-6CAA-4F97-AE13-B43FEDF41F98}" type="pres">
      <dgm:prSet presAssocID="{A76C11B9-07F8-447B-AEB1-B9CC3C7A7A10}" presName="connTx" presStyleLbl="parChTrans1D2" presStyleIdx="0" presStyleCnt="6"/>
      <dgm:spPr/>
      <dgm:t>
        <a:bodyPr/>
        <a:lstStyle/>
        <a:p>
          <a:pPr rtl="1"/>
          <a:endParaRPr lang="fa-IR"/>
        </a:p>
      </dgm:t>
    </dgm:pt>
    <dgm:pt modelId="{AACC93F5-5F99-491E-85A1-6FEE0192B7DD}" type="pres">
      <dgm:prSet presAssocID="{FCCE8EB4-CF4F-4E20-A581-95E49E262C7A}" presName="root2" presStyleCnt="0"/>
      <dgm:spPr/>
    </dgm:pt>
    <dgm:pt modelId="{521B2BAA-37C0-4F28-B483-B543C20D3B37}" type="pres">
      <dgm:prSet presAssocID="{FCCE8EB4-CF4F-4E20-A581-95E49E262C7A}" presName="LevelTwoTextNode" presStyleLbl="node2" presStyleIdx="0" presStyleCnt="6" custScaleX="357727" custScaleY="68638">
        <dgm:presLayoutVars>
          <dgm:chPref val="3"/>
        </dgm:presLayoutVars>
      </dgm:prSet>
      <dgm:spPr/>
      <dgm:t>
        <a:bodyPr/>
        <a:lstStyle/>
        <a:p>
          <a:pPr rtl="1"/>
          <a:endParaRPr lang="fa-IR"/>
        </a:p>
      </dgm:t>
    </dgm:pt>
    <dgm:pt modelId="{530D0E73-AA62-482A-A51F-5FB10B1C27BA}" type="pres">
      <dgm:prSet presAssocID="{FCCE8EB4-CF4F-4E20-A581-95E49E262C7A}" presName="level3hierChild" presStyleCnt="0"/>
      <dgm:spPr/>
    </dgm:pt>
    <dgm:pt modelId="{C569C8DB-E7DE-4B9C-833A-BF48B4DEC553}" type="pres">
      <dgm:prSet presAssocID="{ACAB2C8A-B80C-47CF-B2B3-D82BDFA6E43B}" presName="root1" presStyleCnt="0"/>
      <dgm:spPr/>
    </dgm:pt>
    <dgm:pt modelId="{50588AD7-2A13-4640-BF8A-3C2EAC1D0FB6}" type="pres">
      <dgm:prSet presAssocID="{ACAB2C8A-B80C-47CF-B2B3-D82BDFA6E43B}" presName="LevelOneTextNode" presStyleLbl="node0" presStyleIdx="1" presStyleCnt="2" custScaleX="43681">
        <dgm:presLayoutVars>
          <dgm:chPref val="3"/>
        </dgm:presLayoutVars>
      </dgm:prSet>
      <dgm:spPr/>
      <dgm:t>
        <a:bodyPr/>
        <a:lstStyle/>
        <a:p>
          <a:pPr rtl="1"/>
          <a:endParaRPr lang="fa-IR"/>
        </a:p>
      </dgm:t>
    </dgm:pt>
    <dgm:pt modelId="{380981D3-EC10-4DEA-A594-6137813F3F0C}" type="pres">
      <dgm:prSet presAssocID="{ACAB2C8A-B80C-47CF-B2B3-D82BDFA6E43B}" presName="level2hierChild" presStyleCnt="0"/>
      <dgm:spPr/>
    </dgm:pt>
    <dgm:pt modelId="{4A33BCCC-7BEB-4C2A-B0AB-A0AD77EAD1E9}" type="pres">
      <dgm:prSet presAssocID="{0019F99D-B3C7-4292-A5F0-FC247B96C6A2}" presName="conn2-1" presStyleLbl="parChTrans1D2" presStyleIdx="1" presStyleCnt="6"/>
      <dgm:spPr/>
      <dgm:t>
        <a:bodyPr/>
        <a:lstStyle/>
        <a:p>
          <a:pPr rtl="1"/>
          <a:endParaRPr lang="fa-IR"/>
        </a:p>
      </dgm:t>
    </dgm:pt>
    <dgm:pt modelId="{99811098-7504-4098-A6BD-73EA205B243B}" type="pres">
      <dgm:prSet presAssocID="{0019F99D-B3C7-4292-A5F0-FC247B96C6A2}" presName="connTx" presStyleLbl="parChTrans1D2" presStyleIdx="1" presStyleCnt="6"/>
      <dgm:spPr/>
      <dgm:t>
        <a:bodyPr/>
        <a:lstStyle/>
        <a:p>
          <a:pPr rtl="1"/>
          <a:endParaRPr lang="fa-IR"/>
        </a:p>
      </dgm:t>
    </dgm:pt>
    <dgm:pt modelId="{60E2B4CA-E00F-4CBE-9CB3-EB479A38B6B1}" type="pres">
      <dgm:prSet presAssocID="{9433566C-0104-4D29-A77F-81ADBF7CF645}" presName="root2" presStyleCnt="0"/>
      <dgm:spPr/>
    </dgm:pt>
    <dgm:pt modelId="{5AFA6E60-E910-4DB3-9C0D-F7A62BDCC26B}" type="pres">
      <dgm:prSet presAssocID="{9433566C-0104-4D29-A77F-81ADBF7CF645}" presName="LevelTwoTextNode" presStyleLbl="node2" presStyleIdx="1" presStyleCnt="6" custScaleX="120582">
        <dgm:presLayoutVars>
          <dgm:chPref val="3"/>
        </dgm:presLayoutVars>
      </dgm:prSet>
      <dgm:spPr/>
      <dgm:t>
        <a:bodyPr/>
        <a:lstStyle/>
        <a:p>
          <a:pPr rtl="1"/>
          <a:endParaRPr lang="fa-IR"/>
        </a:p>
      </dgm:t>
    </dgm:pt>
    <dgm:pt modelId="{9CEBD654-4D3C-4DD9-A62A-2E4939C38440}" type="pres">
      <dgm:prSet presAssocID="{9433566C-0104-4D29-A77F-81ADBF7CF645}" presName="level3hierChild" presStyleCnt="0"/>
      <dgm:spPr/>
    </dgm:pt>
    <dgm:pt modelId="{325C352D-EFF7-4403-9520-0762C5C6D459}" type="pres">
      <dgm:prSet presAssocID="{421187A9-CC20-4860-8E96-8CA61A3B8156}" presName="conn2-1" presStyleLbl="parChTrans1D3" presStyleIdx="0" presStyleCnt="6"/>
      <dgm:spPr/>
      <dgm:t>
        <a:bodyPr/>
        <a:lstStyle/>
        <a:p>
          <a:pPr rtl="1"/>
          <a:endParaRPr lang="fa-IR"/>
        </a:p>
      </dgm:t>
    </dgm:pt>
    <dgm:pt modelId="{F84F0E6B-ACE5-4EF7-98BA-A5E02E83FE89}" type="pres">
      <dgm:prSet presAssocID="{421187A9-CC20-4860-8E96-8CA61A3B8156}" presName="connTx" presStyleLbl="parChTrans1D3" presStyleIdx="0" presStyleCnt="6"/>
      <dgm:spPr/>
      <dgm:t>
        <a:bodyPr/>
        <a:lstStyle/>
        <a:p>
          <a:pPr rtl="1"/>
          <a:endParaRPr lang="fa-IR"/>
        </a:p>
      </dgm:t>
    </dgm:pt>
    <dgm:pt modelId="{40EC5841-0356-480A-9FC8-064428797942}" type="pres">
      <dgm:prSet presAssocID="{D7F0A8EC-6D7B-4FEA-AA89-7BD5E9059BAC}" presName="root2" presStyleCnt="0"/>
      <dgm:spPr/>
    </dgm:pt>
    <dgm:pt modelId="{DB8074A4-6C60-4D5D-AE50-CDEDDB5C56C2}" type="pres">
      <dgm:prSet presAssocID="{D7F0A8EC-6D7B-4FEA-AA89-7BD5E9059BAC}" presName="LevelTwoTextNode" presStyleLbl="node3" presStyleIdx="0" presStyleCnt="6" custScaleX="171971" custScaleY="113309">
        <dgm:presLayoutVars>
          <dgm:chPref val="3"/>
        </dgm:presLayoutVars>
      </dgm:prSet>
      <dgm:spPr/>
      <dgm:t>
        <a:bodyPr/>
        <a:lstStyle/>
        <a:p>
          <a:pPr rtl="1"/>
          <a:endParaRPr lang="fa-IR"/>
        </a:p>
      </dgm:t>
    </dgm:pt>
    <dgm:pt modelId="{DBD520CF-D00D-4214-B93A-6953DBE1E907}" type="pres">
      <dgm:prSet presAssocID="{D7F0A8EC-6D7B-4FEA-AA89-7BD5E9059BAC}" presName="level3hierChild" presStyleCnt="0"/>
      <dgm:spPr/>
    </dgm:pt>
    <dgm:pt modelId="{4748BCEA-C60D-468D-BA0E-FF202F91C82C}" type="pres">
      <dgm:prSet presAssocID="{2F264ACD-A4C0-48C7-9178-ACFE2923E2AB}" presName="conn2-1" presStyleLbl="parChTrans1D4" presStyleIdx="0" presStyleCnt="1"/>
      <dgm:spPr/>
      <dgm:t>
        <a:bodyPr/>
        <a:lstStyle/>
        <a:p>
          <a:pPr rtl="1"/>
          <a:endParaRPr lang="fa-IR"/>
        </a:p>
      </dgm:t>
    </dgm:pt>
    <dgm:pt modelId="{42D460EC-D0FB-496B-8DC9-B54608D80D74}" type="pres">
      <dgm:prSet presAssocID="{2F264ACD-A4C0-48C7-9178-ACFE2923E2AB}" presName="connTx" presStyleLbl="parChTrans1D4" presStyleIdx="0" presStyleCnt="1"/>
      <dgm:spPr/>
      <dgm:t>
        <a:bodyPr/>
        <a:lstStyle/>
        <a:p>
          <a:pPr rtl="1"/>
          <a:endParaRPr lang="fa-IR"/>
        </a:p>
      </dgm:t>
    </dgm:pt>
    <dgm:pt modelId="{0B942E87-FC0E-47D0-888F-723A1A82E6AB}" type="pres">
      <dgm:prSet presAssocID="{27A1C321-565E-405C-9037-8BA36619FE28}" presName="root2" presStyleCnt="0"/>
      <dgm:spPr/>
    </dgm:pt>
    <dgm:pt modelId="{057A8816-09AE-4DBA-A22F-863CCC0CCFD5}" type="pres">
      <dgm:prSet presAssocID="{27A1C321-565E-405C-9037-8BA36619FE28}" presName="LevelTwoTextNode" presStyleLbl="node4" presStyleIdx="0" presStyleCnt="1" custScaleX="127423" custScaleY="125202">
        <dgm:presLayoutVars>
          <dgm:chPref val="3"/>
        </dgm:presLayoutVars>
      </dgm:prSet>
      <dgm:spPr/>
      <dgm:t>
        <a:bodyPr/>
        <a:lstStyle/>
        <a:p>
          <a:pPr rtl="1"/>
          <a:endParaRPr lang="fa-IR"/>
        </a:p>
      </dgm:t>
    </dgm:pt>
    <dgm:pt modelId="{13886A28-7519-4961-801D-B0075F73B803}" type="pres">
      <dgm:prSet presAssocID="{27A1C321-565E-405C-9037-8BA36619FE28}" presName="level3hierChild" presStyleCnt="0"/>
      <dgm:spPr/>
    </dgm:pt>
    <dgm:pt modelId="{F53DDC07-0B7D-46EA-9FF2-A637022AA091}" type="pres">
      <dgm:prSet presAssocID="{A3F82536-D638-414E-A922-3EA3007FD70B}" presName="conn2-1" presStyleLbl="parChTrans1D2" presStyleIdx="2" presStyleCnt="6"/>
      <dgm:spPr/>
      <dgm:t>
        <a:bodyPr/>
        <a:lstStyle/>
        <a:p>
          <a:pPr rtl="1"/>
          <a:endParaRPr lang="fa-IR"/>
        </a:p>
      </dgm:t>
    </dgm:pt>
    <dgm:pt modelId="{46F22D6D-8CBD-4A79-BBCF-739D01424A03}" type="pres">
      <dgm:prSet presAssocID="{A3F82536-D638-414E-A922-3EA3007FD70B}" presName="connTx" presStyleLbl="parChTrans1D2" presStyleIdx="2" presStyleCnt="6"/>
      <dgm:spPr/>
      <dgm:t>
        <a:bodyPr/>
        <a:lstStyle/>
        <a:p>
          <a:pPr rtl="1"/>
          <a:endParaRPr lang="fa-IR"/>
        </a:p>
      </dgm:t>
    </dgm:pt>
    <dgm:pt modelId="{B58D3DE2-BB85-4A4B-A674-AF174ECB3C2A}" type="pres">
      <dgm:prSet presAssocID="{C8302336-D81A-4D34-B181-9DB1A6CE3BA5}" presName="root2" presStyleCnt="0"/>
      <dgm:spPr/>
    </dgm:pt>
    <dgm:pt modelId="{7A3BC3E2-3924-47BB-AA69-AFA88F835D89}" type="pres">
      <dgm:prSet presAssocID="{C8302336-D81A-4D34-B181-9DB1A6CE3BA5}" presName="LevelTwoTextNode" presStyleLbl="node2" presStyleIdx="2" presStyleCnt="6" custScaleX="158662">
        <dgm:presLayoutVars>
          <dgm:chPref val="3"/>
        </dgm:presLayoutVars>
      </dgm:prSet>
      <dgm:spPr/>
      <dgm:t>
        <a:bodyPr/>
        <a:lstStyle/>
        <a:p>
          <a:pPr rtl="1"/>
          <a:endParaRPr lang="fa-IR"/>
        </a:p>
      </dgm:t>
    </dgm:pt>
    <dgm:pt modelId="{3E85A873-3449-4AD9-AEF1-F8B353A11EBD}" type="pres">
      <dgm:prSet presAssocID="{C8302336-D81A-4D34-B181-9DB1A6CE3BA5}" presName="level3hierChild" presStyleCnt="0"/>
      <dgm:spPr/>
    </dgm:pt>
    <dgm:pt modelId="{6EE36FBB-65D5-4048-A853-180D6C54FBA0}" type="pres">
      <dgm:prSet presAssocID="{45F33422-A26C-4543-9325-542C3B30C080}" presName="conn2-1" presStyleLbl="parChTrans1D3" presStyleIdx="1" presStyleCnt="6"/>
      <dgm:spPr/>
      <dgm:t>
        <a:bodyPr/>
        <a:lstStyle/>
        <a:p>
          <a:pPr rtl="1"/>
          <a:endParaRPr lang="fa-IR"/>
        </a:p>
      </dgm:t>
    </dgm:pt>
    <dgm:pt modelId="{4DA942C6-38B2-4573-A976-E59D4EDF615A}" type="pres">
      <dgm:prSet presAssocID="{45F33422-A26C-4543-9325-542C3B30C080}" presName="connTx" presStyleLbl="parChTrans1D3" presStyleIdx="1" presStyleCnt="6"/>
      <dgm:spPr/>
      <dgm:t>
        <a:bodyPr/>
        <a:lstStyle/>
        <a:p>
          <a:pPr rtl="1"/>
          <a:endParaRPr lang="fa-IR"/>
        </a:p>
      </dgm:t>
    </dgm:pt>
    <dgm:pt modelId="{42277CF5-E47E-4F5B-A960-9CE182ACFF20}" type="pres">
      <dgm:prSet presAssocID="{6231EF41-5769-4A7E-BA9B-6292E9FF51AB}" presName="root2" presStyleCnt="0"/>
      <dgm:spPr/>
    </dgm:pt>
    <dgm:pt modelId="{5EDC6276-05D5-4092-BF03-A18F54BC2623}" type="pres">
      <dgm:prSet presAssocID="{6231EF41-5769-4A7E-BA9B-6292E9FF51AB}" presName="LevelTwoTextNode" presStyleLbl="node3" presStyleIdx="1" presStyleCnt="6" custScaleX="226444">
        <dgm:presLayoutVars>
          <dgm:chPref val="3"/>
        </dgm:presLayoutVars>
      </dgm:prSet>
      <dgm:spPr/>
      <dgm:t>
        <a:bodyPr/>
        <a:lstStyle/>
        <a:p>
          <a:pPr rtl="1"/>
          <a:endParaRPr lang="fa-IR"/>
        </a:p>
      </dgm:t>
    </dgm:pt>
    <dgm:pt modelId="{87DE9AE4-7C0F-4CAF-80C0-D32DC5924AC2}" type="pres">
      <dgm:prSet presAssocID="{6231EF41-5769-4A7E-BA9B-6292E9FF51AB}" presName="level3hierChild" presStyleCnt="0"/>
      <dgm:spPr/>
    </dgm:pt>
    <dgm:pt modelId="{ECBE6A8B-2080-4320-A022-30FBFBD4DF1E}" type="pres">
      <dgm:prSet presAssocID="{07BA02D8-0E37-44A0-8781-9BB09C6109DF}" presName="conn2-1" presStyleLbl="parChTrans1D3" presStyleIdx="2" presStyleCnt="6"/>
      <dgm:spPr/>
      <dgm:t>
        <a:bodyPr/>
        <a:lstStyle/>
        <a:p>
          <a:pPr rtl="1"/>
          <a:endParaRPr lang="fa-IR"/>
        </a:p>
      </dgm:t>
    </dgm:pt>
    <dgm:pt modelId="{0891C6B0-E86D-4DE2-A5B1-0219DA4A0EDF}" type="pres">
      <dgm:prSet presAssocID="{07BA02D8-0E37-44A0-8781-9BB09C6109DF}" presName="connTx" presStyleLbl="parChTrans1D3" presStyleIdx="2" presStyleCnt="6"/>
      <dgm:spPr/>
      <dgm:t>
        <a:bodyPr/>
        <a:lstStyle/>
        <a:p>
          <a:pPr rtl="1"/>
          <a:endParaRPr lang="fa-IR"/>
        </a:p>
      </dgm:t>
    </dgm:pt>
    <dgm:pt modelId="{2AFC4535-1F13-405C-B747-9DCB44D2446B}" type="pres">
      <dgm:prSet presAssocID="{1CC019AC-A7E5-4D0C-B46B-779A1D843C90}" presName="root2" presStyleCnt="0"/>
      <dgm:spPr/>
    </dgm:pt>
    <dgm:pt modelId="{E3EA3E42-89C8-480F-8996-A77733121C74}" type="pres">
      <dgm:prSet presAssocID="{1CC019AC-A7E5-4D0C-B46B-779A1D843C90}" presName="LevelTwoTextNode" presStyleLbl="node3" presStyleIdx="2" presStyleCnt="6" custScaleX="226444" custScaleY="63245">
        <dgm:presLayoutVars>
          <dgm:chPref val="3"/>
        </dgm:presLayoutVars>
      </dgm:prSet>
      <dgm:spPr/>
      <dgm:t>
        <a:bodyPr/>
        <a:lstStyle/>
        <a:p>
          <a:pPr rtl="1"/>
          <a:endParaRPr lang="fa-IR"/>
        </a:p>
      </dgm:t>
    </dgm:pt>
    <dgm:pt modelId="{449AF2C1-360F-4459-9C36-74C36A3A4648}" type="pres">
      <dgm:prSet presAssocID="{1CC019AC-A7E5-4D0C-B46B-779A1D843C90}" presName="level3hierChild" presStyleCnt="0"/>
      <dgm:spPr/>
    </dgm:pt>
    <dgm:pt modelId="{3BC2A621-CA9F-432C-BEE1-45317ACCCC3D}" type="pres">
      <dgm:prSet presAssocID="{DE59CD26-B568-4520-B376-3EEC52917050}" presName="conn2-1" presStyleLbl="parChTrans1D2" presStyleIdx="3" presStyleCnt="6"/>
      <dgm:spPr/>
      <dgm:t>
        <a:bodyPr/>
        <a:lstStyle/>
        <a:p>
          <a:pPr rtl="1"/>
          <a:endParaRPr lang="fa-IR"/>
        </a:p>
      </dgm:t>
    </dgm:pt>
    <dgm:pt modelId="{A424DA1E-59A6-4DAD-9846-74728202DD1C}" type="pres">
      <dgm:prSet presAssocID="{DE59CD26-B568-4520-B376-3EEC52917050}" presName="connTx" presStyleLbl="parChTrans1D2" presStyleIdx="3" presStyleCnt="6"/>
      <dgm:spPr/>
      <dgm:t>
        <a:bodyPr/>
        <a:lstStyle/>
        <a:p>
          <a:pPr rtl="1"/>
          <a:endParaRPr lang="fa-IR"/>
        </a:p>
      </dgm:t>
    </dgm:pt>
    <dgm:pt modelId="{1CC0C719-44A2-4ECC-B55D-62D3CFE180AB}" type="pres">
      <dgm:prSet presAssocID="{5040D8D1-2924-4435-9175-8E097846D825}" presName="root2" presStyleCnt="0"/>
      <dgm:spPr/>
    </dgm:pt>
    <dgm:pt modelId="{ABA95047-FEB3-4C5C-A599-51FE879B46C1}" type="pres">
      <dgm:prSet presAssocID="{5040D8D1-2924-4435-9175-8E097846D825}" presName="LevelTwoTextNode" presStyleLbl="node2" presStyleIdx="3" presStyleCnt="6" custScaleX="174027">
        <dgm:presLayoutVars>
          <dgm:chPref val="3"/>
        </dgm:presLayoutVars>
      </dgm:prSet>
      <dgm:spPr/>
      <dgm:t>
        <a:bodyPr/>
        <a:lstStyle/>
        <a:p>
          <a:pPr rtl="1"/>
          <a:endParaRPr lang="fa-IR"/>
        </a:p>
      </dgm:t>
    </dgm:pt>
    <dgm:pt modelId="{AB51735A-2E4D-4F5C-AE81-2D7A9AE3167F}" type="pres">
      <dgm:prSet presAssocID="{5040D8D1-2924-4435-9175-8E097846D825}" presName="level3hierChild" presStyleCnt="0"/>
      <dgm:spPr/>
    </dgm:pt>
    <dgm:pt modelId="{30F6FE19-5B24-4C2F-932A-F65D67735B8C}" type="pres">
      <dgm:prSet presAssocID="{730CB241-D7B8-4F39-BED3-F548E1C7AD6C}" presName="conn2-1" presStyleLbl="parChTrans1D3" presStyleIdx="3" presStyleCnt="6"/>
      <dgm:spPr/>
      <dgm:t>
        <a:bodyPr/>
        <a:lstStyle/>
        <a:p>
          <a:pPr rtl="1"/>
          <a:endParaRPr lang="fa-IR"/>
        </a:p>
      </dgm:t>
    </dgm:pt>
    <dgm:pt modelId="{DB0CC72F-3961-41D4-9DFC-DA07746BAB7E}" type="pres">
      <dgm:prSet presAssocID="{730CB241-D7B8-4F39-BED3-F548E1C7AD6C}" presName="connTx" presStyleLbl="parChTrans1D3" presStyleIdx="3" presStyleCnt="6"/>
      <dgm:spPr/>
      <dgm:t>
        <a:bodyPr/>
        <a:lstStyle/>
        <a:p>
          <a:pPr rtl="1"/>
          <a:endParaRPr lang="fa-IR"/>
        </a:p>
      </dgm:t>
    </dgm:pt>
    <dgm:pt modelId="{0FE8F418-39AE-4281-8E81-103E8BF489DF}" type="pres">
      <dgm:prSet presAssocID="{1226BD64-92B4-4167-88F7-DD3A776F8006}" presName="root2" presStyleCnt="0"/>
      <dgm:spPr/>
    </dgm:pt>
    <dgm:pt modelId="{D46A9742-4AC8-49B3-8E2D-F5DC3F34F3AF}" type="pres">
      <dgm:prSet presAssocID="{1226BD64-92B4-4167-88F7-DD3A776F8006}" presName="LevelTwoTextNode" presStyleLbl="node3" presStyleIdx="3" presStyleCnt="6" custScaleX="195714">
        <dgm:presLayoutVars>
          <dgm:chPref val="3"/>
        </dgm:presLayoutVars>
      </dgm:prSet>
      <dgm:spPr/>
      <dgm:t>
        <a:bodyPr/>
        <a:lstStyle/>
        <a:p>
          <a:pPr rtl="1"/>
          <a:endParaRPr lang="fa-IR"/>
        </a:p>
      </dgm:t>
    </dgm:pt>
    <dgm:pt modelId="{C3B5F2AE-F3B7-4BE9-B475-33712CD85CA4}" type="pres">
      <dgm:prSet presAssocID="{1226BD64-92B4-4167-88F7-DD3A776F8006}" presName="level3hierChild" presStyleCnt="0"/>
      <dgm:spPr/>
    </dgm:pt>
    <dgm:pt modelId="{104B2354-718E-4984-B706-80B2DDC2648F}" type="pres">
      <dgm:prSet presAssocID="{A7B39BA6-4287-4A43-8156-527FB714C74D}" presName="conn2-1" presStyleLbl="parChTrans1D2" presStyleIdx="4" presStyleCnt="6"/>
      <dgm:spPr/>
      <dgm:t>
        <a:bodyPr/>
        <a:lstStyle/>
        <a:p>
          <a:pPr rtl="1"/>
          <a:endParaRPr lang="fa-IR"/>
        </a:p>
      </dgm:t>
    </dgm:pt>
    <dgm:pt modelId="{6D085951-45B8-416C-BC52-0041C9EB1DC7}" type="pres">
      <dgm:prSet presAssocID="{A7B39BA6-4287-4A43-8156-527FB714C74D}" presName="connTx" presStyleLbl="parChTrans1D2" presStyleIdx="4" presStyleCnt="6"/>
      <dgm:spPr/>
      <dgm:t>
        <a:bodyPr/>
        <a:lstStyle/>
        <a:p>
          <a:pPr rtl="1"/>
          <a:endParaRPr lang="fa-IR"/>
        </a:p>
      </dgm:t>
    </dgm:pt>
    <dgm:pt modelId="{D2FF9E0D-0975-4BE2-ABC9-03A94E4290D1}" type="pres">
      <dgm:prSet presAssocID="{1CA18CD5-693E-4357-A20A-1E3264A9F16A}" presName="root2" presStyleCnt="0"/>
      <dgm:spPr/>
    </dgm:pt>
    <dgm:pt modelId="{F1DE5B1A-FB9D-4844-9041-3B7AA9572666}" type="pres">
      <dgm:prSet presAssocID="{1CA18CD5-693E-4357-A20A-1E3264A9F16A}" presName="LevelTwoTextNode" presStyleLbl="node2" presStyleIdx="4" presStyleCnt="6" custScaleX="372691" custScaleY="57231" custLinFactNeighborX="1848" custLinFactNeighborY="-173">
        <dgm:presLayoutVars>
          <dgm:chPref val="3"/>
        </dgm:presLayoutVars>
      </dgm:prSet>
      <dgm:spPr/>
      <dgm:t>
        <a:bodyPr/>
        <a:lstStyle/>
        <a:p>
          <a:pPr rtl="1"/>
          <a:endParaRPr lang="fa-IR"/>
        </a:p>
      </dgm:t>
    </dgm:pt>
    <dgm:pt modelId="{28A2CE51-7C67-43C7-885D-DB39C2188C4A}" type="pres">
      <dgm:prSet presAssocID="{1CA18CD5-693E-4357-A20A-1E3264A9F16A}" presName="level3hierChild" presStyleCnt="0"/>
      <dgm:spPr/>
    </dgm:pt>
    <dgm:pt modelId="{2CB6A890-3417-49A6-BDDA-14CB83CCBDEF}" type="pres">
      <dgm:prSet presAssocID="{F1FDEB26-05AE-4CDF-8085-E61D74377855}" presName="conn2-1" presStyleLbl="parChTrans1D2" presStyleIdx="5" presStyleCnt="6"/>
      <dgm:spPr/>
      <dgm:t>
        <a:bodyPr/>
        <a:lstStyle/>
        <a:p>
          <a:pPr rtl="1"/>
          <a:endParaRPr lang="fa-IR"/>
        </a:p>
      </dgm:t>
    </dgm:pt>
    <dgm:pt modelId="{C2983F1C-D96A-46CC-AE19-4105A64225D1}" type="pres">
      <dgm:prSet presAssocID="{F1FDEB26-05AE-4CDF-8085-E61D74377855}" presName="connTx" presStyleLbl="parChTrans1D2" presStyleIdx="5" presStyleCnt="6"/>
      <dgm:spPr/>
      <dgm:t>
        <a:bodyPr/>
        <a:lstStyle/>
        <a:p>
          <a:pPr rtl="1"/>
          <a:endParaRPr lang="fa-IR"/>
        </a:p>
      </dgm:t>
    </dgm:pt>
    <dgm:pt modelId="{257AD083-CA0F-4318-B37B-D922DBD1F0E9}" type="pres">
      <dgm:prSet presAssocID="{18BA615A-0EDC-48AE-93DB-4BC1FF08F9C7}" presName="root2" presStyleCnt="0"/>
      <dgm:spPr/>
    </dgm:pt>
    <dgm:pt modelId="{E25241AD-2358-4E80-AB83-F0219D874453}" type="pres">
      <dgm:prSet presAssocID="{18BA615A-0EDC-48AE-93DB-4BC1FF08F9C7}" presName="LevelTwoTextNode" presStyleLbl="node2" presStyleIdx="5" presStyleCnt="6" custScaleX="57243">
        <dgm:presLayoutVars>
          <dgm:chPref val="3"/>
        </dgm:presLayoutVars>
      </dgm:prSet>
      <dgm:spPr/>
      <dgm:t>
        <a:bodyPr/>
        <a:lstStyle/>
        <a:p>
          <a:pPr rtl="1"/>
          <a:endParaRPr lang="fa-IR"/>
        </a:p>
      </dgm:t>
    </dgm:pt>
    <dgm:pt modelId="{5A5BF254-0F74-4551-BF1D-6A09020B2B98}" type="pres">
      <dgm:prSet presAssocID="{18BA615A-0EDC-48AE-93DB-4BC1FF08F9C7}" presName="level3hierChild" presStyleCnt="0"/>
      <dgm:spPr/>
    </dgm:pt>
    <dgm:pt modelId="{8B736696-143F-4F8C-9C43-180C9AB4C8C2}" type="pres">
      <dgm:prSet presAssocID="{46DD92DA-308D-4FCC-8546-98011BEBACAF}" presName="conn2-1" presStyleLbl="parChTrans1D3" presStyleIdx="4" presStyleCnt="6"/>
      <dgm:spPr/>
      <dgm:t>
        <a:bodyPr/>
        <a:lstStyle/>
        <a:p>
          <a:pPr rtl="1"/>
          <a:endParaRPr lang="fa-IR"/>
        </a:p>
      </dgm:t>
    </dgm:pt>
    <dgm:pt modelId="{CF3C88EA-34C0-434B-A1B6-9B84F7692B8F}" type="pres">
      <dgm:prSet presAssocID="{46DD92DA-308D-4FCC-8546-98011BEBACAF}" presName="connTx" presStyleLbl="parChTrans1D3" presStyleIdx="4" presStyleCnt="6"/>
      <dgm:spPr/>
      <dgm:t>
        <a:bodyPr/>
        <a:lstStyle/>
        <a:p>
          <a:pPr rtl="1"/>
          <a:endParaRPr lang="fa-IR"/>
        </a:p>
      </dgm:t>
    </dgm:pt>
    <dgm:pt modelId="{EDE3E935-31A1-412A-A643-FE09DEAFC5FE}" type="pres">
      <dgm:prSet presAssocID="{69824B09-F3DD-438E-90FF-2355066C224A}" presName="root2" presStyleCnt="0"/>
      <dgm:spPr/>
    </dgm:pt>
    <dgm:pt modelId="{E151B297-CD62-4062-9E4F-EC8C56B58936}" type="pres">
      <dgm:prSet presAssocID="{69824B09-F3DD-438E-90FF-2355066C224A}" presName="LevelTwoTextNode" presStyleLbl="node3" presStyleIdx="4" presStyleCnt="6" custScaleX="311614">
        <dgm:presLayoutVars>
          <dgm:chPref val="3"/>
        </dgm:presLayoutVars>
      </dgm:prSet>
      <dgm:spPr/>
      <dgm:t>
        <a:bodyPr/>
        <a:lstStyle/>
        <a:p>
          <a:pPr rtl="1"/>
          <a:endParaRPr lang="fa-IR"/>
        </a:p>
      </dgm:t>
    </dgm:pt>
    <dgm:pt modelId="{DCDF266A-FDEC-492E-9D2A-3E75E883A342}" type="pres">
      <dgm:prSet presAssocID="{69824B09-F3DD-438E-90FF-2355066C224A}" presName="level3hierChild" presStyleCnt="0"/>
      <dgm:spPr/>
    </dgm:pt>
    <dgm:pt modelId="{DA3297CD-B2CE-4D24-89CE-6B21366DEBFD}" type="pres">
      <dgm:prSet presAssocID="{02BD5657-2048-40B0-B91E-C4B46CDF41DD}" presName="conn2-1" presStyleLbl="parChTrans1D3" presStyleIdx="5" presStyleCnt="6"/>
      <dgm:spPr/>
      <dgm:t>
        <a:bodyPr/>
        <a:lstStyle/>
        <a:p>
          <a:pPr rtl="1"/>
          <a:endParaRPr lang="fa-IR"/>
        </a:p>
      </dgm:t>
    </dgm:pt>
    <dgm:pt modelId="{0E14F762-CFC3-406A-B569-787036E9FD7C}" type="pres">
      <dgm:prSet presAssocID="{02BD5657-2048-40B0-B91E-C4B46CDF41DD}" presName="connTx" presStyleLbl="parChTrans1D3" presStyleIdx="5" presStyleCnt="6"/>
      <dgm:spPr/>
      <dgm:t>
        <a:bodyPr/>
        <a:lstStyle/>
        <a:p>
          <a:pPr rtl="1"/>
          <a:endParaRPr lang="fa-IR"/>
        </a:p>
      </dgm:t>
    </dgm:pt>
    <dgm:pt modelId="{AA190BFA-DFED-42D3-9DE6-683D48F6C0CE}" type="pres">
      <dgm:prSet presAssocID="{C0FF14A8-9FC0-44DF-A14C-258049FE286C}" presName="root2" presStyleCnt="0"/>
      <dgm:spPr/>
    </dgm:pt>
    <dgm:pt modelId="{1139172F-A77D-476B-87C1-59B7F2E945F3}" type="pres">
      <dgm:prSet presAssocID="{C0FF14A8-9FC0-44DF-A14C-258049FE286C}" presName="LevelTwoTextNode" presStyleLbl="node3" presStyleIdx="5" presStyleCnt="6" custScaleX="311614">
        <dgm:presLayoutVars>
          <dgm:chPref val="3"/>
        </dgm:presLayoutVars>
      </dgm:prSet>
      <dgm:spPr/>
      <dgm:t>
        <a:bodyPr/>
        <a:lstStyle/>
        <a:p>
          <a:pPr rtl="1"/>
          <a:endParaRPr lang="fa-IR"/>
        </a:p>
      </dgm:t>
    </dgm:pt>
    <dgm:pt modelId="{C6A3D6C6-BE94-4845-A530-F0B5769DB480}" type="pres">
      <dgm:prSet presAssocID="{C0FF14A8-9FC0-44DF-A14C-258049FE286C}" presName="level3hierChild" presStyleCnt="0"/>
      <dgm:spPr/>
    </dgm:pt>
  </dgm:ptLst>
  <dgm:cxnLst>
    <dgm:cxn modelId="{3FC8EB31-A0AD-4826-B108-96ED1D4FF431}" type="presOf" srcId="{02BD5657-2048-40B0-B91E-C4B46CDF41DD}" destId="{0E14F762-CFC3-406A-B569-787036E9FD7C}" srcOrd="1" destOrd="0" presId="urn:microsoft.com/office/officeart/2005/8/layout/hierarchy2"/>
    <dgm:cxn modelId="{15A0ED87-E7B5-48EA-ADC8-89854FEDFDC3}" type="presOf" srcId="{ACAB2C8A-B80C-47CF-B2B3-D82BDFA6E43B}" destId="{50588AD7-2A13-4640-BF8A-3C2EAC1D0FB6}" srcOrd="0" destOrd="0" presId="urn:microsoft.com/office/officeart/2005/8/layout/hierarchy2"/>
    <dgm:cxn modelId="{E0987FB7-9894-47E1-9EC2-562738052C0A}" srcId="{D7F0A8EC-6D7B-4FEA-AA89-7BD5E9059BAC}" destId="{27A1C321-565E-405C-9037-8BA36619FE28}" srcOrd="0" destOrd="0" parTransId="{2F264ACD-A4C0-48C7-9178-ACFE2923E2AB}" sibTransId="{167CCC92-2FCF-4FF9-96F2-C747EDD3B233}"/>
    <dgm:cxn modelId="{6F9116DF-76CA-448F-A741-4935F8D8B3FE}" type="presOf" srcId="{A3F82536-D638-414E-A922-3EA3007FD70B}" destId="{F53DDC07-0B7D-46EA-9FF2-A637022AA091}" srcOrd="0" destOrd="0" presId="urn:microsoft.com/office/officeart/2005/8/layout/hierarchy2"/>
    <dgm:cxn modelId="{138804A6-4650-46FD-B517-FC47EEB3B33B}" type="presOf" srcId="{02BD5657-2048-40B0-B91E-C4B46CDF41DD}" destId="{DA3297CD-B2CE-4D24-89CE-6B21366DEBFD}" srcOrd="0" destOrd="0" presId="urn:microsoft.com/office/officeart/2005/8/layout/hierarchy2"/>
    <dgm:cxn modelId="{23A28C8E-D665-430A-9B23-81AF856CDBFB}" type="presOf" srcId="{C8302336-D81A-4D34-B181-9DB1A6CE3BA5}" destId="{7A3BC3E2-3924-47BB-AA69-AFA88F835D89}" srcOrd="0" destOrd="0" presId="urn:microsoft.com/office/officeart/2005/8/layout/hierarchy2"/>
    <dgm:cxn modelId="{6ABFD344-2328-473D-A293-8A967140B915}" type="presOf" srcId="{DE59CD26-B568-4520-B376-3EEC52917050}" destId="{3BC2A621-CA9F-432C-BEE1-45317ACCCC3D}" srcOrd="0" destOrd="0" presId="urn:microsoft.com/office/officeart/2005/8/layout/hierarchy2"/>
    <dgm:cxn modelId="{200989BB-6989-416C-A7F8-255ECA9537AA}" type="presOf" srcId="{F1FDEB26-05AE-4CDF-8085-E61D74377855}" destId="{C2983F1C-D96A-46CC-AE19-4105A64225D1}" srcOrd="1" destOrd="0" presId="urn:microsoft.com/office/officeart/2005/8/layout/hierarchy2"/>
    <dgm:cxn modelId="{C836D3E9-EE81-45B8-B01D-BA8E3405E71B}" type="presOf" srcId="{1CA18CD5-693E-4357-A20A-1E3264A9F16A}" destId="{F1DE5B1A-FB9D-4844-9041-3B7AA9572666}" srcOrd="0" destOrd="0" presId="urn:microsoft.com/office/officeart/2005/8/layout/hierarchy2"/>
    <dgm:cxn modelId="{D385251E-FDC3-4AE2-B965-8E558B698AB9}" srcId="{68D8434E-E620-4019-9178-B75B86094CF4}" destId="{CB1F9CF8-D73F-4EB0-B8C6-EE4BFB0CA75C}" srcOrd="0" destOrd="0" parTransId="{7D97F119-2654-4CE1-9F22-8B3BDE5807C5}" sibTransId="{4F6F39C6-42E3-4ACE-8F29-BC33DA86CD2D}"/>
    <dgm:cxn modelId="{25F61ACF-3283-49A3-80FB-917C7C7DF5B3}" type="presOf" srcId="{1CC019AC-A7E5-4D0C-B46B-779A1D843C90}" destId="{E3EA3E42-89C8-480F-8996-A77733121C74}" srcOrd="0" destOrd="0" presId="urn:microsoft.com/office/officeart/2005/8/layout/hierarchy2"/>
    <dgm:cxn modelId="{764B73A9-FA1C-4A00-9651-A6C91B42A614}" type="presOf" srcId="{0019F99D-B3C7-4292-A5F0-FC247B96C6A2}" destId="{99811098-7504-4098-A6BD-73EA205B243B}" srcOrd="1" destOrd="0" presId="urn:microsoft.com/office/officeart/2005/8/layout/hierarchy2"/>
    <dgm:cxn modelId="{11C0CCB5-E60A-44A5-B85D-56D35C89CE7C}" type="presOf" srcId="{46DD92DA-308D-4FCC-8546-98011BEBACAF}" destId="{CF3C88EA-34C0-434B-A1B6-9B84F7692B8F}" srcOrd="1" destOrd="0" presId="urn:microsoft.com/office/officeart/2005/8/layout/hierarchy2"/>
    <dgm:cxn modelId="{E920EEC9-422E-483F-9423-883106B46363}" type="presOf" srcId="{2F264ACD-A4C0-48C7-9178-ACFE2923E2AB}" destId="{4748BCEA-C60D-468D-BA0E-FF202F91C82C}" srcOrd="0" destOrd="0" presId="urn:microsoft.com/office/officeart/2005/8/layout/hierarchy2"/>
    <dgm:cxn modelId="{4743AA46-2EB6-41F6-8BE6-2CB0549F6B62}" type="presOf" srcId="{C0FF14A8-9FC0-44DF-A14C-258049FE286C}" destId="{1139172F-A77D-476B-87C1-59B7F2E945F3}" srcOrd="0" destOrd="0" presId="urn:microsoft.com/office/officeart/2005/8/layout/hierarchy2"/>
    <dgm:cxn modelId="{CCD15DAF-01D7-45CE-A7D5-61B9997A5905}" srcId="{5040D8D1-2924-4435-9175-8E097846D825}" destId="{1226BD64-92B4-4167-88F7-DD3A776F8006}" srcOrd="0" destOrd="0" parTransId="{730CB241-D7B8-4F39-BED3-F548E1C7AD6C}" sibTransId="{0A71C782-EC15-4C27-9E10-FE71B4797520}"/>
    <dgm:cxn modelId="{233AD60D-8F20-4A05-AA69-E10790080E77}" type="presOf" srcId="{18BA615A-0EDC-48AE-93DB-4BC1FF08F9C7}" destId="{E25241AD-2358-4E80-AB83-F0219D874453}" srcOrd="0" destOrd="0" presId="urn:microsoft.com/office/officeart/2005/8/layout/hierarchy2"/>
    <dgm:cxn modelId="{187B59DD-504F-4399-87AF-6E4BEC18DF2D}" type="presOf" srcId="{730CB241-D7B8-4F39-BED3-F548E1C7AD6C}" destId="{30F6FE19-5B24-4C2F-932A-F65D67735B8C}" srcOrd="0" destOrd="0" presId="urn:microsoft.com/office/officeart/2005/8/layout/hierarchy2"/>
    <dgm:cxn modelId="{BD0244BD-AFDD-4E8A-B232-8A21AD1AF122}" type="presOf" srcId="{421187A9-CC20-4860-8E96-8CA61A3B8156}" destId="{F84F0E6B-ACE5-4EF7-98BA-A5E02E83FE89}" srcOrd="1" destOrd="0" presId="urn:microsoft.com/office/officeart/2005/8/layout/hierarchy2"/>
    <dgm:cxn modelId="{74D42E2F-DA6E-486E-88A5-34C348A82B88}" type="presOf" srcId="{A7B39BA6-4287-4A43-8156-527FB714C74D}" destId="{104B2354-718E-4984-B706-80B2DDC2648F}" srcOrd="0" destOrd="0" presId="urn:microsoft.com/office/officeart/2005/8/layout/hierarchy2"/>
    <dgm:cxn modelId="{550B4478-56DD-4247-83C3-F560BCCB8048}" type="presOf" srcId="{A7B39BA6-4287-4A43-8156-527FB714C74D}" destId="{6D085951-45B8-416C-BC52-0041C9EB1DC7}" srcOrd="1" destOrd="0" presId="urn:microsoft.com/office/officeart/2005/8/layout/hierarchy2"/>
    <dgm:cxn modelId="{27EF2A82-D045-4129-A5FA-21BEF3367852}" type="presOf" srcId="{0019F99D-B3C7-4292-A5F0-FC247B96C6A2}" destId="{4A33BCCC-7BEB-4C2A-B0AB-A0AD77EAD1E9}" srcOrd="0" destOrd="0" presId="urn:microsoft.com/office/officeart/2005/8/layout/hierarchy2"/>
    <dgm:cxn modelId="{ABC63B04-7A3F-41A7-9A92-12F744300C6F}" srcId="{ACAB2C8A-B80C-47CF-B2B3-D82BDFA6E43B}" destId="{9433566C-0104-4D29-A77F-81ADBF7CF645}" srcOrd="0" destOrd="0" parTransId="{0019F99D-B3C7-4292-A5F0-FC247B96C6A2}" sibTransId="{E8B63AE1-94F8-4D71-9D8D-6267BEC7647C}"/>
    <dgm:cxn modelId="{5CD0C02B-1185-4015-98A6-E26994E1BBBC}" type="presOf" srcId="{2F264ACD-A4C0-48C7-9178-ACFE2923E2AB}" destId="{42D460EC-D0FB-496B-8DC9-B54608D80D74}" srcOrd="1" destOrd="0" presId="urn:microsoft.com/office/officeart/2005/8/layout/hierarchy2"/>
    <dgm:cxn modelId="{AA3BFB73-C778-474B-A767-0BACE6559810}" type="presOf" srcId="{69824B09-F3DD-438E-90FF-2355066C224A}" destId="{E151B297-CD62-4062-9E4F-EC8C56B58936}" srcOrd="0" destOrd="0" presId="urn:microsoft.com/office/officeart/2005/8/layout/hierarchy2"/>
    <dgm:cxn modelId="{5C64E75C-F22B-4284-9EC8-0191BD2654F1}" type="presOf" srcId="{D7F0A8EC-6D7B-4FEA-AA89-7BD5E9059BAC}" destId="{DB8074A4-6C60-4D5D-AE50-CDEDDB5C56C2}" srcOrd="0" destOrd="0" presId="urn:microsoft.com/office/officeart/2005/8/layout/hierarchy2"/>
    <dgm:cxn modelId="{60A7135F-F2D9-4B04-9E49-181D76404D86}" type="presOf" srcId="{6231EF41-5769-4A7E-BA9B-6292E9FF51AB}" destId="{5EDC6276-05D5-4092-BF03-A18F54BC2623}" srcOrd="0" destOrd="0" presId="urn:microsoft.com/office/officeart/2005/8/layout/hierarchy2"/>
    <dgm:cxn modelId="{3E36CA1B-A7C6-481C-8F5C-A76818E04369}" type="presOf" srcId="{07BA02D8-0E37-44A0-8781-9BB09C6109DF}" destId="{ECBE6A8B-2080-4320-A022-30FBFBD4DF1E}" srcOrd="0" destOrd="0" presId="urn:microsoft.com/office/officeart/2005/8/layout/hierarchy2"/>
    <dgm:cxn modelId="{C747BA54-F69A-47A4-A300-63B4450CDA02}" srcId="{CB1F9CF8-D73F-4EB0-B8C6-EE4BFB0CA75C}" destId="{FCCE8EB4-CF4F-4E20-A581-95E49E262C7A}" srcOrd="0" destOrd="0" parTransId="{A76C11B9-07F8-447B-AEB1-B9CC3C7A7A10}" sibTransId="{70D2BC7E-DCE2-473F-9BF7-ACFD6A5B2A5B}"/>
    <dgm:cxn modelId="{D67D5D63-0FA4-4B55-9FE4-3CEFB7E3BD74}" type="presOf" srcId="{46DD92DA-308D-4FCC-8546-98011BEBACAF}" destId="{8B736696-143F-4F8C-9C43-180C9AB4C8C2}" srcOrd="0" destOrd="0" presId="urn:microsoft.com/office/officeart/2005/8/layout/hierarchy2"/>
    <dgm:cxn modelId="{B807A7E2-2823-4B5E-8360-B3F6BBB5411A}" type="presOf" srcId="{45F33422-A26C-4543-9325-542C3B30C080}" destId="{6EE36FBB-65D5-4048-A853-180D6C54FBA0}" srcOrd="0" destOrd="0" presId="urn:microsoft.com/office/officeart/2005/8/layout/hierarchy2"/>
    <dgm:cxn modelId="{BF81BF4A-1C99-455D-B65E-7B5D318EA586}" srcId="{ACAB2C8A-B80C-47CF-B2B3-D82BDFA6E43B}" destId="{1CA18CD5-693E-4357-A20A-1E3264A9F16A}" srcOrd="3" destOrd="0" parTransId="{A7B39BA6-4287-4A43-8156-527FB714C74D}" sibTransId="{62697F1D-46F1-4D7B-AA4A-59B5EAD619EE}"/>
    <dgm:cxn modelId="{978E766D-EAA4-422B-9749-B1A0897458F9}" type="presOf" srcId="{27A1C321-565E-405C-9037-8BA36619FE28}" destId="{057A8816-09AE-4DBA-A22F-863CCC0CCFD5}" srcOrd="0" destOrd="0" presId="urn:microsoft.com/office/officeart/2005/8/layout/hierarchy2"/>
    <dgm:cxn modelId="{BA29DB19-D65C-4108-BA42-9D677CF5A015}" type="presOf" srcId="{45F33422-A26C-4543-9325-542C3B30C080}" destId="{4DA942C6-38B2-4573-A976-E59D4EDF615A}" srcOrd="1" destOrd="0" presId="urn:microsoft.com/office/officeart/2005/8/layout/hierarchy2"/>
    <dgm:cxn modelId="{1D735ABD-17B3-4FF9-84DB-00199BE2447E}" srcId="{18BA615A-0EDC-48AE-93DB-4BC1FF08F9C7}" destId="{69824B09-F3DD-438E-90FF-2355066C224A}" srcOrd="0" destOrd="0" parTransId="{46DD92DA-308D-4FCC-8546-98011BEBACAF}" sibTransId="{B484F9D2-D50D-4688-B70A-01F7668DAE09}"/>
    <dgm:cxn modelId="{E791C1C7-F34C-494A-9061-A2BBCD886711}" srcId="{9433566C-0104-4D29-A77F-81ADBF7CF645}" destId="{D7F0A8EC-6D7B-4FEA-AA89-7BD5E9059BAC}" srcOrd="0" destOrd="0" parTransId="{421187A9-CC20-4860-8E96-8CA61A3B8156}" sibTransId="{07558353-81C5-4157-8329-08EFC569B5AD}"/>
    <dgm:cxn modelId="{B3DA824D-B266-4F99-944C-27EB4D999691}" type="presOf" srcId="{68D8434E-E620-4019-9178-B75B86094CF4}" destId="{9533A730-903B-4B90-A388-7DC4A1140BCD}" srcOrd="0" destOrd="0" presId="urn:microsoft.com/office/officeart/2005/8/layout/hierarchy2"/>
    <dgm:cxn modelId="{1503678A-040B-45D0-92FE-90AE7EF4146E}" srcId="{68D8434E-E620-4019-9178-B75B86094CF4}" destId="{ACAB2C8A-B80C-47CF-B2B3-D82BDFA6E43B}" srcOrd="1" destOrd="0" parTransId="{D41C528B-ABC1-4381-B7A7-E51BA0E1B128}" sibTransId="{09B2C226-D77C-489A-9E57-67608949D34B}"/>
    <dgm:cxn modelId="{C59E22A5-5D72-4D6F-9554-34303FB796DD}" srcId="{ACAB2C8A-B80C-47CF-B2B3-D82BDFA6E43B}" destId="{5040D8D1-2924-4435-9175-8E097846D825}" srcOrd="2" destOrd="0" parTransId="{DE59CD26-B568-4520-B376-3EEC52917050}" sibTransId="{5C5ADE52-F794-4EE6-A8D5-D4A3D9B6FD43}"/>
    <dgm:cxn modelId="{2216AB31-D386-4E97-B979-C88CDFBF151B}" type="presOf" srcId="{A76C11B9-07F8-447B-AEB1-B9CC3C7A7A10}" destId="{0D813E3C-935A-4416-9AEC-5062B375BE1D}" srcOrd="0" destOrd="0" presId="urn:microsoft.com/office/officeart/2005/8/layout/hierarchy2"/>
    <dgm:cxn modelId="{FFE132DB-B57D-4362-99B5-F44E5F6DD0AE}" type="presOf" srcId="{07BA02D8-0E37-44A0-8781-9BB09C6109DF}" destId="{0891C6B0-E86D-4DE2-A5B1-0219DA4A0EDF}" srcOrd="1" destOrd="0" presId="urn:microsoft.com/office/officeart/2005/8/layout/hierarchy2"/>
    <dgm:cxn modelId="{9854E934-34E1-4B7B-953D-BC696C966F72}" type="presOf" srcId="{A3F82536-D638-414E-A922-3EA3007FD70B}" destId="{46F22D6D-8CBD-4A79-BBCF-739D01424A03}" srcOrd="1" destOrd="0" presId="urn:microsoft.com/office/officeart/2005/8/layout/hierarchy2"/>
    <dgm:cxn modelId="{024091D5-BE47-4C1E-92D4-91D3DD61B996}" type="presOf" srcId="{FCCE8EB4-CF4F-4E20-A581-95E49E262C7A}" destId="{521B2BAA-37C0-4F28-B483-B543C20D3B37}" srcOrd="0" destOrd="0" presId="urn:microsoft.com/office/officeart/2005/8/layout/hierarchy2"/>
    <dgm:cxn modelId="{043421FE-82F7-4DCA-9099-4E01D6F9160F}" srcId="{ACAB2C8A-B80C-47CF-B2B3-D82BDFA6E43B}" destId="{C8302336-D81A-4D34-B181-9DB1A6CE3BA5}" srcOrd="1" destOrd="0" parTransId="{A3F82536-D638-414E-A922-3EA3007FD70B}" sibTransId="{432DBA61-329D-4593-90F7-35D10006258C}"/>
    <dgm:cxn modelId="{A5756A17-431A-4134-BC23-37A8830A7897}" type="presOf" srcId="{A76C11B9-07F8-447B-AEB1-B9CC3C7A7A10}" destId="{C1FD5149-6CAA-4F97-AE13-B43FEDF41F98}" srcOrd="1" destOrd="0" presId="urn:microsoft.com/office/officeart/2005/8/layout/hierarchy2"/>
    <dgm:cxn modelId="{B180C344-22A3-40F4-9A56-149682262FF3}" srcId="{ACAB2C8A-B80C-47CF-B2B3-D82BDFA6E43B}" destId="{18BA615A-0EDC-48AE-93DB-4BC1FF08F9C7}" srcOrd="4" destOrd="0" parTransId="{F1FDEB26-05AE-4CDF-8085-E61D74377855}" sibTransId="{2BB97370-E54F-4979-8F95-6FD419CFEC60}"/>
    <dgm:cxn modelId="{D2AB5FE6-FC78-4A11-A7CC-8B5A667B81B3}" type="presOf" srcId="{DE59CD26-B568-4520-B376-3EEC52917050}" destId="{A424DA1E-59A6-4DAD-9846-74728202DD1C}" srcOrd="1" destOrd="0" presId="urn:microsoft.com/office/officeart/2005/8/layout/hierarchy2"/>
    <dgm:cxn modelId="{B122465F-341D-411E-9D94-3C9623154AF2}" type="presOf" srcId="{9433566C-0104-4D29-A77F-81ADBF7CF645}" destId="{5AFA6E60-E910-4DB3-9C0D-F7A62BDCC26B}" srcOrd="0" destOrd="0" presId="urn:microsoft.com/office/officeart/2005/8/layout/hierarchy2"/>
    <dgm:cxn modelId="{23884839-4BA2-4ABC-906D-B4298355880A}" type="presOf" srcId="{1226BD64-92B4-4167-88F7-DD3A776F8006}" destId="{D46A9742-4AC8-49B3-8E2D-F5DC3F34F3AF}" srcOrd="0" destOrd="0" presId="urn:microsoft.com/office/officeart/2005/8/layout/hierarchy2"/>
    <dgm:cxn modelId="{B548E599-9FAF-4DF4-B81B-DC3A42E5A536}" srcId="{18BA615A-0EDC-48AE-93DB-4BC1FF08F9C7}" destId="{C0FF14A8-9FC0-44DF-A14C-258049FE286C}" srcOrd="1" destOrd="0" parTransId="{02BD5657-2048-40B0-B91E-C4B46CDF41DD}" sibTransId="{F647D760-3BF7-4253-AA06-224490A9D3D6}"/>
    <dgm:cxn modelId="{2CB1E3EE-D382-41EF-A083-44A043E5EF64}" type="presOf" srcId="{421187A9-CC20-4860-8E96-8CA61A3B8156}" destId="{325C352D-EFF7-4403-9520-0762C5C6D459}" srcOrd="0" destOrd="0" presId="urn:microsoft.com/office/officeart/2005/8/layout/hierarchy2"/>
    <dgm:cxn modelId="{BC42C8EC-829E-476E-B24C-EDEADC772E6B}" type="presOf" srcId="{CB1F9CF8-D73F-4EB0-B8C6-EE4BFB0CA75C}" destId="{8C8E78C6-523A-4F96-AFB7-EB3E7A5E25B8}" srcOrd="0" destOrd="0" presId="urn:microsoft.com/office/officeart/2005/8/layout/hierarchy2"/>
    <dgm:cxn modelId="{D010648F-873B-4637-B608-E3269FB1C77B}" type="presOf" srcId="{730CB241-D7B8-4F39-BED3-F548E1C7AD6C}" destId="{DB0CC72F-3961-41D4-9DFC-DA07746BAB7E}" srcOrd="1" destOrd="0" presId="urn:microsoft.com/office/officeart/2005/8/layout/hierarchy2"/>
    <dgm:cxn modelId="{CF9B210D-99B8-4069-A2CC-1245AD6758BB}" srcId="{C8302336-D81A-4D34-B181-9DB1A6CE3BA5}" destId="{6231EF41-5769-4A7E-BA9B-6292E9FF51AB}" srcOrd="0" destOrd="0" parTransId="{45F33422-A26C-4543-9325-542C3B30C080}" sibTransId="{2F1A9CA9-9401-4350-BD58-393E8638B551}"/>
    <dgm:cxn modelId="{AC00FFDB-3AD5-4EF8-8C8F-FFBA9B74327A}" type="presOf" srcId="{5040D8D1-2924-4435-9175-8E097846D825}" destId="{ABA95047-FEB3-4C5C-A599-51FE879B46C1}" srcOrd="0" destOrd="0" presId="urn:microsoft.com/office/officeart/2005/8/layout/hierarchy2"/>
    <dgm:cxn modelId="{AA7194AD-09BA-4F09-9F04-AF2ABCDEDECA}" srcId="{C8302336-D81A-4D34-B181-9DB1A6CE3BA5}" destId="{1CC019AC-A7E5-4D0C-B46B-779A1D843C90}" srcOrd="1" destOrd="0" parTransId="{07BA02D8-0E37-44A0-8781-9BB09C6109DF}" sibTransId="{83753424-3037-4DA1-8158-71500CE74E04}"/>
    <dgm:cxn modelId="{9592B7F0-6699-4024-965B-4E6AB731505F}" type="presOf" srcId="{F1FDEB26-05AE-4CDF-8085-E61D74377855}" destId="{2CB6A890-3417-49A6-BDDA-14CB83CCBDEF}" srcOrd="0" destOrd="0" presId="urn:microsoft.com/office/officeart/2005/8/layout/hierarchy2"/>
    <dgm:cxn modelId="{C476B38D-01C3-4565-B660-2C0ED0AB18D2}" type="presParOf" srcId="{9533A730-903B-4B90-A388-7DC4A1140BCD}" destId="{0F689289-2753-46F7-A40A-5DF187C2F89C}" srcOrd="0" destOrd="0" presId="urn:microsoft.com/office/officeart/2005/8/layout/hierarchy2"/>
    <dgm:cxn modelId="{82B6556C-3ED3-4DC0-BB85-1EDA36B2A0DD}" type="presParOf" srcId="{0F689289-2753-46F7-A40A-5DF187C2F89C}" destId="{8C8E78C6-523A-4F96-AFB7-EB3E7A5E25B8}" srcOrd="0" destOrd="0" presId="urn:microsoft.com/office/officeart/2005/8/layout/hierarchy2"/>
    <dgm:cxn modelId="{48DCD703-8557-4CDA-B958-D2A43986B184}" type="presParOf" srcId="{0F689289-2753-46F7-A40A-5DF187C2F89C}" destId="{D60F0DF8-73E2-4428-AD82-00B70BC8075A}" srcOrd="1" destOrd="0" presId="urn:microsoft.com/office/officeart/2005/8/layout/hierarchy2"/>
    <dgm:cxn modelId="{53CF164A-4242-4DD7-8ED4-A9A0651B5ABD}" type="presParOf" srcId="{D60F0DF8-73E2-4428-AD82-00B70BC8075A}" destId="{0D813E3C-935A-4416-9AEC-5062B375BE1D}" srcOrd="0" destOrd="0" presId="urn:microsoft.com/office/officeart/2005/8/layout/hierarchy2"/>
    <dgm:cxn modelId="{9A9F778B-BFD5-4EE6-BFD9-290997912F3A}" type="presParOf" srcId="{0D813E3C-935A-4416-9AEC-5062B375BE1D}" destId="{C1FD5149-6CAA-4F97-AE13-B43FEDF41F98}" srcOrd="0" destOrd="0" presId="urn:microsoft.com/office/officeart/2005/8/layout/hierarchy2"/>
    <dgm:cxn modelId="{3B6501A8-F096-4CB6-B410-5323242B1B05}" type="presParOf" srcId="{D60F0DF8-73E2-4428-AD82-00B70BC8075A}" destId="{AACC93F5-5F99-491E-85A1-6FEE0192B7DD}" srcOrd="1" destOrd="0" presId="urn:microsoft.com/office/officeart/2005/8/layout/hierarchy2"/>
    <dgm:cxn modelId="{28632ADD-6F0E-4F67-9532-9F82595DCE58}" type="presParOf" srcId="{AACC93F5-5F99-491E-85A1-6FEE0192B7DD}" destId="{521B2BAA-37C0-4F28-B483-B543C20D3B37}" srcOrd="0" destOrd="0" presId="urn:microsoft.com/office/officeart/2005/8/layout/hierarchy2"/>
    <dgm:cxn modelId="{465FF8AC-8CB3-492D-BDD1-7339F54BEAA9}" type="presParOf" srcId="{AACC93F5-5F99-491E-85A1-6FEE0192B7DD}" destId="{530D0E73-AA62-482A-A51F-5FB10B1C27BA}" srcOrd="1" destOrd="0" presId="urn:microsoft.com/office/officeart/2005/8/layout/hierarchy2"/>
    <dgm:cxn modelId="{36DAFA31-D2E0-4EAC-8F3E-6C205342B391}" type="presParOf" srcId="{9533A730-903B-4B90-A388-7DC4A1140BCD}" destId="{C569C8DB-E7DE-4B9C-833A-BF48B4DEC553}" srcOrd="1" destOrd="0" presId="urn:microsoft.com/office/officeart/2005/8/layout/hierarchy2"/>
    <dgm:cxn modelId="{3648DCA8-AF3E-4B5D-8B62-79A285519B90}" type="presParOf" srcId="{C569C8DB-E7DE-4B9C-833A-BF48B4DEC553}" destId="{50588AD7-2A13-4640-BF8A-3C2EAC1D0FB6}" srcOrd="0" destOrd="0" presId="urn:microsoft.com/office/officeart/2005/8/layout/hierarchy2"/>
    <dgm:cxn modelId="{DAC4C68B-19D1-49FD-9A8B-903C110CA130}" type="presParOf" srcId="{C569C8DB-E7DE-4B9C-833A-BF48B4DEC553}" destId="{380981D3-EC10-4DEA-A594-6137813F3F0C}" srcOrd="1" destOrd="0" presId="urn:microsoft.com/office/officeart/2005/8/layout/hierarchy2"/>
    <dgm:cxn modelId="{BA06A4F0-D84C-4A4D-AC64-71C379000A3F}" type="presParOf" srcId="{380981D3-EC10-4DEA-A594-6137813F3F0C}" destId="{4A33BCCC-7BEB-4C2A-B0AB-A0AD77EAD1E9}" srcOrd="0" destOrd="0" presId="urn:microsoft.com/office/officeart/2005/8/layout/hierarchy2"/>
    <dgm:cxn modelId="{509CA491-11E0-486C-850B-1F47357D5EDA}" type="presParOf" srcId="{4A33BCCC-7BEB-4C2A-B0AB-A0AD77EAD1E9}" destId="{99811098-7504-4098-A6BD-73EA205B243B}" srcOrd="0" destOrd="0" presId="urn:microsoft.com/office/officeart/2005/8/layout/hierarchy2"/>
    <dgm:cxn modelId="{468F3D2C-BD22-4D4B-AC25-67D2FFAAAB49}" type="presParOf" srcId="{380981D3-EC10-4DEA-A594-6137813F3F0C}" destId="{60E2B4CA-E00F-4CBE-9CB3-EB479A38B6B1}" srcOrd="1" destOrd="0" presId="urn:microsoft.com/office/officeart/2005/8/layout/hierarchy2"/>
    <dgm:cxn modelId="{7708DB43-1EA1-463F-95BA-F329F22DD3D4}" type="presParOf" srcId="{60E2B4CA-E00F-4CBE-9CB3-EB479A38B6B1}" destId="{5AFA6E60-E910-4DB3-9C0D-F7A62BDCC26B}" srcOrd="0" destOrd="0" presId="urn:microsoft.com/office/officeart/2005/8/layout/hierarchy2"/>
    <dgm:cxn modelId="{BFFD4D5C-12BD-4E64-8520-4EE1FA31D4B8}" type="presParOf" srcId="{60E2B4CA-E00F-4CBE-9CB3-EB479A38B6B1}" destId="{9CEBD654-4D3C-4DD9-A62A-2E4939C38440}" srcOrd="1" destOrd="0" presId="urn:microsoft.com/office/officeart/2005/8/layout/hierarchy2"/>
    <dgm:cxn modelId="{D1579439-D393-4569-BB70-B4F5A59B7A4F}" type="presParOf" srcId="{9CEBD654-4D3C-4DD9-A62A-2E4939C38440}" destId="{325C352D-EFF7-4403-9520-0762C5C6D459}" srcOrd="0" destOrd="0" presId="urn:microsoft.com/office/officeart/2005/8/layout/hierarchy2"/>
    <dgm:cxn modelId="{21BF4A33-4ED0-497D-B0AD-C9E21CB8081E}" type="presParOf" srcId="{325C352D-EFF7-4403-9520-0762C5C6D459}" destId="{F84F0E6B-ACE5-4EF7-98BA-A5E02E83FE89}" srcOrd="0" destOrd="0" presId="urn:microsoft.com/office/officeart/2005/8/layout/hierarchy2"/>
    <dgm:cxn modelId="{4B4A076B-394D-4F6B-9F87-55776F5847B4}" type="presParOf" srcId="{9CEBD654-4D3C-4DD9-A62A-2E4939C38440}" destId="{40EC5841-0356-480A-9FC8-064428797942}" srcOrd="1" destOrd="0" presId="urn:microsoft.com/office/officeart/2005/8/layout/hierarchy2"/>
    <dgm:cxn modelId="{B38DA9E8-0D99-4345-910E-1B1AAB2622D0}" type="presParOf" srcId="{40EC5841-0356-480A-9FC8-064428797942}" destId="{DB8074A4-6C60-4D5D-AE50-CDEDDB5C56C2}" srcOrd="0" destOrd="0" presId="urn:microsoft.com/office/officeart/2005/8/layout/hierarchy2"/>
    <dgm:cxn modelId="{05582E4F-2B17-48AD-95A8-0C1349C3FEC6}" type="presParOf" srcId="{40EC5841-0356-480A-9FC8-064428797942}" destId="{DBD520CF-D00D-4214-B93A-6953DBE1E907}" srcOrd="1" destOrd="0" presId="urn:microsoft.com/office/officeart/2005/8/layout/hierarchy2"/>
    <dgm:cxn modelId="{043DE37B-AD40-4691-AB11-1B5DFDDCAF01}" type="presParOf" srcId="{DBD520CF-D00D-4214-B93A-6953DBE1E907}" destId="{4748BCEA-C60D-468D-BA0E-FF202F91C82C}" srcOrd="0" destOrd="0" presId="urn:microsoft.com/office/officeart/2005/8/layout/hierarchy2"/>
    <dgm:cxn modelId="{142B8DA9-95B4-4BE2-BCFA-22BFF54FF0F6}" type="presParOf" srcId="{4748BCEA-C60D-468D-BA0E-FF202F91C82C}" destId="{42D460EC-D0FB-496B-8DC9-B54608D80D74}" srcOrd="0" destOrd="0" presId="urn:microsoft.com/office/officeart/2005/8/layout/hierarchy2"/>
    <dgm:cxn modelId="{EC043399-CD5C-4197-9345-F64468E7E4CA}" type="presParOf" srcId="{DBD520CF-D00D-4214-B93A-6953DBE1E907}" destId="{0B942E87-FC0E-47D0-888F-723A1A82E6AB}" srcOrd="1" destOrd="0" presId="urn:microsoft.com/office/officeart/2005/8/layout/hierarchy2"/>
    <dgm:cxn modelId="{90AABFE2-3F97-4D68-9461-04A00382F16E}" type="presParOf" srcId="{0B942E87-FC0E-47D0-888F-723A1A82E6AB}" destId="{057A8816-09AE-4DBA-A22F-863CCC0CCFD5}" srcOrd="0" destOrd="0" presId="urn:microsoft.com/office/officeart/2005/8/layout/hierarchy2"/>
    <dgm:cxn modelId="{01232E6C-C5DF-47CA-A3D7-6571B3F85296}" type="presParOf" srcId="{0B942E87-FC0E-47D0-888F-723A1A82E6AB}" destId="{13886A28-7519-4961-801D-B0075F73B803}" srcOrd="1" destOrd="0" presId="urn:microsoft.com/office/officeart/2005/8/layout/hierarchy2"/>
    <dgm:cxn modelId="{561FB2EF-ABD8-4472-ACBB-061CD0814581}" type="presParOf" srcId="{380981D3-EC10-4DEA-A594-6137813F3F0C}" destId="{F53DDC07-0B7D-46EA-9FF2-A637022AA091}" srcOrd="2" destOrd="0" presId="urn:microsoft.com/office/officeart/2005/8/layout/hierarchy2"/>
    <dgm:cxn modelId="{F67D939C-17B6-45E5-A663-BE07EC450FDB}" type="presParOf" srcId="{F53DDC07-0B7D-46EA-9FF2-A637022AA091}" destId="{46F22D6D-8CBD-4A79-BBCF-739D01424A03}" srcOrd="0" destOrd="0" presId="urn:microsoft.com/office/officeart/2005/8/layout/hierarchy2"/>
    <dgm:cxn modelId="{FFA8A5DD-9CA7-4AAC-9532-20D856EEE9DB}" type="presParOf" srcId="{380981D3-EC10-4DEA-A594-6137813F3F0C}" destId="{B58D3DE2-BB85-4A4B-A674-AF174ECB3C2A}" srcOrd="3" destOrd="0" presId="urn:microsoft.com/office/officeart/2005/8/layout/hierarchy2"/>
    <dgm:cxn modelId="{27139A83-184B-49FC-8E5C-C18632B1E68A}" type="presParOf" srcId="{B58D3DE2-BB85-4A4B-A674-AF174ECB3C2A}" destId="{7A3BC3E2-3924-47BB-AA69-AFA88F835D89}" srcOrd="0" destOrd="0" presId="urn:microsoft.com/office/officeart/2005/8/layout/hierarchy2"/>
    <dgm:cxn modelId="{B80FED38-8A19-4FE0-A92F-C1C995A03303}" type="presParOf" srcId="{B58D3DE2-BB85-4A4B-A674-AF174ECB3C2A}" destId="{3E85A873-3449-4AD9-AEF1-F8B353A11EBD}" srcOrd="1" destOrd="0" presId="urn:microsoft.com/office/officeart/2005/8/layout/hierarchy2"/>
    <dgm:cxn modelId="{6AD2A087-F40E-46F9-8C7E-CB2396C7C35E}" type="presParOf" srcId="{3E85A873-3449-4AD9-AEF1-F8B353A11EBD}" destId="{6EE36FBB-65D5-4048-A853-180D6C54FBA0}" srcOrd="0" destOrd="0" presId="urn:microsoft.com/office/officeart/2005/8/layout/hierarchy2"/>
    <dgm:cxn modelId="{C86C488F-E5A9-4821-8EA1-C10D7808B0F8}" type="presParOf" srcId="{6EE36FBB-65D5-4048-A853-180D6C54FBA0}" destId="{4DA942C6-38B2-4573-A976-E59D4EDF615A}" srcOrd="0" destOrd="0" presId="urn:microsoft.com/office/officeart/2005/8/layout/hierarchy2"/>
    <dgm:cxn modelId="{7E8DADC3-69C3-4F0C-8D39-678507A879E7}" type="presParOf" srcId="{3E85A873-3449-4AD9-AEF1-F8B353A11EBD}" destId="{42277CF5-E47E-4F5B-A960-9CE182ACFF20}" srcOrd="1" destOrd="0" presId="urn:microsoft.com/office/officeart/2005/8/layout/hierarchy2"/>
    <dgm:cxn modelId="{1B26C8AD-A28F-49A3-8D36-2C95C121ABF3}" type="presParOf" srcId="{42277CF5-E47E-4F5B-A960-9CE182ACFF20}" destId="{5EDC6276-05D5-4092-BF03-A18F54BC2623}" srcOrd="0" destOrd="0" presId="urn:microsoft.com/office/officeart/2005/8/layout/hierarchy2"/>
    <dgm:cxn modelId="{C735402A-9017-4A0C-8645-81A48051C615}" type="presParOf" srcId="{42277CF5-E47E-4F5B-A960-9CE182ACFF20}" destId="{87DE9AE4-7C0F-4CAF-80C0-D32DC5924AC2}" srcOrd="1" destOrd="0" presId="urn:microsoft.com/office/officeart/2005/8/layout/hierarchy2"/>
    <dgm:cxn modelId="{767CF5A6-9D1E-4774-978D-0E322DBECCC7}" type="presParOf" srcId="{3E85A873-3449-4AD9-AEF1-F8B353A11EBD}" destId="{ECBE6A8B-2080-4320-A022-30FBFBD4DF1E}" srcOrd="2" destOrd="0" presId="urn:microsoft.com/office/officeart/2005/8/layout/hierarchy2"/>
    <dgm:cxn modelId="{D1639F1C-85CC-4CC1-9BE3-AF5DB08F0FE4}" type="presParOf" srcId="{ECBE6A8B-2080-4320-A022-30FBFBD4DF1E}" destId="{0891C6B0-E86D-4DE2-A5B1-0219DA4A0EDF}" srcOrd="0" destOrd="0" presId="urn:microsoft.com/office/officeart/2005/8/layout/hierarchy2"/>
    <dgm:cxn modelId="{5B081B9F-B31D-449E-8311-E4D8F4C6F4EE}" type="presParOf" srcId="{3E85A873-3449-4AD9-AEF1-F8B353A11EBD}" destId="{2AFC4535-1F13-405C-B747-9DCB44D2446B}" srcOrd="3" destOrd="0" presId="urn:microsoft.com/office/officeart/2005/8/layout/hierarchy2"/>
    <dgm:cxn modelId="{D3F51EA3-8FDC-4ACE-BA4B-D5358CC7F4BB}" type="presParOf" srcId="{2AFC4535-1F13-405C-B747-9DCB44D2446B}" destId="{E3EA3E42-89C8-480F-8996-A77733121C74}" srcOrd="0" destOrd="0" presId="urn:microsoft.com/office/officeart/2005/8/layout/hierarchy2"/>
    <dgm:cxn modelId="{AFF644E4-212E-44E6-900C-7AE03AEF4E77}" type="presParOf" srcId="{2AFC4535-1F13-405C-B747-9DCB44D2446B}" destId="{449AF2C1-360F-4459-9C36-74C36A3A4648}" srcOrd="1" destOrd="0" presId="urn:microsoft.com/office/officeart/2005/8/layout/hierarchy2"/>
    <dgm:cxn modelId="{F69F0363-AF2F-45CB-8010-E1BD9BBB0A47}" type="presParOf" srcId="{380981D3-EC10-4DEA-A594-6137813F3F0C}" destId="{3BC2A621-CA9F-432C-BEE1-45317ACCCC3D}" srcOrd="4" destOrd="0" presId="urn:microsoft.com/office/officeart/2005/8/layout/hierarchy2"/>
    <dgm:cxn modelId="{4F8DCEF3-513C-42BB-9213-FACBD585EA26}" type="presParOf" srcId="{3BC2A621-CA9F-432C-BEE1-45317ACCCC3D}" destId="{A424DA1E-59A6-4DAD-9846-74728202DD1C}" srcOrd="0" destOrd="0" presId="urn:microsoft.com/office/officeart/2005/8/layout/hierarchy2"/>
    <dgm:cxn modelId="{8CB06501-6D21-4986-9493-F0E2A4E7EC6B}" type="presParOf" srcId="{380981D3-EC10-4DEA-A594-6137813F3F0C}" destId="{1CC0C719-44A2-4ECC-B55D-62D3CFE180AB}" srcOrd="5" destOrd="0" presId="urn:microsoft.com/office/officeart/2005/8/layout/hierarchy2"/>
    <dgm:cxn modelId="{610F5B44-9B7D-4A85-A215-C25E13DF24AB}" type="presParOf" srcId="{1CC0C719-44A2-4ECC-B55D-62D3CFE180AB}" destId="{ABA95047-FEB3-4C5C-A599-51FE879B46C1}" srcOrd="0" destOrd="0" presId="urn:microsoft.com/office/officeart/2005/8/layout/hierarchy2"/>
    <dgm:cxn modelId="{7A2C8463-B475-4D86-A9FD-CA426CDEFC10}" type="presParOf" srcId="{1CC0C719-44A2-4ECC-B55D-62D3CFE180AB}" destId="{AB51735A-2E4D-4F5C-AE81-2D7A9AE3167F}" srcOrd="1" destOrd="0" presId="urn:microsoft.com/office/officeart/2005/8/layout/hierarchy2"/>
    <dgm:cxn modelId="{E9559ED4-81DE-43B9-B087-73BA873489DD}" type="presParOf" srcId="{AB51735A-2E4D-4F5C-AE81-2D7A9AE3167F}" destId="{30F6FE19-5B24-4C2F-932A-F65D67735B8C}" srcOrd="0" destOrd="0" presId="urn:microsoft.com/office/officeart/2005/8/layout/hierarchy2"/>
    <dgm:cxn modelId="{1AA0A9AE-A151-4AD2-ACFC-BFE3D660D9E4}" type="presParOf" srcId="{30F6FE19-5B24-4C2F-932A-F65D67735B8C}" destId="{DB0CC72F-3961-41D4-9DFC-DA07746BAB7E}" srcOrd="0" destOrd="0" presId="urn:microsoft.com/office/officeart/2005/8/layout/hierarchy2"/>
    <dgm:cxn modelId="{80489056-33FE-4965-8A70-84467AC56F98}" type="presParOf" srcId="{AB51735A-2E4D-4F5C-AE81-2D7A9AE3167F}" destId="{0FE8F418-39AE-4281-8E81-103E8BF489DF}" srcOrd="1" destOrd="0" presId="urn:microsoft.com/office/officeart/2005/8/layout/hierarchy2"/>
    <dgm:cxn modelId="{CBDC7D4D-A43B-474C-AB7A-463EEB10CE85}" type="presParOf" srcId="{0FE8F418-39AE-4281-8E81-103E8BF489DF}" destId="{D46A9742-4AC8-49B3-8E2D-F5DC3F34F3AF}" srcOrd="0" destOrd="0" presId="urn:microsoft.com/office/officeart/2005/8/layout/hierarchy2"/>
    <dgm:cxn modelId="{1DFE9020-0054-40BE-8934-ADFCB97C76B6}" type="presParOf" srcId="{0FE8F418-39AE-4281-8E81-103E8BF489DF}" destId="{C3B5F2AE-F3B7-4BE9-B475-33712CD85CA4}" srcOrd="1" destOrd="0" presId="urn:microsoft.com/office/officeart/2005/8/layout/hierarchy2"/>
    <dgm:cxn modelId="{63911757-6C71-455A-BAF3-0D493808D032}" type="presParOf" srcId="{380981D3-EC10-4DEA-A594-6137813F3F0C}" destId="{104B2354-718E-4984-B706-80B2DDC2648F}" srcOrd="6" destOrd="0" presId="urn:microsoft.com/office/officeart/2005/8/layout/hierarchy2"/>
    <dgm:cxn modelId="{FD867298-8F89-464E-ACE0-A2B119FE1920}" type="presParOf" srcId="{104B2354-718E-4984-B706-80B2DDC2648F}" destId="{6D085951-45B8-416C-BC52-0041C9EB1DC7}" srcOrd="0" destOrd="0" presId="urn:microsoft.com/office/officeart/2005/8/layout/hierarchy2"/>
    <dgm:cxn modelId="{70971D3E-90F2-415E-956F-A346D580B514}" type="presParOf" srcId="{380981D3-EC10-4DEA-A594-6137813F3F0C}" destId="{D2FF9E0D-0975-4BE2-ABC9-03A94E4290D1}" srcOrd="7" destOrd="0" presId="urn:microsoft.com/office/officeart/2005/8/layout/hierarchy2"/>
    <dgm:cxn modelId="{45BD9F19-1890-4A9F-A40D-064113F6E3B8}" type="presParOf" srcId="{D2FF9E0D-0975-4BE2-ABC9-03A94E4290D1}" destId="{F1DE5B1A-FB9D-4844-9041-3B7AA9572666}" srcOrd="0" destOrd="0" presId="urn:microsoft.com/office/officeart/2005/8/layout/hierarchy2"/>
    <dgm:cxn modelId="{0A7E3DA3-53FA-43D6-9027-F48A6ED55AEE}" type="presParOf" srcId="{D2FF9E0D-0975-4BE2-ABC9-03A94E4290D1}" destId="{28A2CE51-7C67-43C7-885D-DB39C2188C4A}" srcOrd="1" destOrd="0" presId="urn:microsoft.com/office/officeart/2005/8/layout/hierarchy2"/>
    <dgm:cxn modelId="{E39103D1-57DA-4469-B862-6474DA0D4DDB}" type="presParOf" srcId="{380981D3-EC10-4DEA-A594-6137813F3F0C}" destId="{2CB6A890-3417-49A6-BDDA-14CB83CCBDEF}" srcOrd="8" destOrd="0" presId="urn:microsoft.com/office/officeart/2005/8/layout/hierarchy2"/>
    <dgm:cxn modelId="{736C92F8-7F86-4B7D-B043-6A74FC7AB1B8}" type="presParOf" srcId="{2CB6A890-3417-49A6-BDDA-14CB83CCBDEF}" destId="{C2983F1C-D96A-46CC-AE19-4105A64225D1}" srcOrd="0" destOrd="0" presId="urn:microsoft.com/office/officeart/2005/8/layout/hierarchy2"/>
    <dgm:cxn modelId="{19AC6D5E-F588-4042-9EDE-0D3B54637579}" type="presParOf" srcId="{380981D3-EC10-4DEA-A594-6137813F3F0C}" destId="{257AD083-CA0F-4318-B37B-D922DBD1F0E9}" srcOrd="9" destOrd="0" presId="urn:microsoft.com/office/officeart/2005/8/layout/hierarchy2"/>
    <dgm:cxn modelId="{AC9D62D8-7C86-4738-975A-E2D72A4636C9}" type="presParOf" srcId="{257AD083-CA0F-4318-B37B-D922DBD1F0E9}" destId="{E25241AD-2358-4E80-AB83-F0219D874453}" srcOrd="0" destOrd="0" presId="urn:microsoft.com/office/officeart/2005/8/layout/hierarchy2"/>
    <dgm:cxn modelId="{4F7284CF-CABC-4A44-ABCB-FCC9A9A5A129}" type="presParOf" srcId="{257AD083-CA0F-4318-B37B-D922DBD1F0E9}" destId="{5A5BF254-0F74-4551-BF1D-6A09020B2B98}" srcOrd="1" destOrd="0" presId="urn:microsoft.com/office/officeart/2005/8/layout/hierarchy2"/>
    <dgm:cxn modelId="{F3DBC499-898A-469D-87DD-EACD94F031E8}" type="presParOf" srcId="{5A5BF254-0F74-4551-BF1D-6A09020B2B98}" destId="{8B736696-143F-4F8C-9C43-180C9AB4C8C2}" srcOrd="0" destOrd="0" presId="urn:microsoft.com/office/officeart/2005/8/layout/hierarchy2"/>
    <dgm:cxn modelId="{3F540490-81A2-4974-BADE-16EC8B2BE17C}" type="presParOf" srcId="{8B736696-143F-4F8C-9C43-180C9AB4C8C2}" destId="{CF3C88EA-34C0-434B-A1B6-9B84F7692B8F}" srcOrd="0" destOrd="0" presId="urn:microsoft.com/office/officeart/2005/8/layout/hierarchy2"/>
    <dgm:cxn modelId="{378CBB9E-B111-404C-B936-2CC2DCE1579A}" type="presParOf" srcId="{5A5BF254-0F74-4551-BF1D-6A09020B2B98}" destId="{EDE3E935-31A1-412A-A643-FE09DEAFC5FE}" srcOrd="1" destOrd="0" presId="urn:microsoft.com/office/officeart/2005/8/layout/hierarchy2"/>
    <dgm:cxn modelId="{02824A78-173F-4BCD-9AF8-DEDAFE1EC039}" type="presParOf" srcId="{EDE3E935-31A1-412A-A643-FE09DEAFC5FE}" destId="{E151B297-CD62-4062-9E4F-EC8C56B58936}" srcOrd="0" destOrd="0" presId="urn:microsoft.com/office/officeart/2005/8/layout/hierarchy2"/>
    <dgm:cxn modelId="{E4C235A8-1DF2-49B8-BE4D-904CF52BB060}" type="presParOf" srcId="{EDE3E935-31A1-412A-A643-FE09DEAFC5FE}" destId="{DCDF266A-FDEC-492E-9D2A-3E75E883A342}" srcOrd="1" destOrd="0" presId="urn:microsoft.com/office/officeart/2005/8/layout/hierarchy2"/>
    <dgm:cxn modelId="{AAAA3C84-6F5C-4FA0-8D94-B60E2B4A7B83}" type="presParOf" srcId="{5A5BF254-0F74-4551-BF1D-6A09020B2B98}" destId="{DA3297CD-B2CE-4D24-89CE-6B21366DEBFD}" srcOrd="2" destOrd="0" presId="urn:microsoft.com/office/officeart/2005/8/layout/hierarchy2"/>
    <dgm:cxn modelId="{5AD8D4E3-A3AB-41EC-8D97-793250B04848}" type="presParOf" srcId="{DA3297CD-B2CE-4D24-89CE-6B21366DEBFD}" destId="{0E14F762-CFC3-406A-B569-787036E9FD7C}" srcOrd="0" destOrd="0" presId="urn:microsoft.com/office/officeart/2005/8/layout/hierarchy2"/>
    <dgm:cxn modelId="{6F20E052-3AA8-4ADF-A92C-76E3170B72E7}" type="presParOf" srcId="{5A5BF254-0F74-4551-BF1D-6A09020B2B98}" destId="{AA190BFA-DFED-42D3-9DE6-683D48F6C0CE}" srcOrd="3" destOrd="0" presId="urn:microsoft.com/office/officeart/2005/8/layout/hierarchy2"/>
    <dgm:cxn modelId="{5E41ECBF-42B4-4994-A3E2-9373BE80D45F}" type="presParOf" srcId="{AA190BFA-DFED-42D3-9DE6-683D48F6C0CE}" destId="{1139172F-A77D-476B-87C1-59B7F2E945F3}" srcOrd="0" destOrd="0" presId="urn:microsoft.com/office/officeart/2005/8/layout/hierarchy2"/>
    <dgm:cxn modelId="{45E1F8B3-38CD-4464-BEB6-81F9C5F09EC6}" type="presParOf" srcId="{AA190BFA-DFED-42D3-9DE6-683D48F6C0CE}" destId="{C6A3D6C6-BE94-4845-A530-F0B5769DB4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946650-F5B5-4444-A092-98B4BB81B562}"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F5630A36-AEE7-4E65-B1EF-4900AF370E1C}">
      <dgm:prSet custT="1"/>
      <dgm:spPr/>
      <dgm:t>
        <a:bodyPr/>
        <a:lstStyle/>
        <a:p>
          <a:pPr rtl="1"/>
          <a:r>
            <a:rPr lang="fa-IR" sz="1600" smtClean="0">
              <a:cs typeface="B Koodak" pitchFamily="2" charset="-78"/>
            </a:rPr>
            <a:t>شرایط شفاعت در قرآن کریم</a:t>
          </a:r>
          <a:endParaRPr lang="fa-IR" sz="1600">
            <a:cs typeface="B Koodak" pitchFamily="2" charset="-78"/>
          </a:endParaRPr>
        </a:p>
      </dgm:t>
    </dgm:pt>
    <dgm:pt modelId="{7C364926-63D4-41F4-9F04-24D5F34A6D99}" type="parTrans" cxnId="{6C19909E-8BA5-4B66-BB41-60A4B6844A33}">
      <dgm:prSet/>
      <dgm:spPr/>
      <dgm:t>
        <a:bodyPr/>
        <a:lstStyle/>
        <a:p>
          <a:pPr rtl="1"/>
          <a:endParaRPr lang="fa-IR" sz="1600">
            <a:cs typeface="B Koodak" pitchFamily="2" charset="-78"/>
          </a:endParaRPr>
        </a:p>
      </dgm:t>
    </dgm:pt>
    <dgm:pt modelId="{AD6DBBEA-1839-4E6E-91FA-64EC5300849C}" type="sibTrans" cxnId="{6C19909E-8BA5-4B66-BB41-60A4B6844A33}">
      <dgm:prSet/>
      <dgm:spPr/>
      <dgm:t>
        <a:bodyPr/>
        <a:lstStyle/>
        <a:p>
          <a:pPr rtl="1"/>
          <a:endParaRPr lang="fa-IR" sz="1600">
            <a:cs typeface="B Koodak" pitchFamily="2" charset="-78"/>
          </a:endParaRPr>
        </a:p>
      </dgm:t>
    </dgm:pt>
    <dgm:pt modelId="{68E71ADF-D7C2-4A00-BA00-A8FF7D813C39}">
      <dgm:prSet custT="1">
        <dgm:style>
          <a:lnRef idx="1">
            <a:schemeClr val="accent2"/>
          </a:lnRef>
          <a:fillRef idx="2">
            <a:schemeClr val="accent2"/>
          </a:fillRef>
          <a:effectRef idx="1">
            <a:schemeClr val="accent2"/>
          </a:effectRef>
          <a:fontRef idx="minor">
            <a:schemeClr val="dk1"/>
          </a:fontRef>
        </dgm:style>
      </dgm:prSet>
      <dgm:spPr>
        <a:ln>
          <a:no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Titr" pitchFamily="2" charset="-78"/>
            </a:rPr>
            <a:t>الف) برای شفاعت کنندگان</a:t>
          </a:r>
          <a:endParaRPr lang="fa-IR" sz="1600" dirty="0">
            <a:cs typeface="B Titr" pitchFamily="2" charset="-78"/>
          </a:endParaRPr>
        </a:p>
      </dgm:t>
    </dgm:pt>
    <dgm:pt modelId="{917062FD-2638-4B52-BD0D-66988057467F}" type="parTrans" cxnId="{0FA9561F-0EF6-4E01-8A42-75C741BDFBF6}">
      <dgm:prSet/>
      <dgm:spPr/>
      <dgm:t>
        <a:bodyPr/>
        <a:lstStyle/>
        <a:p>
          <a:pPr rtl="1"/>
          <a:endParaRPr lang="fa-IR" sz="1600">
            <a:cs typeface="B Koodak" pitchFamily="2" charset="-78"/>
          </a:endParaRPr>
        </a:p>
      </dgm:t>
    </dgm:pt>
    <dgm:pt modelId="{AB62FE53-87F7-4BF3-AB56-65E8EC2384C4}" type="sibTrans" cxnId="{0FA9561F-0EF6-4E01-8A42-75C741BDFBF6}">
      <dgm:prSet/>
      <dgm:spPr/>
      <dgm:t>
        <a:bodyPr/>
        <a:lstStyle/>
        <a:p>
          <a:pPr rtl="1"/>
          <a:endParaRPr lang="fa-IR" sz="1600">
            <a:cs typeface="B Koodak" pitchFamily="2" charset="-78"/>
          </a:endParaRPr>
        </a:p>
      </dgm:t>
    </dgm:pt>
    <dgm:pt modelId="{FC385E5E-6827-461A-A809-C944B22A22F5}">
      <dgm:prSet custT="1"/>
      <dgm:spPr/>
      <dgm:t>
        <a:bodyPr/>
        <a:lstStyle/>
        <a:p>
          <a:pPr rtl="1"/>
          <a:r>
            <a:rPr lang="fa-IR" sz="1600" smtClean="0">
              <a:cs typeface="B Koodak" pitchFamily="2" charset="-78"/>
            </a:rPr>
            <a:t>1. اذن الهی</a:t>
          </a:r>
          <a:endParaRPr lang="fa-IR" sz="1600">
            <a:cs typeface="B Koodak" pitchFamily="2" charset="-78"/>
          </a:endParaRPr>
        </a:p>
      </dgm:t>
    </dgm:pt>
    <dgm:pt modelId="{3E609ACF-0558-4DFA-9B04-4E51C7C39256}" type="parTrans" cxnId="{3EFC98BE-AA71-4E67-8F01-A1FF0DB0D47C}">
      <dgm:prSet/>
      <dgm:spPr/>
      <dgm:t>
        <a:bodyPr/>
        <a:lstStyle/>
        <a:p>
          <a:pPr rtl="1"/>
          <a:endParaRPr lang="fa-IR" sz="1600">
            <a:cs typeface="B Koodak" pitchFamily="2" charset="-78"/>
          </a:endParaRPr>
        </a:p>
      </dgm:t>
    </dgm:pt>
    <dgm:pt modelId="{8F2FA5E5-C4E3-4827-B350-717E43F53E61}" type="sibTrans" cxnId="{3EFC98BE-AA71-4E67-8F01-A1FF0DB0D47C}">
      <dgm:prSet/>
      <dgm:spPr/>
      <dgm:t>
        <a:bodyPr/>
        <a:lstStyle/>
        <a:p>
          <a:pPr rtl="1"/>
          <a:endParaRPr lang="fa-IR" sz="1600">
            <a:cs typeface="B Koodak" pitchFamily="2" charset="-78"/>
          </a:endParaRPr>
        </a:p>
      </dgm:t>
    </dgm:pt>
    <dgm:pt modelId="{17AF2A72-877F-427D-96F6-40101677181A}">
      <dgm:prSet custT="1"/>
      <dgm:spPr/>
      <dgm:t>
        <a:bodyPr/>
        <a:lstStyle/>
        <a:p>
          <a:pPr rtl="1"/>
          <a:r>
            <a:rPr lang="fa-IR" sz="1600" smtClean="0">
              <a:cs typeface="B Koodak" pitchFamily="2" charset="-78"/>
            </a:rPr>
            <a:t>مَن ذَا الَّذِى يَشْفَعُ عِندَهُ إِلَّا بِإِذْنِه (بقره / 255)</a:t>
          </a:r>
          <a:endParaRPr lang="fa-IR" sz="1600">
            <a:cs typeface="B Koodak" pitchFamily="2" charset="-78"/>
          </a:endParaRPr>
        </a:p>
      </dgm:t>
    </dgm:pt>
    <dgm:pt modelId="{10F923D8-53E9-45A9-8753-260ABE472B1F}" type="parTrans" cxnId="{DA75A473-CE28-42FD-8BAA-66E04261D803}">
      <dgm:prSet custT="1"/>
      <dgm:spPr/>
      <dgm:t>
        <a:bodyPr/>
        <a:lstStyle/>
        <a:p>
          <a:pPr rtl="1"/>
          <a:endParaRPr lang="fa-IR" sz="1600">
            <a:cs typeface="B Koodak" pitchFamily="2" charset="-78"/>
          </a:endParaRPr>
        </a:p>
      </dgm:t>
    </dgm:pt>
    <dgm:pt modelId="{F740F48F-554E-40BD-9C1D-E622F1493E56}" type="sibTrans" cxnId="{DA75A473-CE28-42FD-8BAA-66E04261D803}">
      <dgm:prSet/>
      <dgm:spPr/>
      <dgm:t>
        <a:bodyPr/>
        <a:lstStyle/>
        <a:p>
          <a:pPr rtl="1"/>
          <a:endParaRPr lang="fa-IR" sz="1600">
            <a:cs typeface="B Koodak" pitchFamily="2" charset="-78"/>
          </a:endParaRPr>
        </a:p>
      </dgm:t>
    </dgm:pt>
    <dgm:pt modelId="{588C3427-94E8-4149-8C48-1D4AA4EC340D}">
      <dgm:prSet custT="1"/>
      <dgm:spPr/>
      <dgm:t>
        <a:bodyPr/>
        <a:lstStyle/>
        <a:p>
          <a:pPr rtl="1"/>
          <a:r>
            <a:rPr lang="fa-IR" sz="1600" smtClean="0">
              <a:cs typeface="B Koodak" pitchFamily="2" charset="-78"/>
            </a:rPr>
            <a:t>مَا مِن شَفِيعٍ إِلَّا مِن بَعْدِ إِذْنِه (یونس / 3)</a:t>
          </a:r>
          <a:endParaRPr lang="fa-IR" sz="1600">
            <a:cs typeface="B Koodak" pitchFamily="2" charset="-78"/>
          </a:endParaRPr>
        </a:p>
      </dgm:t>
    </dgm:pt>
    <dgm:pt modelId="{28F2ED14-F0A5-49F8-B1D3-734A4C8D1ED3}" type="parTrans" cxnId="{730B7CA4-0D0A-4AEB-A502-B0971EF5A4BB}">
      <dgm:prSet custT="1"/>
      <dgm:spPr/>
      <dgm:t>
        <a:bodyPr/>
        <a:lstStyle/>
        <a:p>
          <a:pPr rtl="1"/>
          <a:endParaRPr lang="fa-IR" sz="1600">
            <a:cs typeface="B Koodak" pitchFamily="2" charset="-78"/>
          </a:endParaRPr>
        </a:p>
      </dgm:t>
    </dgm:pt>
    <dgm:pt modelId="{08F8AC6A-42BD-40CA-99F1-685E5559AF3A}" type="sibTrans" cxnId="{730B7CA4-0D0A-4AEB-A502-B0971EF5A4BB}">
      <dgm:prSet/>
      <dgm:spPr/>
      <dgm:t>
        <a:bodyPr/>
        <a:lstStyle/>
        <a:p>
          <a:pPr rtl="1"/>
          <a:endParaRPr lang="fa-IR" sz="1600">
            <a:cs typeface="B Koodak" pitchFamily="2" charset="-78"/>
          </a:endParaRPr>
        </a:p>
      </dgm:t>
    </dgm:pt>
    <dgm:pt modelId="{116FA77D-9897-4EA7-8EE8-7BDDC73CD133}">
      <dgm:prSet custT="1"/>
      <dgm:spPr/>
      <dgm:t>
        <a:bodyPr/>
        <a:lstStyle/>
        <a:p>
          <a:pPr rtl="1"/>
          <a:r>
            <a:rPr lang="fa-IR" sz="1600" smtClean="0">
              <a:cs typeface="B Koodak" pitchFamily="2" charset="-78"/>
            </a:rPr>
            <a:t>يَوْمَئذٍ لَّا تَنفَعُ الشَّفَاعَةُ إِلَّا مَنْ أَذِنَ لَهُ الرَّحْمَانُ وَ رَضىِ‏َ لَهُ قَوْلًا (طه / 109)</a:t>
          </a:r>
          <a:endParaRPr lang="fa-IR" sz="1600">
            <a:cs typeface="B Koodak" pitchFamily="2" charset="-78"/>
          </a:endParaRPr>
        </a:p>
      </dgm:t>
    </dgm:pt>
    <dgm:pt modelId="{463934AB-535D-4E5D-B179-B881746D2046}" type="parTrans" cxnId="{0B54BFE9-2EB6-4C6C-8F2D-EAF83ED13DF6}">
      <dgm:prSet custT="1"/>
      <dgm:spPr/>
      <dgm:t>
        <a:bodyPr/>
        <a:lstStyle/>
        <a:p>
          <a:pPr rtl="1"/>
          <a:endParaRPr lang="fa-IR" sz="1600">
            <a:cs typeface="B Koodak" pitchFamily="2" charset="-78"/>
          </a:endParaRPr>
        </a:p>
      </dgm:t>
    </dgm:pt>
    <dgm:pt modelId="{10AAD097-328B-450C-A556-73652487C998}" type="sibTrans" cxnId="{0B54BFE9-2EB6-4C6C-8F2D-EAF83ED13DF6}">
      <dgm:prSet/>
      <dgm:spPr/>
      <dgm:t>
        <a:bodyPr/>
        <a:lstStyle/>
        <a:p>
          <a:pPr rtl="1"/>
          <a:endParaRPr lang="fa-IR" sz="1600">
            <a:cs typeface="B Koodak" pitchFamily="2" charset="-78"/>
          </a:endParaRPr>
        </a:p>
      </dgm:t>
    </dgm:pt>
    <dgm:pt modelId="{546A8205-5612-48C8-9AE8-7CB3B067728A}">
      <dgm:prSet custT="1"/>
      <dgm:spPr/>
      <dgm:t>
        <a:bodyPr/>
        <a:lstStyle/>
        <a:p>
          <a:pPr rtl="1"/>
          <a:r>
            <a:rPr lang="fa-IR" sz="1600" smtClean="0">
              <a:cs typeface="B Koodak" pitchFamily="2" charset="-78"/>
            </a:rPr>
            <a:t>وَ لَا تَنفَعُ الشَّفَاعَةُ عِندَهُ إِلَّا لِمَنْ أَذِنَ لَه (سبا / 23)</a:t>
          </a:r>
          <a:endParaRPr lang="fa-IR" sz="1600">
            <a:cs typeface="B Koodak" pitchFamily="2" charset="-78"/>
          </a:endParaRPr>
        </a:p>
      </dgm:t>
    </dgm:pt>
    <dgm:pt modelId="{E519B0B2-C6FD-4E4E-AB94-C7B6657CA030}" type="parTrans" cxnId="{F5DA60B2-5694-417F-9842-62B3101C7A03}">
      <dgm:prSet custT="1"/>
      <dgm:spPr/>
      <dgm:t>
        <a:bodyPr/>
        <a:lstStyle/>
        <a:p>
          <a:pPr rtl="1"/>
          <a:endParaRPr lang="fa-IR" sz="1600">
            <a:cs typeface="B Koodak" pitchFamily="2" charset="-78"/>
          </a:endParaRPr>
        </a:p>
      </dgm:t>
    </dgm:pt>
    <dgm:pt modelId="{AF56A529-18EA-4E51-920E-B6393E1A10CB}" type="sibTrans" cxnId="{F5DA60B2-5694-417F-9842-62B3101C7A03}">
      <dgm:prSet/>
      <dgm:spPr/>
      <dgm:t>
        <a:bodyPr/>
        <a:lstStyle/>
        <a:p>
          <a:pPr rtl="1"/>
          <a:endParaRPr lang="fa-IR" sz="1600">
            <a:cs typeface="B Koodak" pitchFamily="2" charset="-78"/>
          </a:endParaRPr>
        </a:p>
      </dgm:t>
    </dgm:pt>
    <dgm:pt modelId="{9187880A-450A-4109-A142-C9C57A18225D}" type="pres">
      <dgm:prSet presAssocID="{A3946650-F5B5-4444-A092-98B4BB81B562}" presName="diagram" presStyleCnt="0">
        <dgm:presLayoutVars>
          <dgm:chPref val="1"/>
          <dgm:dir val="rev"/>
          <dgm:animOne val="branch"/>
          <dgm:animLvl val="lvl"/>
          <dgm:resizeHandles val="exact"/>
        </dgm:presLayoutVars>
      </dgm:prSet>
      <dgm:spPr/>
      <dgm:t>
        <a:bodyPr/>
        <a:lstStyle/>
        <a:p>
          <a:pPr rtl="1"/>
          <a:endParaRPr lang="fa-IR"/>
        </a:p>
      </dgm:t>
    </dgm:pt>
    <dgm:pt modelId="{2AB4C209-05AA-4F01-9BD7-492FEC1C6CA5}" type="pres">
      <dgm:prSet presAssocID="{F5630A36-AEE7-4E65-B1EF-4900AF370E1C}" presName="root1" presStyleCnt="0"/>
      <dgm:spPr/>
    </dgm:pt>
    <dgm:pt modelId="{5CAC813A-2CFC-4603-AAA7-588FDC5B56AF}" type="pres">
      <dgm:prSet presAssocID="{F5630A36-AEE7-4E65-B1EF-4900AF370E1C}" presName="LevelOneTextNode" presStyleLbl="node0" presStyleIdx="0" presStyleCnt="3" custScaleX="107223" custScaleY="68274">
        <dgm:presLayoutVars>
          <dgm:chPref val="3"/>
        </dgm:presLayoutVars>
      </dgm:prSet>
      <dgm:spPr/>
      <dgm:t>
        <a:bodyPr/>
        <a:lstStyle/>
        <a:p>
          <a:pPr rtl="1"/>
          <a:endParaRPr lang="fa-IR"/>
        </a:p>
      </dgm:t>
    </dgm:pt>
    <dgm:pt modelId="{C6CAF5D5-2FA4-4769-8B41-DEC5A5CA947C}" type="pres">
      <dgm:prSet presAssocID="{F5630A36-AEE7-4E65-B1EF-4900AF370E1C}" presName="level2hierChild" presStyleCnt="0"/>
      <dgm:spPr/>
    </dgm:pt>
    <dgm:pt modelId="{22E43D4B-5B06-49E3-ADBD-37CC82494796}" type="pres">
      <dgm:prSet presAssocID="{68E71ADF-D7C2-4A00-BA00-A8FF7D813C39}" presName="root1" presStyleCnt="0"/>
      <dgm:spPr/>
    </dgm:pt>
    <dgm:pt modelId="{3F05F897-41D8-4C4A-B318-8EB3CBF4F38B}" type="pres">
      <dgm:prSet presAssocID="{68E71ADF-D7C2-4A00-BA00-A8FF7D813C39}" presName="LevelOneTextNode" presStyleLbl="node0" presStyleIdx="1" presStyleCnt="3" custScaleX="84945" custScaleY="62227">
        <dgm:presLayoutVars>
          <dgm:chPref val="3"/>
        </dgm:presLayoutVars>
      </dgm:prSet>
      <dgm:spPr/>
      <dgm:t>
        <a:bodyPr/>
        <a:lstStyle/>
        <a:p>
          <a:pPr rtl="1"/>
          <a:endParaRPr lang="fa-IR"/>
        </a:p>
      </dgm:t>
    </dgm:pt>
    <dgm:pt modelId="{668032BB-635E-433A-9101-73D24FABE29D}" type="pres">
      <dgm:prSet presAssocID="{68E71ADF-D7C2-4A00-BA00-A8FF7D813C39}" presName="level2hierChild" presStyleCnt="0"/>
      <dgm:spPr/>
    </dgm:pt>
    <dgm:pt modelId="{CD5741F6-C84E-45F9-8F2A-1E58D61D13CB}" type="pres">
      <dgm:prSet presAssocID="{FC385E5E-6827-461A-A809-C944B22A22F5}" presName="root1" presStyleCnt="0"/>
      <dgm:spPr/>
    </dgm:pt>
    <dgm:pt modelId="{89E7D5CC-6332-40D5-BF34-A6E26C27FEA5}" type="pres">
      <dgm:prSet presAssocID="{FC385E5E-6827-461A-A809-C944B22A22F5}" presName="LevelOneTextNode" presStyleLbl="node0" presStyleIdx="2" presStyleCnt="3" custScaleX="63557" custScaleY="68958">
        <dgm:presLayoutVars>
          <dgm:chPref val="3"/>
        </dgm:presLayoutVars>
      </dgm:prSet>
      <dgm:spPr/>
      <dgm:t>
        <a:bodyPr/>
        <a:lstStyle/>
        <a:p>
          <a:pPr rtl="1"/>
          <a:endParaRPr lang="fa-IR"/>
        </a:p>
      </dgm:t>
    </dgm:pt>
    <dgm:pt modelId="{A7FBA315-A576-49A4-9A90-6A465845E4ED}" type="pres">
      <dgm:prSet presAssocID="{FC385E5E-6827-461A-A809-C944B22A22F5}" presName="level2hierChild" presStyleCnt="0"/>
      <dgm:spPr/>
    </dgm:pt>
    <dgm:pt modelId="{A8AEBF83-94A3-46E4-AA44-27D56F267B0D}" type="pres">
      <dgm:prSet presAssocID="{10F923D8-53E9-45A9-8753-260ABE472B1F}" presName="conn2-1" presStyleLbl="parChTrans1D2" presStyleIdx="0" presStyleCnt="4"/>
      <dgm:spPr/>
      <dgm:t>
        <a:bodyPr/>
        <a:lstStyle/>
        <a:p>
          <a:pPr rtl="1"/>
          <a:endParaRPr lang="fa-IR"/>
        </a:p>
      </dgm:t>
    </dgm:pt>
    <dgm:pt modelId="{C8AAAF60-1849-47FF-BE06-2754740A0089}" type="pres">
      <dgm:prSet presAssocID="{10F923D8-53E9-45A9-8753-260ABE472B1F}" presName="connTx" presStyleLbl="parChTrans1D2" presStyleIdx="0" presStyleCnt="4"/>
      <dgm:spPr/>
      <dgm:t>
        <a:bodyPr/>
        <a:lstStyle/>
        <a:p>
          <a:pPr rtl="1"/>
          <a:endParaRPr lang="fa-IR"/>
        </a:p>
      </dgm:t>
    </dgm:pt>
    <dgm:pt modelId="{D678ABBF-6CD3-4A85-A653-8497ACAAE68C}" type="pres">
      <dgm:prSet presAssocID="{17AF2A72-877F-427D-96F6-40101677181A}" presName="root2" presStyleCnt="0"/>
      <dgm:spPr/>
    </dgm:pt>
    <dgm:pt modelId="{06C2CB96-4549-4BB9-9693-D2E086BCAC16}" type="pres">
      <dgm:prSet presAssocID="{17AF2A72-877F-427D-96F6-40101677181A}" presName="LevelTwoTextNode" presStyleLbl="node2" presStyleIdx="0" presStyleCnt="4" custScaleX="220897" custScaleY="65710">
        <dgm:presLayoutVars>
          <dgm:chPref val="3"/>
        </dgm:presLayoutVars>
      </dgm:prSet>
      <dgm:spPr/>
      <dgm:t>
        <a:bodyPr/>
        <a:lstStyle/>
        <a:p>
          <a:pPr rtl="1"/>
          <a:endParaRPr lang="fa-IR"/>
        </a:p>
      </dgm:t>
    </dgm:pt>
    <dgm:pt modelId="{A82BE636-E65A-44BE-90E9-A3FB44F5C7C3}" type="pres">
      <dgm:prSet presAssocID="{17AF2A72-877F-427D-96F6-40101677181A}" presName="level3hierChild" presStyleCnt="0"/>
      <dgm:spPr/>
    </dgm:pt>
    <dgm:pt modelId="{D7570090-08C0-4DB5-89A2-7FFC1CB100A2}" type="pres">
      <dgm:prSet presAssocID="{28F2ED14-F0A5-49F8-B1D3-734A4C8D1ED3}" presName="conn2-1" presStyleLbl="parChTrans1D2" presStyleIdx="1" presStyleCnt="4"/>
      <dgm:spPr/>
      <dgm:t>
        <a:bodyPr/>
        <a:lstStyle/>
        <a:p>
          <a:pPr rtl="1"/>
          <a:endParaRPr lang="fa-IR"/>
        </a:p>
      </dgm:t>
    </dgm:pt>
    <dgm:pt modelId="{C49AA233-25B4-4714-BFA5-6AEECA669890}" type="pres">
      <dgm:prSet presAssocID="{28F2ED14-F0A5-49F8-B1D3-734A4C8D1ED3}" presName="connTx" presStyleLbl="parChTrans1D2" presStyleIdx="1" presStyleCnt="4"/>
      <dgm:spPr/>
      <dgm:t>
        <a:bodyPr/>
        <a:lstStyle/>
        <a:p>
          <a:pPr rtl="1"/>
          <a:endParaRPr lang="fa-IR"/>
        </a:p>
      </dgm:t>
    </dgm:pt>
    <dgm:pt modelId="{F24F5AFC-102D-4DD0-B706-91E91ADDF261}" type="pres">
      <dgm:prSet presAssocID="{588C3427-94E8-4149-8C48-1D4AA4EC340D}" presName="root2" presStyleCnt="0"/>
      <dgm:spPr/>
    </dgm:pt>
    <dgm:pt modelId="{633B558D-6FAD-4F45-8391-9BCB902F9620}" type="pres">
      <dgm:prSet presAssocID="{588C3427-94E8-4149-8C48-1D4AA4EC340D}" presName="LevelTwoTextNode" presStyleLbl="node2" presStyleIdx="1" presStyleCnt="4" custScaleX="220897" custScaleY="65710">
        <dgm:presLayoutVars>
          <dgm:chPref val="3"/>
        </dgm:presLayoutVars>
      </dgm:prSet>
      <dgm:spPr/>
      <dgm:t>
        <a:bodyPr/>
        <a:lstStyle/>
        <a:p>
          <a:pPr rtl="1"/>
          <a:endParaRPr lang="fa-IR"/>
        </a:p>
      </dgm:t>
    </dgm:pt>
    <dgm:pt modelId="{F4D8AE3C-B1D8-40EA-9B07-62842ED2C7FC}" type="pres">
      <dgm:prSet presAssocID="{588C3427-94E8-4149-8C48-1D4AA4EC340D}" presName="level3hierChild" presStyleCnt="0"/>
      <dgm:spPr/>
    </dgm:pt>
    <dgm:pt modelId="{A5DEC9B8-EFCD-4D4C-AFD7-FE55D523C795}" type="pres">
      <dgm:prSet presAssocID="{463934AB-535D-4E5D-B179-B881746D2046}" presName="conn2-1" presStyleLbl="parChTrans1D2" presStyleIdx="2" presStyleCnt="4"/>
      <dgm:spPr/>
      <dgm:t>
        <a:bodyPr/>
        <a:lstStyle/>
        <a:p>
          <a:pPr rtl="1"/>
          <a:endParaRPr lang="fa-IR"/>
        </a:p>
      </dgm:t>
    </dgm:pt>
    <dgm:pt modelId="{71002B6C-B8B2-4C63-A6D5-45F7183E3B75}" type="pres">
      <dgm:prSet presAssocID="{463934AB-535D-4E5D-B179-B881746D2046}" presName="connTx" presStyleLbl="parChTrans1D2" presStyleIdx="2" presStyleCnt="4"/>
      <dgm:spPr/>
      <dgm:t>
        <a:bodyPr/>
        <a:lstStyle/>
        <a:p>
          <a:pPr rtl="1"/>
          <a:endParaRPr lang="fa-IR"/>
        </a:p>
      </dgm:t>
    </dgm:pt>
    <dgm:pt modelId="{27660241-A20E-40CF-829F-96417FFBEEB5}" type="pres">
      <dgm:prSet presAssocID="{116FA77D-9897-4EA7-8EE8-7BDDC73CD133}" presName="root2" presStyleCnt="0"/>
      <dgm:spPr/>
    </dgm:pt>
    <dgm:pt modelId="{B5EF8623-0ED1-461A-9E9B-59EB011AF8B9}" type="pres">
      <dgm:prSet presAssocID="{116FA77D-9897-4EA7-8EE8-7BDDC73CD133}" presName="LevelTwoTextNode" presStyleLbl="node2" presStyleIdx="2" presStyleCnt="4" custScaleX="220897" custScaleY="65710">
        <dgm:presLayoutVars>
          <dgm:chPref val="3"/>
        </dgm:presLayoutVars>
      </dgm:prSet>
      <dgm:spPr/>
      <dgm:t>
        <a:bodyPr/>
        <a:lstStyle/>
        <a:p>
          <a:pPr rtl="1"/>
          <a:endParaRPr lang="fa-IR"/>
        </a:p>
      </dgm:t>
    </dgm:pt>
    <dgm:pt modelId="{FF0619EA-504A-4DC7-B098-7CDCA2D41515}" type="pres">
      <dgm:prSet presAssocID="{116FA77D-9897-4EA7-8EE8-7BDDC73CD133}" presName="level3hierChild" presStyleCnt="0"/>
      <dgm:spPr/>
    </dgm:pt>
    <dgm:pt modelId="{FFB58CF7-6454-4C36-B0D9-96CA0D10DBD5}" type="pres">
      <dgm:prSet presAssocID="{E519B0B2-C6FD-4E4E-AB94-C7B6657CA030}" presName="conn2-1" presStyleLbl="parChTrans1D2" presStyleIdx="3" presStyleCnt="4"/>
      <dgm:spPr/>
      <dgm:t>
        <a:bodyPr/>
        <a:lstStyle/>
        <a:p>
          <a:pPr rtl="1"/>
          <a:endParaRPr lang="fa-IR"/>
        </a:p>
      </dgm:t>
    </dgm:pt>
    <dgm:pt modelId="{EBE2537C-897C-4D6A-8E5F-CDD59E2C55F5}" type="pres">
      <dgm:prSet presAssocID="{E519B0B2-C6FD-4E4E-AB94-C7B6657CA030}" presName="connTx" presStyleLbl="parChTrans1D2" presStyleIdx="3" presStyleCnt="4"/>
      <dgm:spPr/>
      <dgm:t>
        <a:bodyPr/>
        <a:lstStyle/>
        <a:p>
          <a:pPr rtl="1"/>
          <a:endParaRPr lang="fa-IR"/>
        </a:p>
      </dgm:t>
    </dgm:pt>
    <dgm:pt modelId="{351D4B6D-0E62-43AA-BBD0-970FA5C3BCD6}" type="pres">
      <dgm:prSet presAssocID="{546A8205-5612-48C8-9AE8-7CB3B067728A}" presName="root2" presStyleCnt="0"/>
      <dgm:spPr/>
    </dgm:pt>
    <dgm:pt modelId="{378BFEB9-D7FC-4580-BFFB-4ECCDF504F18}" type="pres">
      <dgm:prSet presAssocID="{546A8205-5612-48C8-9AE8-7CB3B067728A}" presName="LevelTwoTextNode" presStyleLbl="node2" presStyleIdx="3" presStyleCnt="4" custScaleX="220897" custScaleY="65710">
        <dgm:presLayoutVars>
          <dgm:chPref val="3"/>
        </dgm:presLayoutVars>
      </dgm:prSet>
      <dgm:spPr/>
      <dgm:t>
        <a:bodyPr/>
        <a:lstStyle/>
        <a:p>
          <a:pPr rtl="1"/>
          <a:endParaRPr lang="fa-IR"/>
        </a:p>
      </dgm:t>
    </dgm:pt>
    <dgm:pt modelId="{3B77D2CF-1957-4F4C-9AB1-95DB405340EE}" type="pres">
      <dgm:prSet presAssocID="{546A8205-5612-48C8-9AE8-7CB3B067728A}" presName="level3hierChild" presStyleCnt="0"/>
      <dgm:spPr/>
    </dgm:pt>
  </dgm:ptLst>
  <dgm:cxnLst>
    <dgm:cxn modelId="{F5DA60B2-5694-417F-9842-62B3101C7A03}" srcId="{FC385E5E-6827-461A-A809-C944B22A22F5}" destId="{546A8205-5612-48C8-9AE8-7CB3B067728A}" srcOrd="3" destOrd="0" parTransId="{E519B0B2-C6FD-4E4E-AB94-C7B6657CA030}" sibTransId="{AF56A529-18EA-4E51-920E-B6393E1A10CB}"/>
    <dgm:cxn modelId="{C86B0286-D902-4A98-8DFA-130637CAAA62}" type="presOf" srcId="{588C3427-94E8-4149-8C48-1D4AA4EC340D}" destId="{633B558D-6FAD-4F45-8391-9BCB902F9620}" srcOrd="0" destOrd="0" presId="urn:microsoft.com/office/officeart/2005/8/layout/hierarchy2"/>
    <dgm:cxn modelId="{7AA40F18-D1C5-4131-ADF6-8D8308C0950A}" type="presOf" srcId="{116FA77D-9897-4EA7-8EE8-7BDDC73CD133}" destId="{B5EF8623-0ED1-461A-9E9B-59EB011AF8B9}" srcOrd="0" destOrd="0" presId="urn:microsoft.com/office/officeart/2005/8/layout/hierarchy2"/>
    <dgm:cxn modelId="{3EFC98BE-AA71-4E67-8F01-A1FF0DB0D47C}" srcId="{A3946650-F5B5-4444-A092-98B4BB81B562}" destId="{FC385E5E-6827-461A-A809-C944B22A22F5}" srcOrd="2" destOrd="0" parTransId="{3E609ACF-0558-4DFA-9B04-4E51C7C39256}" sibTransId="{8F2FA5E5-C4E3-4827-B350-717E43F53E61}"/>
    <dgm:cxn modelId="{023CA77C-A4BC-4ABD-8C9F-3C502CD58805}" type="presOf" srcId="{28F2ED14-F0A5-49F8-B1D3-734A4C8D1ED3}" destId="{C49AA233-25B4-4714-BFA5-6AEECA669890}" srcOrd="1" destOrd="0" presId="urn:microsoft.com/office/officeart/2005/8/layout/hierarchy2"/>
    <dgm:cxn modelId="{55362429-198F-42D7-B5C2-927628793C2D}" type="presOf" srcId="{28F2ED14-F0A5-49F8-B1D3-734A4C8D1ED3}" destId="{D7570090-08C0-4DB5-89A2-7FFC1CB100A2}" srcOrd="0" destOrd="0" presId="urn:microsoft.com/office/officeart/2005/8/layout/hierarchy2"/>
    <dgm:cxn modelId="{38D3D7A0-A37E-4875-8038-B820658EC03C}" type="presOf" srcId="{A3946650-F5B5-4444-A092-98B4BB81B562}" destId="{9187880A-450A-4109-A142-C9C57A18225D}" srcOrd="0" destOrd="0" presId="urn:microsoft.com/office/officeart/2005/8/layout/hierarchy2"/>
    <dgm:cxn modelId="{7728D6BC-BBAC-4BA3-B6E6-6384182E7B4F}" type="presOf" srcId="{463934AB-535D-4E5D-B179-B881746D2046}" destId="{A5DEC9B8-EFCD-4D4C-AFD7-FE55D523C795}" srcOrd="0" destOrd="0" presId="urn:microsoft.com/office/officeart/2005/8/layout/hierarchy2"/>
    <dgm:cxn modelId="{CB1EA863-3802-4A93-B5F2-85D8EB3CA59E}" type="presOf" srcId="{68E71ADF-D7C2-4A00-BA00-A8FF7D813C39}" destId="{3F05F897-41D8-4C4A-B318-8EB3CBF4F38B}" srcOrd="0" destOrd="0" presId="urn:microsoft.com/office/officeart/2005/8/layout/hierarchy2"/>
    <dgm:cxn modelId="{A14F3F14-8DBA-429D-983A-1FF44B499091}" type="presOf" srcId="{10F923D8-53E9-45A9-8753-260ABE472B1F}" destId="{A8AEBF83-94A3-46E4-AA44-27D56F267B0D}" srcOrd="0" destOrd="0" presId="urn:microsoft.com/office/officeart/2005/8/layout/hierarchy2"/>
    <dgm:cxn modelId="{7F84926F-E4D1-4260-AB0E-892D0EE4FEC5}" type="presOf" srcId="{463934AB-535D-4E5D-B179-B881746D2046}" destId="{71002B6C-B8B2-4C63-A6D5-45F7183E3B75}" srcOrd="1" destOrd="0" presId="urn:microsoft.com/office/officeart/2005/8/layout/hierarchy2"/>
    <dgm:cxn modelId="{F2988914-47AB-4851-BFB0-ADAD765C18B2}" type="presOf" srcId="{17AF2A72-877F-427D-96F6-40101677181A}" destId="{06C2CB96-4549-4BB9-9693-D2E086BCAC16}" srcOrd="0" destOrd="0" presId="urn:microsoft.com/office/officeart/2005/8/layout/hierarchy2"/>
    <dgm:cxn modelId="{F4880A61-7494-4447-B2CB-D2ACDD9E1A4A}" type="presOf" srcId="{E519B0B2-C6FD-4E4E-AB94-C7B6657CA030}" destId="{FFB58CF7-6454-4C36-B0D9-96CA0D10DBD5}" srcOrd="0" destOrd="0" presId="urn:microsoft.com/office/officeart/2005/8/layout/hierarchy2"/>
    <dgm:cxn modelId="{0B54BFE9-2EB6-4C6C-8F2D-EAF83ED13DF6}" srcId="{FC385E5E-6827-461A-A809-C944B22A22F5}" destId="{116FA77D-9897-4EA7-8EE8-7BDDC73CD133}" srcOrd="2" destOrd="0" parTransId="{463934AB-535D-4E5D-B179-B881746D2046}" sibTransId="{10AAD097-328B-450C-A556-73652487C998}"/>
    <dgm:cxn modelId="{FC732402-19E0-48CF-9043-5017CA0532C1}" type="presOf" srcId="{10F923D8-53E9-45A9-8753-260ABE472B1F}" destId="{C8AAAF60-1849-47FF-BE06-2754740A0089}" srcOrd="1" destOrd="0" presId="urn:microsoft.com/office/officeart/2005/8/layout/hierarchy2"/>
    <dgm:cxn modelId="{8E3BBCA0-2228-48D1-B6B8-E405604CF3EE}" type="presOf" srcId="{546A8205-5612-48C8-9AE8-7CB3B067728A}" destId="{378BFEB9-D7FC-4580-BFFB-4ECCDF504F18}" srcOrd="0" destOrd="0" presId="urn:microsoft.com/office/officeart/2005/8/layout/hierarchy2"/>
    <dgm:cxn modelId="{4C0C48F8-E81B-450C-B1AF-575C0C7B57E2}" type="presOf" srcId="{E519B0B2-C6FD-4E4E-AB94-C7B6657CA030}" destId="{EBE2537C-897C-4D6A-8E5F-CDD59E2C55F5}" srcOrd="1" destOrd="0" presId="urn:microsoft.com/office/officeart/2005/8/layout/hierarchy2"/>
    <dgm:cxn modelId="{6C19909E-8BA5-4B66-BB41-60A4B6844A33}" srcId="{A3946650-F5B5-4444-A092-98B4BB81B562}" destId="{F5630A36-AEE7-4E65-B1EF-4900AF370E1C}" srcOrd="0" destOrd="0" parTransId="{7C364926-63D4-41F4-9F04-24D5F34A6D99}" sibTransId="{AD6DBBEA-1839-4E6E-91FA-64EC5300849C}"/>
    <dgm:cxn modelId="{79904A90-8D8D-4E12-82CB-0A3F41E54E4E}" type="presOf" srcId="{FC385E5E-6827-461A-A809-C944B22A22F5}" destId="{89E7D5CC-6332-40D5-BF34-A6E26C27FEA5}" srcOrd="0" destOrd="0" presId="urn:microsoft.com/office/officeart/2005/8/layout/hierarchy2"/>
    <dgm:cxn modelId="{730B7CA4-0D0A-4AEB-A502-B0971EF5A4BB}" srcId="{FC385E5E-6827-461A-A809-C944B22A22F5}" destId="{588C3427-94E8-4149-8C48-1D4AA4EC340D}" srcOrd="1" destOrd="0" parTransId="{28F2ED14-F0A5-49F8-B1D3-734A4C8D1ED3}" sibTransId="{08F8AC6A-42BD-40CA-99F1-685E5559AF3A}"/>
    <dgm:cxn modelId="{84586934-9BB0-4603-A971-248AD020E97B}" type="presOf" srcId="{F5630A36-AEE7-4E65-B1EF-4900AF370E1C}" destId="{5CAC813A-2CFC-4603-AAA7-588FDC5B56AF}" srcOrd="0" destOrd="0" presId="urn:microsoft.com/office/officeart/2005/8/layout/hierarchy2"/>
    <dgm:cxn modelId="{0FA9561F-0EF6-4E01-8A42-75C741BDFBF6}" srcId="{A3946650-F5B5-4444-A092-98B4BB81B562}" destId="{68E71ADF-D7C2-4A00-BA00-A8FF7D813C39}" srcOrd="1" destOrd="0" parTransId="{917062FD-2638-4B52-BD0D-66988057467F}" sibTransId="{AB62FE53-87F7-4BF3-AB56-65E8EC2384C4}"/>
    <dgm:cxn modelId="{DA75A473-CE28-42FD-8BAA-66E04261D803}" srcId="{FC385E5E-6827-461A-A809-C944B22A22F5}" destId="{17AF2A72-877F-427D-96F6-40101677181A}" srcOrd="0" destOrd="0" parTransId="{10F923D8-53E9-45A9-8753-260ABE472B1F}" sibTransId="{F740F48F-554E-40BD-9C1D-E622F1493E56}"/>
    <dgm:cxn modelId="{CD284416-4339-4C04-BC28-07F8580C5634}" type="presParOf" srcId="{9187880A-450A-4109-A142-C9C57A18225D}" destId="{2AB4C209-05AA-4F01-9BD7-492FEC1C6CA5}" srcOrd="0" destOrd="0" presId="urn:microsoft.com/office/officeart/2005/8/layout/hierarchy2"/>
    <dgm:cxn modelId="{E1E07516-DBEC-4A0B-9A95-352BB9C82604}" type="presParOf" srcId="{2AB4C209-05AA-4F01-9BD7-492FEC1C6CA5}" destId="{5CAC813A-2CFC-4603-AAA7-588FDC5B56AF}" srcOrd="0" destOrd="0" presId="urn:microsoft.com/office/officeart/2005/8/layout/hierarchy2"/>
    <dgm:cxn modelId="{09185334-4573-4C3B-8F32-0BA1A574CB2F}" type="presParOf" srcId="{2AB4C209-05AA-4F01-9BD7-492FEC1C6CA5}" destId="{C6CAF5D5-2FA4-4769-8B41-DEC5A5CA947C}" srcOrd="1" destOrd="0" presId="urn:microsoft.com/office/officeart/2005/8/layout/hierarchy2"/>
    <dgm:cxn modelId="{56066286-D969-484E-A8BA-D6D2BAD512C4}" type="presParOf" srcId="{9187880A-450A-4109-A142-C9C57A18225D}" destId="{22E43D4B-5B06-49E3-ADBD-37CC82494796}" srcOrd="1" destOrd="0" presId="urn:microsoft.com/office/officeart/2005/8/layout/hierarchy2"/>
    <dgm:cxn modelId="{09219EB5-12C2-495D-A9FA-59F88774DDA6}" type="presParOf" srcId="{22E43D4B-5B06-49E3-ADBD-37CC82494796}" destId="{3F05F897-41D8-4C4A-B318-8EB3CBF4F38B}" srcOrd="0" destOrd="0" presId="urn:microsoft.com/office/officeart/2005/8/layout/hierarchy2"/>
    <dgm:cxn modelId="{599A255C-B3EB-4C0A-81B1-E3BA4DE11F16}" type="presParOf" srcId="{22E43D4B-5B06-49E3-ADBD-37CC82494796}" destId="{668032BB-635E-433A-9101-73D24FABE29D}" srcOrd="1" destOrd="0" presId="urn:microsoft.com/office/officeart/2005/8/layout/hierarchy2"/>
    <dgm:cxn modelId="{00CE08BA-8A83-47FF-911A-20B64EAA568B}" type="presParOf" srcId="{9187880A-450A-4109-A142-C9C57A18225D}" destId="{CD5741F6-C84E-45F9-8F2A-1E58D61D13CB}" srcOrd="2" destOrd="0" presId="urn:microsoft.com/office/officeart/2005/8/layout/hierarchy2"/>
    <dgm:cxn modelId="{8E9D0C0E-DFD3-4BC8-A007-0C0BA75496EC}" type="presParOf" srcId="{CD5741F6-C84E-45F9-8F2A-1E58D61D13CB}" destId="{89E7D5CC-6332-40D5-BF34-A6E26C27FEA5}" srcOrd="0" destOrd="0" presId="urn:microsoft.com/office/officeart/2005/8/layout/hierarchy2"/>
    <dgm:cxn modelId="{3962C738-95B4-4D2E-89F8-0344E8874BBD}" type="presParOf" srcId="{CD5741F6-C84E-45F9-8F2A-1E58D61D13CB}" destId="{A7FBA315-A576-49A4-9A90-6A465845E4ED}" srcOrd="1" destOrd="0" presId="urn:microsoft.com/office/officeart/2005/8/layout/hierarchy2"/>
    <dgm:cxn modelId="{0AC95C36-3BF2-43F5-AAB9-3EE3A4AFF0A9}" type="presParOf" srcId="{A7FBA315-A576-49A4-9A90-6A465845E4ED}" destId="{A8AEBF83-94A3-46E4-AA44-27D56F267B0D}" srcOrd="0" destOrd="0" presId="urn:microsoft.com/office/officeart/2005/8/layout/hierarchy2"/>
    <dgm:cxn modelId="{5BC1F28A-7423-4BC1-9E1A-417272FE80B1}" type="presParOf" srcId="{A8AEBF83-94A3-46E4-AA44-27D56F267B0D}" destId="{C8AAAF60-1849-47FF-BE06-2754740A0089}" srcOrd="0" destOrd="0" presId="urn:microsoft.com/office/officeart/2005/8/layout/hierarchy2"/>
    <dgm:cxn modelId="{CD914026-DC08-483F-A3C4-307B4FCA6C58}" type="presParOf" srcId="{A7FBA315-A576-49A4-9A90-6A465845E4ED}" destId="{D678ABBF-6CD3-4A85-A653-8497ACAAE68C}" srcOrd="1" destOrd="0" presId="urn:microsoft.com/office/officeart/2005/8/layout/hierarchy2"/>
    <dgm:cxn modelId="{C454646A-27D7-4EBD-806E-B02E538DC64F}" type="presParOf" srcId="{D678ABBF-6CD3-4A85-A653-8497ACAAE68C}" destId="{06C2CB96-4549-4BB9-9693-D2E086BCAC16}" srcOrd="0" destOrd="0" presId="urn:microsoft.com/office/officeart/2005/8/layout/hierarchy2"/>
    <dgm:cxn modelId="{56D14594-568B-4928-ADDC-114DE8D6796C}" type="presParOf" srcId="{D678ABBF-6CD3-4A85-A653-8497ACAAE68C}" destId="{A82BE636-E65A-44BE-90E9-A3FB44F5C7C3}" srcOrd="1" destOrd="0" presId="urn:microsoft.com/office/officeart/2005/8/layout/hierarchy2"/>
    <dgm:cxn modelId="{95C6DCBC-CC0B-4F5E-9A7D-035C65CBC0C7}" type="presParOf" srcId="{A7FBA315-A576-49A4-9A90-6A465845E4ED}" destId="{D7570090-08C0-4DB5-89A2-7FFC1CB100A2}" srcOrd="2" destOrd="0" presId="urn:microsoft.com/office/officeart/2005/8/layout/hierarchy2"/>
    <dgm:cxn modelId="{3D20655D-23F3-4D81-95B7-9BDE71E8E487}" type="presParOf" srcId="{D7570090-08C0-4DB5-89A2-7FFC1CB100A2}" destId="{C49AA233-25B4-4714-BFA5-6AEECA669890}" srcOrd="0" destOrd="0" presId="urn:microsoft.com/office/officeart/2005/8/layout/hierarchy2"/>
    <dgm:cxn modelId="{BCFBC828-29C5-446D-91DE-BC19AFBC3700}" type="presParOf" srcId="{A7FBA315-A576-49A4-9A90-6A465845E4ED}" destId="{F24F5AFC-102D-4DD0-B706-91E91ADDF261}" srcOrd="3" destOrd="0" presId="urn:microsoft.com/office/officeart/2005/8/layout/hierarchy2"/>
    <dgm:cxn modelId="{66C31116-BAEF-4200-96FE-1512B3FF3E73}" type="presParOf" srcId="{F24F5AFC-102D-4DD0-B706-91E91ADDF261}" destId="{633B558D-6FAD-4F45-8391-9BCB902F9620}" srcOrd="0" destOrd="0" presId="urn:microsoft.com/office/officeart/2005/8/layout/hierarchy2"/>
    <dgm:cxn modelId="{943CD78E-ECCC-40B1-9946-05D4269863CC}" type="presParOf" srcId="{F24F5AFC-102D-4DD0-B706-91E91ADDF261}" destId="{F4D8AE3C-B1D8-40EA-9B07-62842ED2C7FC}" srcOrd="1" destOrd="0" presId="urn:microsoft.com/office/officeart/2005/8/layout/hierarchy2"/>
    <dgm:cxn modelId="{C78EB56F-1080-4710-B4B7-622D6FD2290A}" type="presParOf" srcId="{A7FBA315-A576-49A4-9A90-6A465845E4ED}" destId="{A5DEC9B8-EFCD-4D4C-AFD7-FE55D523C795}" srcOrd="4" destOrd="0" presId="urn:microsoft.com/office/officeart/2005/8/layout/hierarchy2"/>
    <dgm:cxn modelId="{C95DA997-1BBB-451F-B8D0-6E97A8D34571}" type="presParOf" srcId="{A5DEC9B8-EFCD-4D4C-AFD7-FE55D523C795}" destId="{71002B6C-B8B2-4C63-A6D5-45F7183E3B75}" srcOrd="0" destOrd="0" presId="urn:microsoft.com/office/officeart/2005/8/layout/hierarchy2"/>
    <dgm:cxn modelId="{789B5C3F-F4BE-46A6-B01A-AD46DDBCEE84}" type="presParOf" srcId="{A7FBA315-A576-49A4-9A90-6A465845E4ED}" destId="{27660241-A20E-40CF-829F-96417FFBEEB5}" srcOrd="5" destOrd="0" presId="urn:microsoft.com/office/officeart/2005/8/layout/hierarchy2"/>
    <dgm:cxn modelId="{19BA5919-07EF-4CE3-967A-B4A8C51A18A1}" type="presParOf" srcId="{27660241-A20E-40CF-829F-96417FFBEEB5}" destId="{B5EF8623-0ED1-461A-9E9B-59EB011AF8B9}" srcOrd="0" destOrd="0" presId="urn:microsoft.com/office/officeart/2005/8/layout/hierarchy2"/>
    <dgm:cxn modelId="{1A7FAC68-7791-400F-BB01-0F5E3338B290}" type="presParOf" srcId="{27660241-A20E-40CF-829F-96417FFBEEB5}" destId="{FF0619EA-504A-4DC7-B098-7CDCA2D41515}" srcOrd="1" destOrd="0" presId="urn:microsoft.com/office/officeart/2005/8/layout/hierarchy2"/>
    <dgm:cxn modelId="{39B57D9A-33DC-463A-A763-0677C001A9E1}" type="presParOf" srcId="{A7FBA315-A576-49A4-9A90-6A465845E4ED}" destId="{FFB58CF7-6454-4C36-B0D9-96CA0D10DBD5}" srcOrd="6" destOrd="0" presId="urn:microsoft.com/office/officeart/2005/8/layout/hierarchy2"/>
    <dgm:cxn modelId="{013E1B24-058B-4566-AEAD-D8F25619C0E6}" type="presParOf" srcId="{FFB58CF7-6454-4C36-B0D9-96CA0D10DBD5}" destId="{EBE2537C-897C-4D6A-8E5F-CDD59E2C55F5}" srcOrd="0" destOrd="0" presId="urn:microsoft.com/office/officeart/2005/8/layout/hierarchy2"/>
    <dgm:cxn modelId="{2A44F978-6E80-4004-B791-F55B473F1C47}" type="presParOf" srcId="{A7FBA315-A576-49A4-9A90-6A465845E4ED}" destId="{351D4B6D-0E62-43AA-BBD0-970FA5C3BCD6}" srcOrd="7" destOrd="0" presId="urn:microsoft.com/office/officeart/2005/8/layout/hierarchy2"/>
    <dgm:cxn modelId="{D2EFC176-8CCA-44AF-A1DD-7B7405FE79AD}" type="presParOf" srcId="{351D4B6D-0E62-43AA-BBD0-970FA5C3BCD6}" destId="{378BFEB9-D7FC-4580-BFFB-4ECCDF504F18}" srcOrd="0" destOrd="0" presId="urn:microsoft.com/office/officeart/2005/8/layout/hierarchy2"/>
    <dgm:cxn modelId="{CFD8C134-D9CF-4B4C-88C0-518148BF08F5}" type="presParOf" srcId="{351D4B6D-0E62-43AA-BBD0-970FA5C3BCD6}" destId="{3B77D2CF-1957-4F4C-9AB1-95DB405340E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6E9219-89B1-4AA7-889D-D9B164D05A82}"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7F1F81C8-E216-4B45-BB3B-6195F7AE3C99}">
      <dgm:prSet custT="1"/>
      <dgm:spPr/>
      <dgm:t>
        <a:bodyPr/>
        <a:lstStyle/>
        <a:p>
          <a:pPr rtl="1"/>
          <a:r>
            <a:rPr lang="fa-IR" sz="1600" smtClean="0">
              <a:cs typeface="B Koodak" pitchFamily="2" charset="-78"/>
            </a:rPr>
            <a:t>2. شهادت به حق و علم</a:t>
          </a:r>
          <a:endParaRPr lang="fa-IR" sz="1600">
            <a:cs typeface="B Koodak" pitchFamily="2" charset="-78"/>
          </a:endParaRPr>
        </a:p>
      </dgm:t>
    </dgm:pt>
    <dgm:pt modelId="{6E9F69DF-3B7E-4E4F-8E77-5A01663723A6}" type="parTrans" cxnId="{DA01CCF9-9B0A-4F9C-8DF1-6E3C5DF1ACA9}">
      <dgm:prSet/>
      <dgm:spPr/>
      <dgm:t>
        <a:bodyPr/>
        <a:lstStyle/>
        <a:p>
          <a:pPr rtl="1"/>
          <a:endParaRPr lang="fa-IR" sz="1600">
            <a:solidFill>
              <a:schemeClr val="tx1"/>
            </a:solidFill>
            <a:cs typeface="B Koodak" pitchFamily="2" charset="-78"/>
          </a:endParaRPr>
        </a:p>
      </dgm:t>
    </dgm:pt>
    <dgm:pt modelId="{EF67193F-2A30-4A0B-A8D7-95A2024E551C}" type="sibTrans" cxnId="{DA01CCF9-9B0A-4F9C-8DF1-6E3C5DF1ACA9}">
      <dgm:prSet/>
      <dgm:spPr/>
      <dgm:t>
        <a:bodyPr/>
        <a:lstStyle/>
        <a:p>
          <a:pPr rtl="1"/>
          <a:endParaRPr lang="fa-IR" sz="1600">
            <a:solidFill>
              <a:schemeClr val="tx1"/>
            </a:solidFill>
            <a:cs typeface="B Koodak" pitchFamily="2" charset="-78"/>
          </a:endParaRPr>
        </a:p>
      </dgm:t>
    </dgm:pt>
    <dgm:pt modelId="{0482CF46-A0EC-4989-9B84-11855E8C99C2}">
      <dgm:prSet custT="1"/>
      <dgm:spPr/>
      <dgm:t>
        <a:bodyPr/>
        <a:lstStyle/>
        <a:p>
          <a:pPr rtl="1"/>
          <a:r>
            <a:rPr lang="fa-IR" sz="1600" dirty="0" smtClean="0">
              <a:cs typeface="B Koodak" pitchFamily="2" charset="-78"/>
            </a:rPr>
            <a:t>وَ لَا يَمْلِكُ الَّذِينَ يَدْعُونَ مِن دُونِهِ الشَّفَاعَةَ إِلَّا مَن شهَِدَ بِالْحَقّ‏ِ وَ هُمْ يَعْلَمُونَ (زخرف / 86)</a:t>
          </a:r>
          <a:endParaRPr lang="fa-IR" sz="1600" dirty="0">
            <a:cs typeface="B Koodak" pitchFamily="2" charset="-78"/>
          </a:endParaRPr>
        </a:p>
      </dgm:t>
    </dgm:pt>
    <dgm:pt modelId="{48421495-9AFE-4ADF-A262-5C1325615423}" type="parTrans" cxnId="{3315824B-29B0-4799-A0A9-C12AF5A3D14C}">
      <dgm:prSet custT="1"/>
      <dgm:spPr/>
      <dgm:t>
        <a:bodyPr/>
        <a:lstStyle/>
        <a:p>
          <a:pPr rtl="1"/>
          <a:endParaRPr lang="fa-IR" sz="1600">
            <a:solidFill>
              <a:schemeClr val="tx1"/>
            </a:solidFill>
            <a:cs typeface="B Koodak" pitchFamily="2" charset="-78"/>
          </a:endParaRPr>
        </a:p>
      </dgm:t>
    </dgm:pt>
    <dgm:pt modelId="{B9CF4B02-ACCE-4496-88D5-6B242FD7A65A}" type="sibTrans" cxnId="{3315824B-29B0-4799-A0A9-C12AF5A3D14C}">
      <dgm:prSet/>
      <dgm:spPr/>
      <dgm:t>
        <a:bodyPr/>
        <a:lstStyle/>
        <a:p>
          <a:pPr rtl="1"/>
          <a:endParaRPr lang="fa-IR" sz="1600">
            <a:solidFill>
              <a:schemeClr val="tx1"/>
            </a:solidFill>
            <a:cs typeface="B Koodak" pitchFamily="2" charset="-78"/>
          </a:endParaRPr>
        </a:p>
      </dgm:t>
    </dgm:pt>
    <dgm:pt modelId="{74E84025-8114-4602-B8F9-3CDF1EA53FF1}">
      <dgm:prSet custT="1"/>
      <dgm:spPr/>
      <dgm:t>
        <a:bodyPr/>
        <a:lstStyle/>
        <a:p>
          <a:pPr rtl="1"/>
          <a:r>
            <a:rPr lang="fa-IR" sz="1600" smtClean="0">
              <a:cs typeface="B Koodak" pitchFamily="2" charset="-78"/>
            </a:rPr>
            <a:t>توضیح</a:t>
          </a:r>
          <a:endParaRPr lang="fa-IR" sz="1600">
            <a:cs typeface="B Koodak" pitchFamily="2" charset="-78"/>
          </a:endParaRPr>
        </a:p>
      </dgm:t>
    </dgm:pt>
    <dgm:pt modelId="{EA1F680E-E30A-47F0-8F06-7C5845DEF3FE}" type="parTrans" cxnId="{10E6F077-BF26-4176-83F2-1E5392873EC6}">
      <dgm:prSet custT="1"/>
      <dgm:spPr/>
      <dgm:t>
        <a:bodyPr/>
        <a:lstStyle/>
        <a:p>
          <a:pPr rtl="1"/>
          <a:endParaRPr lang="fa-IR" sz="1600">
            <a:solidFill>
              <a:schemeClr val="tx1"/>
            </a:solidFill>
            <a:cs typeface="B Koodak" pitchFamily="2" charset="-78"/>
          </a:endParaRPr>
        </a:p>
      </dgm:t>
    </dgm:pt>
    <dgm:pt modelId="{47726A1C-4E85-4FEC-A216-58C9DEB0E77D}" type="sibTrans" cxnId="{10E6F077-BF26-4176-83F2-1E5392873EC6}">
      <dgm:prSet/>
      <dgm:spPr/>
      <dgm:t>
        <a:bodyPr/>
        <a:lstStyle/>
        <a:p>
          <a:pPr rtl="1"/>
          <a:endParaRPr lang="fa-IR" sz="1600">
            <a:solidFill>
              <a:schemeClr val="tx1"/>
            </a:solidFill>
            <a:cs typeface="B Koodak" pitchFamily="2" charset="-78"/>
          </a:endParaRPr>
        </a:p>
      </dgm:t>
    </dgm:pt>
    <dgm:pt modelId="{E27276FF-31EC-4517-AF4E-EE95621B6C1E}">
      <dgm:prSet custT="1"/>
      <dgm:spPr/>
      <dgm:t>
        <a:bodyPr/>
        <a:lstStyle/>
        <a:p>
          <a:pPr rtl="1"/>
          <a:r>
            <a:rPr lang="fa-IR" sz="1600" smtClean="0">
              <a:cs typeface="B Koodak" pitchFamily="2" charset="-78"/>
            </a:rPr>
            <a:t>ممکن است مراد از شهد بالحق شهدای اعمال باشد</a:t>
          </a:r>
          <a:endParaRPr lang="fa-IR" sz="1600">
            <a:cs typeface="B Koodak" pitchFamily="2" charset="-78"/>
          </a:endParaRPr>
        </a:p>
      </dgm:t>
    </dgm:pt>
    <dgm:pt modelId="{4CA89D1E-91ED-4B34-949C-BD7CD9B0B19F}" type="parTrans" cxnId="{4AC0AECA-0672-4DE4-90C7-FE698F18A8A7}">
      <dgm:prSet custT="1"/>
      <dgm:spPr/>
      <dgm:t>
        <a:bodyPr/>
        <a:lstStyle/>
        <a:p>
          <a:pPr rtl="1"/>
          <a:endParaRPr lang="fa-IR" sz="1600">
            <a:solidFill>
              <a:schemeClr val="tx1"/>
            </a:solidFill>
            <a:cs typeface="B Koodak" pitchFamily="2" charset="-78"/>
          </a:endParaRPr>
        </a:p>
      </dgm:t>
    </dgm:pt>
    <dgm:pt modelId="{AB427492-8127-46FA-A7D9-36B76C98950A}" type="sibTrans" cxnId="{4AC0AECA-0672-4DE4-90C7-FE698F18A8A7}">
      <dgm:prSet/>
      <dgm:spPr/>
      <dgm:t>
        <a:bodyPr/>
        <a:lstStyle/>
        <a:p>
          <a:pPr rtl="1"/>
          <a:endParaRPr lang="fa-IR" sz="1600">
            <a:solidFill>
              <a:schemeClr val="tx1"/>
            </a:solidFill>
            <a:cs typeface="B Koodak" pitchFamily="2" charset="-78"/>
          </a:endParaRPr>
        </a:p>
      </dgm:t>
    </dgm:pt>
    <dgm:pt modelId="{B179F712-C738-4306-AE41-CB6912037B08}">
      <dgm:prSet custT="1"/>
      <dgm:spPr/>
      <dgm:t>
        <a:bodyPr/>
        <a:lstStyle/>
        <a:p>
          <a:pPr rtl="1"/>
          <a:r>
            <a:rPr lang="fa-IR" sz="1600" dirty="0" smtClean="0">
              <a:cs typeface="B Koodak" pitchFamily="2" charset="-78"/>
            </a:rPr>
            <a:t>مناسبت حکم و موضوع نیز این اقتضا را دارد</a:t>
          </a:r>
          <a:endParaRPr lang="fa-IR" sz="1600" dirty="0">
            <a:cs typeface="B Koodak" pitchFamily="2" charset="-78"/>
          </a:endParaRPr>
        </a:p>
      </dgm:t>
    </dgm:pt>
    <dgm:pt modelId="{C7B8572B-71D1-4AF0-A240-81F698607B46}" type="parTrans" cxnId="{F5499FC4-C347-4C73-99AB-D049B1FD23CB}">
      <dgm:prSet custT="1"/>
      <dgm:spPr/>
      <dgm:t>
        <a:bodyPr/>
        <a:lstStyle/>
        <a:p>
          <a:pPr rtl="1"/>
          <a:endParaRPr lang="fa-IR" sz="1600">
            <a:solidFill>
              <a:schemeClr val="tx1"/>
            </a:solidFill>
            <a:cs typeface="B Koodak" pitchFamily="2" charset="-78"/>
          </a:endParaRPr>
        </a:p>
      </dgm:t>
    </dgm:pt>
    <dgm:pt modelId="{F61E2E1F-656F-455F-809E-B4A67070E727}" type="sibTrans" cxnId="{F5499FC4-C347-4C73-99AB-D049B1FD23CB}">
      <dgm:prSet/>
      <dgm:spPr/>
      <dgm:t>
        <a:bodyPr/>
        <a:lstStyle/>
        <a:p>
          <a:pPr rtl="1"/>
          <a:endParaRPr lang="fa-IR" sz="1600">
            <a:solidFill>
              <a:schemeClr val="tx1"/>
            </a:solidFill>
            <a:cs typeface="B Koodak" pitchFamily="2" charset="-78"/>
          </a:endParaRPr>
        </a:p>
      </dgm:t>
    </dgm:pt>
    <dgm:pt modelId="{15BFFB01-8F39-4689-9CA3-673E7C538CBD}">
      <dgm:prSet custT="1"/>
      <dgm:spPr/>
      <dgm:t>
        <a:bodyPr/>
        <a:lstStyle/>
        <a:p>
          <a:pPr rtl="1"/>
          <a:r>
            <a:rPr lang="fa-IR" sz="1600" dirty="0" smtClean="0">
              <a:cs typeface="B Koodak" pitchFamily="2" charset="-78"/>
            </a:rPr>
            <a:t>روشن است که قدر متیقن واجدین این دو شرط معصومین هستند</a:t>
          </a:r>
          <a:endParaRPr lang="fa-IR" sz="1600" dirty="0">
            <a:cs typeface="B Koodak" pitchFamily="2" charset="-78"/>
          </a:endParaRPr>
        </a:p>
      </dgm:t>
    </dgm:pt>
    <dgm:pt modelId="{92AEED3A-9BA7-4678-A783-E4BF8338B94B}" type="parTrans" cxnId="{790A0273-E9F5-4DBA-B759-EE1DC2CD7C14}">
      <dgm:prSet custT="1"/>
      <dgm:spPr/>
      <dgm:t>
        <a:bodyPr/>
        <a:lstStyle/>
        <a:p>
          <a:pPr rtl="1"/>
          <a:endParaRPr lang="fa-IR" sz="1600">
            <a:solidFill>
              <a:schemeClr val="tx1"/>
            </a:solidFill>
            <a:cs typeface="B Koodak" pitchFamily="2" charset="-78"/>
          </a:endParaRPr>
        </a:p>
      </dgm:t>
    </dgm:pt>
    <dgm:pt modelId="{2B9C3095-5702-4FCC-B339-211470FBFF72}" type="sibTrans" cxnId="{790A0273-E9F5-4DBA-B759-EE1DC2CD7C14}">
      <dgm:prSet/>
      <dgm:spPr/>
      <dgm:t>
        <a:bodyPr/>
        <a:lstStyle/>
        <a:p>
          <a:pPr rtl="1"/>
          <a:endParaRPr lang="fa-IR" sz="1600">
            <a:solidFill>
              <a:schemeClr val="tx1"/>
            </a:solidFill>
            <a:cs typeface="B Koodak" pitchFamily="2" charset="-78"/>
          </a:endParaRPr>
        </a:p>
      </dgm:t>
    </dgm:pt>
    <dgm:pt modelId="{A0E24B24-7E11-477A-80A9-4428779548E7}">
      <dgm:prSet custT="1"/>
      <dgm:spPr/>
      <dgm:t>
        <a:bodyPr/>
        <a:lstStyle/>
        <a:p>
          <a:pPr rtl="1"/>
          <a:r>
            <a:rPr lang="fa-IR" sz="1600" dirty="0" smtClean="0">
              <a:cs typeface="B Koodak" pitchFamily="2" charset="-78"/>
            </a:rPr>
            <a:t>دو روایت در این باب </a:t>
          </a:r>
          <a:endParaRPr lang="fa-IR" sz="1600" dirty="0">
            <a:cs typeface="B Koodak" pitchFamily="2" charset="-78"/>
          </a:endParaRPr>
        </a:p>
      </dgm:t>
    </dgm:pt>
    <dgm:pt modelId="{1F925469-BB33-4C10-BEA7-A46D034E0A3A}" type="parTrans" cxnId="{E9ABED89-7573-4312-A2C3-4B2A52916CEA}">
      <dgm:prSet/>
      <dgm:spPr/>
      <dgm:t>
        <a:bodyPr/>
        <a:lstStyle/>
        <a:p>
          <a:pPr rtl="1"/>
          <a:endParaRPr lang="fa-IR" sz="1600">
            <a:solidFill>
              <a:schemeClr val="tx1"/>
            </a:solidFill>
            <a:cs typeface="B Koodak" pitchFamily="2" charset="-78"/>
          </a:endParaRPr>
        </a:p>
      </dgm:t>
    </dgm:pt>
    <dgm:pt modelId="{A83A1436-40B9-4C8A-B70C-5FC386564947}" type="sibTrans" cxnId="{E9ABED89-7573-4312-A2C3-4B2A52916CEA}">
      <dgm:prSet/>
      <dgm:spPr/>
      <dgm:t>
        <a:bodyPr/>
        <a:lstStyle/>
        <a:p>
          <a:pPr rtl="1"/>
          <a:endParaRPr lang="fa-IR" sz="1600">
            <a:solidFill>
              <a:schemeClr val="tx1"/>
            </a:solidFill>
            <a:cs typeface="B Koodak" pitchFamily="2" charset="-78"/>
          </a:endParaRPr>
        </a:p>
      </dgm:t>
    </dgm:pt>
    <dgm:pt modelId="{234CA29B-9FEE-4471-BD8F-78EC735194E7}">
      <dgm:prSet custT="1"/>
      <dgm:spPr/>
      <dgm:t>
        <a:bodyPr/>
        <a:lstStyle/>
        <a:p>
          <a:pPr rtl="1"/>
          <a:r>
            <a:rPr lang="fa-IR" sz="1600" smtClean="0">
              <a:cs typeface="B Koodak" pitchFamily="2" charset="-78"/>
            </a:rPr>
            <a:t>عَنْ أَبِي عَبْدِ اللَّهِ ع قَالَ: إِنَّ أَعْمَالَ الْعِبَادِ تُعْرَضُ عَلَى رَسُولِ اللَّهِ ص كُلَّ صَبَاحٍ أَبْرَارَهَا وَ فُجَّارَهَا فَاحْذَرُوا فَلْيَسْتَحْيِ أَحَدُكُمْ أَنْ يُعْرَضَ عَلَى نَبِيِّهِ الْعَمَلُ الْقَبِيحُ و عَنْهُ ع قَالَ: مَا مِنْ مُؤْمِنٍ يَمُوتُ أَوْ كَافِرٍ يُوضَعُ فِي قَبْرِهِ حَتَّى يُعْرَضَ عَمَلُهُ عَلَى رَسُولِ اللَّهِ وَ عَلِيٍّ أَمِيرِ الْمُؤْمِنِينَ صَلَوَاتُ اللَّهِ عَلَيْهِمَا وَ هَلُمَّ جَرّاً إِلَى آخِرِ مَنْ فَرَضَ اللَّهُ طَاعَتَهُ فَذَلِكَ قَوْلُهُ وَ قُلِ اعْمَلُوا فَسَيَرَى اللَّهُ عَمَلَكُمْ وَ رَسُولُهُ وَ الْمُؤْمِنُون (بحار / 17 / 149) </a:t>
          </a:r>
          <a:endParaRPr lang="fa-IR" sz="1600">
            <a:cs typeface="B Koodak" pitchFamily="2" charset="-78"/>
          </a:endParaRPr>
        </a:p>
      </dgm:t>
    </dgm:pt>
    <dgm:pt modelId="{5286EB96-940B-4EB2-A7BE-15F777944486}" type="parTrans" cxnId="{F1045442-5DA8-49F9-9B07-F54DB326A10D}">
      <dgm:prSet custT="1"/>
      <dgm:spPr/>
      <dgm:t>
        <a:bodyPr/>
        <a:lstStyle/>
        <a:p>
          <a:pPr rtl="1"/>
          <a:endParaRPr lang="fa-IR" sz="1600">
            <a:solidFill>
              <a:schemeClr val="tx1"/>
            </a:solidFill>
            <a:cs typeface="B Koodak" pitchFamily="2" charset="-78"/>
          </a:endParaRPr>
        </a:p>
      </dgm:t>
    </dgm:pt>
    <dgm:pt modelId="{EE6694FD-3248-493D-8435-A64F8854E1AF}" type="sibTrans" cxnId="{F1045442-5DA8-49F9-9B07-F54DB326A10D}">
      <dgm:prSet/>
      <dgm:spPr/>
      <dgm:t>
        <a:bodyPr/>
        <a:lstStyle/>
        <a:p>
          <a:pPr rtl="1"/>
          <a:endParaRPr lang="fa-IR" sz="1600">
            <a:solidFill>
              <a:schemeClr val="tx1"/>
            </a:solidFill>
            <a:cs typeface="B Koodak" pitchFamily="2" charset="-78"/>
          </a:endParaRPr>
        </a:p>
      </dgm:t>
    </dgm:pt>
    <dgm:pt modelId="{40995357-2A10-4B24-B384-F2D6DB0D7E55}">
      <dgm:prSet custT="1"/>
      <dgm:spPr/>
      <dgm:t>
        <a:bodyPr/>
        <a:lstStyle/>
        <a:p>
          <a:pPr rtl="1"/>
          <a:r>
            <a:rPr lang="fa-IR" sz="1600" smtClean="0">
              <a:cs typeface="B Koodak" pitchFamily="2" charset="-78"/>
            </a:rPr>
            <a:t>عَنْ عَبْدِ اللَّهِ بْنِ أَبَانٍ الزَّيَّاتِ وَ كَانَ مَكِيناً عِنْدَ الرِّضَا ع قَالَ: قُلْتُ لِلرِّضَا ع ادْعُ اللَّهَ لِي وَ لِأَهْلِ بَيْتِي فَقَالَ أَ وَ لَسْتُ أَفْعَلُ وَ اللَّهِ إِنَّ أَعْمَالَكُمْ لَتُعْرَضُ عَلَيَّ فِي كُلِّ يَوْمٍ وَ لَيْلَةٍ قَالَ فَاسْتَعْظَمْتُ ذَلِكَ  فَقَالَ لِي أَ مَا تَقْرَأُ كِتَابَ اللَّهِ عَزَّ وَ جَلَّ- وَ قُلِ اعْمَلُوا فَسَيَرَى اللَّهُ عَمَلَكُمْ وَ رَسُولُهُ وَ الْمُؤْمِنُونَ قَالَ هُوَ وَ اللَّهِ عَلِيُّ بْنُ أَبِي طَالِبٍ ع‏ (کافی / 1/ 220)</a:t>
          </a:r>
          <a:endParaRPr lang="fa-IR" sz="1600">
            <a:cs typeface="B Koodak" pitchFamily="2" charset="-78"/>
          </a:endParaRPr>
        </a:p>
      </dgm:t>
    </dgm:pt>
    <dgm:pt modelId="{41CBB37B-A1EC-4B54-B027-0B2C3D105B00}" type="parTrans" cxnId="{0BE65956-A090-48DA-B0ED-C027CBAA8235}">
      <dgm:prSet custT="1"/>
      <dgm:spPr/>
      <dgm:t>
        <a:bodyPr/>
        <a:lstStyle/>
        <a:p>
          <a:pPr rtl="1"/>
          <a:endParaRPr lang="fa-IR" sz="1600">
            <a:solidFill>
              <a:schemeClr val="tx1"/>
            </a:solidFill>
            <a:cs typeface="B Koodak" pitchFamily="2" charset="-78"/>
          </a:endParaRPr>
        </a:p>
      </dgm:t>
    </dgm:pt>
    <dgm:pt modelId="{C6BE6BA1-9229-4A7E-939D-E0EC311153E3}" type="sibTrans" cxnId="{0BE65956-A090-48DA-B0ED-C027CBAA8235}">
      <dgm:prSet/>
      <dgm:spPr/>
      <dgm:t>
        <a:bodyPr/>
        <a:lstStyle/>
        <a:p>
          <a:pPr rtl="1"/>
          <a:endParaRPr lang="fa-IR" sz="1600">
            <a:solidFill>
              <a:schemeClr val="tx1"/>
            </a:solidFill>
            <a:cs typeface="B Koodak" pitchFamily="2" charset="-78"/>
          </a:endParaRPr>
        </a:p>
      </dgm:t>
    </dgm:pt>
    <dgm:pt modelId="{B645B73F-5101-4BA0-8DC4-EEBE70D9297B}" type="pres">
      <dgm:prSet presAssocID="{FE6E9219-89B1-4AA7-889D-D9B164D05A82}" presName="diagram" presStyleCnt="0">
        <dgm:presLayoutVars>
          <dgm:chPref val="1"/>
          <dgm:dir val="rev"/>
          <dgm:animOne val="branch"/>
          <dgm:animLvl val="lvl"/>
          <dgm:resizeHandles val="exact"/>
        </dgm:presLayoutVars>
      </dgm:prSet>
      <dgm:spPr/>
      <dgm:t>
        <a:bodyPr/>
        <a:lstStyle/>
        <a:p>
          <a:pPr rtl="1"/>
          <a:endParaRPr lang="fa-IR"/>
        </a:p>
      </dgm:t>
    </dgm:pt>
    <dgm:pt modelId="{6A8D6179-7F2A-4C00-BDDA-18D77B4BCD64}" type="pres">
      <dgm:prSet presAssocID="{7F1F81C8-E216-4B45-BB3B-6195F7AE3C99}" presName="root1" presStyleCnt="0"/>
      <dgm:spPr/>
    </dgm:pt>
    <dgm:pt modelId="{03544A4B-E012-4D7E-81DF-F08C9992D9FE}" type="pres">
      <dgm:prSet presAssocID="{7F1F81C8-E216-4B45-BB3B-6195F7AE3C99}" presName="LevelOneTextNode" presStyleLbl="node0" presStyleIdx="0" presStyleCnt="2" custScaleX="82679">
        <dgm:presLayoutVars>
          <dgm:chPref val="3"/>
        </dgm:presLayoutVars>
      </dgm:prSet>
      <dgm:spPr/>
      <dgm:t>
        <a:bodyPr/>
        <a:lstStyle/>
        <a:p>
          <a:pPr rtl="1"/>
          <a:endParaRPr lang="fa-IR"/>
        </a:p>
      </dgm:t>
    </dgm:pt>
    <dgm:pt modelId="{7D3E8995-BEBA-447A-B4B2-14CA0093A4C1}" type="pres">
      <dgm:prSet presAssocID="{7F1F81C8-E216-4B45-BB3B-6195F7AE3C99}" presName="level2hierChild" presStyleCnt="0"/>
      <dgm:spPr/>
    </dgm:pt>
    <dgm:pt modelId="{A2466F28-1104-4D5D-BDBC-BFECEE266D05}" type="pres">
      <dgm:prSet presAssocID="{48421495-9AFE-4ADF-A262-5C1325615423}" presName="conn2-1" presStyleLbl="parChTrans1D2" presStyleIdx="0" presStyleCnt="4"/>
      <dgm:spPr/>
      <dgm:t>
        <a:bodyPr/>
        <a:lstStyle/>
        <a:p>
          <a:pPr rtl="1"/>
          <a:endParaRPr lang="fa-IR"/>
        </a:p>
      </dgm:t>
    </dgm:pt>
    <dgm:pt modelId="{1DED3DCE-27C2-484A-8D70-697073951C9F}" type="pres">
      <dgm:prSet presAssocID="{48421495-9AFE-4ADF-A262-5C1325615423}" presName="connTx" presStyleLbl="parChTrans1D2" presStyleIdx="0" presStyleCnt="4"/>
      <dgm:spPr/>
      <dgm:t>
        <a:bodyPr/>
        <a:lstStyle/>
        <a:p>
          <a:pPr rtl="1"/>
          <a:endParaRPr lang="fa-IR"/>
        </a:p>
      </dgm:t>
    </dgm:pt>
    <dgm:pt modelId="{23CE42AE-3AA6-413B-9B07-4E100D9CDAA0}" type="pres">
      <dgm:prSet presAssocID="{0482CF46-A0EC-4989-9B84-11855E8C99C2}" presName="root2" presStyleCnt="0"/>
      <dgm:spPr/>
    </dgm:pt>
    <dgm:pt modelId="{1F5D1B09-98E5-4211-AD22-E539FE03B946}" type="pres">
      <dgm:prSet presAssocID="{0482CF46-A0EC-4989-9B84-11855E8C99C2}" presName="LevelTwoTextNode" presStyleLbl="node2" presStyleIdx="0" presStyleCnt="4" custScaleX="489691">
        <dgm:presLayoutVars>
          <dgm:chPref val="3"/>
        </dgm:presLayoutVars>
      </dgm:prSet>
      <dgm:spPr/>
      <dgm:t>
        <a:bodyPr/>
        <a:lstStyle/>
        <a:p>
          <a:pPr rtl="1"/>
          <a:endParaRPr lang="fa-IR"/>
        </a:p>
      </dgm:t>
    </dgm:pt>
    <dgm:pt modelId="{824BB42E-8F07-4DDC-AC4B-889735318C8D}" type="pres">
      <dgm:prSet presAssocID="{0482CF46-A0EC-4989-9B84-11855E8C99C2}" presName="level3hierChild" presStyleCnt="0"/>
      <dgm:spPr/>
    </dgm:pt>
    <dgm:pt modelId="{9A73D647-B82D-42C1-A57D-931A75A96CB4}" type="pres">
      <dgm:prSet presAssocID="{EA1F680E-E30A-47F0-8F06-7C5845DEF3FE}" presName="conn2-1" presStyleLbl="parChTrans1D2" presStyleIdx="1" presStyleCnt="4"/>
      <dgm:spPr/>
      <dgm:t>
        <a:bodyPr/>
        <a:lstStyle/>
        <a:p>
          <a:pPr rtl="1"/>
          <a:endParaRPr lang="fa-IR"/>
        </a:p>
      </dgm:t>
    </dgm:pt>
    <dgm:pt modelId="{D3E20590-6ECB-467D-9499-F86EF86FBC40}" type="pres">
      <dgm:prSet presAssocID="{EA1F680E-E30A-47F0-8F06-7C5845DEF3FE}" presName="connTx" presStyleLbl="parChTrans1D2" presStyleIdx="1" presStyleCnt="4"/>
      <dgm:spPr/>
      <dgm:t>
        <a:bodyPr/>
        <a:lstStyle/>
        <a:p>
          <a:pPr rtl="1"/>
          <a:endParaRPr lang="fa-IR"/>
        </a:p>
      </dgm:t>
    </dgm:pt>
    <dgm:pt modelId="{1D02E8C1-B293-41BC-B964-C7EA88FE4FA5}" type="pres">
      <dgm:prSet presAssocID="{74E84025-8114-4602-B8F9-3CDF1EA53FF1}" presName="root2" presStyleCnt="0"/>
      <dgm:spPr/>
    </dgm:pt>
    <dgm:pt modelId="{1E2F1F7F-9798-4E4E-BFFB-B8AF3FEF4ED2}" type="pres">
      <dgm:prSet presAssocID="{74E84025-8114-4602-B8F9-3CDF1EA53FF1}" presName="LevelTwoTextNode" presStyleLbl="node2" presStyleIdx="1" presStyleCnt="4" custScaleX="44330">
        <dgm:presLayoutVars>
          <dgm:chPref val="3"/>
        </dgm:presLayoutVars>
      </dgm:prSet>
      <dgm:spPr/>
      <dgm:t>
        <a:bodyPr/>
        <a:lstStyle/>
        <a:p>
          <a:pPr rtl="1"/>
          <a:endParaRPr lang="fa-IR"/>
        </a:p>
      </dgm:t>
    </dgm:pt>
    <dgm:pt modelId="{8C17D400-DC00-45BA-918E-EBFF7A080521}" type="pres">
      <dgm:prSet presAssocID="{74E84025-8114-4602-B8F9-3CDF1EA53FF1}" presName="level3hierChild" presStyleCnt="0"/>
      <dgm:spPr/>
    </dgm:pt>
    <dgm:pt modelId="{D2FCA541-283A-409A-882D-6FDFB78CE47D}" type="pres">
      <dgm:prSet presAssocID="{4CA89D1E-91ED-4B34-949C-BD7CD9B0B19F}" presName="conn2-1" presStyleLbl="parChTrans1D3" presStyleIdx="0" presStyleCnt="1"/>
      <dgm:spPr/>
      <dgm:t>
        <a:bodyPr/>
        <a:lstStyle/>
        <a:p>
          <a:pPr rtl="1"/>
          <a:endParaRPr lang="fa-IR"/>
        </a:p>
      </dgm:t>
    </dgm:pt>
    <dgm:pt modelId="{9D342026-9B2B-4357-9462-255895138538}" type="pres">
      <dgm:prSet presAssocID="{4CA89D1E-91ED-4B34-949C-BD7CD9B0B19F}" presName="connTx" presStyleLbl="parChTrans1D3" presStyleIdx="0" presStyleCnt="1"/>
      <dgm:spPr/>
      <dgm:t>
        <a:bodyPr/>
        <a:lstStyle/>
        <a:p>
          <a:pPr rtl="1"/>
          <a:endParaRPr lang="fa-IR"/>
        </a:p>
      </dgm:t>
    </dgm:pt>
    <dgm:pt modelId="{8D6E3C9B-80DE-4B0F-9F36-749085737961}" type="pres">
      <dgm:prSet presAssocID="{E27276FF-31EC-4517-AF4E-EE95621B6C1E}" presName="root2" presStyleCnt="0"/>
      <dgm:spPr/>
    </dgm:pt>
    <dgm:pt modelId="{62C5815B-6D07-4C91-86F3-30F39F7BB70E}" type="pres">
      <dgm:prSet presAssocID="{E27276FF-31EC-4517-AF4E-EE95621B6C1E}" presName="LevelTwoTextNode" presStyleLbl="node3" presStyleIdx="0" presStyleCnt="1" custScaleX="144536">
        <dgm:presLayoutVars>
          <dgm:chPref val="3"/>
        </dgm:presLayoutVars>
      </dgm:prSet>
      <dgm:spPr/>
      <dgm:t>
        <a:bodyPr/>
        <a:lstStyle/>
        <a:p>
          <a:pPr rtl="1"/>
          <a:endParaRPr lang="fa-IR"/>
        </a:p>
      </dgm:t>
    </dgm:pt>
    <dgm:pt modelId="{434C91A1-F80B-4615-B002-B5E3205AB510}" type="pres">
      <dgm:prSet presAssocID="{E27276FF-31EC-4517-AF4E-EE95621B6C1E}" presName="level3hierChild" presStyleCnt="0"/>
      <dgm:spPr/>
    </dgm:pt>
    <dgm:pt modelId="{931D4D66-2AC0-46CD-A3B3-B0D44A95BB63}" type="pres">
      <dgm:prSet presAssocID="{C7B8572B-71D1-4AF0-A240-81F698607B46}" presName="conn2-1" presStyleLbl="parChTrans1D4" presStyleIdx="0" presStyleCnt="2"/>
      <dgm:spPr/>
      <dgm:t>
        <a:bodyPr/>
        <a:lstStyle/>
        <a:p>
          <a:pPr rtl="1"/>
          <a:endParaRPr lang="fa-IR"/>
        </a:p>
      </dgm:t>
    </dgm:pt>
    <dgm:pt modelId="{6AD9D85A-6185-4210-9435-B3DB48E11DEC}" type="pres">
      <dgm:prSet presAssocID="{C7B8572B-71D1-4AF0-A240-81F698607B46}" presName="connTx" presStyleLbl="parChTrans1D4" presStyleIdx="0" presStyleCnt="2"/>
      <dgm:spPr/>
      <dgm:t>
        <a:bodyPr/>
        <a:lstStyle/>
        <a:p>
          <a:pPr rtl="1"/>
          <a:endParaRPr lang="fa-IR"/>
        </a:p>
      </dgm:t>
    </dgm:pt>
    <dgm:pt modelId="{D472468A-3A22-4E42-BA8C-D24B3A43006A}" type="pres">
      <dgm:prSet presAssocID="{B179F712-C738-4306-AE41-CB6912037B08}" presName="root2" presStyleCnt="0"/>
      <dgm:spPr/>
    </dgm:pt>
    <dgm:pt modelId="{74039B59-9FC6-4299-BCFC-7013A3B59BE0}" type="pres">
      <dgm:prSet presAssocID="{B179F712-C738-4306-AE41-CB6912037B08}" presName="LevelTwoTextNode" presStyleLbl="node4" presStyleIdx="0" presStyleCnt="2" custScaleX="134641">
        <dgm:presLayoutVars>
          <dgm:chPref val="3"/>
        </dgm:presLayoutVars>
      </dgm:prSet>
      <dgm:spPr/>
      <dgm:t>
        <a:bodyPr/>
        <a:lstStyle/>
        <a:p>
          <a:pPr rtl="1"/>
          <a:endParaRPr lang="fa-IR"/>
        </a:p>
      </dgm:t>
    </dgm:pt>
    <dgm:pt modelId="{E0483423-52C6-46F4-8E80-2B03935C740D}" type="pres">
      <dgm:prSet presAssocID="{B179F712-C738-4306-AE41-CB6912037B08}" presName="level3hierChild" presStyleCnt="0"/>
      <dgm:spPr/>
    </dgm:pt>
    <dgm:pt modelId="{AFA6FD3D-5B4B-4325-A5D5-EF24F580338E}" type="pres">
      <dgm:prSet presAssocID="{92AEED3A-9BA7-4678-A783-E4BF8338B94B}" presName="conn2-1" presStyleLbl="parChTrans1D4" presStyleIdx="1" presStyleCnt="2"/>
      <dgm:spPr/>
      <dgm:t>
        <a:bodyPr/>
        <a:lstStyle/>
        <a:p>
          <a:pPr rtl="1"/>
          <a:endParaRPr lang="fa-IR"/>
        </a:p>
      </dgm:t>
    </dgm:pt>
    <dgm:pt modelId="{66F6841E-6773-4E9E-80B8-EA4EAF84A26E}" type="pres">
      <dgm:prSet presAssocID="{92AEED3A-9BA7-4678-A783-E4BF8338B94B}" presName="connTx" presStyleLbl="parChTrans1D4" presStyleIdx="1" presStyleCnt="2"/>
      <dgm:spPr/>
      <dgm:t>
        <a:bodyPr/>
        <a:lstStyle/>
        <a:p>
          <a:pPr rtl="1"/>
          <a:endParaRPr lang="fa-IR"/>
        </a:p>
      </dgm:t>
    </dgm:pt>
    <dgm:pt modelId="{C5C4F0F6-6F19-4682-8D72-885CB3FAA82D}" type="pres">
      <dgm:prSet presAssocID="{15BFFB01-8F39-4689-9CA3-673E7C538CBD}" presName="root2" presStyleCnt="0"/>
      <dgm:spPr/>
    </dgm:pt>
    <dgm:pt modelId="{9FB1A504-F739-4DA3-8FC3-4E0A90E7C7C0}" type="pres">
      <dgm:prSet presAssocID="{15BFFB01-8F39-4689-9CA3-673E7C538CBD}" presName="LevelTwoTextNode" presStyleLbl="node4" presStyleIdx="1" presStyleCnt="2" custScaleX="142108" custScaleY="149706">
        <dgm:presLayoutVars>
          <dgm:chPref val="3"/>
        </dgm:presLayoutVars>
      </dgm:prSet>
      <dgm:spPr/>
      <dgm:t>
        <a:bodyPr/>
        <a:lstStyle/>
        <a:p>
          <a:pPr rtl="1"/>
          <a:endParaRPr lang="fa-IR"/>
        </a:p>
      </dgm:t>
    </dgm:pt>
    <dgm:pt modelId="{79538FFA-71CD-4CA3-9E84-F8A165CDE51B}" type="pres">
      <dgm:prSet presAssocID="{15BFFB01-8F39-4689-9CA3-673E7C538CBD}" presName="level3hierChild" presStyleCnt="0"/>
      <dgm:spPr/>
    </dgm:pt>
    <dgm:pt modelId="{E3EB188D-852E-49E7-95AF-9B6C66836DE0}" type="pres">
      <dgm:prSet presAssocID="{A0E24B24-7E11-477A-80A9-4428779548E7}" presName="root1" presStyleCnt="0"/>
      <dgm:spPr/>
    </dgm:pt>
    <dgm:pt modelId="{3D2BACE3-37A8-4150-BE89-6648069DAAC9}" type="pres">
      <dgm:prSet presAssocID="{A0E24B24-7E11-477A-80A9-4428779548E7}" presName="LevelOneTextNode" presStyleLbl="node0" presStyleIdx="1" presStyleCnt="2" custScaleX="72122">
        <dgm:presLayoutVars>
          <dgm:chPref val="3"/>
        </dgm:presLayoutVars>
      </dgm:prSet>
      <dgm:spPr/>
      <dgm:t>
        <a:bodyPr/>
        <a:lstStyle/>
        <a:p>
          <a:pPr rtl="1"/>
          <a:endParaRPr lang="fa-IR"/>
        </a:p>
      </dgm:t>
    </dgm:pt>
    <dgm:pt modelId="{316C8C6F-E0B2-4CD8-A929-620F54274229}" type="pres">
      <dgm:prSet presAssocID="{A0E24B24-7E11-477A-80A9-4428779548E7}" presName="level2hierChild" presStyleCnt="0"/>
      <dgm:spPr/>
    </dgm:pt>
    <dgm:pt modelId="{40490B14-01B4-4C49-8701-EDA01300529E}" type="pres">
      <dgm:prSet presAssocID="{5286EB96-940B-4EB2-A7BE-15F777944486}" presName="conn2-1" presStyleLbl="parChTrans1D2" presStyleIdx="2" presStyleCnt="4"/>
      <dgm:spPr/>
      <dgm:t>
        <a:bodyPr/>
        <a:lstStyle/>
        <a:p>
          <a:pPr rtl="1"/>
          <a:endParaRPr lang="fa-IR"/>
        </a:p>
      </dgm:t>
    </dgm:pt>
    <dgm:pt modelId="{182C62C0-D2DB-4B93-947F-6BC7143708A7}" type="pres">
      <dgm:prSet presAssocID="{5286EB96-940B-4EB2-A7BE-15F777944486}" presName="connTx" presStyleLbl="parChTrans1D2" presStyleIdx="2" presStyleCnt="4"/>
      <dgm:spPr/>
      <dgm:t>
        <a:bodyPr/>
        <a:lstStyle/>
        <a:p>
          <a:pPr rtl="1"/>
          <a:endParaRPr lang="fa-IR"/>
        </a:p>
      </dgm:t>
    </dgm:pt>
    <dgm:pt modelId="{D2577E8A-DC58-452D-A540-EE74780E3C75}" type="pres">
      <dgm:prSet presAssocID="{234CA29B-9FEE-4471-BD8F-78EC735194E7}" presName="root2" presStyleCnt="0"/>
      <dgm:spPr/>
    </dgm:pt>
    <dgm:pt modelId="{7C589090-C0D3-411D-BD4D-6C0B21D81000}" type="pres">
      <dgm:prSet presAssocID="{234CA29B-9FEE-4471-BD8F-78EC735194E7}" presName="LevelTwoTextNode" presStyleLbl="node2" presStyleIdx="2" presStyleCnt="4" custScaleX="565978" custScaleY="233609">
        <dgm:presLayoutVars>
          <dgm:chPref val="3"/>
        </dgm:presLayoutVars>
      </dgm:prSet>
      <dgm:spPr/>
      <dgm:t>
        <a:bodyPr/>
        <a:lstStyle/>
        <a:p>
          <a:pPr rtl="1"/>
          <a:endParaRPr lang="fa-IR"/>
        </a:p>
      </dgm:t>
    </dgm:pt>
    <dgm:pt modelId="{20FF6B55-BB51-4224-806F-2824AD81481B}" type="pres">
      <dgm:prSet presAssocID="{234CA29B-9FEE-4471-BD8F-78EC735194E7}" presName="level3hierChild" presStyleCnt="0"/>
      <dgm:spPr/>
    </dgm:pt>
    <dgm:pt modelId="{C5A472BA-AE8F-458E-8847-742A9DDD3C95}" type="pres">
      <dgm:prSet presAssocID="{41CBB37B-A1EC-4B54-B027-0B2C3D105B00}" presName="conn2-1" presStyleLbl="parChTrans1D2" presStyleIdx="3" presStyleCnt="4"/>
      <dgm:spPr/>
      <dgm:t>
        <a:bodyPr/>
        <a:lstStyle/>
        <a:p>
          <a:pPr rtl="1"/>
          <a:endParaRPr lang="fa-IR"/>
        </a:p>
      </dgm:t>
    </dgm:pt>
    <dgm:pt modelId="{637FD6C8-598A-444E-AA84-43BA7E7949A1}" type="pres">
      <dgm:prSet presAssocID="{41CBB37B-A1EC-4B54-B027-0B2C3D105B00}" presName="connTx" presStyleLbl="parChTrans1D2" presStyleIdx="3" presStyleCnt="4"/>
      <dgm:spPr/>
      <dgm:t>
        <a:bodyPr/>
        <a:lstStyle/>
        <a:p>
          <a:pPr rtl="1"/>
          <a:endParaRPr lang="fa-IR"/>
        </a:p>
      </dgm:t>
    </dgm:pt>
    <dgm:pt modelId="{C6D01E71-708D-4EF5-AE82-AA3FA9352BF9}" type="pres">
      <dgm:prSet presAssocID="{40995357-2A10-4B24-B384-F2D6DB0D7E55}" presName="root2" presStyleCnt="0"/>
      <dgm:spPr/>
    </dgm:pt>
    <dgm:pt modelId="{38CE29FC-0FCD-46C3-8C30-F16C4F428810}" type="pres">
      <dgm:prSet presAssocID="{40995357-2A10-4B24-B384-F2D6DB0D7E55}" presName="LevelTwoTextNode" presStyleLbl="node2" presStyleIdx="3" presStyleCnt="4" custScaleX="565978" custScaleY="233609">
        <dgm:presLayoutVars>
          <dgm:chPref val="3"/>
        </dgm:presLayoutVars>
      </dgm:prSet>
      <dgm:spPr/>
      <dgm:t>
        <a:bodyPr/>
        <a:lstStyle/>
        <a:p>
          <a:pPr rtl="1"/>
          <a:endParaRPr lang="fa-IR"/>
        </a:p>
      </dgm:t>
    </dgm:pt>
    <dgm:pt modelId="{B87E7670-833A-4823-8439-E51682D33897}" type="pres">
      <dgm:prSet presAssocID="{40995357-2A10-4B24-B384-F2D6DB0D7E55}" presName="level3hierChild" presStyleCnt="0"/>
      <dgm:spPr/>
    </dgm:pt>
  </dgm:ptLst>
  <dgm:cxnLst>
    <dgm:cxn modelId="{F8EB026F-1346-4601-B1E2-3E03D07187FC}" type="presOf" srcId="{234CA29B-9FEE-4471-BD8F-78EC735194E7}" destId="{7C589090-C0D3-411D-BD4D-6C0B21D81000}" srcOrd="0" destOrd="0" presId="urn:microsoft.com/office/officeart/2005/8/layout/hierarchy2"/>
    <dgm:cxn modelId="{0BE65956-A090-48DA-B0ED-C027CBAA8235}" srcId="{A0E24B24-7E11-477A-80A9-4428779548E7}" destId="{40995357-2A10-4B24-B384-F2D6DB0D7E55}" srcOrd="1" destOrd="0" parTransId="{41CBB37B-A1EC-4B54-B027-0B2C3D105B00}" sibTransId="{C6BE6BA1-9229-4A7E-939D-E0EC311153E3}"/>
    <dgm:cxn modelId="{75EE4F86-1BE1-445E-BA06-57B0B727F014}" type="presOf" srcId="{74E84025-8114-4602-B8F9-3CDF1EA53FF1}" destId="{1E2F1F7F-9798-4E4E-BFFB-B8AF3FEF4ED2}" srcOrd="0" destOrd="0" presId="urn:microsoft.com/office/officeart/2005/8/layout/hierarchy2"/>
    <dgm:cxn modelId="{592BE1EE-3FCA-40CF-9130-E25DB0F691B2}" type="presOf" srcId="{92AEED3A-9BA7-4678-A783-E4BF8338B94B}" destId="{AFA6FD3D-5B4B-4325-A5D5-EF24F580338E}" srcOrd="0" destOrd="0" presId="urn:microsoft.com/office/officeart/2005/8/layout/hierarchy2"/>
    <dgm:cxn modelId="{593F14D7-C48B-4220-A722-ED1C65AD66C4}" type="presOf" srcId="{5286EB96-940B-4EB2-A7BE-15F777944486}" destId="{182C62C0-D2DB-4B93-947F-6BC7143708A7}" srcOrd="1" destOrd="0" presId="urn:microsoft.com/office/officeart/2005/8/layout/hierarchy2"/>
    <dgm:cxn modelId="{12290554-F8DA-4286-9CC0-DB07ADA57659}" type="presOf" srcId="{4CA89D1E-91ED-4B34-949C-BD7CD9B0B19F}" destId="{9D342026-9B2B-4357-9462-255895138538}" srcOrd="1" destOrd="0" presId="urn:microsoft.com/office/officeart/2005/8/layout/hierarchy2"/>
    <dgm:cxn modelId="{EAF64DE6-D4A3-4AB4-8F7C-02FE4E2E5EDC}" type="presOf" srcId="{40995357-2A10-4B24-B384-F2D6DB0D7E55}" destId="{38CE29FC-0FCD-46C3-8C30-F16C4F428810}" srcOrd="0" destOrd="0" presId="urn:microsoft.com/office/officeart/2005/8/layout/hierarchy2"/>
    <dgm:cxn modelId="{D8A9D616-0256-4682-B056-5E4E0B483229}" type="presOf" srcId="{EA1F680E-E30A-47F0-8F06-7C5845DEF3FE}" destId="{D3E20590-6ECB-467D-9499-F86EF86FBC40}" srcOrd="1" destOrd="0" presId="urn:microsoft.com/office/officeart/2005/8/layout/hierarchy2"/>
    <dgm:cxn modelId="{96C49B2A-8D80-4CFB-892E-199080D5F7A0}" type="presOf" srcId="{41CBB37B-A1EC-4B54-B027-0B2C3D105B00}" destId="{637FD6C8-598A-444E-AA84-43BA7E7949A1}" srcOrd="1" destOrd="0" presId="urn:microsoft.com/office/officeart/2005/8/layout/hierarchy2"/>
    <dgm:cxn modelId="{E8B55B7A-EAE7-400E-8095-F23D474E44BF}" type="presOf" srcId="{C7B8572B-71D1-4AF0-A240-81F698607B46}" destId="{931D4D66-2AC0-46CD-A3B3-B0D44A95BB63}" srcOrd="0" destOrd="0" presId="urn:microsoft.com/office/officeart/2005/8/layout/hierarchy2"/>
    <dgm:cxn modelId="{1F550EB3-C423-49FD-BA78-8D5AB0462646}" type="presOf" srcId="{5286EB96-940B-4EB2-A7BE-15F777944486}" destId="{40490B14-01B4-4C49-8701-EDA01300529E}" srcOrd="0" destOrd="0" presId="urn:microsoft.com/office/officeart/2005/8/layout/hierarchy2"/>
    <dgm:cxn modelId="{E9ABED89-7573-4312-A2C3-4B2A52916CEA}" srcId="{FE6E9219-89B1-4AA7-889D-D9B164D05A82}" destId="{A0E24B24-7E11-477A-80A9-4428779548E7}" srcOrd="1" destOrd="0" parTransId="{1F925469-BB33-4C10-BEA7-A46D034E0A3A}" sibTransId="{A83A1436-40B9-4C8A-B70C-5FC386564947}"/>
    <dgm:cxn modelId="{83868E36-745F-4DD0-B01B-7FBEE08AB7D0}" type="presOf" srcId="{4CA89D1E-91ED-4B34-949C-BD7CD9B0B19F}" destId="{D2FCA541-283A-409A-882D-6FDFB78CE47D}" srcOrd="0" destOrd="0" presId="urn:microsoft.com/office/officeart/2005/8/layout/hierarchy2"/>
    <dgm:cxn modelId="{9BEABB29-6D62-4773-B35B-0EE7975EEBCC}" type="presOf" srcId="{FE6E9219-89B1-4AA7-889D-D9B164D05A82}" destId="{B645B73F-5101-4BA0-8DC4-EEBE70D9297B}" srcOrd="0" destOrd="0" presId="urn:microsoft.com/office/officeart/2005/8/layout/hierarchy2"/>
    <dgm:cxn modelId="{579F3F3A-9F6D-475B-A2E4-18D07B82A510}" type="presOf" srcId="{92AEED3A-9BA7-4678-A783-E4BF8338B94B}" destId="{66F6841E-6773-4E9E-80B8-EA4EAF84A26E}" srcOrd="1" destOrd="0" presId="urn:microsoft.com/office/officeart/2005/8/layout/hierarchy2"/>
    <dgm:cxn modelId="{92B337BB-6117-45A1-A5F9-D3554C617C46}" type="presOf" srcId="{EA1F680E-E30A-47F0-8F06-7C5845DEF3FE}" destId="{9A73D647-B82D-42C1-A57D-931A75A96CB4}" srcOrd="0" destOrd="0" presId="urn:microsoft.com/office/officeart/2005/8/layout/hierarchy2"/>
    <dgm:cxn modelId="{72947975-6BC7-422A-8697-19EA985674A7}" type="presOf" srcId="{48421495-9AFE-4ADF-A262-5C1325615423}" destId="{1DED3DCE-27C2-484A-8D70-697073951C9F}" srcOrd="1" destOrd="0" presId="urn:microsoft.com/office/officeart/2005/8/layout/hierarchy2"/>
    <dgm:cxn modelId="{F5499FC4-C347-4C73-99AB-D049B1FD23CB}" srcId="{E27276FF-31EC-4517-AF4E-EE95621B6C1E}" destId="{B179F712-C738-4306-AE41-CB6912037B08}" srcOrd="0" destOrd="0" parTransId="{C7B8572B-71D1-4AF0-A240-81F698607B46}" sibTransId="{F61E2E1F-656F-455F-809E-B4A67070E727}"/>
    <dgm:cxn modelId="{790A0273-E9F5-4DBA-B759-EE1DC2CD7C14}" srcId="{B179F712-C738-4306-AE41-CB6912037B08}" destId="{15BFFB01-8F39-4689-9CA3-673E7C538CBD}" srcOrd="0" destOrd="0" parTransId="{92AEED3A-9BA7-4678-A783-E4BF8338B94B}" sibTransId="{2B9C3095-5702-4FCC-B339-211470FBFF72}"/>
    <dgm:cxn modelId="{0DD4D826-1A0E-4537-92F7-1E62B61B12BC}" type="presOf" srcId="{48421495-9AFE-4ADF-A262-5C1325615423}" destId="{A2466F28-1104-4D5D-BDBC-BFECEE266D05}" srcOrd="0" destOrd="0" presId="urn:microsoft.com/office/officeart/2005/8/layout/hierarchy2"/>
    <dgm:cxn modelId="{DA01CCF9-9B0A-4F9C-8DF1-6E3C5DF1ACA9}" srcId="{FE6E9219-89B1-4AA7-889D-D9B164D05A82}" destId="{7F1F81C8-E216-4B45-BB3B-6195F7AE3C99}" srcOrd="0" destOrd="0" parTransId="{6E9F69DF-3B7E-4E4F-8E77-5A01663723A6}" sibTransId="{EF67193F-2A30-4A0B-A8D7-95A2024E551C}"/>
    <dgm:cxn modelId="{4181E303-E11D-43ED-9CD0-FD398437E871}" type="presOf" srcId="{C7B8572B-71D1-4AF0-A240-81F698607B46}" destId="{6AD9D85A-6185-4210-9435-B3DB48E11DEC}" srcOrd="1" destOrd="0" presId="urn:microsoft.com/office/officeart/2005/8/layout/hierarchy2"/>
    <dgm:cxn modelId="{0740BE05-8518-4062-836A-01B8302D7FBE}" type="presOf" srcId="{15BFFB01-8F39-4689-9CA3-673E7C538CBD}" destId="{9FB1A504-F739-4DA3-8FC3-4E0A90E7C7C0}" srcOrd="0" destOrd="0" presId="urn:microsoft.com/office/officeart/2005/8/layout/hierarchy2"/>
    <dgm:cxn modelId="{F1045442-5DA8-49F9-9B07-F54DB326A10D}" srcId="{A0E24B24-7E11-477A-80A9-4428779548E7}" destId="{234CA29B-9FEE-4471-BD8F-78EC735194E7}" srcOrd="0" destOrd="0" parTransId="{5286EB96-940B-4EB2-A7BE-15F777944486}" sibTransId="{EE6694FD-3248-493D-8435-A64F8854E1AF}"/>
    <dgm:cxn modelId="{10E6F077-BF26-4176-83F2-1E5392873EC6}" srcId="{7F1F81C8-E216-4B45-BB3B-6195F7AE3C99}" destId="{74E84025-8114-4602-B8F9-3CDF1EA53FF1}" srcOrd="1" destOrd="0" parTransId="{EA1F680E-E30A-47F0-8F06-7C5845DEF3FE}" sibTransId="{47726A1C-4E85-4FEC-A216-58C9DEB0E77D}"/>
    <dgm:cxn modelId="{0BF8040A-C8DD-4185-807E-DE57472D0A24}" type="presOf" srcId="{41CBB37B-A1EC-4B54-B027-0B2C3D105B00}" destId="{C5A472BA-AE8F-458E-8847-742A9DDD3C95}" srcOrd="0" destOrd="0" presId="urn:microsoft.com/office/officeart/2005/8/layout/hierarchy2"/>
    <dgm:cxn modelId="{FEFBDABA-C81D-496C-9DD0-E4EF201013B1}" type="presOf" srcId="{A0E24B24-7E11-477A-80A9-4428779548E7}" destId="{3D2BACE3-37A8-4150-BE89-6648069DAAC9}" srcOrd="0" destOrd="0" presId="urn:microsoft.com/office/officeart/2005/8/layout/hierarchy2"/>
    <dgm:cxn modelId="{D1A75BCD-B2BE-4226-B7DD-C5F23DA62C9B}" type="presOf" srcId="{E27276FF-31EC-4517-AF4E-EE95621B6C1E}" destId="{62C5815B-6D07-4C91-86F3-30F39F7BB70E}" srcOrd="0" destOrd="0" presId="urn:microsoft.com/office/officeart/2005/8/layout/hierarchy2"/>
    <dgm:cxn modelId="{A3A15FE9-B9B9-4708-B3AC-F4110709111C}" type="presOf" srcId="{7F1F81C8-E216-4B45-BB3B-6195F7AE3C99}" destId="{03544A4B-E012-4D7E-81DF-F08C9992D9FE}" srcOrd="0" destOrd="0" presId="urn:microsoft.com/office/officeart/2005/8/layout/hierarchy2"/>
    <dgm:cxn modelId="{1AF21BCC-BC39-49C4-A9F9-1952F151BED0}" type="presOf" srcId="{0482CF46-A0EC-4989-9B84-11855E8C99C2}" destId="{1F5D1B09-98E5-4211-AD22-E539FE03B946}" srcOrd="0" destOrd="0" presId="urn:microsoft.com/office/officeart/2005/8/layout/hierarchy2"/>
    <dgm:cxn modelId="{3315824B-29B0-4799-A0A9-C12AF5A3D14C}" srcId="{7F1F81C8-E216-4B45-BB3B-6195F7AE3C99}" destId="{0482CF46-A0EC-4989-9B84-11855E8C99C2}" srcOrd="0" destOrd="0" parTransId="{48421495-9AFE-4ADF-A262-5C1325615423}" sibTransId="{B9CF4B02-ACCE-4496-88D5-6B242FD7A65A}"/>
    <dgm:cxn modelId="{75E0F694-E0CE-4157-82A9-304DF690343D}" type="presOf" srcId="{B179F712-C738-4306-AE41-CB6912037B08}" destId="{74039B59-9FC6-4299-BCFC-7013A3B59BE0}" srcOrd="0" destOrd="0" presId="urn:microsoft.com/office/officeart/2005/8/layout/hierarchy2"/>
    <dgm:cxn modelId="{4AC0AECA-0672-4DE4-90C7-FE698F18A8A7}" srcId="{74E84025-8114-4602-B8F9-3CDF1EA53FF1}" destId="{E27276FF-31EC-4517-AF4E-EE95621B6C1E}" srcOrd="0" destOrd="0" parTransId="{4CA89D1E-91ED-4B34-949C-BD7CD9B0B19F}" sibTransId="{AB427492-8127-46FA-A7D9-36B76C98950A}"/>
    <dgm:cxn modelId="{A008FB1D-D14E-4879-9BDC-4129E53BDE3A}" type="presParOf" srcId="{B645B73F-5101-4BA0-8DC4-EEBE70D9297B}" destId="{6A8D6179-7F2A-4C00-BDDA-18D77B4BCD64}" srcOrd="0" destOrd="0" presId="urn:microsoft.com/office/officeart/2005/8/layout/hierarchy2"/>
    <dgm:cxn modelId="{5A83BA5F-F765-4EF0-8248-62AF9891159F}" type="presParOf" srcId="{6A8D6179-7F2A-4C00-BDDA-18D77B4BCD64}" destId="{03544A4B-E012-4D7E-81DF-F08C9992D9FE}" srcOrd="0" destOrd="0" presId="urn:microsoft.com/office/officeart/2005/8/layout/hierarchy2"/>
    <dgm:cxn modelId="{08CC4069-701A-4A12-ABFF-5172FB038A94}" type="presParOf" srcId="{6A8D6179-7F2A-4C00-BDDA-18D77B4BCD64}" destId="{7D3E8995-BEBA-447A-B4B2-14CA0093A4C1}" srcOrd="1" destOrd="0" presId="urn:microsoft.com/office/officeart/2005/8/layout/hierarchy2"/>
    <dgm:cxn modelId="{4A268CAA-1A4E-4B80-9717-83A5A58A5F8F}" type="presParOf" srcId="{7D3E8995-BEBA-447A-B4B2-14CA0093A4C1}" destId="{A2466F28-1104-4D5D-BDBC-BFECEE266D05}" srcOrd="0" destOrd="0" presId="urn:microsoft.com/office/officeart/2005/8/layout/hierarchy2"/>
    <dgm:cxn modelId="{6C1EF478-0E4D-46D6-9B9E-F67E28F2B0F3}" type="presParOf" srcId="{A2466F28-1104-4D5D-BDBC-BFECEE266D05}" destId="{1DED3DCE-27C2-484A-8D70-697073951C9F}" srcOrd="0" destOrd="0" presId="urn:microsoft.com/office/officeart/2005/8/layout/hierarchy2"/>
    <dgm:cxn modelId="{960C4774-F711-430A-9074-379AB5B36020}" type="presParOf" srcId="{7D3E8995-BEBA-447A-B4B2-14CA0093A4C1}" destId="{23CE42AE-3AA6-413B-9B07-4E100D9CDAA0}" srcOrd="1" destOrd="0" presId="urn:microsoft.com/office/officeart/2005/8/layout/hierarchy2"/>
    <dgm:cxn modelId="{09F8EF86-14FD-4D71-8344-661637B489A7}" type="presParOf" srcId="{23CE42AE-3AA6-413B-9B07-4E100D9CDAA0}" destId="{1F5D1B09-98E5-4211-AD22-E539FE03B946}" srcOrd="0" destOrd="0" presId="urn:microsoft.com/office/officeart/2005/8/layout/hierarchy2"/>
    <dgm:cxn modelId="{F55965B2-C72E-4D82-8E75-3F10C9BAC718}" type="presParOf" srcId="{23CE42AE-3AA6-413B-9B07-4E100D9CDAA0}" destId="{824BB42E-8F07-4DDC-AC4B-889735318C8D}" srcOrd="1" destOrd="0" presId="urn:microsoft.com/office/officeart/2005/8/layout/hierarchy2"/>
    <dgm:cxn modelId="{9ADDFA71-28AE-4C63-9165-7513293C23AE}" type="presParOf" srcId="{7D3E8995-BEBA-447A-B4B2-14CA0093A4C1}" destId="{9A73D647-B82D-42C1-A57D-931A75A96CB4}" srcOrd="2" destOrd="0" presId="urn:microsoft.com/office/officeart/2005/8/layout/hierarchy2"/>
    <dgm:cxn modelId="{923D8FCB-E8EE-4ABA-81AE-06238AF365A7}" type="presParOf" srcId="{9A73D647-B82D-42C1-A57D-931A75A96CB4}" destId="{D3E20590-6ECB-467D-9499-F86EF86FBC40}" srcOrd="0" destOrd="0" presId="urn:microsoft.com/office/officeart/2005/8/layout/hierarchy2"/>
    <dgm:cxn modelId="{CF791ABA-999E-4C28-84D8-F12591862EE6}" type="presParOf" srcId="{7D3E8995-BEBA-447A-B4B2-14CA0093A4C1}" destId="{1D02E8C1-B293-41BC-B964-C7EA88FE4FA5}" srcOrd="3" destOrd="0" presId="urn:microsoft.com/office/officeart/2005/8/layout/hierarchy2"/>
    <dgm:cxn modelId="{1166F1DA-DACE-4F32-8865-E8BAEC0B1DF6}" type="presParOf" srcId="{1D02E8C1-B293-41BC-B964-C7EA88FE4FA5}" destId="{1E2F1F7F-9798-4E4E-BFFB-B8AF3FEF4ED2}" srcOrd="0" destOrd="0" presId="urn:microsoft.com/office/officeart/2005/8/layout/hierarchy2"/>
    <dgm:cxn modelId="{C047C0D8-3D49-4D30-8D91-8AE47328BBB5}" type="presParOf" srcId="{1D02E8C1-B293-41BC-B964-C7EA88FE4FA5}" destId="{8C17D400-DC00-45BA-918E-EBFF7A080521}" srcOrd="1" destOrd="0" presId="urn:microsoft.com/office/officeart/2005/8/layout/hierarchy2"/>
    <dgm:cxn modelId="{85C0D877-3CCE-4D4B-9CC5-688FB140013F}" type="presParOf" srcId="{8C17D400-DC00-45BA-918E-EBFF7A080521}" destId="{D2FCA541-283A-409A-882D-6FDFB78CE47D}" srcOrd="0" destOrd="0" presId="urn:microsoft.com/office/officeart/2005/8/layout/hierarchy2"/>
    <dgm:cxn modelId="{BF521C41-5211-4B09-B77F-C1FF7A89FEF9}" type="presParOf" srcId="{D2FCA541-283A-409A-882D-6FDFB78CE47D}" destId="{9D342026-9B2B-4357-9462-255895138538}" srcOrd="0" destOrd="0" presId="urn:microsoft.com/office/officeart/2005/8/layout/hierarchy2"/>
    <dgm:cxn modelId="{541730A4-D6B6-42C2-8F6B-CD3C4314A252}" type="presParOf" srcId="{8C17D400-DC00-45BA-918E-EBFF7A080521}" destId="{8D6E3C9B-80DE-4B0F-9F36-749085737961}" srcOrd="1" destOrd="0" presId="urn:microsoft.com/office/officeart/2005/8/layout/hierarchy2"/>
    <dgm:cxn modelId="{7627FF9D-A46F-448B-BEC5-48BE95F79088}" type="presParOf" srcId="{8D6E3C9B-80DE-4B0F-9F36-749085737961}" destId="{62C5815B-6D07-4C91-86F3-30F39F7BB70E}" srcOrd="0" destOrd="0" presId="urn:microsoft.com/office/officeart/2005/8/layout/hierarchy2"/>
    <dgm:cxn modelId="{50473DF7-3462-4726-9FF8-264498787F3D}" type="presParOf" srcId="{8D6E3C9B-80DE-4B0F-9F36-749085737961}" destId="{434C91A1-F80B-4615-B002-B5E3205AB510}" srcOrd="1" destOrd="0" presId="urn:microsoft.com/office/officeart/2005/8/layout/hierarchy2"/>
    <dgm:cxn modelId="{5C857CBB-B63B-4EEA-BD81-72799456DCA9}" type="presParOf" srcId="{434C91A1-F80B-4615-B002-B5E3205AB510}" destId="{931D4D66-2AC0-46CD-A3B3-B0D44A95BB63}" srcOrd="0" destOrd="0" presId="urn:microsoft.com/office/officeart/2005/8/layout/hierarchy2"/>
    <dgm:cxn modelId="{E9D1DB21-13E2-4A3A-8CE4-C679C8BC4CE5}" type="presParOf" srcId="{931D4D66-2AC0-46CD-A3B3-B0D44A95BB63}" destId="{6AD9D85A-6185-4210-9435-B3DB48E11DEC}" srcOrd="0" destOrd="0" presId="urn:microsoft.com/office/officeart/2005/8/layout/hierarchy2"/>
    <dgm:cxn modelId="{CFA3EF93-B80B-41C8-9967-8E06E26EF3A1}" type="presParOf" srcId="{434C91A1-F80B-4615-B002-B5E3205AB510}" destId="{D472468A-3A22-4E42-BA8C-D24B3A43006A}" srcOrd="1" destOrd="0" presId="urn:microsoft.com/office/officeart/2005/8/layout/hierarchy2"/>
    <dgm:cxn modelId="{AC922F6F-D357-4C9F-AB91-CA9F60B60886}" type="presParOf" srcId="{D472468A-3A22-4E42-BA8C-D24B3A43006A}" destId="{74039B59-9FC6-4299-BCFC-7013A3B59BE0}" srcOrd="0" destOrd="0" presId="urn:microsoft.com/office/officeart/2005/8/layout/hierarchy2"/>
    <dgm:cxn modelId="{06FAE1F8-D34B-476E-B31B-28881727F8B5}" type="presParOf" srcId="{D472468A-3A22-4E42-BA8C-D24B3A43006A}" destId="{E0483423-52C6-46F4-8E80-2B03935C740D}" srcOrd="1" destOrd="0" presId="urn:microsoft.com/office/officeart/2005/8/layout/hierarchy2"/>
    <dgm:cxn modelId="{79A7DB75-330C-4703-A0B9-6E232BC95848}" type="presParOf" srcId="{E0483423-52C6-46F4-8E80-2B03935C740D}" destId="{AFA6FD3D-5B4B-4325-A5D5-EF24F580338E}" srcOrd="0" destOrd="0" presId="urn:microsoft.com/office/officeart/2005/8/layout/hierarchy2"/>
    <dgm:cxn modelId="{AF928E1E-61E0-4F9B-BAD9-58DE7A333866}" type="presParOf" srcId="{AFA6FD3D-5B4B-4325-A5D5-EF24F580338E}" destId="{66F6841E-6773-4E9E-80B8-EA4EAF84A26E}" srcOrd="0" destOrd="0" presId="urn:microsoft.com/office/officeart/2005/8/layout/hierarchy2"/>
    <dgm:cxn modelId="{C7D86B81-9E77-449F-ABD0-84FCE1C70B60}" type="presParOf" srcId="{E0483423-52C6-46F4-8E80-2B03935C740D}" destId="{C5C4F0F6-6F19-4682-8D72-885CB3FAA82D}" srcOrd="1" destOrd="0" presId="urn:microsoft.com/office/officeart/2005/8/layout/hierarchy2"/>
    <dgm:cxn modelId="{CB18727A-9372-429C-A956-CA0F79DF549B}" type="presParOf" srcId="{C5C4F0F6-6F19-4682-8D72-885CB3FAA82D}" destId="{9FB1A504-F739-4DA3-8FC3-4E0A90E7C7C0}" srcOrd="0" destOrd="0" presId="urn:microsoft.com/office/officeart/2005/8/layout/hierarchy2"/>
    <dgm:cxn modelId="{8D676D45-EB22-49CE-AF46-362A34C49FC1}" type="presParOf" srcId="{C5C4F0F6-6F19-4682-8D72-885CB3FAA82D}" destId="{79538FFA-71CD-4CA3-9E84-F8A165CDE51B}" srcOrd="1" destOrd="0" presId="urn:microsoft.com/office/officeart/2005/8/layout/hierarchy2"/>
    <dgm:cxn modelId="{6F801A21-9245-47F6-9E93-DCA724AB1914}" type="presParOf" srcId="{B645B73F-5101-4BA0-8DC4-EEBE70D9297B}" destId="{E3EB188D-852E-49E7-95AF-9B6C66836DE0}" srcOrd="1" destOrd="0" presId="urn:microsoft.com/office/officeart/2005/8/layout/hierarchy2"/>
    <dgm:cxn modelId="{EA45A830-2C5F-43C1-994A-46BD6B3E4E44}" type="presParOf" srcId="{E3EB188D-852E-49E7-95AF-9B6C66836DE0}" destId="{3D2BACE3-37A8-4150-BE89-6648069DAAC9}" srcOrd="0" destOrd="0" presId="urn:microsoft.com/office/officeart/2005/8/layout/hierarchy2"/>
    <dgm:cxn modelId="{A0B354DE-26DD-4C91-A74E-7244F13E0DF4}" type="presParOf" srcId="{E3EB188D-852E-49E7-95AF-9B6C66836DE0}" destId="{316C8C6F-E0B2-4CD8-A929-620F54274229}" srcOrd="1" destOrd="0" presId="urn:microsoft.com/office/officeart/2005/8/layout/hierarchy2"/>
    <dgm:cxn modelId="{C4B7EE00-1259-4051-85E1-954B45F3F1A3}" type="presParOf" srcId="{316C8C6F-E0B2-4CD8-A929-620F54274229}" destId="{40490B14-01B4-4C49-8701-EDA01300529E}" srcOrd="0" destOrd="0" presId="urn:microsoft.com/office/officeart/2005/8/layout/hierarchy2"/>
    <dgm:cxn modelId="{998E47D1-AC80-44F7-8939-701667964FF5}" type="presParOf" srcId="{40490B14-01B4-4C49-8701-EDA01300529E}" destId="{182C62C0-D2DB-4B93-947F-6BC7143708A7}" srcOrd="0" destOrd="0" presId="urn:microsoft.com/office/officeart/2005/8/layout/hierarchy2"/>
    <dgm:cxn modelId="{E876427D-3127-4FEC-8472-4F5CB8029380}" type="presParOf" srcId="{316C8C6F-E0B2-4CD8-A929-620F54274229}" destId="{D2577E8A-DC58-452D-A540-EE74780E3C75}" srcOrd="1" destOrd="0" presId="urn:microsoft.com/office/officeart/2005/8/layout/hierarchy2"/>
    <dgm:cxn modelId="{2A8342EB-4ACC-4F1B-B0E3-F427CCEC975E}" type="presParOf" srcId="{D2577E8A-DC58-452D-A540-EE74780E3C75}" destId="{7C589090-C0D3-411D-BD4D-6C0B21D81000}" srcOrd="0" destOrd="0" presId="urn:microsoft.com/office/officeart/2005/8/layout/hierarchy2"/>
    <dgm:cxn modelId="{A255C424-83E8-4F29-9F0D-00BCE1BD9F9E}" type="presParOf" srcId="{D2577E8A-DC58-452D-A540-EE74780E3C75}" destId="{20FF6B55-BB51-4224-806F-2824AD81481B}" srcOrd="1" destOrd="0" presId="urn:microsoft.com/office/officeart/2005/8/layout/hierarchy2"/>
    <dgm:cxn modelId="{A0F7C034-1280-4BD4-9263-804E24688C48}" type="presParOf" srcId="{316C8C6F-E0B2-4CD8-A929-620F54274229}" destId="{C5A472BA-AE8F-458E-8847-742A9DDD3C95}" srcOrd="2" destOrd="0" presId="urn:microsoft.com/office/officeart/2005/8/layout/hierarchy2"/>
    <dgm:cxn modelId="{AA671531-4B0F-45C1-869D-6D1CC75EC0B4}" type="presParOf" srcId="{C5A472BA-AE8F-458E-8847-742A9DDD3C95}" destId="{637FD6C8-598A-444E-AA84-43BA7E7949A1}" srcOrd="0" destOrd="0" presId="urn:microsoft.com/office/officeart/2005/8/layout/hierarchy2"/>
    <dgm:cxn modelId="{CB1C948F-A643-4F2F-B9E0-AFF9BC8A2D2A}" type="presParOf" srcId="{316C8C6F-E0B2-4CD8-A929-620F54274229}" destId="{C6D01E71-708D-4EF5-AE82-AA3FA9352BF9}" srcOrd="3" destOrd="0" presId="urn:microsoft.com/office/officeart/2005/8/layout/hierarchy2"/>
    <dgm:cxn modelId="{61B876E7-4B9D-4EFB-B79D-391B3DD028A3}" type="presParOf" srcId="{C6D01E71-708D-4EF5-AE82-AA3FA9352BF9}" destId="{38CE29FC-0FCD-46C3-8C30-F16C4F428810}" srcOrd="0" destOrd="0" presId="urn:microsoft.com/office/officeart/2005/8/layout/hierarchy2"/>
    <dgm:cxn modelId="{776B7F3D-D202-443D-8512-A6BDAFEA5EC0}" type="presParOf" srcId="{C6D01E71-708D-4EF5-AE82-AA3FA9352BF9}" destId="{B87E7670-833A-4823-8439-E51682D3389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D8BE84-15C1-4DDA-B8BA-649EE51852A7}"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D9BE2067-169D-46D7-A349-D972CC44FA09}">
      <dgm:prSet custT="1">
        <dgm:style>
          <a:lnRef idx="1">
            <a:schemeClr val="accent2"/>
          </a:lnRef>
          <a:fillRef idx="3">
            <a:schemeClr val="accent2"/>
          </a:fillRef>
          <a:effectRef idx="2">
            <a:schemeClr val="accent2"/>
          </a:effectRef>
          <a:fontRef idx="minor">
            <a:schemeClr val="lt1"/>
          </a:fontRef>
        </dgm:style>
      </dgm:prSet>
      <dgm:spPr>
        <a:ln>
          <a:no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Titr" pitchFamily="2" charset="-78"/>
            </a:rPr>
            <a:t>ب) برای شفاعت شوندگان</a:t>
          </a:r>
          <a:endParaRPr lang="fa-IR" sz="1600" dirty="0">
            <a:solidFill>
              <a:schemeClr val="tx1"/>
            </a:solidFill>
            <a:cs typeface="B Titr" pitchFamily="2" charset="-78"/>
          </a:endParaRPr>
        </a:p>
      </dgm:t>
    </dgm:pt>
    <dgm:pt modelId="{924E5870-93DA-4BF1-8FD8-509AB30B3E63}" type="parTrans" cxnId="{C91D1314-8EDF-4BA9-AF31-D7A6657ECF56}">
      <dgm:prSet/>
      <dgm:spPr/>
      <dgm:t>
        <a:bodyPr/>
        <a:lstStyle/>
        <a:p>
          <a:pPr rtl="1"/>
          <a:endParaRPr lang="fa-IR" sz="1600">
            <a:cs typeface="B Koodak" pitchFamily="2" charset="-78"/>
          </a:endParaRPr>
        </a:p>
      </dgm:t>
    </dgm:pt>
    <dgm:pt modelId="{AB58354E-37A4-40A6-93E5-D32A9A951445}" type="sibTrans" cxnId="{C91D1314-8EDF-4BA9-AF31-D7A6657ECF56}">
      <dgm:prSet/>
      <dgm:spPr/>
      <dgm:t>
        <a:bodyPr/>
        <a:lstStyle/>
        <a:p>
          <a:pPr rtl="1"/>
          <a:endParaRPr lang="fa-IR" sz="1600">
            <a:cs typeface="B Koodak" pitchFamily="2" charset="-78"/>
          </a:endParaRPr>
        </a:p>
      </dgm:t>
    </dgm:pt>
    <dgm:pt modelId="{255550D4-12A6-44D0-BC22-32C2EC89F54A}">
      <dgm:prSet custT="1"/>
      <dgm:spPr/>
      <dgm:t>
        <a:bodyPr/>
        <a:lstStyle/>
        <a:p>
          <a:pPr rtl="1"/>
          <a:r>
            <a:rPr lang="fa-IR" sz="1600" dirty="0" smtClean="0">
              <a:cs typeface="B Koodak" pitchFamily="2" charset="-78"/>
            </a:rPr>
            <a:t>1. رضایت الهی</a:t>
          </a:r>
          <a:endParaRPr lang="fa-IR" sz="1600" dirty="0">
            <a:cs typeface="B Koodak" pitchFamily="2" charset="-78"/>
          </a:endParaRPr>
        </a:p>
      </dgm:t>
    </dgm:pt>
    <dgm:pt modelId="{E81128F4-001A-4087-AB41-CE5E1991B7B2}" type="parTrans" cxnId="{341475A4-4800-4CAB-9067-B6CDD9669405}">
      <dgm:prSet/>
      <dgm:spPr/>
      <dgm:t>
        <a:bodyPr/>
        <a:lstStyle/>
        <a:p>
          <a:pPr rtl="1"/>
          <a:endParaRPr lang="fa-IR" sz="1600">
            <a:cs typeface="B Koodak" pitchFamily="2" charset="-78"/>
          </a:endParaRPr>
        </a:p>
      </dgm:t>
    </dgm:pt>
    <dgm:pt modelId="{EDD5094C-293F-4887-A011-FDA07C05DDA4}" type="sibTrans" cxnId="{341475A4-4800-4CAB-9067-B6CDD9669405}">
      <dgm:prSet/>
      <dgm:spPr/>
      <dgm:t>
        <a:bodyPr/>
        <a:lstStyle/>
        <a:p>
          <a:pPr rtl="1"/>
          <a:endParaRPr lang="fa-IR" sz="1600">
            <a:cs typeface="B Koodak" pitchFamily="2" charset="-78"/>
          </a:endParaRPr>
        </a:p>
      </dgm:t>
    </dgm:pt>
    <dgm:pt modelId="{1A6ED3AA-0FEE-45C5-954D-257C997B211D}">
      <dgm:prSet custT="1"/>
      <dgm:spPr/>
      <dgm:t>
        <a:bodyPr/>
        <a:lstStyle/>
        <a:p>
          <a:pPr rtl="1"/>
          <a:r>
            <a:rPr lang="fa-IR" sz="1600" smtClean="0">
              <a:cs typeface="B Koodak" pitchFamily="2" charset="-78"/>
            </a:rPr>
            <a:t>وَ لا يَشْفَعُونَ إِلاَّ لِمَنِ ارْتَضى (انبیا / 28)</a:t>
          </a:r>
          <a:endParaRPr lang="fa-IR" sz="1600">
            <a:cs typeface="B Koodak" pitchFamily="2" charset="-78"/>
          </a:endParaRPr>
        </a:p>
      </dgm:t>
    </dgm:pt>
    <dgm:pt modelId="{6924208A-81EF-4E68-828D-996349465E16}" type="parTrans" cxnId="{372183FC-D9A5-4777-A219-26BDCDBA90EB}">
      <dgm:prSet custT="1"/>
      <dgm:spPr/>
      <dgm:t>
        <a:bodyPr/>
        <a:lstStyle/>
        <a:p>
          <a:pPr rtl="1"/>
          <a:endParaRPr lang="fa-IR" sz="1600">
            <a:cs typeface="B Koodak" pitchFamily="2" charset="-78"/>
          </a:endParaRPr>
        </a:p>
      </dgm:t>
    </dgm:pt>
    <dgm:pt modelId="{5FE73808-E162-4274-9137-B86D910C7800}" type="sibTrans" cxnId="{372183FC-D9A5-4777-A219-26BDCDBA90EB}">
      <dgm:prSet/>
      <dgm:spPr/>
      <dgm:t>
        <a:bodyPr/>
        <a:lstStyle/>
        <a:p>
          <a:pPr rtl="1"/>
          <a:endParaRPr lang="fa-IR" sz="1600">
            <a:cs typeface="B Koodak" pitchFamily="2" charset="-78"/>
          </a:endParaRPr>
        </a:p>
      </dgm:t>
    </dgm:pt>
    <dgm:pt modelId="{82450E11-9728-4B12-8D57-3C2EFFE7C807}">
      <dgm:prSet custT="1"/>
      <dgm:spPr/>
      <dgm:t>
        <a:bodyPr/>
        <a:lstStyle/>
        <a:p>
          <a:pPr rtl="1"/>
          <a:r>
            <a:rPr lang="fa-IR" sz="1600" dirty="0" smtClean="0">
              <a:cs typeface="B Koodak" pitchFamily="2" charset="-78"/>
            </a:rPr>
            <a:t>وَ كَمْ مِنْ مَلَكٍ فِي السَّماواتِ لا تُغْني‏ شَفاعَتُهُمْ شَيْئاً إِلاَّ مِنْ بَعْدِ أَنْ يَأْذَنَ اللَّهُ لِمَنْ يَشاءُ وَ يَرْضى‏ (نجم / 26)</a:t>
          </a:r>
          <a:endParaRPr lang="fa-IR" sz="1600" dirty="0">
            <a:cs typeface="B Koodak" pitchFamily="2" charset="-78"/>
          </a:endParaRPr>
        </a:p>
      </dgm:t>
    </dgm:pt>
    <dgm:pt modelId="{C96E0317-8C78-4E38-9B51-9B69339F358E}" type="parTrans" cxnId="{77037CE1-691E-4A64-8A30-A64508A54987}">
      <dgm:prSet custT="1"/>
      <dgm:spPr/>
      <dgm:t>
        <a:bodyPr/>
        <a:lstStyle/>
        <a:p>
          <a:pPr rtl="1"/>
          <a:endParaRPr lang="fa-IR" sz="1600">
            <a:cs typeface="B Koodak" pitchFamily="2" charset="-78"/>
          </a:endParaRPr>
        </a:p>
      </dgm:t>
    </dgm:pt>
    <dgm:pt modelId="{C6CA3B53-3FC4-4E9D-8FE3-18F7286409DF}" type="sibTrans" cxnId="{77037CE1-691E-4A64-8A30-A64508A54987}">
      <dgm:prSet/>
      <dgm:spPr/>
      <dgm:t>
        <a:bodyPr/>
        <a:lstStyle/>
        <a:p>
          <a:pPr rtl="1"/>
          <a:endParaRPr lang="fa-IR" sz="1600">
            <a:cs typeface="B Koodak" pitchFamily="2" charset="-78"/>
          </a:endParaRPr>
        </a:p>
      </dgm:t>
    </dgm:pt>
    <dgm:pt modelId="{2347BC5D-E75D-4EF9-827B-8304E4B4EFD3}">
      <dgm:prSet custT="1"/>
      <dgm:spPr/>
      <dgm:t>
        <a:bodyPr/>
        <a:lstStyle/>
        <a:p>
          <a:pPr rtl="1"/>
          <a:r>
            <a:rPr lang="fa-IR" sz="1600" dirty="0" smtClean="0">
              <a:cs typeface="B Koodak" pitchFamily="2" charset="-78"/>
            </a:rPr>
            <a:t>عن الكاظم عن أبيه عن آبائه عن رسول اللّه صلوات اللّه عليه و عليهم قال انّما شفاعتي لأهل الكبائر من امّتي فامّا المحسنون منهم فما عليهم من سبيل قيل يا بن رسول اللّه صلّى اللَّه عليه و آله </a:t>
          </a:r>
          <a:r>
            <a:rPr lang="fa-IR" sz="1600" u="sng" dirty="0" smtClean="0">
              <a:cs typeface="B Koodak" pitchFamily="2" charset="-78"/>
            </a:rPr>
            <a:t>كيف يكون الشفاعة لأهل الكبائر و اللّه تعالى يقول وَ لا يَشْفَعُونَ إِلَّا لِمَنِ ارْتَضى‏ و من يرتكب الكبيرة لا يكون مرتضى </a:t>
          </a:r>
          <a:r>
            <a:rPr lang="fa-IR" sz="1600" dirty="0" smtClean="0">
              <a:cs typeface="B Koodak" pitchFamily="2" charset="-78"/>
            </a:rPr>
            <a:t>فقال ما من مؤمن يرتكب ذنباً الّا سائه ذلك و ندم عليه و قال النّبي صلّى اللَّه عليه و آله كفى بالنّدم توبة و قال من سرّته حسنة و ساءته سيّئة فهو مؤمن فمن لم يندم على ذنب يرتكبه فليس بمؤمن و لم تجب له الشفاعة و كان ظالماً و اللّه تعالى ذكره يقول ما لِلظَّالِمِينَ مِنْ حَمِيمٍ وَ لا شَفِيعٍ يُطاع (تفسیر صافی / 3 / 336)‏</a:t>
          </a:r>
          <a:endParaRPr lang="fa-IR" sz="1600" dirty="0">
            <a:cs typeface="B Koodak" pitchFamily="2" charset="-78"/>
          </a:endParaRPr>
        </a:p>
      </dgm:t>
    </dgm:pt>
    <dgm:pt modelId="{85BD863D-9DF0-460F-8CFB-76AFC0B47948}" type="parTrans" cxnId="{3CEE014B-156D-4A4A-A710-38BCC15DD606}">
      <dgm:prSet custT="1"/>
      <dgm:spPr/>
      <dgm:t>
        <a:bodyPr/>
        <a:lstStyle/>
        <a:p>
          <a:pPr rtl="1"/>
          <a:endParaRPr lang="fa-IR" sz="1600">
            <a:cs typeface="B Koodak" pitchFamily="2" charset="-78"/>
          </a:endParaRPr>
        </a:p>
      </dgm:t>
    </dgm:pt>
    <dgm:pt modelId="{7E73EB5C-777F-4048-AD7A-F20C22AA5DFF}" type="sibTrans" cxnId="{3CEE014B-156D-4A4A-A710-38BCC15DD606}">
      <dgm:prSet/>
      <dgm:spPr/>
      <dgm:t>
        <a:bodyPr/>
        <a:lstStyle/>
        <a:p>
          <a:pPr rtl="1"/>
          <a:endParaRPr lang="fa-IR" sz="1600">
            <a:cs typeface="B Koodak" pitchFamily="2" charset="-78"/>
          </a:endParaRPr>
        </a:p>
      </dgm:t>
    </dgm:pt>
    <dgm:pt modelId="{62482893-16C9-41B1-B626-E6E169EB3BF0}">
      <dgm:prSet custT="1"/>
      <dgm:spPr/>
      <dgm:t>
        <a:bodyPr/>
        <a:lstStyle/>
        <a:p>
          <a:pPr rtl="1"/>
          <a:r>
            <a:rPr lang="fa-IR" sz="1600" dirty="0" smtClean="0">
              <a:cs typeface="B Koodak" pitchFamily="2" charset="-78"/>
            </a:rPr>
            <a:t>مراد از مرضی بودن و ظالم نبودن</a:t>
          </a:r>
          <a:endParaRPr lang="fa-IR" sz="1600" dirty="0">
            <a:cs typeface="B Koodak" pitchFamily="2" charset="-78"/>
          </a:endParaRPr>
        </a:p>
      </dgm:t>
    </dgm:pt>
    <dgm:pt modelId="{F4F77BB1-841F-413E-9A23-DFB4BA5E7FFD}" type="parTrans" cxnId="{27548A1F-983F-4F4A-B916-848D5A713E82}">
      <dgm:prSet/>
      <dgm:spPr/>
      <dgm:t>
        <a:bodyPr/>
        <a:lstStyle/>
        <a:p>
          <a:pPr rtl="1"/>
          <a:endParaRPr lang="fa-IR" sz="1600">
            <a:cs typeface="B Koodak" pitchFamily="2" charset="-78"/>
          </a:endParaRPr>
        </a:p>
      </dgm:t>
    </dgm:pt>
    <dgm:pt modelId="{3758408E-B061-4432-AFCD-45BCFFAA5DBD}" type="sibTrans" cxnId="{27548A1F-983F-4F4A-B916-848D5A713E82}">
      <dgm:prSet/>
      <dgm:spPr/>
      <dgm:t>
        <a:bodyPr/>
        <a:lstStyle/>
        <a:p>
          <a:pPr rtl="1"/>
          <a:endParaRPr lang="fa-IR" sz="1600">
            <a:cs typeface="B Koodak" pitchFamily="2" charset="-78"/>
          </a:endParaRPr>
        </a:p>
      </dgm:t>
    </dgm:pt>
    <dgm:pt modelId="{D1B12F2C-F283-4325-8F43-CA056BFC5229}">
      <dgm:prSet custT="1"/>
      <dgm:spPr/>
      <dgm:t>
        <a:bodyPr/>
        <a:lstStyle/>
        <a:p>
          <a:pPr rtl="1"/>
          <a:r>
            <a:rPr lang="fa-IR" sz="1600" dirty="0" smtClean="0">
              <a:cs typeface="B Koodak" pitchFamily="2" charset="-78"/>
            </a:rPr>
            <a:t>2. عدم ظلم</a:t>
          </a:r>
          <a:endParaRPr lang="fa-IR" sz="1600" dirty="0">
            <a:cs typeface="B Koodak" pitchFamily="2" charset="-78"/>
          </a:endParaRPr>
        </a:p>
      </dgm:t>
    </dgm:pt>
    <dgm:pt modelId="{620ADE66-3C2D-4EB7-A043-70F0B291806B}" type="parTrans" cxnId="{3C2A0559-66FC-460F-A9DE-98B602638593}">
      <dgm:prSet/>
      <dgm:spPr/>
      <dgm:t>
        <a:bodyPr/>
        <a:lstStyle/>
        <a:p>
          <a:pPr rtl="1"/>
          <a:endParaRPr lang="fa-IR" sz="1600">
            <a:cs typeface="B Koodak" pitchFamily="2" charset="-78"/>
          </a:endParaRPr>
        </a:p>
      </dgm:t>
    </dgm:pt>
    <dgm:pt modelId="{E84E0075-832B-424B-8781-09B42C0A3833}" type="sibTrans" cxnId="{3C2A0559-66FC-460F-A9DE-98B602638593}">
      <dgm:prSet/>
      <dgm:spPr/>
      <dgm:t>
        <a:bodyPr/>
        <a:lstStyle/>
        <a:p>
          <a:pPr rtl="1"/>
          <a:endParaRPr lang="fa-IR" sz="1600">
            <a:cs typeface="B Koodak" pitchFamily="2" charset="-78"/>
          </a:endParaRPr>
        </a:p>
      </dgm:t>
    </dgm:pt>
    <dgm:pt modelId="{8D86A6A6-BF81-41CF-AF7D-7B73DF949031}">
      <dgm:prSet custT="1"/>
      <dgm:spPr/>
      <dgm:t>
        <a:bodyPr/>
        <a:lstStyle/>
        <a:p>
          <a:pPr rtl="1"/>
          <a:r>
            <a:rPr lang="fa-IR" sz="1600" dirty="0" smtClean="0">
              <a:cs typeface="B Koodak" pitchFamily="2" charset="-78"/>
            </a:rPr>
            <a:t>ما لِلظَّالِمينَ مِنْ حَميمٍ وَ لا شَفيعٍ يُطاعُ (غافر / 18)</a:t>
          </a:r>
          <a:endParaRPr lang="fa-IR" sz="1600" dirty="0">
            <a:cs typeface="B Koodak" pitchFamily="2" charset="-78"/>
          </a:endParaRPr>
        </a:p>
      </dgm:t>
    </dgm:pt>
    <dgm:pt modelId="{2CF2E2FD-E8B8-4C18-82B1-BBAD52171750}" type="parTrans" cxnId="{23F2D2CD-2DE0-4989-8B92-795BBBDC9A10}">
      <dgm:prSet custT="1"/>
      <dgm:spPr/>
      <dgm:t>
        <a:bodyPr/>
        <a:lstStyle/>
        <a:p>
          <a:pPr rtl="1"/>
          <a:endParaRPr lang="fa-IR" sz="1600">
            <a:cs typeface="B Koodak" pitchFamily="2" charset="-78"/>
          </a:endParaRPr>
        </a:p>
      </dgm:t>
    </dgm:pt>
    <dgm:pt modelId="{E99EBABB-6B28-4A9D-8343-2B176CA16437}" type="sibTrans" cxnId="{23F2D2CD-2DE0-4989-8B92-795BBBDC9A10}">
      <dgm:prSet/>
      <dgm:spPr/>
      <dgm:t>
        <a:bodyPr/>
        <a:lstStyle/>
        <a:p>
          <a:pPr rtl="1"/>
          <a:endParaRPr lang="fa-IR" sz="1600">
            <a:cs typeface="B Koodak" pitchFamily="2" charset="-78"/>
          </a:endParaRPr>
        </a:p>
      </dgm:t>
    </dgm:pt>
    <dgm:pt modelId="{9CA4F6A7-EE96-4B20-A1EB-D4920EEB1225}" type="pres">
      <dgm:prSet presAssocID="{C5D8BE84-15C1-4DDA-B8BA-649EE51852A7}" presName="diagram" presStyleCnt="0">
        <dgm:presLayoutVars>
          <dgm:chPref val="1"/>
          <dgm:dir val="rev"/>
          <dgm:animOne val="branch"/>
          <dgm:animLvl val="lvl"/>
          <dgm:resizeHandles val="exact"/>
        </dgm:presLayoutVars>
      </dgm:prSet>
      <dgm:spPr/>
      <dgm:t>
        <a:bodyPr/>
        <a:lstStyle/>
        <a:p>
          <a:pPr rtl="1"/>
          <a:endParaRPr lang="fa-IR"/>
        </a:p>
      </dgm:t>
    </dgm:pt>
    <dgm:pt modelId="{21B546B5-6718-4D04-BDD4-BBD0F54B2A80}" type="pres">
      <dgm:prSet presAssocID="{D9BE2067-169D-46D7-A349-D972CC44FA09}" presName="root1" presStyleCnt="0"/>
      <dgm:spPr/>
    </dgm:pt>
    <dgm:pt modelId="{EFA5339F-3BD3-4F64-A862-BF18F098D9B9}" type="pres">
      <dgm:prSet presAssocID="{D9BE2067-169D-46D7-A349-D972CC44FA09}" presName="LevelOneTextNode" presStyleLbl="node0" presStyleIdx="0" presStyleCnt="4" custScaleX="148257" custScaleY="93536" custLinFactNeighborX="-17344" custLinFactNeighborY="9118">
        <dgm:presLayoutVars>
          <dgm:chPref val="3"/>
        </dgm:presLayoutVars>
      </dgm:prSet>
      <dgm:spPr/>
      <dgm:t>
        <a:bodyPr/>
        <a:lstStyle/>
        <a:p>
          <a:pPr rtl="1"/>
          <a:endParaRPr lang="fa-IR"/>
        </a:p>
      </dgm:t>
    </dgm:pt>
    <dgm:pt modelId="{67D0DDC8-5598-49BF-A6BD-6CC23A78DC91}" type="pres">
      <dgm:prSet presAssocID="{D9BE2067-169D-46D7-A349-D972CC44FA09}" presName="level2hierChild" presStyleCnt="0"/>
      <dgm:spPr/>
    </dgm:pt>
    <dgm:pt modelId="{1C8746F1-C9F2-4B70-9313-D19ABD965ECF}" type="pres">
      <dgm:prSet presAssocID="{255550D4-12A6-44D0-BC22-32C2EC89F54A}" presName="root1" presStyleCnt="0"/>
      <dgm:spPr/>
    </dgm:pt>
    <dgm:pt modelId="{728C227A-A828-4C24-A990-605B44A91577}" type="pres">
      <dgm:prSet presAssocID="{255550D4-12A6-44D0-BC22-32C2EC89F54A}" presName="LevelOneTextNode" presStyleLbl="node0" presStyleIdx="1" presStyleCnt="4" custScaleX="54160" custScaleY="66895">
        <dgm:presLayoutVars>
          <dgm:chPref val="3"/>
        </dgm:presLayoutVars>
      </dgm:prSet>
      <dgm:spPr/>
      <dgm:t>
        <a:bodyPr/>
        <a:lstStyle/>
        <a:p>
          <a:pPr rtl="1"/>
          <a:endParaRPr lang="fa-IR"/>
        </a:p>
      </dgm:t>
    </dgm:pt>
    <dgm:pt modelId="{17667259-0A7A-442E-9123-BDE9D4B67339}" type="pres">
      <dgm:prSet presAssocID="{255550D4-12A6-44D0-BC22-32C2EC89F54A}" presName="level2hierChild" presStyleCnt="0"/>
      <dgm:spPr/>
    </dgm:pt>
    <dgm:pt modelId="{0CB8D1F7-ED91-4530-9221-688C1A0EE87A}" type="pres">
      <dgm:prSet presAssocID="{6924208A-81EF-4E68-828D-996349465E16}" presName="conn2-1" presStyleLbl="parChTrans1D2" presStyleIdx="0" presStyleCnt="4"/>
      <dgm:spPr/>
      <dgm:t>
        <a:bodyPr/>
        <a:lstStyle/>
        <a:p>
          <a:pPr rtl="1"/>
          <a:endParaRPr lang="fa-IR"/>
        </a:p>
      </dgm:t>
    </dgm:pt>
    <dgm:pt modelId="{49870E92-6D26-4014-BB58-55F7AA5B44E9}" type="pres">
      <dgm:prSet presAssocID="{6924208A-81EF-4E68-828D-996349465E16}" presName="connTx" presStyleLbl="parChTrans1D2" presStyleIdx="0" presStyleCnt="4"/>
      <dgm:spPr/>
      <dgm:t>
        <a:bodyPr/>
        <a:lstStyle/>
        <a:p>
          <a:pPr rtl="1"/>
          <a:endParaRPr lang="fa-IR"/>
        </a:p>
      </dgm:t>
    </dgm:pt>
    <dgm:pt modelId="{99D256F5-2EE0-4D1D-AB88-5841E720B3F1}" type="pres">
      <dgm:prSet presAssocID="{1A6ED3AA-0FEE-45C5-954D-257C997B211D}" presName="root2" presStyleCnt="0"/>
      <dgm:spPr/>
    </dgm:pt>
    <dgm:pt modelId="{DC95E40F-4DEB-4948-9AEB-47FE47F47487}" type="pres">
      <dgm:prSet presAssocID="{1A6ED3AA-0FEE-45C5-954D-257C997B211D}" presName="LevelTwoTextNode" presStyleLbl="node2" presStyleIdx="0" presStyleCnt="4" custScaleX="411844" custScaleY="64149">
        <dgm:presLayoutVars>
          <dgm:chPref val="3"/>
        </dgm:presLayoutVars>
      </dgm:prSet>
      <dgm:spPr/>
      <dgm:t>
        <a:bodyPr/>
        <a:lstStyle/>
        <a:p>
          <a:pPr rtl="1"/>
          <a:endParaRPr lang="fa-IR"/>
        </a:p>
      </dgm:t>
    </dgm:pt>
    <dgm:pt modelId="{C8234A4B-A392-4819-9613-A017EC5F4ECE}" type="pres">
      <dgm:prSet presAssocID="{1A6ED3AA-0FEE-45C5-954D-257C997B211D}" presName="level3hierChild" presStyleCnt="0"/>
      <dgm:spPr/>
    </dgm:pt>
    <dgm:pt modelId="{E1155C2F-4794-490E-B598-95FB05103582}" type="pres">
      <dgm:prSet presAssocID="{C96E0317-8C78-4E38-9B51-9B69339F358E}" presName="conn2-1" presStyleLbl="parChTrans1D2" presStyleIdx="1" presStyleCnt="4"/>
      <dgm:spPr/>
      <dgm:t>
        <a:bodyPr/>
        <a:lstStyle/>
        <a:p>
          <a:pPr rtl="1"/>
          <a:endParaRPr lang="fa-IR"/>
        </a:p>
      </dgm:t>
    </dgm:pt>
    <dgm:pt modelId="{76EE3814-39E6-4118-B57F-2804BA11C77C}" type="pres">
      <dgm:prSet presAssocID="{C96E0317-8C78-4E38-9B51-9B69339F358E}" presName="connTx" presStyleLbl="parChTrans1D2" presStyleIdx="1" presStyleCnt="4"/>
      <dgm:spPr/>
      <dgm:t>
        <a:bodyPr/>
        <a:lstStyle/>
        <a:p>
          <a:pPr rtl="1"/>
          <a:endParaRPr lang="fa-IR"/>
        </a:p>
      </dgm:t>
    </dgm:pt>
    <dgm:pt modelId="{358FB9CE-EFF2-4C17-BFD6-A59F7AAC4B83}" type="pres">
      <dgm:prSet presAssocID="{82450E11-9728-4B12-8D57-3C2EFFE7C807}" presName="root2" presStyleCnt="0"/>
      <dgm:spPr/>
    </dgm:pt>
    <dgm:pt modelId="{7B686719-1824-4DCA-B995-BF6E5095B76D}" type="pres">
      <dgm:prSet presAssocID="{82450E11-9728-4B12-8D57-3C2EFFE7C807}" presName="LevelTwoTextNode" presStyleLbl="node2" presStyleIdx="1" presStyleCnt="4" custScaleX="411844" custScaleY="64149">
        <dgm:presLayoutVars>
          <dgm:chPref val="3"/>
        </dgm:presLayoutVars>
      </dgm:prSet>
      <dgm:spPr/>
      <dgm:t>
        <a:bodyPr/>
        <a:lstStyle/>
        <a:p>
          <a:pPr rtl="1"/>
          <a:endParaRPr lang="fa-IR"/>
        </a:p>
      </dgm:t>
    </dgm:pt>
    <dgm:pt modelId="{524DC811-3809-4845-A040-4447F6CE3765}" type="pres">
      <dgm:prSet presAssocID="{82450E11-9728-4B12-8D57-3C2EFFE7C807}" presName="level3hierChild" presStyleCnt="0"/>
      <dgm:spPr/>
    </dgm:pt>
    <dgm:pt modelId="{EA235AAA-9F16-4AC7-80AB-A8E9A774218B}" type="pres">
      <dgm:prSet presAssocID="{D1B12F2C-F283-4325-8F43-CA056BFC5229}" presName="root1" presStyleCnt="0"/>
      <dgm:spPr/>
    </dgm:pt>
    <dgm:pt modelId="{C9D41D28-38F8-4E09-9D16-EBB2DB16F299}" type="pres">
      <dgm:prSet presAssocID="{D1B12F2C-F283-4325-8F43-CA056BFC5229}" presName="LevelOneTextNode" presStyleLbl="node0" presStyleIdx="2" presStyleCnt="4" custScaleX="58535" custScaleY="66895">
        <dgm:presLayoutVars>
          <dgm:chPref val="3"/>
        </dgm:presLayoutVars>
      </dgm:prSet>
      <dgm:spPr/>
      <dgm:t>
        <a:bodyPr/>
        <a:lstStyle/>
        <a:p>
          <a:pPr rtl="1"/>
          <a:endParaRPr lang="fa-IR"/>
        </a:p>
      </dgm:t>
    </dgm:pt>
    <dgm:pt modelId="{CA382642-5144-4927-9D53-4A014304D45F}" type="pres">
      <dgm:prSet presAssocID="{D1B12F2C-F283-4325-8F43-CA056BFC5229}" presName="level2hierChild" presStyleCnt="0"/>
      <dgm:spPr/>
    </dgm:pt>
    <dgm:pt modelId="{4284B6CC-16CC-4AEB-8A4C-20BC8E80F9A6}" type="pres">
      <dgm:prSet presAssocID="{2CF2E2FD-E8B8-4C18-82B1-BBAD52171750}" presName="conn2-1" presStyleLbl="parChTrans1D2" presStyleIdx="2" presStyleCnt="4"/>
      <dgm:spPr/>
      <dgm:t>
        <a:bodyPr/>
        <a:lstStyle/>
        <a:p>
          <a:pPr rtl="1"/>
          <a:endParaRPr lang="fa-IR"/>
        </a:p>
      </dgm:t>
    </dgm:pt>
    <dgm:pt modelId="{64F32A20-D64B-48D8-90C7-8B31EE98A43F}" type="pres">
      <dgm:prSet presAssocID="{2CF2E2FD-E8B8-4C18-82B1-BBAD52171750}" presName="connTx" presStyleLbl="parChTrans1D2" presStyleIdx="2" presStyleCnt="4"/>
      <dgm:spPr/>
      <dgm:t>
        <a:bodyPr/>
        <a:lstStyle/>
        <a:p>
          <a:pPr rtl="1"/>
          <a:endParaRPr lang="fa-IR"/>
        </a:p>
      </dgm:t>
    </dgm:pt>
    <dgm:pt modelId="{0FDB15CE-DFA2-4E04-BF1D-3C9CC9052011}" type="pres">
      <dgm:prSet presAssocID="{8D86A6A6-BF81-41CF-AF7D-7B73DF949031}" presName="root2" presStyleCnt="0"/>
      <dgm:spPr/>
    </dgm:pt>
    <dgm:pt modelId="{4CE4B883-FED5-4431-89AF-144EEAA38C7B}" type="pres">
      <dgm:prSet presAssocID="{8D86A6A6-BF81-41CF-AF7D-7B73DF949031}" presName="LevelTwoTextNode" presStyleLbl="node2" presStyleIdx="2" presStyleCnt="4" custScaleX="257321" custScaleY="58640">
        <dgm:presLayoutVars>
          <dgm:chPref val="3"/>
        </dgm:presLayoutVars>
      </dgm:prSet>
      <dgm:spPr/>
      <dgm:t>
        <a:bodyPr/>
        <a:lstStyle/>
        <a:p>
          <a:pPr rtl="1"/>
          <a:endParaRPr lang="fa-IR"/>
        </a:p>
      </dgm:t>
    </dgm:pt>
    <dgm:pt modelId="{88D142DD-388B-408C-A864-FB517C5B386B}" type="pres">
      <dgm:prSet presAssocID="{8D86A6A6-BF81-41CF-AF7D-7B73DF949031}" presName="level3hierChild" presStyleCnt="0"/>
      <dgm:spPr/>
    </dgm:pt>
    <dgm:pt modelId="{617B5BF1-EF7A-4E6E-B938-7A632CA31EF6}" type="pres">
      <dgm:prSet presAssocID="{62482893-16C9-41B1-B626-E6E169EB3BF0}" presName="root1" presStyleCnt="0"/>
      <dgm:spPr/>
    </dgm:pt>
    <dgm:pt modelId="{568A09E2-5435-4F0E-A83D-387F4EF64666}" type="pres">
      <dgm:prSet presAssocID="{62482893-16C9-41B1-B626-E6E169EB3BF0}" presName="LevelOneTextNode" presStyleLbl="node0" presStyleIdx="3" presStyleCnt="4" custScaleX="76371">
        <dgm:presLayoutVars>
          <dgm:chPref val="3"/>
        </dgm:presLayoutVars>
      </dgm:prSet>
      <dgm:spPr/>
      <dgm:t>
        <a:bodyPr/>
        <a:lstStyle/>
        <a:p>
          <a:pPr rtl="1"/>
          <a:endParaRPr lang="fa-IR"/>
        </a:p>
      </dgm:t>
    </dgm:pt>
    <dgm:pt modelId="{0D1EB2C2-1FDB-4CB0-98E7-01B055F7ECFE}" type="pres">
      <dgm:prSet presAssocID="{62482893-16C9-41B1-B626-E6E169EB3BF0}" presName="level2hierChild" presStyleCnt="0"/>
      <dgm:spPr/>
    </dgm:pt>
    <dgm:pt modelId="{37375601-4725-411A-A1B1-1B839BCC0A3E}" type="pres">
      <dgm:prSet presAssocID="{85BD863D-9DF0-460F-8CFB-76AFC0B47948}" presName="conn2-1" presStyleLbl="parChTrans1D2" presStyleIdx="3" presStyleCnt="4"/>
      <dgm:spPr/>
      <dgm:t>
        <a:bodyPr/>
        <a:lstStyle/>
        <a:p>
          <a:pPr rtl="1"/>
          <a:endParaRPr lang="fa-IR"/>
        </a:p>
      </dgm:t>
    </dgm:pt>
    <dgm:pt modelId="{359313C9-2E25-4FF5-84FA-C13952DB4924}" type="pres">
      <dgm:prSet presAssocID="{85BD863D-9DF0-460F-8CFB-76AFC0B47948}" presName="connTx" presStyleLbl="parChTrans1D2" presStyleIdx="3" presStyleCnt="4"/>
      <dgm:spPr/>
      <dgm:t>
        <a:bodyPr/>
        <a:lstStyle/>
        <a:p>
          <a:pPr rtl="1"/>
          <a:endParaRPr lang="fa-IR"/>
        </a:p>
      </dgm:t>
    </dgm:pt>
    <dgm:pt modelId="{47AD3753-0F4B-482A-A80D-CBE1C494A799}" type="pres">
      <dgm:prSet presAssocID="{2347BC5D-E75D-4EF9-827B-8304E4B4EFD3}" presName="root2" presStyleCnt="0"/>
      <dgm:spPr/>
    </dgm:pt>
    <dgm:pt modelId="{FD9DD089-A6C6-4C5A-AC2E-3F611E456AE0}" type="pres">
      <dgm:prSet presAssocID="{2347BC5D-E75D-4EF9-827B-8304E4B4EFD3}" presName="LevelTwoTextNode" presStyleLbl="node2" presStyleIdx="3" presStyleCnt="4" custScaleX="371296" custScaleY="263032">
        <dgm:presLayoutVars>
          <dgm:chPref val="3"/>
        </dgm:presLayoutVars>
      </dgm:prSet>
      <dgm:spPr/>
      <dgm:t>
        <a:bodyPr/>
        <a:lstStyle/>
        <a:p>
          <a:pPr rtl="1"/>
          <a:endParaRPr lang="fa-IR"/>
        </a:p>
      </dgm:t>
    </dgm:pt>
    <dgm:pt modelId="{E3CDE742-3008-45A6-9C7B-9D6652060298}" type="pres">
      <dgm:prSet presAssocID="{2347BC5D-E75D-4EF9-827B-8304E4B4EFD3}" presName="level3hierChild" presStyleCnt="0"/>
      <dgm:spPr/>
    </dgm:pt>
  </dgm:ptLst>
  <dgm:cxnLst>
    <dgm:cxn modelId="{37B61DCD-CCCC-4DC0-90DA-F4D25E75B1C9}" type="presOf" srcId="{255550D4-12A6-44D0-BC22-32C2EC89F54A}" destId="{728C227A-A828-4C24-A990-605B44A91577}" srcOrd="0" destOrd="0" presId="urn:microsoft.com/office/officeart/2005/8/layout/hierarchy2"/>
    <dgm:cxn modelId="{3C2A0559-66FC-460F-A9DE-98B602638593}" srcId="{C5D8BE84-15C1-4DDA-B8BA-649EE51852A7}" destId="{D1B12F2C-F283-4325-8F43-CA056BFC5229}" srcOrd="2" destOrd="0" parTransId="{620ADE66-3C2D-4EB7-A043-70F0B291806B}" sibTransId="{E84E0075-832B-424B-8781-09B42C0A3833}"/>
    <dgm:cxn modelId="{84352953-896E-47D4-8ADE-F48314BD300B}" type="presOf" srcId="{C96E0317-8C78-4E38-9B51-9B69339F358E}" destId="{76EE3814-39E6-4118-B57F-2804BA11C77C}" srcOrd="1" destOrd="0" presId="urn:microsoft.com/office/officeart/2005/8/layout/hierarchy2"/>
    <dgm:cxn modelId="{DFE2E2B1-834A-4783-990F-81DC6BC6E0FD}" type="presOf" srcId="{6924208A-81EF-4E68-828D-996349465E16}" destId="{49870E92-6D26-4014-BB58-55F7AA5B44E9}" srcOrd="1" destOrd="0" presId="urn:microsoft.com/office/officeart/2005/8/layout/hierarchy2"/>
    <dgm:cxn modelId="{AF51E04A-2342-48AC-922D-3EACA9296844}" type="presOf" srcId="{D9BE2067-169D-46D7-A349-D972CC44FA09}" destId="{EFA5339F-3BD3-4F64-A862-BF18F098D9B9}" srcOrd="0" destOrd="0" presId="urn:microsoft.com/office/officeart/2005/8/layout/hierarchy2"/>
    <dgm:cxn modelId="{0A166D49-DB65-49ED-83CF-ACAAE59346E8}" type="presOf" srcId="{C96E0317-8C78-4E38-9B51-9B69339F358E}" destId="{E1155C2F-4794-490E-B598-95FB05103582}" srcOrd="0" destOrd="0" presId="urn:microsoft.com/office/officeart/2005/8/layout/hierarchy2"/>
    <dgm:cxn modelId="{00518673-9F4B-499F-9AD2-93CDDEC8C5C2}" type="presOf" srcId="{8D86A6A6-BF81-41CF-AF7D-7B73DF949031}" destId="{4CE4B883-FED5-4431-89AF-144EEAA38C7B}" srcOrd="0" destOrd="0" presId="urn:microsoft.com/office/officeart/2005/8/layout/hierarchy2"/>
    <dgm:cxn modelId="{372183FC-D9A5-4777-A219-26BDCDBA90EB}" srcId="{255550D4-12A6-44D0-BC22-32C2EC89F54A}" destId="{1A6ED3AA-0FEE-45C5-954D-257C997B211D}" srcOrd="0" destOrd="0" parTransId="{6924208A-81EF-4E68-828D-996349465E16}" sibTransId="{5FE73808-E162-4274-9137-B86D910C7800}"/>
    <dgm:cxn modelId="{C91D1314-8EDF-4BA9-AF31-D7A6657ECF56}" srcId="{C5D8BE84-15C1-4DDA-B8BA-649EE51852A7}" destId="{D9BE2067-169D-46D7-A349-D972CC44FA09}" srcOrd="0" destOrd="0" parTransId="{924E5870-93DA-4BF1-8FD8-509AB30B3E63}" sibTransId="{AB58354E-37A4-40A6-93E5-D32A9A951445}"/>
    <dgm:cxn modelId="{577EFC56-2A86-4668-8DBF-8AD8BC646B65}" type="presOf" srcId="{6924208A-81EF-4E68-828D-996349465E16}" destId="{0CB8D1F7-ED91-4530-9221-688C1A0EE87A}" srcOrd="0" destOrd="0" presId="urn:microsoft.com/office/officeart/2005/8/layout/hierarchy2"/>
    <dgm:cxn modelId="{F4F88A85-7F98-4A5C-9B39-6F8DEC2AF9E9}" type="presOf" srcId="{62482893-16C9-41B1-B626-E6E169EB3BF0}" destId="{568A09E2-5435-4F0E-A83D-387F4EF64666}" srcOrd="0" destOrd="0" presId="urn:microsoft.com/office/officeart/2005/8/layout/hierarchy2"/>
    <dgm:cxn modelId="{56D77E77-CD98-4D2C-AACF-E5D6200BFE5D}" type="presOf" srcId="{D1B12F2C-F283-4325-8F43-CA056BFC5229}" destId="{C9D41D28-38F8-4E09-9D16-EBB2DB16F299}" srcOrd="0" destOrd="0" presId="urn:microsoft.com/office/officeart/2005/8/layout/hierarchy2"/>
    <dgm:cxn modelId="{7D2E729F-C541-451A-A44D-6F2F1763D01E}" type="presOf" srcId="{2CF2E2FD-E8B8-4C18-82B1-BBAD52171750}" destId="{4284B6CC-16CC-4AEB-8A4C-20BC8E80F9A6}" srcOrd="0" destOrd="0" presId="urn:microsoft.com/office/officeart/2005/8/layout/hierarchy2"/>
    <dgm:cxn modelId="{2B32B9DA-F6B5-4259-8046-872C39037677}" type="presOf" srcId="{85BD863D-9DF0-460F-8CFB-76AFC0B47948}" destId="{359313C9-2E25-4FF5-84FA-C13952DB4924}" srcOrd="1" destOrd="0" presId="urn:microsoft.com/office/officeart/2005/8/layout/hierarchy2"/>
    <dgm:cxn modelId="{AF2788F1-E671-4A60-ADE7-A54DE47918DD}" type="presOf" srcId="{85BD863D-9DF0-460F-8CFB-76AFC0B47948}" destId="{37375601-4725-411A-A1B1-1B839BCC0A3E}" srcOrd="0" destOrd="0" presId="urn:microsoft.com/office/officeart/2005/8/layout/hierarchy2"/>
    <dgm:cxn modelId="{27548A1F-983F-4F4A-B916-848D5A713E82}" srcId="{C5D8BE84-15C1-4DDA-B8BA-649EE51852A7}" destId="{62482893-16C9-41B1-B626-E6E169EB3BF0}" srcOrd="3" destOrd="0" parTransId="{F4F77BB1-841F-413E-9A23-DFB4BA5E7FFD}" sibTransId="{3758408E-B061-4432-AFCD-45BCFFAA5DBD}"/>
    <dgm:cxn modelId="{341475A4-4800-4CAB-9067-B6CDD9669405}" srcId="{C5D8BE84-15C1-4DDA-B8BA-649EE51852A7}" destId="{255550D4-12A6-44D0-BC22-32C2EC89F54A}" srcOrd="1" destOrd="0" parTransId="{E81128F4-001A-4087-AB41-CE5E1991B7B2}" sibTransId="{EDD5094C-293F-4887-A011-FDA07C05DDA4}"/>
    <dgm:cxn modelId="{123AF8E6-AC52-4346-B1BE-8388A95D63EF}" type="presOf" srcId="{82450E11-9728-4B12-8D57-3C2EFFE7C807}" destId="{7B686719-1824-4DCA-B995-BF6E5095B76D}" srcOrd="0" destOrd="0" presId="urn:microsoft.com/office/officeart/2005/8/layout/hierarchy2"/>
    <dgm:cxn modelId="{77037CE1-691E-4A64-8A30-A64508A54987}" srcId="{255550D4-12A6-44D0-BC22-32C2EC89F54A}" destId="{82450E11-9728-4B12-8D57-3C2EFFE7C807}" srcOrd="1" destOrd="0" parTransId="{C96E0317-8C78-4E38-9B51-9B69339F358E}" sibTransId="{C6CA3B53-3FC4-4E9D-8FE3-18F7286409DF}"/>
    <dgm:cxn modelId="{3CEE014B-156D-4A4A-A710-38BCC15DD606}" srcId="{62482893-16C9-41B1-B626-E6E169EB3BF0}" destId="{2347BC5D-E75D-4EF9-827B-8304E4B4EFD3}" srcOrd="0" destOrd="0" parTransId="{85BD863D-9DF0-460F-8CFB-76AFC0B47948}" sibTransId="{7E73EB5C-777F-4048-AD7A-F20C22AA5DFF}"/>
    <dgm:cxn modelId="{63FDBA29-649D-4C66-823D-56B35FB6E093}" type="presOf" srcId="{2347BC5D-E75D-4EF9-827B-8304E4B4EFD3}" destId="{FD9DD089-A6C6-4C5A-AC2E-3F611E456AE0}" srcOrd="0" destOrd="0" presId="urn:microsoft.com/office/officeart/2005/8/layout/hierarchy2"/>
    <dgm:cxn modelId="{CD2C3185-35A3-48C3-931E-9B1EB49FFFF2}" type="presOf" srcId="{C5D8BE84-15C1-4DDA-B8BA-649EE51852A7}" destId="{9CA4F6A7-EE96-4B20-A1EB-D4920EEB1225}" srcOrd="0" destOrd="0" presId="urn:microsoft.com/office/officeart/2005/8/layout/hierarchy2"/>
    <dgm:cxn modelId="{23F2D2CD-2DE0-4989-8B92-795BBBDC9A10}" srcId="{D1B12F2C-F283-4325-8F43-CA056BFC5229}" destId="{8D86A6A6-BF81-41CF-AF7D-7B73DF949031}" srcOrd="0" destOrd="0" parTransId="{2CF2E2FD-E8B8-4C18-82B1-BBAD52171750}" sibTransId="{E99EBABB-6B28-4A9D-8343-2B176CA16437}"/>
    <dgm:cxn modelId="{C183BFD8-0E69-4AFE-8205-648907BAF271}" type="presOf" srcId="{1A6ED3AA-0FEE-45C5-954D-257C997B211D}" destId="{DC95E40F-4DEB-4948-9AEB-47FE47F47487}" srcOrd="0" destOrd="0" presId="urn:microsoft.com/office/officeart/2005/8/layout/hierarchy2"/>
    <dgm:cxn modelId="{B2C77E38-BDED-4C7A-8607-77A19FB3A957}" type="presOf" srcId="{2CF2E2FD-E8B8-4C18-82B1-BBAD52171750}" destId="{64F32A20-D64B-48D8-90C7-8B31EE98A43F}" srcOrd="1" destOrd="0" presId="urn:microsoft.com/office/officeart/2005/8/layout/hierarchy2"/>
    <dgm:cxn modelId="{7AAD6776-7D11-41E6-BFBA-D22A9850C2AF}" type="presParOf" srcId="{9CA4F6A7-EE96-4B20-A1EB-D4920EEB1225}" destId="{21B546B5-6718-4D04-BDD4-BBD0F54B2A80}" srcOrd="0" destOrd="0" presId="urn:microsoft.com/office/officeart/2005/8/layout/hierarchy2"/>
    <dgm:cxn modelId="{E9EF4635-9792-49FD-BD44-A372B1A973DE}" type="presParOf" srcId="{21B546B5-6718-4D04-BDD4-BBD0F54B2A80}" destId="{EFA5339F-3BD3-4F64-A862-BF18F098D9B9}" srcOrd="0" destOrd="0" presId="urn:microsoft.com/office/officeart/2005/8/layout/hierarchy2"/>
    <dgm:cxn modelId="{C19501D0-A388-4FAD-A101-8DE4469A2081}" type="presParOf" srcId="{21B546B5-6718-4D04-BDD4-BBD0F54B2A80}" destId="{67D0DDC8-5598-49BF-A6BD-6CC23A78DC91}" srcOrd="1" destOrd="0" presId="urn:microsoft.com/office/officeart/2005/8/layout/hierarchy2"/>
    <dgm:cxn modelId="{67ADC5BD-9396-46FB-A53A-39491009E978}" type="presParOf" srcId="{9CA4F6A7-EE96-4B20-A1EB-D4920EEB1225}" destId="{1C8746F1-C9F2-4B70-9313-D19ABD965ECF}" srcOrd="1" destOrd="0" presId="urn:microsoft.com/office/officeart/2005/8/layout/hierarchy2"/>
    <dgm:cxn modelId="{05BA31D7-F34A-4B17-B931-EF80DC2A9173}" type="presParOf" srcId="{1C8746F1-C9F2-4B70-9313-D19ABD965ECF}" destId="{728C227A-A828-4C24-A990-605B44A91577}" srcOrd="0" destOrd="0" presId="urn:microsoft.com/office/officeart/2005/8/layout/hierarchy2"/>
    <dgm:cxn modelId="{F912FEA9-1808-497D-B289-706DACE15B2E}" type="presParOf" srcId="{1C8746F1-C9F2-4B70-9313-D19ABD965ECF}" destId="{17667259-0A7A-442E-9123-BDE9D4B67339}" srcOrd="1" destOrd="0" presId="urn:microsoft.com/office/officeart/2005/8/layout/hierarchy2"/>
    <dgm:cxn modelId="{493C4783-4B74-4A9D-8892-52ED483C5F17}" type="presParOf" srcId="{17667259-0A7A-442E-9123-BDE9D4B67339}" destId="{0CB8D1F7-ED91-4530-9221-688C1A0EE87A}" srcOrd="0" destOrd="0" presId="urn:microsoft.com/office/officeart/2005/8/layout/hierarchy2"/>
    <dgm:cxn modelId="{F2B361DC-790D-4C33-AC6A-8FD3F9E01D30}" type="presParOf" srcId="{0CB8D1F7-ED91-4530-9221-688C1A0EE87A}" destId="{49870E92-6D26-4014-BB58-55F7AA5B44E9}" srcOrd="0" destOrd="0" presId="urn:microsoft.com/office/officeart/2005/8/layout/hierarchy2"/>
    <dgm:cxn modelId="{B129504F-7CDF-4A1D-B777-4F3B108301E6}" type="presParOf" srcId="{17667259-0A7A-442E-9123-BDE9D4B67339}" destId="{99D256F5-2EE0-4D1D-AB88-5841E720B3F1}" srcOrd="1" destOrd="0" presId="urn:microsoft.com/office/officeart/2005/8/layout/hierarchy2"/>
    <dgm:cxn modelId="{406ACD17-457D-48E2-895A-D1DB4F8D94E3}" type="presParOf" srcId="{99D256F5-2EE0-4D1D-AB88-5841E720B3F1}" destId="{DC95E40F-4DEB-4948-9AEB-47FE47F47487}" srcOrd="0" destOrd="0" presId="urn:microsoft.com/office/officeart/2005/8/layout/hierarchy2"/>
    <dgm:cxn modelId="{FB634EE0-F165-4783-B31A-435D95692153}" type="presParOf" srcId="{99D256F5-2EE0-4D1D-AB88-5841E720B3F1}" destId="{C8234A4B-A392-4819-9613-A017EC5F4ECE}" srcOrd="1" destOrd="0" presId="urn:microsoft.com/office/officeart/2005/8/layout/hierarchy2"/>
    <dgm:cxn modelId="{894B08B1-DA8D-474D-9784-2832F7A83C31}" type="presParOf" srcId="{17667259-0A7A-442E-9123-BDE9D4B67339}" destId="{E1155C2F-4794-490E-B598-95FB05103582}" srcOrd="2" destOrd="0" presId="urn:microsoft.com/office/officeart/2005/8/layout/hierarchy2"/>
    <dgm:cxn modelId="{3E35C3A0-A48E-4E7D-9421-4E0BED8B2167}" type="presParOf" srcId="{E1155C2F-4794-490E-B598-95FB05103582}" destId="{76EE3814-39E6-4118-B57F-2804BA11C77C}" srcOrd="0" destOrd="0" presId="urn:microsoft.com/office/officeart/2005/8/layout/hierarchy2"/>
    <dgm:cxn modelId="{2C3C5176-86BF-4EC0-BD85-051BA976AB52}" type="presParOf" srcId="{17667259-0A7A-442E-9123-BDE9D4B67339}" destId="{358FB9CE-EFF2-4C17-BFD6-A59F7AAC4B83}" srcOrd="3" destOrd="0" presId="urn:microsoft.com/office/officeart/2005/8/layout/hierarchy2"/>
    <dgm:cxn modelId="{39D68AF8-7E5E-4379-A6A2-5A4AD9A2F7D1}" type="presParOf" srcId="{358FB9CE-EFF2-4C17-BFD6-A59F7AAC4B83}" destId="{7B686719-1824-4DCA-B995-BF6E5095B76D}" srcOrd="0" destOrd="0" presId="urn:microsoft.com/office/officeart/2005/8/layout/hierarchy2"/>
    <dgm:cxn modelId="{99142DBB-E92F-423D-B59A-EF9B607138A4}" type="presParOf" srcId="{358FB9CE-EFF2-4C17-BFD6-A59F7AAC4B83}" destId="{524DC811-3809-4845-A040-4447F6CE3765}" srcOrd="1" destOrd="0" presId="urn:microsoft.com/office/officeart/2005/8/layout/hierarchy2"/>
    <dgm:cxn modelId="{DC1F7D0E-3E66-43AE-B559-BEEABFC72EEA}" type="presParOf" srcId="{9CA4F6A7-EE96-4B20-A1EB-D4920EEB1225}" destId="{EA235AAA-9F16-4AC7-80AB-A8E9A774218B}" srcOrd="2" destOrd="0" presId="urn:microsoft.com/office/officeart/2005/8/layout/hierarchy2"/>
    <dgm:cxn modelId="{F2FC2AD5-055C-46E3-9398-BD1295215F7E}" type="presParOf" srcId="{EA235AAA-9F16-4AC7-80AB-A8E9A774218B}" destId="{C9D41D28-38F8-4E09-9D16-EBB2DB16F299}" srcOrd="0" destOrd="0" presId="urn:microsoft.com/office/officeart/2005/8/layout/hierarchy2"/>
    <dgm:cxn modelId="{EFCC0BE2-ADA6-404E-8DB8-D2A4FE911C1E}" type="presParOf" srcId="{EA235AAA-9F16-4AC7-80AB-A8E9A774218B}" destId="{CA382642-5144-4927-9D53-4A014304D45F}" srcOrd="1" destOrd="0" presId="urn:microsoft.com/office/officeart/2005/8/layout/hierarchy2"/>
    <dgm:cxn modelId="{76B46FB6-F124-4D32-8987-DAF6B603CCC1}" type="presParOf" srcId="{CA382642-5144-4927-9D53-4A014304D45F}" destId="{4284B6CC-16CC-4AEB-8A4C-20BC8E80F9A6}" srcOrd="0" destOrd="0" presId="urn:microsoft.com/office/officeart/2005/8/layout/hierarchy2"/>
    <dgm:cxn modelId="{6A5153B4-DE50-4438-B1A7-73E095B0BAB6}" type="presParOf" srcId="{4284B6CC-16CC-4AEB-8A4C-20BC8E80F9A6}" destId="{64F32A20-D64B-48D8-90C7-8B31EE98A43F}" srcOrd="0" destOrd="0" presId="urn:microsoft.com/office/officeart/2005/8/layout/hierarchy2"/>
    <dgm:cxn modelId="{C80929E9-E039-43C6-9220-EB0FD8702FB4}" type="presParOf" srcId="{CA382642-5144-4927-9D53-4A014304D45F}" destId="{0FDB15CE-DFA2-4E04-BF1D-3C9CC9052011}" srcOrd="1" destOrd="0" presId="urn:microsoft.com/office/officeart/2005/8/layout/hierarchy2"/>
    <dgm:cxn modelId="{7A67843E-954E-43DE-ABCA-38CC59FFDF13}" type="presParOf" srcId="{0FDB15CE-DFA2-4E04-BF1D-3C9CC9052011}" destId="{4CE4B883-FED5-4431-89AF-144EEAA38C7B}" srcOrd="0" destOrd="0" presId="urn:microsoft.com/office/officeart/2005/8/layout/hierarchy2"/>
    <dgm:cxn modelId="{A36C7156-3BBC-48FD-B052-06A54D3CE928}" type="presParOf" srcId="{0FDB15CE-DFA2-4E04-BF1D-3C9CC9052011}" destId="{88D142DD-388B-408C-A864-FB517C5B386B}" srcOrd="1" destOrd="0" presId="urn:microsoft.com/office/officeart/2005/8/layout/hierarchy2"/>
    <dgm:cxn modelId="{6221CC83-3D0C-40D4-90D6-9A2B8F713A5F}" type="presParOf" srcId="{9CA4F6A7-EE96-4B20-A1EB-D4920EEB1225}" destId="{617B5BF1-EF7A-4E6E-B938-7A632CA31EF6}" srcOrd="3" destOrd="0" presId="urn:microsoft.com/office/officeart/2005/8/layout/hierarchy2"/>
    <dgm:cxn modelId="{D7CD662A-3E61-4041-9EAE-B9DA60C58DFB}" type="presParOf" srcId="{617B5BF1-EF7A-4E6E-B938-7A632CA31EF6}" destId="{568A09E2-5435-4F0E-A83D-387F4EF64666}" srcOrd="0" destOrd="0" presId="urn:microsoft.com/office/officeart/2005/8/layout/hierarchy2"/>
    <dgm:cxn modelId="{7E55C1F6-9422-4B48-A686-A3E1A2B05602}" type="presParOf" srcId="{617B5BF1-EF7A-4E6E-B938-7A632CA31EF6}" destId="{0D1EB2C2-1FDB-4CB0-98E7-01B055F7ECFE}" srcOrd="1" destOrd="0" presId="urn:microsoft.com/office/officeart/2005/8/layout/hierarchy2"/>
    <dgm:cxn modelId="{398561BC-BB70-42C9-ACE1-48F6CFD05B96}" type="presParOf" srcId="{0D1EB2C2-1FDB-4CB0-98E7-01B055F7ECFE}" destId="{37375601-4725-411A-A1B1-1B839BCC0A3E}" srcOrd="0" destOrd="0" presId="urn:microsoft.com/office/officeart/2005/8/layout/hierarchy2"/>
    <dgm:cxn modelId="{0D263D61-D373-4DD3-9FE5-3143928D3CFF}" type="presParOf" srcId="{37375601-4725-411A-A1B1-1B839BCC0A3E}" destId="{359313C9-2E25-4FF5-84FA-C13952DB4924}" srcOrd="0" destOrd="0" presId="urn:microsoft.com/office/officeart/2005/8/layout/hierarchy2"/>
    <dgm:cxn modelId="{3789F1FF-EBE3-41D3-B642-99E2F87559B1}" type="presParOf" srcId="{0D1EB2C2-1FDB-4CB0-98E7-01B055F7ECFE}" destId="{47AD3753-0F4B-482A-A80D-CBE1C494A799}" srcOrd="1" destOrd="0" presId="urn:microsoft.com/office/officeart/2005/8/layout/hierarchy2"/>
    <dgm:cxn modelId="{D0AD587A-8CB2-4144-B747-E04883A1C0DB}" type="presParOf" srcId="{47AD3753-0F4B-482A-A80D-CBE1C494A799}" destId="{FD9DD089-A6C6-4C5A-AC2E-3F611E456AE0}" srcOrd="0" destOrd="0" presId="urn:microsoft.com/office/officeart/2005/8/layout/hierarchy2"/>
    <dgm:cxn modelId="{D1CEF5C4-3F51-4B84-8955-2BBF476093D1}" type="presParOf" srcId="{47AD3753-0F4B-482A-A80D-CBE1C494A799}" destId="{E3CDE742-3008-45A6-9C7B-9D665206029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2F0386-2C86-4F09-B699-AAC51BAD3034}"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B2736F47-D079-4C5E-BD14-B7EA4C69E888}">
      <dgm:prSet custT="1"/>
      <dgm:spPr/>
      <dgm:t>
        <a:bodyPr/>
        <a:lstStyle/>
        <a:p>
          <a:pPr rtl="1"/>
          <a:r>
            <a:rPr lang="fa-IR" sz="1600" smtClean="0">
              <a:cs typeface="B Koodak" pitchFamily="2" charset="-78"/>
            </a:rPr>
            <a:t>3. عدم شرک</a:t>
          </a:r>
          <a:endParaRPr lang="fa-IR" sz="1600">
            <a:cs typeface="B Koodak" pitchFamily="2" charset="-78"/>
          </a:endParaRPr>
        </a:p>
      </dgm:t>
    </dgm:pt>
    <dgm:pt modelId="{4940516F-2E61-4208-9D58-682A8C43A071}" type="parTrans" cxnId="{56AADA8B-729C-40F1-90DF-93033A58E12F}">
      <dgm:prSet/>
      <dgm:spPr/>
      <dgm:t>
        <a:bodyPr/>
        <a:lstStyle/>
        <a:p>
          <a:pPr rtl="1"/>
          <a:endParaRPr lang="fa-IR" sz="1600">
            <a:cs typeface="B Koodak" pitchFamily="2" charset="-78"/>
          </a:endParaRPr>
        </a:p>
      </dgm:t>
    </dgm:pt>
    <dgm:pt modelId="{DA83D429-88A8-414E-AE91-77EB2860C348}" type="sibTrans" cxnId="{56AADA8B-729C-40F1-90DF-93033A58E12F}">
      <dgm:prSet/>
      <dgm:spPr/>
      <dgm:t>
        <a:bodyPr/>
        <a:lstStyle/>
        <a:p>
          <a:pPr rtl="1"/>
          <a:endParaRPr lang="fa-IR" sz="1600">
            <a:cs typeface="B Koodak" pitchFamily="2" charset="-78"/>
          </a:endParaRPr>
        </a:p>
      </dgm:t>
    </dgm:pt>
    <dgm:pt modelId="{098498C7-48CE-4B0E-9D3C-4166B4CF4307}">
      <dgm:prSet custT="1"/>
      <dgm:spPr/>
      <dgm:t>
        <a:bodyPr/>
        <a:lstStyle/>
        <a:p>
          <a:pPr rtl="1"/>
          <a:r>
            <a:rPr lang="fa-IR" sz="1600" smtClean="0">
              <a:cs typeface="B Koodak" pitchFamily="2" charset="-78"/>
            </a:rPr>
            <a:t>(از قول مشرکان) فَمَا لَنَا مِن شَافِعِينَ (شعراء / 100)</a:t>
          </a:r>
          <a:endParaRPr lang="fa-IR" sz="1600">
            <a:cs typeface="B Koodak" pitchFamily="2" charset="-78"/>
          </a:endParaRPr>
        </a:p>
      </dgm:t>
    </dgm:pt>
    <dgm:pt modelId="{3CBC678E-02DB-48F4-A4C5-B7F2162FD707}" type="parTrans" cxnId="{B2C0077C-1A77-4738-9CEA-A92585727ED4}">
      <dgm:prSet custT="1"/>
      <dgm:spPr/>
      <dgm:t>
        <a:bodyPr/>
        <a:lstStyle/>
        <a:p>
          <a:pPr rtl="1"/>
          <a:endParaRPr lang="fa-IR" sz="1600">
            <a:cs typeface="B Koodak" pitchFamily="2" charset="-78"/>
          </a:endParaRPr>
        </a:p>
      </dgm:t>
    </dgm:pt>
    <dgm:pt modelId="{4D625CC4-E23B-4738-BCE4-2B5FB19C2490}" type="sibTrans" cxnId="{B2C0077C-1A77-4738-9CEA-A92585727ED4}">
      <dgm:prSet/>
      <dgm:spPr/>
      <dgm:t>
        <a:bodyPr/>
        <a:lstStyle/>
        <a:p>
          <a:pPr rtl="1"/>
          <a:endParaRPr lang="fa-IR" sz="1600">
            <a:cs typeface="B Koodak" pitchFamily="2" charset="-78"/>
          </a:endParaRPr>
        </a:p>
      </dgm:t>
    </dgm:pt>
    <dgm:pt modelId="{78E9E043-1FBF-4926-8B26-688D6B0E4AEB}">
      <dgm:prSet custT="1"/>
      <dgm:spPr/>
      <dgm:t>
        <a:bodyPr/>
        <a:lstStyle/>
        <a:p>
          <a:pPr rtl="1"/>
          <a:r>
            <a:rPr lang="fa-IR" sz="1600" smtClean="0">
              <a:cs typeface="B Koodak" pitchFamily="2" charset="-78"/>
            </a:rPr>
            <a:t>4. عدم کفر و ارتکاب گناهان کبیره </a:t>
          </a:r>
          <a:endParaRPr lang="fa-IR" sz="1600">
            <a:cs typeface="B Koodak" pitchFamily="2" charset="-78"/>
          </a:endParaRPr>
        </a:p>
      </dgm:t>
    </dgm:pt>
    <dgm:pt modelId="{74EF3918-F176-432C-B656-B80CDE62749E}" type="parTrans" cxnId="{47894FC9-D5F2-481E-ACC9-BD3C1B406DC7}">
      <dgm:prSet/>
      <dgm:spPr/>
      <dgm:t>
        <a:bodyPr/>
        <a:lstStyle/>
        <a:p>
          <a:pPr rtl="1"/>
          <a:endParaRPr lang="fa-IR" sz="1600">
            <a:cs typeface="B Koodak" pitchFamily="2" charset="-78"/>
          </a:endParaRPr>
        </a:p>
      </dgm:t>
    </dgm:pt>
    <dgm:pt modelId="{BDC1CCCD-65A5-43BE-A9F6-283DF20E7C25}" type="sibTrans" cxnId="{47894FC9-D5F2-481E-ACC9-BD3C1B406DC7}">
      <dgm:prSet/>
      <dgm:spPr/>
      <dgm:t>
        <a:bodyPr/>
        <a:lstStyle/>
        <a:p>
          <a:pPr rtl="1"/>
          <a:endParaRPr lang="fa-IR" sz="1600">
            <a:cs typeface="B Koodak" pitchFamily="2" charset="-78"/>
          </a:endParaRPr>
        </a:p>
      </dgm:t>
    </dgm:pt>
    <dgm:pt modelId="{D97FF5B2-3760-41C0-A667-6402C7B776DF}">
      <dgm:prSet custT="1"/>
      <dgm:spPr/>
      <dgm:t>
        <a:bodyPr/>
        <a:lstStyle/>
        <a:p>
          <a:pPr rtl="1"/>
          <a:r>
            <a:rPr lang="fa-IR" sz="1600" smtClean="0">
              <a:cs typeface="B Koodak" pitchFamily="2" charset="-78"/>
            </a:rPr>
            <a:t>كلُ‏ُّ نَفْسِ  بِمَا كَسَبَتْ رَهِينَةٌ / إِلَّا أَصحَْابَ الْيَمِينِ / فىِ جَنَّاتٍ يَتَسَاءَلُونَ / عَنِ الْمُجْرِمِينَ / مَا سَلَكَكمُ‏ْ فىِ سَقَرَ / قَالُواْ لَمْ نَكُ مِنَ الْمُصَلِّينَ / وَ لَمْ نَكُ نُطْعِمُ الْمِسْكِينَ / وَ كُنَّا نخَُوضُ مَعَ الخَْائضِينَ / وَ كُنَّا نُكَذِّبُ بِيَوْمِ الدِّينِ / حَتىَّ أَتَئنَا الْيَقِينُ (مدثر / 47)</a:t>
          </a:r>
          <a:endParaRPr lang="fa-IR" sz="1600">
            <a:cs typeface="B Koodak" pitchFamily="2" charset="-78"/>
          </a:endParaRPr>
        </a:p>
      </dgm:t>
    </dgm:pt>
    <dgm:pt modelId="{6B9E187F-7F10-494B-8E80-CC0416AD007B}" type="parTrans" cxnId="{A5C877BB-4FF9-4211-98E9-793AA844C1FB}">
      <dgm:prSet custT="1"/>
      <dgm:spPr/>
      <dgm:t>
        <a:bodyPr/>
        <a:lstStyle/>
        <a:p>
          <a:pPr rtl="1"/>
          <a:endParaRPr lang="fa-IR" sz="1600">
            <a:cs typeface="B Koodak" pitchFamily="2" charset="-78"/>
          </a:endParaRPr>
        </a:p>
      </dgm:t>
    </dgm:pt>
    <dgm:pt modelId="{E82DC28E-0958-4694-BABA-D18F8DBF67AE}" type="sibTrans" cxnId="{A5C877BB-4FF9-4211-98E9-793AA844C1FB}">
      <dgm:prSet/>
      <dgm:spPr/>
      <dgm:t>
        <a:bodyPr/>
        <a:lstStyle/>
        <a:p>
          <a:pPr rtl="1"/>
          <a:endParaRPr lang="fa-IR" sz="1600">
            <a:cs typeface="B Koodak" pitchFamily="2" charset="-78"/>
          </a:endParaRPr>
        </a:p>
      </dgm:t>
    </dgm:pt>
    <dgm:pt modelId="{B97A7AA0-ADAB-40F6-9589-B6DE0D9B621F}">
      <dgm:prSet custT="1"/>
      <dgm:spPr/>
      <dgm:t>
        <a:bodyPr/>
        <a:lstStyle/>
        <a:p>
          <a:pPr rtl="1"/>
          <a:r>
            <a:rPr lang="fa-IR" sz="1600" dirty="0" smtClean="0">
              <a:cs typeface="B Koodak" pitchFamily="2" charset="-78"/>
            </a:rPr>
            <a:t>5. عدم انکار شفاعت (با توجه به اینکه استغفار از مصادیق شفاعت است)</a:t>
          </a:r>
          <a:endParaRPr lang="fa-IR" sz="1600" dirty="0">
            <a:cs typeface="B Koodak" pitchFamily="2" charset="-78"/>
          </a:endParaRPr>
        </a:p>
      </dgm:t>
    </dgm:pt>
    <dgm:pt modelId="{9D7AF82D-828A-4DAF-977E-0B9D3A49DF91}" type="parTrans" cxnId="{CC994233-1B97-4EEE-9142-2A42E780D5DF}">
      <dgm:prSet/>
      <dgm:spPr/>
      <dgm:t>
        <a:bodyPr/>
        <a:lstStyle/>
        <a:p>
          <a:pPr rtl="1"/>
          <a:endParaRPr lang="fa-IR" sz="1600">
            <a:cs typeface="B Koodak" pitchFamily="2" charset="-78"/>
          </a:endParaRPr>
        </a:p>
      </dgm:t>
    </dgm:pt>
    <dgm:pt modelId="{AEF74A37-FB1E-465A-95F1-A4B0DCDE7520}" type="sibTrans" cxnId="{CC994233-1B97-4EEE-9142-2A42E780D5DF}">
      <dgm:prSet/>
      <dgm:spPr/>
      <dgm:t>
        <a:bodyPr/>
        <a:lstStyle/>
        <a:p>
          <a:pPr rtl="1"/>
          <a:endParaRPr lang="fa-IR" sz="1600">
            <a:cs typeface="B Koodak" pitchFamily="2" charset="-78"/>
          </a:endParaRPr>
        </a:p>
      </dgm:t>
    </dgm:pt>
    <dgm:pt modelId="{7700B9FF-A689-4168-B210-1EE7A78F5D85}">
      <dgm:prSet custT="1"/>
      <dgm:spPr/>
      <dgm:t>
        <a:bodyPr/>
        <a:lstStyle/>
        <a:p>
          <a:pPr rtl="1"/>
          <a:r>
            <a:rPr lang="fa-IR" sz="1600" dirty="0" smtClean="0">
              <a:cs typeface="B Koodak" pitchFamily="2" charset="-78"/>
            </a:rPr>
            <a:t>وَ إِذَا قِيلَ لهَُمْ تَعَالَوْاْ يَسْتَغْفِرْ لَكُمْ رَسُولُ اللَّهِ لَوَّوْاْ رُءُوسَهُمْ وَ رَأَيْتَهُمْ يَصُدُّونَ وَ هُم مُّسْتَكْبرُِونَ / سَوَاءٌ عَلَيْهِمْ أَسْتَغْفَرْتَ لَهُمْ أَمْ لَمْ تَسْتَغْفِرْ لهَُمْ لَن يَغْفِرَ اللَّهُ لهَُمْ  إِنَّ اللَّهَ لَا يهَْدِى الْقَوْمَ الْفَاسِقِينَ (منافقون / 6)</a:t>
          </a:r>
          <a:endParaRPr lang="fa-IR" sz="1600" dirty="0">
            <a:cs typeface="B Koodak" pitchFamily="2" charset="-78"/>
          </a:endParaRPr>
        </a:p>
      </dgm:t>
    </dgm:pt>
    <dgm:pt modelId="{07043208-E2A1-4E9E-8323-7696F996A084}" type="parTrans" cxnId="{E7890804-71D3-4B68-801A-E185F1BA88A1}">
      <dgm:prSet custT="1"/>
      <dgm:spPr/>
      <dgm:t>
        <a:bodyPr/>
        <a:lstStyle/>
        <a:p>
          <a:pPr rtl="1"/>
          <a:endParaRPr lang="fa-IR" sz="1600">
            <a:cs typeface="B Koodak" pitchFamily="2" charset="-78"/>
          </a:endParaRPr>
        </a:p>
      </dgm:t>
    </dgm:pt>
    <dgm:pt modelId="{EF7410E6-9308-4E35-A5C9-DBF104DCD6DB}" type="sibTrans" cxnId="{E7890804-71D3-4B68-801A-E185F1BA88A1}">
      <dgm:prSet/>
      <dgm:spPr/>
      <dgm:t>
        <a:bodyPr/>
        <a:lstStyle/>
        <a:p>
          <a:pPr rtl="1"/>
          <a:endParaRPr lang="fa-IR" sz="1600">
            <a:cs typeface="B Koodak" pitchFamily="2" charset="-78"/>
          </a:endParaRPr>
        </a:p>
      </dgm:t>
    </dgm:pt>
    <dgm:pt modelId="{050A91CB-22C8-400B-AA78-44BA4E6D37F6}">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smtClean="0">
              <a:cs typeface="B Koodak" pitchFamily="2" charset="-78"/>
            </a:rPr>
            <a:t>روایتی در این باب</a:t>
          </a:r>
          <a:endParaRPr lang="fa-IR" sz="1600">
            <a:cs typeface="B Koodak" pitchFamily="2" charset="-78"/>
          </a:endParaRPr>
        </a:p>
      </dgm:t>
    </dgm:pt>
    <dgm:pt modelId="{78ECBD95-3B49-4721-B027-0343D3C99743}" type="parTrans" cxnId="{F709B91E-18BC-4224-8F15-64D8E4EC4ABE}">
      <dgm:prSet/>
      <dgm:spPr/>
      <dgm:t>
        <a:bodyPr/>
        <a:lstStyle/>
        <a:p>
          <a:pPr rtl="1"/>
          <a:endParaRPr lang="fa-IR" sz="1600">
            <a:cs typeface="B Koodak" pitchFamily="2" charset="-78"/>
          </a:endParaRPr>
        </a:p>
      </dgm:t>
    </dgm:pt>
    <dgm:pt modelId="{01862E51-B4D2-4D9B-9226-B7A321F075EB}" type="sibTrans" cxnId="{F709B91E-18BC-4224-8F15-64D8E4EC4ABE}">
      <dgm:prSet/>
      <dgm:spPr/>
      <dgm:t>
        <a:bodyPr/>
        <a:lstStyle/>
        <a:p>
          <a:pPr rtl="1"/>
          <a:endParaRPr lang="fa-IR" sz="1600">
            <a:cs typeface="B Koodak" pitchFamily="2" charset="-78"/>
          </a:endParaRPr>
        </a:p>
      </dgm:t>
    </dgm:pt>
    <dgm:pt modelId="{4098B5C8-02F4-45F4-9FCD-390E8866AC5A}">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smtClean="0">
              <a:cs typeface="B Koodak" pitchFamily="2" charset="-78"/>
            </a:rPr>
            <a:t>مَنْ لَمْ يُؤْمِنْ بِشَفَاعَتِي فَلَا أَنَالَهُ اللَّهُ شَفَاعَتِي‏ (بحار /8 /34)</a:t>
          </a:r>
          <a:endParaRPr lang="fa-IR" sz="1600">
            <a:cs typeface="B Koodak" pitchFamily="2" charset="-78"/>
          </a:endParaRPr>
        </a:p>
      </dgm:t>
    </dgm:pt>
    <dgm:pt modelId="{3E85BAD8-B766-411F-9E5B-221FD6F7AF70}" type="parTrans" cxnId="{F71CD8CB-EFB7-4ED0-8C02-F387E61A7639}">
      <dgm:prSet custT="1"/>
      <dgm:spPr/>
      <dgm:t>
        <a:bodyPr/>
        <a:lstStyle/>
        <a:p>
          <a:pPr rtl="1"/>
          <a:endParaRPr lang="fa-IR" sz="1600">
            <a:cs typeface="B Koodak" pitchFamily="2" charset="-78"/>
          </a:endParaRPr>
        </a:p>
      </dgm:t>
    </dgm:pt>
    <dgm:pt modelId="{B04DEB18-4C3C-4922-8A4A-9FF419BED8C0}" type="sibTrans" cxnId="{F71CD8CB-EFB7-4ED0-8C02-F387E61A7639}">
      <dgm:prSet/>
      <dgm:spPr/>
      <dgm:t>
        <a:bodyPr/>
        <a:lstStyle/>
        <a:p>
          <a:pPr rtl="1"/>
          <a:endParaRPr lang="fa-IR" sz="1600">
            <a:cs typeface="B Koodak" pitchFamily="2" charset="-78"/>
          </a:endParaRPr>
        </a:p>
      </dgm:t>
    </dgm:pt>
    <dgm:pt modelId="{7DAAFE3C-E4A9-435E-8F40-F5B927990C09}" type="pres">
      <dgm:prSet presAssocID="{AB2F0386-2C86-4F09-B699-AAC51BAD3034}" presName="diagram" presStyleCnt="0">
        <dgm:presLayoutVars>
          <dgm:chPref val="1"/>
          <dgm:dir val="rev"/>
          <dgm:animOne val="branch"/>
          <dgm:animLvl val="lvl"/>
          <dgm:resizeHandles val="exact"/>
        </dgm:presLayoutVars>
      </dgm:prSet>
      <dgm:spPr/>
      <dgm:t>
        <a:bodyPr/>
        <a:lstStyle/>
        <a:p>
          <a:pPr rtl="1"/>
          <a:endParaRPr lang="fa-IR"/>
        </a:p>
      </dgm:t>
    </dgm:pt>
    <dgm:pt modelId="{0F95E635-E92B-4D70-846E-6CF8613A298E}" type="pres">
      <dgm:prSet presAssocID="{B2736F47-D079-4C5E-BD14-B7EA4C69E888}" presName="root1" presStyleCnt="0"/>
      <dgm:spPr/>
    </dgm:pt>
    <dgm:pt modelId="{86333445-5296-4497-8E6D-C5F41DE6FD97}" type="pres">
      <dgm:prSet presAssocID="{B2736F47-D079-4C5E-BD14-B7EA4C69E888}" presName="LevelOneTextNode" presStyleLbl="node0" presStyleIdx="0" presStyleCnt="4" custScaleX="57445" custScaleY="38785">
        <dgm:presLayoutVars>
          <dgm:chPref val="3"/>
        </dgm:presLayoutVars>
      </dgm:prSet>
      <dgm:spPr/>
      <dgm:t>
        <a:bodyPr/>
        <a:lstStyle/>
        <a:p>
          <a:pPr rtl="1"/>
          <a:endParaRPr lang="fa-IR"/>
        </a:p>
      </dgm:t>
    </dgm:pt>
    <dgm:pt modelId="{2DFE2F1A-CD1B-4DB2-B958-2D382AB07CD0}" type="pres">
      <dgm:prSet presAssocID="{B2736F47-D079-4C5E-BD14-B7EA4C69E888}" presName="level2hierChild" presStyleCnt="0"/>
      <dgm:spPr/>
    </dgm:pt>
    <dgm:pt modelId="{F848C0A2-D14E-4F27-A02C-CD304CCBE7FD}" type="pres">
      <dgm:prSet presAssocID="{3CBC678E-02DB-48F4-A4C5-B7F2162FD707}" presName="conn2-1" presStyleLbl="parChTrans1D2" presStyleIdx="0" presStyleCnt="4"/>
      <dgm:spPr/>
      <dgm:t>
        <a:bodyPr/>
        <a:lstStyle/>
        <a:p>
          <a:pPr rtl="1"/>
          <a:endParaRPr lang="fa-IR"/>
        </a:p>
      </dgm:t>
    </dgm:pt>
    <dgm:pt modelId="{14954AAE-35C1-4309-A40A-2EF39C3E7781}" type="pres">
      <dgm:prSet presAssocID="{3CBC678E-02DB-48F4-A4C5-B7F2162FD707}" presName="connTx" presStyleLbl="parChTrans1D2" presStyleIdx="0" presStyleCnt="4"/>
      <dgm:spPr/>
      <dgm:t>
        <a:bodyPr/>
        <a:lstStyle/>
        <a:p>
          <a:pPr rtl="1"/>
          <a:endParaRPr lang="fa-IR"/>
        </a:p>
      </dgm:t>
    </dgm:pt>
    <dgm:pt modelId="{C701CBD9-0D7F-49B8-AD30-035F7D148585}" type="pres">
      <dgm:prSet presAssocID="{098498C7-48CE-4B0E-9D3C-4166B4CF4307}" presName="root2" presStyleCnt="0"/>
      <dgm:spPr/>
    </dgm:pt>
    <dgm:pt modelId="{4BE1D807-2302-401C-937C-BA33BF27EC4C}" type="pres">
      <dgm:prSet presAssocID="{098498C7-48CE-4B0E-9D3C-4166B4CF4307}" presName="LevelTwoTextNode" presStyleLbl="node2" presStyleIdx="0" presStyleCnt="4" custScaleX="163178" custScaleY="38785">
        <dgm:presLayoutVars>
          <dgm:chPref val="3"/>
        </dgm:presLayoutVars>
      </dgm:prSet>
      <dgm:spPr/>
      <dgm:t>
        <a:bodyPr/>
        <a:lstStyle/>
        <a:p>
          <a:pPr rtl="1"/>
          <a:endParaRPr lang="fa-IR"/>
        </a:p>
      </dgm:t>
    </dgm:pt>
    <dgm:pt modelId="{C8CF0FDC-E390-4299-9A4A-5663260247EF}" type="pres">
      <dgm:prSet presAssocID="{098498C7-48CE-4B0E-9D3C-4166B4CF4307}" presName="level3hierChild" presStyleCnt="0"/>
      <dgm:spPr/>
    </dgm:pt>
    <dgm:pt modelId="{673E74F3-F997-43E0-9DE4-8B0FC3C38562}" type="pres">
      <dgm:prSet presAssocID="{78E9E043-1FBF-4926-8B26-688D6B0E4AEB}" presName="root1" presStyleCnt="0"/>
      <dgm:spPr/>
    </dgm:pt>
    <dgm:pt modelId="{C8F4E6AA-EAD5-450C-BB65-0ACFEF6AE154}" type="pres">
      <dgm:prSet presAssocID="{78E9E043-1FBF-4926-8B26-688D6B0E4AEB}" presName="LevelOneTextNode" presStyleLbl="node0" presStyleIdx="1" presStyleCnt="4" custScaleX="58116" custScaleY="63846">
        <dgm:presLayoutVars>
          <dgm:chPref val="3"/>
        </dgm:presLayoutVars>
      </dgm:prSet>
      <dgm:spPr/>
      <dgm:t>
        <a:bodyPr/>
        <a:lstStyle/>
        <a:p>
          <a:pPr rtl="1"/>
          <a:endParaRPr lang="fa-IR"/>
        </a:p>
      </dgm:t>
    </dgm:pt>
    <dgm:pt modelId="{03EB796F-8318-482E-9185-B99933CFDDB6}" type="pres">
      <dgm:prSet presAssocID="{78E9E043-1FBF-4926-8B26-688D6B0E4AEB}" presName="level2hierChild" presStyleCnt="0"/>
      <dgm:spPr/>
    </dgm:pt>
    <dgm:pt modelId="{0B6C85C2-F4B8-4BB8-A69D-21857E18BA65}" type="pres">
      <dgm:prSet presAssocID="{6B9E187F-7F10-494B-8E80-CC0416AD007B}" presName="conn2-1" presStyleLbl="parChTrans1D2" presStyleIdx="1" presStyleCnt="4"/>
      <dgm:spPr/>
      <dgm:t>
        <a:bodyPr/>
        <a:lstStyle/>
        <a:p>
          <a:pPr rtl="1"/>
          <a:endParaRPr lang="fa-IR"/>
        </a:p>
      </dgm:t>
    </dgm:pt>
    <dgm:pt modelId="{883FA106-6FDE-43F3-A75E-0626354BE67E}" type="pres">
      <dgm:prSet presAssocID="{6B9E187F-7F10-494B-8E80-CC0416AD007B}" presName="connTx" presStyleLbl="parChTrans1D2" presStyleIdx="1" presStyleCnt="4"/>
      <dgm:spPr/>
      <dgm:t>
        <a:bodyPr/>
        <a:lstStyle/>
        <a:p>
          <a:pPr rtl="1"/>
          <a:endParaRPr lang="fa-IR"/>
        </a:p>
      </dgm:t>
    </dgm:pt>
    <dgm:pt modelId="{ABC9EF3E-776C-424B-936B-81ABF7B07AAE}" type="pres">
      <dgm:prSet presAssocID="{D97FF5B2-3760-41C0-A667-6402C7B776DF}" presName="root2" presStyleCnt="0"/>
      <dgm:spPr/>
    </dgm:pt>
    <dgm:pt modelId="{937BAED7-71AC-4B20-B1D7-C986F4DD642D}" type="pres">
      <dgm:prSet presAssocID="{D97FF5B2-3760-41C0-A667-6402C7B776DF}" presName="LevelTwoTextNode" presStyleLbl="node2" presStyleIdx="1" presStyleCnt="4" custScaleX="215893" custScaleY="80413">
        <dgm:presLayoutVars>
          <dgm:chPref val="3"/>
        </dgm:presLayoutVars>
      </dgm:prSet>
      <dgm:spPr/>
      <dgm:t>
        <a:bodyPr/>
        <a:lstStyle/>
        <a:p>
          <a:pPr rtl="1"/>
          <a:endParaRPr lang="fa-IR"/>
        </a:p>
      </dgm:t>
    </dgm:pt>
    <dgm:pt modelId="{45239A0D-55A6-4C35-BE2B-C918D9D86850}" type="pres">
      <dgm:prSet presAssocID="{D97FF5B2-3760-41C0-A667-6402C7B776DF}" presName="level3hierChild" presStyleCnt="0"/>
      <dgm:spPr/>
    </dgm:pt>
    <dgm:pt modelId="{211FD4EE-62E3-4FE5-91C5-39873A5ACA20}" type="pres">
      <dgm:prSet presAssocID="{B97A7AA0-ADAB-40F6-9589-B6DE0D9B621F}" presName="root1" presStyleCnt="0"/>
      <dgm:spPr/>
    </dgm:pt>
    <dgm:pt modelId="{6B84F5F0-32C1-4417-9D21-6BAD6EA2221C}" type="pres">
      <dgm:prSet presAssocID="{B97A7AA0-ADAB-40F6-9589-B6DE0D9B621F}" presName="LevelOneTextNode" presStyleLbl="node0" presStyleIdx="2" presStyleCnt="4" custScaleX="100000" custScaleY="61323">
        <dgm:presLayoutVars>
          <dgm:chPref val="3"/>
        </dgm:presLayoutVars>
      </dgm:prSet>
      <dgm:spPr/>
      <dgm:t>
        <a:bodyPr/>
        <a:lstStyle/>
        <a:p>
          <a:pPr rtl="1"/>
          <a:endParaRPr lang="fa-IR"/>
        </a:p>
      </dgm:t>
    </dgm:pt>
    <dgm:pt modelId="{0A96C235-0AF7-41D5-BFD3-AA9E565CEB77}" type="pres">
      <dgm:prSet presAssocID="{B97A7AA0-ADAB-40F6-9589-B6DE0D9B621F}" presName="level2hierChild" presStyleCnt="0"/>
      <dgm:spPr/>
    </dgm:pt>
    <dgm:pt modelId="{543DB370-A559-4A16-BADC-314EE11E2616}" type="pres">
      <dgm:prSet presAssocID="{07043208-E2A1-4E9E-8323-7696F996A084}" presName="conn2-1" presStyleLbl="parChTrans1D2" presStyleIdx="2" presStyleCnt="4"/>
      <dgm:spPr/>
      <dgm:t>
        <a:bodyPr/>
        <a:lstStyle/>
        <a:p>
          <a:pPr rtl="1"/>
          <a:endParaRPr lang="fa-IR"/>
        </a:p>
      </dgm:t>
    </dgm:pt>
    <dgm:pt modelId="{20EC8F94-0DF3-4115-A2DE-3E7C4E5C7720}" type="pres">
      <dgm:prSet presAssocID="{07043208-E2A1-4E9E-8323-7696F996A084}" presName="connTx" presStyleLbl="parChTrans1D2" presStyleIdx="2" presStyleCnt="4"/>
      <dgm:spPr/>
      <dgm:t>
        <a:bodyPr/>
        <a:lstStyle/>
        <a:p>
          <a:pPr rtl="1"/>
          <a:endParaRPr lang="fa-IR"/>
        </a:p>
      </dgm:t>
    </dgm:pt>
    <dgm:pt modelId="{A9C735D3-99C3-44AA-BA77-E76F83FBB69A}" type="pres">
      <dgm:prSet presAssocID="{7700B9FF-A689-4168-B210-1EE7A78F5D85}" presName="root2" presStyleCnt="0"/>
      <dgm:spPr/>
    </dgm:pt>
    <dgm:pt modelId="{65B26214-2310-408A-9CE8-1BAD48115162}" type="pres">
      <dgm:prSet presAssocID="{7700B9FF-A689-4168-B210-1EE7A78F5D85}" presName="LevelTwoTextNode" presStyleLbl="node2" presStyleIdx="2" presStyleCnt="4" custScaleX="162300" custScaleY="67655">
        <dgm:presLayoutVars>
          <dgm:chPref val="3"/>
        </dgm:presLayoutVars>
      </dgm:prSet>
      <dgm:spPr/>
      <dgm:t>
        <a:bodyPr/>
        <a:lstStyle/>
        <a:p>
          <a:pPr rtl="1"/>
          <a:endParaRPr lang="fa-IR"/>
        </a:p>
      </dgm:t>
    </dgm:pt>
    <dgm:pt modelId="{57D73527-B85D-4F5E-AA54-1A9E798107FC}" type="pres">
      <dgm:prSet presAssocID="{7700B9FF-A689-4168-B210-1EE7A78F5D85}" presName="level3hierChild" presStyleCnt="0"/>
      <dgm:spPr/>
    </dgm:pt>
    <dgm:pt modelId="{B669D7ED-E4EE-4E04-8DCB-D8CD63E1C3AA}" type="pres">
      <dgm:prSet presAssocID="{050A91CB-22C8-400B-AA78-44BA4E6D37F6}" presName="root1" presStyleCnt="0"/>
      <dgm:spPr/>
    </dgm:pt>
    <dgm:pt modelId="{2D7C0ECF-696C-4117-AF95-B5269DF184B0}" type="pres">
      <dgm:prSet presAssocID="{050A91CB-22C8-400B-AA78-44BA4E6D37F6}" presName="LevelOneTextNode" presStyleLbl="node0" presStyleIdx="3" presStyleCnt="4" custScaleX="55285" custScaleY="50756" custLinFactNeighborX="-45781" custLinFactNeighborY="9318">
        <dgm:presLayoutVars>
          <dgm:chPref val="3"/>
        </dgm:presLayoutVars>
      </dgm:prSet>
      <dgm:spPr/>
      <dgm:t>
        <a:bodyPr/>
        <a:lstStyle/>
        <a:p>
          <a:pPr rtl="1"/>
          <a:endParaRPr lang="fa-IR"/>
        </a:p>
      </dgm:t>
    </dgm:pt>
    <dgm:pt modelId="{055C5499-06BF-4962-BFB0-54C1846749EF}" type="pres">
      <dgm:prSet presAssocID="{050A91CB-22C8-400B-AA78-44BA4E6D37F6}" presName="level2hierChild" presStyleCnt="0"/>
      <dgm:spPr/>
    </dgm:pt>
    <dgm:pt modelId="{9C62C033-92A8-4E7C-A790-42E65EDA3C80}" type="pres">
      <dgm:prSet presAssocID="{3E85BAD8-B766-411F-9E5B-221FD6F7AF70}" presName="conn2-1" presStyleLbl="parChTrans1D2" presStyleIdx="3" presStyleCnt="4"/>
      <dgm:spPr/>
      <dgm:t>
        <a:bodyPr/>
        <a:lstStyle/>
        <a:p>
          <a:pPr rtl="1"/>
          <a:endParaRPr lang="fa-IR"/>
        </a:p>
      </dgm:t>
    </dgm:pt>
    <dgm:pt modelId="{311139FE-92BB-4376-902D-176967335AEA}" type="pres">
      <dgm:prSet presAssocID="{3E85BAD8-B766-411F-9E5B-221FD6F7AF70}" presName="connTx" presStyleLbl="parChTrans1D2" presStyleIdx="3" presStyleCnt="4"/>
      <dgm:spPr/>
      <dgm:t>
        <a:bodyPr/>
        <a:lstStyle/>
        <a:p>
          <a:pPr rtl="1"/>
          <a:endParaRPr lang="fa-IR"/>
        </a:p>
      </dgm:t>
    </dgm:pt>
    <dgm:pt modelId="{FCCF5185-C02C-4870-80FF-E6C1EFE91DAF}" type="pres">
      <dgm:prSet presAssocID="{4098B5C8-02F4-45F4-9FCD-390E8866AC5A}" presName="root2" presStyleCnt="0"/>
      <dgm:spPr/>
    </dgm:pt>
    <dgm:pt modelId="{46A41215-49C4-4441-B3D0-B7FF4506CF31}" type="pres">
      <dgm:prSet presAssocID="{4098B5C8-02F4-45F4-9FCD-390E8866AC5A}" presName="LevelTwoTextNode" presStyleLbl="node2" presStyleIdx="3" presStyleCnt="4" custScaleX="142281" custScaleY="48375" custLinFactNeighborX="-45781" custLinFactNeighborY="9318">
        <dgm:presLayoutVars>
          <dgm:chPref val="3"/>
        </dgm:presLayoutVars>
      </dgm:prSet>
      <dgm:spPr/>
      <dgm:t>
        <a:bodyPr/>
        <a:lstStyle/>
        <a:p>
          <a:pPr rtl="1"/>
          <a:endParaRPr lang="fa-IR"/>
        </a:p>
      </dgm:t>
    </dgm:pt>
    <dgm:pt modelId="{2F1CE9CE-4E9A-4227-A731-59E4E868D77F}" type="pres">
      <dgm:prSet presAssocID="{4098B5C8-02F4-45F4-9FCD-390E8866AC5A}" presName="level3hierChild" presStyleCnt="0"/>
      <dgm:spPr/>
    </dgm:pt>
  </dgm:ptLst>
  <dgm:cxnLst>
    <dgm:cxn modelId="{6564C356-4CB6-4FAB-8ADE-E65C3B121786}" type="presOf" srcId="{78E9E043-1FBF-4926-8B26-688D6B0E4AEB}" destId="{C8F4E6AA-EAD5-450C-BB65-0ACFEF6AE154}" srcOrd="0" destOrd="0" presId="urn:microsoft.com/office/officeart/2005/8/layout/hierarchy2"/>
    <dgm:cxn modelId="{5ECEEF4B-CB9F-4478-A384-0E8760F49377}" type="presOf" srcId="{4098B5C8-02F4-45F4-9FCD-390E8866AC5A}" destId="{46A41215-49C4-4441-B3D0-B7FF4506CF31}" srcOrd="0" destOrd="0" presId="urn:microsoft.com/office/officeart/2005/8/layout/hierarchy2"/>
    <dgm:cxn modelId="{B20D515C-DCA4-4555-82B1-369DB943027D}" type="presOf" srcId="{3E85BAD8-B766-411F-9E5B-221FD6F7AF70}" destId="{311139FE-92BB-4376-902D-176967335AEA}" srcOrd="1" destOrd="0" presId="urn:microsoft.com/office/officeart/2005/8/layout/hierarchy2"/>
    <dgm:cxn modelId="{E27C66C1-3E76-48E3-9EBF-44EB774D7950}" type="presOf" srcId="{07043208-E2A1-4E9E-8323-7696F996A084}" destId="{543DB370-A559-4A16-BADC-314EE11E2616}" srcOrd="0" destOrd="0" presId="urn:microsoft.com/office/officeart/2005/8/layout/hierarchy2"/>
    <dgm:cxn modelId="{9CF4C869-6BB9-4709-A74E-FEFCBBFC1369}" type="presOf" srcId="{098498C7-48CE-4B0E-9D3C-4166B4CF4307}" destId="{4BE1D807-2302-401C-937C-BA33BF27EC4C}" srcOrd="0" destOrd="0" presId="urn:microsoft.com/office/officeart/2005/8/layout/hierarchy2"/>
    <dgm:cxn modelId="{3513F72F-EDCE-4D5B-A7EC-DDA924208492}" type="presOf" srcId="{3E85BAD8-B766-411F-9E5B-221FD6F7AF70}" destId="{9C62C033-92A8-4E7C-A790-42E65EDA3C80}" srcOrd="0" destOrd="0" presId="urn:microsoft.com/office/officeart/2005/8/layout/hierarchy2"/>
    <dgm:cxn modelId="{E7890804-71D3-4B68-801A-E185F1BA88A1}" srcId="{B97A7AA0-ADAB-40F6-9589-B6DE0D9B621F}" destId="{7700B9FF-A689-4168-B210-1EE7A78F5D85}" srcOrd="0" destOrd="0" parTransId="{07043208-E2A1-4E9E-8323-7696F996A084}" sibTransId="{EF7410E6-9308-4E35-A5C9-DBF104DCD6DB}"/>
    <dgm:cxn modelId="{26145A49-598F-4E53-8396-CE2E7BBC1AF6}" type="presOf" srcId="{3CBC678E-02DB-48F4-A4C5-B7F2162FD707}" destId="{F848C0A2-D14E-4F27-A02C-CD304CCBE7FD}" srcOrd="0" destOrd="0" presId="urn:microsoft.com/office/officeart/2005/8/layout/hierarchy2"/>
    <dgm:cxn modelId="{56AADA8B-729C-40F1-90DF-93033A58E12F}" srcId="{AB2F0386-2C86-4F09-B699-AAC51BAD3034}" destId="{B2736F47-D079-4C5E-BD14-B7EA4C69E888}" srcOrd="0" destOrd="0" parTransId="{4940516F-2E61-4208-9D58-682A8C43A071}" sibTransId="{DA83D429-88A8-414E-AE91-77EB2860C348}"/>
    <dgm:cxn modelId="{47894FC9-D5F2-481E-ACC9-BD3C1B406DC7}" srcId="{AB2F0386-2C86-4F09-B699-AAC51BAD3034}" destId="{78E9E043-1FBF-4926-8B26-688D6B0E4AEB}" srcOrd="1" destOrd="0" parTransId="{74EF3918-F176-432C-B656-B80CDE62749E}" sibTransId="{BDC1CCCD-65A5-43BE-A9F6-283DF20E7C25}"/>
    <dgm:cxn modelId="{B2C0077C-1A77-4738-9CEA-A92585727ED4}" srcId="{B2736F47-D079-4C5E-BD14-B7EA4C69E888}" destId="{098498C7-48CE-4B0E-9D3C-4166B4CF4307}" srcOrd="0" destOrd="0" parTransId="{3CBC678E-02DB-48F4-A4C5-B7F2162FD707}" sibTransId="{4D625CC4-E23B-4738-BCE4-2B5FB19C2490}"/>
    <dgm:cxn modelId="{62202DCE-E956-4885-96AE-C40C7A456F8A}" type="presOf" srcId="{B2736F47-D079-4C5E-BD14-B7EA4C69E888}" destId="{86333445-5296-4497-8E6D-C5F41DE6FD97}" srcOrd="0" destOrd="0" presId="urn:microsoft.com/office/officeart/2005/8/layout/hierarchy2"/>
    <dgm:cxn modelId="{F709B91E-18BC-4224-8F15-64D8E4EC4ABE}" srcId="{AB2F0386-2C86-4F09-B699-AAC51BAD3034}" destId="{050A91CB-22C8-400B-AA78-44BA4E6D37F6}" srcOrd="3" destOrd="0" parTransId="{78ECBD95-3B49-4721-B027-0343D3C99743}" sibTransId="{01862E51-B4D2-4D9B-9226-B7A321F075EB}"/>
    <dgm:cxn modelId="{F71CD8CB-EFB7-4ED0-8C02-F387E61A7639}" srcId="{050A91CB-22C8-400B-AA78-44BA4E6D37F6}" destId="{4098B5C8-02F4-45F4-9FCD-390E8866AC5A}" srcOrd="0" destOrd="0" parTransId="{3E85BAD8-B766-411F-9E5B-221FD6F7AF70}" sibTransId="{B04DEB18-4C3C-4922-8A4A-9FF419BED8C0}"/>
    <dgm:cxn modelId="{B17C708D-CC6F-42C5-8B9C-DEF347E1C168}" type="presOf" srcId="{3CBC678E-02DB-48F4-A4C5-B7F2162FD707}" destId="{14954AAE-35C1-4309-A40A-2EF39C3E7781}" srcOrd="1" destOrd="0" presId="urn:microsoft.com/office/officeart/2005/8/layout/hierarchy2"/>
    <dgm:cxn modelId="{7B04C9A8-D162-4C66-9078-4C51194A2602}" type="presOf" srcId="{050A91CB-22C8-400B-AA78-44BA4E6D37F6}" destId="{2D7C0ECF-696C-4117-AF95-B5269DF184B0}" srcOrd="0" destOrd="0" presId="urn:microsoft.com/office/officeart/2005/8/layout/hierarchy2"/>
    <dgm:cxn modelId="{8FBA9230-15E1-46C1-AEFB-C421C988414B}" type="presOf" srcId="{7700B9FF-A689-4168-B210-1EE7A78F5D85}" destId="{65B26214-2310-408A-9CE8-1BAD48115162}" srcOrd="0" destOrd="0" presId="urn:microsoft.com/office/officeart/2005/8/layout/hierarchy2"/>
    <dgm:cxn modelId="{CC63E512-CF91-446D-B0C1-4FE877AF8DB8}" type="presOf" srcId="{D97FF5B2-3760-41C0-A667-6402C7B776DF}" destId="{937BAED7-71AC-4B20-B1D7-C986F4DD642D}" srcOrd="0" destOrd="0" presId="urn:microsoft.com/office/officeart/2005/8/layout/hierarchy2"/>
    <dgm:cxn modelId="{CC994233-1B97-4EEE-9142-2A42E780D5DF}" srcId="{AB2F0386-2C86-4F09-B699-AAC51BAD3034}" destId="{B97A7AA0-ADAB-40F6-9589-B6DE0D9B621F}" srcOrd="2" destOrd="0" parTransId="{9D7AF82D-828A-4DAF-977E-0B9D3A49DF91}" sibTransId="{AEF74A37-FB1E-465A-95F1-A4B0DCDE7520}"/>
    <dgm:cxn modelId="{2F426404-1A20-489C-A7C4-78438F277E47}" type="presOf" srcId="{6B9E187F-7F10-494B-8E80-CC0416AD007B}" destId="{883FA106-6FDE-43F3-A75E-0626354BE67E}" srcOrd="1" destOrd="0" presId="urn:microsoft.com/office/officeart/2005/8/layout/hierarchy2"/>
    <dgm:cxn modelId="{04471F39-DD5F-49C7-97D5-0E5E07C8087A}" type="presOf" srcId="{07043208-E2A1-4E9E-8323-7696F996A084}" destId="{20EC8F94-0DF3-4115-A2DE-3E7C4E5C7720}" srcOrd="1" destOrd="0" presId="urn:microsoft.com/office/officeart/2005/8/layout/hierarchy2"/>
    <dgm:cxn modelId="{AAFFC34F-FB7E-473E-8777-A430D0EBC189}" type="presOf" srcId="{AB2F0386-2C86-4F09-B699-AAC51BAD3034}" destId="{7DAAFE3C-E4A9-435E-8F40-F5B927990C09}" srcOrd="0" destOrd="0" presId="urn:microsoft.com/office/officeart/2005/8/layout/hierarchy2"/>
    <dgm:cxn modelId="{2C07B04B-4D1C-4F96-8075-4116254D2512}" type="presOf" srcId="{6B9E187F-7F10-494B-8E80-CC0416AD007B}" destId="{0B6C85C2-F4B8-4BB8-A69D-21857E18BA65}" srcOrd="0" destOrd="0" presId="urn:microsoft.com/office/officeart/2005/8/layout/hierarchy2"/>
    <dgm:cxn modelId="{A5C877BB-4FF9-4211-98E9-793AA844C1FB}" srcId="{78E9E043-1FBF-4926-8B26-688D6B0E4AEB}" destId="{D97FF5B2-3760-41C0-A667-6402C7B776DF}" srcOrd="0" destOrd="0" parTransId="{6B9E187F-7F10-494B-8E80-CC0416AD007B}" sibTransId="{E82DC28E-0958-4694-BABA-D18F8DBF67AE}"/>
    <dgm:cxn modelId="{0F1C44EF-63A1-4132-95AA-C5464A98A96B}" type="presOf" srcId="{B97A7AA0-ADAB-40F6-9589-B6DE0D9B621F}" destId="{6B84F5F0-32C1-4417-9D21-6BAD6EA2221C}" srcOrd="0" destOrd="0" presId="urn:microsoft.com/office/officeart/2005/8/layout/hierarchy2"/>
    <dgm:cxn modelId="{4CEA6754-F907-44CD-A46D-22DF8770523C}" type="presParOf" srcId="{7DAAFE3C-E4A9-435E-8F40-F5B927990C09}" destId="{0F95E635-E92B-4D70-846E-6CF8613A298E}" srcOrd="0" destOrd="0" presId="urn:microsoft.com/office/officeart/2005/8/layout/hierarchy2"/>
    <dgm:cxn modelId="{A59B9E5D-4A0A-4AB8-8360-40D970A918F8}" type="presParOf" srcId="{0F95E635-E92B-4D70-846E-6CF8613A298E}" destId="{86333445-5296-4497-8E6D-C5F41DE6FD97}" srcOrd="0" destOrd="0" presId="urn:microsoft.com/office/officeart/2005/8/layout/hierarchy2"/>
    <dgm:cxn modelId="{A4593FA1-F7EB-4BFD-9D21-5EE894C9D692}" type="presParOf" srcId="{0F95E635-E92B-4D70-846E-6CF8613A298E}" destId="{2DFE2F1A-CD1B-4DB2-B958-2D382AB07CD0}" srcOrd="1" destOrd="0" presId="urn:microsoft.com/office/officeart/2005/8/layout/hierarchy2"/>
    <dgm:cxn modelId="{801973D2-DF15-4E48-88C0-BB254F022CFA}" type="presParOf" srcId="{2DFE2F1A-CD1B-4DB2-B958-2D382AB07CD0}" destId="{F848C0A2-D14E-4F27-A02C-CD304CCBE7FD}" srcOrd="0" destOrd="0" presId="urn:microsoft.com/office/officeart/2005/8/layout/hierarchy2"/>
    <dgm:cxn modelId="{F6BF01C4-2A3F-4517-866E-668197E39633}" type="presParOf" srcId="{F848C0A2-D14E-4F27-A02C-CD304CCBE7FD}" destId="{14954AAE-35C1-4309-A40A-2EF39C3E7781}" srcOrd="0" destOrd="0" presId="urn:microsoft.com/office/officeart/2005/8/layout/hierarchy2"/>
    <dgm:cxn modelId="{65658E79-B7C5-4860-ACB2-CC5A01DD0C5F}" type="presParOf" srcId="{2DFE2F1A-CD1B-4DB2-B958-2D382AB07CD0}" destId="{C701CBD9-0D7F-49B8-AD30-035F7D148585}" srcOrd="1" destOrd="0" presId="urn:microsoft.com/office/officeart/2005/8/layout/hierarchy2"/>
    <dgm:cxn modelId="{CEE7F24F-1183-40AA-BC67-1C2A53F0EC1C}" type="presParOf" srcId="{C701CBD9-0D7F-49B8-AD30-035F7D148585}" destId="{4BE1D807-2302-401C-937C-BA33BF27EC4C}" srcOrd="0" destOrd="0" presId="urn:microsoft.com/office/officeart/2005/8/layout/hierarchy2"/>
    <dgm:cxn modelId="{0235E258-F653-4384-868C-F38A929DB766}" type="presParOf" srcId="{C701CBD9-0D7F-49B8-AD30-035F7D148585}" destId="{C8CF0FDC-E390-4299-9A4A-5663260247EF}" srcOrd="1" destOrd="0" presId="urn:microsoft.com/office/officeart/2005/8/layout/hierarchy2"/>
    <dgm:cxn modelId="{531E5135-80C5-45D0-A2E1-FD5C12BF11D6}" type="presParOf" srcId="{7DAAFE3C-E4A9-435E-8F40-F5B927990C09}" destId="{673E74F3-F997-43E0-9DE4-8B0FC3C38562}" srcOrd="1" destOrd="0" presId="urn:microsoft.com/office/officeart/2005/8/layout/hierarchy2"/>
    <dgm:cxn modelId="{72A0C6BE-D2A4-4D6B-BC35-653D34463B91}" type="presParOf" srcId="{673E74F3-F997-43E0-9DE4-8B0FC3C38562}" destId="{C8F4E6AA-EAD5-450C-BB65-0ACFEF6AE154}" srcOrd="0" destOrd="0" presId="urn:microsoft.com/office/officeart/2005/8/layout/hierarchy2"/>
    <dgm:cxn modelId="{14740E39-FC83-401D-82F2-A8A89697AAA5}" type="presParOf" srcId="{673E74F3-F997-43E0-9DE4-8B0FC3C38562}" destId="{03EB796F-8318-482E-9185-B99933CFDDB6}" srcOrd="1" destOrd="0" presId="urn:microsoft.com/office/officeart/2005/8/layout/hierarchy2"/>
    <dgm:cxn modelId="{7D6C6ADB-67C5-46F5-A097-825F0A16EEB3}" type="presParOf" srcId="{03EB796F-8318-482E-9185-B99933CFDDB6}" destId="{0B6C85C2-F4B8-4BB8-A69D-21857E18BA65}" srcOrd="0" destOrd="0" presId="urn:microsoft.com/office/officeart/2005/8/layout/hierarchy2"/>
    <dgm:cxn modelId="{83522C05-590A-4517-9C5E-96615D252AA9}" type="presParOf" srcId="{0B6C85C2-F4B8-4BB8-A69D-21857E18BA65}" destId="{883FA106-6FDE-43F3-A75E-0626354BE67E}" srcOrd="0" destOrd="0" presId="urn:microsoft.com/office/officeart/2005/8/layout/hierarchy2"/>
    <dgm:cxn modelId="{AC9E22DB-2FE2-4D51-A11A-2AA62291BB4C}" type="presParOf" srcId="{03EB796F-8318-482E-9185-B99933CFDDB6}" destId="{ABC9EF3E-776C-424B-936B-81ABF7B07AAE}" srcOrd="1" destOrd="0" presId="urn:microsoft.com/office/officeart/2005/8/layout/hierarchy2"/>
    <dgm:cxn modelId="{118C9304-A530-4A4A-B65A-5EC59A072D34}" type="presParOf" srcId="{ABC9EF3E-776C-424B-936B-81ABF7B07AAE}" destId="{937BAED7-71AC-4B20-B1D7-C986F4DD642D}" srcOrd="0" destOrd="0" presId="urn:microsoft.com/office/officeart/2005/8/layout/hierarchy2"/>
    <dgm:cxn modelId="{DE1A42D6-2A43-44CE-8672-703A4DA02778}" type="presParOf" srcId="{ABC9EF3E-776C-424B-936B-81ABF7B07AAE}" destId="{45239A0D-55A6-4C35-BE2B-C918D9D86850}" srcOrd="1" destOrd="0" presId="urn:microsoft.com/office/officeart/2005/8/layout/hierarchy2"/>
    <dgm:cxn modelId="{6A639188-9BAE-4D0A-8411-94006EE6E8B0}" type="presParOf" srcId="{7DAAFE3C-E4A9-435E-8F40-F5B927990C09}" destId="{211FD4EE-62E3-4FE5-91C5-39873A5ACA20}" srcOrd="2" destOrd="0" presId="urn:microsoft.com/office/officeart/2005/8/layout/hierarchy2"/>
    <dgm:cxn modelId="{DA5E4496-A2FD-40C1-BBB6-EF4378F7605A}" type="presParOf" srcId="{211FD4EE-62E3-4FE5-91C5-39873A5ACA20}" destId="{6B84F5F0-32C1-4417-9D21-6BAD6EA2221C}" srcOrd="0" destOrd="0" presId="urn:microsoft.com/office/officeart/2005/8/layout/hierarchy2"/>
    <dgm:cxn modelId="{B4CCEA16-654D-401B-87DC-B437772AAF33}" type="presParOf" srcId="{211FD4EE-62E3-4FE5-91C5-39873A5ACA20}" destId="{0A96C235-0AF7-41D5-BFD3-AA9E565CEB77}" srcOrd="1" destOrd="0" presId="urn:microsoft.com/office/officeart/2005/8/layout/hierarchy2"/>
    <dgm:cxn modelId="{26F2E5F0-487F-434F-89EB-4142FA619EF5}" type="presParOf" srcId="{0A96C235-0AF7-41D5-BFD3-AA9E565CEB77}" destId="{543DB370-A559-4A16-BADC-314EE11E2616}" srcOrd="0" destOrd="0" presId="urn:microsoft.com/office/officeart/2005/8/layout/hierarchy2"/>
    <dgm:cxn modelId="{058423FD-A0A7-4F12-8C4E-699B826BF510}" type="presParOf" srcId="{543DB370-A559-4A16-BADC-314EE11E2616}" destId="{20EC8F94-0DF3-4115-A2DE-3E7C4E5C7720}" srcOrd="0" destOrd="0" presId="urn:microsoft.com/office/officeart/2005/8/layout/hierarchy2"/>
    <dgm:cxn modelId="{29A4610B-F1BA-4665-B525-6D18A63C46CE}" type="presParOf" srcId="{0A96C235-0AF7-41D5-BFD3-AA9E565CEB77}" destId="{A9C735D3-99C3-44AA-BA77-E76F83FBB69A}" srcOrd="1" destOrd="0" presId="urn:microsoft.com/office/officeart/2005/8/layout/hierarchy2"/>
    <dgm:cxn modelId="{B1D86F61-5D45-46E2-81BF-11386EF3924C}" type="presParOf" srcId="{A9C735D3-99C3-44AA-BA77-E76F83FBB69A}" destId="{65B26214-2310-408A-9CE8-1BAD48115162}" srcOrd="0" destOrd="0" presId="urn:microsoft.com/office/officeart/2005/8/layout/hierarchy2"/>
    <dgm:cxn modelId="{A558146D-430D-498C-B9BB-1426961F342A}" type="presParOf" srcId="{A9C735D3-99C3-44AA-BA77-E76F83FBB69A}" destId="{57D73527-B85D-4F5E-AA54-1A9E798107FC}" srcOrd="1" destOrd="0" presId="urn:microsoft.com/office/officeart/2005/8/layout/hierarchy2"/>
    <dgm:cxn modelId="{9447A660-7391-495B-96FA-71DE55DE688D}" type="presParOf" srcId="{7DAAFE3C-E4A9-435E-8F40-F5B927990C09}" destId="{B669D7ED-E4EE-4E04-8DCB-D8CD63E1C3AA}" srcOrd="3" destOrd="0" presId="urn:microsoft.com/office/officeart/2005/8/layout/hierarchy2"/>
    <dgm:cxn modelId="{0EE89643-3F57-40ED-8E29-0018730FB551}" type="presParOf" srcId="{B669D7ED-E4EE-4E04-8DCB-D8CD63E1C3AA}" destId="{2D7C0ECF-696C-4117-AF95-B5269DF184B0}" srcOrd="0" destOrd="0" presId="urn:microsoft.com/office/officeart/2005/8/layout/hierarchy2"/>
    <dgm:cxn modelId="{0A3DFD6F-6831-41A1-BB7C-48E23D78DA99}" type="presParOf" srcId="{B669D7ED-E4EE-4E04-8DCB-D8CD63E1C3AA}" destId="{055C5499-06BF-4962-BFB0-54C1846749EF}" srcOrd="1" destOrd="0" presId="urn:microsoft.com/office/officeart/2005/8/layout/hierarchy2"/>
    <dgm:cxn modelId="{83FFBA4E-C1A1-42CC-9B51-E28086C44A57}" type="presParOf" srcId="{055C5499-06BF-4962-BFB0-54C1846749EF}" destId="{9C62C033-92A8-4E7C-A790-42E65EDA3C80}" srcOrd="0" destOrd="0" presId="urn:microsoft.com/office/officeart/2005/8/layout/hierarchy2"/>
    <dgm:cxn modelId="{DDE3A480-301E-4440-A022-4BA998A9A7ED}" type="presParOf" srcId="{9C62C033-92A8-4E7C-A790-42E65EDA3C80}" destId="{311139FE-92BB-4376-902D-176967335AEA}" srcOrd="0" destOrd="0" presId="urn:microsoft.com/office/officeart/2005/8/layout/hierarchy2"/>
    <dgm:cxn modelId="{F838AB55-EE9C-4215-96DF-35BC6AD887C4}" type="presParOf" srcId="{055C5499-06BF-4962-BFB0-54C1846749EF}" destId="{FCCF5185-C02C-4870-80FF-E6C1EFE91DAF}" srcOrd="1" destOrd="0" presId="urn:microsoft.com/office/officeart/2005/8/layout/hierarchy2"/>
    <dgm:cxn modelId="{8DD150BE-B23B-4F42-A114-CF148D3414F3}" type="presParOf" srcId="{FCCF5185-C02C-4870-80FF-E6C1EFE91DAF}" destId="{46A41215-49C4-4441-B3D0-B7FF4506CF31}" srcOrd="0" destOrd="0" presId="urn:microsoft.com/office/officeart/2005/8/layout/hierarchy2"/>
    <dgm:cxn modelId="{FDA2AA08-F627-4E05-B00C-B81429F37E8E}" type="presParOf" srcId="{FCCF5185-C02C-4870-80FF-E6C1EFE91DAF}" destId="{2F1CE9CE-4E9A-4227-A731-59E4E868D77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0BBFF8-F5FA-4C4F-A6FB-FB5FB2BA957C}"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pPr rtl="1"/>
          <a:endParaRPr lang="fa-IR"/>
        </a:p>
      </dgm:t>
    </dgm:pt>
    <dgm:pt modelId="{A24DE455-2926-40FB-B2F5-C4B19A56EE65}">
      <dgm:prSet custT="1"/>
      <dgm:spPr/>
      <dgm:t>
        <a:bodyPr/>
        <a:lstStyle/>
        <a:p>
          <a:pPr rtl="1"/>
          <a:r>
            <a:rPr lang="fa-IR" sz="1600" dirty="0" smtClean="0">
              <a:effectLst/>
              <a:cs typeface="B Koodak" pitchFamily="2" charset="-78"/>
            </a:rPr>
            <a:t>آیات قرآن (حدود 30 آیه)  در خصوص  شفاعت چند دسته هستند</a:t>
          </a:r>
          <a:endParaRPr lang="fa-IR" sz="1600" dirty="0">
            <a:effectLst/>
            <a:cs typeface="B Koodak" pitchFamily="2" charset="-78"/>
          </a:endParaRPr>
        </a:p>
      </dgm:t>
    </dgm:pt>
    <dgm:pt modelId="{6AB100BB-985A-4762-8B64-6B9415D9CB01}" type="parTrans" cxnId="{9B592349-981F-4995-8891-E2E75A8CD545}">
      <dgm:prSet/>
      <dgm:spPr/>
      <dgm:t>
        <a:bodyPr/>
        <a:lstStyle/>
        <a:p>
          <a:pPr rtl="1"/>
          <a:endParaRPr lang="fa-IR" sz="1600">
            <a:cs typeface="B Koodak" pitchFamily="2" charset="-78"/>
          </a:endParaRPr>
        </a:p>
      </dgm:t>
    </dgm:pt>
    <dgm:pt modelId="{BE912F48-0A71-475B-A048-BE04E8308D63}" type="sibTrans" cxnId="{9B592349-981F-4995-8891-E2E75A8CD545}">
      <dgm:prSet/>
      <dgm:spPr/>
      <dgm:t>
        <a:bodyPr/>
        <a:lstStyle/>
        <a:p>
          <a:pPr rtl="1"/>
          <a:endParaRPr lang="fa-IR" sz="1600">
            <a:cs typeface="B Koodak" pitchFamily="2" charset="-78"/>
          </a:endParaRPr>
        </a:p>
      </dgm:t>
    </dgm:pt>
    <dgm:pt modelId="{D915F926-207E-4965-B3D6-3475CCD4F3FD}">
      <dgm:prSet custT="1"/>
      <dgm:spPr/>
      <dgm:t>
        <a:bodyPr/>
        <a:lstStyle/>
        <a:p>
          <a:pPr rtl="1"/>
          <a:r>
            <a:rPr lang="fa-IR" sz="1600" dirty="0" smtClean="0">
              <a:cs typeface="B Koodak" pitchFamily="2" charset="-78"/>
            </a:rPr>
            <a:t>1.  آياتى كه بطور مطلق       شفاعت را نفى مى‏كند</a:t>
          </a:r>
          <a:endParaRPr lang="fa-IR" sz="1600" dirty="0">
            <a:cs typeface="B Koodak" pitchFamily="2" charset="-78"/>
          </a:endParaRPr>
        </a:p>
      </dgm:t>
    </dgm:pt>
    <dgm:pt modelId="{8CE30272-C3D7-4A63-BF1E-057616DFEC8C}" type="parTrans" cxnId="{C0866830-0926-45CA-BD45-C5EA8D3CD77C}">
      <dgm:prSet custT="1"/>
      <dgm:spPr/>
      <dgm:t>
        <a:bodyPr/>
        <a:lstStyle/>
        <a:p>
          <a:pPr rtl="1"/>
          <a:endParaRPr lang="fa-IR" sz="1600">
            <a:cs typeface="B Koodak" pitchFamily="2" charset="-78"/>
          </a:endParaRPr>
        </a:p>
      </dgm:t>
    </dgm:pt>
    <dgm:pt modelId="{46430A85-D4BA-4359-AC1B-DAEF16F711D4}" type="sibTrans" cxnId="{C0866830-0926-45CA-BD45-C5EA8D3CD77C}">
      <dgm:prSet/>
      <dgm:spPr/>
      <dgm:t>
        <a:bodyPr/>
        <a:lstStyle/>
        <a:p>
          <a:pPr rtl="1"/>
          <a:endParaRPr lang="fa-IR" sz="1600">
            <a:cs typeface="B Koodak" pitchFamily="2" charset="-78"/>
          </a:endParaRPr>
        </a:p>
      </dgm:t>
    </dgm:pt>
    <dgm:pt modelId="{5D44BAE2-3106-4CB7-88C5-172C04F07D74}">
      <dgm:prSet custT="1"/>
      <dgm:spPr/>
      <dgm:t>
        <a:bodyPr/>
        <a:lstStyle/>
        <a:p>
          <a:pPr rtl="1"/>
          <a:r>
            <a:rPr lang="fa-IR" sz="1600" smtClean="0">
              <a:cs typeface="B Koodak" pitchFamily="2" charset="-78"/>
            </a:rPr>
            <a:t>أَنْفِقُوا مِمَّا رَزَقْناكُمْ مِنْ قَبْلِ أَنْ يَأْتِيَ يَوْمٌ لا بَيْعٌ فِيهِ وَ لا خُلَّةٌ وَ لا شَفاعَةٌ (بقره / 254) </a:t>
          </a:r>
          <a:endParaRPr lang="fa-IR" sz="1600">
            <a:cs typeface="B Koodak" pitchFamily="2" charset="-78"/>
          </a:endParaRPr>
        </a:p>
      </dgm:t>
    </dgm:pt>
    <dgm:pt modelId="{892E195D-4EFA-41A2-B2E7-D255EC0442EA}" type="parTrans" cxnId="{C32B2201-133B-42F5-A1F8-8690BF7F8313}">
      <dgm:prSet custT="1"/>
      <dgm:spPr/>
      <dgm:t>
        <a:bodyPr/>
        <a:lstStyle/>
        <a:p>
          <a:pPr rtl="1"/>
          <a:endParaRPr lang="fa-IR" sz="1600">
            <a:cs typeface="B Koodak" pitchFamily="2" charset="-78"/>
          </a:endParaRPr>
        </a:p>
      </dgm:t>
    </dgm:pt>
    <dgm:pt modelId="{8BE146C1-75B5-4AD7-9359-A36DBCAC85B4}" type="sibTrans" cxnId="{C32B2201-133B-42F5-A1F8-8690BF7F8313}">
      <dgm:prSet/>
      <dgm:spPr/>
      <dgm:t>
        <a:bodyPr/>
        <a:lstStyle/>
        <a:p>
          <a:pPr rtl="1"/>
          <a:endParaRPr lang="fa-IR" sz="1600">
            <a:cs typeface="B Koodak" pitchFamily="2" charset="-78"/>
          </a:endParaRPr>
        </a:p>
      </dgm:t>
    </dgm:pt>
    <dgm:pt modelId="{4FCA7632-157D-4811-B141-02D8726AA60D}">
      <dgm:prSet custT="1"/>
      <dgm:spPr/>
      <dgm:t>
        <a:bodyPr/>
        <a:lstStyle/>
        <a:p>
          <a:pPr rtl="1"/>
          <a:r>
            <a:rPr lang="fa-IR" sz="1600" dirty="0" smtClean="0">
              <a:cs typeface="B Koodak" pitchFamily="2" charset="-78"/>
            </a:rPr>
            <a:t>2.  آياتى كه شفيع را منحصرا     خدا معرفى مى‏كند</a:t>
          </a:r>
          <a:endParaRPr lang="fa-IR" sz="1600" dirty="0">
            <a:cs typeface="B Koodak" pitchFamily="2" charset="-78"/>
          </a:endParaRPr>
        </a:p>
      </dgm:t>
    </dgm:pt>
    <dgm:pt modelId="{6D737748-89EC-441E-9AEF-3FF8A33AD25A}" type="parTrans" cxnId="{28795AFA-ECAF-4B4C-AB1E-5E1C2A2F1828}">
      <dgm:prSet custT="1"/>
      <dgm:spPr/>
      <dgm:t>
        <a:bodyPr/>
        <a:lstStyle/>
        <a:p>
          <a:pPr rtl="1"/>
          <a:endParaRPr lang="fa-IR" sz="1600">
            <a:cs typeface="B Koodak" pitchFamily="2" charset="-78"/>
          </a:endParaRPr>
        </a:p>
      </dgm:t>
    </dgm:pt>
    <dgm:pt modelId="{78674EBA-7DA6-4CDB-BCD3-9EA57627F635}" type="sibTrans" cxnId="{28795AFA-ECAF-4B4C-AB1E-5E1C2A2F1828}">
      <dgm:prSet/>
      <dgm:spPr/>
      <dgm:t>
        <a:bodyPr/>
        <a:lstStyle/>
        <a:p>
          <a:pPr rtl="1"/>
          <a:endParaRPr lang="fa-IR" sz="1600">
            <a:cs typeface="B Koodak" pitchFamily="2" charset="-78"/>
          </a:endParaRPr>
        </a:p>
      </dgm:t>
    </dgm:pt>
    <dgm:pt modelId="{82D1A2EA-B0AE-4169-839D-590C8B3417A0}">
      <dgm:prSet custT="1"/>
      <dgm:spPr/>
      <dgm:t>
        <a:bodyPr/>
        <a:lstStyle/>
        <a:p>
          <a:pPr rtl="1"/>
          <a:r>
            <a:rPr lang="fa-IR" sz="1600" dirty="0" smtClean="0">
              <a:cs typeface="B Koodak" pitchFamily="2" charset="-78"/>
            </a:rPr>
            <a:t>ما لَكُمْ مِنْ دُونِهِ مِنْ وَلِيٍّ وَ لا شَفِيعٍ (سجده/ 4 )</a:t>
          </a:r>
          <a:endParaRPr lang="fa-IR" sz="1600" dirty="0">
            <a:cs typeface="B Koodak" pitchFamily="2" charset="-78"/>
          </a:endParaRPr>
        </a:p>
      </dgm:t>
    </dgm:pt>
    <dgm:pt modelId="{D5008B40-6A7D-420C-A035-FE3DF636829E}" type="parTrans" cxnId="{F5F4CD62-3878-4F1A-98DF-6A0B3F532B82}">
      <dgm:prSet custT="1"/>
      <dgm:spPr/>
      <dgm:t>
        <a:bodyPr/>
        <a:lstStyle/>
        <a:p>
          <a:pPr rtl="1"/>
          <a:endParaRPr lang="fa-IR" sz="1600">
            <a:cs typeface="B Koodak" pitchFamily="2" charset="-78"/>
          </a:endParaRPr>
        </a:p>
      </dgm:t>
    </dgm:pt>
    <dgm:pt modelId="{B8FD6773-19D3-4E33-947D-ECF1C039782F}" type="sibTrans" cxnId="{F5F4CD62-3878-4F1A-98DF-6A0B3F532B82}">
      <dgm:prSet/>
      <dgm:spPr/>
      <dgm:t>
        <a:bodyPr/>
        <a:lstStyle/>
        <a:p>
          <a:pPr rtl="1"/>
          <a:endParaRPr lang="fa-IR" sz="1600">
            <a:cs typeface="B Koodak" pitchFamily="2" charset="-78"/>
          </a:endParaRPr>
        </a:p>
      </dgm:t>
    </dgm:pt>
    <dgm:pt modelId="{A1539DB3-20C3-49C3-96F2-49C0F88030B0}">
      <dgm:prSet custT="1"/>
      <dgm:spPr/>
      <dgm:t>
        <a:bodyPr/>
        <a:lstStyle/>
        <a:p>
          <a:pPr rtl="1"/>
          <a:r>
            <a:rPr lang="fa-IR" sz="1600" smtClean="0">
              <a:cs typeface="B Koodak" pitchFamily="2" charset="-78"/>
            </a:rPr>
            <a:t>قُلْ لِلَّهِ الشَّفاعَةُ جَمِيعا (زمر / 44)</a:t>
          </a:r>
          <a:endParaRPr lang="fa-IR" sz="1600">
            <a:cs typeface="B Koodak" pitchFamily="2" charset="-78"/>
          </a:endParaRPr>
        </a:p>
      </dgm:t>
    </dgm:pt>
    <dgm:pt modelId="{660976C7-4EFA-4AD8-9B81-8DFEA2168E71}" type="parTrans" cxnId="{612819E0-9E18-481B-A83C-0C3ECB9B54E0}">
      <dgm:prSet custT="1"/>
      <dgm:spPr/>
      <dgm:t>
        <a:bodyPr/>
        <a:lstStyle/>
        <a:p>
          <a:pPr rtl="1"/>
          <a:endParaRPr lang="fa-IR" sz="1600">
            <a:cs typeface="B Koodak" pitchFamily="2" charset="-78"/>
          </a:endParaRPr>
        </a:p>
      </dgm:t>
    </dgm:pt>
    <dgm:pt modelId="{5D4B9B57-BF4B-44B3-BD5F-FC2DD33DC0C1}" type="sibTrans" cxnId="{612819E0-9E18-481B-A83C-0C3ECB9B54E0}">
      <dgm:prSet/>
      <dgm:spPr/>
      <dgm:t>
        <a:bodyPr/>
        <a:lstStyle/>
        <a:p>
          <a:pPr rtl="1"/>
          <a:endParaRPr lang="fa-IR" sz="1600">
            <a:cs typeface="B Koodak" pitchFamily="2" charset="-78"/>
          </a:endParaRPr>
        </a:p>
      </dgm:t>
    </dgm:pt>
    <dgm:pt modelId="{E0493396-2BA7-4F5A-B2C6-77C23806F2CB}">
      <dgm:prSet custT="1"/>
      <dgm:spPr/>
      <dgm:t>
        <a:bodyPr/>
        <a:lstStyle/>
        <a:p>
          <a:pPr rtl="1"/>
          <a:r>
            <a:rPr lang="fa-IR" sz="1600" smtClean="0">
              <a:cs typeface="B Koodak" pitchFamily="2" charset="-78"/>
            </a:rPr>
            <a:t>3. آياتى كه شفاعت را مشروط به اذن و فرمان خدا مى‏كند</a:t>
          </a:r>
          <a:endParaRPr lang="fa-IR" sz="1600">
            <a:cs typeface="B Koodak" pitchFamily="2" charset="-78"/>
          </a:endParaRPr>
        </a:p>
      </dgm:t>
    </dgm:pt>
    <dgm:pt modelId="{E9E879DE-D61F-4E71-93C5-D713CBC742AA}" type="parTrans" cxnId="{2DCE3974-B895-483E-90EE-96B3D61C181D}">
      <dgm:prSet custT="1"/>
      <dgm:spPr/>
      <dgm:t>
        <a:bodyPr/>
        <a:lstStyle/>
        <a:p>
          <a:pPr rtl="1"/>
          <a:endParaRPr lang="fa-IR" sz="1600">
            <a:cs typeface="B Koodak" pitchFamily="2" charset="-78"/>
          </a:endParaRPr>
        </a:p>
      </dgm:t>
    </dgm:pt>
    <dgm:pt modelId="{558C0D54-CD23-4227-AC5E-C0192A6F9057}" type="sibTrans" cxnId="{2DCE3974-B895-483E-90EE-96B3D61C181D}">
      <dgm:prSet/>
      <dgm:spPr/>
      <dgm:t>
        <a:bodyPr/>
        <a:lstStyle/>
        <a:p>
          <a:pPr rtl="1"/>
          <a:endParaRPr lang="fa-IR" sz="1600">
            <a:cs typeface="B Koodak" pitchFamily="2" charset="-78"/>
          </a:endParaRPr>
        </a:p>
      </dgm:t>
    </dgm:pt>
    <dgm:pt modelId="{D5399FEB-326A-4044-80C7-DDC5D48489ED}">
      <dgm:prSet custT="1"/>
      <dgm:spPr/>
      <dgm:t>
        <a:bodyPr/>
        <a:lstStyle/>
        <a:p>
          <a:pPr rtl="1"/>
          <a:r>
            <a:rPr lang="fa-IR" sz="1600" smtClean="0">
              <a:cs typeface="B Koodak" pitchFamily="2" charset="-78"/>
            </a:rPr>
            <a:t>مَنْ ذَا الَّذِي يَشْفَعُ عِنْدَهُ إِلَّا بِإِذْنِهِ (بقره / 255)</a:t>
          </a:r>
          <a:endParaRPr lang="fa-IR" sz="1600">
            <a:cs typeface="B Koodak" pitchFamily="2" charset="-78"/>
          </a:endParaRPr>
        </a:p>
      </dgm:t>
    </dgm:pt>
    <dgm:pt modelId="{A81FB2ED-A81F-4F1D-8CD1-425EE372827E}" type="parTrans" cxnId="{0DFD6028-A12A-4774-AD59-362C0C097D6E}">
      <dgm:prSet custT="1"/>
      <dgm:spPr/>
      <dgm:t>
        <a:bodyPr/>
        <a:lstStyle/>
        <a:p>
          <a:pPr rtl="1"/>
          <a:endParaRPr lang="fa-IR" sz="1600">
            <a:cs typeface="B Koodak" pitchFamily="2" charset="-78"/>
          </a:endParaRPr>
        </a:p>
      </dgm:t>
    </dgm:pt>
    <dgm:pt modelId="{ABD374EA-BA64-4559-B200-43F48F3B8843}" type="sibTrans" cxnId="{0DFD6028-A12A-4774-AD59-362C0C097D6E}">
      <dgm:prSet/>
      <dgm:spPr/>
      <dgm:t>
        <a:bodyPr/>
        <a:lstStyle/>
        <a:p>
          <a:pPr rtl="1"/>
          <a:endParaRPr lang="fa-IR" sz="1600">
            <a:cs typeface="B Koodak" pitchFamily="2" charset="-78"/>
          </a:endParaRPr>
        </a:p>
      </dgm:t>
    </dgm:pt>
    <dgm:pt modelId="{6D6233E3-7400-436E-8B08-8BA324E2324E}">
      <dgm:prSet custT="1"/>
      <dgm:spPr/>
      <dgm:t>
        <a:bodyPr/>
        <a:lstStyle/>
        <a:p>
          <a:pPr rtl="1"/>
          <a:r>
            <a:rPr lang="fa-IR" sz="1600" dirty="0" smtClean="0">
              <a:cs typeface="B Koodak" pitchFamily="2" charset="-78"/>
            </a:rPr>
            <a:t>4.  آياتى كه شرائطى براى   شفاعت بيان كرده است</a:t>
          </a:r>
          <a:endParaRPr lang="fa-IR" sz="1600" dirty="0">
            <a:cs typeface="B Koodak" pitchFamily="2" charset="-78"/>
          </a:endParaRPr>
        </a:p>
      </dgm:t>
    </dgm:pt>
    <dgm:pt modelId="{6867A7F3-2FC7-4F93-9086-3B2D3637890B}" type="parTrans" cxnId="{226497A7-E089-443C-B961-3BE7093ABF07}">
      <dgm:prSet custT="1"/>
      <dgm:spPr/>
      <dgm:t>
        <a:bodyPr/>
        <a:lstStyle/>
        <a:p>
          <a:pPr rtl="1"/>
          <a:endParaRPr lang="fa-IR" sz="1600">
            <a:cs typeface="B Koodak" pitchFamily="2" charset="-78"/>
          </a:endParaRPr>
        </a:p>
      </dgm:t>
    </dgm:pt>
    <dgm:pt modelId="{E8A1B674-5865-4EEC-BFF8-A701D0A82AE7}" type="sibTrans" cxnId="{226497A7-E089-443C-B961-3BE7093ABF07}">
      <dgm:prSet/>
      <dgm:spPr/>
      <dgm:t>
        <a:bodyPr/>
        <a:lstStyle/>
        <a:p>
          <a:pPr rtl="1"/>
          <a:endParaRPr lang="fa-IR" sz="1600">
            <a:cs typeface="B Koodak" pitchFamily="2" charset="-78"/>
          </a:endParaRPr>
        </a:p>
      </dgm:t>
    </dgm:pt>
    <dgm:pt modelId="{6F6CB1BC-ACDD-439E-BA6E-DFCDBFC1BEF6}">
      <dgm:prSet custT="1"/>
      <dgm:spPr/>
      <dgm:t>
        <a:bodyPr/>
        <a:lstStyle/>
        <a:p>
          <a:pPr rtl="1"/>
          <a:r>
            <a:rPr lang="fa-IR" sz="1600" smtClean="0">
              <a:cs typeface="B Koodak" pitchFamily="2" charset="-78"/>
            </a:rPr>
            <a:t>برای شفاعت کنندگان</a:t>
          </a:r>
          <a:endParaRPr lang="fa-IR" sz="1600">
            <a:cs typeface="B Koodak" pitchFamily="2" charset="-78"/>
          </a:endParaRPr>
        </a:p>
      </dgm:t>
    </dgm:pt>
    <dgm:pt modelId="{3FEFB968-6815-43F1-BA57-24AC4B50FE33}" type="parTrans" cxnId="{5A5EB55E-980A-4B3F-B6ED-28F125832A7E}">
      <dgm:prSet custT="1"/>
      <dgm:spPr/>
      <dgm:t>
        <a:bodyPr/>
        <a:lstStyle/>
        <a:p>
          <a:pPr rtl="1"/>
          <a:endParaRPr lang="fa-IR" sz="1600">
            <a:cs typeface="B Koodak" pitchFamily="2" charset="-78"/>
          </a:endParaRPr>
        </a:p>
      </dgm:t>
    </dgm:pt>
    <dgm:pt modelId="{61EEF532-21AE-4DCE-89B5-8701162925C7}" type="sibTrans" cxnId="{5A5EB55E-980A-4B3F-B6ED-28F125832A7E}">
      <dgm:prSet/>
      <dgm:spPr/>
      <dgm:t>
        <a:bodyPr/>
        <a:lstStyle/>
        <a:p>
          <a:pPr rtl="1"/>
          <a:endParaRPr lang="fa-IR" sz="1600">
            <a:cs typeface="B Koodak" pitchFamily="2" charset="-78"/>
          </a:endParaRPr>
        </a:p>
      </dgm:t>
    </dgm:pt>
    <dgm:pt modelId="{04058D87-1B9F-4710-9AA7-4BF2EE4D61B8}">
      <dgm:prSet custT="1"/>
      <dgm:spPr/>
      <dgm:t>
        <a:bodyPr/>
        <a:lstStyle/>
        <a:p>
          <a:pPr rtl="1"/>
          <a:r>
            <a:rPr lang="fa-IR" sz="1600" smtClean="0">
              <a:cs typeface="B Koodak" pitchFamily="2" charset="-78"/>
            </a:rPr>
            <a:t>برای شفاعت شوندگان</a:t>
          </a:r>
          <a:endParaRPr lang="fa-IR" sz="1600">
            <a:cs typeface="B Koodak" pitchFamily="2" charset="-78"/>
          </a:endParaRPr>
        </a:p>
      </dgm:t>
    </dgm:pt>
    <dgm:pt modelId="{57FF94DB-FEA8-4C91-A0DB-A5D5E928B30F}" type="parTrans" cxnId="{387DC003-C87A-436E-A664-71455BFD52FE}">
      <dgm:prSet custT="1"/>
      <dgm:spPr/>
      <dgm:t>
        <a:bodyPr/>
        <a:lstStyle/>
        <a:p>
          <a:pPr rtl="1"/>
          <a:endParaRPr lang="fa-IR" sz="1600">
            <a:cs typeface="B Koodak" pitchFamily="2" charset="-78"/>
          </a:endParaRPr>
        </a:p>
      </dgm:t>
    </dgm:pt>
    <dgm:pt modelId="{36E1AD0D-29B1-4CEE-B583-1D3D54B4BA1A}" type="sibTrans" cxnId="{387DC003-C87A-436E-A664-71455BFD52FE}">
      <dgm:prSet/>
      <dgm:spPr/>
      <dgm:t>
        <a:bodyPr/>
        <a:lstStyle/>
        <a:p>
          <a:pPr rtl="1"/>
          <a:endParaRPr lang="fa-IR" sz="1600">
            <a:cs typeface="B Koodak" pitchFamily="2" charset="-78"/>
          </a:endParaRPr>
        </a:p>
      </dgm:t>
    </dgm:pt>
    <dgm:pt modelId="{CBB19B1D-93F5-4191-A638-C028064D7B52}" type="pres">
      <dgm:prSet presAssocID="{D10BBFF8-F5FA-4C4F-A6FB-FB5FB2BA957C}" presName="Name0" presStyleCnt="0">
        <dgm:presLayoutVars>
          <dgm:chPref val="1"/>
          <dgm:dir val="rev"/>
          <dgm:animOne val="branch"/>
          <dgm:animLvl val="lvl"/>
          <dgm:resizeHandles val="exact"/>
        </dgm:presLayoutVars>
      </dgm:prSet>
      <dgm:spPr/>
      <dgm:t>
        <a:bodyPr/>
        <a:lstStyle/>
        <a:p>
          <a:pPr rtl="1"/>
          <a:endParaRPr lang="fa-IR"/>
        </a:p>
      </dgm:t>
    </dgm:pt>
    <dgm:pt modelId="{E6EB1614-768F-4B65-BCBD-80A4055DF197}" type="pres">
      <dgm:prSet presAssocID="{A24DE455-2926-40FB-B2F5-C4B19A56EE65}" presName="root1" presStyleCnt="0"/>
      <dgm:spPr/>
    </dgm:pt>
    <dgm:pt modelId="{9C07F8CC-0764-4B83-8E32-353977D7CFEB}" type="pres">
      <dgm:prSet presAssocID="{A24DE455-2926-40FB-B2F5-C4B19A56EE65}" presName="LevelOneTextNode" presStyleLbl="node0" presStyleIdx="0" presStyleCnt="1" custAng="10800000" custScaleY="124679">
        <dgm:presLayoutVars>
          <dgm:chPref val="3"/>
        </dgm:presLayoutVars>
      </dgm:prSet>
      <dgm:spPr/>
      <dgm:t>
        <a:bodyPr/>
        <a:lstStyle/>
        <a:p>
          <a:pPr rtl="1"/>
          <a:endParaRPr lang="fa-IR"/>
        </a:p>
      </dgm:t>
    </dgm:pt>
    <dgm:pt modelId="{08B51AD7-465D-47C3-AEBC-04B9B0F2870F}" type="pres">
      <dgm:prSet presAssocID="{A24DE455-2926-40FB-B2F5-C4B19A56EE65}" presName="level2hierChild" presStyleCnt="0"/>
      <dgm:spPr/>
    </dgm:pt>
    <dgm:pt modelId="{5D51566F-CC3F-4E18-BC2A-31522B16FA5B}" type="pres">
      <dgm:prSet presAssocID="{8CE30272-C3D7-4A63-BF1E-057616DFEC8C}" presName="conn2-1" presStyleLbl="parChTrans1D2" presStyleIdx="0" presStyleCnt="4"/>
      <dgm:spPr/>
      <dgm:t>
        <a:bodyPr/>
        <a:lstStyle/>
        <a:p>
          <a:pPr rtl="1"/>
          <a:endParaRPr lang="fa-IR"/>
        </a:p>
      </dgm:t>
    </dgm:pt>
    <dgm:pt modelId="{26721F96-8838-4676-9939-E2A001F494C4}" type="pres">
      <dgm:prSet presAssocID="{8CE30272-C3D7-4A63-BF1E-057616DFEC8C}" presName="connTx" presStyleLbl="parChTrans1D2" presStyleIdx="0" presStyleCnt="4"/>
      <dgm:spPr/>
      <dgm:t>
        <a:bodyPr/>
        <a:lstStyle/>
        <a:p>
          <a:pPr rtl="1"/>
          <a:endParaRPr lang="fa-IR"/>
        </a:p>
      </dgm:t>
    </dgm:pt>
    <dgm:pt modelId="{42D5A0B7-CF53-4E45-8854-3562DB81FECD}" type="pres">
      <dgm:prSet presAssocID="{D915F926-207E-4965-B3D6-3475CCD4F3FD}" presName="root2" presStyleCnt="0"/>
      <dgm:spPr/>
    </dgm:pt>
    <dgm:pt modelId="{266B1B63-EC29-4452-8C3A-AE33ADF89D99}" type="pres">
      <dgm:prSet presAssocID="{D915F926-207E-4965-B3D6-3475CCD4F3FD}" presName="LevelTwoTextNode" presStyleLbl="node2" presStyleIdx="0" presStyleCnt="4">
        <dgm:presLayoutVars>
          <dgm:chPref val="3"/>
        </dgm:presLayoutVars>
      </dgm:prSet>
      <dgm:spPr/>
      <dgm:t>
        <a:bodyPr/>
        <a:lstStyle/>
        <a:p>
          <a:pPr rtl="1"/>
          <a:endParaRPr lang="fa-IR"/>
        </a:p>
      </dgm:t>
    </dgm:pt>
    <dgm:pt modelId="{E58A10B1-A4C4-40D9-856D-FDAAABEC4264}" type="pres">
      <dgm:prSet presAssocID="{D915F926-207E-4965-B3D6-3475CCD4F3FD}" presName="level3hierChild" presStyleCnt="0"/>
      <dgm:spPr/>
    </dgm:pt>
    <dgm:pt modelId="{E29E7C47-728A-4A35-90BC-D059EA9F6ECC}" type="pres">
      <dgm:prSet presAssocID="{892E195D-4EFA-41A2-B2E7-D255EC0442EA}" presName="conn2-1" presStyleLbl="parChTrans1D3" presStyleIdx="0" presStyleCnt="6"/>
      <dgm:spPr/>
      <dgm:t>
        <a:bodyPr/>
        <a:lstStyle/>
        <a:p>
          <a:pPr rtl="1"/>
          <a:endParaRPr lang="fa-IR"/>
        </a:p>
      </dgm:t>
    </dgm:pt>
    <dgm:pt modelId="{1A69263F-467D-423F-B654-5AC7314F2648}" type="pres">
      <dgm:prSet presAssocID="{892E195D-4EFA-41A2-B2E7-D255EC0442EA}" presName="connTx" presStyleLbl="parChTrans1D3" presStyleIdx="0" presStyleCnt="6"/>
      <dgm:spPr/>
      <dgm:t>
        <a:bodyPr/>
        <a:lstStyle/>
        <a:p>
          <a:pPr rtl="1"/>
          <a:endParaRPr lang="fa-IR"/>
        </a:p>
      </dgm:t>
    </dgm:pt>
    <dgm:pt modelId="{FBB1FD15-830B-4A77-A629-57E6C93FCAB9}" type="pres">
      <dgm:prSet presAssocID="{5D44BAE2-3106-4CB7-88C5-172C04F07D74}" presName="root2" presStyleCnt="0"/>
      <dgm:spPr/>
    </dgm:pt>
    <dgm:pt modelId="{4E0B7674-6238-4158-800A-2487423CF56F}" type="pres">
      <dgm:prSet presAssocID="{5D44BAE2-3106-4CB7-88C5-172C04F07D74}" presName="LevelTwoTextNode" presStyleLbl="node3" presStyleIdx="0" presStyleCnt="6" custScaleX="146532">
        <dgm:presLayoutVars>
          <dgm:chPref val="3"/>
        </dgm:presLayoutVars>
      </dgm:prSet>
      <dgm:spPr/>
      <dgm:t>
        <a:bodyPr/>
        <a:lstStyle/>
        <a:p>
          <a:pPr rtl="1"/>
          <a:endParaRPr lang="fa-IR"/>
        </a:p>
      </dgm:t>
    </dgm:pt>
    <dgm:pt modelId="{AB9371A3-0A91-480A-9A61-DB3439363381}" type="pres">
      <dgm:prSet presAssocID="{5D44BAE2-3106-4CB7-88C5-172C04F07D74}" presName="level3hierChild" presStyleCnt="0"/>
      <dgm:spPr/>
    </dgm:pt>
    <dgm:pt modelId="{A8328526-3D19-4983-89C7-CA09123E2C69}" type="pres">
      <dgm:prSet presAssocID="{6D737748-89EC-441E-9AEF-3FF8A33AD25A}" presName="conn2-1" presStyleLbl="parChTrans1D2" presStyleIdx="1" presStyleCnt="4"/>
      <dgm:spPr/>
      <dgm:t>
        <a:bodyPr/>
        <a:lstStyle/>
        <a:p>
          <a:pPr rtl="1"/>
          <a:endParaRPr lang="fa-IR"/>
        </a:p>
      </dgm:t>
    </dgm:pt>
    <dgm:pt modelId="{F2FBE6E9-D2E3-422B-81EC-A51C52B70A20}" type="pres">
      <dgm:prSet presAssocID="{6D737748-89EC-441E-9AEF-3FF8A33AD25A}" presName="connTx" presStyleLbl="parChTrans1D2" presStyleIdx="1" presStyleCnt="4"/>
      <dgm:spPr/>
      <dgm:t>
        <a:bodyPr/>
        <a:lstStyle/>
        <a:p>
          <a:pPr rtl="1"/>
          <a:endParaRPr lang="fa-IR"/>
        </a:p>
      </dgm:t>
    </dgm:pt>
    <dgm:pt modelId="{3C86B379-E3E9-44AB-B365-B1F35486A7AB}" type="pres">
      <dgm:prSet presAssocID="{4FCA7632-157D-4811-B141-02D8726AA60D}" presName="root2" presStyleCnt="0"/>
      <dgm:spPr/>
    </dgm:pt>
    <dgm:pt modelId="{3EE434DF-32F7-4FD9-8855-72F93186475D}" type="pres">
      <dgm:prSet presAssocID="{4FCA7632-157D-4811-B141-02D8726AA60D}" presName="LevelTwoTextNode" presStyleLbl="node2" presStyleIdx="1" presStyleCnt="4">
        <dgm:presLayoutVars>
          <dgm:chPref val="3"/>
        </dgm:presLayoutVars>
      </dgm:prSet>
      <dgm:spPr/>
      <dgm:t>
        <a:bodyPr/>
        <a:lstStyle/>
        <a:p>
          <a:pPr rtl="1"/>
          <a:endParaRPr lang="fa-IR"/>
        </a:p>
      </dgm:t>
    </dgm:pt>
    <dgm:pt modelId="{CF469170-22C8-429E-AFEA-5FAA5D43FE43}" type="pres">
      <dgm:prSet presAssocID="{4FCA7632-157D-4811-B141-02D8726AA60D}" presName="level3hierChild" presStyleCnt="0"/>
      <dgm:spPr/>
    </dgm:pt>
    <dgm:pt modelId="{2E0EB74B-71FB-4301-8C24-9F1119DB5F1A}" type="pres">
      <dgm:prSet presAssocID="{D5008B40-6A7D-420C-A035-FE3DF636829E}" presName="conn2-1" presStyleLbl="parChTrans1D3" presStyleIdx="1" presStyleCnt="6"/>
      <dgm:spPr/>
      <dgm:t>
        <a:bodyPr/>
        <a:lstStyle/>
        <a:p>
          <a:pPr rtl="1"/>
          <a:endParaRPr lang="fa-IR"/>
        </a:p>
      </dgm:t>
    </dgm:pt>
    <dgm:pt modelId="{74F25B42-0B24-4136-9357-E8765DD3A3FB}" type="pres">
      <dgm:prSet presAssocID="{D5008B40-6A7D-420C-A035-FE3DF636829E}" presName="connTx" presStyleLbl="parChTrans1D3" presStyleIdx="1" presStyleCnt="6"/>
      <dgm:spPr/>
      <dgm:t>
        <a:bodyPr/>
        <a:lstStyle/>
        <a:p>
          <a:pPr rtl="1"/>
          <a:endParaRPr lang="fa-IR"/>
        </a:p>
      </dgm:t>
    </dgm:pt>
    <dgm:pt modelId="{E79CF44B-E08C-4F7D-94B0-AEDD41D3E728}" type="pres">
      <dgm:prSet presAssocID="{82D1A2EA-B0AE-4169-839D-590C8B3417A0}" presName="root2" presStyleCnt="0"/>
      <dgm:spPr/>
    </dgm:pt>
    <dgm:pt modelId="{02EE9F3A-C105-4AF8-8ECC-B482F1EB33E0}" type="pres">
      <dgm:prSet presAssocID="{82D1A2EA-B0AE-4169-839D-590C8B3417A0}" presName="LevelTwoTextNode" presStyleLbl="node3" presStyleIdx="1" presStyleCnt="6" custScaleX="146532">
        <dgm:presLayoutVars>
          <dgm:chPref val="3"/>
        </dgm:presLayoutVars>
      </dgm:prSet>
      <dgm:spPr/>
      <dgm:t>
        <a:bodyPr/>
        <a:lstStyle/>
        <a:p>
          <a:pPr rtl="1"/>
          <a:endParaRPr lang="fa-IR"/>
        </a:p>
      </dgm:t>
    </dgm:pt>
    <dgm:pt modelId="{D4629C4D-811F-4196-A3FB-262C74F71BC9}" type="pres">
      <dgm:prSet presAssocID="{82D1A2EA-B0AE-4169-839D-590C8B3417A0}" presName="level3hierChild" presStyleCnt="0"/>
      <dgm:spPr/>
    </dgm:pt>
    <dgm:pt modelId="{B1BCC810-8EBE-4909-B51D-11C485305A3F}" type="pres">
      <dgm:prSet presAssocID="{660976C7-4EFA-4AD8-9B81-8DFEA2168E71}" presName="conn2-1" presStyleLbl="parChTrans1D3" presStyleIdx="2" presStyleCnt="6"/>
      <dgm:spPr/>
      <dgm:t>
        <a:bodyPr/>
        <a:lstStyle/>
        <a:p>
          <a:pPr rtl="1"/>
          <a:endParaRPr lang="fa-IR"/>
        </a:p>
      </dgm:t>
    </dgm:pt>
    <dgm:pt modelId="{B4D89D00-270C-41A1-91FB-3CF810E94527}" type="pres">
      <dgm:prSet presAssocID="{660976C7-4EFA-4AD8-9B81-8DFEA2168E71}" presName="connTx" presStyleLbl="parChTrans1D3" presStyleIdx="2" presStyleCnt="6"/>
      <dgm:spPr/>
      <dgm:t>
        <a:bodyPr/>
        <a:lstStyle/>
        <a:p>
          <a:pPr rtl="1"/>
          <a:endParaRPr lang="fa-IR"/>
        </a:p>
      </dgm:t>
    </dgm:pt>
    <dgm:pt modelId="{3C659AC3-C43D-4E78-98D6-84E9AF1DD608}" type="pres">
      <dgm:prSet presAssocID="{A1539DB3-20C3-49C3-96F2-49C0F88030B0}" presName="root2" presStyleCnt="0"/>
      <dgm:spPr/>
    </dgm:pt>
    <dgm:pt modelId="{E4203AA1-DFED-4290-91C7-9AC8E58F01CD}" type="pres">
      <dgm:prSet presAssocID="{A1539DB3-20C3-49C3-96F2-49C0F88030B0}" presName="LevelTwoTextNode" presStyleLbl="node3" presStyleIdx="2" presStyleCnt="6" custScaleX="146532">
        <dgm:presLayoutVars>
          <dgm:chPref val="3"/>
        </dgm:presLayoutVars>
      </dgm:prSet>
      <dgm:spPr/>
      <dgm:t>
        <a:bodyPr/>
        <a:lstStyle/>
        <a:p>
          <a:pPr rtl="1"/>
          <a:endParaRPr lang="fa-IR"/>
        </a:p>
      </dgm:t>
    </dgm:pt>
    <dgm:pt modelId="{9AF6DF04-7C94-42C1-A2A1-6CF16657F637}" type="pres">
      <dgm:prSet presAssocID="{A1539DB3-20C3-49C3-96F2-49C0F88030B0}" presName="level3hierChild" presStyleCnt="0"/>
      <dgm:spPr/>
    </dgm:pt>
    <dgm:pt modelId="{4D962AE1-9735-4580-8C10-E7B6821D2FF3}" type="pres">
      <dgm:prSet presAssocID="{E9E879DE-D61F-4E71-93C5-D713CBC742AA}" presName="conn2-1" presStyleLbl="parChTrans1D2" presStyleIdx="2" presStyleCnt="4"/>
      <dgm:spPr/>
      <dgm:t>
        <a:bodyPr/>
        <a:lstStyle/>
        <a:p>
          <a:pPr rtl="1"/>
          <a:endParaRPr lang="fa-IR"/>
        </a:p>
      </dgm:t>
    </dgm:pt>
    <dgm:pt modelId="{B58BDE74-DF0F-4EE6-8869-4A1087D3990C}" type="pres">
      <dgm:prSet presAssocID="{E9E879DE-D61F-4E71-93C5-D713CBC742AA}" presName="connTx" presStyleLbl="parChTrans1D2" presStyleIdx="2" presStyleCnt="4"/>
      <dgm:spPr/>
      <dgm:t>
        <a:bodyPr/>
        <a:lstStyle/>
        <a:p>
          <a:pPr rtl="1"/>
          <a:endParaRPr lang="fa-IR"/>
        </a:p>
      </dgm:t>
    </dgm:pt>
    <dgm:pt modelId="{73003E55-4D7E-46A0-8753-E1D18EEBA481}" type="pres">
      <dgm:prSet presAssocID="{E0493396-2BA7-4F5A-B2C6-77C23806F2CB}" presName="root2" presStyleCnt="0"/>
      <dgm:spPr/>
    </dgm:pt>
    <dgm:pt modelId="{EFFBBB69-4CF3-4704-BBDD-45684DC80330}" type="pres">
      <dgm:prSet presAssocID="{E0493396-2BA7-4F5A-B2C6-77C23806F2CB}" presName="LevelTwoTextNode" presStyleLbl="node2" presStyleIdx="2" presStyleCnt="4">
        <dgm:presLayoutVars>
          <dgm:chPref val="3"/>
        </dgm:presLayoutVars>
      </dgm:prSet>
      <dgm:spPr/>
      <dgm:t>
        <a:bodyPr/>
        <a:lstStyle/>
        <a:p>
          <a:pPr rtl="1"/>
          <a:endParaRPr lang="fa-IR"/>
        </a:p>
      </dgm:t>
    </dgm:pt>
    <dgm:pt modelId="{A6820D8A-9EE4-45D2-881D-B35C3FB3D15B}" type="pres">
      <dgm:prSet presAssocID="{E0493396-2BA7-4F5A-B2C6-77C23806F2CB}" presName="level3hierChild" presStyleCnt="0"/>
      <dgm:spPr/>
    </dgm:pt>
    <dgm:pt modelId="{3984BAE9-7420-461F-A5A6-4980CC49DFB8}" type="pres">
      <dgm:prSet presAssocID="{A81FB2ED-A81F-4F1D-8CD1-425EE372827E}" presName="conn2-1" presStyleLbl="parChTrans1D3" presStyleIdx="3" presStyleCnt="6"/>
      <dgm:spPr/>
      <dgm:t>
        <a:bodyPr/>
        <a:lstStyle/>
        <a:p>
          <a:pPr rtl="1"/>
          <a:endParaRPr lang="fa-IR"/>
        </a:p>
      </dgm:t>
    </dgm:pt>
    <dgm:pt modelId="{E6D96318-EA31-4BD3-B841-8125BC71D0BB}" type="pres">
      <dgm:prSet presAssocID="{A81FB2ED-A81F-4F1D-8CD1-425EE372827E}" presName="connTx" presStyleLbl="parChTrans1D3" presStyleIdx="3" presStyleCnt="6"/>
      <dgm:spPr/>
      <dgm:t>
        <a:bodyPr/>
        <a:lstStyle/>
        <a:p>
          <a:pPr rtl="1"/>
          <a:endParaRPr lang="fa-IR"/>
        </a:p>
      </dgm:t>
    </dgm:pt>
    <dgm:pt modelId="{95C66AE2-DBAD-4DAF-87B1-7674C25DCAFA}" type="pres">
      <dgm:prSet presAssocID="{D5399FEB-326A-4044-80C7-DDC5D48489ED}" presName="root2" presStyleCnt="0"/>
      <dgm:spPr/>
    </dgm:pt>
    <dgm:pt modelId="{4CAA1948-FF27-4428-8B51-AEA95AA80CCD}" type="pres">
      <dgm:prSet presAssocID="{D5399FEB-326A-4044-80C7-DDC5D48489ED}" presName="LevelTwoTextNode" presStyleLbl="node3" presStyleIdx="3" presStyleCnt="6" custScaleX="146532">
        <dgm:presLayoutVars>
          <dgm:chPref val="3"/>
        </dgm:presLayoutVars>
      </dgm:prSet>
      <dgm:spPr/>
      <dgm:t>
        <a:bodyPr/>
        <a:lstStyle/>
        <a:p>
          <a:pPr rtl="1"/>
          <a:endParaRPr lang="fa-IR"/>
        </a:p>
      </dgm:t>
    </dgm:pt>
    <dgm:pt modelId="{3396BA7E-E568-4AA6-91EA-A3EC30E4D0D5}" type="pres">
      <dgm:prSet presAssocID="{D5399FEB-326A-4044-80C7-DDC5D48489ED}" presName="level3hierChild" presStyleCnt="0"/>
      <dgm:spPr/>
    </dgm:pt>
    <dgm:pt modelId="{465C527B-6045-48FF-B43B-1E246323336B}" type="pres">
      <dgm:prSet presAssocID="{6867A7F3-2FC7-4F93-9086-3B2D3637890B}" presName="conn2-1" presStyleLbl="parChTrans1D2" presStyleIdx="3" presStyleCnt="4"/>
      <dgm:spPr/>
      <dgm:t>
        <a:bodyPr/>
        <a:lstStyle/>
        <a:p>
          <a:pPr rtl="1"/>
          <a:endParaRPr lang="fa-IR"/>
        </a:p>
      </dgm:t>
    </dgm:pt>
    <dgm:pt modelId="{F6929489-21F3-45FC-AB71-1B8F6E357142}" type="pres">
      <dgm:prSet presAssocID="{6867A7F3-2FC7-4F93-9086-3B2D3637890B}" presName="connTx" presStyleLbl="parChTrans1D2" presStyleIdx="3" presStyleCnt="4"/>
      <dgm:spPr/>
      <dgm:t>
        <a:bodyPr/>
        <a:lstStyle/>
        <a:p>
          <a:pPr rtl="1"/>
          <a:endParaRPr lang="fa-IR"/>
        </a:p>
      </dgm:t>
    </dgm:pt>
    <dgm:pt modelId="{0E1830D7-8D0C-4A96-B13B-AA364E17138F}" type="pres">
      <dgm:prSet presAssocID="{6D6233E3-7400-436E-8B08-8BA324E2324E}" presName="root2" presStyleCnt="0"/>
      <dgm:spPr/>
    </dgm:pt>
    <dgm:pt modelId="{CAAB2830-DA48-4F9E-ACBD-733F3AB0A17C}" type="pres">
      <dgm:prSet presAssocID="{6D6233E3-7400-436E-8B08-8BA324E2324E}" presName="LevelTwoTextNode" presStyleLbl="node2" presStyleIdx="3" presStyleCnt="4">
        <dgm:presLayoutVars>
          <dgm:chPref val="3"/>
        </dgm:presLayoutVars>
      </dgm:prSet>
      <dgm:spPr/>
      <dgm:t>
        <a:bodyPr/>
        <a:lstStyle/>
        <a:p>
          <a:pPr rtl="1"/>
          <a:endParaRPr lang="fa-IR"/>
        </a:p>
      </dgm:t>
    </dgm:pt>
    <dgm:pt modelId="{3A19C5E2-8FF0-4B57-A78F-78A7E49D473B}" type="pres">
      <dgm:prSet presAssocID="{6D6233E3-7400-436E-8B08-8BA324E2324E}" presName="level3hierChild" presStyleCnt="0"/>
      <dgm:spPr/>
    </dgm:pt>
    <dgm:pt modelId="{5F73269E-FAD4-465A-B6AD-C083BA59BD0C}" type="pres">
      <dgm:prSet presAssocID="{3FEFB968-6815-43F1-BA57-24AC4B50FE33}" presName="conn2-1" presStyleLbl="parChTrans1D3" presStyleIdx="4" presStyleCnt="6"/>
      <dgm:spPr/>
      <dgm:t>
        <a:bodyPr/>
        <a:lstStyle/>
        <a:p>
          <a:pPr rtl="1"/>
          <a:endParaRPr lang="fa-IR"/>
        </a:p>
      </dgm:t>
    </dgm:pt>
    <dgm:pt modelId="{A1010BB7-4C0A-47EC-9226-557DE4E5F6BA}" type="pres">
      <dgm:prSet presAssocID="{3FEFB968-6815-43F1-BA57-24AC4B50FE33}" presName="connTx" presStyleLbl="parChTrans1D3" presStyleIdx="4" presStyleCnt="6"/>
      <dgm:spPr/>
      <dgm:t>
        <a:bodyPr/>
        <a:lstStyle/>
        <a:p>
          <a:pPr rtl="1"/>
          <a:endParaRPr lang="fa-IR"/>
        </a:p>
      </dgm:t>
    </dgm:pt>
    <dgm:pt modelId="{135115DD-9CFD-4F63-96BE-8A49CBF6E6D6}" type="pres">
      <dgm:prSet presAssocID="{6F6CB1BC-ACDD-439E-BA6E-DFCDBFC1BEF6}" presName="root2" presStyleCnt="0"/>
      <dgm:spPr/>
    </dgm:pt>
    <dgm:pt modelId="{AB1D91DA-5775-4EA1-B965-7355CD82AEFE}" type="pres">
      <dgm:prSet presAssocID="{6F6CB1BC-ACDD-439E-BA6E-DFCDBFC1BEF6}" presName="LevelTwoTextNode" presStyleLbl="node3" presStyleIdx="4" presStyleCnt="6" custScaleX="77230">
        <dgm:presLayoutVars>
          <dgm:chPref val="3"/>
        </dgm:presLayoutVars>
      </dgm:prSet>
      <dgm:spPr/>
      <dgm:t>
        <a:bodyPr/>
        <a:lstStyle/>
        <a:p>
          <a:pPr rtl="1"/>
          <a:endParaRPr lang="fa-IR"/>
        </a:p>
      </dgm:t>
    </dgm:pt>
    <dgm:pt modelId="{E6F4A5F7-806B-4068-8399-775979D15D99}" type="pres">
      <dgm:prSet presAssocID="{6F6CB1BC-ACDD-439E-BA6E-DFCDBFC1BEF6}" presName="level3hierChild" presStyleCnt="0"/>
      <dgm:spPr/>
    </dgm:pt>
    <dgm:pt modelId="{6D594D97-553F-401A-8DCC-727B8EAFF000}" type="pres">
      <dgm:prSet presAssocID="{57FF94DB-FEA8-4C91-A0DB-A5D5E928B30F}" presName="conn2-1" presStyleLbl="parChTrans1D3" presStyleIdx="5" presStyleCnt="6"/>
      <dgm:spPr/>
      <dgm:t>
        <a:bodyPr/>
        <a:lstStyle/>
        <a:p>
          <a:pPr rtl="1"/>
          <a:endParaRPr lang="fa-IR"/>
        </a:p>
      </dgm:t>
    </dgm:pt>
    <dgm:pt modelId="{3F9863D1-B519-4216-A565-47FFBC7E92B5}" type="pres">
      <dgm:prSet presAssocID="{57FF94DB-FEA8-4C91-A0DB-A5D5E928B30F}" presName="connTx" presStyleLbl="parChTrans1D3" presStyleIdx="5" presStyleCnt="6"/>
      <dgm:spPr/>
      <dgm:t>
        <a:bodyPr/>
        <a:lstStyle/>
        <a:p>
          <a:pPr rtl="1"/>
          <a:endParaRPr lang="fa-IR"/>
        </a:p>
      </dgm:t>
    </dgm:pt>
    <dgm:pt modelId="{FB5A9663-369C-455E-BCC1-F3D72F078626}" type="pres">
      <dgm:prSet presAssocID="{04058D87-1B9F-4710-9AA7-4BF2EE4D61B8}" presName="root2" presStyleCnt="0"/>
      <dgm:spPr/>
    </dgm:pt>
    <dgm:pt modelId="{DD61AAAA-E122-4027-AA04-3158E373F409}" type="pres">
      <dgm:prSet presAssocID="{04058D87-1B9F-4710-9AA7-4BF2EE4D61B8}" presName="LevelTwoTextNode" presStyleLbl="node3" presStyleIdx="5" presStyleCnt="6" custScaleX="77230">
        <dgm:presLayoutVars>
          <dgm:chPref val="3"/>
        </dgm:presLayoutVars>
      </dgm:prSet>
      <dgm:spPr/>
      <dgm:t>
        <a:bodyPr/>
        <a:lstStyle/>
        <a:p>
          <a:pPr rtl="1"/>
          <a:endParaRPr lang="fa-IR"/>
        </a:p>
      </dgm:t>
    </dgm:pt>
    <dgm:pt modelId="{A928BB60-FA3E-4F29-A4B8-CCFB2E8FC5D5}" type="pres">
      <dgm:prSet presAssocID="{04058D87-1B9F-4710-9AA7-4BF2EE4D61B8}" presName="level3hierChild" presStyleCnt="0"/>
      <dgm:spPr/>
    </dgm:pt>
  </dgm:ptLst>
  <dgm:cxnLst>
    <dgm:cxn modelId="{4F1A135C-B238-4D97-82C2-5A63C8A6B1FE}" type="presOf" srcId="{57FF94DB-FEA8-4C91-A0DB-A5D5E928B30F}" destId="{3F9863D1-B519-4216-A565-47FFBC7E92B5}" srcOrd="1" destOrd="0" presId="urn:microsoft.com/office/officeart/2008/layout/HorizontalMultiLevelHierarchy"/>
    <dgm:cxn modelId="{387DC003-C87A-436E-A664-71455BFD52FE}" srcId="{6D6233E3-7400-436E-8B08-8BA324E2324E}" destId="{04058D87-1B9F-4710-9AA7-4BF2EE4D61B8}" srcOrd="1" destOrd="0" parTransId="{57FF94DB-FEA8-4C91-A0DB-A5D5E928B30F}" sibTransId="{36E1AD0D-29B1-4CEE-B583-1D3D54B4BA1A}"/>
    <dgm:cxn modelId="{F5F4CD62-3878-4F1A-98DF-6A0B3F532B82}" srcId="{4FCA7632-157D-4811-B141-02D8726AA60D}" destId="{82D1A2EA-B0AE-4169-839D-590C8B3417A0}" srcOrd="0" destOrd="0" parTransId="{D5008B40-6A7D-420C-A035-FE3DF636829E}" sibTransId="{B8FD6773-19D3-4E33-947D-ECF1C039782F}"/>
    <dgm:cxn modelId="{2FBCBF4D-366B-468D-B98C-4EBDB161CA06}" type="presOf" srcId="{A1539DB3-20C3-49C3-96F2-49C0F88030B0}" destId="{E4203AA1-DFED-4290-91C7-9AC8E58F01CD}" srcOrd="0" destOrd="0" presId="urn:microsoft.com/office/officeart/2008/layout/HorizontalMultiLevelHierarchy"/>
    <dgm:cxn modelId="{94F6EE60-3585-404A-9912-156E8CC1BB4A}" type="presOf" srcId="{A81FB2ED-A81F-4F1D-8CD1-425EE372827E}" destId="{3984BAE9-7420-461F-A5A6-4980CC49DFB8}" srcOrd="0" destOrd="0" presId="urn:microsoft.com/office/officeart/2008/layout/HorizontalMultiLevelHierarchy"/>
    <dgm:cxn modelId="{F9652EF3-8AE9-45AE-940D-CBDD24A80228}" type="presOf" srcId="{660976C7-4EFA-4AD8-9B81-8DFEA2168E71}" destId="{B4D89D00-270C-41A1-91FB-3CF810E94527}" srcOrd="1" destOrd="0" presId="urn:microsoft.com/office/officeart/2008/layout/HorizontalMultiLevelHierarchy"/>
    <dgm:cxn modelId="{F97F3CE9-3C71-42E6-9FD7-B6EE8CEB9EBA}" type="presOf" srcId="{3FEFB968-6815-43F1-BA57-24AC4B50FE33}" destId="{5F73269E-FAD4-465A-B6AD-C083BA59BD0C}" srcOrd="0" destOrd="0" presId="urn:microsoft.com/office/officeart/2008/layout/HorizontalMultiLevelHierarchy"/>
    <dgm:cxn modelId="{612819E0-9E18-481B-A83C-0C3ECB9B54E0}" srcId="{4FCA7632-157D-4811-B141-02D8726AA60D}" destId="{A1539DB3-20C3-49C3-96F2-49C0F88030B0}" srcOrd="1" destOrd="0" parTransId="{660976C7-4EFA-4AD8-9B81-8DFEA2168E71}" sibTransId="{5D4B9B57-BF4B-44B3-BD5F-FC2DD33DC0C1}"/>
    <dgm:cxn modelId="{6DFE944A-462D-4B90-A533-D3D84783947B}" type="presOf" srcId="{E9E879DE-D61F-4E71-93C5-D713CBC742AA}" destId="{B58BDE74-DF0F-4EE6-8869-4A1087D3990C}" srcOrd="1" destOrd="0" presId="urn:microsoft.com/office/officeart/2008/layout/HorizontalMultiLevelHierarchy"/>
    <dgm:cxn modelId="{FAFBD2C8-C7B9-433A-9A06-F119E8B2D5CF}" type="presOf" srcId="{04058D87-1B9F-4710-9AA7-4BF2EE4D61B8}" destId="{DD61AAAA-E122-4027-AA04-3158E373F409}" srcOrd="0" destOrd="0" presId="urn:microsoft.com/office/officeart/2008/layout/HorizontalMultiLevelHierarchy"/>
    <dgm:cxn modelId="{04543874-3802-4389-9B1D-65D475F65C08}" type="presOf" srcId="{57FF94DB-FEA8-4C91-A0DB-A5D5E928B30F}" destId="{6D594D97-553F-401A-8DCC-727B8EAFF000}" srcOrd="0" destOrd="0" presId="urn:microsoft.com/office/officeart/2008/layout/HorizontalMultiLevelHierarchy"/>
    <dgm:cxn modelId="{10E0A962-8ACC-49A5-AB41-B04BE3F7616F}" type="presOf" srcId="{6D737748-89EC-441E-9AEF-3FF8A33AD25A}" destId="{A8328526-3D19-4983-89C7-CA09123E2C69}" srcOrd="0" destOrd="0" presId="urn:microsoft.com/office/officeart/2008/layout/HorizontalMultiLevelHierarchy"/>
    <dgm:cxn modelId="{C32B2201-133B-42F5-A1F8-8690BF7F8313}" srcId="{D915F926-207E-4965-B3D6-3475CCD4F3FD}" destId="{5D44BAE2-3106-4CB7-88C5-172C04F07D74}" srcOrd="0" destOrd="0" parTransId="{892E195D-4EFA-41A2-B2E7-D255EC0442EA}" sibTransId="{8BE146C1-75B5-4AD7-9359-A36DBCAC85B4}"/>
    <dgm:cxn modelId="{C0866830-0926-45CA-BD45-C5EA8D3CD77C}" srcId="{A24DE455-2926-40FB-B2F5-C4B19A56EE65}" destId="{D915F926-207E-4965-B3D6-3475CCD4F3FD}" srcOrd="0" destOrd="0" parTransId="{8CE30272-C3D7-4A63-BF1E-057616DFEC8C}" sibTransId="{46430A85-D4BA-4359-AC1B-DAEF16F711D4}"/>
    <dgm:cxn modelId="{0DFD6028-A12A-4774-AD59-362C0C097D6E}" srcId="{E0493396-2BA7-4F5A-B2C6-77C23806F2CB}" destId="{D5399FEB-326A-4044-80C7-DDC5D48489ED}" srcOrd="0" destOrd="0" parTransId="{A81FB2ED-A81F-4F1D-8CD1-425EE372827E}" sibTransId="{ABD374EA-BA64-4559-B200-43F48F3B8843}"/>
    <dgm:cxn modelId="{28795AFA-ECAF-4B4C-AB1E-5E1C2A2F1828}" srcId="{A24DE455-2926-40FB-B2F5-C4B19A56EE65}" destId="{4FCA7632-157D-4811-B141-02D8726AA60D}" srcOrd="1" destOrd="0" parTransId="{6D737748-89EC-441E-9AEF-3FF8A33AD25A}" sibTransId="{78674EBA-7DA6-4CDB-BCD3-9EA57627F635}"/>
    <dgm:cxn modelId="{74579D7D-EC02-4474-AFC7-5773E847550C}" type="presOf" srcId="{8CE30272-C3D7-4A63-BF1E-057616DFEC8C}" destId="{5D51566F-CC3F-4E18-BC2A-31522B16FA5B}" srcOrd="0" destOrd="0" presId="urn:microsoft.com/office/officeart/2008/layout/HorizontalMultiLevelHierarchy"/>
    <dgm:cxn modelId="{902122AD-3B54-4E95-A33C-AECD5303C204}" type="presOf" srcId="{D10BBFF8-F5FA-4C4F-A6FB-FB5FB2BA957C}" destId="{CBB19B1D-93F5-4191-A638-C028064D7B52}" srcOrd="0" destOrd="0" presId="urn:microsoft.com/office/officeart/2008/layout/HorizontalMultiLevelHierarchy"/>
    <dgm:cxn modelId="{3C36CC4A-8EA0-47DD-AB89-01EF5CA18E03}" type="presOf" srcId="{6D737748-89EC-441E-9AEF-3FF8A33AD25A}" destId="{F2FBE6E9-D2E3-422B-81EC-A51C52B70A20}" srcOrd="1" destOrd="0" presId="urn:microsoft.com/office/officeart/2008/layout/HorizontalMultiLevelHierarchy"/>
    <dgm:cxn modelId="{273329A7-738A-4371-8F98-33DFFCCC189C}" type="presOf" srcId="{892E195D-4EFA-41A2-B2E7-D255EC0442EA}" destId="{1A69263F-467D-423F-B654-5AC7314F2648}" srcOrd="1" destOrd="0" presId="urn:microsoft.com/office/officeart/2008/layout/HorizontalMultiLevelHierarchy"/>
    <dgm:cxn modelId="{C173AEF4-C16E-4769-8275-B07826D61E01}" type="presOf" srcId="{D915F926-207E-4965-B3D6-3475CCD4F3FD}" destId="{266B1B63-EC29-4452-8C3A-AE33ADF89D99}" srcOrd="0" destOrd="0" presId="urn:microsoft.com/office/officeart/2008/layout/HorizontalMultiLevelHierarchy"/>
    <dgm:cxn modelId="{9B592349-981F-4995-8891-E2E75A8CD545}" srcId="{D10BBFF8-F5FA-4C4F-A6FB-FB5FB2BA957C}" destId="{A24DE455-2926-40FB-B2F5-C4B19A56EE65}" srcOrd="0" destOrd="0" parTransId="{6AB100BB-985A-4762-8B64-6B9415D9CB01}" sibTransId="{BE912F48-0A71-475B-A048-BE04E8308D63}"/>
    <dgm:cxn modelId="{941F7474-1F4A-4E46-ADBA-410F0F5D9F7A}" type="presOf" srcId="{E0493396-2BA7-4F5A-B2C6-77C23806F2CB}" destId="{EFFBBB69-4CF3-4704-BBDD-45684DC80330}" srcOrd="0" destOrd="0" presId="urn:microsoft.com/office/officeart/2008/layout/HorizontalMultiLevelHierarchy"/>
    <dgm:cxn modelId="{A9EDB68F-B5AD-4C10-B574-3125D1768FF4}" type="presOf" srcId="{4FCA7632-157D-4811-B141-02D8726AA60D}" destId="{3EE434DF-32F7-4FD9-8855-72F93186475D}" srcOrd="0" destOrd="0" presId="urn:microsoft.com/office/officeart/2008/layout/HorizontalMultiLevelHierarchy"/>
    <dgm:cxn modelId="{C6628B37-8D09-40DC-ACCD-A9DBEF935F9D}" type="presOf" srcId="{6F6CB1BC-ACDD-439E-BA6E-DFCDBFC1BEF6}" destId="{AB1D91DA-5775-4EA1-B965-7355CD82AEFE}" srcOrd="0" destOrd="0" presId="urn:microsoft.com/office/officeart/2008/layout/HorizontalMultiLevelHierarchy"/>
    <dgm:cxn modelId="{15A1FD41-C754-4255-9C14-CADBD64F4D07}" type="presOf" srcId="{6867A7F3-2FC7-4F93-9086-3B2D3637890B}" destId="{465C527B-6045-48FF-B43B-1E246323336B}" srcOrd="0" destOrd="0" presId="urn:microsoft.com/office/officeart/2008/layout/HorizontalMultiLevelHierarchy"/>
    <dgm:cxn modelId="{2DCE3974-B895-483E-90EE-96B3D61C181D}" srcId="{A24DE455-2926-40FB-B2F5-C4B19A56EE65}" destId="{E0493396-2BA7-4F5A-B2C6-77C23806F2CB}" srcOrd="2" destOrd="0" parTransId="{E9E879DE-D61F-4E71-93C5-D713CBC742AA}" sibTransId="{558C0D54-CD23-4227-AC5E-C0192A6F9057}"/>
    <dgm:cxn modelId="{226497A7-E089-443C-B961-3BE7093ABF07}" srcId="{A24DE455-2926-40FB-B2F5-C4B19A56EE65}" destId="{6D6233E3-7400-436E-8B08-8BA324E2324E}" srcOrd="3" destOrd="0" parTransId="{6867A7F3-2FC7-4F93-9086-3B2D3637890B}" sibTransId="{E8A1B674-5865-4EEC-BFF8-A701D0A82AE7}"/>
    <dgm:cxn modelId="{9C9C9769-72CC-48FA-84AF-1EA788A95A4B}" type="presOf" srcId="{D5008B40-6A7D-420C-A035-FE3DF636829E}" destId="{2E0EB74B-71FB-4301-8C24-9F1119DB5F1A}" srcOrd="0" destOrd="0" presId="urn:microsoft.com/office/officeart/2008/layout/HorizontalMultiLevelHierarchy"/>
    <dgm:cxn modelId="{F4CC12B1-3D7C-47A7-ACBA-3045EBF684CB}" type="presOf" srcId="{892E195D-4EFA-41A2-B2E7-D255EC0442EA}" destId="{E29E7C47-728A-4A35-90BC-D059EA9F6ECC}" srcOrd="0" destOrd="0" presId="urn:microsoft.com/office/officeart/2008/layout/HorizontalMultiLevelHierarchy"/>
    <dgm:cxn modelId="{6166C8DA-5735-4A7D-88D8-32D70DA1D153}" type="presOf" srcId="{D5399FEB-326A-4044-80C7-DDC5D48489ED}" destId="{4CAA1948-FF27-4428-8B51-AEA95AA80CCD}" srcOrd="0" destOrd="0" presId="urn:microsoft.com/office/officeart/2008/layout/HorizontalMultiLevelHierarchy"/>
    <dgm:cxn modelId="{E8C21F99-445A-4B0F-84FD-098F41269011}" type="presOf" srcId="{A24DE455-2926-40FB-B2F5-C4B19A56EE65}" destId="{9C07F8CC-0764-4B83-8E32-353977D7CFEB}" srcOrd="0" destOrd="0" presId="urn:microsoft.com/office/officeart/2008/layout/HorizontalMultiLevelHierarchy"/>
    <dgm:cxn modelId="{AD97FEED-F8B7-4AC1-A8CB-84B2B1A432BF}" type="presOf" srcId="{D5008B40-6A7D-420C-A035-FE3DF636829E}" destId="{74F25B42-0B24-4136-9357-E8765DD3A3FB}" srcOrd="1" destOrd="0" presId="urn:microsoft.com/office/officeart/2008/layout/HorizontalMultiLevelHierarchy"/>
    <dgm:cxn modelId="{A285A179-16F5-45FD-9215-DE852E710B4C}" type="presOf" srcId="{8CE30272-C3D7-4A63-BF1E-057616DFEC8C}" destId="{26721F96-8838-4676-9939-E2A001F494C4}" srcOrd="1" destOrd="0" presId="urn:microsoft.com/office/officeart/2008/layout/HorizontalMultiLevelHierarchy"/>
    <dgm:cxn modelId="{7ED46681-0368-4E2C-BC46-6D698AFB47BA}" type="presOf" srcId="{6D6233E3-7400-436E-8B08-8BA324E2324E}" destId="{CAAB2830-DA48-4F9E-ACBD-733F3AB0A17C}" srcOrd="0" destOrd="0" presId="urn:microsoft.com/office/officeart/2008/layout/HorizontalMultiLevelHierarchy"/>
    <dgm:cxn modelId="{C27445EB-D279-4662-9F50-FDB45D673AD0}" type="presOf" srcId="{82D1A2EA-B0AE-4169-839D-590C8B3417A0}" destId="{02EE9F3A-C105-4AF8-8ECC-B482F1EB33E0}" srcOrd="0" destOrd="0" presId="urn:microsoft.com/office/officeart/2008/layout/HorizontalMultiLevelHierarchy"/>
    <dgm:cxn modelId="{6086F232-7F85-4D18-A1D4-4A2200DCC7B9}" type="presOf" srcId="{3FEFB968-6815-43F1-BA57-24AC4B50FE33}" destId="{A1010BB7-4C0A-47EC-9226-557DE4E5F6BA}" srcOrd="1" destOrd="0" presId="urn:microsoft.com/office/officeart/2008/layout/HorizontalMultiLevelHierarchy"/>
    <dgm:cxn modelId="{5A5EB55E-980A-4B3F-B6ED-28F125832A7E}" srcId="{6D6233E3-7400-436E-8B08-8BA324E2324E}" destId="{6F6CB1BC-ACDD-439E-BA6E-DFCDBFC1BEF6}" srcOrd="0" destOrd="0" parTransId="{3FEFB968-6815-43F1-BA57-24AC4B50FE33}" sibTransId="{61EEF532-21AE-4DCE-89B5-8701162925C7}"/>
    <dgm:cxn modelId="{F96BD76C-4B58-40EC-8D33-DCE0C316F652}" type="presOf" srcId="{6867A7F3-2FC7-4F93-9086-3B2D3637890B}" destId="{F6929489-21F3-45FC-AB71-1B8F6E357142}" srcOrd="1" destOrd="0" presId="urn:microsoft.com/office/officeart/2008/layout/HorizontalMultiLevelHierarchy"/>
    <dgm:cxn modelId="{9B6898C3-E621-44AE-83B8-6304744CA188}" type="presOf" srcId="{A81FB2ED-A81F-4F1D-8CD1-425EE372827E}" destId="{E6D96318-EA31-4BD3-B841-8125BC71D0BB}" srcOrd="1" destOrd="0" presId="urn:microsoft.com/office/officeart/2008/layout/HorizontalMultiLevelHierarchy"/>
    <dgm:cxn modelId="{5E786083-6086-4014-8F5E-B3C2FED9B282}" type="presOf" srcId="{E9E879DE-D61F-4E71-93C5-D713CBC742AA}" destId="{4D962AE1-9735-4580-8C10-E7B6821D2FF3}" srcOrd="0" destOrd="0" presId="urn:microsoft.com/office/officeart/2008/layout/HorizontalMultiLevelHierarchy"/>
    <dgm:cxn modelId="{36A241E4-1A79-4789-BB9E-FC9E1ED33739}" type="presOf" srcId="{660976C7-4EFA-4AD8-9B81-8DFEA2168E71}" destId="{B1BCC810-8EBE-4909-B51D-11C485305A3F}" srcOrd="0" destOrd="0" presId="urn:microsoft.com/office/officeart/2008/layout/HorizontalMultiLevelHierarchy"/>
    <dgm:cxn modelId="{CF4E0D01-C2B7-4B71-8348-EDF70B79F748}" type="presOf" srcId="{5D44BAE2-3106-4CB7-88C5-172C04F07D74}" destId="{4E0B7674-6238-4158-800A-2487423CF56F}" srcOrd="0" destOrd="0" presId="urn:microsoft.com/office/officeart/2008/layout/HorizontalMultiLevelHierarchy"/>
    <dgm:cxn modelId="{493A999C-D47F-45FB-87D4-B5B67CF57E04}" type="presParOf" srcId="{CBB19B1D-93F5-4191-A638-C028064D7B52}" destId="{E6EB1614-768F-4B65-BCBD-80A4055DF197}" srcOrd="0" destOrd="0" presId="urn:microsoft.com/office/officeart/2008/layout/HorizontalMultiLevelHierarchy"/>
    <dgm:cxn modelId="{597B55AA-0067-468E-AB0C-44EF5738A553}" type="presParOf" srcId="{E6EB1614-768F-4B65-BCBD-80A4055DF197}" destId="{9C07F8CC-0764-4B83-8E32-353977D7CFEB}" srcOrd="0" destOrd="0" presId="urn:microsoft.com/office/officeart/2008/layout/HorizontalMultiLevelHierarchy"/>
    <dgm:cxn modelId="{F570DA81-437A-4EB8-B530-C3AFB7694F44}" type="presParOf" srcId="{E6EB1614-768F-4B65-BCBD-80A4055DF197}" destId="{08B51AD7-465D-47C3-AEBC-04B9B0F2870F}" srcOrd="1" destOrd="0" presId="urn:microsoft.com/office/officeart/2008/layout/HorizontalMultiLevelHierarchy"/>
    <dgm:cxn modelId="{A47FED25-471A-407C-8761-163EF09850F0}" type="presParOf" srcId="{08B51AD7-465D-47C3-AEBC-04B9B0F2870F}" destId="{5D51566F-CC3F-4E18-BC2A-31522B16FA5B}" srcOrd="0" destOrd="0" presId="urn:microsoft.com/office/officeart/2008/layout/HorizontalMultiLevelHierarchy"/>
    <dgm:cxn modelId="{45924777-1EA9-483A-88FA-B496EAE9A425}" type="presParOf" srcId="{5D51566F-CC3F-4E18-BC2A-31522B16FA5B}" destId="{26721F96-8838-4676-9939-E2A001F494C4}" srcOrd="0" destOrd="0" presId="urn:microsoft.com/office/officeart/2008/layout/HorizontalMultiLevelHierarchy"/>
    <dgm:cxn modelId="{4D8A1801-4B8B-40B8-A19F-2F46D4B2CC1F}" type="presParOf" srcId="{08B51AD7-465D-47C3-AEBC-04B9B0F2870F}" destId="{42D5A0B7-CF53-4E45-8854-3562DB81FECD}" srcOrd="1" destOrd="0" presId="urn:microsoft.com/office/officeart/2008/layout/HorizontalMultiLevelHierarchy"/>
    <dgm:cxn modelId="{0F178F92-4E07-4896-BAAE-8377DAA3A961}" type="presParOf" srcId="{42D5A0B7-CF53-4E45-8854-3562DB81FECD}" destId="{266B1B63-EC29-4452-8C3A-AE33ADF89D99}" srcOrd="0" destOrd="0" presId="urn:microsoft.com/office/officeart/2008/layout/HorizontalMultiLevelHierarchy"/>
    <dgm:cxn modelId="{AD358396-5E18-4483-878D-0D361813C9BE}" type="presParOf" srcId="{42D5A0B7-CF53-4E45-8854-3562DB81FECD}" destId="{E58A10B1-A4C4-40D9-856D-FDAAABEC4264}" srcOrd="1" destOrd="0" presId="urn:microsoft.com/office/officeart/2008/layout/HorizontalMultiLevelHierarchy"/>
    <dgm:cxn modelId="{919880AE-B5C4-4103-BD10-83349AF5BA73}" type="presParOf" srcId="{E58A10B1-A4C4-40D9-856D-FDAAABEC4264}" destId="{E29E7C47-728A-4A35-90BC-D059EA9F6ECC}" srcOrd="0" destOrd="0" presId="urn:microsoft.com/office/officeart/2008/layout/HorizontalMultiLevelHierarchy"/>
    <dgm:cxn modelId="{8326C900-13E1-4016-BE2B-30DEB1780A59}" type="presParOf" srcId="{E29E7C47-728A-4A35-90BC-D059EA9F6ECC}" destId="{1A69263F-467D-423F-B654-5AC7314F2648}" srcOrd="0" destOrd="0" presId="urn:microsoft.com/office/officeart/2008/layout/HorizontalMultiLevelHierarchy"/>
    <dgm:cxn modelId="{119F0F2D-7657-4DFC-BA50-49B69CF29A00}" type="presParOf" srcId="{E58A10B1-A4C4-40D9-856D-FDAAABEC4264}" destId="{FBB1FD15-830B-4A77-A629-57E6C93FCAB9}" srcOrd="1" destOrd="0" presId="urn:microsoft.com/office/officeart/2008/layout/HorizontalMultiLevelHierarchy"/>
    <dgm:cxn modelId="{9CEDB07F-2B59-436A-AB6A-5E34E1CFD353}" type="presParOf" srcId="{FBB1FD15-830B-4A77-A629-57E6C93FCAB9}" destId="{4E0B7674-6238-4158-800A-2487423CF56F}" srcOrd="0" destOrd="0" presId="urn:microsoft.com/office/officeart/2008/layout/HorizontalMultiLevelHierarchy"/>
    <dgm:cxn modelId="{9E659F1F-6D3E-4B7D-8E01-2DE432DA6877}" type="presParOf" srcId="{FBB1FD15-830B-4A77-A629-57E6C93FCAB9}" destId="{AB9371A3-0A91-480A-9A61-DB3439363381}" srcOrd="1" destOrd="0" presId="urn:microsoft.com/office/officeart/2008/layout/HorizontalMultiLevelHierarchy"/>
    <dgm:cxn modelId="{1C7D39E5-591A-4A8A-866F-660CEEC202D1}" type="presParOf" srcId="{08B51AD7-465D-47C3-AEBC-04B9B0F2870F}" destId="{A8328526-3D19-4983-89C7-CA09123E2C69}" srcOrd="2" destOrd="0" presId="urn:microsoft.com/office/officeart/2008/layout/HorizontalMultiLevelHierarchy"/>
    <dgm:cxn modelId="{D9246DC4-738E-4FDF-A83C-CB9E1832AF60}" type="presParOf" srcId="{A8328526-3D19-4983-89C7-CA09123E2C69}" destId="{F2FBE6E9-D2E3-422B-81EC-A51C52B70A20}" srcOrd="0" destOrd="0" presId="urn:microsoft.com/office/officeart/2008/layout/HorizontalMultiLevelHierarchy"/>
    <dgm:cxn modelId="{82DBF48B-5B4F-43BD-9724-18466AE63DEF}" type="presParOf" srcId="{08B51AD7-465D-47C3-AEBC-04B9B0F2870F}" destId="{3C86B379-E3E9-44AB-B365-B1F35486A7AB}" srcOrd="3" destOrd="0" presId="urn:microsoft.com/office/officeart/2008/layout/HorizontalMultiLevelHierarchy"/>
    <dgm:cxn modelId="{25998042-47FB-4193-8061-DAE100D3157F}" type="presParOf" srcId="{3C86B379-E3E9-44AB-B365-B1F35486A7AB}" destId="{3EE434DF-32F7-4FD9-8855-72F93186475D}" srcOrd="0" destOrd="0" presId="urn:microsoft.com/office/officeart/2008/layout/HorizontalMultiLevelHierarchy"/>
    <dgm:cxn modelId="{21C42EE3-741D-49B3-BBE3-84F3CF5F41C7}" type="presParOf" srcId="{3C86B379-E3E9-44AB-B365-B1F35486A7AB}" destId="{CF469170-22C8-429E-AFEA-5FAA5D43FE43}" srcOrd="1" destOrd="0" presId="urn:microsoft.com/office/officeart/2008/layout/HorizontalMultiLevelHierarchy"/>
    <dgm:cxn modelId="{4CF01202-BB27-4A81-89F5-D7074C5193AC}" type="presParOf" srcId="{CF469170-22C8-429E-AFEA-5FAA5D43FE43}" destId="{2E0EB74B-71FB-4301-8C24-9F1119DB5F1A}" srcOrd="0" destOrd="0" presId="urn:microsoft.com/office/officeart/2008/layout/HorizontalMultiLevelHierarchy"/>
    <dgm:cxn modelId="{83979E4B-B315-439E-879D-FF21ADD60788}" type="presParOf" srcId="{2E0EB74B-71FB-4301-8C24-9F1119DB5F1A}" destId="{74F25B42-0B24-4136-9357-E8765DD3A3FB}" srcOrd="0" destOrd="0" presId="urn:microsoft.com/office/officeart/2008/layout/HorizontalMultiLevelHierarchy"/>
    <dgm:cxn modelId="{103BBDA1-9DAF-4739-86D4-7F39C06AD0E2}" type="presParOf" srcId="{CF469170-22C8-429E-AFEA-5FAA5D43FE43}" destId="{E79CF44B-E08C-4F7D-94B0-AEDD41D3E728}" srcOrd="1" destOrd="0" presId="urn:microsoft.com/office/officeart/2008/layout/HorizontalMultiLevelHierarchy"/>
    <dgm:cxn modelId="{480B42A3-0E0F-4756-88DE-DB4812126226}" type="presParOf" srcId="{E79CF44B-E08C-4F7D-94B0-AEDD41D3E728}" destId="{02EE9F3A-C105-4AF8-8ECC-B482F1EB33E0}" srcOrd="0" destOrd="0" presId="urn:microsoft.com/office/officeart/2008/layout/HorizontalMultiLevelHierarchy"/>
    <dgm:cxn modelId="{6B76D93B-824C-4CC4-9324-7E50BD53CC44}" type="presParOf" srcId="{E79CF44B-E08C-4F7D-94B0-AEDD41D3E728}" destId="{D4629C4D-811F-4196-A3FB-262C74F71BC9}" srcOrd="1" destOrd="0" presId="urn:microsoft.com/office/officeart/2008/layout/HorizontalMultiLevelHierarchy"/>
    <dgm:cxn modelId="{9664A47D-BD53-4D30-8F00-FFD21A893965}" type="presParOf" srcId="{CF469170-22C8-429E-AFEA-5FAA5D43FE43}" destId="{B1BCC810-8EBE-4909-B51D-11C485305A3F}" srcOrd="2" destOrd="0" presId="urn:microsoft.com/office/officeart/2008/layout/HorizontalMultiLevelHierarchy"/>
    <dgm:cxn modelId="{A69055CA-C472-45FD-8683-75745D3775D6}" type="presParOf" srcId="{B1BCC810-8EBE-4909-B51D-11C485305A3F}" destId="{B4D89D00-270C-41A1-91FB-3CF810E94527}" srcOrd="0" destOrd="0" presId="urn:microsoft.com/office/officeart/2008/layout/HorizontalMultiLevelHierarchy"/>
    <dgm:cxn modelId="{07CA40FE-EF3C-4EF8-BC8B-8E70249F5276}" type="presParOf" srcId="{CF469170-22C8-429E-AFEA-5FAA5D43FE43}" destId="{3C659AC3-C43D-4E78-98D6-84E9AF1DD608}" srcOrd="3" destOrd="0" presId="urn:microsoft.com/office/officeart/2008/layout/HorizontalMultiLevelHierarchy"/>
    <dgm:cxn modelId="{1DF69A7D-A07E-48D4-913E-8BD6B619CEF5}" type="presParOf" srcId="{3C659AC3-C43D-4E78-98D6-84E9AF1DD608}" destId="{E4203AA1-DFED-4290-91C7-9AC8E58F01CD}" srcOrd="0" destOrd="0" presId="urn:microsoft.com/office/officeart/2008/layout/HorizontalMultiLevelHierarchy"/>
    <dgm:cxn modelId="{800811A5-F61E-4D7A-B238-8A1DFB5E82EE}" type="presParOf" srcId="{3C659AC3-C43D-4E78-98D6-84E9AF1DD608}" destId="{9AF6DF04-7C94-42C1-A2A1-6CF16657F637}" srcOrd="1" destOrd="0" presId="urn:microsoft.com/office/officeart/2008/layout/HorizontalMultiLevelHierarchy"/>
    <dgm:cxn modelId="{3C9E5F3F-AA5B-468A-94F4-19A2AFAA785A}" type="presParOf" srcId="{08B51AD7-465D-47C3-AEBC-04B9B0F2870F}" destId="{4D962AE1-9735-4580-8C10-E7B6821D2FF3}" srcOrd="4" destOrd="0" presId="urn:microsoft.com/office/officeart/2008/layout/HorizontalMultiLevelHierarchy"/>
    <dgm:cxn modelId="{82727641-EE47-4FE5-918F-B1F3D26FA56E}" type="presParOf" srcId="{4D962AE1-9735-4580-8C10-E7B6821D2FF3}" destId="{B58BDE74-DF0F-4EE6-8869-4A1087D3990C}" srcOrd="0" destOrd="0" presId="urn:microsoft.com/office/officeart/2008/layout/HorizontalMultiLevelHierarchy"/>
    <dgm:cxn modelId="{2323B413-4400-4A04-99B6-EB2BBFD604DC}" type="presParOf" srcId="{08B51AD7-465D-47C3-AEBC-04B9B0F2870F}" destId="{73003E55-4D7E-46A0-8753-E1D18EEBA481}" srcOrd="5" destOrd="0" presId="urn:microsoft.com/office/officeart/2008/layout/HorizontalMultiLevelHierarchy"/>
    <dgm:cxn modelId="{168027A9-8873-4248-A47F-DAE43EBD050E}" type="presParOf" srcId="{73003E55-4D7E-46A0-8753-E1D18EEBA481}" destId="{EFFBBB69-4CF3-4704-BBDD-45684DC80330}" srcOrd="0" destOrd="0" presId="urn:microsoft.com/office/officeart/2008/layout/HorizontalMultiLevelHierarchy"/>
    <dgm:cxn modelId="{BD4CE19F-8C22-4978-AD1B-558C9E402208}" type="presParOf" srcId="{73003E55-4D7E-46A0-8753-E1D18EEBA481}" destId="{A6820D8A-9EE4-45D2-881D-B35C3FB3D15B}" srcOrd="1" destOrd="0" presId="urn:microsoft.com/office/officeart/2008/layout/HorizontalMultiLevelHierarchy"/>
    <dgm:cxn modelId="{E0CBA3C6-C413-4B08-B1ED-AE123E93718D}" type="presParOf" srcId="{A6820D8A-9EE4-45D2-881D-B35C3FB3D15B}" destId="{3984BAE9-7420-461F-A5A6-4980CC49DFB8}" srcOrd="0" destOrd="0" presId="urn:microsoft.com/office/officeart/2008/layout/HorizontalMultiLevelHierarchy"/>
    <dgm:cxn modelId="{7AEB2CE9-9C66-43C5-9E62-FE0AB7F70669}" type="presParOf" srcId="{3984BAE9-7420-461F-A5A6-4980CC49DFB8}" destId="{E6D96318-EA31-4BD3-B841-8125BC71D0BB}" srcOrd="0" destOrd="0" presId="urn:microsoft.com/office/officeart/2008/layout/HorizontalMultiLevelHierarchy"/>
    <dgm:cxn modelId="{467C2001-0DFC-499F-94A5-107E63BE22D7}" type="presParOf" srcId="{A6820D8A-9EE4-45D2-881D-B35C3FB3D15B}" destId="{95C66AE2-DBAD-4DAF-87B1-7674C25DCAFA}" srcOrd="1" destOrd="0" presId="urn:microsoft.com/office/officeart/2008/layout/HorizontalMultiLevelHierarchy"/>
    <dgm:cxn modelId="{550B569A-DEF5-4461-AA4F-CE80C464C8DE}" type="presParOf" srcId="{95C66AE2-DBAD-4DAF-87B1-7674C25DCAFA}" destId="{4CAA1948-FF27-4428-8B51-AEA95AA80CCD}" srcOrd="0" destOrd="0" presId="urn:microsoft.com/office/officeart/2008/layout/HorizontalMultiLevelHierarchy"/>
    <dgm:cxn modelId="{4CE61FE7-2DE7-4E68-95B1-C57685E26805}" type="presParOf" srcId="{95C66AE2-DBAD-4DAF-87B1-7674C25DCAFA}" destId="{3396BA7E-E568-4AA6-91EA-A3EC30E4D0D5}" srcOrd="1" destOrd="0" presId="urn:microsoft.com/office/officeart/2008/layout/HorizontalMultiLevelHierarchy"/>
    <dgm:cxn modelId="{5096E580-7B92-4465-85FC-99FC8C93CF1C}" type="presParOf" srcId="{08B51AD7-465D-47C3-AEBC-04B9B0F2870F}" destId="{465C527B-6045-48FF-B43B-1E246323336B}" srcOrd="6" destOrd="0" presId="urn:microsoft.com/office/officeart/2008/layout/HorizontalMultiLevelHierarchy"/>
    <dgm:cxn modelId="{9A9AA466-0B4D-434D-B94E-BF9975641B04}" type="presParOf" srcId="{465C527B-6045-48FF-B43B-1E246323336B}" destId="{F6929489-21F3-45FC-AB71-1B8F6E357142}" srcOrd="0" destOrd="0" presId="urn:microsoft.com/office/officeart/2008/layout/HorizontalMultiLevelHierarchy"/>
    <dgm:cxn modelId="{B8E261D1-99A3-4A3E-A7CD-77E17B5832DE}" type="presParOf" srcId="{08B51AD7-465D-47C3-AEBC-04B9B0F2870F}" destId="{0E1830D7-8D0C-4A96-B13B-AA364E17138F}" srcOrd="7" destOrd="0" presId="urn:microsoft.com/office/officeart/2008/layout/HorizontalMultiLevelHierarchy"/>
    <dgm:cxn modelId="{D72F9CFF-3D84-49CD-8C26-5F1A5D17CCE6}" type="presParOf" srcId="{0E1830D7-8D0C-4A96-B13B-AA364E17138F}" destId="{CAAB2830-DA48-4F9E-ACBD-733F3AB0A17C}" srcOrd="0" destOrd="0" presId="urn:microsoft.com/office/officeart/2008/layout/HorizontalMultiLevelHierarchy"/>
    <dgm:cxn modelId="{E6525BB4-F5E1-4B09-8721-B5BDA131A0EF}" type="presParOf" srcId="{0E1830D7-8D0C-4A96-B13B-AA364E17138F}" destId="{3A19C5E2-8FF0-4B57-A78F-78A7E49D473B}" srcOrd="1" destOrd="0" presId="urn:microsoft.com/office/officeart/2008/layout/HorizontalMultiLevelHierarchy"/>
    <dgm:cxn modelId="{11AE9A36-FCE5-43CA-9AEA-9E37801BFA07}" type="presParOf" srcId="{3A19C5E2-8FF0-4B57-A78F-78A7E49D473B}" destId="{5F73269E-FAD4-465A-B6AD-C083BA59BD0C}" srcOrd="0" destOrd="0" presId="urn:microsoft.com/office/officeart/2008/layout/HorizontalMultiLevelHierarchy"/>
    <dgm:cxn modelId="{04528DBC-B812-4F47-899C-051D8A7B7127}" type="presParOf" srcId="{5F73269E-FAD4-465A-B6AD-C083BA59BD0C}" destId="{A1010BB7-4C0A-47EC-9226-557DE4E5F6BA}" srcOrd="0" destOrd="0" presId="urn:microsoft.com/office/officeart/2008/layout/HorizontalMultiLevelHierarchy"/>
    <dgm:cxn modelId="{BC0F39F9-F34F-4315-9D82-ED0B4F486D26}" type="presParOf" srcId="{3A19C5E2-8FF0-4B57-A78F-78A7E49D473B}" destId="{135115DD-9CFD-4F63-96BE-8A49CBF6E6D6}" srcOrd="1" destOrd="0" presId="urn:microsoft.com/office/officeart/2008/layout/HorizontalMultiLevelHierarchy"/>
    <dgm:cxn modelId="{CB4E0E0D-50D6-4D5D-B962-09A6DAC1937D}" type="presParOf" srcId="{135115DD-9CFD-4F63-96BE-8A49CBF6E6D6}" destId="{AB1D91DA-5775-4EA1-B965-7355CD82AEFE}" srcOrd="0" destOrd="0" presId="urn:microsoft.com/office/officeart/2008/layout/HorizontalMultiLevelHierarchy"/>
    <dgm:cxn modelId="{9F5439E2-82D0-40A7-B1D4-A1E91BE3B549}" type="presParOf" srcId="{135115DD-9CFD-4F63-96BE-8A49CBF6E6D6}" destId="{E6F4A5F7-806B-4068-8399-775979D15D99}" srcOrd="1" destOrd="0" presId="urn:microsoft.com/office/officeart/2008/layout/HorizontalMultiLevelHierarchy"/>
    <dgm:cxn modelId="{DC07FD85-D863-474E-8299-B0699E90B86F}" type="presParOf" srcId="{3A19C5E2-8FF0-4B57-A78F-78A7E49D473B}" destId="{6D594D97-553F-401A-8DCC-727B8EAFF000}" srcOrd="2" destOrd="0" presId="urn:microsoft.com/office/officeart/2008/layout/HorizontalMultiLevelHierarchy"/>
    <dgm:cxn modelId="{9212A4CA-2128-4F25-907C-EBD00E18E991}" type="presParOf" srcId="{6D594D97-553F-401A-8DCC-727B8EAFF000}" destId="{3F9863D1-B519-4216-A565-47FFBC7E92B5}" srcOrd="0" destOrd="0" presId="urn:microsoft.com/office/officeart/2008/layout/HorizontalMultiLevelHierarchy"/>
    <dgm:cxn modelId="{D950A605-FB45-4A0E-B92E-3ECD013BF68E}" type="presParOf" srcId="{3A19C5E2-8FF0-4B57-A78F-78A7E49D473B}" destId="{FB5A9663-369C-455E-BCC1-F3D72F078626}" srcOrd="3" destOrd="0" presId="urn:microsoft.com/office/officeart/2008/layout/HorizontalMultiLevelHierarchy"/>
    <dgm:cxn modelId="{8F3B92AF-6A1C-4E66-B77C-6C5D6178A99D}" type="presParOf" srcId="{FB5A9663-369C-455E-BCC1-F3D72F078626}" destId="{DD61AAAA-E122-4027-AA04-3158E373F409}" srcOrd="0" destOrd="0" presId="urn:microsoft.com/office/officeart/2008/layout/HorizontalMultiLevelHierarchy"/>
    <dgm:cxn modelId="{DA062AF0-ECDE-4A13-8809-7E1E61CDE710}" type="presParOf" srcId="{FB5A9663-369C-455E-BCC1-F3D72F078626}" destId="{A928BB60-FA3E-4F29-A4B8-CCFB2E8FC5D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8AE7183-25C1-4779-B302-7DB22C40CA8E}"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8169D087-0A75-4FF6-AD68-CD61EB15A991}">
      <dgm:prSet custT="1"/>
      <dgm:spPr/>
      <dgm:t>
        <a:bodyPr/>
        <a:lstStyle/>
        <a:p>
          <a:pPr rtl="1"/>
          <a:r>
            <a:rPr lang="fa-IR" sz="1600" smtClean="0">
              <a:cs typeface="B Koodak" pitchFamily="2" charset="-78"/>
            </a:rPr>
            <a:t>‏منابعی برای مطالعه بیشتر</a:t>
          </a:r>
          <a:endParaRPr lang="fa-IR" sz="1600">
            <a:cs typeface="B Koodak" pitchFamily="2" charset="-78"/>
          </a:endParaRPr>
        </a:p>
      </dgm:t>
    </dgm:pt>
    <dgm:pt modelId="{18EC4B97-A4BA-4D61-89D9-43E3FB18F9F9}" type="parTrans" cxnId="{7940CE5B-83C9-49FA-949D-C4871DA2260D}">
      <dgm:prSet/>
      <dgm:spPr/>
      <dgm:t>
        <a:bodyPr/>
        <a:lstStyle/>
        <a:p>
          <a:pPr rtl="1"/>
          <a:endParaRPr lang="fa-IR" sz="1600">
            <a:cs typeface="B Koodak" pitchFamily="2" charset="-78"/>
          </a:endParaRPr>
        </a:p>
      </dgm:t>
    </dgm:pt>
    <dgm:pt modelId="{973A2524-047E-4AFE-B3F3-EA84EBEC2B1D}" type="sibTrans" cxnId="{7940CE5B-83C9-49FA-949D-C4871DA2260D}">
      <dgm:prSet/>
      <dgm:spPr/>
      <dgm:t>
        <a:bodyPr/>
        <a:lstStyle/>
        <a:p>
          <a:pPr rtl="1"/>
          <a:endParaRPr lang="fa-IR" sz="1600">
            <a:cs typeface="B Koodak" pitchFamily="2" charset="-78"/>
          </a:endParaRPr>
        </a:p>
      </dgm:t>
    </dgm:pt>
    <dgm:pt modelId="{5ED731EA-D6F4-4AB8-9EF0-4B8E122AE62A}">
      <dgm:prSet custT="1"/>
      <dgm:spPr/>
      <dgm:t>
        <a:bodyPr/>
        <a:lstStyle/>
        <a:p>
          <a:pPr rtl="1"/>
          <a:r>
            <a:rPr lang="fa-IR" sz="1600" smtClean="0">
              <a:cs typeface="B Koodak" pitchFamily="2" charset="-78"/>
            </a:rPr>
            <a:t>المیزان ج 1 ص 155 تا 187</a:t>
          </a:r>
          <a:endParaRPr lang="fa-IR" sz="1600">
            <a:cs typeface="B Koodak" pitchFamily="2" charset="-78"/>
          </a:endParaRPr>
        </a:p>
      </dgm:t>
    </dgm:pt>
    <dgm:pt modelId="{834A8B4D-0A4B-41A9-BBD7-DA08FD49FB72}" type="parTrans" cxnId="{3123F6CF-75A2-4C64-9415-4B9AEACACBB1}">
      <dgm:prSet custT="1"/>
      <dgm:spPr/>
      <dgm:t>
        <a:bodyPr/>
        <a:lstStyle/>
        <a:p>
          <a:pPr rtl="1"/>
          <a:endParaRPr lang="fa-IR" sz="1600">
            <a:cs typeface="B Koodak" pitchFamily="2" charset="-78"/>
          </a:endParaRPr>
        </a:p>
      </dgm:t>
    </dgm:pt>
    <dgm:pt modelId="{E046C41A-D26E-45AC-974A-418F9379248E}" type="sibTrans" cxnId="{3123F6CF-75A2-4C64-9415-4B9AEACACBB1}">
      <dgm:prSet/>
      <dgm:spPr/>
      <dgm:t>
        <a:bodyPr/>
        <a:lstStyle/>
        <a:p>
          <a:pPr rtl="1"/>
          <a:endParaRPr lang="fa-IR" sz="1600">
            <a:cs typeface="B Koodak" pitchFamily="2" charset="-78"/>
          </a:endParaRPr>
        </a:p>
      </dgm:t>
    </dgm:pt>
    <dgm:pt modelId="{6FFAB2EE-E73E-4590-A76D-B5EA41EAD12A}">
      <dgm:prSet custT="1"/>
      <dgm:spPr/>
      <dgm:t>
        <a:bodyPr/>
        <a:lstStyle/>
        <a:p>
          <a:pPr rtl="1"/>
          <a:r>
            <a:rPr lang="fa-IR" sz="1600" smtClean="0">
              <a:cs typeface="B Koodak" pitchFamily="2" charset="-78"/>
            </a:rPr>
            <a:t>نمونه ج 1 ص 221 تا 247</a:t>
          </a:r>
          <a:endParaRPr lang="fa-IR" sz="1600">
            <a:cs typeface="B Koodak" pitchFamily="2" charset="-78"/>
          </a:endParaRPr>
        </a:p>
      </dgm:t>
    </dgm:pt>
    <dgm:pt modelId="{838BCD6B-F6D1-4219-8524-1AA90319F1BD}" type="parTrans" cxnId="{4F76E0F7-5CD7-4D3A-893F-6C4EDB33D870}">
      <dgm:prSet custT="1"/>
      <dgm:spPr/>
      <dgm:t>
        <a:bodyPr/>
        <a:lstStyle/>
        <a:p>
          <a:pPr rtl="1"/>
          <a:endParaRPr lang="fa-IR" sz="1600">
            <a:cs typeface="B Koodak" pitchFamily="2" charset="-78"/>
          </a:endParaRPr>
        </a:p>
      </dgm:t>
    </dgm:pt>
    <dgm:pt modelId="{AE35B1BF-1998-418F-B89C-4FEA1D72DE81}" type="sibTrans" cxnId="{4F76E0F7-5CD7-4D3A-893F-6C4EDB33D870}">
      <dgm:prSet/>
      <dgm:spPr/>
      <dgm:t>
        <a:bodyPr/>
        <a:lstStyle/>
        <a:p>
          <a:pPr rtl="1"/>
          <a:endParaRPr lang="fa-IR" sz="1600">
            <a:cs typeface="B Koodak" pitchFamily="2" charset="-78"/>
          </a:endParaRPr>
        </a:p>
      </dgm:t>
    </dgm:pt>
    <dgm:pt modelId="{D3C6AA58-69B5-404F-87E3-EE56248D68AE}">
      <dgm:prSet custT="1"/>
      <dgm:spPr/>
      <dgm:t>
        <a:bodyPr/>
        <a:lstStyle/>
        <a:p>
          <a:pPr rtl="1"/>
          <a:r>
            <a:rPr lang="fa-IR" sz="1600" smtClean="0">
              <a:cs typeface="B Koodak" pitchFamily="2" charset="-78"/>
            </a:rPr>
            <a:t>معاد شناسی ج 9</a:t>
          </a:r>
          <a:endParaRPr lang="fa-IR" sz="1600">
            <a:cs typeface="B Koodak" pitchFamily="2" charset="-78"/>
          </a:endParaRPr>
        </a:p>
      </dgm:t>
    </dgm:pt>
    <dgm:pt modelId="{D484B69A-CFBD-4118-A5F9-9D2C5E5C9DB5}" type="parTrans" cxnId="{57E78640-1D44-489C-8901-1B40266415BB}">
      <dgm:prSet custT="1"/>
      <dgm:spPr/>
      <dgm:t>
        <a:bodyPr/>
        <a:lstStyle/>
        <a:p>
          <a:pPr rtl="1"/>
          <a:endParaRPr lang="fa-IR" sz="1600">
            <a:cs typeface="B Koodak" pitchFamily="2" charset="-78"/>
          </a:endParaRPr>
        </a:p>
      </dgm:t>
    </dgm:pt>
    <dgm:pt modelId="{A0290982-0E5D-48FA-81E4-6543CB572470}" type="sibTrans" cxnId="{57E78640-1D44-489C-8901-1B40266415BB}">
      <dgm:prSet/>
      <dgm:spPr/>
      <dgm:t>
        <a:bodyPr/>
        <a:lstStyle/>
        <a:p>
          <a:pPr rtl="1"/>
          <a:endParaRPr lang="fa-IR" sz="1600">
            <a:cs typeface="B Koodak" pitchFamily="2" charset="-78"/>
          </a:endParaRPr>
        </a:p>
      </dgm:t>
    </dgm:pt>
    <dgm:pt modelId="{CFD542E3-D6F2-4197-98B1-7F26B2EFB88E}">
      <dgm:prSet custT="1"/>
      <dgm:spPr/>
      <dgm:t>
        <a:bodyPr/>
        <a:lstStyle/>
        <a:p>
          <a:pPr rtl="1"/>
          <a:r>
            <a:rPr lang="fa-IR" sz="1600" smtClean="0">
              <a:cs typeface="B Koodak" pitchFamily="2" charset="-78"/>
            </a:rPr>
            <a:t>تسنیم ج 4 ص 211</a:t>
          </a:r>
          <a:endParaRPr lang="fa-IR" sz="1600">
            <a:cs typeface="B Koodak" pitchFamily="2" charset="-78"/>
          </a:endParaRPr>
        </a:p>
      </dgm:t>
    </dgm:pt>
    <dgm:pt modelId="{A7C028D8-75EC-4D2C-8A53-B246422664CE}" type="parTrans" cxnId="{9C1D6077-3DB9-4D6B-9120-E85014876BDD}">
      <dgm:prSet custT="1"/>
      <dgm:spPr/>
      <dgm:t>
        <a:bodyPr/>
        <a:lstStyle/>
        <a:p>
          <a:pPr rtl="1"/>
          <a:endParaRPr lang="fa-IR" sz="1600">
            <a:cs typeface="B Koodak" pitchFamily="2" charset="-78"/>
          </a:endParaRPr>
        </a:p>
      </dgm:t>
    </dgm:pt>
    <dgm:pt modelId="{575DE535-62CF-4524-8C11-31D35C7A1083}" type="sibTrans" cxnId="{9C1D6077-3DB9-4D6B-9120-E85014876BDD}">
      <dgm:prSet/>
      <dgm:spPr/>
      <dgm:t>
        <a:bodyPr/>
        <a:lstStyle/>
        <a:p>
          <a:pPr rtl="1"/>
          <a:endParaRPr lang="fa-IR" sz="1600">
            <a:cs typeface="B Koodak" pitchFamily="2" charset="-78"/>
          </a:endParaRPr>
        </a:p>
      </dgm:t>
    </dgm:pt>
    <dgm:pt modelId="{755DFEC0-84C5-4BF1-91AA-0D1D5F83E0C1}">
      <dgm:prSet custT="1"/>
      <dgm:spPr/>
      <dgm:t>
        <a:bodyPr/>
        <a:lstStyle/>
        <a:p>
          <a:pPr rtl="1"/>
          <a:r>
            <a:rPr lang="fa-IR" sz="1600" smtClean="0">
              <a:cs typeface="B Koodak" pitchFamily="2" charset="-78"/>
            </a:rPr>
            <a:t>معاد در قرآن ج 5 ص 98 تا 168</a:t>
          </a:r>
          <a:endParaRPr lang="fa-IR" sz="1600">
            <a:cs typeface="B Koodak" pitchFamily="2" charset="-78"/>
          </a:endParaRPr>
        </a:p>
      </dgm:t>
    </dgm:pt>
    <dgm:pt modelId="{037063EF-482F-4577-B517-D461892A2F16}" type="parTrans" cxnId="{B9A0DC96-3B9E-4311-A227-CF249FFF5D24}">
      <dgm:prSet custT="1"/>
      <dgm:spPr/>
      <dgm:t>
        <a:bodyPr/>
        <a:lstStyle/>
        <a:p>
          <a:pPr rtl="1"/>
          <a:endParaRPr lang="fa-IR" sz="1600">
            <a:cs typeface="B Koodak" pitchFamily="2" charset="-78"/>
          </a:endParaRPr>
        </a:p>
      </dgm:t>
    </dgm:pt>
    <dgm:pt modelId="{4AC97A1C-60FD-4AD0-A6BA-F4188E383B7E}" type="sibTrans" cxnId="{B9A0DC96-3B9E-4311-A227-CF249FFF5D24}">
      <dgm:prSet/>
      <dgm:spPr/>
      <dgm:t>
        <a:bodyPr/>
        <a:lstStyle/>
        <a:p>
          <a:pPr rtl="1"/>
          <a:endParaRPr lang="fa-IR" sz="1600">
            <a:cs typeface="B Koodak" pitchFamily="2" charset="-78"/>
          </a:endParaRPr>
        </a:p>
      </dgm:t>
    </dgm:pt>
    <dgm:pt modelId="{03A2EE2D-A08A-45D2-80DD-058F2040F817}" type="pres">
      <dgm:prSet presAssocID="{E8AE7183-25C1-4779-B302-7DB22C40CA8E}" presName="diagram" presStyleCnt="0">
        <dgm:presLayoutVars>
          <dgm:chPref val="1"/>
          <dgm:dir val="rev"/>
          <dgm:animOne val="branch"/>
          <dgm:animLvl val="lvl"/>
          <dgm:resizeHandles val="exact"/>
        </dgm:presLayoutVars>
      </dgm:prSet>
      <dgm:spPr/>
      <dgm:t>
        <a:bodyPr/>
        <a:lstStyle/>
        <a:p>
          <a:pPr rtl="1"/>
          <a:endParaRPr lang="fa-IR"/>
        </a:p>
      </dgm:t>
    </dgm:pt>
    <dgm:pt modelId="{92DB02FA-514F-40AC-8579-762209FDDA13}" type="pres">
      <dgm:prSet presAssocID="{8169D087-0A75-4FF6-AD68-CD61EB15A991}" presName="root1" presStyleCnt="0"/>
      <dgm:spPr/>
    </dgm:pt>
    <dgm:pt modelId="{C8077D09-3091-4286-B999-D1A2BB52ABBC}" type="pres">
      <dgm:prSet presAssocID="{8169D087-0A75-4FF6-AD68-CD61EB15A991}" presName="LevelOneTextNode" presStyleLbl="node0" presStyleIdx="0" presStyleCnt="1" custScaleX="166725">
        <dgm:presLayoutVars>
          <dgm:chPref val="3"/>
        </dgm:presLayoutVars>
      </dgm:prSet>
      <dgm:spPr/>
      <dgm:t>
        <a:bodyPr/>
        <a:lstStyle/>
        <a:p>
          <a:pPr rtl="1"/>
          <a:endParaRPr lang="fa-IR"/>
        </a:p>
      </dgm:t>
    </dgm:pt>
    <dgm:pt modelId="{0393E388-8EA2-41A2-B9D5-D922D8403E01}" type="pres">
      <dgm:prSet presAssocID="{8169D087-0A75-4FF6-AD68-CD61EB15A991}" presName="level2hierChild" presStyleCnt="0"/>
      <dgm:spPr/>
    </dgm:pt>
    <dgm:pt modelId="{5D258C8F-8DD1-46A8-AD47-531EB54CCEBF}" type="pres">
      <dgm:prSet presAssocID="{834A8B4D-0A4B-41A9-BBD7-DA08FD49FB72}" presName="conn2-1" presStyleLbl="parChTrans1D2" presStyleIdx="0" presStyleCnt="5"/>
      <dgm:spPr/>
      <dgm:t>
        <a:bodyPr/>
        <a:lstStyle/>
        <a:p>
          <a:pPr rtl="1"/>
          <a:endParaRPr lang="fa-IR"/>
        </a:p>
      </dgm:t>
    </dgm:pt>
    <dgm:pt modelId="{5C0F5540-0951-4EA5-A43D-B847ADC17B89}" type="pres">
      <dgm:prSet presAssocID="{834A8B4D-0A4B-41A9-BBD7-DA08FD49FB72}" presName="connTx" presStyleLbl="parChTrans1D2" presStyleIdx="0" presStyleCnt="5"/>
      <dgm:spPr/>
      <dgm:t>
        <a:bodyPr/>
        <a:lstStyle/>
        <a:p>
          <a:pPr rtl="1"/>
          <a:endParaRPr lang="fa-IR"/>
        </a:p>
      </dgm:t>
    </dgm:pt>
    <dgm:pt modelId="{E361A7C8-2A9D-4AE7-98C6-4A95102C4A32}" type="pres">
      <dgm:prSet presAssocID="{5ED731EA-D6F4-4AB8-9EF0-4B8E122AE62A}" presName="root2" presStyleCnt="0"/>
      <dgm:spPr/>
    </dgm:pt>
    <dgm:pt modelId="{9503AF49-68BF-4B90-B912-4935D0726CD3}" type="pres">
      <dgm:prSet presAssocID="{5ED731EA-D6F4-4AB8-9EF0-4B8E122AE62A}" presName="LevelTwoTextNode" presStyleLbl="node2" presStyleIdx="0" presStyleCnt="5" custScaleX="245581">
        <dgm:presLayoutVars>
          <dgm:chPref val="3"/>
        </dgm:presLayoutVars>
      </dgm:prSet>
      <dgm:spPr/>
      <dgm:t>
        <a:bodyPr/>
        <a:lstStyle/>
        <a:p>
          <a:pPr rtl="1"/>
          <a:endParaRPr lang="fa-IR"/>
        </a:p>
      </dgm:t>
    </dgm:pt>
    <dgm:pt modelId="{3EEA42D1-2FC9-45E0-92D5-700BBB990206}" type="pres">
      <dgm:prSet presAssocID="{5ED731EA-D6F4-4AB8-9EF0-4B8E122AE62A}" presName="level3hierChild" presStyleCnt="0"/>
      <dgm:spPr/>
    </dgm:pt>
    <dgm:pt modelId="{65E11B28-9D9C-4277-BD23-A3F5ACB855C9}" type="pres">
      <dgm:prSet presAssocID="{838BCD6B-F6D1-4219-8524-1AA90319F1BD}" presName="conn2-1" presStyleLbl="parChTrans1D2" presStyleIdx="1" presStyleCnt="5"/>
      <dgm:spPr/>
      <dgm:t>
        <a:bodyPr/>
        <a:lstStyle/>
        <a:p>
          <a:pPr rtl="1"/>
          <a:endParaRPr lang="fa-IR"/>
        </a:p>
      </dgm:t>
    </dgm:pt>
    <dgm:pt modelId="{6AB4CCF2-F670-4F6E-9B16-F8D067BE764E}" type="pres">
      <dgm:prSet presAssocID="{838BCD6B-F6D1-4219-8524-1AA90319F1BD}" presName="connTx" presStyleLbl="parChTrans1D2" presStyleIdx="1" presStyleCnt="5"/>
      <dgm:spPr/>
      <dgm:t>
        <a:bodyPr/>
        <a:lstStyle/>
        <a:p>
          <a:pPr rtl="1"/>
          <a:endParaRPr lang="fa-IR"/>
        </a:p>
      </dgm:t>
    </dgm:pt>
    <dgm:pt modelId="{2694539E-239B-40F8-B5CD-A08EF779E290}" type="pres">
      <dgm:prSet presAssocID="{6FFAB2EE-E73E-4590-A76D-B5EA41EAD12A}" presName="root2" presStyleCnt="0"/>
      <dgm:spPr/>
    </dgm:pt>
    <dgm:pt modelId="{36D31318-68A9-4558-BEBF-29BFF4A6CCF8}" type="pres">
      <dgm:prSet presAssocID="{6FFAB2EE-E73E-4590-A76D-B5EA41EAD12A}" presName="LevelTwoTextNode" presStyleLbl="node2" presStyleIdx="1" presStyleCnt="5" custScaleX="245581">
        <dgm:presLayoutVars>
          <dgm:chPref val="3"/>
        </dgm:presLayoutVars>
      </dgm:prSet>
      <dgm:spPr/>
      <dgm:t>
        <a:bodyPr/>
        <a:lstStyle/>
        <a:p>
          <a:pPr rtl="1"/>
          <a:endParaRPr lang="fa-IR"/>
        </a:p>
      </dgm:t>
    </dgm:pt>
    <dgm:pt modelId="{1B69B052-3983-44EE-B87E-AAC071C7A953}" type="pres">
      <dgm:prSet presAssocID="{6FFAB2EE-E73E-4590-A76D-B5EA41EAD12A}" presName="level3hierChild" presStyleCnt="0"/>
      <dgm:spPr/>
    </dgm:pt>
    <dgm:pt modelId="{6A5ACCEF-9A0A-4F66-9AC7-70A227DA368E}" type="pres">
      <dgm:prSet presAssocID="{D484B69A-CFBD-4118-A5F9-9D2C5E5C9DB5}" presName="conn2-1" presStyleLbl="parChTrans1D2" presStyleIdx="2" presStyleCnt="5"/>
      <dgm:spPr/>
      <dgm:t>
        <a:bodyPr/>
        <a:lstStyle/>
        <a:p>
          <a:pPr rtl="1"/>
          <a:endParaRPr lang="fa-IR"/>
        </a:p>
      </dgm:t>
    </dgm:pt>
    <dgm:pt modelId="{594352C2-2D30-4B0B-9323-56644AEB1CF5}" type="pres">
      <dgm:prSet presAssocID="{D484B69A-CFBD-4118-A5F9-9D2C5E5C9DB5}" presName="connTx" presStyleLbl="parChTrans1D2" presStyleIdx="2" presStyleCnt="5"/>
      <dgm:spPr/>
      <dgm:t>
        <a:bodyPr/>
        <a:lstStyle/>
        <a:p>
          <a:pPr rtl="1"/>
          <a:endParaRPr lang="fa-IR"/>
        </a:p>
      </dgm:t>
    </dgm:pt>
    <dgm:pt modelId="{F5AE0D34-8D7F-4E84-9C5A-77030818DB98}" type="pres">
      <dgm:prSet presAssocID="{D3C6AA58-69B5-404F-87E3-EE56248D68AE}" presName="root2" presStyleCnt="0"/>
      <dgm:spPr/>
    </dgm:pt>
    <dgm:pt modelId="{ADB76221-D941-4612-B11A-EDE848593CB5}" type="pres">
      <dgm:prSet presAssocID="{D3C6AA58-69B5-404F-87E3-EE56248D68AE}" presName="LevelTwoTextNode" presStyleLbl="node2" presStyleIdx="2" presStyleCnt="5" custScaleX="245581">
        <dgm:presLayoutVars>
          <dgm:chPref val="3"/>
        </dgm:presLayoutVars>
      </dgm:prSet>
      <dgm:spPr/>
      <dgm:t>
        <a:bodyPr/>
        <a:lstStyle/>
        <a:p>
          <a:pPr rtl="1"/>
          <a:endParaRPr lang="fa-IR"/>
        </a:p>
      </dgm:t>
    </dgm:pt>
    <dgm:pt modelId="{6DFC212F-F6DC-4447-B9C7-B642C3AB0B64}" type="pres">
      <dgm:prSet presAssocID="{D3C6AA58-69B5-404F-87E3-EE56248D68AE}" presName="level3hierChild" presStyleCnt="0"/>
      <dgm:spPr/>
    </dgm:pt>
    <dgm:pt modelId="{74494698-6BF5-43C4-8365-20B5C423D7D9}" type="pres">
      <dgm:prSet presAssocID="{A7C028D8-75EC-4D2C-8A53-B246422664CE}" presName="conn2-1" presStyleLbl="parChTrans1D2" presStyleIdx="3" presStyleCnt="5"/>
      <dgm:spPr/>
      <dgm:t>
        <a:bodyPr/>
        <a:lstStyle/>
        <a:p>
          <a:pPr rtl="1"/>
          <a:endParaRPr lang="fa-IR"/>
        </a:p>
      </dgm:t>
    </dgm:pt>
    <dgm:pt modelId="{6DEE7FC1-173C-42DD-9948-1F8FB1D6241E}" type="pres">
      <dgm:prSet presAssocID="{A7C028D8-75EC-4D2C-8A53-B246422664CE}" presName="connTx" presStyleLbl="parChTrans1D2" presStyleIdx="3" presStyleCnt="5"/>
      <dgm:spPr/>
      <dgm:t>
        <a:bodyPr/>
        <a:lstStyle/>
        <a:p>
          <a:pPr rtl="1"/>
          <a:endParaRPr lang="fa-IR"/>
        </a:p>
      </dgm:t>
    </dgm:pt>
    <dgm:pt modelId="{293D3698-5866-4556-8233-D451351F1BFE}" type="pres">
      <dgm:prSet presAssocID="{CFD542E3-D6F2-4197-98B1-7F26B2EFB88E}" presName="root2" presStyleCnt="0"/>
      <dgm:spPr/>
    </dgm:pt>
    <dgm:pt modelId="{177C1FAE-4CDB-4885-91CE-77E98DFFF9A8}" type="pres">
      <dgm:prSet presAssocID="{CFD542E3-D6F2-4197-98B1-7F26B2EFB88E}" presName="LevelTwoTextNode" presStyleLbl="node2" presStyleIdx="3" presStyleCnt="5" custScaleX="245581">
        <dgm:presLayoutVars>
          <dgm:chPref val="3"/>
        </dgm:presLayoutVars>
      </dgm:prSet>
      <dgm:spPr/>
      <dgm:t>
        <a:bodyPr/>
        <a:lstStyle/>
        <a:p>
          <a:pPr rtl="1"/>
          <a:endParaRPr lang="fa-IR"/>
        </a:p>
      </dgm:t>
    </dgm:pt>
    <dgm:pt modelId="{F0B7BE24-6273-45F5-9067-044E945CC656}" type="pres">
      <dgm:prSet presAssocID="{CFD542E3-D6F2-4197-98B1-7F26B2EFB88E}" presName="level3hierChild" presStyleCnt="0"/>
      <dgm:spPr/>
    </dgm:pt>
    <dgm:pt modelId="{AAC10610-7A12-4C81-ACED-43143FD2CE67}" type="pres">
      <dgm:prSet presAssocID="{037063EF-482F-4577-B517-D461892A2F16}" presName="conn2-1" presStyleLbl="parChTrans1D2" presStyleIdx="4" presStyleCnt="5"/>
      <dgm:spPr/>
      <dgm:t>
        <a:bodyPr/>
        <a:lstStyle/>
        <a:p>
          <a:pPr rtl="1"/>
          <a:endParaRPr lang="fa-IR"/>
        </a:p>
      </dgm:t>
    </dgm:pt>
    <dgm:pt modelId="{5CB78D4F-9ED8-496C-A40A-C4EA2DF3CF84}" type="pres">
      <dgm:prSet presAssocID="{037063EF-482F-4577-B517-D461892A2F16}" presName="connTx" presStyleLbl="parChTrans1D2" presStyleIdx="4" presStyleCnt="5"/>
      <dgm:spPr/>
      <dgm:t>
        <a:bodyPr/>
        <a:lstStyle/>
        <a:p>
          <a:pPr rtl="1"/>
          <a:endParaRPr lang="fa-IR"/>
        </a:p>
      </dgm:t>
    </dgm:pt>
    <dgm:pt modelId="{0CE3DAE7-BD77-4762-AB86-02505366AA66}" type="pres">
      <dgm:prSet presAssocID="{755DFEC0-84C5-4BF1-91AA-0D1D5F83E0C1}" presName="root2" presStyleCnt="0"/>
      <dgm:spPr/>
    </dgm:pt>
    <dgm:pt modelId="{8C4A4F55-FF12-40F3-B90C-AC0EC2DA8860}" type="pres">
      <dgm:prSet presAssocID="{755DFEC0-84C5-4BF1-91AA-0D1D5F83E0C1}" presName="LevelTwoTextNode" presStyleLbl="node2" presStyleIdx="4" presStyleCnt="5" custScaleX="245581">
        <dgm:presLayoutVars>
          <dgm:chPref val="3"/>
        </dgm:presLayoutVars>
      </dgm:prSet>
      <dgm:spPr/>
      <dgm:t>
        <a:bodyPr/>
        <a:lstStyle/>
        <a:p>
          <a:pPr rtl="1"/>
          <a:endParaRPr lang="fa-IR"/>
        </a:p>
      </dgm:t>
    </dgm:pt>
    <dgm:pt modelId="{7A74B5B7-9BA4-4DCA-B9AF-3F39372500D0}" type="pres">
      <dgm:prSet presAssocID="{755DFEC0-84C5-4BF1-91AA-0D1D5F83E0C1}" presName="level3hierChild" presStyleCnt="0"/>
      <dgm:spPr/>
    </dgm:pt>
  </dgm:ptLst>
  <dgm:cxnLst>
    <dgm:cxn modelId="{D963B0D3-A9EF-4BB7-9EFF-CB1CA3FAD067}" type="presOf" srcId="{CFD542E3-D6F2-4197-98B1-7F26B2EFB88E}" destId="{177C1FAE-4CDB-4885-91CE-77E98DFFF9A8}" srcOrd="0" destOrd="0" presId="urn:microsoft.com/office/officeart/2005/8/layout/hierarchy2"/>
    <dgm:cxn modelId="{9ED63C74-35E7-4786-8CE9-6872F8167861}" type="presOf" srcId="{838BCD6B-F6D1-4219-8524-1AA90319F1BD}" destId="{6AB4CCF2-F670-4F6E-9B16-F8D067BE764E}" srcOrd="1" destOrd="0" presId="urn:microsoft.com/office/officeart/2005/8/layout/hierarchy2"/>
    <dgm:cxn modelId="{3F02EF83-5F1C-4F6B-AA89-601476BA7441}" type="presOf" srcId="{037063EF-482F-4577-B517-D461892A2F16}" destId="{AAC10610-7A12-4C81-ACED-43143FD2CE67}" srcOrd="0" destOrd="0" presId="urn:microsoft.com/office/officeart/2005/8/layout/hierarchy2"/>
    <dgm:cxn modelId="{0B3D1F3E-B375-48C8-998B-4154896F7CEA}" type="presOf" srcId="{037063EF-482F-4577-B517-D461892A2F16}" destId="{5CB78D4F-9ED8-496C-A40A-C4EA2DF3CF84}" srcOrd="1" destOrd="0" presId="urn:microsoft.com/office/officeart/2005/8/layout/hierarchy2"/>
    <dgm:cxn modelId="{B57C8263-9A60-40C5-9D04-EB1B626F5FB4}" type="presOf" srcId="{755DFEC0-84C5-4BF1-91AA-0D1D5F83E0C1}" destId="{8C4A4F55-FF12-40F3-B90C-AC0EC2DA8860}" srcOrd="0" destOrd="0" presId="urn:microsoft.com/office/officeart/2005/8/layout/hierarchy2"/>
    <dgm:cxn modelId="{B9A0DC96-3B9E-4311-A227-CF249FFF5D24}" srcId="{8169D087-0A75-4FF6-AD68-CD61EB15A991}" destId="{755DFEC0-84C5-4BF1-91AA-0D1D5F83E0C1}" srcOrd="4" destOrd="0" parTransId="{037063EF-482F-4577-B517-D461892A2F16}" sibTransId="{4AC97A1C-60FD-4AD0-A6BA-F4188E383B7E}"/>
    <dgm:cxn modelId="{2A1D6413-01F2-401D-BDEA-BA2099E13842}" type="presOf" srcId="{8169D087-0A75-4FF6-AD68-CD61EB15A991}" destId="{C8077D09-3091-4286-B999-D1A2BB52ABBC}" srcOrd="0" destOrd="0" presId="urn:microsoft.com/office/officeart/2005/8/layout/hierarchy2"/>
    <dgm:cxn modelId="{B1C850CC-3A65-468F-BEA4-8F50C501A9D2}" type="presOf" srcId="{D484B69A-CFBD-4118-A5F9-9D2C5E5C9DB5}" destId="{594352C2-2D30-4B0B-9323-56644AEB1CF5}" srcOrd="1" destOrd="0" presId="urn:microsoft.com/office/officeart/2005/8/layout/hierarchy2"/>
    <dgm:cxn modelId="{35D48763-5C3B-447C-872D-C19D9283AF81}" type="presOf" srcId="{D3C6AA58-69B5-404F-87E3-EE56248D68AE}" destId="{ADB76221-D941-4612-B11A-EDE848593CB5}" srcOrd="0" destOrd="0" presId="urn:microsoft.com/office/officeart/2005/8/layout/hierarchy2"/>
    <dgm:cxn modelId="{3123F6CF-75A2-4C64-9415-4B9AEACACBB1}" srcId="{8169D087-0A75-4FF6-AD68-CD61EB15A991}" destId="{5ED731EA-D6F4-4AB8-9EF0-4B8E122AE62A}" srcOrd="0" destOrd="0" parTransId="{834A8B4D-0A4B-41A9-BBD7-DA08FD49FB72}" sibTransId="{E046C41A-D26E-45AC-974A-418F9379248E}"/>
    <dgm:cxn modelId="{61647D58-869E-4585-9061-329B5BD64AF5}" type="presOf" srcId="{6FFAB2EE-E73E-4590-A76D-B5EA41EAD12A}" destId="{36D31318-68A9-4558-BEBF-29BFF4A6CCF8}" srcOrd="0" destOrd="0" presId="urn:microsoft.com/office/officeart/2005/8/layout/hierarchy2"/>
    <dgm:cxn modelId="{99F095D9-D294-4D32-9AF7-DAF28E98E8BD}" type="presOf" srcId="{834A8B4D-0A4B-41A9-BBD7-DA08FD49FB72}" destId="{5D258C8F-8DD1-46A8-AD47-531EB54CCEBF}" srcOrd="0" destOrd="0" presId="urn:microsoft.com/office/officeart/2005/8/layout/hierarchy2"/>
    <dgm:cxn modelId="{95FD9DD0-923F-40CD-9500-C5388575234B}" type="presOf" srcId="{5ED731EA-D6F4-4AB8-9EF0-4B8E122AE62A}" destId="{9503AF49-68BF-4B90-B912-4935D0726CD3}" srcOrd="0" destOrd="0" presId="urn:microsoft.com/office/officeart/2005/8/layout/hierarchy2"/>
    <dgm:cxn modelId="{9C1D6077-3DB9-4D6B-9120-E85014876BDD}" srcId="{8169D087-0A75-4FF6-AD68-CD61EB15A991}" destId="{CFD542E3-D6F2-4197-98B1-7F26B2EFB88E}" srcOrd="3" destOrd="0" parTransId="{A7C028D8-75EC-4D2C-8A53-B246422664CE}" sibTransId="{575DE535-62CF-4524-8C11-31D35C7A1083}"/>
    <dgm:cxn modelId="{08ED7FDB-E9CB-42FE-92D2-56A8E4314A63}" type="presOf" srcId="{E8AE7183-25C1-4779-B302-7DB22C40CA8E}" destId="{03A2EE2D-A08A-45D2-80DD-058F2040F817}" srcOrd="0" destOrd="0" presId="urn:microsoft.com/office/officeart/2005/8/layout/hierarchy2"/>
    <dgm:cxn modelId="{7940CE5B-83C9-49FA-949D-C4871DA2260D}" srcId="{E8AE7183-25C1-4779-B302-7DB22C40CA8E}" destId="{8169D087-0A75-4FF6-AD68-CD61EB15A991}" srcOrd="0" destOrd="0" parTransId="{18EC4B97-A4BA-4D61-89D9-43E3FB18F9F9}" sibTransId="{973A2524-047E-4AFE-B3F3-EA84EBEC2B1D}"/>
    <dgm:cxn modelId="{AE40CC0E-1953-4B3D-97E6-BFE9FB28397B}" type="presOf" srcId="{838BCD6B-F6D1-4219-8524-1AA90319F1BD}" destId="{65E11B28-9D9C-4277-BD23-A3F5ACB855C9}" srcOrd="0" destOrd="0" presId="urn:microsoft.com/office/officeart/2005/8/layout/hierarchy2"/>
    <dgm:cxn modelId="{4F76E0F7-5CD7-4D3A-893F-6C4EDB33D870}" srcId="{8169D087-0A75-4FF6-AD68-CD61EB15A991}" destId="{6FFAB2EE-E73E-4590-A76D-B5EA41EAD12A}" srcOrd="1" destOrd="0" parTransId="{838BCD6B-F6D1-4219-8524-1AA90319F1BD}" sibTransId="{AE35B1BF-1998-418F-B89C-4FEA1D72DE81}"/>
    <dgm:cxn modelId="{1013E6B4-93D2-401D-8683-CEAEE2F232E6}" type="presOf" srcId="{834A8B4D-0A4B-41A9-BBD7-DA08FD49FB72}" destId="{5C0F5540-0951-4EA5-A43D-B847ADC17B89}" srcOrd="1" destOrd="0" presId="urn:microsoft.com/office/officeart/2005/8/layout/hierarchy2"/>
    <dgm:cxn modelId="{C2158920-01C1-4F9A-8CA7-6D4CD4CDB9A9}" type="presOf" srcId="{A7C028D8-75EC-4D2C-8A53-B246422664CE}" destId="{6DEE7FC1-173C-42DD-9948-1F8FB1D6241E}" srcOrd="1" destOrd="0" presId="urn:microsoft.com/office/officeart/2005/8/layout/hierarchy2"/>
    <dgm:cxn modelId="{2181508D-2959-43AA-A8EF-1F1BB7E7EEFD}" type="presOf" srcId="{A7C028D8-75EC-4D2C-8A53-B246422664CE}" destId="{74494698-6BF5-43C4-8365-20B5C423D7D9}" srcOrd="0" destOrd="0" presId="urn:microsoft.com/office/officeart/2005/8/layout/hierarchy2"/>
    <dgm:cxn modelId="{57E78640-1D44-489C-8901-1B40266415BB}" srcId="{8169D087-0A75-4FF6-AD68-CD61EB15A991}" destId="{D3C6AA58-69B5-404F-87E3-EE56248D68AE}" srcOrd="2" destOrd="0" parTransId="{D484B69A-CFBD-4118-A5F9-9D2C5E5C9DB5}" sibTransId="{A0290982-0E5D-48FA-81E4-6543CB572470}"/>
    <dgm:cxn modelId="{B7537476-AAD1-4E9D-A4A6-F51DE408182F}" type="presOf" srcId="{D484B69A-CFBD-4118-A5F9-9D2C5E5C9DB5}" destId="{6A5ACCEF-9A0A-4F66-9AC7-70A227DA368E}" srcOrd="0" destOrd="0" presId="urn:microsoft.com/office/officeart/2005/8/layout/hierarchy2"/>
    <dgm:cxn modelId="{3E3F146E-5AD4-46E2-99F1-B7F50B67E352}" type="presParOf" srcId="{03A2EE2D-A08A-45D2-80DD-058F2040F817}" destId="{92DB02FA-514F-40AC-8579-762209FDDA13}" srcOrd="0" destOrd="0" presId="urn:microsoft.com/office/officeart/2005/8/layout/hierarchy2"/>
    <dgm:cxn modelId="{05F308AA-FC3C-4DA8-917E-112BAC53BDCC}" type="presParOf" srcId="{92DB02FA-514F-40AC-8579-762209FDDA13}" destId="{C8077D09-3091-4286-B999-D1A2BB52ABBC}" srcOrd="0" destOrd="0" presId="urn:microsoft.com/office/officeart/2005/8/layout/hierarchy2"/>
    <dgm:cxn modelId="{2964AAE4-F743-4F11-805A-A1BD2AD63C7F}" type="presParOf" srcId="{92DB02FA-514F-40AC-8579-762209FDDA13}" destId="{0393E388-8EA2-41A2-B9D5-D922D8403E01}" srcOrd="1" destOrd="0" presId="urn:microsoft.com/office/officeart/2005/8/layout/hierarchy2"/>
    <dgm:cxn modelId="{9CEF17E2-50CB-4B2A-81BA-579E388BEF31}" type="presParOf" srcId="{0393E388-8EA2-41A2-B9D5-D922D8403E01}" destId="{5D258C8F-8DD1-46A8-AD47-531EB54CCEBF}" srcOrd="0" destOrd="0" presId="urn:microsoft.com/office/officeart/2005/8/layout/hierarchy2"/>
    <dgm:cxn modelId="{CD92E1D2-E852-4CF3-9FA9-3B5FEF4A0079}" type="presParOf" srcId="{5D258C8F-8DD1-46A8-AD47-531EB54CCEBF}" destId="{5C0F5540-0951-4EA5-A43D-B847ADC17B89}" srcOrd="0" destOrd="0" presId="urn:microsoft.com/office/officeart/2005/8/layout/hierarchy2"/>
    <dgm:cxn modelId="{4433C294-BA93-4F4D-8E5D-19DB2314D67E}" type="presParOf" srcId="{0393E388-8EA2-41A2-B9D5-D922D8403E01}" destId="{E361A7C8-2A9D-4AE7-98C6-4A95102C4A32}" srcOrd="1" destOrd="0" presId="urn:microsoft.com/office/officeart/2005/8/layout/hierarchy2"/>
    <dgm:cxn modelId="{89A57D3E-4993-4638-B6B8-68A9DFF292DA}" type="presParOf" srcId="{E361A7C8-2A9D-4AE7-98C6-4A95102C4A32}" destId="{9503AF49-68BF-4B90-B912-4935D0726CD3}" srcOrd="0" destOrd="0" presId="urn:microsoft.com/office/officeart/2005/8/layout/hierarchy2"/>
    <dgm:cxn modelId="{4D5A975A-671F-4C91-90A3-A84BEF179188}" type="presParOf" srcId="{E361A7C8-2A9D-4AE7-98C6-4A95102C4A32}" destId="{3EEA42D1-2FC9-45E0-92D5-700BBB990206}" srcOrd="1" destOrd="0" presId="urn:microsoft.com/office/officeart/2005/8/layout/hierarchy2"/>
    <dgm:cxn modelId="{9E934FD2-6146-4815-9F79-642B242FF2A3}" type="presParOf" srcId="{0393E388-8EA2-41A2-B9D5-D922D8403E01}" destId="{65E11B28-9D9C-4277-BD23-A3F5ACB855C9}" srcOrd="2" destOrd="0" presId="urn:microsoft.com/office/officeart/2005/8/layout/hierarchy2"/>
    <dgm:cxn modelId="{B57E8AED-D432-49F2-8C56-6F90487D14FB}" type="presParOf" srcId="{65E11B28-9D9C-4277-BD23-A3F5ACB855C9}" destId="{6AB4CCF2-F670-4F6E-9B16-F8D067BE764E}" srcOrd="0" destOrd="0" presId="urn:microsoft.com/office/officeart/2005/8/layout/hierarchy2"/>
    <dgm:cxn modelId="{30463007-5E19-4E16-9ED2-54D8944F9DCE}" type="presParOf" srcId="{0393E388-8EA2-41A2-B9D5-D922D8403E01}" destId="{2694539E-239B-40F8-B5CD-A08EF779E290}" srcOrd="3" destOrd="0" presId="urn:microsoft.com/office/officeart/2005/8/layout/hierarchy2"/>
    <dgm:cxn modelId="{47B23E87-12E0-43C5-A31E-88344056B989}" type="presParOf" srcId="{2694539E-239B-40F8-B5CD-A08EF779E290}" destId="{36D31318-68A9-4558-BEBF-29BFF4A6CCF8}" srcOrd="0" destOrd="0" presId="urn:microsoft.com/office/officeart/2005/8/layout/hierarchy2"/>
    <dgm:cxn modelId="{C16DA740-A820-4FC9-85C1-D198849A2A4D}" type="presParOf" srcId="{2694539E-239B-40F8-B5CD-A08EF779E290}" destId="{1B69B052-3983-44EE-B87E-AAC071C7A953}" srcOrd="1" destOrd="0" presId="urn:microsoft.com/office/officeart/2005/8/layout/hierarchy2"/>
    <dgm:cxn modelId="{A134E214-1AD2-4E35-95E9-E3ADCCCF0616}" type="presParOf" srcId="{0393E388-8EA2-41A2-B9D5-D922D8403E01}" destId="{6A5ACCEF-9A0A-4F66-9AC7-70A227DA368E}" srcOrd="4" destOrd="0" presId="urn:microsoft.com/office/officeart/2005/8/layout/hierarchy2"/>
    <dgm:cxn modelId="{B404FDEB-06BB-4A94-96FE-922DA6107A91}" type="presParOf" srcId="{6A5ACCEF-9A0A-4F66-9AC7-70A227DA368E}" destId="{594352C2-2D30-4B0B-9323-56644AEB1CF5}" srcOrd="0" destOrd="0" presId="urn:microsoft.com/office/officeart/2005/8/layout/hierarchy2"/>
    <dgm:cxn modelId="{521BA826-77DC-433F-A030-6CAF9A9DC817}" type="presParOf" srcId="{0393E388-8EA2-41A2-B9D5-D922D8403E01}" destId="{F5AE0D34-8D7F-4E84-9C5A-77030818DB98}" srcOrd="5" destOrd="0" presId="urn:microsoft.com/office/officeart/2005/8/layout/hierarchy2"/>
    <dgm:cxn modelId="{1ECE369D-F2C3-44AE-92EC-2492FD4D737B}" type="presParOf" srcId="{F5AE0D34-8D7F-4E84-9C5A-77030818DB98}" destId="{ADB76221-D941-4612-B11A-EDE848593CB5}" srcOrd="0" destOrd="0" presId="urn:microsoft.com/office/officeart/2005/8/layout/hierarchy2"/>
    <dgm:cxn modelId="{A181E411-9049-4FE9-9150-37154F191D53}" type="presParOf" srcId="{F5AE0D34-8D7F-4E84-9C5A-77030818DB98}" destId="{6DFC212F-F6DC-4447-B9C7-B642C3AB0B64}" srcOrd="1" destOrd="0" presId="urn:microsoft.com/office/officeart/2005/8/layout/hierarchy2"/>
    <dgm:cxn modelId="{3D958E83-5DE5-4ADF-80AB-871042D4DE82}" type="presParOf" srcId="{0393E388-8EA2-41A2-B9D5-D922D8403E01}" destId="{74494698-6BF5-43C4-8365-20B5C423D7D9}" srcOrd="6" destOrd="0" presId="urn:microsoft.com/office/officeart/2005/8/layout/hierarchy2"/>
    <dgm:cxn modelId="{393D97BF-6FF9-4B4E-BB19-3AC291A4E16A}" type="presParOf" srcId="{74494698-6BF5-43C4-8365-20B5C423D7D9}" destId="{6DEE7FC1-173C-42DD-9948-1F8FB1D6241E}" srcOrd="0" destOrd="0" presId="urn:microsoft.com/office/officeart/2005/8/layout/hierarchy2"/>
    <dgm:cxn modelId="{D1020211-204E-4506-B84D-791B910792BB}" type="presParOf" srcId="{0393E388-8EA2-41A2-B9D5-D922D8403E01}" destId="{293D3698-5866-4556-8233-D451351F1BFE}" srcOrd="7" destOrd="0" presId="urn:microsoft.com/office/officeart/2005/8/layout/hierarchy2"/>
    <dgm:cxn modelId="{8DAAEF85-2282-4689-AE1D-17C238C0F0C3}" type="presParOf" srcId="{293D3698-5866-4556-8233-D451351F1BFE}" destId="{177C1FAE-4CDB-4885-91CE-77E98DFFF9A8}" srcOrd="0" destOrd="0" presId="urn:microsoft.com/office/officeart/2005/8/layout/hierarchy2"/>
    <dgm:cxn modelId="{C71A3FC5-FF19-4DFE-B07C-CBCA61BFE2E8}" type="presParOf" srcId="{293D3698-5866-4556-8233-D451351F1BFE}" destId="{F0B7BE24-6273-45F5-9067-044E945CC656}" srcOrd="1" destOrd="0" presId="urn:microsoft.com/office/officeart/2005/8/layout/hierarchy2"/>
    <dgm:cxn modelId="{A84CD333-7A3F-44E8-A497-3816203D1FDE}" type="presParOf" srcId="{0393E388-8EA2-41A2-B9D5-D922D8403E01}" destId="{AAC10610-7A12-4C81-ACED-43143FD2CE67}" srcOrd="8" destOrd="0" presId="urn:microsoft.com/office/officeart/2005/8/layout/hierarchy2"/>
    <dgm:cxn modelId="{8C730E02-D2DF-4ABC-B906-372BE20D894A}" type="presParOf" srcId="{AAC10610-7A12-4C81-ACED-43143FD2CE67}" destId="{5CB78D4F-9ED8-496C-A40A-C4EA2DF3CF84}" srcOrd="0" destOrd="0" presId="urn:microsoft.com/office/officeart/2005/8/layout/hierarchy2"/>
    <dgm:cxn modelId="{946B6F9B-674B-4900-B335-0A0964AD9E1C}" type="presParOf" srcId="{0393E388-8EA2-41A2-B9D5-D922D8403E01}" destId="{0CE3DAE7-BD77-4762-AB86-02505366AA66}" srcOrd="9" destOrd="0" presId="urn:microsoft.com/office/officeart/2005/8/layout/hierarchy2"/>
    <dgm:cxn modelId="{906E606E-329A-46B5-984C-A0B6CAC6DEF0}" type="presParOf" srcId="{0CE3DAE7-BD77-4762-AB86-02505366AA66}" destId="{8C4A4F55-FF12-40F3-B90C-AC0EC2DA8860}" srcOrd="0" destOrd="0" presId="urn:microsoft.com/office/officeart/2005/8/layout/hierarchy2"/>
    <dgm:cxn modelId="{A274EC4C-0351-457B-8E97-72D64C7F69A0}" type="presParOf" srcId="{0CE3DAE7-BD77-4762-AB86-02505366AA66}" destId="{7A74B5B7-9BA4-4DCA-B9AF-3F39372500D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63674-0A36-4E0A-87EA-02CD48FD6515}">
      <dsp:nvSpPr>
        <dsp:cNvPr id="0" name=""/>
        <dsp:cNvSpPr/>
      </dsp:nvSpPr>
      <dsp:spPr>
        <a:xfrm>
          <a:off x="8501908" y="431437"/>
          <a:ext cx="635860" cy="2802722"/>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مومن اگر با ایمان از دنیا برود عذاب ابدی نخواهد داشت</a:t>
          </a:r>
          <a:endParaRPr lang="fa-IR" sz="1600" kern="1200" dirty="0">
            <a:cs typeface="B Koodak" pitchFamily="2" charset="-78"/>
          </a:endParaRPr>
        </a:p>
      </dsp:txBody>
      <dsp:txXfrm>
        <a:off x="8520532" y="450061"/>
        <a:ext cx="598612" cy="2765474"/>
      </dsp:txXfrm>
    </dsp:sp>
    <dsp:sp modelId="{E05B4E19-C1C0-435D-B17F-38424228AFCB}">
      <dsp:nvSpPr>
        <dsp:cNvPr id="0" name=""/>
        <dsp:cNvSpPr/>
      </dsp:nvSpPr>
      <dsp:spPr>
        <a:xfrm rot="14879588">
          <a:off x="7718496" y="1296919"/>
          <a:ext cx="1139742" cy="15058"/>
        </a:xfrm>
        <a:custGeom>
          <a:avLst/>
          <a:gdLst/>
          <a:ahLst/>
          <a:cxnLst/>
          <a:rect l="0" t="0" r="0" b="0"/>
          <a:pathLst>
            <a:path>
              <a:moveTo>
                <a:pt x="0" y="7529"/>
              </a:moveTo>
              <a:lnTo>
                <a:pt x="1139742" y="752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59874" y="1275955"/>
        <a:ext cx="56987" cy="56987"/>
      </dsp:txXfrm>
    </dsp:sp>
    <dsp:sp modelId="{050CD01F-A14A-4E81-9DB3-E586EF5D5B4C}">
      <dsp:nvSpPr>
        <dsp:cNvPr id="0" name=""/>
        <dsp:cNvSpPr/>
      </dsp:nvSpPr>
      <dsp:spPr>
        <a:xfrm>
          <a:off x="7277433" y="424941"/>
          <a:ext cx="797393" cy="702314"/>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گناهان صغیره اش</a:t>
          </a:r>
          <a:endParaRPr lang="fa-IR" sz="1600" kern="1200">
            <a:cs typeface="B Koodak" pitchFamily="2" charset="-78"/>
          </a:endParaRPr>
        </a:p>
      </dsp:txBody>
      <dsp:txXfrm>
        <a:off x="7298003" y="445511"/>
        <a:ext cx="756253" cy="661174"/>
      </dsp:txXfrm>
    </dsp:sp>
    <dsp:sp modelId="{D155AD96-18E0-4199-8392-EBDA1614DACF}">
      <dsp:nvSpPr>
        <dsp:cNvPr id="0" name=""/>
        <dsp:cNvSpPr/>
      </dsp:nvSpPr>
      <dsp:spPr>
        <a:xfrm rot="10800000">
          <a:off x="6850352" y="768569"/>
          <a:ext cx="427081" cy="15058"/>
        </a:xfrm>
        <a:custGeom>
          <a:avLst/>
          <a:gdLst/>
          <a:ahLst/>
          <a:cxnLst/>
          <a:rect l="0" t="0" r="0" b="0"/>
          <a:pathLst>
            <a:path>
              <a:moveTo>
                <a:pt x="0" y="7529"/>
              </a:moveTo>
              <a:lnTo>
                <a:pt x="427081" y="752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3215" y="765422"/>
        <a:ext cx="21354" cy="21354"/>
      </dsp:txXfrm>
    </dsp:sp>
    <dsp:sp modelId="{A94CE3D0-3FE6-4131-A6C3-E3577622F366}">
      <dsp:nvSpPr>
        <dsp:cNvPr id="0" name=""/>
        <dsp:cNvSpPr/>
      </dsp:nvSpPr>
      <dsp:spPr>
        <a:xfrm>
          <a:off x="4159022" y="509173"/>
          <a:ext cx="2691329" cy="533851"/>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به واسطه اجتناب کبائر آمرزیده است</a:t>
          </a:r>
          <a:endParaRPr lang="fa-IR" sz="1600" kern="1200">
            <a:cs typeface="B Koodak" pitchFamily="2" charset="-78"/>
          </a:endParaRPr>
        </a:p>
      </dsp:txBody>
      <dsp:txXfrm>
        <a:off x="4174658" y="524809"/>
        <a:ext cx="2660057" cy="502579"/>
      </dsp:txXfrm>
    </dsp:sp>
    <dsp:sp modelId="{19D03E79-6733-4B6B-A193-595371BDD8EF}">
      <dsp:nvSpPr>
        <dsp:cNvPr id="0" name=""/>
        <dsp:cNvSpPr/>
      </dsp:nvSpPr>
      <dsp:spPr>
        <a:xfrm rot="6720412">
          <a:off x="7718496" y="2353619"/>
          <a:ext cx="1139742" cy="15058"/>
        </a:xfrm>
        <a:custGeom>
          <a:avLst/>
          <a:gdLst/>
          <a:ahLst/>
          <a:cxnLst/>
          <a:rect l="0" t="0" r="0" b="0"/>
          <a:pathLst>
            <a:path>
              <a:moveTo>
                <a:pt x="0" y="7529"/>
              </a:moveTo>
              <a:lnTo>
                <a:pt x="1139742" y="752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59874" y="2332654"/>
        <a:ext cx="56987" cy="56987"/>
      </dsp:txXfrm>
    </dsp:sp>
    <dsp:sp modelId="{AB2A9D71-2EBC-4CC9-AAEA-1F15A5759716}">
      <dsp:nvSpPr>
        <dsp:cNvPr id="0" name=""/>
        <dsp:cNvSpPr/>
      </dsp:nvSpPr>
      <dsp:spPr>
        <a:xfrm>
          <a:off x="7277433" y="2538341"/>
          <a:ext cx="797393" cy="702314"/>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گناهان کبیره اش</a:t>
          </a:r>
          <a:endParaRPr lang="fa-IR" sz="1600" kern="1200">
            <a:cs typeface="B Koodak" pitchFamily="2" charset="-78"/>
          </a:endParaRPr>
        </a:p>
      </dsp:txBody>
      <dsp:txXfrm>
        <a:off x="7298003" y="2558911"/>
        <a:ext cx="756253" cy="661174"/>
      </dsp:txXfrm>
    </dsp:sp>
    <dsp:sp modelId="{9D8F6C52-060F-4688-954A-6FBA1193143B}">
      <dsp:nvSpPr>
        <dsp:cNvPr id="0" name=""/>
        <dsp:cNvSpPr/>
      </dsp:nvSpPr>
      <dsp:spPr>
        <a:xfrm rot="10800000">
          <a:off x="6850352" y="2881968"/>
          <a:ext cx="427081" cy="15058"/>
        </a:xfrm>
        <a:custGeom>
          <a:avLst/>
          <a:gdLst/>
          <a:ahLst/>
          <a:cxnLst/>
          <a:rect l="0" t="0" r="0" b="0"/>
          <a:pathLst>
            <a:path>
              <a:moveTo>
                <a:pt x="0" y="7529"/>
              </a:moveTo>
              <a:lnTo>
                <a:pt x="427081" y="752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3215" y="2878821"/>
        <a:ext cx="21354" cy="21354"/>
      </dsp:txXfrm>
    </dsp:sp>
    <dsp:sp modelId="{4447418C-9810-4B83-84D6-AED2D63309FD}">
      <dsp:nvSpPr>
        <dsp:cNvPr id="0" name=""/>
        <dsp:cNvSpPr/>
      </dsp:nvSpPr>
      <dsp:spPr>
        <a:xfrm>
          <a:off x="6216744" y="1962571"/>
          <a:ext cx="633607" cy="1853854"/>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معرض آمرزش است به واسطه</a:t>
          </a:r>
          <a:endParaRPr lang="fa-IR" sz="1600" kern="1200" dirty="0">
            <a:cs typeface="B Koodak" pitchFamily="2" charset="-78"/>
          </a:endParaRPr>
        </a:p>
      </dsp:txBody>
      <dsp:txXfrm>
        <a:off x="6235302" y="1981129"/>
        <a:ext cx="596491" cy="1816738"/>
      </dsp:txXfrm>
    </dsp:sp>
    <dsp:sp modelId="{B88B7722-9EF2-48FB-B30D-D0369610BD16}">
      <dsp:nvSpPr>
        <dsp:cNvPr id="0" name=""/>
        <dsp:cNvSpPr/>
      </dsp:nvSpPr>
      <dsp:spPr>
        <a:xfrm rot="15275664">
          <a:off x="5199362" y="2107009"/>
          <a:ext cx="1607683" cy="15058"/>
        </a:xfrm>
        <a:custGeom>
          <a:avLst/>
          <a:gdLst/>
          <a:ahLst/>
          <a:cxnLst/>
          <a:rect l="0" t="0" r="0" b="0"/>
          <a:pathLst>
            <a:path>
              <a:moveTo>
                <a:pt x="0" y="7529"/>
              </a:moveTo>
              <a:lnTo>
                <a:pt x="1607683"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63011" y="2074346"/>
        <a:ext cx="80384" cy="80384"/>
      </dsp:txXfrm>
    </dsp:sp>
    <dsp:sp modelId="{BB7F8616-1281-4AFA-97D2-1F3C870E5267}">
      <dsp:nvSpPr>
        <dsp:cNvPr id="0" name=""/>
        <dsp:cNvSpPr/>
      </dsp:nvSpPr>
      <dsp:spPr>
        <a:xfrm>
          <a:off x="2261510" y="1123102"/>
          <a:ext cx="3528152" cy="43295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توبه حقیقی</a:t>
          </a:r>
          <a:endParaRPr lang="fa-IR" sz="1600" kern="1200" dirty="0">
            <a:cs typeface="B Koodak" pitchFamily="2" charset="-78"/>
          </a:endParaRPr>
        </a:p>
      </dsp:txBody>
      <dsp:txXfrm>
        <a:off x="2274191" y="1135783"/>
        <a:ext cx="3502790" cy="407591"/>
      </dsp:txXfrm>
    </dsp:sp>
    <dsp:sp modelId="{875D735B-11C4-479F-B8A4-A9C32C84FCBD}">
      <dsp:nvSpPr>
        <dsp:cNvPr id="0" name=""/>
        <dsp:cNvSpPr/>
      </dsp:nvSpPr>
      <dsp:spPr>
        <a:xfrm rot="14856828">
          <a:off x="5442504" y="2363525"/>
          <a:ext cx="1121397" cy="15058"/>
        </a:xfrm>
        <a:custGeom>
          <a:avLst/>
          <a:gdLst/>
          <a:ahLst/>
          <a:cxnLst/>
          <a:rect l="0" t="0" r="0" b="0"/>
          <a:pathLst>
            <a:path>
              <a:moveTo>
                <a:pt x="0" y="7529"/>
              </a:moveTo>
              <a:lnTo>
                <a:pt x="1121397"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75168" y="2343019"/>
        <a:ext cx="56069" cy="56069"/>
      </dsp:txXfrm>
    </dsp:sp>
    <dsp:sp modelId="{F0DAEC6E-F216-43F7-927F-BCDF02E3D732}">
      <dsp:nvSpPr>
        <dsp:cNvPr id="0" name=""/>
        <dsp:cNvSpPr/>
      </dsp:nvSpPr>
      <dsp:spPr>
        <a:xfrm>
          <a:off x="2261510" y="1636134"/>
          <a:ext cx="3528152" cy="43295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تحمل گرفتاری ها و مصائب در دنیا</a:t>
          </a:r>
          <a:endParaRPr lang="fa-IR" sz="1600" kern="1200" dirty="0">
            <a:cs typeface="B Koodak" pitchFamily="2" charset="-78"/>
          </a:endParaRPr>
        </a:p>
      </dsp:txBody>
      <dsp:txXfrm>
        <a:off x="2274191" y="1648815"/>
        <a:ext cx="3502790" cy="407591"/>
      </dsp:txXfrm>
    </dsp:sp>
    <dsp:sp modelId="{740E25A9-38CB-4AC6-BC96-E10C4EE26438}">
      <dsp:nvSpPr>
        <dsp:cNvPr id="0" name=""/>
        <dsp:cNvSpPr/>
      </dsp:nvSpPr>
      <dsp:spPr>
        <a:xfrm rot="13848647">
          <a:off x="5665260" y="2620041"/>
          <a:ext cx="675886" cy="15058"/>
        </a:xfrm>
        <a:custGeom>
          <a:avLst/>
          <a:gdLst/>
          <a:ahLst/>
          <a:cxnLst/>
          <a:rect l="0" t="0" r="0" b="0"/>
          <a:pathLst>
            <a:path>
              <a:moveTo>
                <a:pt x="0" y="7529"/>
              </a:moveTo>
              <a:lnTo>
                <a:pt x="675886"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86306" y="2610673"/>
        <a:ext cx="33794" cy="33794"/>
      </dsp:txXfrm>
    </dsp:sp>
    <dsp:sp modelId="{555E774E-A3CF-473E-8AB9-676AAD373054}">
      <dsp:nvSpPr>
        <dsp:cNvPr id="0" name=""/>
        <dsp:cNvSpPr/>
      </dsp:nvSpPr>
      <dsp:spPr>
        <a:xfrm>
          <a:off x="2261510" y="2149166"/>
          <a:ext cx="3528152" cy="43295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سختی های برزخ و مواقف آغازین رستاخیز</a:t>
          </a:r>
          <a:endParaRPr lang="fa-IR" sz="1600" kern="1200" dirty="0">
            <a:cs typeface="B Koodak" pitchFamily="2" charset="-78"/>
          </a:endParaRPr>
        </a:p>
      </dsp:txBody>
      <dsp:txXfrm>
        <a:off x="2274191" y="2161847"/>
        <a:ext cx="3502790" cy="407591"/>
      </dsp:txXfrm>
    </dsp:sp>
    <dsp:sp modelId="{76DC8BA0-861C-4EF5-8849-6A694F09F579}">
      <dsp:nvSpPr>
        <dsp:cNvPr id="0" name=""/>
        <dsp:cNvSpPr/>
      </dsp:nvSpPr>
      <dsp:spPr>
        <a:xfrm rot="6836150">
          <a:off x="5476869" y="3363038"/>
          <a:ext cx="1052668" cy="15058"/>
        </a:xfrm>
        <a:custGeom>
          <a:avLst/>
          <a:gdLst/>
          <a:ahLst/>
          <a:cxnLst/>
          <a:rect l="0" t="0" r="0" b="0"/>
          <a:pathLst>
            <a:path>
              <a:moveTo>
                <a:pt x="0" y="7529"/>
              </a:moveTo>
              <a:lnTo>
                <a:pt x="1052668"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76887" y="3344251"/>
        <a:ext cx="52633" cy="52633"/>
      </dsp:txXfrm>
    </dsp:sp>
    <dsp:sp modelId="{1AA3314E-8512-4499-91CD-A7A77755F28F}">
      <dsp:nvSpPr>
        <dsp:cNvPr id="0" name=""/>
        <dsp:cNvSpPr/>
      </dsp:nvSpPr>
      <dsp:spPr>
        <a:xfrm>
          <a:off x="4913099" y="3047381"/>
          <a:ext cx="876563" cy="1608511"/>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«شفاعت» بزرگترین تجلی رحمت الهی در اولیائش </a:t>
          </a:r>
          <a:endParaRPr lang="fa-IR" sz="1600" kern="1200" dirty="0">
            <a:cs typeface="B Koodak" pitchFamily="2" charset="-78"/>
          </a:endParaRPr>
        </a:p>
      </dsp:txBody>
      <dsp:txXfrm>
        <a:off x="4938773" y="3073055"/>
        <a:ext cx="825215" cy="1557163"/>
      </dsp:txXfrm>
    </dsp:sp>
    <dsp:sp modelId="{762C39F0-BD0B-4B17-86A9-F5932AB1233B}">
      <dsp:nvSpPr>
        <dsp:cNvPr id="0" name=""/>
        <dsp:cNvSpPr/>
      </dsp:nvSpPr>
      <dsp:spPr>
        <a:xfrm rot="14776608">
          <a:off x="4168783" y="3358183"/>
          <a:ext cx="1061550" cy="15058"/>
        </a:xfrm>
        <a:custGeom>
          <a:avLst/>
          <a:gdLst/>
          <a:ahLst/>
          <a:cxnLst/>
          <a:rect l="0" t="0" r="0" b="0"/>
          <a:pathLst>
            <a:path>
              <a:moveTo>
                <a:pt x="0" y="7529"/>
              </a:moveTo>
              <a:lnTo>
                <a:pt x="1061550"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73019" y="3339174"/>
        <a:ext cx="53077" cy="53077"/>
      </dsp:txXfrm>
    </dsp:sp>
    <dsp:sp modelId="{042D6CB1-BE8E-435B-96C9-766002CDC4E9}">
      <dsp:nvSpPr>
        <dsp:cNvPr id="0" name=""/>
        <dsp:cNvSpPr/>
      </dsp:nvSpPr>
      <dsp:spPr>
        <a:xfrm>
          <a:off x="161315" y="2662198"/>
          <a:ext cx="4324702" cy="435180"/>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ادَّخَرْتُ شَفَاعَتِي لِأَهْلِ الْكَبَائِرِ مِنْ أُمَّتِي‏ (بحار / 8 /30)</a:t>
          </a:r>
          <a:endParaRPr lang="fa-IR" sz="1600" kern="1200" dirty="0">
            <a:cs typeface="B Koodak" pitchFamily="2" charset="-78"/>
          </a:endParaRPr>
        </a:p>
      </dsp:txBody>
      <dsp:txXfrm>
        <a:off x="174061" y="2674944"/>
        <a:ext cx="4299210" cy="409688"/>
      </dsp:txXfrm>
    </dsp:sp>
    <dsp:sp modelId="{2B69511E-6985-40A1-AC29-CCE246F96AF4}">
      <dsp:nvSpPr>
        <dsp:cNvPr id="0" name=""/>
        <dsp:cNvSpPr/>
      </dsp:nvSpPr>
      <dsp:spPr>
        <a:xfrm rot="8177201">
          <a:off x="4404125" y="4048267"/>
          <a:ext cx="590865" cy="15058"/>
        </a:xfrm>
        <a:custGeom>
          <a:avLst/>
          <a:gdLst/>
          <a:ahLst/>
          <a:cxnLst/>
          <a:rect l="0" t="0" r="0" b="0"/>
          <a:pathLst>
            <a:path>
              <a:moveTo>
                <a:pt x="0" y="7529"/>
              </a:moveTo>
              <a:lnTo>
                <a:pt x="590865"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84786" y="4041024"/>
        <a:ext cx="29543" cy="29543"/>
      </dsp:txXfrm>
    </dsp:sp>
    <dsp:sp modelId="{FDA5F82C-450B-4BF4-9370-DF79FCF8C3E9}">
      <dsp:nvSpPr>
        <dsp:cNvPr id="0" name=""/>
        <dsp:cNvSpPr/>
      </dsp:nvSpPr>
      <dsp:spPr>
        <a:xfrm>
          <a:off x="3614750" y="3478834"/>
          <a:ext cx="871267" cy="156224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لَسَوْفَ يُعْطيكَ رَبُّكَ فَتَرْضى‏ (ضحی / 5)</a:t>
          </a:r>
          <a:endParaRPr lang="fa-IR" sz="1600" kern="1200" dirty="0">
            <a:cs typeface="B Koodak" pitchFamily="2" charset="-78"/>
          </a:endParaRPr>
        </a:p>
      </dsp:txBody>
      <dsp:txXfrm>
        <a:off x="3640269" y="3504353"/>
        <a:ext cx="820229" cy="1511205"/>
      </dsp:txXfrm>
    </dsp:sp>
    <dsp:sp modelId="{2AA40B68-D228-4D8F-B47C-923274BD864B}">
      <dsp:nvSpPr>
        <dsp:cNvPr id="0" name=""/>
        <dsp:cNvSpPr/>
      </dsp:nvSpPr>
      <dsp:spPr>
        <a:xfrm rot="10800000">
          <a:off x="3187668" y="4252426"/>
          <a:ext cx="427081" cy="15058"/>
        </a:xfrm>
        <a:custGeom>
          <a:avLst/>
          <a:gdLst/>
          <a:ahLst/>
          <a:cxnLst/>
          <a:rect l="0" t="0" r="0" b="0"/>
          <a:pathLst>
            <a:path>
              <a:moveTo>
                <a:pt x="0" y="7529"/>
              </a:moveTo>
              <a:lnTo>
                <a:pt x="427081" y="752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90532" y="4249278"/>
        <a:ext cx="21354" cy="21354"/>
      </dsp:txXfrm>
    </dsp:sp>
    <dsp:sp modelId="{E3880EB7-9F95-4CCC-8882-B7EF044088F7}">
      <dsp:nvSpPr>
        <dsp:cNvPr id="0" name=""/>
        <dsp:cNvSpPr/>
      </dsp:nvSpPr>
      <dsp:spPr>
        <a:xfrm>
          <a:off x="6231" y="3177456"/>
          <a:ext cx="3181437" cy="2164999"/>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688975" rtl="1">
            <a:lnSpc>
              <a:spcPct val="90000"/>
            </a:lnSpc>
            <a:spcBef>
              <a:spcPct val="0"/>
            </a:spcBef>
            <a:spcAft>
              <a:spcPct val="35000"/>
            </a:spcAft>
          </a:pPr>
          <a:r>
            <a:rPr lang="fa-IR" sz="1550" kern="1200" dirty="0" smtClean="0">
              <a:cs typeface="B Koodak" pitchFamily="2" charset="-78"/>
            </a:rPr>
            <a:t>عن حرب بن شريح قال: قلت لأبي جعفر محمد بن علي بن الحسين: أ رأيت هذه الشفاعة التي يتحدث بها أهل العراق أ حق هي؟ قال: أي و الله حدثني عمي محمد بن الحنفية عن علي أن رسول الله (ص) قال: أشفع لأمتي حتى يناديني ربي: أ رضيت يا محمد؟ فأقول: نعم يا رب رضيت‏ (الدر المنثور / 6 / 361)</a:t>
          </a:r>
          <a:endParaRPr lang="fa-IR" sz="1550" kern="1200" dirty="0">
            <a:cs typeface="B Koodak" pitchFamily="2" charset="-78"/>
          </a:endParaRPr>
        </a:p>
      </dsp:txBody>
      <dsp:txXfrm>
        <a:off x="69642" y="3240867"/>
        <a:ext cx="3054615" cy="2038177"/>
      </dsp:txXfrm>
    </dsp:sp>
    <dsp:sp modelId="{76B479ED-7E8E-4D00-BD5E-2F912E112E30}">
      <dsp:nvSpPr>
        <dsp:cNvPr id="0" name=""/>
        <dsp:cNvSpPr/>
      </dsp:nvSpPr>
      <dsp:spPr>
        <a:xfrm>
          <a:off x="8270013" y="5422533"/>
          <a:ext cx="867755" cy="533851"/>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نتیجه</a:t>
          </a:r>
          <a:endParaRPr lang="fa-IR" sz="1600" kern="1200">
            <a:cs typeface="B Koodak" pitchFamily="2" charset="-78"/>
          </a:endParaRPr>
        </a:p>
      </dsp:txBody>
      <dsp:txXfrm>
        <a:off x="8285649" y="5438169"/>
        <a:ext cx="836483" cy="502579"/>
      </dsp:txXfrm>
    </dsp:sp>
    <dsp:sp modelId="{148EA90D-AFD2-4F5E-ADC8-D45FA19A7E21}">
      <dsp:nvSpPr>
        <dsp:cNvPr id="0" name=""/>
        <dsp:cNvSpPr/>
      </dsp:nvSpPr>
      <dsp:spPr>
        <a:xfrm rot="10800000">
          <a:off x="7842932" y="5681929"/>
          <a:ext cx="427081" cy="15058"/>
        </a:xfrm>
        <a:custGeom>
          <a:avLst/>
          <a:gdLst/>
          <a:ahLst/>
          <a:cxnLst/>
          <a:rect l="0" t="0" r="0" b="0"/>
          <a:pathLst>
            <a:path>
              <a:moveTo>
                <a:pt x="0" y="7529"/>
              </a:moveTo>
              <a:lnTo>
                <a:pt x="427081" y="752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45796" y="5678782"/>
        <a:ext cx="21354" cy="21354"/>
      </dsp:txXfrm>
    </dsp:sp>
    <dsp:sp modelId="{D6921012-C526-4CDA-99F7-2CD6F33AA527}">
      <dsp:nvSpPr>
        <dsp:cNvPr id="0" name=""/>
        <dsp:cNvSpPr/>
      </dsp:nvSpPr>
      <dsp:spPr>
        <a:xfrm>
          <a:off x="4717624" y="5422533"/>
          <a:ext cx="3125308" cy="533851"/>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شفاعت بزرگترین امید مومن است اما در عین حال نباید از مکر الهی ایمن شود</a:t>
          </a:r>
          <a:endParaRPr lang="fa-IR" sz="1600" kern="1200" dirty="0">
            <a:cs typeface="B Koodak" pitchFamily="2" charset="-78"/>
          </a:endParaRPr>
        </a:p>
      </dsp:txBody>
      <dsp:txXfrm>
        <a:off x="4733260" y="5438169"/>
        <a:ext cx="3094036" cy="502579"/>
      </dsp:txXfrm>
    </dsp:sp>
    <dsp:sp modelId="{2F3D1668-AB8C-4C67-AEBC-A22412697724}">
      <dsp:nvSpPr>
        <dsp:cNvPr id="0" name=""/>
        <dsp:cNvSpPr/>
      </dsp:nvSpPr>
      <dsp:spPr>
        <a:xfrm rot="10800000">
          <a:off x="4290542" y="5681929"/>
          <a:ext cx="427081" cy="15058"/>
        </a:xfrm>
        <a:custGeom>
          <a:avLst/>
          <a:gdLst/>
          <a:ahLst/>
          <a:cxnLst/>
          <a:rect l="0" t="0" r="0" b="0"/>
          <a:pathLst>
            <a:path>
              <a:moveTo>
                <a:pt x="0" y="7529"/>
              </a:moveTo>
              <a:lnTo>
                <a:pt x="427081" y="752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493406" y="5678782"/>
        <a:ext cx="21354" cy="21354"/>
      </dsp:txXfrm>
    </dsp:sp>
    <dsp:sp modelId="{C6B8FB66-FA81-4997-B17C-D90976F33DF7}">
      <dsp:nvSpPr>
        <dsp:cNvPr id="0" name=""/>
        <dsp:cNvSpPr/>
      </dsp:nvSpPr>
      <dsp:spPr>
        <a:xfrm>
          <a:off x="2192269" y="5422533"/>
          <a:ext cx="2098273" cy="533851"/>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مومن همیشه بین خوف و رجا است ...</a:t>
          </a:r>
          <a:endParaRPr lang="fa-IR" sz="1600" kern="1200" dirty="0">
            <a:cs typeface="B Koodak" pitchFamily="2" charset="-78"/>
          </a:endParaRPr>
        </a:p>
      </dsp:txBody>
      <dsp:txXfrm>
        <a:off x="2207905" y="5438169"/>
        <a:ext cx="2067001" cy="502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5559-4520-4BD0-9595-DF74EA09123A}">
      <dsp:nvSpPr>
        <dsp:cNvPr id="0" name=""/>
        <dsp:cNvSpPr/>
      </dsp:nvSpPr>
      <dsp:spPr>
        <a:xfrm>
          <a:off x="8349112" y="1689964"/>
          <a:ext cx="785152" cy="53144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شفاعت </a:t>
          </a:r>
          <a:endParaRPr lang="fa-IR" sz="1600" kern="1200">
            <a:cs typeface="B Koodak" pitchFamily="2" charset="-78"/>
          </a:endParaRPr>
        </a:p>
      </dsp:txBody>
      <dsp:txXfrm>
        <a:off x="8364677" y="1705529"/>
        <a:ext cx="754022" cy="500313"/>
      </dsp:txXfrm>
    </dsp:sp>
    <dsp:sp modelId="{DA533607-F2EF-4281-B1F9-E69AF43FF2C7}">
      <dsp:nvSpPr>
        <dsp:cNvPr id="0" name=""/>
        <dsp:cNvSpPr/>
      </dsp:nvSpPr>
      <dsp:spPr>
        <a:xfrm rot="14132579">
          <a:off x="7195816" y="1329915"/>
          <a:ext cx="1473119" cy="36878"/>
        </a:xfrm>
        <a:custGeom>
          <a:avLst/>
          <a:gdLst/>
          <a:ahLst/>
          <a:cxnLst/>
          <a:rect l="0" t="0" r="0" b="0"/>
          <a:pathLst>
            <a:path>
              <a:moveTo>
                <a:pt x="0" y="18439"/>
              </a:moveTo>
              <a:lnTo>
                <a:pt x="1473119" y="1843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95548" y="1311526"/>
        <a:ext cx="73655" cy="73655"/>
      </dsp:txXfrm>
    </dsp:sp>
    <dsp:sp modelId="{56B3BC67-6FE2-47F5-B827-548CD1042F7C}">
      <dsp:nvSpPr>
        <dsp:cNvPr id="0" name=""/>
        <dsp:cNvSpPr/>
      </dsp:nvSpPr>
      <dsp:spPr>
        <a:xfrm>
          <a:off x="5844046" y="377275"/>
          <a:ext cx="1671592" cy="727496"/>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لغت</a:t>
          </a:r>
          <a:endParaRPr lang="fa-IR" sz="1600" kern="1200">
            <a:cs typeface="B Koodak" pitchFamily="2" charset="-78"/>
          </a:endParaRPr>
        </a:p>
      </dsp:txBody>
      <dsp:txXfrm>
        <a:off x="5865354" y="398583"/>
        <a:ext cx="1628976" cy="684880"/>
      </dsp:txXfrm>
    </dsp:sp>
    <dsp:sp modelId="{CD5EF395-B3AE-4E93-B237-21D3ED56881E}">
      <dsp:nvSpPr>
        <dsp:cNvPr id="0" name=""/>
        <dsp:cNvSpPr/>
      </dsp:nvSpPr>
      <dsp:spPr>
        <a:xfrm rot="10800000">
          <a:off x="5010573" y="722584"/>
          <a:ext cx="833473" cy="36878"/>
        </a:xfrm>
        <a:custGeom>
          <a:avLst/>
          <a:gdLst/>
          <a:ahLst/>
          <a:cxnLst/>
          <a:rect l="0" t="0" r="0" b="0"/>
          <a:pathLst>
            <a:path>
              <a:moveTo>
                <a:pt x="0" y="18439"/>
              </a:moveTo>
              <a:lnTo>
                <a:pt x="833473" y="1843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06473" y="720186"/>
        <a:ext cx="41673" cy="41673"/>
      </dsp:txXfrm>
    </dsp:sp>
    <dsp:sp modelId="{6B978691-F604-46F6-A211-641363FE7F34}">
      <dsp:nvSpPr>
        <dsp:cNvPr id="0" name=""/>
        <dsp:cNvSpPr/>
      </dsp:nvSpPr>
      <dsp:spPr>
        <a:xfrm>
          <a:off x="2926890" y="404665"/>
          <a:ext cx="2083682" cy="67271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از شفیع به معنای جفت است</a:t>
          </a:r>
          <a:endParaRPr lang="fa-IR" sz="1600" kern="1200">
            <a:cs typeface="B Koodak" pitchFamily="2" charset="-78"/>
          </a:endParaRPr>
        </a:p>
      </dsp:txBody>
      <dsp:txXfrm>
        <a:off x="2946593" y="424368"/>
        <a:ext cx="2044276" cy="633310"/>
      </dsp:txXfrm>
    </dsp:sp>
    <dsp:sp modelId="{C44BB866-BAB7-4D50-BB7F-B1278595BF22}">
      <dsp:nvSpPr>
        <dsp:cNvPr id="0" name=""/>
        <dsp:cNvSpPr/>
      </dsp:nvSpPr>
      <dsp:spPr>
        <a:xfrm rot="10800000">
          <a:off x="2093417" y="722584"/>
          <a:ext cx="833473" cy="36878"/>
        </a:xfrm>
        <a:custGeom>
          <a:avLst/>
          <a:gdLst/>
          <a:ahLst/>
          <a:cxnLst/>
          <a:rect l="0" t="0" r="0" b="0"/>
          <a:pathLst>
            <a:path>
              <a:moveTo>
                <a:pt x="0" y="18439"/>
              </a:moveTo>
              <a:lnTo>
                <a:pt x="833473" y="18439"/>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89317" y="720186"/>
        <a:ext cx="41673" cy="41673"/>
      </dsp:txXfrm>
    </dsp:sp>
    <dsp:sp modelId="{55E17840-C728-4973-B0FD-33981D5A11D6}">
      <dsp:nvSpPr>
        <dsp:cNvPr id="0" name=""/>
        <dsp:cNvSpPr/>
      </dsp:nvSpPr>
      <dsp:spPr>
        <a:xfrm>
          <a:off x="9734" y="332653"/>
          <a:ext cx="2083682" cy="816741"/>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مفردات: الشَّفْعُ:                  ضمّ الشي‏ء إلى مثله</a:t>
          </a:r>
          <a:endParaRPr lang="fa-IR" sz="1600" kern="1200" dirty="0">
            <a:cs typeface="B Koodak" pitchFamily="2" charset="-78"/>
          </a:endParaRPr>
        </a:p>
      </dsp:txBody>
      <dsp:txXfrm>
        <a:off x="33656" y="356575"/>
        <a:ext cx="2035838" cy="768897"/>
      </dsp:txXfrm>
    </dsp:sp>
    <dsp:sp modelId="{24C4DD54-2D88-4E64-BC40-0E5B6F568AEC}">
      <dsp:nvSpPr>
        <dsp:cNvPr id="0" name=""/>
        <dsp:cNvSpPr/>
      </dsp:nvSpPr>
      <dsp:spPr>
        <a:xfrm rot="10732822">
          <a:off x="7515559" y="1945391"/>
          <a:ext cx="833632" cy="36878"/>
        </a:xfrm>
        <a:custGeom>
          <a:avLst/>
          <a:gdLst/>
          <a:ahLst/>
          <a:cxnLst/>
          <a:rect l="0" t="0" r="0" b="0"/>
          <a:pathLst>
            <a:path>
              <a:moveTo>
                <a:pt x="0" y="18439"/>
              </a:moveTo>
              <a:lnTo>
                <a:pt x="833632" y="1843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11535" y="1942989"/>
        <a:ext cx="41681" cy="41681"/>
      </dsp:txXfrm>
    </dsp:sp>
    <dsp:sp modelId="{915A3225-8C69-4725-B4CA-2E213EEE5440}">
      <dsp:nvSpPr>
        <dsp:cNvPr id="0" name=""/>
        <dsp:cNvSpPr/>
      </dsp:nvSpPr>
      <dsp:spPr>
        <a:xfrm>
          <a:off x="5844046" y="1608226"/>
          <a:ext cx="1671592" cy="727496"/>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محاورات عرفی</a:t>
          </a:r>
          <a:endParaRPr lang="fa-IR" sz="1600" kern="1200">
            <a:cs typeface="B Koodak" pitchFamily="2" charset="-78"/>
          </a:endParaRPr>
        </a:p>
      </dsp:txBody>
      <dsp:txXfrm>
        <a:off x="5865354" y="1629534"/>
        <a:ext cx="1628976" cy="684880"/>
      </dsp:txXfrm>
    </dsp:sp>
    <dsp:sp modelId="{6E582A90-DF6E-4066-952F-2BFB0B17F6A5}">
      <dsp:nvSpPr>
        <dsp:cNvPr id="0" name=""/>
        <dsp:cNvSpPr/>
      </dsp:nvSpPr>
      <dsp:spPr>
        <a:xfrm rot="10800000">
          <a:off x="5010573" y="1953535"/>
          <a:ext cx="833473" cy="36878"/>
        </a:xfrm>
        <a:custGeom>
          <a:avLst/>
          <a:gdLst/>
          <a:ahLst/>
          <a:cxnLst/>
          <a:rect l="0" t="0" r="0" b="0"/>
          <a:pathLst>
            <a:path>
              <a:moveTo>
                <a:pt x="0" y="18439"/>
              </a:moveTo>
              <a:lnTo>
                <a:pt x="833473" y="1843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06473" y="1951138"/>
        <a:ext cx="41673" cy="41673"/>
      </dsp:txXfrm>
    </dsp:sp>
    <dsp:sp modelId="{9A40D8EC-4BD9-40E3-8B6A-C7C6DDCF35A9}">
      <dsp:nvSpPr>
        <dsp:cNvPr id="0" name=""/>
        <dsp:cNvSpPr/>
      </dsp:nvSpPr>
      <dsp:spPr>
        <a:xfrm>
          <a:off x="2926890" y="1451054"/>
          <a:ext cx="2083682" cy="1041841"/>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آبرومندی از بزرگی بخواهد که از کیفر مجرمی بکاهد یا بر پاداش خدمتگذاری بیفزاید</a:t>
          </a:r>
          <a:endParaRPr lang="fa-IR" sz="1600" kern="1200">
            <a:cs typeface="B Koodak" pitchFamily="2" charset="-78"/>
          </a:endParaRPr>
        </a:p>
      </dsp:txBody>
      <dsp:txXfrm>
        <a:off x="2957404" y="1481568"/>
        <a:ext cx="2022654" cy="980813"/>
      </dsp:txXfrm>
    </dsp:sp>
    <dsp:sp modelId="{E5E765BC-0529-4E29-9447-C6981B12527A}">
      <dsp:nvSpPr>
        <dsp:cNvPr id="0" name=""/>
        <dsp:cNvSpPr/>
      </dsp:nvSpPr>
      <dsp:spPr>
        <a:xfrm rot="10800000">
          <a:off x="2093417" y="1953535"/>
          <a:ext cx="833473" cy="36878"/>
        </a:xfrm>
        <a:custGeom>
          <a:avLst/>
          <a:gdLst/>
          <a:ahLst/>
          <a:cxnLst/>
          <a:rect l="0" t="0" r="0" b="0"/>
          <a:pathLst>
            <a:path>
              <a:moveTo>
                <a:pt x="0" y="18439"/>
              </a:moveTo>
              <a:lnTo>
                <a:pt x="833473" y="18439"/>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89317" y="1951138"/>
        <a:ext cx="41673" cy="41673"/>
      </dsp:txXfrm>
    </dsp:sp>
    <dsp:sp modelId="{56817D61-B37C-4345-9FB7-D5C63C049736}">
      <dsp:nvSpPr>
        <dsp:cNvPr id="0" name=""/>
        <dsp:cNvSpPr/>
      </dsp:nvSpPr>
      <dsp:spPr>
        <a:xfrm>
          <a:off x="9734" y="1305670"/>
          <a:ext cx="2083682" cy="133260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چرا که فرد خود به تنهایی استحقاق نداشته و این جفت و شفیع است که برایش استحقاقی پدید می آورد</a:t>
          </a:r>
          <a:endParaRPr lang="fa-IR" sz="1600" kern="1200" dirty="0">
            <a:cs typeface="B Koodak" pitchFamily="2" charset="-78"/>
          </a:endParaRPr>
        </a:p>
      </dsp:txBody>
      <dsp:txXfrm>
        <a:off x="48765" y="1344701"/>
        <a:ext cx="2005620" cy="1254546"/>
      </dsp:txXfrm>
    </dsp:sp>
    <dsp:sp modelId="{A12274FB-3773-44B2-B542-867E6A20EBCD}">
      <dsp:nvSpPr>
        <dsp:cNvPr id="0" name=""/>
        <dsp:cNvSpPr/>
      </dsp:nvSpPr>
      <dsp:spPr>
        <a:xfrm rot="7290354">
          <a:off x="7134925" y="2617142"/>
          <a:ext cx="1594900" cy="36878"/>
        </a:xfrm>
        <a:custGeom>
          <a:avLst/>
          <a:gdLst/>
          <a:ahLst/>
          <a:cxnLst/>
          <a:rect l="0" t="0" r="0" b="0"/>
          <a:pathLst>
            <a:path>
              <a:moveTo>
                <a:pt x="0" y="18439"/>
              </a:moveTo>
              <a:lnTo>
                <a:pt x="1594900" y="1843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92503" y="2595708"/>
        <a:ext cx="79745" cy="79745"/>
      </dsp:txXfrm>
    </dsp:sp>
    <dsp:sp modelId="{E8EFB300-5118-4373-A824-526F1D269210}">
      <dsp:nvSpPr>
        <dsp:cNvPr id="0" name=""/>
        <dsp:cNvSpPr/>
      </dsp:nvSpPr>
      <dsp:spPr>
        <a:xfrm>
          <a:off x="5844046" y="2951727"/>
          <a:ext cx="1671592" cy="727496"/>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یک مفهوم وسیع تر </a:t>
          </a:r>
          <a:endParaRPr lang="fa-IR" sz="1600" kern="1200">
            <a:cs typeface="B Koodak" pitchFamily="2" charset="-78"/>
          </a:endParaRPr>
        </a:p>
      </dsp:txBody>
      <dsp:txXfrm>
        <a:off x="5865354" y="2973035"/>
        <a:ext cx="1628976" cy="684880"/>
      </dsp:txXfrm>
    </dsp:sp>
    <dsp:sp modelId="{487F204E-3A5A-4190-8C10-9FA73A06D50A}">
      <dsp:nvSpPr>
        <dsp:cNvPr id="0" name=""/>
        <dsp:cNvSpPr/>
      </dsp:nvSpPr>
      <dsp:spPr>
        <a:xfrm rot="10800000">
          <a:off x="5010573" y="3297037"/>
          <a:ext cx="833473" cy="36878"/>
        </a:xfrm>
        <a:custGeom>
          <a:avLst/>
          <a:gdLst/>
          <a:ahLst/>
          <a:cxnLst/>
          <a:rect l="0" t="0" r="0" b="0"/>
          <a:pathLst>
            <a:path>
              <a:moveTo>
                <a:pt x="0" y="18439"/>
              </a:moveTo>
              <a:lnTo>
                <a:pt x="833473" y="1843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06473" y="3294639"/>
        <a:ext cx="41673" cy="41673"/>
      </dsp:txXfrm>
    </dsp:sp>
    <dsp:sp modelId="{00D9393E-5917-4C8C-A268-B921472EA5A4}">
      <dsp:nvSpPr>
        <dsp:cNvPr id="0" name=""/>
        <dsp:cNvSpPr/>
      </dsp:nvSpPr>
      <dsp:spPr>
        <a:xfrm>
          <a:off x="2926890" y="2794555"/>
          <a:ext cx="2083682" cy="1041841"/>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ظهور هر تاثیر خیری در انسان به واسطه دیگری</a:t>
          </a:r>
          <a:endParaRPr lang="fa-IR" sz="1600" kern="1200">
            <a:cs typeface="B Koodak" pitchFamily="2" charset="-78"/>
          </a:endParaRPr>
        </a:p>
      </dsp:txBody>
      <dsp:txXfrm>
        <a:off x="2957404" y="2825069"/>
        <a:ext cx="2022654" cy="980813"/>
      </dsp:txXfrm>
    </dsp:sp>
    <dsp:sp modelId="{60A08D5D-F30A-4680-BA05-D6057D23A033}">
      <dsp:nvSpPr>
        <dsp:cNvPr id="0" name=""/>
        <dsp:cNvSpPr/>
      </dsp:nvSpPr>
      <dsp:spPr>
        <a:xfrm rot="10800000">
          <a:off x="2093417" y="3297037"/>
          <a:ext cx="833473" cy="36878"/>
        </a:xfrm>
        <a:custGeom>
          <a:avLst/>
          <a:gdLst/>
          <a:ahLst/>
          <a:cxnLst/>
          <a:rect l="0" t="0" r="0" b="0"/>
          <a:pathLst>
            <a:path>
              <a:moveTo>
                <a:pt x="0" y="18439"/>
              </a:moveTo>
              <a:lnTo>
                <a:pt x="833473" y="18439"/>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89317" y="3294639"/>
        <a:ext cx="41673" cy="41673"/>
      </dsp:txXfrm>
    </dsp:sp>
    <dsp:sp modelId="{63E9CD7E-4EEB-4AEA-A188-277D4AF1ECEA}">
      <dsp:nvSpPr>
        <dsp:cNvPr id="0" name=""/>
        <dsp:cNvSpPr/>
      </dsp:nvSpPr>
      <dsp:spPr>
        <a:xfrm>
          <a:off x="9734" y="2794555"/>
          <a:ext cx="2083682" cy="1041841"/>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مثل پدر و مادر برای فرزند موذن برای نمازگزاران و ... </a:t>
          </a:r>
          <a:endParaRPr lang="fa-IR" sz="1600" kern="1200" dirty="0">
            <a:cs typeface="B Koodak" pitchFamily="2" charset="-78"/>
          </a:endParaRPr>
        </a:p>
      </dsp:txBody>
      <dsp:txXfrm>
        <a:off x="40248" y="2825069"/>
        <a:ext cx="2022654" cy="980813"/>
      </dsp:txXfrm>
    </dsp:sp>
    <dsp:sp modelId="{8F426A81-7D41-4DEA-81C2-69D659318D33}">
      <dsp:nvSpPr>
        <dsp:cNvPr id="0" name=""/>
        <dsp:cNvSpPr/>
      </dsp:nvSpPr>
      <dsp:spPr>
        <a:xfrm>
          <a:off x="8430126" y="4032450"/>
          <a:ext cx="704138" cy="680301"/>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نکته</a:t>
          </a:r>
          <a:endParaRPr lang="fa-IR" sz="1600" kern="1200" dirty="0">
            <a:cs typeface="B Koodak" pitchFamily="2" charset="-78"/>
          </a:endParaRPr>
        </a:p>
      </dsp:txBody>
      <dsp:txXfrm>
        <a:off x="8450051" y="4052375"/>
        <a:ext cx="664288" cy="640451"/>
      </dsp:txXfrm>
    </dsp:sp>
    <dsp:sp modelId="{EA732F93-B906-4A21-AE72-B9E5D710FAE9}">
      <dsp:nvSpPr>
        <dsp:cNvPr id="0" name=""/>
        <dsp:cNvSpPr/>
      </dsp:nvSpPr>
      <dsp:spPr>
        <a:xfrm rot="10800000">
          <a:off x="7596653" y="4354162"/>
          <a:ext cx="833473" cy="36878"/>
        </a:xfrm>
        <a:custGeom>
          <a:avLst/>
          <a:gdLst/>
          <a:ahLst/>
          <a:cxnLst/>
          <a:rect l="0" t="0" r="0" b="0"/>
          <a:pathLst>
            <a:path>
              <a:moveTo>
                <a:pt x="0" y="18439"/>
              </a:moveTo>
              <a:lnTo>
                <a:pt x="833473" y="1843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7992552" y="4351764"/>
        <a:ext cx="41673" cy="41673"/>
      </dsp:txXfrm>
    </dsp:sp>
    <dsp:sp modelId="{F24A5E81-10F0-42FB-B3A1-BD0A528CFF8E}">
      <dsp:nvSpPr>
        <dsp:cNvPr id="0" name=""/>
        <dsp:cNvSpPr/>
      </dsp:nvSpPr>
      <dsp:spPr>
        <a:xfrm>
          <a:off x="1480523" y="3992673"/>
          <a:ext cx="6116129" cy="759856"/>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استغفار برای گنه کاران و دعا برای حاجتمندان نیز از مصادیق شفاعت به معنای اخیر هستند</a:t>
          </a:r>
          <a:endParaRPr lang="fa-IR" sz="1600" kern="1200" dirty="0">
            <a:cs typeface="B Koodak" pitchFamily="2" charset="-78"/>
          </a:endParaRPr>
        </a:p>
      </dsp:txBody>
      <dsp:txXfrm>
        <a:off x="1502778" y="4014928"/>
        <a:ext cx="6071619" cy="715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78C6-523A-4F96-AFB7-EB3E7A5E25B8}">
      <dsp:nvSpPr>
        <dsp:cNvPr id="0" name=""/>
        <dsp:cNvSpPr/>
      </dsp:nvSpPr>
      <dsp:spPr>
        <a:xfrm>
          <a:off x="8241817" y="3442"/>
          <a:ext cx="645992" cy="50753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a:t>
          </a:r>
          <a:endParaRPr lang="fa-IR" sz="1600" kern="1200">
            <a:cs typeface="B Koodak" pitchFamily="2" charset="-78"/>
          </a:endParaRPr>
        </a:p>
      </dsp:txBody>
      <dsp:txXfrm>
        <a:off x="8256682" y="18307"/>
        <a:ext cx="616262" cy="477808"/>
      </dsp:txXfrm>
    </dsp:sp>
    <dsp:sp modelId="{0D813E3C-935A-4416-9AEC-5062B375BE1D}">
      <dsp:nvSpPr>
        <dsp:cNvPr id="0" name=""/>
        <dsp:cNvSpPr/>
      </dsp:nvSpPr>
      <dsp:spPr>
        <a:xfrm rot="10800000">
          <a:off x="7650263" y="246159"/>
          <a:ext cx="591554" cy="22104"/>
        </a:xfrm>
        <a:custGeom>
          <a:avLst/>
          <a:gdLst/>
          <a:ahLst/>
          <a:cxnLst/>
          <a:rect l="0" t="0" r="0" b="0"/>
          <a:pathLst>
            <a:path>
              <a:moveTo>
                <a:pt x="0" y="11052"/>
              </a:moveTo>
              <a:lnTo>
                <a:pt x="591554"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31251" y="242423"/>
        <a:ext cx="29577" cy="29577"/>
      </dsp:txXfrm>
    </dsp:sp>
    <dsp:sp modelId="{521B2BAA-37C0-4F28-B483-B543C20D3B37}">
      <dsp:nvSpPr>
        <dsp:cNvPr id="0" name=""/>
        <dsp:cNvSpPr/>
      </dsp:nvSpPr>
      <dsp:spPr>
        <a:xfrm>
          <a:off x="2359890" y="3442"/>
          <a:ext cx="5290373" cy="50753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چه جهت در برخی آیات شفاعت به صورت مطلق نفی شده است؟</a:t>
          </a:r>
          <a:endParaRPr lang="fa-IR" sz="1600" kern="1200" dirty="0">
            <a:cs typeface="B Koodak" pitchFamily="2" charset="-78"/>
          </a:endParaRPr>
        </a:p>
      </dsp:txBody>
      <dsp:txXfrm>
        <a:off x="2374755" y="18307"/>
        <a:ext cx="5260643" cy="477808"/>
      </dsp:txXfrm>
    </dsp:sp>
    <dsp:sp modelId="{50588AD7-2A13-4640-BF8A-3C2EAC1D0FB6}">
      <dsp:nvSpPr>
        <dsp:cNvPr id="0" name=""/>
        <dsp:cNvSpPr/>
      </dsp:nvSpPr>
      <dsp:spPr>
        <a:xfrm>
          <a:off x="8241817" y="2762163"/>
          <a:ext cx="645992" cy="739442"/>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پاسخ</a:t>
          </a:r>
          <a:endParaRPr lang="fa-IR" sz="1600" kern="1200">
            <a:cs typeface="B Koodak" pitchFamily="2" charset="-78"/>
          </a:endParaRPr>
        </a:p>
      </dsp:txBody>
      <dsp:txXfrm>
        <a:off x="8260737" y="2781083"/>
        <a:ext cx="608152" cy="701602"/>
      </dsp:txXfrm>
    </dsp:sp>
    <dsp:sp modelId="{4A33BCCC-7BEB-4C2A-B0AB-A0AD77EAD1E9}">
      <dsp:nvSpPr>
        <dsp:cNvPr id="0" name=""/>
        <dsp:cNvSpPr/>
      </dsp:nvSpPr>
      <dsp:spPr>
        <a:xfrm rot="15252237">
          <a:off x="6859478" y="2075302"/>
          <a:ext cx="2173123" cy="22104"/>
        </a:xfrm>
        <a:custGeom>
          <a:avLst/>
          <a:gdLst/>
          <a:ahLst/>
          <a:cxnLst/>
          <a:rect l="0" t="0" r="0" b="0"/>
          <a:pathLst>
            <a:path>
              <a:moveTo>
                <a:pt x="0" y="11052"/>
              </a:moveTo>
              <a:lnTo>
                <a:pt x="2173123"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91712" y="2032027"/>
        <a:ext cx="108656" cy="108656"/>
      </dsp:txXfrm>
    </dsp:sp>
    <dsp:sp modelId="{5AFA6E60-E910-4DB3-9C0D-F7A62BDCC26B}">
      <dsp:nvSpPr>
        <dsp:cNvPr id="0" name=""/>
        <dsp:cNvSpPr/>
      </dsp:nvSpPr>
      <dsp:spPr>
        <a:xfrm>
          <a:off x="5866993" y="671104"/>
          <a:ext cx="1783269" cy="739442"/>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تفسیر غلط از شفاعت در نزد مشرکان جاهلیت</a:t>
          </a:r>
          <a:endParaRPr lang="fa-IR" sz="1600" kern="1200" dirty="0">
            <a:cs typeface="B Koodak" pitchFamily="2" charset="-78"/>
          </a:endParaRPr>
        </a:p>
      </dsp:txBody>
      <dsp:txXfrm>
        <a:off x="5888651" y="692762"/>
        <a:ext cx="1739953" cy="696126"/>
      </dsp:txXfrm>
    </dsp:sp>
    <dsp:sp modelId="{325C352D-EFF7-4403-9520-0762C5C6D459}">
      <dsp:nvSpPr>
        <dsp:cNvPr id="0" name=""/>
        <dsp:cNvSpPr/>
      </dsp:nvSpPr>
      <dsp:spPr>
        <a:xfrm rot="10800000">
          <a:off x="5275439" y="1029773"/>
          <a:ext cx="591554" cy="22104"/>
        </a:xfrm>
        <a:custGeom>
          <a:avLst/>
          <a:gdLst/>
          <a:ahLst/>
          <a:cxnLst/>
          <a:rect l="0" t="0" r="0" b="0"/>
          <a:pathLst>
            <a:path>
              <a:moveTo>
                <a:pt x="0" y="11052"/>
              </a:moveTo>
              <a:lnTo>
                <a:pt x="591554"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56427" y="1026036"/>
        <a:ext cx="29577" cy="29577"/>
      </dsp:txXfrm>
    </dsp:sp>
    <dsp:sp modelId="{DB8074A4-6C60-4D5D-AE50-CDEDDB5C56C2}">
      <dsp:nvSpPr>
        <dsp:cNvPr id="0" name=""/>
        <dsp:cNvSpPr/>
      </dsp:nvSpPr>
      <dsp:spPr>
        <a:xfrm>
          <a:off x="2732184" y="621897"/>
          <a:ext cx="2543254" cy="837855"/>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شفاعت کننده کسی است که اگرشفاعت او پذیرفته نشود ضرری از جانب او به خداوند می رسد!</a:t>
          </a:r>
          <a:endParaRPr lang="fa-IR" sz="1600" kern="1200" dirty="0">
            <a:cs typeface="B Koodak" pitchFamily="2" charset="-78"/>
          </a:endParaRPr>
        </a:p>
      </dsp:txBody>
      <dsp:txXfrm>
        <a:off x="2756724" y="646437"/>
        <a:ext cx="2494174" cy="788775"/>
      </dsp:txXfrm>
    </dsp:sp>
    <dsp:sp modelId="{4748BCEA-C60D-468D-BA0E-FF202F91C82C}">
      <dsp:nvSpPr>
        <dsp:cNvPr id="0" name=""/>
        <dsp:cNvSpPr/>
      </dsp:nvSpPr>
      <dsp:spPr>
        <a:xfrm rot="10800000">
          <a:off x="2140630" y="1029773"/>
          <a:ext cx="591554" cy="22104"/>
        </a:xfrm>
        <a:custGeom>
          <a:avLst/>
          <a:gdLst/>
          <a:ahLst/>
          <a:cxnLst/>
          <a:rect l="0" t="0" r="0" b="0"/>
          <a:pathLst>
            <a:path>
              <a:moveTo>
                <a:pt x="0" y="11052"/>
              </a:moveTo>
              <a:lnTo>
                <a:pt x="591554" y="1105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21618" y="1026036"/>
        <a:ext cx="29577" cy="29577"/>
      </dsp:txXfrm>
    </dsp:sp>
    <dsp:sp modelId="{057A8816-09AE-4DBA-A22F-863CCC0CCFD5}">
      <dsp:nvSpPr>
        <dsp:cNvPr id="0" name=""/>
        <dsp:cNvSpPr/>
      </dsp:nvSpPr>
      <dsp:spPr>
        <a:xfrm>
          <a:off x="256190" y="577926"/>
          <a:ext cx="1884440" cy="925797"/>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برای خدا اوصاف انسانی مثل نیاز به مونس و کمک یار و ... قائل بودند</a:t>
          </a:r>
          <a:endParaRPr lang="fa-IR" sz="1600" kern="1200" dirty="0">
            <a:cs typeface="B Koodak" pitchFamily="2" charset="-78"/>
          </a:endParaRPr>
        </a:p>
      </dsp:txBody>
      <dsp:txXfrm>
        <a:off x="283306" y="605042"/>
        <a:ext cx="1830208" cy="871565"/>
      </dsp:txXfrm>
    </dsp:sp>
    <dsp:sp modelId="{F53DDC07-0B7D-46EA-9FF2-A637022AA091}">
      <dsp:nvSpPr>
        <dsp:cNvPr id="0" name=""/>
        <dsp:cNvSpPr/>
      </dsp:nvSpPr>
      <dsp:spPr>
        <a:xfrm rot="14125363">
          <a:off x="7424863" y="2691715"/>
          <a:ext cx="1042354" cy="22104"/>
        </a:xfrm>
        <a:custGeom>
          <a:avLst/>
          <a:gdLst/>
          <a:ahLst/>
          <a:cxnLst/>
          <a:rect l="0" t="0" r="0" b="0"/>
          <a:pathLst>
            <a:path>
              <a:moveTo>
                <a:pt x="0" y="11052"/>
              </a:moveTo>
              <a:lnTo>
                <a:pt x="1042354"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19981" y="2676708"/>
        <a:ext cx="52117" cy="52117"/>
      </dsp:txXfrm>
    </dsp:sp>
    <dsp:sp modelId="{7A3BC3E2-3924-47BB-AA69-AFA88F835D89}">
      <dsp:nvSpPr>
        <dsp:cNvPr id="0" name=""/>
        <dsp:cNvSpPr/>
      </dsp:nvSpPr>
      <dsp:spPr>
        <a:xfrm>
          <a:off x="5303833" y="1903929"/>
          <a:ext cx="2346429" cy="739442"/>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همین جهت بود که بت ها را شفیعان خود محسوب می کردند</a:t>
          </a:r>
          <a:endParaRPr lang="fa-IR" sz="1600" kern="1200" dirty="0">
            <a:cs typeface="B Koodak" pitchFamily="2" charset="-78"/>
          </a:endParaRPr>
        </a:p>
      </dsp:txBody>
      <dsp:txXfrm>
        <a:off x="5325491" y="1925587"/>
        <a:ext cx="2303113" cy="696126"/>
      </dsp:txXfrm>
    </dsp:sp>
    <dsp:sp modelId="{6EE36FBB-65D5-4048-A853-180D6C54FBA0}">
      <dsp:nvSpPr>
        <dsp:cNvPr id="0" name=""/>
        <dsp:cNvSpPr/>
      </dsp:nvSpPr>
      <dsp:spPr>
        <a:xfrm rot="12363605">
          <a:off x="4678806" y="2117953"/>
          <a:ext cx="658501" cy="22104"/>
        </a:xfrm>
        <a:custGeom>
          <a:avLst/>
          <a:gdLst/>
          <a:ahLst/>
          <a:cxnLst/>
          <a:rect l="0" t="0" r="0" b="0"/>
          <a:pathLst>
            <a:path>
              <a:moveTo>
                <a:pt x="0" y="11052"/>
              </a:moveTo>
              <a:lnTo>
                <a:pt x="658501"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91594" y="2112543"/>
        <a:ext cx="32925" cy="32925"/>
      </dsp:txXfrm>
    </dsp:sp>
    <dsp:sp modelId="{5EDC6276-05D5-4092-BF03-A18F54BC2623}">
      <dsp:nvSpPr>
        <dsp:cNvPr id="0" name=""/>
        <dsp:cNvSpPr/>
      </dsp:nvSpPr>
      <dsp:spPr>
        <a:xfrm>
          <a:off x="1363431" y="1614640"/>
          <a:ext cx="3348847" cy="73944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يَعْبُدُونَ مِن دُونِ اللَّهِ مَا لَا يَضُرُّهُمْ وَ لَا يَنفَعُهُمْ وَ يَقُولُونَ هَؤُلَاءِ شُفَعَؤُنَا عِندَ الله (یونس / 18)</a:t>
          </a:r>
          <a:endParaRPr lang="fa-IR" sz="1600" kern="1200" dirty="0">
            <a:cs typeface="B Koodak" pitchFamily="2" charset="-78"/>
          </a:endParaRPr>
        </a:p>
      </dsp:txBody>
      <dsp:txXfrm>
        <a:off x="1385089" y="1636298"/>
        <a:ext cx="3305531" cy="696126"/>
      </dsp:txXfrm>
    </dsp:sp>
    <dsp:sp modelId="{ECBE6A8B-2080-4320-A022-30FBFBD4DF1E}">
      <dsp:nvSpPr>
        <dsp:cNvPr id="0" name=""/>
        <dsp:cNvSpPr/>
      </dsp:nvSpPr>
      <dsp:spPr>
        <a:xfrm rot="8657599">
          <a:off x="4643806" y="2475187"/>
          <a:ext cx="728501" cy="22104"/>
        </a:xfrm>
        <a:custGeom>
          <a:avLst/>
          <a:gdLst/>
          <a:ahLst/>
          <a:cxnLst/>
          <a:rect l="0" t="0" r="0" b="0"/>
          <a:pathLst>
            <a:path>
              <a:moveTo>
                <a:pt x="0" y="11052"/>
              </a:moveTo>
              <a:lnTo>
                <a:pt x="728501"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89844" y="2468027"/>
        <a:ext cx="36425" cy="36425"/>
      </dsp:txXfrm>
    </dsp:sp>
    <dsp:sp modelId="{E3EA3E42-89C8-480F-8996-A77733121C74}">
      <dsp:nvSpPr>
        <dsp:cNvPr id="0" name=""/>
        <dsp:cNvSpPr/>
      </dsp:nvSpPr>
      <dsp:spPr>
        <a:xfrm>
          <a:off x="1363431" y="2464999"/>
          <a:ext cx="3348847" cy="467660"/>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مَا نَعْبُدُهُمْ إِلَّا لِيُقَرِّبُونَا إِلىَ اللَّهِ زُلْفَى (زمر /3)</a:t>
          </a:r>
          <a:endParaRPr lang="fa-IR" sz="1600" kern="1200" dirty="0">
            <a:cs typeface="B Koodak" pitchFamily="2" charset="-78"/>
          </a:endParaRPr>
        </a:p>
      </dsp:txBody>
      <dsp:txXfrm>
        <a:off x="1377128" y="2478696"/>
        <a:ext cx="3321453" cy="440266"/>
      </dsp:txXfrm>
    </dsp:sp>
    <dsp:sp modelId="{3BC2A621-CA9F-432C-BEE1-45317ACCCC3D}">
      <dsp:nvSpPr>
        <dsp:cNvPr id="0" name=""/>
        <dsp:cNvSpPr/>
      </dsp:nvSpPr>
      <dsp:spPr>
        <a:xfrm rot="9273521">
          <a:off x="7618500" y="3261539"/>
          <a:ext cx="655080" cy="22104"/>
        </a:xfrm>
        <a:custGeom>
          <a:avLst/>
          <a:gdLst/>
          <a:ahLst/>
          <a:cxnLst/>
          <a:rect l="0" t="0" r="0" b="0"/>
          <a:pathLst>
            <a:path>
              <a:moveTo>
                <a:pt x="0" y="11052"/>
              </a:moveTo>
              <a:lnTo>
                <a:pt x="655080"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9663" y="3256214"/>
        <a:ext cx="32754" cy="32754"/>
      </dsp:txXfrm>
    </dsp:sp>
    <dsp:sp modelId="{ABA95047-FEB3-4C5C-A599-51FE879B46C1}">
      <dsp:nvSpPr>
        <dsp:cNvPr id="0" name=""/>
        <dsp:cNvSpPr/>
      </dsp:nvSpPr>
      <dsp:spPr>
        <a:xfrm>
          <a:off x="5076603" y="3043576"/>
          <a:ext cx="2573660" cy="739442"/>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قرآن کریم در مقام نفی این پندار جاهلانه شفاعت را نفی کرده است</a:t>
          </a:r>
          <a:endParaRPr lang="fa-IR" sz="1600" kern="1200" dirty="0">
            <a:cs typeface="B Koodak" pitchFamily="2" charset="-78"/>
          </a:endParaRPr>
        </a:p>
      </dsp:txBody>
      <dsp:txXfrm>
        <a:off x="5098261" y="3065234"/>
        <a:ext cx="2530344" cy="696126"/>
      </dsp:txXfrm>
    </dsp:sp>
    <dsp:sp modelId="{30F6FE19-5B24-4C2F-932A-F65D67735B8C}">
      <dsp:nvSpPr>
        <dsp:cNvPr id="0" name=""/>
        <dsp:cNvSpPr/>
      </dsp:nvSpPr>
      <dsp:spPr>
        <a:xfrm rot="10800000">
          <a:off x="4485048" y="3402245"/>
          <a:ext cx="591554" cy="22104"/>
        </a:xfrm>
        <a:custGeom>
          <a:avLst/>
          <a:gdLst/>
          <a:ahLst/>
          <a:cxnLst/>
          <a:rect l="0" t="0" r="0" b="0"/>
          <a:pathLst>
            <a:path>
              <a:moveTo>
                <a:pt x="0" y="11052"/>
              </a:moveTo>
              <a:lnTo>
                <a:pt x="591554"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66037" y="3398509"/>
        <a:ext cx="29577" cy="29577"/>
      </dsp:txXfrm>
    </dsp:sp>
    <dsp:sp modelId="{D46A9742-4AC8-49B3-8E2D-F5DC3F34F3AF}">
      <dsp:nvSpPr>
        <dsp:cNvPr id="0" name=""/>
        <dsp:cNvSpPr/>
      </dsp:nvSpPr>
      <dsp:spPr>
        <a:xfrm>
          <a:off x="1590662" y="3043576"/>
          <a:ext cx="2894386" cy="73944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 لَكُمْ مِنْ دُونِهِ مِنْ وَلِيٍّ وَ لا شَفيعٍ أَ فَلا تَتَذَكَّرُونَ (سجده / 4)</a:t>
          </a:r>
          <a:endParaRPr lang="fa-IR" sz="1600" kern="1200" dirty="0">
            <a:cs typeface="B Koodak" pitchFamily="2" charset="-78"/>
          </a:endParaRPr>
        </a:p>
      </dsp:txBody>
      <dsp:txXfrm>
        <a:off x="1612320" y="3065234"/>
        <a:ext cx="2851070" cy="696126"/>
      </dsp:txXfrm>
    </dsp:sp>
    <dsp:sp modelId="{104B2354-718E-4984-B706-80B2DDC2648F}">
      <dsp:nvSpPr>
        <dsp:cNvPr id="0" name=""/>
        <dsp:cNvSpPr/>
      </dsp:nvSpPr>
      <dsp:spPr>
        <a:xfrm rot="7207489">
          <a:off x="7397600" y="3607016"/>
          <a:ext cx="1124209" cy="22104"/>
        </a:xfrm>
        <a:custGeom>
          <a:avLst/>
          <a:gdLst/>
          <a:ahLst/>
          <a:cxnLst/>
          <a:rect l="0" t="0" r="0" b="0"/>
          <a:pathLst>
            <a:path>
              <a:moveTo>
                <a:pt x="0" y="11052"/>
              </a:moveTo>
              <a:lnTo>
                <a:pt x="1124209"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31600" y="3589963"/>
        <a:ext cx="56210" cy="56210"/>
      </dsp:txXfrm>
    </dsp:sp>
    <dsp:sp modelId="{F1DE5B1A-FB9D-4844-9041-3B7AA9572666}">
      <dsp:nvSpPr>
        <dsp:cNvPr id="0" name=""/>
        <dsp:cNvSpPr/>
      </dsp:nvSpPr>
      <dsp:spPr>
        <a:xfrm>
          <a:off x="2165919" y="3892656"/>
          <a:ext cx="5511673" cy="423190"/>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عین حال در بسیاری از آیات شفاعت باذن الله مطرح شده است ...</a:t>
          </a:r>
          <a:endParaRPr lang="fa-IR" sz="1600" kern="1200" dirty="0">
            <a:cs typeface="B Koodak" pitchFamily="2" charset="-78"/>
          </a:endParaRPr>
        </a:p>
      </dsp:txBody>
      <dsp:txXfrm>
        <a:off x="2178314" y="3905051"/>
        <a:ext cx="5486883" cy="398400"/>
      </dsp:txXfrm>
    </dsp:sp>
    <dsp:sp modelId="{2CB6A890-3417-49A6-BDDA-14CB83CCBDEF}">
      <dsp:nvSpPr>
        <dsp:cNvPr id="0" name=""/>
        <dsp:cNvSpPr/>
      </dsp:nvSpPr>
      <dsp:spPr>
        <a:xfrm rot="6347763">
          <a:off x="6859478" y="4166362"/>
          <a:ext cx="2173123" cy="22104"/>
        </a:xfrm>
        <a:custGeom>
          <a:avLst/>
          <a:gdLst/>
          <a:ahLst/>
          <a:cxnLst/>
          <a:rect l="0" t="0" r="0" b="0"/>
          <a:pathLst>
            <a:path>
              <a:moveTo>
                <a:pt x="0" y="11052"/>
              </a:moveTo>
              <a:lnTo>
                <a:pt x="2173123" y="1105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91712" y="4123086"/>
        <a:ext cx="108656" cy="108656"/>
      </dsp:txXfrm>
    </dsp:sp>
    <dsp:sp modelId="{E25241AD-2358-4E80-AB83-F0219D874453}">
      <dsp:nvSpPr>
        <dsp:cNvPr id="0" name=""/>
        <dsp:cNvSpPr/>
      </dsp:nvSpPr>
      <dsp:spPr>
        <a:xfrm>
          <a:off x="6803705" y="4853222"/>
          <a:ext cx="846558" cy="739442"/>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بنابراین</a:t>
          </a:r>
          <a:endParaRPr lang="fa-IR" sz="1600" kern="1200">
            <a:cs typeface="B Koodak" pitchFamily="2" charset="-78"/>
          </a:endParaRPr>
        </a:p>
      </dsp:txBody>
      <dsp:txXfrm>
        <a:off x="6825363" y="4874880"/>
        <a:ext cx="803242" cy="696126"/>
      </dsp:txXfrm>
    </dsp:sp>
    <dsp:sp modelId="{8B736696-143F-4F8C-9C43-180C9AB4C8C2}">
      <dsp:nvSpPr>
        <dsp:cNvPr id="0" name=""/>
        <dsp:cNvSpPr/>
      </dsp:nvSpPr>
      <dsp:spPr>
        <a:xfrm rot="12942401">
          <a:off x="6143677" y="4999301"/>
          <a:ext cx="728501" cy="22104"/>
        </a:xfrm>
        <a:custGeom>
          <a:avLst/>
          <a:gdLst/>
          <a:ahLst/>
          <a:cxnLst/>
          <a:rect l="0" t="0" r="0" b="0"/>
          <a:pathLst>
            <a:path>
              <a:moveTo>
                <a:pt x="0" y="11052"/>
              </a:moveTo>
              <a:lnTo>
                <a:pt x="728501"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89715" y="4992141"/>
        <a:ext cx="36425" cy="36425"/>
      </dsp:txXfrm>
    </dsp:sp>
    <dsp:sp modelId="{E151B297-CD62-4062-9E4F-EC8C56B58936}">
      <dsp:nvSpPr>
        <dsp:cNvPr id="0" name=""/>
        <dsp:cNvSpPr/>
      </dsp:nvSpPr>
      <dsp:spPr>
        <a:xfrm>
          <a:off x="1603735" y="4428043"/>
          <a:ext cx="4608414" cy="73944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پذیرش شفاعت به جهت نیاز به شفیع نیست بلکه مسیری است که خود خداوند برای سعادت ابدی قرار داده است</a:t>
          </a:r>
          <a:endParaRPr lang="fa-IR" sz="1600" kern="1200" dirty="0">
            <a:cs typeface="B Koodak" pitchFamily="2" charset="-78"/>
          </a:endParaRPr>
        </a:p>
      </dsp:txBody>
      <dsp:txXfrm>
        <a:off x="1625393" y="4449701"/>
        <a:ext cx="4565098" cy="696126"/>
      </dsp:txXfrm>
    </dsp:sp>
    <dsp:sp modelId="{DA3297CD-B2CE-4D24-89CE-6B21366DEBFD}">
      <dsp:nvSpPr>
        <dsp:cNvPr id="0" name=""/>
        <dsp:cNvSpPr/>
      </dsp:nvSpPr>
      <dsp:spPr>
        <a:xfrm rot="8657599">
          <a:off x="6143677" y="5424481"/>
          <a:ext cx="728501" cy="22104"/>
        </a:xfrm>
        <a:custGeom>
          <a:avLst/>
          <a:gdLst/>
          <a:ahLst/>
          <a:cxnLst/>
          <a:rect l="0" t="0" r="0" b="0"/>
          <a:pathLst>
            <a:path>
              <a:moveTo>
                <a:pt x="0" y="11052"/>
              </a:moveTo>
              <a:lnTo>
                <a:pt x="728501" y="110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89715" y="5417321"/>
        <a:ext cx="36425" cy="36425"/>
      </dsp:txXfrm>
    </dsp:sp>
    <dsp:sp modelId="{1139172F-A77D-476B-87C1-59B7F2E945F3}">
      <dsp:nvSpPr>
        <dsp:cNvPr id="0" name=""/>
        <dsp:cNvSpPr/>
      </dsp:nvSpPr>
      <dsp:spPr>
        <a:xfrm>
          <a:off x="1603735" y="5278402"/>
          <a:ext cx="4608414" cy="73944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تفاوت بین شفاعت صحیح و شفاعت شرک آمیز مانند تفاوت بین ولایت باذن الله و ولایت مستقل است</a:t>
          </a:r>
          <a:endParaRPr lang="fa-IR" sz="1600" kern="1200" dirty="0">
            <a:cs typeface="B Koodak" pitchFamily="2" charset="-78"/>
          </a:endParaRPr>
        </a:p>
      </dsp:txBody>
      <dsp:txXfrm>
        <a:off x="1625393" y="5300060"/>
        <a:ext cx="4565098" cy="6961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C813A-2CFC-4603-AAA7-588FDC5B56AF}">
      <dsp:nvSpPr>
        <dsp:cNvPr id="0" name=""/>
        <dsp:cNvSpPr/>
      </dsp:nvSpPr>
      <dsp:spPr>
        <a:xfrm>
          <a:off x="6061261" y="3201"/>
          <a:ext cx="2903116" cy="924276"/>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شرایط شفاعت در قرآن کریم</a:t>
          </a:r>
          <a:endParaRPr lang="fa-IR" sz="1600" kern="1200">
            <a:cs typeface="B Koodak" pitchFamily="2" charset="-78"/>
          </a:endParaRPr>
        </a:p>
      </dsp:txBody>
      <dsp:txXfrm>
        <a:off x="6088332" y="30272"/>
        <a:ext cx="2848974" cy="870134"/>
      </dsp:txXfrm>
    </dsp:sp>
    <dsp:sp modelId="{3F05F897-41D8-4C4A-B318-8EB3CBF4F38B}">
      <dsp:nvSpPr>
        <dsp:cNvPr id="0" name=""/>
        <dsp:cNvSpPr/>
      </dsp:nvSpPr>
      <dsp:spPr>
        <a:xfrm>
          <a:off x="6664449" y="1130544"/>
          <a:ext cx="2299928" cy="842413"/>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noFill/>
          <a:prstDash val="solid"/>
        </a:ln>
        <a:effectLst/>
        <a:scene3d>
          <a:camera prst="orthographicFront">
            <a:rot lat="0" lon="0" rev="0"/>
          </a:camera>
          <a:lightRig rig="chilly" dir="t">
            <a:rot lat="0" lon="0" rev="18480000"/>
          </a:lightRig>
        </a:scene3d>
        <a:sp3d prstMaterial="clear">
          <a:bevelT h="63500"/>
        </a:sp3d>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الف) برای شفاعت کنندگان</a:t>
          </a:r>
          <a:endParaRPr lang="fa-IR" sz="1600" kern="1200" dirty="0">
            <a:cs typeface="B Titr" pitchFamily="2" charset="-78"/>
          </a:endParaRPr>
        </a:p>
      </dsp:txBody>
      <dsp:txXfrm>
        <a:off x="6689122" y="1155217"/>
        <a:ext cx="2250582" cy="793067"/>
      </dsp:txXfrm>
    </dsp:sp>
    <dsp:sp modelId="{89E7D5CC-6332-40D5-BF34-A6E26C27FEA5}">
      <dsp:nvSpPr>
        <dsp:cNvPr id="0" name=""/>
        <dsp:cNvSpPr/>
      </dsp:nvSpPr>
      <dsp:spPr>
        <a:xfrm>
          <a:off x="7243540" y="2747507"/>
          <a:ext cx="1720837" cy="933536"/>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1. اذن الهی</a:t>
          </a:r>
          <a:endParaRPr lang="fa-IR" sz="1600" kern="1200">
            <a:cs typeface="B Koodak" pitchFamily="2" charset="-78"/>
          </a:endParaRPr>
        </a:p>
      </dsp:txBody>
      <dsp:txXfrm>
        <a:off x="7270882" y="2774849"/>
        <a:ext cx="1666153" cy="878852"/>
      </dsp:txXfrm>
    </dsp:sp>
    <dsp:sp modelId="{A8AEBF83-94A3-46E4-AA44-27D56F267B0D}">
      <dsp:nvSpPr>
        <dsp:cNvPr id="0" name=""/>
        <dsp:cNvSpPr/>
      </dsp:nvSpPr>
      <dsp:spPr>
        <a:xfrm rot="14192591">
          <a:off x="5719802" y="2371817"/>
          <a:ext cx="1964455" cy="45966"/>
        </a:xfrm>
        <a:custGeom>
          <a:avLst/>
          <a:gdLst/>
          <a:ahLst/>
          <a:cxnLst/>
          <a:rect l="0" t="0" r="0" b="0"/>
          <a:pathLst>
            <a:path>
              <a:moveTo>
                <a:pt x="0" y="22983"/>
              </a:moveTo>
              <a:lnTo>
                <a:pt x="1964455" y="2298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52918" y="2345690"/>
        <a:ext cx="98222" cy="98222"/>
      </dsp:txXfrm>
    </dsp:sp>
    <dsp:sp modelId="{06C2CB96-4549-4BB9-9693-D2E086BCAC16}">
      <dsp:nvSpPr>
        <dsp:cNvPr id="0" name=""/>
        <dsp:cNvSpPr/>
      </dsp:nvSpPr>
      <dsp:spPr>
        <a:xfrm>
          <a:off x="179621" y="1130544"/>
          <a:ext cx="5980897" cy="889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 ذَا الَّذِى يَشْفَعُ عِندَهُ إِلَّا بِإِذْنِه (بقره / 255)</a:t>
          </a:r>
          <a:endParaRPr lang="fa-IR" sz="1600" kern="1200">
            <a:cs typeface="B Koodak" pitchFamily="2" charset="-78"/>
          </a:endParaRPr>
        </a:p>
      </dsp:txBody>
      <dsp:txXfrm>
        <a:off x="205675" y="1156598"/>
        <a:ext cx="5928789" cy="837457"/>
      </dsp:txXfrm>
    </dsp:sp>
    <dsp:sp modelId="{D7570090-08C0-4DB5-89A2-7FFC1CB100A2}">
      <dsp:nvSpPr>
        <dsp:cNvPr id="0" name=""/>
        <dsp:cNvSpPr/>
      </dsp:nvSpPr>
      <dsp:spPr>
        <a:xfrm rot="12406085">
          <a:off x="6095524" y="2918134"/>
          <a:ext cx="1213010" cy="45966"/>
        </a:xfrm>
        <a:custGeom>
          <a:avLst/>
          <a:gdLst/>
          <a:ahLst/>
          <a:cxnLst/>
          <a:rect l="0" t="0" r="0" b="0"/>
          <a:pathLst>
            <a:path>
              <a:moveTo>
                <a:pt x="0" y="22983"/>
              </a:moveTo>
              <a:lnTo>
                <a:pt x="1213010" y="2298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71704" y="2910792"/>
        <a:ext cx="60650" cy="60650"/>
      </dsp:txXfrm>
    </dsp:sp>
    <dsp:sp modelId="{633B558D-6FAD-4F45-8391-9BCB902F9620}">
      <dsp:nvSpPr>
        <dsp:cNvPr id="0" name=""/>
        <dsp:cNvSpPr/>
      </dsp:nvSpPr>
      <dsp:spPr>
        <a:xfrm>
          <a:off x="179621" y="2223176"/>
          <a:ext cx="5980897" cy="889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مَا مِن شَفِيعٍ إِلَّا مِن بَعْدِ إِذْنِه (یونس / 3)</a:t>
          </a:r>
          <a:endParaRPr lang="fa-IR" sz="1600" kern="1200">
            <a:cs typeface="B Koodak" pitchFamily="2" charset="-78"/>
          </a:endParaRPr>
        </a:p>
      </dsp:txBody>
      <dsp:txXfrm>
        <a:off x="205675" y="2249230"/>
        <a:ext cx="5928789" cy="837457"/>
      </dsp:txXfrm>
    </dsp:sp>
    <dsp:sp modelId="{A5DEC9B8-EFCD-4D4C-AFD7-FE55D523C795}">
      <dsp:nvSpPr>
        <dsp:cNvPr id="0" name=""/>
        <dsp:cNvSpPr/>
      </dsp:nvSpPr>
      <dsp:spPr>
        <a:xfrm rot="9193915">
          <a:off x="6095524" y="3464450"/>
          <a:ext cx="1213010" cy="45966"/>
        </a:xfrm>
        <a:custGeom>
          <a:avLst/>
          <a:gdLst/>
          <a:ahLst/>
          <a:cxnLst/>
          <a:rect l="0" t="0" r="0" b="0"/>
          <a:pathLst>
            <a:path>
              <a:moveTo>
                <a:pt x="0" y="22983"/>
              </a:moveTo>
              <a:lnTo>
                <a:pt x="1213010" y="2298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71704" y="3457108"/>
        <a:ext cx="60650" cy="60650"/>
      </dsp:txXfrm>
    </dsp:sp>
    <dsp:sp modelId="{B5EF8623-0ED1-461A-9E9B-59EB011AF8B9}">
      <dsp:nvSpPr>
        <dsp:cNvPr id="0" name=""/>
        <dsp:cNvSpPr/>
      </dsp:nvSpPr>
      <dsp:spPr>
        <a:xfrm>
          <a:off x="179621" y="3315808"/>
          <a:ext cx="5980897" cy="889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يَوْمَئذٍ لَّا تَنفَعُ الشَّفَاعَةُ إِلَّا مَنْ أَذِنَ لَهُ الرَّحْمَانُ وَ رَضىِ‏َ لَهُ قَوْلًا (طه / 109)</a:t>
          </a:r>
          <a:endParaRPr lang="fa-IR" sz="1600" kern="1200">
            <a:cs typeface="B Koodak" pitchFamily="2" charset="-78"/>
          </a:endParaRPr>
        </a:p>
      </dsp:txBody>
      <dsp:txXfrm>
        <a:off x="205675" y="3341862"/>
        <a:ext cx="5928789" cy="837457"/>
      </dsp:txXfrm>
    </dsp:sp>
    <dsp:sp modelId="{FFB58CF7-6454-4C36-B0D9-96CA0D10DBD5}">
      <dsp:nvSpPr>
        <dsp:cNvPr id="0" name=""/>
        <dsp:cNvSpPr/>
      </dsp:nvSpPr>
      <dsp:spPr>
        <a:xfrm rot="7407409">
          <a:off x="5719802" y="4010766"/>
          <a:ext cx="1964455" cy="45966"/>
        </a:xfrm>
        <a:custGeom>
          <a:avLst/>
          <a:gdLst/>
          <a:ahLst/>
          <a:cxnLst/>
          <a:rect l="0" t="0" r="0" b="0"/>
          <a:pathLst>
            <a:path>
              <a:moveTo>
                <a:pt x="0" y="22983"/>
              </a:moveTo>
              <a:lnTo>
                <a:pt x="1964455" y="2298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52918" y="3984638"/>
        <a:ext cx="98222" cy="98222"/>
      </dsp:txXfrm>
    </dsp:sp>
    <dsp:sp modelId="{378BFEB9-D7FC-4580-BFFB-4ECCDF504F18}">
      <dsp:nvSpPr>
        <dsp:cNvPr id="0" name=""/>
        <dsp:cNvSpPr/>
      </dsp:nvSpPr>
      <dsp:spPr>
        <a:xfrm>
          <a:off x="179621" y="4408440"/>
          <a:ext cx="5980897" cy="889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لَا تَنفَعُ الشَّفَاعَةُ عِندَهُ إِلَّا لِمَنْ أَذِنَ لَه (سبا / 23)</a:t>
          </a:r>
          <a:endParaRPr lang="fa-IR" sz="1600" kern="1200">
            <a:cs typeface="B Koodak" pitchFamily="2" charset="-78"/>
          </a:endParaRPr>
        </a:p>
      </dsp:txBody>
      <dsp:txXfrm>
        <a:off x="205675" y="4434494"/>
        <a:ext cx="5928789" cy="837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44A4B-E012-4D7E-81DF-F08C9992D9FE}">
      <dsp:nvSpPr>
        <dsp:cNvPr id="0" name=""/>
        <dsp:cNvSpPr/>
      </dsp:nvSpPr>
      <dsp:spPr>
        <a:xfrm>
          <a:off x="8071987" y="861565"/>
          <a:ext cx="1065965" cy="644640"/>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2. شهادت به حق و علم</a:t>
          </a:r>
          <a:endParaRPr lang="fa-IR" sz="1600" kern="1200">
            <a:cs typeface="B Koodak" pitchFamily="2" charset="-78"/>
          </a:endParaRPr>
        </a:p>
      </dsp:txBody>
      <dsp:txXfrm>
        <a:off x="8090868" y="880446"/>
        <a:ext cx="1028203" cy="606878"/>
      </dsp:txXfrm>
    </dsp:sp>
    <dsp:sp modelId="{A2466F28-1104-4D5D-BDBC-BFECEE266D05}">
      <dsp:nvSpPr>
        <dsp:cNvPr id="0" name=""/>
        <dsp:cNvSpPr/>
      </dsp:nvSpPr>
      <dsp:spPr>
        <a:xfrm rot="13269366">
          <a:off x="7471656" y="948378"/>
          <a:ext cx="684950" cy="20239"/>
        </a:xfrm>
        <a:custGeom>
          <a:avLst/>
          <a:gdLst/>
          <a:ahLst/>
          <a:cxnLst/>
          <a:rect l="0" t="0" r="0" b="0"/>
          <a:pathLst>
            <a:path>
              <a:moveTo>
                <a:pt x="0" y="10119"/>
              </a:moveTo>
              <a:lnTo>
                <a:pt x="684950" y="101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97007" y="941374"/>
        <a:ext cx="34247" cy="34247"/>
      </dsp:txXfrm>
    </dsp:sp>
    <dsp:sp modelId="{1F5D1B09-98E5-4211-AD22-E539FE03B946}">
      <dsp:nvSpPr>
        <dsp:cNvPr id="0" name=""/>
        <dsp:cNvSpPr/>
      </dsp:nvSpPr>
      <dsp:spPr>
        <a:xfrm>
          <a:off x="1242777" y="410790"/>
          <a:ext cx="6313497" cy="644640"/>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لَا يَمْلِكُ الَّذِينَ يَدْعُونَ مِن دُونِهِ الشَّفَاعَةَ إِلَّا مَن شهَِدَ بِالْحَقّ‏ِ وَ هُمْ يَعْلَمُونَ (زخرف / 86)</a:t>
          </a:r>
          <a:endParaRPr lang="fa-IR" sz="1600" kern="1200" dirty="0">
            <a:cs typeface="B Koodak" pitchFamily="2" charset="-78"/>
          </a:endParaRPr>
        </a:p>
      </dsp:txBody>
      <dsp:txXfrm>
        <a:off x="1261658" y="429671"/>
        <a:ext cx="6275735" cy="606878"/>
      </dsp:txXfrm>
    </dsp:sp>
    <dsp:sp modelId="{9A73D647-B82D-42C1-A57D-931A75A96CB4}">
      <dsp:nvSpPr>
        <dsp:cNvPr id="0" name=""/>
        <dsp:cNvSpPr/>
      </dsp:nvSpPr>
      <dsp:spPr>
        <a:xfrm rot="8330634">
          <a:off x="7471656" y="1399153"/>
          <a:ext cx="684950" cy="20239"/>
        </a:xfrm>
        <a:custGeom>
          <a:avLst/>
          <a:gdLst/>
          <a:ahLst/>
          <a:cxnLst/>
          <a:rect l="0" t="0" r="0" b="0"/>
          <a:pathLst>
            <a:path>
              <a:moveTo>
                <a:pt x="0" y="10119"/>
              </a:moveTo>
              <a:lnTo>
                <a:pt x="684950" y="101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97007" y="1392149"/>
        <a:ext cx="34247" cy="34247"/>
      </dsp:txXfrm>
    </dsp:sp>
    <dsp:sp modelId="{1E2F1F7F-9798-4E4E-BFFB-B8AF3FEF4ED2}">
      <dsp:nvSpPr>
        <dsp:cNvPr id="0" name=""/>
        <dsp:cNvSpPr/>
      </dsp:nvSpPr>
      <dsp:spPr>
        <a:xfrm>
          <a:off x="6984736" y="1312340"/>
          <a:ext cx="571538" cy="644640"/>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توضیح</a:t>
          </a:r>
          <a:endParaRPr lang="fa-IR" sz="1600" kern="1200">
            <a:cs typeface="B Koodak" pitchFamily="2" charset="-78"/>
          </a:endParaRPr>
        </a:p>
      </dsp:txBody>
      <dsp:txXfrm>
        <a:off x="7001476" y="1329080"/>
        <a:ext cx="538058" cy="611160"/>
      </dsp:txXfrm>
    </dsp:sp>
    <dsp:sp modelId="{D2FCA541-283A-409A-882D-6FDFB78CE47D}">
      <dsp:nvSpPr>
        <dsp:cNvPr id="0" name=""/>
        <dsp:cNvSpPr/>
      </dsp:nvSpPr>
      <dsp:spPr>
        <a:xfrm rot="10800000">
          <a:off x="6469023" y="1624541"/>
          <a:ext cx="515712" cy="20239"/>
        </a:xfrm>
        <a:custGeom>
          <a:avLst/>
          <a:gdLst/>
          <a:ahLst/>
          <a:cxnLst/>
          <a:rect l="0" t="0" r="0" b="0"/>
          <a:pathLst>
            <a:path>
              <a:moveTo>
                <a:pt x="0" y="10119"/>
              </a:moveTo>
              <a:lnTo>
                <a:pt x="515712" y="1011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713987" y="1621767"/>
        <a:ext cx="25785" cy="25785"/>
      </dsp:txXfrm>
    </dsp:sp>
    <dsp:sp modelId="{62C5815B-6D07-4C91-86F3-30F39F7BB70E}">
      <dsp:nvSpPr>
        <dsp:cNvPr id="0" name=""/>
        <dsp:cNvSpPr/>
      </dsp:nvSpPr>
      <dsp:spPr>
        <a:xfrm>
          <a:off x="4605547" y="1312340"/>
          <a:ext cx="1863476" cy="644640"/>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ممکن است مراد از شهد بالحق شهدای اعمال باشد</a:t>
          </a:r>
          <a:endParaRPr lang="fa-IR" sz="1600" kern="1200">
            <a:cs typeface="B Koodak" pitchFamily="2" charset="-78"/>
          </a:endParaRPr>
        </a:p>
      </dsp:txBody>
      <dsp:txXfrm>
        <a:off x="4624428" y="1331221"/>
        <a:ext cx="1825714" cy="606878"/>
      </dsp:txXfrm>
    </dsp:sp>
    <dsp:sp modelId="{931D4D66-2AC0-46CD-A3B3-B0D44A95BB63}">
      <dsp:nvSpPr>
        <dsp:cNvPr id="0" name=""/>
        <dsp:cNvSpPr/>
      </dsp:nvSpPr>
      <dsp:spPr>
        <a:xfrm rot="10800000">
          <a:off x="4089834" y="1624541"/>
          <a:ext cx="515712" cy="20239"/>
        </a:xfrm>
        <a:custGeom>
          <a:avLst/>
          <a:gdLst/>
          <a:ahLst/>
          <a:cxnLst/>
          <a:rect l="0" t="0" r="0" b="0"/>
          <a:pathLst>
            <a:path>
              <a:moveTo>
                <a:pt x="0" y="10119"/>
              </a:moveTo>
              <a:lnTo>
                <a:pt x="515712" y="1011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334797" y="1621767"/>
        <a:ext cx="25785" cy="25785"/>
      </dsp:txXfrm>
    </dsp:sp>
    <dsp:sp modelId="{74039B59-9FC6-4299-BCFC-7013A3B59BE0}">
      <dsp:nvSpPr>
        <dsp:cNvPr id="0" name=""/>
        <dsp:cNvSpPr/>
      </dsp:nvSpPr>
      <dsp:spPr>
        <a:xfrm>
          <a:off x="2353932" y="1312340"/>
          <a:ext cx="1735902" cy="644640"/>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مناسبت حکم و موضوع نیز این اقتضا را دارد</a:t>
          </a:r>
          <a:endParaRPr lang="fa-IR" sz="1600" kern="1200" dirty="0">
            <a:cs typeface="B Koodak" pitchFamily="2" charset="-78"/>
          </a:endParaRPr>
        </a:p>
      </dsp:txBody>
      <dsp:txXfrm>
        <a:off x="2372813" y="1331221"/>
        <a:ext cx="1698140" cy="606878"/>
      </dsp:txXfrm>
    </dsp:sp>
    <dsp:sp modelId="{AFA6FD3D-5B4B-4325-A5D5-EF24F580338E}">
      <dsp:nvSpPr>
        <dsp:cNvPr id="0" name=""/>
        <dsp:cNvSpPr/>
      </dsp:nvSpPr>
      <dsp:spPr>
        <a:xfrm rot="10800000">
          <a:off x="1838219" y="1624541"/>
          <a:ext cx="515712" cy="20239"/>
        </a:xfrm>
        <a:custGeom>
          <a:avLst/>
          <a:gdLst/>
          <a:ahLst/>
          <a:cxnLst/>
          <a:rect l="0" t="0" r="0" b="0"/>
          <a:pathLst>
            <a:path>
              <a:moveTo>
                <a:pt x="0" y="10119"/>
              </a:moveTo>
              <a:lnTo>
                <a:pt x="515712" y="1011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083182" y="1621767"/>
        <a:ext cx="25785" cy="25785"/>
      </dsp:txXfrm>
    </dsp:sp>
    <dsp:sp modelId="{9FB1A504-F739-4DA3-8FC3-4E0A90E7C7C0}">
      <dsp:nvSpPr>
        <dsp:cNvPr id="0" name=""/>
        <dsp:cNvSpPr/>
      </dsp:nvSpPr>
      <dsp:spPr>
        <a:xfrm>
          <a:off x="6046" y="1152127"/>
          <a:ext cx="1832172" cy="96506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روشن است که قدر متیقن واجدین این دو شرط معصومین هستند</a:t>
          </a:r>
          <a:endParaRPr lang="fa-IR" sz="1600" kern="1200" dirty="0">
            <a:cs typeface="B Koodak" pitchFamily="2" charset="-78"/>
          </a:endParaRPr>
        </a:p>
      </dsp:txBody>
      <dsp:txXfrm>
        <a:off x="34312" y="1180393"/>
        <a:ext cx="1775640" cy="908534"/>
      </dsp:txXfrm>
    </dsp:sp>
    <dsp:sp modelId="{3D2BACE3-37A8-4150-BE89-6648069DAAC9}">
      <dsp:nvSpPr>
        <dsp:cNvPr id="0" name=""/>
        <dsp:cNvSpPr/>
      </dsp:nvSpPr>
      <dsp:spPr>
        <a:xfrm>
          <a:off x="8208097" y="3445856"/>
          <a:ext cx="929855" cy="644640"/>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دو روایت در این باب </a:t>
          </a:r>
          <a:endParaRPr lang="fa-IR" sz="1600" kern="1200" dirty="0">
            <a:cs typeface="B Koodak" pitchFamily="2" charset="-78"/>
          </a:endParaRPr>
        </a:p>
      </dsp:txBody>
      <dsp:txXfrm>
        <a:off x="8226978" y="3464737"/>
        <a:ext cx="892093" cy="606878"/>
      </dsp:txXfrm>
    </dsp:sp>
    <dsp:sp modelId="{40490B14-01B4-4C49-8701-EDA01300529E}">
      <dsp:nvSpPr>
        <dsp:cNvPr id="0" name=""/>
        <dsp:cNvSpPr/>
      </dsp:nvSpPr>
      <dsp:spPr>
        <a:xfrm rot="14234127">
          <a:off x="7473777" y="3357398"/>
          <a:ext cx="952926" cy="20239"/>
        </a:xfrm>
        <a:custGeom>
          <a:avLst/>
          <a:gdLst/>
          <a:ahLst/>
          <a:cxnLst/>
          <a:rect l="0" t="0" r="0" b="0"/>
          <a:pathLst>
            <a:path>
              <a:moveTo>
                <a:pt x="0" y="10119"/>
              </a:moveTo>
              <a:lnTo>
                <a:pt x="952926" y="101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926417" y="3343695"/>
        <a:ext cx="47646" cy="47646"/>
      </dsp:txXfrm>
    </dsp:sp>
    <dsp:sp modelId="{7C589090-C0D3-411D-BD4D-6C0B21D81000}">
      <dsp:nvSpPr>
        <dsp:cNvPr id="0" name=""/>
        <dsp:cNvSpPr/>
      </dsp:nvSpPr>
      <dsp:spPr>
        <a:xfrm>
          <a:off x="395332" y="2213889"/>
          <a:ext cx="7297052" cy="150593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عَنْ أَبِي عَبْدِ اللَّهِ ع قَالَ: إِنَّ أَعْمَالَ الْعِبَادِ تُعْرَضُ عَلَى رَسُولِ اللَّهِ ص كُلَّ صَبَاحٍ أَبْرَارَهَا وَ فُجَّارَهَا فَاحْذَرُوا فَلْيَسْتَحْيِ أَحَدُكُمْ أَنْ يُعْرَضَ عَلَى نَبِيِّهِ الْعَمَلُ الْقَبِيحُ و عَنْهُ ع قَالَ: مَا مِنْ مُؤْمِنٍ يَمُوتُ أَوْ كَافِرٍ يُوضَعُ فِي قَبْرِهِ حَتَّى يُعْرَضَ عَمَلُهُ عَلَى رَسُولِ اللَّهِ وَ عَلِيٍّ أَمِيرِ الْمُؤْمِنِينَ صَلَوَاتُ اللَّهِ عَلَيْهِمَا وَ هَلُمَّ جَرّاً إِلَى آخِرِ مَنْ فَرَضَ اللَّهُ طَاعَتَهُ فَذَلِكَ قَوْلُهُ وَ قُلِ اعْمَلُوا فَسَيَرَى اللَّهُ عَمَلَكُمْ وَ رَسُولُهُ وَ الْمُؤْمِنُون (بحار / 17 / 149) </a:t>
          </a:r>
          <a:endParaRPr lang="fa-IR" sz="1600" kern="1200">
            <a:cs typeface="B Koodak" pitchFamily="2" charset="-78"/>
          </a:endParaRPr>
        </a:p>
      </dsp:txBody>
      <dsp:txXfrm>
        <a:off x="439439" y="2257996"/>
        <a:ext cx="7208838" cy="1417725"/>
      </dsp:txXfrm>
    </dsp:sp>
    <dsp:sp modelId="{C5A472BA-AE8F-458E-8847-742A9DDD3C95}">
      <dsp:nvSpPr>
        <dsp:cNvPr id="0" name=""/>
        <dsp:cNvSpPr/>
      </dsp:nvSpPr>
      <dsp:spPr>
        <a:xfrm rot="7365873">
          <a:off x="7473777" y="4158716"/>
          <a:ext cx="952926" cy="20239"/>
        </a:xfrm>
        <a:custGeom>
          <a:avLst/>
          <a:gdLst/>
          <a:ahLst/>
          <a:cxnLst/>
          <a:rect l="0" t="0" r="0" b="0"/>
          <a:pathLst>
            <a:path>
              <a:moveTo>
                <a:pt x="0" y="10119"/>
              </a:moveTo>
              <a:lnTo>
                <a:pt x="952926" y="101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926417" y="4145012"/>
        <a:ext cx="47646" cy="47646"/>
      </dsp:txXfrm>
    </dsp:sp>
    <dsp:sp modelId="{38CE29FC-0FCD-46C3-8C30-F16C4F428810}">
      <dsp:nvSpPr>
        <dsp:cNvPr id="0" name=""/>
        <dsp:cNvSpPr/>
      </dsp:nvSpPr>
      <dsp:spPr>
        <a:xfrm>
          <a:off x="395332" y="3816525"/>
          <a:ext cx="7297052" cy="150593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عَنْ عَبْدِ اللَّهِ بْنِ أَبَانٍ الزَّيَّاتِ وَ كَانَ مَكِيناً عِنْدَ الرِّضَا ع قَالَ: قُلْتُ لِلرِّضَا ع ادْعُ اللَّهَ لِي وَ لِأَهْلِ بَيْتِي فَقَالَ أَ وَ لَسْتُ أَفْعَلُ وَ اللَّهِ إِنَّ أَعْمَالَكُمْ لَتُعْرَضُ عَلَيَّ فِي كُلِّ يَوْمٍ وَ لَيْلَةٍ قَالَ فَاسْتَعْظَمْتُ ذَلِكَ  فَقَالَ لِي أَ مَا تَقْرَأُ كِتَابَ اللَّهِ عَزَّ وَ جَلَّ- وَ قُلِ اعْمَلُوا فَسَيَرَى اللَّهُ عَمَلَكُمْ وَ رَسُولُهُ وَ الْمُؤْمِنُونَ قَالَ هُوَ وَ اللَّهِ عَلِيُّ بْنُ أَبِي طَالِبٍ ع‏ (کافی / 1/ 220)</a:t>
          </a:r>
          <a:endParaRPr lang="fa-IR" sz="1600" kern="1200">
            <a:cs typeface="B Koodak" pitchFamily="2" charset="-78"/>
          </a:endParaRPr>
        </a:p>
      </dsp:txBody>
      <dsp:txXfrm>
        <a:off x="439439" y="3860632"/>
        <a:ext cx="7208838" cy="14177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5339F-3BD3-4F64-A862-BF18F098D9B9}">
      <dsp:nvSpPr>
        <dsp:cNvPr id="0" name=""/>
        <dsp:cNvSpPr/>
      </dsp:nvSpPr>
      <dsp:spPr>
        <a:xfrm>
          <a:off x="5980910" y="83378"/>
          <a:ext cx="2542165" cy="801931"/>
        </a:xfrm>
        <a:prstGeom prst="roundRect">
          <a:avLst>
            <a:gd name="adj" fmla="val 10000"/>
          </a:avLst>
        </a:prstGeom>
        <a:gradFill rotWithShape="1">
          <a:gsLst>
            <a:gs pos="0">
              <a:schemeClr val="accent2">
                <a:tint val="96000"/>
                <a:satMod val="120000"/>
                <a:lumMod val="120000"/>
              </a:schemeClr>
            </a:gs>
            <a:gs pos="100000">
              <a:schemeClr val="accent2">
                <a:shade val="89000"/>
                <a:lumMod val="90000"/>
              </a:schemeClr>
            </a:gs>
          </a:gsLst>
          <a:lin ang="5400000" scaled="0"/>
        </a:gradFill>
        <a:ln w="9525" cap="flat" cmpd="sng" algn="ctr">
          <a:noFill/>
          <a:prstDash val="solid"/>
        </a:ln>
        <a:effectLst/>
        <a:scene3d>
          <a:camera prst="orthographicFront">
            <a:rot lat="0" lon="0" rev="0"/>
          </a:camera>
          <a:lightRig rig="chilly" dir="t">
            <a:rot lat="0" lon="0" rev="18480000"/>
          </a:lightRig>
        </a:scene3d>
        <a:sp3d prstMaterial="clear">
          <a:bevelT h="63500"/>
        </a:sp3d>
      </dsp:spPr>
      <dsp:style>
        <a:lnRef idx="1">
          <a:schemeClr val="accent2"/>
        </a:lnRef>
        <a:fillRef idx="3">
          <a:schemeClr val="accent2"/>
        </a:fillRef>
        <a:effectRef idx="2">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Titr" pitchFamily="2" charset="-78"/>
            </a:rPr>
            <a:t>ب) برای شفاعت شوندگان</a:t>
          </a:r>
          <a:endParaRPr lang="fa-IR" sz="1600" kern="1200" dirty="0">
            <a:solidFill>
              <a:schemeClr val="tx1"/>
            </a:solidFill>
            <a:cs typeface="B Titr" pitchFamily="2" charset="-78"/>
          </a:endParaRPr>
        </a:p>
      </dsp:txBody>
      <dsp:txXfrm>
        <a:off x="6004398" y="106866"/>
        <a:ext cx="2495189" cy="754955"/>
      </dsp:txXfrm>
    </dsp:sp>
    <dsp:sp modelId="{728C227A-A828-4C24-A990-605B44A91577}">
      <dsp:nvSpPr>
        <dsp:cNvPr id="0" name=""/>
        <dsp:cNvSpPr/>
      </dsp:nvSpPr>
      <dsp:spPr>
        <a:xfrm>
          <a:off x="7891791" y="1263261"/>
          <a:ext cx="928682" cy="573524"/>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1. رضایت الهی</a:t>
          </a:r>
          <a:endParaRPr lang="fa-IR" sz="1600" kern="1200" dirty="0">
            <a:cs typeface="B Koodak" pitchFamily="2" charset="-78"/>
          </a:endParaRPr>
        </a:p>
      </dsp:txBody>
      <dsp:txXfrm>
        <a:off x="7908589" y="1280059"/>
        <a:ext cx="895086" cy="539928"/>
      </dsp:txXfrm>
    </dsp:sp>
    <dsp:sp modelId="{0CB8D1F7-ED91-4530-9221-688C1A0EE87A}">
      <dsp:nvSpPr>
        <dsp:cNvPr id="0" name=""/>
        <dsp:cNvSpPr/>
      </dsp:nvSpPr>
      <dsp:spPr>
        <a:xfrm rot="12379244">
          <a:off x="7166244" y="1365494"/>
          <a:ext cx="765213" cy="29765"/>
        </a:xfrm>
        <a:custGeom>
          <a:avLst/>
          <a:gdLst/>
          <a:ahLst/>
          <a:cxnLst/>
          <a:rect l="0" t="0" r="0" b="0"/>
          <a:pathLst>
            <a:path>
              <a:moveTo>
                <a:pt x="0" y="14882"/>
              </a:moveTo>
              <a:lnTo>
                <a:pt x="765213" y="1488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529721" y="1361246"/>
        <a:ext cx="38260" cy="38260"/>
      </dsp:txXfrm>
    </dsp:sp>
    <dsp:sp modelId="{DC95E40F-4DEB-4948-9AEB-47FE47F47487}">
      <dsp:nvSpPr>
        <dsp:cNvPr id="0" name=""/>
        <dsp:cNvSpPr/>
      </dsp:nvSpPr>
      <dsp:spPr>
        <a:xfrm>
          <a:off x="144013" y="935740"/>
          <a:ext cx="7061897" cy="549982"/>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لا يَشْفَعُونَ إِلاَّ لِمَنِ ارْتَضى (انبیا / 28)</a:t>
          </a:r>
          <a:endParaRPr lang="fa-IR" sz="1600" kern="1200">
            <a:cs typeface="B Koodak" pitchFamily="2" charset="-78"/>
          </a:endParaRPr>
        </a:p>
      </dsp:txBody>
      <dsp:txXfrm>
        <a:off x="160121" y="951848"/>
        <a:ext cx="7029681" cy="517766"/>
      </dsp:txXfrm>
    </dsp:sp>
    <dsp:sp modelId="{E1155C2F-4794-490E-B598-95FB05103582}">
      <dsp:nvSpPr>
        <dsp:cNvPr id="0" name=""/>
        <dsp:cNvSpPr/>
      </dsp:nvSpPr>
      <dsp:spPr>
        <a:xfrm rot="9220756">
          <a:off x="7166244" y="1704786"/>
          <a:ext cx="765213" cy="29765"/>
        </a:xfrm>
        <a:custGeom>
          <a:avLst/>
          <a:gdLst/>
          <a:ahLst/>
          <a:cxnLst/>
          <a:rect l="0" t="0" r="0" b="0"/>
          <a:pathLst>
            <a:path>
              <a:moveTo>
                <a:pt x="0" y="14882"/>
              </a:moveTo>
              <a:lnTo>
                <a:pt x="765213" y="1488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529721" y="1700539"/>
        <a:ext cx="38260" cy="38260"/>
      </dsp:txXfrm>
    </dsp:sp>
    <dsp:sp modelId="{7B686719-1824-4DCA-B995-BF6E5095B76D}">
      <dsp:nvSpPr>
        <dsp:cNvPr id="0" name=""/>
        <dsp:cNvSpPr/>
      </dsp:nvSpPr>
      <dsp:spPr>
        <a:xfrm>
          <a:off x="144013" y="1614324"/>
          <a:ext cx="7061897" cy="549982"/>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كَمْ مِنْ مَلَكٍ فِي السَّماواتِ لا تُغْني‏ شَفاعَتُهُمْ شَيْئاً إِلاَّ مِنْ بَعْدِ أَنْ يَأْذَنَ اللَّهُ لِمَنْ يَشاءُ وَ يَرْضى‏ (نجم / 26)</a:t>
          </a:r>
          <a:endParaRPr lang="fa-IR" sz="1600" kern="1200" dirty="0">
            <a:cs typeface="B Koodak" pitchFamily="2" charset="-78"/>
          </a:endParaRPr>
        </a:p>
      </dsp:txBody>
      <dsp:txXfrm>
        <a:off x="160121" y="1630432"/>
        <a:ext cx="7029681" cy="517766"/>
      </dsp:txXfrm>
    </dsp:sp>
    <dsp:sp modelId="{C9D41D28-38F8-4E09-9D16-EBB2DB16F299}">
      <dsp:nvSpPr>
        <dsp:cNvPr id="0" name=""/>
        <dsp:cNvSpPr/>
      </dsp:nvSpPr>
      <dsp:spPr>
        <a:xfrm>
          <a:off x="7816773" y="2257522"/>
          <a:ext cx="1003700" cy="573524"/>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2. عدم ظلم</a:t>
          </a:r>
          <a:endParaRPr lang="fa-IR" sz="1600" kern="1200" dirty="0">
            <a:cs typeface="B Koodak" pitchFamily="2" charset="-78"/>
          </a:endParaRPr>
        </a:p>
      </dsp:txBody>
      <dsp:txXfrm>
        <a:off x="7833571" y="2274320"/>
        <a:ext cx="970104" cy="539928"/>
      </dsp:txXfrm>
    </dsp:sp>
    <dsp:sp modelId="{4284B6CC-16CC-4AEB-8A4C-20BC8E80F9A6}">
      <dsp:nvSpPr>
        <dsp:cNvPr id="0" name=""/>
        <dsp:cNvSpPr/>
      </dsp:nvSpPr>
      <dsp:spPr>
        <a:xfrm rot="10800000">
          <a:off x="7130892" y="2529402"/>
          <a:ext cx="685880" cy="29765"/>
        </a:xfrm>
        <a:custGeom>
          <a:avLst/>
          <a:gdLst/>
          <a:ahLst/>
          <a:cxnLst/>
          <a:rect l="0" t="0" r="0" b="0"/>
          <a:pathLst>
            <a:path>
              <a:moveTo>
                <a:pt x="0" y="14882"/>
              </a:moveTo>
              <a:lnTo>
                <a:pt x="685880" y="1488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56686" y="2527137"/>
        <a:ext cx="34294" cy="34294"/>
      </dsp:txXfrm>
    </dsp:sp>
    <dsp:sp modelId="{4CE4B883-FED5-4431-89AF-144EEAA38C7B}">
      <dsp:nvSpPr>
        <dsp:cNvPr id="0" name=""/>
        <dsp:cNvSpPr/>
      </dsp:nvSpPr>
      <dsp:spPr>
        <a:xfrm>
          <a:off x="2718604" y="2292909"/>
          <a:ext cx="4412288" cy="502750"/>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 لِلظَّالِمينَ مِنْ حَميمٍ وَ لا شَفيعٍ يُطاعُ (غافر / 18)</a:t>
          </a:r>
          <a:endParaRPr lang="fa-IR" sz="1600" kern="1200" dirty="0">
            <a:cs typeface="B Koodak" pitchFamily="2" charset="-78"/>
          </a:endParaRPr>
        </a:p>
      </dsp:txBody>
      <dsp:txXfrm>
        <a:off x="2733329" y="2307634"/>
        <a:ext cx="4382838" cy="473300"/>
      </dsp:txXfrm>
    </dsp:sp>
    <dsp:sp modelId="{568A09E2-5435-4F0E-A83D-387F4EF64666}">
      <dsp:nvSpPr>
        <dsp:cNvPr id="0" name=""/>
        <dsp:cNvSpPr/>
      </dsp:nvSpPr>
      <dsp:spPr>
        <a:xfrm>
          <a:off x="7510939" y="3623141"/>
          <a:ext cx="1309535" cy="857351"/>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مراد از مرضی بودن و ظالم نبودن</a:t>
          </a:r>
          <a:endParaRPr lang="fa-IR" sz="1600" kern="1200" dirty="0">
            <a:cs typeface="B Koodak" pitchFamily="2" charset="-78"/>
          </a:endParaRPr>
        </a:p>
      </dsp:txBody>
      <dsp:txXfrm>
        <a:off x="7536050" y="3648252"/>
        <a:ext cx="1259313" cy="807129"/>
      </dsp:txXfrm>
    </dsp:sp>
    <dsp:sp modelId="{37375601-4725-411A-A1B1-1B839BCC0A3E}">
      <dsp:nvSpPr>
        <dsp:cNvPr id="0" name=""/>
        <dsp:cNvSpPr/>
      </dsp:nvSpPr>
      <dsp:spPr>
        <a:xfrm rot="10800000">
          <a:off x="6825058" y="4036933"/>
          <a:ext cx="685880" cy="29765"/>
        </a:xfrm>
        <a:custGeom>
          <a:avLst/>
          <a:gdLst/>
          <a:ahLst/>
          <a:cxnLst/>
          <a:rect l="0" t="0" r="0" b="0"/>
          <a:pathLst>
            <a:path>
              <a:moveTo>
                <a:pt x="0" y="14882"/>
              </a:moveTo>
              <a:lnTo>
                <a:pt x="685880" y="1488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50851" y="4034669"/>
        <a:ext cx="34294" cy="34294"/>
      </dsp:txXfrm>
    </dsp:sp>
    <dsp:sp modelId="{FD9DD089-A6C6-4C5A-AC2E-3F611E456AE0}">
      <dsp:nvSpPr>
        <dsp:cNvPr id="0" name=""/>
        <dsp:cNvSpPr/>
      </dsp:nvSpPr>
      <dsp:spPr>
        <a:xfrm>
          <a:off x="458438" y="2924262"/>
          <a:ext cx="6366620" cy="2255107"/>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الكاظم عن أبيه عن آبائه عن رسول اللّه صلوات اللّه عليه و عليهم قال انّما شفاعتي لأهل الكبائر من امّتي فامّا المحسنون منهم فما عليهم من سبيل قيل يا بن رسول اللّه صلّى اللَّه عليه و آله </a:t>
          </a:r>
          <a:r>
            <a:rPr lang="fa-IR" sz="1600" u="sng" kern="1200" dirty="0" smtClean="0">
              <a:cs typeface="B Koodak" pitchFamily="2" charset="-78"/>
            </a:rPr>
            <a:t>كيف يكون الشفاعة لأهل الكبائر و اللّه تعالى يقول وَ لا يَشْفَعُونَ إِلَّا لِمَنِ ارْتَضى‏ و من يرتكب الكبيرة لا يكون مرتضى </a:t>
          </a:r>
          <a:r>
            <a:rPr lang="fa-IR" sz="1600" kern="1200" dirty="0" smtClean="0">
              <a:cs typeface="B Koodak" pitchFamily="2" charset="-78"/>
            </a:rPr>
            <a:t>فقال ما من مؤمن يرتكب ذنباً الّا سائه ذلك و ندم عليه و قال النّبي صلّى اللَّه عليه و آله كفى بالنّدم توبة و قال من سرّته حسنة و ساءته سيّئة فهو مؤمن فمن لم يندم على ذنب يرتكبه فليس بمؤمن و لم تجب له الشفاعة و كان ظالماً و اللّه تعالى ذكره يقول ما لِلظَّالِمِينَ مِنْ حَمِيمٍ وَ لا شَفِيعٍ يُطاع (تفسیر صافی / 3 / 336)‏</a:t>
          </a:r>
          <a:endParaRPr lang="fa-IR" sz="1600" kern="1200" dirty="0">
            <a:cs typeface="B Koodak" pitchFamily="2" charset="-78"/>
          </a:endParaRPr>
        </a:p>
      </dsp:txBody>
      <dsp:txXfrm>
        <a:off x="524488" y="2990312"/>
        <a:ext cx="6234520" cy="21230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33445-5296-4497-8E6D-C5F41DE6FD97}">
      <dsp:nvSpPr>
        <dsp:cNvPr id="0" name=""/>
        <dsp:cNvSpPr/>
      </dsp:nvSpPr>
      <dsp:spPr>
        <a:xfrm>
          <a:off x="7463114" y="600748"/>
          <a:ext cx="1669111" cy="563464"/>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3. عدم شرک</a:t>
          </a:r>
          <a:endParaRPr lang="fa-IR" sz="1600" kern="1200">
            <a:cs typeface="B Koodak" pitchFamily="2" charset="-78"/>
          </a:endParaRPr>
        </a:p>
      </dsp:txBody>
      <dsp:txXfrm>
        <a:off x="7479617" y="617251"/>
        <a:ext cx="1636105" cy="530458"/>
      </dsp:txXfrm>
    </dsp:sp>
    <dsp:sp modelId="{F848C0A2-D14E-4F27-A02C-CD304CCBE7FD}">
      <dsp:nvSpPr>
        <dsp:cNvPr id="0" name=""/>
        <dsp:cNvSpPr/>
      </dsp:nvSpPr>
      <dsp:spPr>
        <a:xfrm rot="10800000">
          <a:off x="6300881" y="857763"/>
          <a:ext cx="1162232" cy="49434"/>
        </a:xfrm>
        <a:custGeom>
          <a:avLst/>
          <a:gdLst/>
          <a:ahLst/>
          <a:cxnLst/>
          <a:rect l="0" t="0" r="0" b="0"/>
          <a:pathLst>
            <a:path>
              <a:moveTo>
                <a:pt x="0" y="24717"/>
              </a:moveTo>
              <a:lnTo>
                <a:pt x="1162232" y="2471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52942" y="853424"/>
        <a:ext cx="58111" cy="58111"/>
      </dsp:txXfrm>
    </dsp:sp>
    <dsp:sp modelId="{4BE1D807-2302-401C-937C-BA33BF27EC4C}">
      <dsp:nvSpPr>
        <dsp:cNvPr id="0" name=""/>
        <dsp:cNvSpPr/>
      </dsp:nvSpPr>
      <dsp:spPr>
        <a:xfrm>
          <a:off x="1559612" y="600748"/>
          <a:ext cx="4741269" cy="563464"/>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(از قول مشرکان) فَمَا لَنَا مِن شَافِعِينَ (شعراء / 100)</a:t>
          </a:r>
          <a:endParaRPr lang="fa-IR" sz="1600" kern="1200">
            <a:cs typeface="B Koodak" pitchFamily="2" charset="-78"/>
          </a:endParaRPr>
        </a:p>
      </dsp:txBody>
      <dsp:txXfrm>
        <a:off x="1576115" y="617251"/>
        <a:ext cx="4708263" cy="530458"/>
      </dsp:txXfrm>
    </dsp:sp>
    <dsp:sp modelId="{C8F4E6AA-EAD5-450C-BB65-0ACFEF6AE154}">
      <dsp:nvSpPr>
        <dsp:cNvPr id="0" name=""/>
        <dsp:cNvSpPr/>
      </dsp:nvSpPr>
      <dsp:spPr>
        <a:xfrm>
          <a:off x="7443617" y="1502473"/>
          <a:ext cx="1688607" cy="927548"/>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4. عدم کفر و ارتکاب گناهان کبیره </a:t>
          </a:r>
          <a:endParaRPr lang="fa-IR" sz="1600" kern="1200">
            <a:cs typeface="B Koodak" pitchFamily="2" charset="-78"/>
          </a:endParaRPr>
        </a:p>
      </dsp:txBody>
      <dsp:txXfrm>
        <a:off x="7470784" y="1529640"/>
        <a:ext cx="1634273" cy="873214"/>
      </dsp:txXfrm>
    </dsp:sp>
    <dsp:sp modelId="{0B6C85C2-F4B8-4BB8-A69D-21857E18BA65}">
      <dsp:nvSpPr>
        <dsp:cNvPr id="0" name=""/>
        <dsp:cNvSpPr/>
      </dsp:nvSpPr>
      <dsp:spPr>
        <a:xfrm rot="10800000">
          <a:off x="6281385" y="1941530"/>
          <a:ext cx="1162232" cy="49434"/>
        </a:xfrm>
        <a:custGeom>
          <a:avLst/>
          <a:gdLst/>
          <a:ahLst/>
          <a:cxnLst/>
          <a:rect l="0" t="0" r="0" b="0"/>
          <a:pathLst>
            <a:path>
              <a:moveTo>
                <a:pt x="0" y="24717"/>
              </a:moveTo>
              <a:lnTo>
                <a:pt x="1162232" y="2471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33445" y="1937192"/>
        <a:ext cx="58111" cy="58111"/>
      </dsp:txXfrm>
    </dsp:sp>
    <dsp:sp modelId="{937BAED7-71AC-4B20-B1D7-C986F4DD642D}">
      <dsp:nvSpPr>
        <dsp:cNvPr id="0" name=""/>
        <dsp:cNvSpPr/>
      </dsp:nvSpPr>
      <dsp:spPr>
        <a:xfrm>
          <a:off x="8438" y="1382131"/>
          <a:ext cx="6272946" cy="1168232"/>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كلُ‏ُّ نَفْسِ  بِمَا كَسَبَتْ رَهِينَةٌ / إِلَّا أَصحَْابَ الْيَمِينِ / فىِ جَنَّاتٍ يَتَسَاءَلُونَ / عَنِ الْمُجْرِمِينَ / مَا سَلَكَكمُ‏ْ فىِ سَقَرَ / قَالُواْ لَمْ نَكُ مِنَ الْمُصَلِّينَ / وَ لَمْ نَكُ نُطْعِمُ الْمِسْكِينَ / وَ كُنَّا نخَُوضُ مَعَ الخَْائضِينَ / وَ كُنَّا نُكَذِّبُ بِيَوْمِ الدِّينِ / حَتىَّ أَتَئنَا الْيَقِينُ (مدثر / 47)</a:t>
          </a:r>
          <a:endParaRPr lang="fa-IR" sz="1600" kern="1200">
            <a:cs typeface="B Koodak" pitchFamily="2" charset="-78"/>
          </a:endParaRPr>
        </a:p>
      </dsp:txBody>
      <dsp:txXfrm>
        <a:off x="42654" y="1416347"/>
        <a:ext cx="6204514" cy="1099800"/>
      </dsp:txXfrm>
    </dsp:sp>
    <dsp:sp modelId="{6B84F5F0-32C1-4417-9D21-6BAD6EA2221C}">
      <dsp:nvSpPr>
        <dsp:cNvPr id="0" name=""/>
        <dsp:cNvSpPr/>
      </dsp:nvSpPr>
      <dsp:spPr>
        <a:xfrm>
          <a:off x="6226644" y="2814278"/>
          <a:ext cx="2905581" cy="890894"/>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5. عدم انکار شفاعت (با توجه به اینکه استغفار از مصادیق شفاعت است)</a:t>
          </a:r>
          <a:endParaRPr lang="fa-IR" sz="1600" kern="1200" dirty="0">
            <a:cs typeface="B Koodak" pitchFamily="2" charset="-78"/>
          </a:endParaRPr>
        </a:p>
      </dsp:txBody>
      <dsp:txXfrm>
        <a:off x="6252737" y="2840371"/>
        <a:ext cx="2853395" cy="838708"/>
      </dsp:txXfrm>
    </dsp:sp>
    <dsp:sp modelId="{543DB370-A559-4A16-BADC-314EE11E2616}">
      <dsp:nvSpPr>
        <dsp:cNvPr id="0" name=""/>
        <dsp:cNvSpPr/>
      </dsp:nvSpPr>
      <dsp:spPr>
        <a:xfrm rot="10800000">
          <a:off x="5064411" y="3235008"/>
          <a:ext cx="1162232" cy="49434"/>
        </a:xfrm>
        <a:custGeom>
          <a:avLst/>
          <a:gdLst/>
          <a:ahLst/>
          <a:cxnLst/>
          <a:rect l="0" t="0" r="0" b="0"/>
          <a:pathLst>
            <a:path>
              <a:moveTo>
                <a:pt x="0" y="24717"/>
              </a:moveTo>
              <a:lnTo>
                <a:pt x="1162232" y="2471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16472" y="3230669"/>
        <a:ext cx="58111" cy="58111"/>
      </dsp:txXfrm>
    </dsp:sp>
    <dsp:sp modelId="{65B26214-2310-408A-9CE8-1BAD48115162}">
      <dsp:nvSpPr>
        <dsp:cNvPr id="0" name=""/>
        <dsp:cNvSpPr/>
      </dsp:nvSpPr>
      <dsp:spPr>
        <a:xfrm>
          <a:off x="348652" y="2768282"/>
          <a:ext cx="4715758" cy="982885"/>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إِذَا قِيلَ لهَُمْ تَعَالَوْاْ يَسْتَغْفِرْ لَكُمْ رَسُولُ اللَّهِ لَوَّوْاْ رُءُوسَهُمْ وَ رَأَيْتَهُمْ يَصُدُّونَ وَ هُم مُّسْتَكْبرُِونَ / سَوَاءٌ عَلَيْهِمْ أَسْتَغْفَرْتَ لَهُمْ أَمْ لَمْ تَسْتَغْفِرْ لهَُمْ لَن يَغْفِرَ اللَّهُ لهَُمْ  إِنَّ اللَّهَ لَا يهَْدِى الْقَوْمَ الْفَاسِقِينَ (منافقون / 6)</a:t>
          </a:r>
          <a:endParaRPr lang="fa-IR" sz="1600" kern="1200" dirty="0">
            <a:cs typeface="B Koodak" pitchFamily="2" charset="-78"/>
          </a:endParaRPr>
        </a:p>
      </dsp:txBody>
      <dsp:txXfrm>
        <a:off x="377440" y="2797070"/>
        <a:ext cx="4658182" cy="925309"/>
      </dsp:txXfrm>
    </dsp:sp>
    <dsp:sp modelId="{2D7C0ECF-696C-4117-AF95-B5269DF184B0}">
      <dsp:nvSpPr>
        <dsp:cNvPr id="0" name=""/>
        <dsp:cNvSpPr/>
      </dsp:nvSpPr>
      <dsp:spPr>
        <a:xfrm>
          <a:off x="6195670" y="4087162"/>
          <a:ext cx="1606350" cy="737378"/>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روایتی در این باب</a:t>
          </a:r>
          <a:endParaRPr lang="fa-IR" sz="1600" kern="1200">
            <a:cs typeface="B Koodak" pitchFamily="2" charset="-78"/>
          </a:endParaRPr>
        </a:p>
      </dsp:txBody>
      <dsp:txXfrm>
        <a:off x="6217267" y="4108759"/>
        <a:ext cx="1563156" cy="694184"/>
      </dsp:txXfrm>
    </dsp:sp>
    <dsp:sp modelId="{9C62C033-92A8-4E7C-A790-42E65EDA3C80}">
      <dsp:nvSpPr>
        <dsp:cNvPr id="0" name=""/>
        <dsp:cNvSpPr/>
      </dsp:nvSpPr>
      <dsp:spPr>
        <a:xfrm rot="10800000">
          <a:off x="5033438" y="4431134"/>
          <a:ext cx="1162232" cy="49434"/>
        </a:xfrm>
        <a:custGeom>
          <a:avLst/>
          <a:gdLst/>
          <a:ahLst/>
          <a:cxnLst/>
          <a:rect l="0" t="0" r="0" b="0"/>
          <a:pathLst>
            <a:path>
              <a:moveTo>
                <a:pt x="0" y="24717"/>
              </a:moveTo>
              <a:lnTo>
                <a:pt x="1162232" y="2471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85498" y="4426795"/>
        <a:ext cx="58111" cy="58111"/>
      </dsp:txXfrm>
    </dsp:sp>
    <dsp:sp modelId="{46A41215-49C4-4441-B3D0-B7FF4506CF31}">
      <dsp:nvSpPr>
        <dsp:cNvPr id="0" name=""/>
        <dsp:cNvSpPr/>
      </dsp:nvSpPr>
      <dsp:spPr>
        <a:xfrm>
          <a:off x="899347" y="4104457"/>
          <a:ext cx="4134090" cy="702787"/>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 لَمْ يُؤْمِنْ بِشَفَاعَتِي فَلَا أَنَالَهُ اللَّهُ شَفَاعَتِي‏ (بحار /8 /34)</a:t>
          </a:r>
          <a:endParaRPr lang="fa-IR" sz="1600" kern="1200">
            <a:cs typeface="B Koodak" pitchFamily="2" charset="-78"/>
          </a:endParaRPr>
        </a:p>
      </dsp:txBody>
      <dsp:txXfrm>
        <a:off x="919931" y="4125041"/>
        <a:ext cx="4092922" cy="6616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94D97-553F-401A-8DCC-727B8EAFF000}">
      <dsp:nvSpPr>
        <dsp:cNvPr id="0" name=""/>
        <dsp:cNvSpPr/>
      </dsp:nvSpPr>
      <dsp:spPr>
        <a:xfrm>
          <a:off x="4289051" y="4415101"/>
          <a:ext cx="472451" cy="450125"/>
        </a:xfrm>
        <a:custGeom>
          <a:avLst/>
          <a:gdLst/>
          <a:ahLst/>
          <a:cxnLst/>
          <a:rect l="0" t="0" r="0" b="0"/>
          <a:pathLst>
            <a:path>
              <a:moveTo>
                <a:pt x="472451" y="0"/>
              </a:moveTo>
              <a:lnTo>
                <a:pt x="236225" y="0"/>
              </a:lnTo>
              <a:lnTo>
                <a:pt x="236225" y="450125"/>
              </a:lnTo>
              <a:lnTo>
                <a:pt x="0" y="45012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08963" y="4623849"/>
        <a:ext cx="32627" cy="32627"/>
      </dsp:txXfrm>
    </dsp:sp>
    <dsp:sp modelId="{5F73269E-FAD4-465A-B6AD-C083BA59BD0C}">
      <dsp:nvSpPr>
        <dsp:cNvPr id="0" name=""/>
        <dsp:cNvSpPr/>
      </dsp:nvSpPr>
      <dsp:spPr>
        <a:xfrm>
          <a:off x="4289051" y="3964975"/>
          <a:ext cx="472451" cy="450125"/>
        </a:xfrm>
        <a:custGeom>
          <a:avLst/>
          <a:gdLst/>
          <a:ahLst/>
          <a:cxnLst/>
          <a:rect l="0" t="0" r="0" b="0"/>
          <a:pathLst>
            <a:path>
              <a:moveTo>
                <a:pt x="472451" y="450125"/>
              </a:moveTo>
              <a:lnTo>
                <a:pt x="236225" y="450125"/>
              </a:lnTo>
              <a:lnTo>
                <a:pt x="236225" y="0"/>
              </a:lnTo>
              <a:lnTo>
                <a:pt x="0"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08963" y="4173724"/>
        <a:ext cx="32627" cy="32627"/>
      </dsp:txXfrm>
    </dsp:sp>
    <dsp:sp modelId="{465C527B-6045-48FF-B43B-1E246323336B}">
      <dsp:nvSpPr>
        <dsp:cNvPr id="0" name=""/>
        <dsp:cNvSpPr/>
      </dsp:nvSpPr>
      <dsp:spPr>
        <a:xfrm>
          <a:off x="7123760" y="2389537"/>
          <a:ext cx="472451" cy="2025563"/>
        </a:xfrm>
        <a:custGeom>
          <a:avLst/>
          <a:gdLst/>
          <a:ahLst/>
          <a:cxnLst/>
          <a:rect l="0" t="0" r="0" b="0"/>
          <a:pathLst>
            <a:path>
              <a:moveTo>
                <a:pt x="472451" y="0"/>
              </a:moveTo>
              <a:lnTo>
                <a:pt x="236225" y="0"/>
              </a:lnTo>
              <a:lnTo>
                <a:pt x="236225" y="2025563"/>
              </a:lnTo>
              <a:lnTo>
                <a:pt x="0" y="202556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7307987" y="3350320"/>
        <a:ext cx="103996" cy="103996"/>
      </dsp:txXfrm>
    </dsp:sp>
    <dsp:sp modelId="{3984BAE9-7420-461F-A5A6-4980CC49DFB8}">
      <dsp:nvSpPr>
        <dsp:cNvPr id="0" name=""/>
        <dsp:cNvSpPr/>
      </dsp:nvSpPr>
      <dsp:spPr>
        <a:xfrm>
          <a:off x="4289051" y="3019005"/>
          <a:ext cx="472451" cy="91440"/>
        </a:xfrm>
        <a:custGeom>
          <a:avLst/>
          <a:gdLst/>
          <a:ahLst/>
          <a:cxnLst/>
          <a:rect l="0" t="0" r="0" b="0"/>
          <a:pathLst>
            <a:path>
              <a:moveTo>
                <a:pt x="472451" y="45720"/>
              </a:moveTo>
              <a:lnTo>
                <a:pt x="0" y="4572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13465" y="3052913"/>
        <a:ext cx="23622" cy="23622"/>
      </dsp:txXfrm>
    </dsp:sp>
    <dsp:sp modelId="{4D962AE1-9735-4580-8C10-E7B6821D2FF3}">
      <dsp:nvSpPr>
        <dsp:cNvPr id="0" name=""/>
        <dsp:cNvSpPr/>
      </dsp:nvSpPr>
      <dsp:spPr>
        <a:xfrm>
          <a:off x="7123760" y="2389537"/>
          <a:ext cx="472451" cy="675187"/>
        </a:xfrm>
        <a:custGeom>
          <a:avLst/>
          <a:gdLst/>
          <a:ahLst/>
          <a:cxnLst/>
          <a:rect l="0" t="0" r="0" b="0"/>
          <a:pathLst>
            <a:path>
              <a:moveTo>
                <a:pt x="472451" y="0"/>
              </a:moveTo>
              <a:lnTo>
                <a:pt x="236225" y="0"/>
              </a:lnTo>
              <a:lnTo>
                <a:pt x="236225" y="675187"/>
              </a:lnTo>
              <a:lnTo>
                <a:pt x="0" y="675187"/>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7339384" y="2706529"/>
        <a:ext cx="41203" cy="41203"/>
      </dsp:txXfrm>
    </dsp:sp>
    <dsp:sp modelId="{B1BCC810-8EBE-4909-B51D-11C485305A3F}">
      <dsp:nvSpPr>
        <dsp:cNvPr id="0" name=""/>
        <dsp:cNvSpPr/>
      </dsp:nvSpPr>
      <dsp:spPr>
        <a:xfrm>
          <a:off x="4289051" y="1714349"/>
          <a:ext cx="472451" cy="450125"/>
        </a:xfrm>
        <a:custGeom>
          <a:avLst/>
          <a:gdLst/>
          <a:ahLst/>
          <a:cxnLst/>
          <a:rect l="0" t="0" r="0" b="0"/>
          <a:pathLst>
            <a:path>
              <a:moveTo>
                <a:pt x="472451" y="0"/>
              </a:moveTo>
              <a:lnTo>
                <a:pt x="236225" y="0"/>
              </a:lnTo>
              <a:lnTo>
                <a:pt x="236225" y="450125"/>
              </a:lnTo>
              <a:lnTo>
                <a:pt x="0" y="45012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08963" y="1923098"/>
        <a:ext cx="32627" cy="32627"/>
      </dsp:txXfrm>
    </dsp:sp>
    <dsp:sp modelId="{2E0EB74B-71FB-4301-8C24-9F1119DB5F1A}">
      <dsp:nvSpPr>
        <dsp:cNvPr id="0" name=""/>
        <dsp:cNvSpPr/>
      </dsp:nvSpPr>
      <dsp:spPr>
        <a:xfrm>
          <a:off x="4289051" y="1264224"/>
          <a:ext cx="472451" cy="450125"/>
        </a:xfrm>
        <a:custGeom>
          <a:avLst/>
          <a:gdLst/>
          <a:ahLst/>
          <a:cxnLst/>
          <a:rect l="0" t="0" r="0" b="0"/>
          <a:pathLst>
            <a:path>
              <a:moveTo>
                <a:pt x="472451" y="450125"/>
              </a:moveTo>
              <a:lnTo>
                <a:pt x="236225" y="450125"/>
              </a:lnTo>
              <a:lnTo>
                <a:pt x="236225" y="0"/>
              </a:lnTo>
              <a:lnTo>
                <a:pt x="0"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08963" y="1472973"/>
        <a:ext cx="32627" cy="32627"/>
      </dsp:txXfrm>
    </dsp:sp>
    <dsp:sp modelId="{A8328526-3D19-4983-89C7-CA09123E2C69}">
      <dsp:nvSpPr>
        <dsp:cNvPr id="0" name=""/>
        <dsp:cNvSpPr/>
      </dsp:nvSpPr>
      <dsp:spPr>
        <a:xfrm>
          <a:off x="7123760" y="1714349"/>
          <a:ext cx="472451" cy="675187"/>
        </a:xfrm>
        <a:custGeom>
          <a:avLst/>
          <a:gdLst/>
          <a:ahLst/>
          <a:cxnLst/>
          <a:rect l="0" t="0" r="0" b="0"/>
          <a:pathLst>
            <a:path>
              <a:moveTo>
                <a:pt x="472451" y="675187"/>
              </a:moveTo>
              <a:lnTo>
                <a:pt x="236225" y="675187"/>
              </a:lnTo>
              <a:lnTo>
                <a:pt x="236225" y="0"/>
              </a:lnTo>
              <a:lnTo>
                <a:pt x="0" y="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7339384" y="2031341"/>
        <a:ext cx="41203" cy="41203"/>
      </dsp:txXfrm>
    </dsp:sp>
    <dsp:sp modelId="{E29E7C47-728A-4A35-90BC-D059EA9F6ECC}">
      <dsp:nvSpPr>
        <dsp:cNvPr id="0" name=""/>
        <dsp:cNvSpPr/>
      </dsp:nvSpPr>
      <dsp:spPr>
        <a:xfrm>
          <a:off x="4289051" y="318253"/>
          <a:ext cx="472451" cy="91440"/>
        </a:xfrm>
        <a:custGeom>
          <a:avLst/>
          <a:gdLst/>
          <a:ahLst/>
          <a:cxnLst/>
          <a:rect l="0" t="0" r="0" b="0"/>
          <a:pathLst>
            <a:path>
              <a:moveTo>
                <a:pt x="472451" y="45720"/>
              </a:moveTo>
              <a:lnTo>
                <a:pt x="0" y="4572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4513465" y="352162"/>
        <a:ext cx="23622" cy="23622"/>
      </dsp:txXfrm>
    </dsp:sp>
    <dsp:sp modelId="{5D51566F-CC3F-4E18-BC2A-31522B16FA5B}">
      <dsp:nvSpPr>
        <dsp:cNvPr id="0" name=""/>
        <dsp:cNvSpPr/>
      </dsp:nvSpPr>
      <dsp:spPr>
        <a:xfrm>
          <a:off x="7123760" y="363973"/>
          <a:ext cx="472451" cy="2025563"/>
        </a:xfrm>
        <a:custGeom>
          <a:avLst/>
          <a:gdLst/>
          <a:ahLst/>
          <a:cxnLst/>
          <a:rect l="0" t="0" r="0" b="0"/>
          <a:pathLst>
            <a:path>
              <a:moveTo>
                <a:pt x="472451" y="2025563"/>
              </a:moveTo>
              <a:lnTo>
                <a:pt x="236225" y="2025563"/>
              </a:lnTo>
              <a:lnTo>
                <a:pt x="236225" y="0"/>
              </a:lnTo>
              <a:lnTo>
                <a:pt x="0" y="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a:off x="7307987" y="1324757"/>
        <a:ext cx="103996" cy="103996"/>
      </dsp:txXfrm>
    </dsp:sp>
    <dsp:sp modelId="{9C07F8CC-0764-4B83-8E32-353977D7CFEB}">
      <dsp:nvSpPr>
        <dsp:cNvPr id="0" name=""/>
        <dsp:cNvSpPr/>
      </dsp:nvSpPr>
      <dsp:spPr>
        <a:xfrm rot="16200000">
          <a:off x="5593315" y="2029437"/>
          <a:ext cx="4725993" cy="720200"/>
        </a:xfrm>
        <a:prstGeom prst="rect">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effectLst/>
              <a:cs typeface="B Koodak" pitchFamily="2" charset="-78"/>
            </a:rPr>
            <a:t>آیات قرآن (حدود 30 آیه)  در خصوص  شفاعت چند دسته هستند</a:t>
          </a:r>
          <a:endParaRPr lang="fa-IR" sz="1600" kern="1200" dirty="0">
            <a:effectLst/>
            <a:cs typeface="B Koodak" pitchFamily="2" charset="-78"/>
          </a:endParaRPr>
        </a:p>
      </dsp:txBody>
      <dsp:txXfrm>
        <a:off x="5593315" y="2029437"/>
        <a:ext cx="4725993" cy="720200"/>
      </dsp:txXfrm>
    </dsp:sp>
    <dsp:sp modelId="{266B1B63-EC29-4452-8C3A-AE33ADF89D99}">
      <dsp:nvSpPr>
        <dsp:cNvPr id="0" name=""/>
        <dsp:cNvSpPr/>
      </dsp:nvSpPr>
      <dsp:spPr>
        <a:xfrm>
          <a:off x="4761502" y="3873"/>
          <a:ext cx="2362257" cy="720200"/>
        </a:xfrm>
        <a:prstGeom prst="rect">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1.  آياتى كه بطور مطلق       شفاعت را نفى مى‏كند</a:t>
          </a:r>
          <a:endParaRPr lang="fa-IR" sz="1600" kern="1200" dirty="0">
            <a:cs typeface="B Koodak" pitchFamily="2" charset="-78"/>
          </a:endParaRPr>
        </a:p>
      </dsp:txBody>
      <dsp:txXfrm>
        <a:off x="4761502" y="3873"/>
        <a:ext cx="2362257" cy="720200"/>
      </dsp:txXfrm>
    </dsp:sp>
    <dsp:sp modelId="{4E0B7674-6238-4158-800A-2487423CF56F}">
      <dsp:nvSpPr>
        <dsp:cNvPr id="0" name=""/>
        <dsp:cNvSpPr/>
      </dsp:nvSpPr>
      <dsp:spPr>
        <a:xfrm>
          <a:off x="827587" y="3873"/>
          <a:ext cx="3461463"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أَنْفِقُوا مِمَّا رَزَقْناكُمْ مِنْ قَبْلِ أَنْ يَأْتِيَ يَوْمٌ لا بَيْعٌ فِيهِ وَ لا خُلَّةٌ وَ لا شَفاعَةٌ (بقره / 254) </a:t>
          </a:r>
          <a:endParaRPr lang="fa-IR" sz="1600" kern="1200">
            <a:cs typeface="B Koodak" pitchFamily="2" charset="-78"/>
          </a:endParaRPr>
        </a:p>
      </dsp:txBody>
      <dsp:txXfrm>
        <a:off x="827587" y="3873"/>
        <a:ext cx="3461463" cy="720200"/>
      </dsp:txXfrm>
    </dsp:sp>
    <dsp:sp modelId="{3EE434DF-32F7-4FD9-8855-72F93186475D}">
      <dsp:nvSpPr>
        <dsp:cNvPr id="0" name=""/>
        <dsp:cNvSpPr/>
      </dsp:nvSpPr>
      <dsp:spPr>
        <a:xfrm>
          <a:off x="4761502" y="1354249"/>
          <a:ext cx="2362257" cy="720200"/>
        </a:xfrm>
        <a:prstGeom prst="rect">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2.  آياتى كه شفيع را منحصرا     خدا معرفى مى‏كند</a:t>
          </a:r>
          <a:endParaRPr lang="fa-IR" sz="1600" kern="1200" dirty="0">
            <a:cs typeface="B Koodak" pitchFamily="2" charset="-78"/>
          </a:endParaRPr>
        </a:p>
      </dsp:txBody>
      <dsp:txXfrm>
        <a:off x="4761502" y="1354249"/>
        <a:ext cx="2362257" cy="720200"/>
      </dsp:txXfrm>
    </dsp:sp>
    <dsp:sp modelId="{02EE9F3A-C105-4AF8-8ECC-B482F1EB33E0}">
      <dsp:nvSpPr>
        <dsp:cNvPr id="0" name=""/>
        <dsp:cNvSpPr/>
      </dsp:nvSpPr>
      <dsp:spPr>
        <a:xfrm>
          <a:off x="827587" y="904123"/>
          <a:ext cx="3461463"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 لَكُمْ مِنْ دُونِهِ مِنْ وَلِيٍّ وَ لا شَفِيعٍ (سجده/ 4 )</a:t>
          </a:r>
          <a:endParaRPr lang="fa-IR" sz="1600" kern="1200" dirty="0">
            <a:cs typeface="B Koodak" pitchFamily="2" charset="-78"/>
          </a:endParaRPr>
        </a:p>
      </dsp:txBody>
      <dsp:txXfrm>
        <a:off x="827587" y="904123"/>
        <a:ext cx="3461463" cy="720200"/>
      </dsp:txXfrm>
    </dsp:sp>
    <dsp:sp modelId="{E4203AA1-DFED-4290-91C7-9AC8E58F01CD}">
      <dsp:nvSpPr>
        <dsp:cNvPr id="0" name=""/>
        <dsp:cNvSpPr/>
      </dsp:nvSpPr>
      <dsp:spPr>
        <a:xfrm>
          <a:off x="827587" y="1804374"/>
          <a:ext cx="3461463"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قُلْ لِلَّهِ الشَّفاعَةُ جَمِيعا (زمر / 44)</a:t>
          </a:r>
          <a:endParaRPr lang="fa-IR" sz="1600" kern="1200">
            <a:cs typeface="B Koodak" pitchFamily="2" charset="-78"/>
          </a:endParaRPr>
        </a:p>
      </dsp:txBody>
      <dsp:txXfrm>
        <a:off x="827587" y="1804374"/>
        <a:ext cx="3461463" cy="720200"/>
      </dsp:txXfrm>
    </dsp:sp>
    <dsp:sp modelId="{EFFBBB69-4CF3-4704-BBDD-45684DC80330}">
      <dsp:nvSpPr>
        <dsp:cNvPr id="0" name=""/>
        <dsp:cNvSpPr/>
      </dsp:nvSpPr>
      <dsp:spPr>
        <a:xfrm>
          <a:off x="4761502" y="2704625"/>
          <a:ext cx="2362257" cy="720200"/>
        </a:xfrm>
        <a:prstGeom prst="rect">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3. آياتى كه شفاعت را مشروط به اذن و فرمان خدا مى‏كند</a:t>
          </a:r>
          <a:endParaRPr lang="fa-IR" sz="1600" kern="1200">
            <a:cs typeface="B Koodak" pitchFamily="2" charset="-78"/>
          </a:endParaRPr>
        </a:p>
      </dsp:txBody>
      <dsp:txXfrm>
        <a:off x="4761502" y="2704625"/>
        <a:ext cx="2362257" cy="720200"/>
      </dsp:txXfrm>
    </dsp:sp>
    <dsp:sp modelId="{4CAA1948-FF27-4428-8B51-AEA95AA80CCD}">
      <dsp:nvSpPr>
        <dsp:cNvPr id="0" name=""/>
        <dsp:cNvSpPr/>
      </dsp:nvSpPr>
      <dsp:spPr>
        <a:xfrm>
          <a:off x="827587" y="2704625"/>
          <a:ext cx="3461463"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 ذَا الَّذِي يَشْفَعُ عِنْدَهُ إِلَّا بِإِذْنِهِ (بقره / 255)</a:t>
          </a:r>
          <a:endParaRPr lang="fa-IR" sz="1600" kern="1200">
            <a:cs typeface="B Koodak" pitchFamily="2" charset="-78"/>
          </a:endParaRPr>
        </a:p>
      </dsp:txBody>
      <dsp:txXfrm>
        <a:off x="827587" y="2704625"/>
        <a:ext cx="3461463" cy="720200"/>
      </dsp:txXfrm>
    </dsp:sp>
    <dsp:sp modelId="{CAAB2830-DA48-4F9E-ACBD-733F3AB0A17C}">
      <dsp:nvSpPr>
        <dsp:cNvPr id="0" name=""/>
        <dsp:cNvSpPr/>
      </dsp:nvSpPr>
      <dsp:spPr>
        <a:xfrm>
          <a:off x="4761502" y="4055000"/>
          <a:ext cx="2362257" cy="720200"/>
        </a:xfrm>
        <a:prstGeom prst="rect">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4.  آياتى كه شرائطى براى   شفاعت بيان كرده است</a:t>
          </a:r>
          <a:endParaRPr lang="fa-IR" sz="1600" kern="1200" dirty="0">
            <a:cs typeface="B Koodak" pitchFamily="2" charset="-78"/>
          </a:endParaRPr>
        </a:p>
      </dsp:txBody>
      <dsp:txXfrm>
        <a:off x="4761502" y="4055000"/>
        <a:ext cx="2362257" cy="720200"/>
      </dsp:txXfrm>
    </dsp:sp>
    <dsp:sp modelId="{AB1D91DA-5775-4EA1-B965-7355CD82AEFE}">
      <dsp:nvSpPr>
        <dsp:cNvPr id="0" name=""/>
        <dsp:cNvSpPr/>
      </dsp:nvSpPr>
      <dsp:spPr>
        <a:xfrm>
          <a:off x="2464679" y="3604875"/>
          <a:ext cx="1824371"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برای شفاعت کنندگان</a:t>
          </a:r>
          <a:endParaRPr lang="fa-IR" sz="1600" kern="1200">
            <a:cs typeface="B Koodak" pitchFamily="2" charset="-78"/>
          </a:endParaRPr>
        </a:p>
      </dsp:txBody>
      <dsp:txXfrm>
        <a:off x="2464679" y="3604875"/>
        <a:ext cx="1824371" cy="720200"/>
      </dsp:txXfrm>
    </dsp:sp>
    <dsp:sp modelId="{DD61AAAA-E122-4027-AA04-3158E373F409}">
      <dsp:nvSpPr>
        <dsp:cNvPr id="0" name=""/>
        <dsp:cNvSpPr/>
      </dsp:nvSpPr>
      <dsp:spPr>
        <a:xfrm>
          <a:off x="2464679" y="4505126"/>
          <a:ext cx="1824371" cy="720200"/>
        </a:xfrm>
        <a:prstGeom prst="rect">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برای شفاعت شوندگان</a:t>
          </a:r>
          <a:endParaRPr lang="fa-IR" sz="1600" kern="1200">
            <a:cs typeface="B Koodak" pitchFamily="2" charset="-78"/>
          </a:endParaRPr>
        </a:p>
      </dsp:txBody>
      <dsp:txXfrm>
        <a:off x="2464679" y="4505126"/>
        <a:ext cx="1824371" cy="7202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77D09-3091-4286-B999-D1A2BB52ABBC}">
      <dsp:nvSpPr>
        <dsp:cNvPr id="0" name=""/>
        <dsp:cNvSpPr/>
      </dsp:nvSpPr>
      <dsp:spPr>
        <a:xfrm>
          <a:off x="4810779" y="1552151"/>
          <a:ext cx="2246005" cy="673565"/>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‏منابعی برای مطالعه بیشتر</a:t>
          </a:r>
          <a:endParaRPr lang="fa-IR" sz="1600" kern="1200">
            <a:cs typeface="B Koodak" pitchFamily="2" charset="-78"/>
          </a:endParaRPr>
        </a:p>
      </dsp:txBody>
      <dsp:txXfrm>
        <a:off x="4830507" y="1571879"/>
        <a:ext cx="2206549" cy="634109"/>
      </dsp:txXfrm>
    </dsp:sp>
    <dsp:sp modelId="{5D258C8F-8DD1-46A8-AD47-531EB54CCEBF}">
      <dsp:nvSpPr>
        <dsp:cNvPr id="0" name=""/>
        <dsp:cNvSpPr/>
      </dsp:nvSpPr>
      <dsp:spPr>
        <a:xfrm rot="15049260">
          <a:off x="3721233" y="1098287"/>
          <a:ext cx="1640239" cy="32092"/>
        </a:xfrm>
        <a:custGeom>
          <a:avLst/>
          <a:gdLst/>
          <a:ahLst/>
          <a:cxnLst/>
          <a:rect l="0" t="0" r="0" b="0"/>
          <a:pathLst>
            <a:path>
              <a:moveTo>
                <a:pt x="0" y="16046"/>
              </a:moveTo>
              <a:lnTo>
                <a:pt x="1640239" y="160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00347" y="1073327"/>
        <a:ext cx="82011" cy="82011"/>
      </dsp:txXfrm>
    </dsp:sp>
    <dsp:sp modelId="{9503AF49-68BF-4B90-B912-4935D0726CD3}">
      <dsp:nvSpPr>
        <dsp:cNvPr id="0" name=""/>
        <dsp:cNvSpPr/>
      </dsp:nvSpPr>
      <dsp:spPr>
        <a:xfrm>
          <a:off x="963628" y="2950"/>
          <a:ext cx="3308299" cy="673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المیزان ج 1 ص 155 تا 187</a:t>
          </a:r>
          <a:endParaRPr lang="fa-IR" sz="1600" kern="1200">
            <a:cs typeface="B Koodak" pitchFamily="2" charset="-78"/>
          </a:endParaRPr>
        </a:p>
      </dsp:txBody>
      <dsp:txXfrm>
        <a:off x="983356" y="22678"/>
        <a:ext cx="3268843" cy="634109"/>
      </dsp:txXfrm>
    </dsp:sp>
    <dsp:sp modelId="{65E11B28-9D9C-4277-BD23-A3F5ACB855C9}">
      <dsp:nvSpPr>
        <dsp:cNvPr id="0" name=""/>
        <dsp:cNvSpPr/>
      </dsp:nvSpPr>
      <dsp:spPr>
        <a:xfrm rot="14110531">
          <a:off x="4069556" y="1485587"/>
          <a:ext cx="943593" cy="32092"/>
        </a:xfrm>
        <a:custGeom>
          <a:avLst/>
          <a:gdLst/>
          <a:ahLst/>
          <a:cxnLst/>
          <a:rect l="0" t="0" r="0" b="0"/>
          <a:pathLst>
            <a:path>
              <a:moveTo>
                <a:pt x="0" y="16046"/>
              </a:moveTo>
              <a:lnTo>
                <a:pt x="943593" y="160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17763" y="1478044"/>
        <a:ext cx="47179" cy="47179"/>
      </dsp:txXfrm>
    </dsp:sp>
    <dsp:sp modelId="{36D31318-68A9-4558-BEBF-29BFF4A6CCF8}">
      <dsp:nvSpPr>
        <dsp:cNvPr id="0" name=""/>
        <dsp:cNvSpPr/>
      </dsp:nvSpPr>
      <dsp:spPr>
        <a:xfrm>
          <a:off x="963628" y="777551"/>
          <a:ext cx="3308299" cy="673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نمونه ج 1 ص 221 تا 247</a:t>
          </a:r>
          <a:endParaRPr lang="fa-IR" sz="1600" kern="1200">
            <a:cs typeface="B Koodak" pitchFamily="2" charset="-78"/>
          </a:endParaRPr>
        </a:p>
      </dsp:txBody>
      <dsp:txXfrm>
        <a:off x="983356" y="797279"/>
        <a:ext cx="3268843" cy="634109"/>
      </dsp:txXfrm>
    </dsp:sp>
    <dsp:sp modelId="{6A5ACCEF-9A0A-4F66-9AC7-70A227DA368E}">
      <dsp:nvSpPr>
        <dsp:cNvPr id="0" name=""/>
        <dsp:cNvSpPr/>
      </dsp:nvSpPr>
      <dsp:spPr>
        <a:xfrm rot="10800000">
          <a:off x="4271927" y="1872888"/>
          <a:ext cx="538852" cy="32092"/>
        </a:xfrm>
        <a:custGeom>
          <a:avLst/>
          <a:gdLst/>
          <a:ahLst/>
          <a:cxnLst/>
          <a:rect l="0" t="0" r="0" b="0"/>
          <a:pathLst>
            <a:path>
              <a:moveTo>
                <a:pt x="0" y="16046"/>
              </a:moveTo>
              <a:lnTo>
                <a:pt x="538852" y="160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27882" y="1875463"/>
        <a:ext cx="26942" cy="26942"/>
      </dsp:txXfrm>
    </dsp:sp>
    <dsp:sp modelId="{ADB76221-D941-4612-B11A-EDE848593CB5}">
      <dsp:nvSpPr>
        <dsp:cNvPr id="0" name=""/>
        <dsp:cNvSpPr/>
      </dsp:nvSpPr>
      <dsp:spPr>
        <a:xfrm>
          <a:off x="963628" y="1552151"/>
          <a:ext cx="3308299" cy="673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معاد شناسی ج 9</a:t>
          </a:r>
          <a:endParaRPr lang="fa-IR" sz="1600" kern="1200">
            <a:cs typeface="B Koodak" pitchFamily="2" charset="-78"/>
          </a:endParaRPr>
        </a:p>
      </dsp:txBody>
      <dsp:txXfrm>
        <a:off x="983356" y="1571879"/>
        <a:ext cx="3268843" cy="634109"/>
      </dsp:txXfrm>
    </dsp:sp>
    <dsp:sp modelId="{74494698-6BF5-43C4-8365-20B5C423D7D9}">
      <dsp:nvSpPr>
        <dsp:cNvPr id="0" name=""/>
        <dsp:cNvSpPr/>
      </dsp:nvSpPr>
      <dsp:spPr>
        <a:xfrm rot="7489469">
          <a:off x="4069556" y="2260188"/>
          <a:ext cx="943593" cy="32092"/>
        </a:xfrm>
        <a:custGeom>
          <a:avLst/>
          <a:gdLst/>
          <a:ahLst/>
          <a:cxnLst/>
          <a:rect l="0" t="0" r="0" b="0"/>
          <a:pathLst>
            <a:path>
              <a:moveTo>
                <a:pt x="0" y="16046"/>
              </a:moveTo>
              <a:lnTo>
                <a:pt x="943593" y="160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17763" y="2252644"/>
        <a:ext cx="47179" cy="47179"/>
      </dsp:txXfrm>
    </dsp:sp>
    <dsp:sp modelId="{177C1FAE-4CDB-4885-91CE-77E98DFFF9A8}">
      <dsp:nvSpPr>
        <dsp:cNvPr id="0" name=""/>
        <dsp:cNvSpPr/>
      </dsp:nvSpPr>
      <dsp:spPr>
        <a:xfrm>
          <a:off x="963628" y="2326752"/>
          <a:ext cx="3308299" cy="673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تسنیم ج 4 ص 211</a:t>
          </a:r>
          <a:endParaRPr lang="fa-IR" sz="1600" kern="1200">
            <a:cs typeface="B Koodak" pitchFamily="2" charset="-78"/>
          </a:endParaRPr>
        </a:p>
      </dsp:txBody>
      <dsp:txXfrm>
        <a:off x="983356" y="2346480"/>
        <a:ext cx="3268843" cy="634109"/>
      </dsp:txXfrm>
    </dsp:sp>
    <dsp:sp modelId="{AAC10610-7A12-4C81-ACED-43143FD2CE67}">
      <dsp:nvSpPr>
        <dsp:cNvPr id="0" name=""/>
        <dsp:cNvSpPr/>
      </dsp:nvSpPr>
      <dsp:spPr>
        <a:xfrm rot="6550740">
          <a:off x="3721233" y="2647488"/>
          <a:ext cx="1640239" cy="32092"/>
        </a:xfrm>
        <a:custGeom>
          <a:avLst/>
          <a:gdLst/>
          <a:ahLst/>
          <a:cxnLst/>
          <a:rect l="0" t="0" r="0" b="0"/>
          <a:pathLst>
            <a:path>
              <a:moveTo>
                <a:pt x="0" y="16046"/>
              </a:moveTo>
              <a:lnTo>
                <a:pt x="1640239" y="160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00347" y="2622529"/>
        <a:ext cx="82011" cy="82011"/>
      </dsp:txXfrm>
    </dsp:sp>
    <dsp:sp modelId="{8C4A4F55-FF12-40F3-B90C-AC0EC2DA8860}">
      <dsp:nvSpPr>
        <dsp:cNvPr id="0" name=""/>
        <dsp:cNvSpPr/>
      </dsp:nvSpPr>
      <dsp:spPr>
        <a:xfrm>
          <a:off x="963628" y="3101352"/>
          <a:ext cx="3308299" cy="673565"/>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معاد در قرآن ج 5 ص 98 تا 168</a:t>
          </a:r>
          <a:endParaRPr lang="fa-IR" sz="1600" kern="1200">
            <a:cs typeface="B Koodak" pitchFamily="2" charset="-78"/>
          </a:endParaRPr>
        </a:p>
      </dsp:txBody>
      <dsp:txXfrm>
        <a:off x="983356" y="3121080"/>
        <a:ext cx="3268843" cy="6341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952DBB-A1C2-4C20-8547-84C45F59814C}" type="datetimeFigureOut">
              <a:rPr lang="fa-IR" smtClean="0"/>
              <a:t>07/11/1434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52DBB-A1C2-4C20-8547-84C45F59814C}" type="datetimeFigureOut">
              <a:rPr lang="fa-IR" smtClean="0"/>
              <a:t>07/11/1434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952DBB-A1C2-4C20-8547-84C45F59814C}" type="datetimeFigureOut">
              <a:rPr lang="fa-IR" smtClean="0"/>
              <a:t>07/11/1434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DAD9C-8F39-48FC-BD27-6B51C57E0551}"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52DBB-A1C2-4C20-8547-84C45F59814C}" type="datetimeFigureOut">
              <a:rPr lang="fa-IR" smtClean="0"/>
              <a:t>07/11/1434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DAD9C-8F39-48FC-BD27-6B51C57E0551}"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52DBB-A1C2-4C20-8547-84C45F59814C}" type="datetimeFigureOut">
              <a:rPr lang="fa-IR" smtClean="0"/>
              <a:t>07/11/1434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0952DBB-A1C2-4C20-8547-84C45F59814C}" type="datetimeFigureOut">
              <a:rPr lang="fa-IR" smtClean="0"/>
              <a:t>07/11/1434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DAD9C-8F39-48FC-BD27-6B51C57E0551}"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52DBB-A1C2-4C20-8547-84C45F59814C}" type="datetimeFigureOut">
              <a:rPr lang="fa-IR" smtClean="0"/>
              <a:t>07/11/1434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952DBB-A1C2-4C20-8547-84C45F59814C}" type="datetimeFigureOut">
              <a:rPr lang="fa-IR" smtClean="0"/>
              <a:t>07/11/1434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0952DBB-A1C2-4C20-8547-84C45F59814C}" type="datetimeFigureOut">
              <a:rPr lang="fa-IR" smtClean="0"/>
              <a:t>07/11/1434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1EDAD9C-8F39-48FC-BD27-6B51C57E0551}"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952DBB-A1C2-4C20-8547-84C45F59814C}" type="datetimeFigureOut">
              <a:rPr lang="fa-IR" smtClean="0"/>
              <a:t>07/11/1434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DAD9C-8F39-48FC-BD27-6B51C57E0551}"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52DBB-A1C2-4C20-8547-84C45F59814C}" type="datetimeFigureOut">
              <a:rPr lang="fa-IR" smtClean="0"/>
              <a:t>07/11/1434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DAD9C-8F39-48FC-BD27-6B51C57E0551}"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0952DBB-A1C2-4C20-8547-84C45F59814C}" type="datetimeFigureOut">
              <a:rPr lang="fa-IR" smtClean="0"/>
              <a:t>07/11/1434</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EDAD9C-8F39-48FC-BD27-6B51C57E0551}"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t>درس پنجاه و نهم</a:t>
            </a:r>
            <a:endParaRPr lang="fa-IR"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endParaRPr>
          </a:p>
        </p:txBody>
      </p:sp>
      <p:sp>
        <p:nvSpPr>
          <p:cNvPr id="3" name="Subtitle 2"/>
          <p:cNvSpPr>
            <a:spLocks noGrp="1"/>
          </p:cNvSpPr>
          <p:nvPr>
            <p:ph type="subTitle" idx="1"/>
          </p:nvPr>
        </p:nvSpPr>
        <p:spPr/>
        <p:txBody>
          <a:bodyPr>
            <a:normAutofit/>
          </a:bodyPr>
          <a:lstStyle/>
          <a:p>
            <a:r>
              <a:rPr lang="fa-IR" sz="8800"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reflection blurRad="6350" stA="60000" endA="900" endPos="60000" dist="60007" dir="5400000" sy="-100000" algn="bl" rotWithShape="0"/>
                </a:effectLst>
                <a:cs typeface="B Titr" pitchFamily="2" charset="-78"/>
              </a:rPr>
              <a:t>شفاعت</a:t>
            </a:r>
            <a:endParaRPr lang="fa-IR" sz="88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reflection blurRad="6350" stA="60000" endA="900" endPos="60000" dist="60007" dir="5400000" sy="-100000" algn="bl" rotWithShape="0"/>
              </a:effectLst>
              <a:cs typeface="B Titr" pitchFamily="2" charset="-78"/>
            </a:endParaRPr>
          </a:p>
        </p:txBody>
      </p:sp>
    </p:spTree>
    <p:extLst>
      <p:ext uri="{BB962C8B-B14F-4D97-AF65-F5344CB8AC3E}">
        <p14:creationId xmlns:p14="http://schemas.microsoft.com/office/powerpoint/2010/main" val="13033772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ضوابط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5984209"/>
              </p:ext>
            </p:extLst>
          </p:nvPr>
        </p:nvGraphicFramePr>
        <p:xfrm>
          <a:off x="872067" y="2675466"/>
          <a:ext cx="8020413" cy="3777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32706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مقدمه</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147227"/>
              </p:ext>
            </p:extLst>
          </p:nvPr>
        </p:nvGraphicFramePr>
        <p:xfrm>
          <a:off x="1" y="476672"/>
          <a:ext cx="9144000" cy="6381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8984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66763674-0A36-4E0A-87EA-02CD48FD6515}"/>
                                            </p:graphicEl>
                                          </p:spTgt>
                                        </p:tgtEl>
                                        <p:attrNameLst>
                                          <p:attrName>style.visibility</p:attrName>
                                        </p:attrNameLst>
                                      </p:cBhvr>
                                      <p:to>
                                        <p:strVal val="visible"/>
                                      </p:to>
                                    </p:set>
                                    <p:animEffect transition="in" filter="fade">
                                      <p:cBhvr>
                                        <p:cTn id="14" dur="1000"/>
                                        <p:tgtEl>
                                          <p:spTgt spid="4">
                                            <p:graphicEl>
                                              <a:dgm id="{66763674-0A36-4E0A-87EA-02CD48FD6515}"/>
                                            </p:graphicEl>
                                          </p:spTgt>
                                        </p:tgtEl>
                                      </p:cBhvr>
                                    </p:animEffect>
                                    <p:anim calcmode="lin" valueType="num">
                                      <p:cBhvr>
                                        <p:cTn id="15" dur="1000" fill="hold"/>
                                        <p:tgtEl>
                                          <p:spTgt spid="4">
                                            <p:graphicEl>
                                              <a:dgm id="{66763674-0A36-4E0A-87EA-02CD48FD6515}"/>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66763674-0A36-4E0A-87EA-02CD48FD651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E05B4E19-C1C0-435D-B17F-38424228AFCB}"/>
                                            </p:graphicEl>
                                          </p:spTgt>
                                        </p:tgtEl>
                                        <p:attrNameLst>
                                          <p:attrName>style.visibility</p:attrName>
                                        </p:attrNameLst>
                                      </p:cBhvr>
                                      <p:to>
                                        <p:strVal val="visible"/>
                                      </p:to>
                                    </p:set>
                                    <p:animEffect transition="in" filter="fade">
                                      <p:cBhvr>
                                        <p:cTn id="21" dur="1000"/>
                                        <p:tgtEl>
                                          <p:spTgt spid="4">
                                            <p:graphicEl>
                                              <a:dgm id="{E05B4E19-C1C0-435D-B17F-38424228AFCB}"/>
                                            </p:graphicEl>
                                          </p:spTgt>
                                        </p:tgtEl>
                                      </p:cBhvr>
                                    </p:animEffect>
                                    <p:anim calcmode="lin" valueType="num">
                                      <p:cBhvr>
                                        <p:cTn id="22" dur="1000" fill="hold"/>
                                        <p:tgtEl>
                                          <p:spTgt spid="4">
                                            <p:graphicEl>
                                              <a:dgm id="{E05B4E19-C1C0-435D-B17F-38424228AFCB}"/>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E05B4E19-C1C0-435D-B17F-38424228AFCB}"/>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graphicEl>
                                              <a:dgm id="{050CD01F-A14A-4E81-9DB3-E586EF5D5B4C}"/>
                                            </p:graphicEl>
                                          </p:spTgt>
                                        </p:tgtEl>
                                        <p:attrNameLst>
                                          <p:attrName>style.visibility</p:attrName>
                                        </p:attrNameLst>
                                      </p:cBhvr>
                                      <p:to>
                                        <p:strVal val="visible"/>
                                      </p:to>
                                    </p:set>
                                    <p:animEffect transition="in" filter="fade">
                                      <p:cBhvr>
                                        <p:cTn id="26" dur="1000"/>
                                        <p:tgtEl>
                                          <p:spTgt spid="4">
                                            <p:graphicEl>
                                              <a:dgm id="{050CD01F-A14A-4E81-9DB3-E586EF5D5B4C}"/>
                                            </p:graphicEl>
                                          </p:spTgt>
                                        </p:tgtEl>
                                      </p:cBhvr>
                                    </p:animEffect>
                                    <p:anim calcmode="lin" valueType="num">
                                      <p:cBhvr>
                                        <p:cTn id="27" dur="1000" fill="hold"/>
                                        <p:tgtEl>
                                          <p:spTgt spid="4">
                                            <p:graphicEl>
                                              <a:dgm id="{050CD01F-A14A-4E81-9DB3-E586EF5D5B4C}"/>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050CD01F-A14A-4E81-9DB3-E586EF5D5B4C}"/>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dgm id="{D155AD96-18E0-4199-8392-EBDA1614DACF}"/>
                                            </p:graphicEl>
                                          </p:spTgt>
                                        </p:tgtEl>
                                        <p:attrNameLst>
                                          <p:attrName>style.visibility</p:attrName>
                                        </p:attrNameLst>
                                      </p:cBhvr>
                                      <p:to>
                                        <p:strVal val="visible"/>
                                      </p:to>
                                    </p:set>
                                    <p:animEffect transition="in" filter="fade">
                                      <p:cBhvr>
                                        <p:cTn id="33" dur="1000"/>
                                        <p:tgtEl>
                                          <p:spTgt spid="4">
                                            <p:graphicEl>
                                              <a:dgm id="{D155AD96-18E0-4199-8392-EBDA1614DACF}"/>
                                            </p:graphicEl>
                                          </p:spTgt>
                                        </p:tgtEl>
                                      </p:cBhvr>
                                    </p:animEffect>
                                    <p:anim calcmode="lin" valueType="num">
                                      <p:cBhvr>
                                        <p:cTn id="34" dur="1000" fill="hold"/>
                                        <p:tgtEl>
                                          <p:spTgt spid="4">
                                            <p:graphicEl>
                                              <a:dgm id="{D155AD96-18E0-4199-8392-EBDA1614DACF}"/>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dgm id="{D155AD96-18E0-4199-8392-EBDA1614DACF}"/>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4">
                                            <p:graphicEl>
                                              <a:dgm id="{A94CE3D0-3FE6-4131-A6C3-E3577622F366}"/>
                                            </p:graphicEl>
                                          </p:spTgt>
                                        </p:tgtEl>
                                        <p:attrNameLst>
                                          <p:attrName>style.visibility</p:attrName>
                                        </p:attrNameLst>
                                      </p:cBhvr>
                                      <p:to>
                                        <p:strVal val="visible"/>
                                      </p:to>
                                    </p:set>
                                    <p:animEffect transition="in" filter="fade">
                                      <p:cBhvr>
                                        <p:cTn id="38" dur="1000"/>
                                        <p:tgtEl>
                                          <p:spTgt spid="4">
                                            <p:graphicEl>
                                              <a:dgm id="{A94CE3D0-3FE6-4131-A6C3-E3577622F366}"/>
                                            </p:graphicEl>
                                          </p:spTgt>
                                        </p:tgtEl>
                                      </p:cBhvr>
                                    </p:animEffect>
                                    <p:anim calcmode="lin" valueType="num">
                                      <p:cBhvr>
                                        <p:cTn id="39" dur="1000" fill="hold"/>
                                        <p:tgtEl>
                                          <p:spTgt spid="4">
                                            <p:graphicEl>
                                              <a:dgm id="{A94CE3D0-3FE6-4131-A6C3-E3577622F366}"/>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A94CE3D0-3FE6-4131-A6C3-E3577622F366}"/>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19D03E79-6733-4B6B-A193-595371BDD8EF}"/>
                                            </p:graphicEl>
                                          </p:spTgt>
                                        </p:tgtEl>
                                        <p:attrNameLst>
                                          <p:attrName>style.visibility</p:attrName>
                                        </p:attrNameLst>
                                      </p:cBhvr>
                                      <p:to>
                                        <p:strVal val="visible"/>
                                      </p:to>
                                    </p:set>
                                    <p:animEffect transition="in" filter="fade">
                                      <p:cBhvr>
                                        <p:cTn id="45" dur="1000"/>
                                        <p:tgtEl>
                                          <p:spTgt spid="4">
                                            <p:graphicEl>
                                              <a:dgm id="{19D03E79-6733-4B6B-A193-595371BDD8EF}"/>
                                            </p:graphicEl>
                                          </p:spTgt>
                                        </p:tgtEl>
                                      </p:cBhvr>
                                    </p:animEffect>
                                    <p:anim calcmode="lin" valueType="num">
                                      <p:cBhvr>
                                        <p:cTn id="46" dur="1000" fill="hold"/>
                                        <p:tgtEl>
                                          <p:spTgt spid="4">
                                            <p:graphicEl>
                                              <a:dgm id="{19D03E79-6733-4B6B-A193-595371BDD8EF}"/>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19D03E79-6733-4B6B-A193-595371BDD8EF}"/>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AB2A9D71-2EBC-4CC9-AAEA-1F15A5759716}"/>
                                            </p:graphicEl>
                                          </p:spTgt>
                                        </p:tgtEl>
                                        <p:attrNameLst>
                                          <p:attrName>style.visibility</p:attrName>
                                        </p:attrNameLst>
                                      </p:cBhvr>
                                      <p:to>
                                        <p:strVal val="visible"/>
                                      </p:to>
                                    </p:set>
                                    <p:animEffect transition="in" filter="fade">
                                      <p:cBhvr>
                                        <p:cTn id="50" dur="1000"/>
                                        <p:tgtEl>
                                          <p:spTgt spid="4">
                                            <p:graphicEl>
                                              <a:dgm id="{AB2A9D71-2EBC-4CC9-AAEA-1F15A5759716}"/>
                                            </p:graphicEl>
                                          </p:spTgt>
                                        </p:tgtEl>
                                      </p:cBhvr>
                                    </p:animEffect>
                                    <p:anim calcmode="lin" valueType="num">
                                      <p:cBhvr>
                                        <p:cTn id="51" dur="1000" fill="hold"/>
                                        <p:tgtEl>
                                          <p:spTgt spid="4">
                                            <p:graphicEl>
                                              <a:dgm id="{AB2A9D71-2EBC-4CC9-AAEA-1F15A5759716}"/>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AB2A9D71-2EBC-4CC9-AAEA-1F15A5759716}"/>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9D8F6C52-060F-4688-954A-6FBA1193143B}"/>
                                            </p:graphicEl>
                                          </p:spTgt>
                                        </p:tgtEl>
                                        <p:attrNameLst>
                                          <p:attrName>style.visibility</p:attrName>
                                        </p:attrNameLst>
                                      </p:cBhvr>
                                      <p:to>
                                        <p:strVal val="visible"/>
                                      </p:to>
                                    </p:set>
                                    <p:animEffect transition="in" filter="fade">
                                      <p:cBhvr>
                                        <p:cTn id="57" dur="1000"/>
                                        <p:tgtEl>
                                          <p:spTgt spid="4">
                                            <p:graphicEl>
                                              <a:dgm id="{9D8F6C52-060F-4688-954A-6FBA1193143B}"/>
                                            </p:graphicEl>
                                          </p:spTgt>
                                        </p:tgtEl>
                                      </p:cBhvr>
                                    </p:animEffect>
                                    <p:anim calcmode="lin" valueType="num">
                                      <p:cBhvr>
                                        <p:cTn id="58" dur="1000" fill="hold"/>
                                        <p:tgtEl>
                                          <p:spTgt spid="4">
                                            <p:graphicEl>
                                              <a:dgm id="{9D8F6C52-060F-4688-954A-6FBA1193143B}"/>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9D8F6C52-060F-4688-954A-6FBA1193143B}"/>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4447418C-9810-4B83-84D6-AED2D63309FD}"/>
                                            </p:graphicEl>
                                          </p:spTgt>
                                        </p:tgtEl>
                                        <p:attrNameLst>
                                          <p:attrName>style.visibility</p:attrName>
                                        </p:attrNameLst>
                                      </p:cBhvr>
                                      <p:to>
                                        <p:strVal val="visible"/>
                                      </p:to>
                                    </p:set>
                                    <p:animEffect transition="in" filter="fade">
                                      <p:cBhvr>
                                        <p:cTn id="62" dur="1000"/>
                                        <p:tgtEl>
                                          <p:spTgt spid="4">
                                            <p:graphicEl>
                                              <a:dgm id="{4447418C-9810-4B83-84D6-AED2D63309FD}"/>
                                            </p:graphicEl>
                                          </p:spTgt>
                                        </p:tgtEl>
                                      </p:cBhvr>
                                    </p:animEffect>
                                    <p:anim calcmode="lin" valueType="num">
                                      <p:cBhvr>
                                        <p:cTn id="63" dur="1000" fill="hold"/>
                                        <p:tgtEl>
                                          <p:spTgt spid="4">
                                            <p:graphicEl>
                                              <a:dgm id="{4447418C-9810-4B83-84D6-AED2D63309FD}"/>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4447418C-9810-4B83-84D6-AED2D63309FD}"/>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graphicEl>
                                              <a:dgm id="{B88B7722-9EF2-48FB-B30D-D0369610BD16}"/>
                                            </p:graphicEl>
                                          </p:spTgt>
                                        </p:tgtEl>
                                        <p:attrNameLst>
                                          <p:attrName>style.visibility</p:attrName>
                                        </p:attrNameLst>
                                      </p:cBhvr>
                                      <p:to>
                                        <p:strVal val="visible"/>
                                      </p:to>
                                    </p:set>
                                    <p:animEffect transition="in" filter="fade">
                                      <p:cBhvr>
                                        <p:cTn id="69" dur="1000"/>
                                        <p:tgtEl>
                                          <p:spTgt spid="4">
                                            <p:graphicEl>
                                              <a:dgm id="{B88B7722-9EF2-48FB-B30D-D0369610BD16}"/>
                                            </p:graphicEl>
                                          </p:spTgt>
                                        </p:tgtEl>
                                      </p:cBhvr>
                                    </p:animEffect>
                                    <p:anim calcmode="lin" valueType="num">
                                      <p:cBhvr>
                                        <p:cTn id="70" dur="1000" fill="hold"/>
                                        <p:tgtEl>
                                          <p:spTgt spid="4">
                                            <p:graphicEl>
                                              <a:dgm id="{B88B7722-9EF2-48FB-B30D-D0369610BD16}"/>
                                            </p:graphicEl>
                                          </p:spTgt>
                                        </p:tgtEl>
                                        <p:attrNameLst>
                                          <p:attrName>ppt_x</p:attrName>
                                        </p:attrNameLst>
                                      </p:cBhvr>
                                      <p:tavLst>
                                        <p:tav tm="0">
                                          <p:val>
                                            <p:strVal val="#ppt_x"/>
                                          </p:val>
                                        </p:tav>
                                        <p:tav tm="100000">
                                          <p:val>
                                            <p:strVal val="#ppt_x"/>
                                          </p:val>
                                        </p:tav>
                                      </p:tavLst>
                                    </p:anim>
                                    <p:anim calcmode="lin" valueType="num">
                                      <p:cBhvr>
                                        <p:cTn id="71" dur="1000" fill="hold"/>
                                        <p:tgtEl>
                                          <p:spTgt spid="4">
                                            <p:graphicEl>
                                              <a:dgm id="{B88B7722-9EF2-48FB-B30D-D0369610BD16}"/>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
                                            <p:graphicEl>
                                              <a:dgm id="{BB7F8616-1281-4AFA-97D2-1F3C870E5267}"/>
                                            </p:graphicEl>
                                          </p:spTgt>
                                        </p:tgtEl>
                                        <p:attrNameLst>
                                          <p:attrName>style.visibility</p:attrName>
                                        </p:attrNameLst>
                                      </p:cBhvr>
                                      <p:to>
                                        <p:strVal val="visible"/>
                                      </p:to>
                                    </p:set>
                                    <p:animEffect transition="in" filter="fade">
                                      <p:cBhvr>
                                        <p:cTn id="74" dur="1000"/>
                                        <p:tgtEl>
                                          <p:spTgt spid="4">
                                            <p:graphicEl>
                                              <a:dgm id="{BB7F8616-1281-4AFA-97D2-1F3C870E5267}"/>
                                            </p:graphicEl>
                                          </p:spTgt>
                                        </p:tgtEl>
                                      </p:cBhvr>
                                    </p:animEffect>
                                    <p:anim calcmode="lin" valueType="num">
                                      <p:cBhvr>
                                        <p:cTn id="75" dur="1000" fill="hold"/>
                                        <p:tgtEl>
                                          <p:spTgt spid="4">
                                            <p:graphicEl>
                                              <a:dgm id="{BB7F8616-1281-4AFA-97D2-1F3C870E5267}"/>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BB7F8616-1281-4AFA-97D2-1F3C870E5267}"/>
                                            </p:graphic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
                                            <p:graphicEl>
                                              <a:dgm id="{875D735B-11C4-479F-B8A4-A9C32C84FCBD}"/>
                                            </p:graphicEl>
                                          </p:spTgt>
                                        </p:tgtEl>
                                        <p:attrNameLst>
                                          <p:attrName>style.visibility</p:attrName>
                                        </p:attrNameLst>
                                      </p:cBhvr>
                                      <p:to>
                                        <p:strVal val="visible"/>
                                      </p:to>
                                    </p:set>
                                    <p:animEffect transition="in" filter="fade">
                                      <p:cBhvr>
                                        <p:cTn id="81" dur="1000"/>
                                        <p:tgtEl>
                                          <p:spTgt spid="4">
                                            <p:graphicEl>
                                              <a:dgm id="{875D735B-11C4-479F-B8A4-A9C32C84FCBD}"/>
                                            </p:graphicEl>
                                          </p:spTgt>
                                        </p:tgtEl>
                                      </p:cBhvr>
                                    </p:animEffect>
                                    <p:anim calcmode="lin" valueType="num">
                                      <p:cBhvr>
                                        <p:cTn id="82" dur="1000" fill="hold"/>
                                        <p:tgtEl>
                                          <p:spTgt spid="4">
                                            <p:graphicEl>
                                              <a:dgm id="{875D735B-11C4-479F-B8A4-A9C32C84FCBD}"/>
                                            </p:graphicEl>
                                          </p:spTgt>
                                        </p:tgtEl>
                                        <p:attrNameLst>
                                          <p:attrName>ppt_x</p:attrName>
                                        </p:attrNameLst>
                                      </p:cBhvr>
                                      <p:tavLst>
                                        <p:tav tm="0">
                                          <p:val>
                                            <p:strVal val="#ppt_x"/>
                                          </p:val>
                                        </p:tav>
                                        <p:tav tm="100000">
                                          <p:val>
                                            <p:strVal val="#ppt_x"/>
                                          </p:val>
                                        </p:tav>
                                      </p:tavLst>
                                    </p:anim>
                                    <p:anim calcmode="lin" valueType="num">
                                      <p:cBhvr>
                                        <p:cTn id="83" dur="1000" fill="hold"/>
                                        <p:tgtEl>
                                          <p:spTgt spid="4">
                                            <p:graphicEl>
                                              <a:dgm id="{875D735B-11C4-479F-B8A4-A9C32C84FCBD}"/>
                                            </p:graphic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
                                            <p:graphicEl>
                                              <a:dgm id="{F0DAEC6E-F216-43F7-927F-BCDF02E3D732}"/>
                                            </p:graphicEl>
                                          </p:spTgt>
                                        </p:tgtEl>
                                        <p:attrNameLst>
                                          <p:attrName>style.visibility</p:attrName>
                                        </p:attrNameLst>
                                      </p:cBhvr>
                                      <p:to>
                                        <p:strVal val="visible"/>
                                      </p:to>
                                    </p:set>
                                    <p:animEffect transition="in" filter="fade">
                                      <p:cBhvr>
                                        <p:cTn id="86" dur="1000"/>
                                        <p:tgtEl>
                                          <p:spTgt spid="4">
                                            <p:graphicEl>
                                              <a:dgm id="{F0DAEC6E-F216-43F7-927F-BCDF02E3D732}"/>
                                            </p:graphicEl>
                                          </p:spTgt>
                                        </p:tgtEl>
                                      </p:cBhvr>
                                    </p:animEffect>
                                    <p:anim calcmode="lin" valueType="num">
                                      <p:cBhvr>
                                        <p:cTn id="87" dur="1000" fill="hold"/>
                                        <p:tgtEl>
                                          <p:spTgt spid="4">
                                            <p:graphicEl>
                                              <a:dgm id="{F0DAEC6E-F216-43F7-927F-BCDF02E3D732}"/>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F0DAEC6E-F216-43F7-927F-BCDF02E3D732}"/>
                                            </p:graphic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4">
                                            <p:graphicEl>
                                              <a:dgm id="{740E25A9-38CB-4AC6-BC96-E10C4EE26438}"/>
                                            </p:graphicEl>
                                          </p:spTgt>
                                        </p:tgtEl>
                                        <p:attrNameLst>
                                          <p:attrName>style.visibility</p:attrName>
                                        </p:attrNameLst>
                                      </p:cBhvr>
                                      <p:to>
                                        <p:strVal val="visible"/>
                                      </p:to>
                                    </p:set>
                                    <p:animEffect transition="in" filter="fade">
                                      <p:cBhvr>
                                        <p:cTn id="93" dur="1000"/>
                                        <p:tgtEl>
                                          <p:spTgt spid="4">
                                            <p:graphicEl>
                                              <a:dgm id="{740E25A9-38CB-4AC6-BC96-E10C4EE26438}"/>
                                            </p:graphicEl>
                                          </p:spTgt>
                                        </p:tgtEl>
                                      </p:cBhvr>
                                    </p:animEffect>
                                    <p:anim calcmode="lin" valueType="num">
                                      <p:cBhvr>
                                        <p:cTn id="94" dur="1000" fill="hold"/>
                                        <p:tgtEl>
                                          <p:spTgt spid="4">
                                            <p:graphicEl>
                                              <a:dgm id="{740E25A9-38CB-4AC6-BC96-E10C4EE26438}"/>
                                            </p:graphicEl>
                                          </p:spTgt>
                                        </p:tgtEl>
                                        <p:attrNameLst>
                                          <p:attrName>ppt_x</p:attrName>
                                        </p:attrNameLst>
                                      </p:cBhvr>
                                      <p:tavLst>
                                        <p:tav tm="0">
                                          <p:val>
                                            <p:strVal val="#ppt_x"/>
                                          </p:val>
                                        </p:tav>
                                        <p:tav tm="100000">
                                          <p:val>
                                            <p:strVal val="#ppt_x"/>
                                          </p:val>
                                        </p:tav>
                                      </p:tavLst>
                                    </p:anim>
                                    <p:anim calcmode="lin" valueType="num">
                                      <p:cBhvr>
                                        <p:cTn id="95" dur="1000" fill="hold"/>
                                        <p:tgtEl>
                                          <p:spTgt spid="4">
                                            <p:graphicEl>
                                              <a:dgm id="{740E25A9-38CB-4AC6-BC96-E10C4EE26438}"/>
                                            </p:graphicEl>
                                          </p:spTgt>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4">
                                            <p:graphicEl>
                                              <a:dgm id="{555E774E-A3CF-473E-8AB9-676AAD373054}"/>
                                            </p:graphicEl>
                                          </p:spTgt>
                                        </p:tgtEl>
                                        <p:attrNameLst>
                                          <p:attrName>style.visibility</p:attrName>
                                        </p:attrNameLst>
                                      </p:cBhvr>
                                      <p:to>
                                        <p:strVal val="visible"/>
                                      </p:to>
                                    </p:set>
                                    <p:animEffect transition="in" filter="fade">
                                      <p:cBhvr>
                                        <p:cTn id="98" dur="1000"/>
                                        <p:tgtEl>
                                          <p:spTgt spid="4">
                                            <p:graphicEl>
                                              <a:dgm id="{555E774E-A3CF-473E-8AB9-676AAD373054}"/>
                                            </p:graphicEl>
                                          </p:spTgt>
                                        </p:tgtEl>
                                      </p:cBhvr>
                                    </p:animEffect>
                                    <p:anim calcmode="lin" valueType="num">
                                      <p:cBhvr>
                                        <p:cTn id="99" dur="1000" fill="hold"/>
                                        <p:tgtEl>
                                          <p:spTgt spid="4">
                                            <p:graphicEl>
                                              <a:dgm id="{555E774E-A3CF-473E-8AB9-676AAD373054}"/>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555E774E-A3CF-473E-8AB9-676AAD373054}"/>
                                            </p:graphic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graphicEl>
                                              <a:dgm id="{76DC8BA0-861C-4EF5-8849-6A694F09F579}"/>
                                            </p:graphicEl>
                                          </p:spTgt>
                                        </p:tgtEl>
                                        <p:attrNameLst>
                                          <p:attrName>style.visibility</p:attrName>
                                        </p:attrNameLst>
                                      </p:cBhvr>
                                      <p:to>
                                        <p:strVal val="visible"/>
                                      </p:to>
                                    </p:set>
                                    <p:animEffect transition="in" filter="fade">
                                      <p:cBhvr>
                                        <p:cTn id="105" dur="1000"/>
                                        <p:tgtEl>
                                          <p:spTgt spid="4">
                                            <p:graphicEl>
                                              <a:dgm id="{76DC8BA0-861C-4EF5-8849-6A694F09F579}"/>
                                            </p:graphicEl>
                                          </p:spTgt>
                                        </p:tgtEl>
                                      </p:cBhvr>
                                    </p:animEffect>
                                    <p:anim calcmode="lin" valueType="num">
                                      <p:cBhvr>
                                        <p:cTn id="106" dur="1000" fill="hold"/>
                                        <p:tgtEl>
                                          <p:spTgt spid="4">
                                            <p:graphicEl>
                                              <a:dgm id="{76DC8BA0-861C-4EF5-8849-6A694F09F579}"/>
                                            </p:graphicEl>
                                          </p:spTgt>
                                        </p:tgtEl>
                                        <p:attrNameLst>
                                          <p:attrName>ppt_x</p:attrName>
                                        </p:attrNameLst>
                                      </p:cBhvr>
                                      <p:tavLst>
                                        <p:tav tm="0">
                                          <p:val>
                                            <p:strVal val="#ppt_x"/>
                                          </p:val>
                                        </p:tav>
                                        <p:tav tm="100000">
                                          <p:val>
                                            <p:strVal val="#ppt_x"/>
                                          </p:val>
                                        </p:tav>
                                      </p:tavLst>
                                    </p:anim>
                                    <p:anim calcmode="lin" valueType="num">
                                      <p:cBhvr>
                                        <p:cTn id="107" dur="1000" fill="hold"/>
                                        <p:tgtEl>
                                          <p:spTgt spid="4">
                                            <p:graphicEl>
                                              <a:dgm id="{76DC8BA0-861C-4EF5-8849-6A694F09F579}"/>
                                            </p:graphic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4">
                                            <p:graphicEl>
                                              <a:dgm id="{1AA3314E-8512-4499-91CD-A7A77755F28F}"/>
                                            </p:graphicEl>
                                          </p:spTgt>
                                        </p:tgtEl>
                                        <p:attrNameLst>
                                          <p:attrName>style.visibility</p:attrName>
                                        </p:attrNameLst>
                                      </p:cBhvr>
                                      <p:to>
                                        <p:strVal val="visible"/>
                                      </p:to>
                                    </p:set>
                                    <p:animEffect transition="in" filter="fade">
                                      <p:cBhvr>
                                        <p:cTn id="110" dur="1000"/>
                                        <p:tgtEl>
                                          <p:spTgt spid="4">
                                            <p:graphicEl>
                                              <a:dgm id="{1AA3314E-8512-4499-91CD-A7A77755F28F}"/>
                                            </p:graphicEl>
                                          </p:spTgt>
                                        </p:tgtEl>
                                      </p:cBhvr>
                                    </p:animEffect>
                                    <p:anim calcmode="lin" valueType="num">
                                      <p:cBhvr>
                                        <p:cTn id="111" dur="1000" fill="hold"/>
                                        <p:tgtEl>
                                          <p:spTgt spid="4">
                                            <p:graphicEl>
                                              <a:dgm id="{1AA3314E-8512-4499-91CD-A7A77755F28F}"/>
                                            </p:graphicEl>
                                          </p:spTgt>
                                        </p:tgtEl>
                                        <p:attrNameLst>
                                          <p:attrName>ppt_x</p:attrName>
                                        </p:attrNameLst>
                                      </p:cBhvr>
                                      <p:tavLst>
                                        <p:tav tm="0">
                                          <p:val>
                                            <p:strVal val="#ppt_x"/>
                                          </p:val>
                                        </p:tav>
                                        <p:tav tm="100000">
                                          <p:val>
                                            <p:strVal val="#ppt_x"/>
                                          </p:val>
                                        </p:tav>
                                      </p:tavLst>
                                    </p:anim>
                                    <p:anim calcmode="lin" valueType="num">
                                      <p:cBhvr>
                                        <p:cTn id="112" dur="1000" fill="hold"/>
                                        <p:tgtEl>
                                          <p:spTgt spid="4">
                                            <p:graphicEl>
                                              <a:dgm id="{1AA3314E-8512-4499-91CD-A7A77755F28F}"/>
                                            </p:graphic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4">
                                            <p:graphicEl>
                                              <a:dgm id="{762C39F0-BD0B-4B17-86A9-F5932AB1233B}"/>
                                            </p:graphicEl>
                                          </p:spTgt>
                                        </p:tgtEl>
                                        <p:attrNameLst>
                                          <p:attrName>style.visibility</p:attrName>
                                        </p:attrNameLst>
                                      </p:cBhvr>
                                      <p:to>
                                        <p:strVal val="visible"/>
                                      </p:to>
                                    </p:set>
                                    <p:animEffect transition="in" filter="fade">
                                      <p:cBhvr>
                                        <p:cTn id="117" dur="1000"/>
                                        <p:tgtEl>
                                          <p:spTgt spid="4">
                                            <p:graphicEl>
                                              <a:dgm id="{762C39F0-BD0B-4B17-86A9-F5932AB1233B}"/>
                                            </p:graphicEl>
                                          </p:spTgt>
                                        </p:tgtEl>
                                      </p:cBhvr>
                                    </p:animEffect>
                                    <p:anim calcmode="lin" valueType="num">
                                      <p:cBhvr>
                                        <p:cTn id="118" dur="1000" fill="hold"/>
                                        <p:tgtEl>
                                          <p:spTgt spid="4">
                                            <p:graphicEl>
                                              <a:dgm id="{762C39F0-BD0B-4B17-86A9-F5932AB1233B}"/>
                                            </p:graphicEl>
                                          </p:spTgt>
                                        </p:tgtEl>
                                        <p:attrNameLst>
                                          <p:attrName>ppt_x</p:attrName>
                                        </p:attrNameLst>
                                      </p:cBhvr>
                                      <p:tavLst>
                                        <p:tav tm="0">
                                          <p:val>
                                            <p:strVal val="#ppt_x"/>
                                          </p:val>
                                        </p:tav>
                                        <p:tav tm="100000">
                                          <p:val>
                                            <p:strVal val="#ppt_x"/>
                                          </p:val>
                                        </p:tav>
                                      </p:tavLst>
                                    </p:anim>
                                    <p:anim calcmode="lin" valueType="num">
                                      <p:cBhvr>
                                        <p:cTn id="119" dur="1000" fill="hold"/>
                                        <p:tgtEl>
                                          <p:spTgt spid="4">
                                            <p:graphicEl>
                                              <a:dgm id="{762C39F0-BD0B-4B17-86A9-F5932AB1233B}"/>
                                            </p:graphicEl>
                                          </p:spTgt>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
                                            <p:graphicEl>
                                              <a:dgm id="{042D6CB1-BE8E-435B-96C9-766002CDC4E9}"/>
                                            </p:graphicEl>
                                          </p:spTgt>
                                        </p:tgtEl>
                                        <p:attrNameLst>
                                          <p:attrName>style.visibility</p:attrName>
                                        </p:attrNameLst>
                                      </p:cBhvr>
                                      <p:to>
                                        <p:strVal val="visible"/>
                                      </p:to>
                                    </p:set>
                                    <p:animEffect transition="in" filter="fade">
                                      <p:cBhvr>
                                        <p:cTn id="122" dur="1000"/>
                                        <p:tgtEl>
                                          <p:spTgt spid="4">
                                            <p:graphicEl>
                                              <a:dgm id="{042D6CB1-BE8E-435B-96C9-766002CDC4E9}"/>
                                            </p:graphicEl>
                                          </p:spTgt>
                                        </p:tgtEl>
                                      </p:cBhvr>
                                    </p:animEffect>
                                    <p:anim calcmode="lin" valueType="num">
                                      <p:cBhvr>
                                        <p:cTn id="123" dur="1000" fill="hold"/>
                                        <p:tgtEl>
                                          <p:spTgt spid="4">
                                            <p:graphicEl>
                                              <a:dgm id="{042D6CB1-BE8E-435B-96C9-766002CDC4E9}"/>
                                            </p:graphicEl>
                                          </p:spTgt>
                                        </p:tgtEl>
                                        <p:attrNameLst>
                                          <p:attrName>ppt_x</p:attrName>
                                        </p:attrNameLst>
                                      </p:cBhvr>
                                      <p:tavLst>
                                        <p:tav tm="0">
                                          <p:val>
                                            <p:strVal val="#ppt_x"/>
                                          </p:val>
                                        </p:tav>
                                        <p:tav tm="100000">
                                          <p:val>
                                            <p:strVal val="#ppt_x"/>
                                          </p:val>
                                        </p:tav>
                                      </p:tavLst>
                                    </p:anim>
                                    <p:anim calcmode="lin" valueType="num">
                                      <p:cBhvr>
                                        <p:cTn id="124" dur="1000" fill="hold"/>
                                        <p:tgtEl>
                                          <p:spTgt spid="4">
                                            <p:graphicEl>
                                              <a:dgm id="{042D6CB1-BE8E-435B-96C9-766002CDC4E9}"/>
                                            </p:graphicEl>
                                          </p:spTgt>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4">
                                            <p:graphicEl>
                                              <a:dgm id="{2B69511E-6985-40A1-AC29-CCE246F96AF4}"/>
                                            </p:graphicEl>
                                          </p:spTgt>
                                        </p:tgtEl>
                                        <p:attrNameLst>
                                          <p:attrName>style.visibility</p:attrName>
                                        </p:attrNameLst>
                                      </p:cBhvr>
                                      <p:to>
                                        <p:strVal val="visible"/>
                                      </p:to>
                                    </p:set>
                                    <p:animEffect transition="in" filter="fade">
                                      <p:cBhvr>
                                        <p:cTn id="129" dur="1000"/>
                                        <p:tgtEl>
                                          <p:spTgt spid="4">
                                            <p:graphicEl>
                                              <a:dgm id="{2B69511E-6985-40A1-AC29-CCE246F96AF4}"/>
                                            </p:graphicEl>
                                          </p:spTgt>
                                        </p:tgtEl>
                                      </p:cBhvr>
                                    </p:animEffect>
                                    <p:anim calcmode="lin" valueType="num">
                                      <p:cBhvr>
                                        <p:cTn id="130" dur="1000" fill="hold"/>
                                        <p:tgtEl>
                                          <p:spTgt spid="4">
                                            <p:graphicEl>
                                              <a:dgm id="{2B69511E-6985-40A1-AC29-CCE246F96AF4}"/>
                                            </p:graphicEl>
                                          </p:spTgt>
                                        </p:tgtEl>
                                        <p:attrNameLst>
                                          <p:attrName>ppt_x</p:attrName>
                                        </p:attrNameLst>
                                      </p:cBhvr>
                                      <p:tavLst>
                                        <p:tav tm="0">
                                          <p:val>
                                            <p:strVal val="#ppt_x"/>
                                          </p:val>
                                        </p:tav>
                                        <p:tav tm="100000">
                                          <p:val>
                                            <p:strVal val="#ppt_x"/>
                                          </p:val>
                                        </p:tav>
                                      </p:tavLst>
                                    </p:anim>
                                    <p:anim calcmode="lin" valueType="num">
                                      <p:cBhvr>
                                        <p:cTn id="131" dur="1000" fill="hold"/>
                                        <p:tgtEl>
                                          <p:spTgt spid="4">
                                            <p:graphicEl>
                                              <a:dgm id="{2B69511E-6985-40A1-AC29-CCE246F96AF4}"/>
                                            </p:graphicEl>
                                          </p:spTgt>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
                                            <p:graphicEl>
                                              <a:dgm id="{FDA5F82C-450B-4BF4-9370-DF79FCF8C3E9}"/>
                                            </p:graphicEl>
                                          </p:spTgt>
                                        </p:tgtEl>
                                        <p:attrNameLst>
                                          <p:attrName>style.visibility</p:attrName>
                                        </p:attrNameLst>
                                      </p:cBhvr>
                                      <p:to>
                                        <p:strVal val="visible"/>
                                      </p:to>
                                    </p:set>
                                    <p:animEffect transition="in" filter="fade">
                                      <p:cBhvr>
                                        <p:cTn id="134" dur="1000"/>
                                        <p:tgtEl>
                                          <p:spTgt spid="4">
                                            <p:graphicEl>
                                              <a:dgm id="{FDA5F82C-450B-4BF4-9370-DF79FCF8C3E9}"/>
                                            </p:graphicEl>
                                          </p:spTgt>
                                        </p:tgtEl>
                                      </p:cBhvr>
                                    </p:animEffect>
                                    <p:anim calcmode="lin" valueType="num">
                                      <p:cBhvr>
                                        <p:cTn id="135" dur="1000" fill="hold"/>
                                        <p:tgtEl>
                                          <p:spTgt spid="4">
                                            <p:graphicEl>
                                              <a:dgm id="{FDA5F82C-450B-4BF4-9370-DF79FCF8C3E9}"/>
                                            </p:graphicEl>
                                          </p:spTgt>
                                        </p:tgtEl>
                                        <p:attrNameLst>
                                          <p:attrName>ppt_x</p:attrName>
                                        </p:attrNameLst>
                                      </p:cBhvr>
                                      <p:tavLst>
                                        <p:tav tm="0">
                                          <p:val>
                                            <p:strVal val="#ppt_x"/>
                                          </p:val>
                                        </p:tav>
                                        <p:tav tm="100000">
                                          <p:val>
                                            <p:strVal val="#ppt_x"/>
                                          </p:val>
                                        </p:tav>
                                      </p:tavLst>
                                    </p:anim>
                                    <p:anim calcmode="lin" valueType="num">
                                      <p:cBhvr>
                                        <p:cTn id="136" dur="1000" fill="hold"/>
                                        <p:tgtEl>
                                          <p:spTgt spid="4">
                                            <p:graphicEl>
                                              <a:dgm id="{FDA5F82C-450B-4BF4-9370-DF79FCF8C3E9}"/>
                                            </p:graphicEl>
                                          </p:spTgt>
                                        </p:tgtEl>
                                        <p:attrNameLst>
                                          <p:attrName>ppt_y</p:attrName>
                                        </p:attrNameLst>
                                      </p:cBhvr>
                                      <p:tavLst>
                                        <p:tav tm="0">
                                          <p:val>
                                            <p:strVal val="#ppt_y+.1"/>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42" presetClass="entr" presetSubtype="0" fill="hold" grpId="0" nodeType="clickEffect">
                                  <p:stCondLst>
                                    <p:cond delay="0"/>
                                  </p:stCondLst>
                                  <p:childTnLst>
                                    <p:set>
                                      <p:cBhvr>
                                        <p:cTn id="140" dur="1" fill="hold">
                                          <p:stCondLst>
                                            <p:cond delay="0"/>
                                          </p:stCondLst>
                                        </p:cTn>
                                        <p:tgtEl>
                                          <p:spTgt spid="4">
                                            <p:graphicEl>
                                              <a:dgm id="{2AA40B68-D228-4D8F-B47C-923274BD864B}"/>
                                            </p:graphicEl>
                                          </p:spTgt>
                                        </p:tgtEl>
                                        <p:attrNameLst>
                                          <p:attrName>style.visibility</p:attrName>
                                        </p:attrNameLst>
                                      </p:cBhvr>
                                      <p:to>
                                        <p:strVal val="visible"/>
                                      </p:to>
                                    </p:set>
                                    <p:animEffect transition="in" filter="fade">
                                      <p:cBhvr>
                                        <p:cTn id="141" dur="1000"/>
                                        <p:tgtEl>
                                          <p:spTgt spid="4">
                                            <p:graphicEl>
                                              <a:dgm id="{2AA40B68-D228-4D8F-B47C-923274BD864B}"/>
                                            </p:graphicEl>
                                          </p:spTgt>
                                        </p:tgtEl>
                                      </p:cBhvr>
                                    </p:animEffect>
                                    <p:anim calcmode="lin" valueType="num">
                                      <p:cBhvr>
                                        <p:cTn id="142" dur="1000" fill="hold"/>
                                        <p:tgtEl>
                                          <p:spTgt spid="4">
                                            <p:graphicEl>
                                              <a:dgm id="{2AA40B68-D228-4D8F-B47C-923274BD864B}"/>
                                            </p:graphicEl>
                                          </p:spTgt>
                                        </p:tgtEl>
                                        <p:attrNameLst>
                                          <p:attrName>ppt_x</p:attrName>
                                        </p:attrNameLst>
                                      </p:cBhvr>
                                      <p:tavLst>
                                        <p:tav tm="0">
                                          <p:val>
                                            <p:strVal val="#ppt_x"/>
                                          </p:val>
                                        </p:tav>
                                        <p:tav tm="100000">
                                          <p:val>
                                            <p:strVal val="#ppt_x"/>
                                          </p:val>
                                        </p:tav>
                                      </p:tavLst>
                                    </p:anim>
                                    <p:anim calcmode="lin" valueType="num">
                                      <p:cBhvr>
                                        <p:cTn id="143" dur="1000" fill="hold"/>
                                        <p:tgtEl>
                                          <p:spTgt spid="4">
                                            <p:graphicEl>
                                              <a:dgm id="{2AA40B68-D228-4D8F-B47C-923274BD864B}"/>
                                            </p:graphicEl>
                                          </p:spTgt>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4">
                                            <p:graphicEl>
                                              <a:dgm id="{E3880EB7-9F95-4CCC-8882-B7EF044088F7}"/>
                                            </p:graphicEl>
                                          </p:spTgt>
                                        </p:tgtEl>
                                        <p:attrNameLst>
                                          <p:attrName>style.visibility</p:attrName>
                                        </p:attrNameLst>
                                      </p:cBhvr>
                                      <p:to>
                                        <p:strVal val="visible"/>
                                      </p:to>
                                    </p:set>
                                    <p:animEffect transition="in" filter="fade">
                                      <p:cBhvr>
                                        <p:cTn id="146" dur="1000"/>
                                        <p:tgtEl>
                                          <p:spTgt spid="4">
                                            <p:graphicEl>
                                              <a:dgm id="{E3880EB7-9F95-4CCC-8882-B7EF044088F7}"/>
                                            </p:graphicEl>
                                          </p:spTgt>
                                        </p:tgtEl>
                                      </p:cBhvr>
                                    </p:animEffect>
                                    <p:anim calcmode="lin" valueType="num">
                                      <p:cBhvr>
                                        <p:cTn id="147" dur="1000" fill="hold"/>
                                        <p:tgtEl>
                                          <p:spTgt spid="4">
                                            <p:graphicEl>
                                              <a:dgm id="{E3880EB7-9F95-4CCC-8882-B7EF044088F7}"/>
                                            </p:graphicEl>
                                          </p:spTgt>
                                        </p:tgtEl>
                                        <p:attrNameLst>
                                          <p:attrName>ppt_x</p:attrName>
                                        </p:attrNameLst>
                                      </p:cBhvr>
                                      <p:tavLst>
                                        <p:tav tm="0">
                                          <p:val>
                                            <p:strVal val="#ppt_x"/>
                                          </p:val>
                                        </p:tav>
                                        <p:tav tm="100000">
                                          <p:val>
                                            <p:strVal val="#ppt_x"/>
                                          </p:val>
                                        </p:tav>
                                      </p:tavLst>
                                    </p:anim>
                                    <p:anim calcmode="lin" valueType="num">
                                      <p:cBhvr>
                                        <p:cTn id="148" dur="1000" fill="hold"/>
                                        <p:tgtEl>
                                          <p:spTgt spid="4">
                                            <p:graphicEl>
                                              <a:dgm id="{E3880EB7-9F95-4CCC-8882-B7EF044088F7}"/>
                                            </p:graphicEl>
                                          </p:spTgt>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4">
                                            <p:graphicEl>
                                              <a:dgm id="{76B479ED-7E8E-4D00-BD5E-2F912E112E30}"/>
                                            </p:graphicEl>
                                          </p:spTgt>
                                        </p:tgtEl>
                                        <p:attrNameLst>
                                          <p:attrName>style.visibility</p:attrName>
                                        </p:attrNameLst>
                                      </p:cBhvr>
                                      <p:to>
                                        <p:strVal val="visible"/>
                                      </p:to>
                                    </p:set>
                                    <p:animEffect transition="in" filter="fade">
                                      <p:cBhvr>
                                        <p:cTn id="153" dur="1000"/>
                                        <p:tgtEl>
                                          <p:spTgt spid="4">
                                            <p:graphicEl>
                                              <a:dgm id="{76B479ED-7E8E-4D00-BD5E-2F912E112E30}"/>
                                            </p:graphicEl>
                                          </p:spTgt>
                                        </p:tgtEl>
                                      </p:cBhvr>
                                    </p:animEffect>
                                    <p:anim calcmode="lin" valueType="num">
                                      <p:cBhvr>
                                        <p:cTn id="154" dur="1000" fill="hold"/>
                                        <p:tgtEl>
                                          <p:spTgt spid="4">
                                            <p:graphicEl>
                                              <a:dgm id="{76B479ED-7E8E-4D00-BD5E-2F912E112E30}"/>
                                            </p:graphicEl>
                                          </p:spTgt>
                                        </p:tgtEl>
                                        <p:attrNameLst>
                                          <p:attrName>ppt_x</p:attrName>
                                        </p:attrNameLst>
                                      </p:cBhvr>
                                      <p:tavLst>
                                        <p:tav tm="0">
                                          <p:val>
                                            <p:strVal val="#ppt_x"/>
                                          </p:val>
                                        </p:tav>
                                        <p:tav tm="100000">
                                          <p:val>
                                            <p:strVal val="#ppt_x"/>
                                          </p:val>
                                        </p:tav>
                                      </p:tavLst>
                                    </p:anim>
                                    <p:anim calcmode="lin" valueType="num">
                                      <p:cBhvr>
                                        <p:cTn id="155" dur="1000" fill="hold"/>
                                        <p:tgtEl>
                                          <p:spTgt spid="4">
                                            <p:graphicEl>
                                              <a:dgm id="{76B479ED-7E8E-4D00-BD5E-2F912E112E30}"/>
                                            </p:graphicEl>
                                          </p:spTgt>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grpId="0" nodeType="clickEffect">
                                  <p:stCondLst>
                                    <p:cond delay="0"/>
                                  </p:stCondLst>
                                  <p:childTnLst>
                                    <p:set>
                                      <p:cBhvr>
                                        <p:cTn id="159" dur="1" fill="hold">
                                          <p:stCondLst>
                                            <p:cond delay="0"/>
                                          </p:stCondLst>
                                        </p:cTn>
                                        <p:tgtEl>
                                          <p:spTgt spid="4">
                                            <p:graphicEl>
                                              <a:dgm id="{148EA90D-AFD2-4F5E-ADC8-D45FA19A7E21}"/>
                                            </p:graphicEl>
                                          </p:spTgt>
                                        </p:tgtEl>
                                        <p:attrNameLst>
                                          <p:attrName>style.visibility</p:attrName>
                                        </p:attrNameLst>
                                      </p:cBhvr>
                                      <p:to>
                                        <p:strVal val="visible"/>
                                      </p:to>
                                    </p:set>
                                    <p:animEffect transition="in" filter="fade">
                                      <p:cBhvr>
                                        <p:cTn id="160" dur="1000"/>
                                        <p:tgtEl>
                                          <p:spTgt spid="4">
                                            <p:graphicEl>
                                              <a:dgm id="{148EA90D-AFD2-4F5E-ADC8-D45FA19A7E21}"/>
                                            </p:graphicEl>
                                          </p:spTgt>
                                        </p:tgtEl>
                                      </p:cBhvr>
                                    </p:animEffect>
                                    <p:anim calcmode="lin" valueType="num">
                                      <p:cBhvr>
                                        <p:cTn id="161" dur="1000" fill="hold"/>
                                        <p:tgtEl>
                                          <p:spTgt spid="4">
                                            <p:graphicEl>
                                              <a:dgm id="{148EA90D-AFD2-4F5E-ADC8-D45FA19A7E21}"/>
                                            </p:graphicEl>
                                          </p:spTgt>
                                        </p:tgtEl>
                                        <p:attrNameLst>
                                          <p:attrName>ppt_x</p:attrName>
                                        </p:attrNameLst>
                                      </p:cBhvr>
                                      <p:tavLst>
                                        <p:tav tm="0">
                                          <p:val>
                                            <p:strVal val="#ppt_x"/>
                                          </p:val>
                                        </p:tav>
                                        <p:tav tm="100000">
                                          <p:val>
                                            <p:strVal val="#ppt_x"/>
                                          </p:val>
                                        </p:tav>
                                      </p:tavLst>
                                    </p:anim>
                                    <p:anim calcmode="lin" valueType="num">
                                      <p:cBhvr>
                                        <p:cTn id="162" dur="1000" fill="hold"/>
                                        <p:tgtEl>
                                          <p:spTgt spid="4">
                                            <p:graphicEl>
                                              <a:dgm id="{148EA90D-AFD2-4F5E-ADC8-D45FA19A7E21}"/>
                                            </p:graphicEl>
                                          </p:spTgt>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4">
                                            <p:graphicEl>
                                              <a:dgm id="{D6921012-C526-4CDA-99F7-2CD6F33AA527}"/>
                                            </p:graphicEl>
                                          </p:spTgt>
                                        </p:tgtEl>
                                        <p:attrNameLst>
                                          <p:attrName>style.visibility</p:attrName>
                                        </p:attrNameLst>
                                      </p:cBhvr>
                                      <p:to>
                                        <p:strVal val="visible"/>
                                      </p:to>
                                    </p:set>
                                    <p:animEffect transition="in" filter="fade">
                                      <p:cBhvr>
                                        <p:cTn id="165" dur="1000"/>
                                        <p:tgtEl>
                                          <p:spTgt spid="4">
                                            <p:graphicEl>
                                              <a:dgm id="{D6921012-C526-4CDA-99F7-2CD6F33AA527}"/>
                                            </p:graphicEl>
                                          </p:spTgt>
                                        </p:tgtEl>
                                      </p:cBhvr>
                                    </p:animEffect>
                                    <p:anim calcmode="lin" valueType="num">
                                      <p:cBhvr>
                                        <p:cTn id="166" dur="1000" fill="hold"/>
                                        <p:tgtEl>
                                          <p:spTgt spid="4">
                                            <p:graphicEl>
                                              <a:dgm id="{D6921012-C526-4CDA-99F7-2CD6F33AA527}"/>
                                            </p:graphicEl>
                                          </p:spTgt>
                                        </p:tgtEl>
                                        <p:attrNameLst>
                                          <p:attrName>ppt_x</p:attrName>
                                        </p:attrNameLst>
                                      </p:cBhvr>
                                      <p:tavLst>
                                        <p:tav tm="0">
                                          <p:val>
                                            <p:strVal val="#ppt_x"/>
                                          </p:val>
                                        </p:tav>
                                        <p:tav tm="100000">
                                          <p:val>
                                            <p:strVal val="#ppt_x"/>
                                          </p:val>
                                        </p:tav>
                                      </p:tavLst>
                                    </p:anim>
                                    <p:anim calcmode="lin" valueType="num">
                                      <p:cBhvr>
                                        <p:cTn id="167" dur="1000" fill="hold"/>
                                        <p:tgtEl>
                                          <p:spTgt spid="4">
                                            <p:graphicEl>
                                              <a:dgm id="{D6921012-C526-4CDA-99F7-2CD6F33AA527}"/>
                                            </p:graphicEl>
                                          </p:spTgt>
                                        </p:tgtEl>
                                        <p:attrNameLst>
                                          <p:attrName>ppt_y</p:attrName>
                                        </p:attrNameLst>
                                      </p:cBhvr>
                                      <p:tavLst>
                                        <p:tav tm="0">
                                          <p:val>
                                            <p:strVal val="#ppt_y+.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grpId="0" nodeType="clickEffect">
                                  <p:stCondLst>
                                    <p:cond delay="0"/>
                                  </p:stCondLst>
                                  <p:childTnLst>
                                    <p:set>
                                      <p:cBhvr>
                                        <p:cTn id="171" dur="1" fill="hold">
                                          <p:stCondLst>
                                            <p:cond delay="0"/>
                                          </p:stCondLst>
                                        </p:cTn>
                                        <p:tgtEl>
                                          <p:spTgt spid="4">
                                            <p:graphicEl>
                                              <a:dgm id="{2F3D1668-AB8C-4C67-AEBC-A22412697724}"/>
                                            </p:graphicEl>
                                          </p:spTgt>
                                        </p:tgtEl>
                                        <p:attrNameLst>
                                          <p:attrName>style.visibility</p:attrName>
                                        </p:attrNameLst>
                                      </p:cBhvr>
                                      <p:to>
                                        <p:strVal val="visible"/>
                                      </p:to>
                                    </p:set>
                                    <p:animEffect transition="in" filter="fade">
                                      <p:cBhvr>
                                        <p:cTn id="172" dur="1000"/>
                                        <p:tgtEl>
                                          <p:spTgt spid="4">
                                            <p:graphicEl>
                                              <a:dgm id="{2F3D1668-AB8C-4C67-AEBC-A22412697724}"/>
                                            </p:graphicEl>
                                          </p:spTgt>
                                        </p:tgtEl>
                                      </p:cBhvr>
                                    </p:animEffect>
                                    <p:anim calcmode="lin" valueType="num">
                                      <p:cBhvr>
                                        <p:cTn id="173" dur="1000" fill="hold"/>
                                        <p:tgtEl>
                                          <p:spTgt spid="4">
                                            <p:graphicEl>
                                              <a:dgm id="{2F3D1668-AB8C-4C67-AEBC-A22412697724}"/>
                                            </p:graphicEl>
                                          </p:spTgt>
                                        </p:tgtEl>
                                        <p:attrNameLst>
                                          <p:attrName>ppt_x</p:attrName>
                                        </p:attrNameLst>
                                      </p:cBhvr>
                                      <p:tavLst>
                                        <p:tav tm="0">
                                          <p:val>
                                            <p:strVal val="#ppt_x"/>
                                          </p:val>
                                        </p:tav>
                                        <p:tav tm="100000">
                                          <p:val>
                                            <p:strVal val="#ppt_x"/>
                                          </p:val>
                                        </p:tav>
                                      </p:tavLst>
                                    </p:anim>
                                    <p:anim calcmode="lin" valueType="num">
                                      <p:cBhvr>
                                        <p:cTn id="174" dur="1000" fill="hold"/>
                                        <p:tgtEl>
                                          <p:spTgt spid="4">
                                            <p:graphicEl>
                                              <a:dgm id="{2F3D1668-AB8C-4C67-AEBC-A22412697724}"/>
                                            </p:graphicEl>
                                          </p:spTgt>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4">
                                            <p:graphicEl>
                                              <a:dgm id="{C6B8FB66-FA81-4997-B17C-D90976F33DF7}"/>
                                            </p:graphicEl>
                                          </p:spTgt>
                                        </p:tgtEl>
                                        <p:attrNameLst>
                                          <p:attrName>style.visibility</p:attrName>
                                        </p:attrNameLst>
                                      </p:cBhvr>
                                      <p:to>
                                        <p:strVal val="visible"/>
                                      </p:to>
                                    </p:set>
                                    <p:animEffect transition="in" filter="fade">
                                      <p:cBhvr>
                                        <p:cTn id="177" dur="1000"/>
                                        <p:tgtEl>
                                          <p:spTgt spid="4">
                                            <p:graphicEl>
                                              <a:dgm id="{C6B8FB66-FA81-4997-B17C-D90976F33DF7}"/>
                                            </p:graphicEl>
                                          </p:spTgt>
                                        </p:tgtEl>
                                      </p:cBhvr>
                                    </p:animEffect>
                                    <p:anim calcmode="lin" valueType="num">
                                      <p:cBhvr>
                                        <p:cTn id="178" dur="1000" fill="hold"/>
                                        <p:tgtEl>
                                          <p:spTgt spid="4">
                                            <p:graphicEl>
                                              <a:dgm id="{C6B8FB66-FA81-4997-B17C-D90976F33DF7}"/>
                                            </p:graphicEl>
                                          </p:spTgt>
                                        </p:tgtEl>
                                        <p:attrNameLst>
                                          <p:attrName>ppt_x</p:attrName>
                                        </p:attrNameLst>
                                      </p:cBhvr>
                                      <p:tavLst>
                                        <p:tav tm="0">
                                          <p:val>
                                            <p:strVal val="#ppt_x"/>
                                          </p:val>
                                        </p:tav>
                                        <p:tav tm="100000">
                                          <p:val>
                                            <p:strVal val="#ppt_x"/>
                                          </p:val>
                                        </p:tav>
                                      </p:tavLst>
                                    </p:anim>
                                    <p:anim calcmode="lin" valueType="num">
                                      <p:cBhvr>
                                        <p:cTn id="179" dur="1000" fill="hold"/>
                                        <p:tgtEl>
                                          <p:spTgt spid="4">
                                            <p:graphicEl>
                                              <a:dgm id="{C6B8FB66-FA81-4997-B17C-D90976F33DF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38267455"/>
              </p:ext>
            </p:extLst>
          </p:nvPr>
        </p:nvGraphicFramePr>
        <p:xfrm>
          <a:off x="1" y="1772816"/>
          <a:ext cx="9144000" cy="5085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مفهوم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Tree>
    <p:extLst>
      <p:ext uri="{BB962C8B-B14F-4D97-AF65-F5344CB8AC3E}">
        <p14:creationId xmlns:p14="http://schemas.microsoft.com/office/powerpoint/2010/main" val="2811943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graphicEl>
                                              <a:dgm id="{7FA35559-4520-4BD0-9595-DF74EA09123A}"/>
                                            </p:graphicEl>
                                          </p:spTgt>
                                        </p:tgtEl>
                                        <p:attrNameLst>
                                          <p:attrName>style.visibility</p:attrName>
                                        </p:attrNameLst>
                                      </p:cBhvr>
                                      <p:to>
                                        <p:strVal val="visible"/>
                                      </p:to>
                                    </p:set>
                                    <p:animEffect transition="in" filter="circle(in)">
                                      <p:cBhvr>
                                        <p:cTn id="14" dur="2000"/>
                                        <p:tgtEl>
                                          <p:spTgt spid="4">
                                            <p:graphicEl>
                                              <a:dgm id="{7FA35559-4520-4BD0-9595-DF74EA09123A}"/>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graphicEl>
                                              <a:dgm id="{DA533607-F2EF-4281-B1F9-E69AF43FF2C7}"/>
                                            </p:graphicEl>
                                          </p:spTgt>
                                        </p:tgtEl>
                                        <p:attrNameLst>
                                          <p:attrName>style.visibility</p:attrName>
                                        </p:attrNameLst>
                                      </p:cBhvr>
                                      <p:to>
                                        <p:strVal val="visible"/>
                                      </p:to>
                                    </p:set>
                                    <p:animEffect transition="in" filter="circle(in)">
                                      <p:cBhvr>
                                        <p:cTn id="19" dur="2000"/>
                                        <p:tgtEl>
                                          <p:spTgt spid="4">
                                            <p:graphicEl>
                                              <a:dgm id="{DA533607-F2EF-4281-B1F9-E69AF43FF2C7}"/>
                                            </p:graphic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4">
                                            <p:graphicEl>
                                              <a:dgm id="{56B3BC67-6FE2-47F5-B827-548CD1042F7C}"/>
                                            </p:graphicEl>
                                          </p:spTgt>
                                        </p:tgtEl>
                                        <p:attrNameLst>
                                          <p:attrName>style.visibility</p:attrName>
                                        </p:attrNameLst>
                                      </p:cBhvr>
                                      <p:to>
                                        <p:strVal val="visible"/>
                                      </p:to>
                                    </p:set>
                                    <p:animEffect transition="in" filter="circle(in)">
                                      <p:cBhvr>
                                        <p:cTn id="22" dur="2000"/>
                                        <p:tgtEl>
                                          <p:spTgt spid="4">
                                            <p:graphicEl>
                                              <a:dgm id="{56B3BC67-6FE2-47F5-B827-548CD1042F7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graphicEl>
                                              <a:dgm id="{CD5EF395-B3AE-4E93-B237-21D3ED56881E}"/>
                                            </p:graphicEl>
                                          </p:spTgt>
                                        </p:tgtEl>
                                        <p:attrNameLst>
                                          <p:attrName>style.visibility</p:attrName>
                                        </p:attrNameLst>
                                      </p:cBhvr>
                                      <p:to>
                                        <p:strVal val="visible"/>
                                      </p:to>
                                    </p:set>
                                    <p:animEffect transition="in" filter="circle(in)">
                                      <p:cBhvr>
                                        <p:cTn id="27" dur="2000"/>
                                        <p:tgtEl>
                                          <p:spTgt spid="4">
                                            <p:graphicEl>
                                              <a:dgm id="{CD5EF395-B3AE-4E93-B237-21D3ED56881E}"/>
                                            </p:graphic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4">
                                            <p:graphicEl>
                                              <a:dgm id="{6B978691-F604-46F6-A211-641363FE7F34}"/>
                                            </p:graphicEl>
                                          </p:spTgt>
                                        </p:tgtEl>
                                        <p:attrNameLst>
                                          <p:attrName>style.visibility</p:attrName>
                                        </p:attrNameLst>
                                      </p:cBhvr>
                                      <p:to>
                                        <p:strVal val="visible"/>
                                      </p:to>
                                    </p:set>
                                    <p:animEffect transition="in" filter="circle(in)">
                                      <p:cBhvr>
                                        <p:cTn id="30" dur="2000"/>
                                        <p:tgtEl>
                                          <p:spTgt spid="4">
                                            <p:graphicEl>
                                              <a:dgm id="{6B978691-F604-46F6-A211-641363FE7F34}"/>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4">
                                            <p:graphicEl>
                                              <a:dgm id="{C44BB866-BAB7-4D50-BB7F-B1278595BF22}"/>
                                            </p:graphicEl>
                                          </p:spTgt>
                                        </p:tgtEl>
                                        <p:attrNameLst>
                                          <p:attrName>style.visibility</p:attrName>
                                        </p:attrNameLst>
                                      </p:cBhvr>
                                      <p:to>
                                        <p:strVal val="visible"/>
                                      </p:to>
                                    </p:set>
                                    <p:animEffect transition="in" filter="circle(in)">
                                      <p:cBhvr>
                                        <p:cTn id="35" dur="2000"/>
                                        <p:tgtEl>
                                          <p:spTgt spid="4">
                                            <p:graphicEl>
                                              <a:dgm id="{C44BB866-BAB7-4D50-BB7F-B1278595BF22}"/>
                                            </p:graphicEl>
                                          </p:spTgt>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4">
                                            <p:graphicEl>
                                              <a:dgm id="{55E17840-C728-4973-B0FD-33981D5A11D6}"/>
                                            </p:graphicEl>
                                          </p:spTgt>
                                        </p:tgtEl>
                                        <p:attrNameLst>
                                          <p:attrName>style.visibility</p:attrName>
                                        </p:attrNameLst>
                                      </p:cBhvr>
                                      <p:to>
                                        <p:strVal val="visible"/>
                                      </p:to>
                                    </p:set>
                                    <p:animEffect transition="in" filter="circle(in)">
                                      <p:cBhvr>
                                        <p:cTn id="38" dur="2000"/>
                                        <p:tgtEl>
                                          <p:spTgt spid="4">
                                            <p:graphicEl>
                                              <a:dgm id="{55E17840-C728-4973-B0FD-33981D5A11D6}"/>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graphicEl>
                                              <a:dgm id="{24C4DD54-2D88-4E64-BC40-0E5B6F568AEC}"/>
                                            </p:graphicEl>
                                          </p:spTgt>
                                        </p:tgtEl>
                                        <p:attrNameLst>
                                          <p:attrName>style.visibility</p:attrName>
                                        </p:attrNameLst>
                                      </p:cBhvr>
                                      <p:to>
                                        <p:strVal val="visible"/>
                                      </p:to>
                                    </p:set>
                                    <p:animEffect transition="in" filter="circle(in)">
                                      <p:cBhvr>
                                        <p:cTn id="43" dur="2000"/>
                                        <p:tgtEl>
                                          <p:spTgt spid="4">
                                            <p:graphicEl>
                                              <a:dgm id="{24C4DD54-2D88-4E64-BC40-0E5B6F568AEC}"/>
                                            </p:graphicEl>
                                          </p:spTgt>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4">
                                            <p:graphicEl>
                                              <a:dgm id="{915A3225-8C69-4725-B4CA-2E213EEE5440}"/>
                                            </p:graphicEl>
                                          </p:spTgt>
                                        </p:tgtEl>
                                        <p:attrNameLst>
                                          <p:attrName>style.visibility</p:attrName>
                                        </p:attrNameLst>
                                      </p:cBhvr>
                                      <p:to>
                                        <p:strVal val="visible"/>
                                      </p:to>
                                    </p:set>
                                    <p:animEffect transition="in" filter="circle(in)">
                                      <p:cBhvr>
                                        <p:cTn id="46" dur="2000"/>
                                        <p:tgtEl>
                                          <p:spTgt spid="4">
                                            <p:graphicEl>
                                              <a:dgm id="{915A3225-8C69-4725-B4CA-2E213EEE5440}"/>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4">
                                            <p:graphicEl>
                                              <a:dgm id="{6E582A90-DF6E-4066-952F-2BFB0B17F6A5}"/>
                                            </p:graphicEl>
                                          </p:spTgt>
                                        </p:tgtEl>
                                        <p:attrNameLst>
                                          <p:attrName>style.visibility</p:attrName>
                                        </p:attrNameLst>
                                      </p:cBhvr>
                                      <p:to>
                                        <p:strVal val="visible"/>
                                      </p:to>
                                    </p:set>
                                    <p:animEffect transition="in" filter="circle(in)">
                                      <p:cBhvr>
                                        <p:cTn id="51" dur="2000"/>
                                        <p:tgtEl>
                                          <p:spTgt spid="4">
                                            <p:graphicEl>
                                              <a:dgm id="{6E582A90-DF6E-4066-952F-2BFB0B17F6A5}"/>
                                            </p:graphicEl>
                                          </p:spTgt>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4">
                                            <p:graphicEl>
                                              <a:dgm id="{9A40D8EC-4BD9-40E3-8B6A-C7C6DDCF35A9}"/>
                                            </p:graphicEl>
                                          </p:spTgt>
                                        </p:tgtEl>
                                        <p:attrNameLst>
                                          <p:attrName>style.visibility</p:attrName>
                                        </p:attrNameLst>
                                      </p:cBhvr>
                                      <p:to>
                                        <p:strVal val="visible"/>
                                      </p:to>
                                    </p:set>
                                    <p:animEffect transition="in" filter="circle(in)">
                                      <p:cBhvr>
                                        <p:cTn id="54" dur="2000"/>
                                        <p:tgtEl>
                                          <p:spTgt spid="4">
                                            <p:graphicEl>
                                              <a:dgm id="{9A40D8EC-4BD9-40E3-8B6A-C7C6DDCF35A9}"/>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4">
                                            <p:graphicEl>
                                              <a:dgm id="{E5E765BC-0529-4E29-9447-C6981B12527A}"/>
                                            </p:graphicEl>
                                          </p:spTgt>
                                        </p:tgtEl>
                                        <p:attrNameLst>
                                          <p:attrName>style.visibility</p:attrName>
                                        </p:attrNameLst>
                                      </p:cBhvr>
                                      <p:to>
                                        <p:strVal val="visible"/>
                                      </p:to>
                                    </p:set>
                                    <p:animEffect transition="in" filter="circle(in)">
                                      <p:cBhvr>
                                        <p:cTn id="59" dur="2000"/>
                                        <p:tgtEl>
                                          <p:spTgt spid="4">
                                            <p:graphicEl>
                                              <a:dgm id="{E5E765BC-0529-4E29-9447-C6981B12527A}"/>
                                            </p:graphicEl>
                                          </p:spTgt>
                                        </p:tgtEl>
                                      </p:cBhvr>
                                    </p:animEffect>
                                  </p:childTnLst>
                                </p:cTn>
                              </p:par>
                              <p:par>
                                <p:cTn id="60" presetID="6" presetClass="entr" presetSubtype="16" fill="hold" grpId="0" nodeType="withEffect">
                                  <p:stCondLst>
                                    <p:cond delay="0"/>
                                  </p:stCondLst>
                                  <p:childTnLst>
                                    <p:set>
                                      <p:cBhvr>
                                        <p:cTn id="61" dur="1" fill="hold">
                                          <p:stCondLst>
                                            <p:cond delay="0"/>
                                          </p:stCondLst>
                                        </p:cTn>
                                        <p:tgtEl>
                                          <p:spTgt spid="4">
                                            <p:graphicEl>
                                              <a:dgm id="{56817D61-B37C-4345-9FB7-D5C63C049736}"/>
                                            </p:graphicEl>
                                          </p:spTgt>
                                        </p:tgtEl>
                                        <p:attrNameLst>
                                          <p:attrName>style.visibility</p:attrName>
                                        </p:attrNameLst>
                                      </p:cBhvr>
                                      <p:to>
                                        <p:strVal val="visible"/>
                                      </p:to>
                                    </p:set>
                                    <p:animEffect transition="in" filter="circle(in)">
                                      <p:cBhvr>
                                        <p:cTn id="62" dur="2000"/>
                                        <p:tgtEl>
                                          <p:spTgt spid="4">
                                            <p:graphicEl>
                                              <a:dgm id="{56817D61-B37C-4345-9FB7-D5C63C049736}"/>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4">
                                            <p:graphicEl>
                                              <a:dgm id="{A12274FB-3773-44B2-B542-867E6A20EBCD}"/>
                                            </p:graphicEl>
                                          </p:spTgt>
                                        </p:tgtEl>
                                        <p:attrNameLst>
                                          <p:attrName>style.visibility</p:attrName>
                                        </p:attrNameLst>
                                      </p:cBhvr>
                                      <p:to>
                                        <p:strVal val="visible"/>
                                      </p:to>
                                    </p:set>
                                    <p:animEffect transition="in" filter="circle(in)">
                                      <p:cBhvr>
                                        <p:cTn id="67" dur="2000"/>
                                        <p:tgtEl>
                                          <p:spTgt spid="4">
                                            <p:graphicEl>
                                              <a:dgm id="{A12274FB-3773-44B2-B542-867E6A20EBCD}"/>
                                            </p:graphicEl>
                                          </p:spTgt>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4">
                                            <p:graphicEl>
                                              <a:dgm id="{E8EFB300-5118-4373-A824-526F1D269210}"/>
                                            </p:graphicEl>
                                          </p:spTgt>
                                        </p:tgtEl>
                                        <p:attrNameLst>
                                          <p:attrName>style.visibility</p:attrName>
                                        </p:attrNameLst>
                                      </p:cBhvr>
                                      <p:to>
                                        <p:strVal val="visible"/>
                                      </p:to>
                                    </p:set>
                                    <p:animEffect transition="in" filter="circle(in)">
                                      <p:cBhvr>
                                        <p:cTn id="70" dur="2000"/>
                                        <p:tgtEl>
                                          <p:spTgt spid="4">
                                            <p:graphicEl>
                                              <a:dgm id="{E8EFB300-5118-4373-A824-526F1D269210}"/>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4">
                                            <p:graphicEl>
                                              <a:dgm id="{487F204E-3A5A-4190-8C10-9FA73A06D50A}"/>
                                            </p:graphicEl>
                                          </p:spTgt>
                                        </p:tgtEl>
                                        <p:attrNameLst>
                                          <p:attrName>style.visibility</p:attrName>
                                        </p:attrNameLst>
                                      </p:cBhvr>
                                      <p:to>
                                        <p:strVal val="visible"/>
                                      </p:to>
                                    </p:set>
                                    <p:animEffect transition="in" filter="circle(in)">
                                      <p:cBhvr>
                                        <p:cTn id="75" dur="2000"/>
                                        <p:tgtEl>
                                          <p:spTgt spid="4">
                                            <p:graphicEl>
                                              <a:dgm id="{487F204E-3A5A-4190-8C10-9FA73A06D50A}"/>
                                            </p:graphicEl>
                                          </p:spTgt>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4">
                                            <p:graphicEl>
                                              <a:dgm id="{00D9393E-5917-4C8C-A268-B921472EA5A4}"/>
                                            </p:graphicEl>
                                          </p:spTgt>
                                        </p:tgtEl>
                                        <p:attrNameLst>
                                          <p:attrName>style.visibility</p:attrName>
                                        </p:attrNameLst>
                                      </p:cBhvr>
                                      <p:to>
                                        <p:strVal val="visible"/>
                                      </p:to>
                                    </p:set>
                                    <p:animEffect transition="in" filter="circle(in)">
                                      <p:cBhvr>
                                        <p:cTn id="78" dur="2000"/>
                                        <p:tgtEl>
                                          <p:spTgt spid="4">
                                            <p:graphicEl>
                                              <a:dgm id="{00D9393E-5917-4C8C-A268-B921472EA5A4}"/>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4">
                                            <p:graphicEl>
                                              <a:dgm id="{60A08D5D-F30A-4680-BA05-D6057D23A033}"/>
                                            </p:graphicEl>
                                          </p:spTgt>
                                        </p:tgtEl>
                                        <p:attrNameLst>
                                          <p:attrName>style.visibility</p:attrName>
                                        </p:attrNameLst>
                                      </p:cBhvr>
                                      <p:to>
                                        <p:strVal val="visible"/>
                                      </p:to>
                                    </p:set>
                                    <p:animEffect transition="in" filter="circle(in)">
                                      <p:cBhvr>
                                        <p:cTn id="83" dur="2000"/>
                                        <p:tgtEl>
                                          <p:spTgt spid="4">
                                            <p:graphicEl>
                                              <a:dgm id="{60A08D5D-F30A-4680-BA05-D6057D23A033}"/>
                                            </p:graphicEl>
                                          </p:spTgt>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4">
                                            <p:graphicEl>
                                              <a:dgm id="{63E9CD7E-4EEB-4AEA-A188-277D4AF1ECEA}"/>
                                            </p:graphicEl>
                                          </p:spTgt>
                                        </p:tgtEl>
                                        <p:attrNameLst>
                                          <p:attrName>style.visibility</p:attrName>
                                        </p:attrNameLst>
                                      </p:cBhvr>
                                      <p:to>
                                        <p:strVal val="visible"/>
                                      </p:to>
                                    </p:set>
                                    <p:animEffect transition="in" filter="circle(in)">
                                      <p:cBhvr>
                                        <p:cTn id="86" dur="2000"/>
                                        <p:tgtEl>
                                          <p:spTgt spid="4">
                                            <p:graphicEl>
                                              <a:dgm id="{63E9CD7E-4EEB-4AEA-A188-277D4AF1ECEA}"/>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4">
                                            <p:graphicEl>
                                              <a:dgm id="{8F426A81-7D41-4DEA-81C2-69D659318D33}"/>
                                            </p:graphicEl>
                                          </p:spTgt>
                                        </p:tgtEl>
                                        <p:attrNameLst>
                                          <p:attrName>style.visibility</p:attrName>
                                        </p:attrNameLst>
                                      </p:cBhvr>
                                      <p:to>
                                        <p:strVal val="visible"/>
                                      </p:to>
                                    </p:set>
                                    <p:animEffect transition="in" filter="circle(in)">
                                      <p:cBhvr>
                                        <p:cTn id="91" dur="2000"/>
                                        <p:tgtEl>
                                          <p:spTgt spid="4">
                                            <p:graphicEl>
                                              <a:dgm id="{8F426A81-7D41-4DEA-81C2-69D659318D33}"/>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4">
                                            <p:graphicEl>
                                              <a:dgm id="{EA732F93-B906-4A21-AE72-B9E5D710FAE9}"/>
                                            </p:graphicEl>
                                          </p:spTgt>
                                        </p:tgtEl>
                                        <p:attrNameLst>
                                          <p:attrName>style.visibility</p:attrName>
                                        </p:attrNameLst>
                                      </p:cBhvr>
                                      <p:to>
                                        <p:strVal val="visible"/>
                                      </p:to>
                                    </p:set>
                                    <p:animEffect transition="in" filter="circle(in)">
                                      <p:cBhvr>
                                        <p:cTn id="96" dur="2000"/>
                                        <p:tgtEl>
                                          <p:spTgt spid="4">
                                            <p:graphicEl>
                                              <a:dgm id="{EA732F93-B906-4A21-AE72-B9E5D710FAE9}"/>
                                            </p:graphicEl>
                                          </p:spTgt>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4">
                                            <p:graphicEl>
                                              <a:dgm id="{F24A5E81-10F0-42FB-B3A1-BD0A528CFF8E}"/>
                                            </p:graphicEl>
                                          </p:spTgt>
                                        </p:tgtEl>
                                        <p:attrNameLst>
                                          <p:attrName>style.visibility</p:attrName>
                                        </p:attrNameLst>
                                      </p:cBhvr>
                                      <p:to>
                                        <p:strVal val="visible"/>
                                      </p:to>
                                    </p:set>
                                    <p:animEffect transition="in" filter="circle(in)">
                                      <p:cBhvr>
                                        <p:cTn id="99" dur="2000"/>
                                        <p:tgtEl>
                                          <p:spTgt spid="4">
                                            <p:graphicEl>
                                              <a:dgm id="{F24A5E81-10F0-42FB-B3A1-BD0A528CFF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مفهوم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3799570"/>
              </p:ext>
            </p:extLst>
          </p:nvPr>
        </p:nvGraphicFramePr>
        <p:xfrm>
          <a:off x="0" y="836712"/>
          <a:ext cx="9144000"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7606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graphicEl>
                                              <a:dgm id="{8C8E78C6-523A-4F96-AFB7-EB3E7A5E25B8}"/>
                                            </p:graphicEl>
                                          </p:spTgt>
                                        </p:tgtEl>
                                        <p:attrNameLst>
                                          <p:attrName>style.visibility</p:attrName>
                                        </p:attrNameLst>
                                      </p:cBhvr>
                                      <p:to>
                                        <p:strVal val="visible"/>
                                      </p:to>
                                    </p:set>
                                    <p:animEffect transition="in" filter="barn(inVertical)">
                                      <p:cBhvr>
                                        <p:cTn id="14" dur="500"/>
                                        <p:tgtEl>
                                          <p:spTgt spid="5">
                                            <p:graphicEl>
                                              <a:dgm id="{8C8E78C6-523A-4F96-AFB7-EB3E7A5E25B8}"/>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graphicEl>
                                              <a:dgm id="{0D813E3C-935A-4416-9AEC-5062B375BE1D}"/>
                                            </p:graphicEl>
                                          </p:spTgt>
                                        </p:tgtEl>
                                        <p:attrNameLst>
                                          <p:attrName>style.visibility</p:attrName>
                                        </p:attrNameLst>
                                      </p:cBhvr>
                                      <p:to>
                                        <p:strVal val="visible"/>
                                      </p:to>
                                    </p:set>
                                    <p:animEffect transition="in" filter="barn(inVertical)">
                                      <p:cBhvr>
                                        <p:cTn id="19" dur="500"/>
                                        <p:tgtEl>
                                          <p:spTgt spid="5">
                                            <p:graphicEl>
                                              <a:dgm id="{0D813E3C-935A-4416-9AEC-5062B375BE1D}"/>
                                            </p:graphic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5">
                                            <p:graphicEl>
                                              <a:dgm id="{521B2BAA-37C0-4F28-B483-B543C20D3B37}"/>
                                            </p:graphicEl>
                                          </p:spTgt>
                                        </p:tgtEl>
                                        <p:attrNameLst>
                                          <p:attrName>style.visibility</p:attrName>
                                        </p:attrNameLst>
                                      </p:cBhvr>
                                      <p:to>
                                        <p:strVal val="visible"/>
                                      </p:to>
                                    </p:set>
                                    <p:animEffect transition="in" filter="barn(inVertical)">
                                      <p:cBhvr>
                                        <p:cTn id="22" dur="500"/>
                                        <p:tgtEl>
                                          <p:spTgt spid="5">
                                            <p:graphicEl>
                                              <a:dgm id="{521B2BAA-37C0-4F28-B483-B543C20D3B3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graphicEl>
                                              <a:dgm id="{50588AD7-2A13-4640-BF8A-3C2EAC1D0FB6}"/>
                                            </p:graphicEl>
                                          </p:spTgt>
                                        </p:tgtEl>
                                        <p:attrNameLst>
                                          <p:attrName>style.visibility</p:attrName>
                                        </p:attrNameLst>
                                      </p:cBhvr>
                                      <p:to>
                                        <p:strVal val="visible"/>
                                      </p:to>
                                    </p:set>
                                    <p:animEffect transition="in" filter="barn(inVertical)">
                                      <p:cBhvr>
                                        <p:cTn id="27" dur="500"/>
                                        <p:tgtEl>
                                          <p:spTgt spid="5">
                                            <p:graphicEl>
                                              <a:dgm id="{50588AD7-2A13-4640-BF8A-3C2EAC1D0FB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graphicEl>
                                              <a:dgm id="{4A33BCCC-7BEB-4C2A-B0AB-A0AD77EAD1E9}"/>
                                            </p:graphicEl>
                                          </p:spTgt>
                                        </p:tgtEl>
                                        <p:attrNameLst>
                                          <p:attrName>style.visibility</p:attrName>
                                        </p:attrNameLst>
                                      </p:cBhvr>
                                      <p:to>
                                        <p:strVal val="visible"/>
                                      </p:to>
                                    </p:set>
                                    <p:animEffect transition="in" filter="barn(inVertical)">
                                      <p:cBhvr>
                                        <p:cTn id="32" dur="500"/>
                                        <p:tgtEl>
                                          <p:spTgt spid="5">
                                            <p:graphicEl>
                                              <a:dgm id="{4A33BCCC-7BEB-4C2A-B0AB-A0AD77EAD1E9}"/>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5">
                                            <p:graphicEl>
                                              <a:dgm id="{5AFA6E60-E910-4DB3-9C0D-F7A62BDCC26B}"/>
                                            </p:graphicEl>
                                          </p:spTgt>
                                        </p:tgtEl>
                                        <p:attrNameLst>
                                          <p:attrName>style.visibility</p:attrName>
                                        </p:attrNameLst>
                                      </p:cBhvr>
                                      <p:to>
                                        <p:strVal val="visible"/>
                                      </p:to>
                                    </p:set>
                                    <p:animEffect transition="in" filter="barn(inVertical)">
                                      <p:cBhvr>
                                        <p:cTn id="35" dur="500"/>
                                        <p:tgtEl>
                                          <p:spTgt spid="5">
                                            <p:graphicEl>
                                              <a:dgm id="{5AFA6E60-E910-4DB3-9C0D-F7A62BDCC26B}"/>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5">
                                            <p:graphicEl>
                                              <a:dgm id="{325C352D-EFF7-4403-9520-0762C5C6D459}"/>
                                            </p:graphicEl>
                                          </p:spTgt>
                                        </p:tgtEl>
                                        <p:attrNameLst>
                                          <p:attrName>style.visibility</p:attrName>
                                        </p:attrNameLst>
                                      </p:cBhvr>
                                      <p:to>
                                        <p:strVal val="visible"/>
                                      </p:to>
                                    </p:set>
                                    <p:animEffect transition="in" filter="barn(inVertical)">
                                      <p:cBhvr>
                                        <p:cTn id="40" dur="500"/>
                                        <p:tgtEl>
                                          <p:spTgt spid="5">
                                            <p:graphicEl>
                                              <a:dgm id="{325C352D-EFF7-4403-9520-0762C5C6D459}"/>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5">
                                            <p:graphicEl>
                                              <a:dgm id="{DB8074A4-6C60-4D5D-AE50-CDEDDB5C56C2}"/>
                                            </p:graphicEl>
                                          </p:spTgt>
                                        </p:tgtEl>
                                        <p:attrNameLst>
                                          <p:attrName>style.visibility</p:attrName>
                                        </p:attrNameLst>
                                      </p:cBhvr>
                                      <p:to>
                                        <p:strVal val="visible"/>
                                      </p:to>
                                    </p:set>
                                    <p:animEffect transition="in" filter="barn(inVertical)">
                                      <p:cBhvr>
                                        <p:cTn id="43" dur="500"/>
                                        <p:tgtEl>
                                          <p:spTgt spid="5">
                                            <p:graphicEl>
                                              <a:dgm id="{DB8074A4-6C60-4D5D-AE50-CDEDDB5C56C2}"/>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5">
                                            <p:graphicEl>
                                              <a:dgm id="{4748BCEA-C60D-468D-BA0E-FF202F91C82C}"/>
                                            </p:graphicEl>
                                          </p:spTgt>
                                        </p:tgtEl>
                                        <p:attrNameLst>
                                          <p:attrName>style.visibility</p:attrName>
                                        </p:attrNameLst>
                                      </p:cBhvr>
                                      <p:to>
                                        <p:strVal val="visible"/>
                                      </p:to>
                                    </p:set>
                                    <p:animEffect transition="in" filter="barn(inVertical)">
                                      <p:cBhvr>
                                        <p:cTn id="48" dur="500"/>
                                        <p:tgtEl>
                                          <p:spTgt spid="5">
                                            <p:graphicEl>
                                              <a:dgm id="{4748BCEA-C60D-468D-BA0E-FF202F91C82C}"/>
                                            </p:graphic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5">
                                            <p:graphicEl>
                                              <a:dgm id="{057A8816-09AE-4DBA-A22F-863CCC0CCFD5}"/>
                                            </p:graphicEl>
                                          </p:spTgt>
                                        </p:tgtEl>
                                        <p:attrNameLst>
                                          <p:attrName>style.visibility</p:attrName>
                                        </p:attrNameLst>
                                      </p:cBhvr>
                                      <p:to>
                                        <p:strVal val="visible"/>
                                      </p:to>
                                    </p:set>
                                    <p:animEffect transition="in" filter="barn(inVertical)">
                                      <p:cBhvr>
                                        <p:cTn id="51" dur="500"/>
                                        <p:tgtEl>
                                          <p:spTgt spid="5">
                                            <p:graphicEl>
                                              <a:dgm id="{057A8816-09AE-4DBA-A22F-863CCC0CCFD5}"/>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5">
                                            <p:graphicEl>
                                              <a:dgm id="{F53DDC07-0B7D-46EA-9FF2-A637022AA091}"/>
                                            </p:graphicEl>
                                          </p:spTgt>
                                        </p:tgtEl>
                                        <p:attrNameLst>
                                          <p:attrName>style.visibility</p:attrName>
                                        </p:attrNameLst>
                                      </p:cBhvr>
                                      <p:to>
                                        <p:strVal val="visible"/>
                                      </p:to>
                                    </p:set>
                                    <p:animEffect transition="in" filter="barn(inVertical)">
                                      <p:cBhvr>
                                        <p:cTn id="56" dur="500"/>
                                        <p:tgtEl>
                                          <p:spTgt spid="5">
                                            <p:graphicEl>
                                              <a:dgm id="{F53DDC07-0B7D-46EA-9FF2-A637022AA091}"/>
                                            </p:graphicEl>
                                          </p:spTgt>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5">
                                            <p:graphicEl>
                                              <a:dgm id="{7A3BC3E2-3924-47BB-AA69-AFA88F835D89}"/>
                                            </p:graphicEl>
                                          </p:spTgt>
                                        </p:tgtEl>
                                        <p:attrNameLst>
                                          <p:attrName>style.visibility</p:attrName>
                                        </p:attrNameLst>
                                      </p:cBhvr>
                                      <p:to>
                                        <p:strVal val="visible"/>
                                      </p:to>
                                    </p:set>
                                    <p:animEffect transition="in" filter="barn(inVertical)">
                                      <p:cBhvr>
                                        <p:cTn id="59" dur="500"/>
                                        <p:tgtEl>
                                          <p:spTgt spid="5">
                                            <p:graphicEl>
                                              <a:dgm id="{7A3BC3E2-3924-47BB-AA69-AFA88F835D89}"/>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5">
                                            <p:graphicEl>
                                              <a:dgm id="{6EE36FBB-65D5-4048-A853-180D6C54FBA0}"/>
                                            </p:graphicEl>
                                          </p:spTgt>
                                        </p:tgtEl>
                                        <p:attrNameLst>
                                          <p:attrName>style.visibility</p:attrName>
                                        </p:attrNameLst>
                                      </p:cBhvr>
                                      <p:to>
                                        <p:strVal val="visible"/>
                                      </p:to>
                                    </p:set>
                                    <p:animEffect transition="in" filter="barn(inVertical)">
                                      <p:cBhvr>
                                        <p:cTn id="64" dur="500"/>
                                        <p:tgtEl>
                                          <p:spTgt spid="5">
                                            <p:graphicEl>
                                              <a:dgm id="{6EE36FBB-65D5-4048-A853-180D6C54FBA0}"/>
                                            </p:graphicEl>
                                          </p:spTgt>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5">
                                            <p:graphicEl>
                                              <a:dgm id="{5EDC6276-05D5-4092-BF03-A18F54BC2623}"/>
                                            </p:graphicEl>
                                          </p:spTgt>
                                        </p:tgtEl>
                                        <p:attrNameLst>
                                          <p:attrName>style.visibility</p:attrName>
                                        </p:attrNameLst>
                                      </p:cBhvr>
                                      <p:to>
                                        <p:strVal val="visible"/>
                                      </p:to>
                                    </p:set>
                                    <p:animEffect transition="in" filter="barn(inVertical)">
                                      <p:cBhvr>
                                        <p:cTn id="67" dur="500"/>
                                        <p:tgtEl>
                                          <p:spTgt spid="5">
                                            <p:graphicEl>
                                              <a:dgm id="{5EDC6276-05D5-4092-BF03-A18F54BC2623}"/>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5">
                                            <p:graphicEl>
                                              <a:dgm id="{ECBE6A8B-2080-4320-A022-30FBFBD4DF1E}"/>
                                            </p:graphicEl>
                                          </p:spTgt>
                                        </p:tgtEl>
                                        <p:attrNameLst>
                                          <p:attrName>style.visibility</p:attrName>
                                        </p:attrNameLst>
                                      </p:cBhvr>
                                      <p:to>
                                        <p:strVal val="visible"/>
                                      </p:to>
                                    </p:set>
                                    <p:animEffect transition="in" filter="barn(inVertical)">
                                      <p:cBhvr>
                                        <p:cTn id="72" dur="500"/>
                                        <p:tgtEl>
                                          <p:spTgt spid="5">
                                            <p:graphicEl>
                                              <a:dgm id="{ECBE6A8B-2080-4320-A022-30FBFBD4DF1E}"/>
                                            </p:graphicEl>
                                          </p:spTgt>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5">
                                            <p:graphicEl>
                                              <a:dgm id="{E3EA3E42-89C8-480F-8996-A77733121C74}"/>
                                            </p:graphicEl>
                                          </p:spTgt>
                                        </p:tgtEl>
                                        <p:attrNameLst>
                                          <p:attrName>style.visibility</p:attrName>
                                        </p:attrNameLst>
                                      </p:cBhvr>
                                      <p:to>
                                        <p:strVal val="visible"/>
                                      </p:to>
                                    </p:set>
                                    <p:animEffect transition="in" filter="barn(inVertical)">
                                      <p:cBhvr>
                                        <p:cTn id="75" dur="500"/>
                                        <p:tgtEl>
                                          <p:spTgt spid="5">
                                            <p:graphicEl>
                                              <a:dgm id="{E3EA3E42-89C8-480F-8996-A77733121C74}"/>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5">
                                            <p:graphicEl>
                                              <a:dgm id="{3BC2A621-CA9F-432C-BEE1-45317ACCCC3D}"/>
                                            </p:graphicEl>
                                          </p:spTgt>
                                        </p:tgtEl>
                                        <p:attrNameLst>
                                          <p:attrName>style.visibility</p:attrName>
                                        </p:attrNameLst>
                                      </p:cBhvr>
                                      <p:to>
                                        <p:strVal val="visible"/>
                                      </p:to>
                                    </p:set>
                                    <p:animEffect transition="in" filter="barn(inVertical)">
                                      <p:cBhvr>
                                        <p:cTn id="80" dur="500"/>
                                        <p:tgtEl>
                                          <p:spTgt spid="5">
                                            <p:graphicEl>
                                              <a:dgm id="{3BC2A621-CA9F-432C-BEE1-45317ACCCC3D}"/>
                                            </p:graphicEl>
                                          </p:spTgt>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5">
                                            <p:graphicEl>
                                              <a:dgm id="{ABA95047-FEB3-4C5C-A599-51FE879B46C1}"/>
                                            </p:graphicEl>
                                          </p:spTgt>
                                        </p:tgtEl>
                                        <p:attrNameLst>
                                          <p:attrName>style.visibility</p:attrName>
                                        </p:attrNameLst>
                                      </p:cBhvr>
                                      <p:to>
                                        <p:strVal val="visible"/>
                                      </p:to>
                                    </p:set>
                                    <p:animEffect transition="in" filter="barn(inVertical)">
                                      <p:cBhvr>
                                        <p:cTn id="83" dur="500"/>
                                        <p:tgtEl>
                                          <p:spTgt spid="5">
                                            <p:graphicEl>
                                              <a:dgm id="{ABA95047-FEB3-4C5C-A599-51FE879B46C1}"/>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5">
                                            <p:graphicEl>
                                              <a:dgm id="{30F6FE19-5B24-4C2F-932A-F65D67735B8C}"/>
                                            </p:graphicEl>
                                          </p:spTgt>
                                        </p:tgtEl>
                                        <p:attrNameLst>
                                          <p:attrName>style.visibility</p:attrName>
                                        </p:attrNameLst>
                                      </p:cBhvr>
                                      <p:to>
                                        <p:strVal val="visible"/>
                                      </p:to>
                                    </p:set>
                                    <p:animEffect transition="in" filter="barn(inVertical)">
                                      <p:cBhvr>
                                        <p:cTn id="88" dur="500"/>
                                        <p:tgtEl>
                                          <p:spTgt spid="5">
                                            <p:graphicEl>
                                              <a:dgm id="{30F6FE19-5B24-4C2F-932A-F65D67735B8C}"/>
                                            </p:graphicEl>
                                          </p:spTgt>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5">
                                            <p:graphicEl>
                                              <a:dgm id="{D46A9742-4AC8-49B3-8E2D-F5DC3F34F3AF}"/>
                                            </p:graphicEl>
                                          </p:spTgt>
                                        </p:tgtEl>
                                        <p:attrNameLst>
                                          <p:attrName>style.visibility</p:attrName>
                                        </p:attrNameLst>
                                      </p:cBhvr>
                                      <p:to>
                                        <p:strVal val="visible"/>
                                      </p:to>
                                    </p:set>
                                    <p:animEffect transition="in" filter="barn(inVertical)">
                                      <p:cBhvr>
                                        <p:cTn id="91" dur="500"/>
                                        <p:tgtEl>
                                          <p:spTgt spid="5">
                                            <p:graphicEl>
                                              <a:dgm id="{D46A9742-4AC8-49B3-8E2D-F5DC3F34F3AF}"/>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5">
                                            <p:graphicEl>
                                              <a:dgm id="{104B2354-718E-4984-B706-80B2DDC2648F}"/>
                                            </p:graphicEl>
                                          </p:spTgt>
                                        </p:tgtEl>
                                        <p:attrNameLst>
                                          <p:attrName>style.visibility</p:attrName>
                                        </p:attrNameLst>
                                      </p:cBhvr>
                                      <p:to>
                                        <p:strVal val="visible"/>
                                      </p:to>
                                    </p:set>
                                    <p:animEffect transition="in" filter="barn(inVertical)">
                                      <p:cBhvr>
                                        <p:cTn id="96" dur="500"/>
                                        <p:tgtEl>
                                          <p:spTgt spid="5">
                                            <p:graphicEl>
                                              <a:dgm id="{104B2354-718E-4984-B706-80B2DDC2648F}"/>
                                            </p:graphicEl>
                                          </p:spTgt>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5">
                                            <p:graphicEl>
                                              <a:dgm id="{F1DE5B1A-FB9D-4844-9041-3B7AA9572666}"/>
                                            </p:graphicEl>
                                          </p:spTgt>
                                        </p:tgtEl>
                                        <p:attrNameLst>
                                          <p:attrName>style.visibility</p:attrName>
                                        </p:attrNameLst>
                                      </p:cBhvr>
                                      <p:to>
                                        <p:strVal val="visible"/>
                                      </p:to>
                                    </p:set>
                                    <p:animEffect transition="in" filter="barn(inVertical)">
                                      <p:cBhvr>
                                        <p:cTn id="99" dur="500"/>
                                        <p:tgtEl>
                                          <p:spTgt spid="5">
                                            <p:graphicEl>
                                              <a:dgm id="{F1DE5B1A-FB9D-4844-9041-3B7AA9572666}"/>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5">
                                            <p:graphicEl>
                                              <a:dgm id="{2CB6A890-3417-49A6-BDDA-14CB83CCBDEF}"/>
                                            </p:graphicEl>
                                          </p:spTgt>
                                        </p:tgtEl>
                                        <p:attrNameLst>
                                          <p:attrName>style.visibility</p:attrName>
                                        </p:attrNameLst>
                                      </p:cBhvr>
                                      <p:to>
                                        <p:strVal val="visible"/>
                                      </p:to>
                                    </p:set>
                                    <p:animEffect transition="in" filter="barn(inVertical)">
                                      <p:cBhvr>
                                        <p:cTn id="104" dur="500"/>
                                        <p:tgtEl>
                                          <p:spTgt spid="5">
                                            <p:graphicEl>
                                              <a:dgm id="{2CB6A890-3417-49A6-BDDA-14CB83CCBDEF}"/>
                                            </p:graphicEl>
                                          </p:spTgt>
                                        </p:tgtEl>
                                      </p:cBhvr>
                                    </p:animEffect>
                                  </p:childTnLst>
                                </p:cTn>
                              </p:par>
                              <p:par>
                                <p:cTn id="105" presetID="16" presetClass="entr" presetSubtype="21" fill="hold" grpId="0" nodeType="withEffect">
                                  <p:stCondLst>
                                    <p:cond delay="0"/>
                                  </p:stCondLst>
                                  <p:childTnLst>
                                    <p:set>
                                      <p:cBhvr>
                                        <p:cTn id="106" dur="1" fill="hold">
                                          <p:stCondLst>
                                            <p:cond delay="0"/>
                                          </p:stCondLst>
                                        </p:cTn>
                                        <p:tgtEl>
                                          <p:spTgt spid="5">
                                            <p:graphicEl>
                                              <a:dgm id="{E25241AD-2358-4E80-AB83-F0219D874453}"/>
                                            </p:graphicEl>
                                          </p:spTgt>
                                        </p:tgtEl>
                                        <p:attrNameLst>
                                          <p:attrName>style.visibility</p:attrName>
                                        </p:attrNameLst>
                                      </p:cBhvr>
                                      <p:to>
                                        <p:strVal val="visible"/>
                                      </p:to>
                                    </p:set>
                                    <p:animEffect transition="in" filter="barn(inVertical)">
                                      <p:cBhvr>
                                        <p:cTn id="107" dur="500"/>
                                        <p:tgtEl>
                                          <p:spTgt spid="5">
                                            <p:graphicEl>
                                              <a:dgm id="{E25241AD-2358-4E80-AB83-F0219D874453}"/>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5">
                                            <p:graphicEl>
                                              <a:dgm id="{8B736696-143F-4F8C-9C43-180C9AB4C8C2}"/>
                                            </p:graphicEl>
                                          </p:spTgt>
                                        </p:tgtEl>
                                        <p:attrNameLst>
                                          <p:attrName>style.visibility</p:attrName>
                                        </p:attrNameLst>
                                      </p:cBhvr>
                                      <p:to>
                                        <p:strVal val="visible"/>
                                      </p:to>
                                    </p:set>
                                    <p:animEffect transition="in" filter="barn(inVertical)">
                                      <p:cBhvr>
                                        <p:cTn id="112" dur="500"/>
                                        <p:tgtEl>
                                          <p:spTgt spid="5">
                                            <p:graphicEl>
                                              <a:dgm id="{8B736696-143F-4F8C-9C43-180C9AB4C8C2}"/>
                                            </p:graphicEl>
                                          </p:spTgt>
                                        </p:tgtEl>
                                      </p:cBhvr>
                                    </p:animEffect>
                                  </p:childTnLst>
                                </p:cTn>
                              </p:par>
                              <p:par>
                                <p:cTn id="113" presetID="16" presetClass="entr" presetSubtype="21" fill="hold" grpId="0" nodeType="withEffect">
                                  <p:stCondLst>
                                    <p:cond delay="0"/>
                                  </p:stCondLst>
                                  <p:childTnLst>
                                    <p:set>
                                      <p:cBhvr>
                                        <p:cTn id="114" dur="1" fill="hold">
                                          <p:stCondLst>
                                            <p:cond delay="0"/>
                                          </p:stCondLst>
                                        </p:cTn>
                                        <p:tgtEl>
                                          <p:spTgt spid="5">
                                            <p:graphicEl>
                                              <a:dgm id="{E151B297-CD62-4062-9E4F-EC8C56B58936}"/>
                                            </p:graphicEl>
                                          </p:spTgt>
                                        </p:tgtEl>
                                        <p:attrNameLst>
                                          <p:attrName>style.visibility</p:attrName>
                                        </p:attrNameLst>
                                      </p:cBhvr>
                                      <p:to>
                                        <p:strVal val="visible"/>
                                      </p:to>
                                    </p:set>
                                    <p:animEffect transition="in" filter="barn(inVertical)">
                                      <p:cBhvr>
                                        <p:cTn id="115" dur="500"/>
                                        <p:tgtEl>
                                          <p:spTgt spid="5">
                                            <p:graphicEl>
                                              <a:dgm id="{E151B297-CD62-4062-9E4F-EC8C56B58936}"/>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grpId="0" nodeType="clickEffect">
                                  <p:stCondLst>
                                    <p:cond delay="0"/>
                                  </p:stCondLst>
                                  <p:childTnLst>
                                    <p:set>
                                      <p:cBhvr>
                                        <p:cTn id="119" dur="1" fill="hold">
                                          <p:stCondLst>
                                            <p:cond delay="0"/>
                                          </p:stCondLst>
                                        </p:cTn>
                                        <p:tgtEl>
                                          <p:spTgt spid="5">
                                            <p:graphicEl>
                                              <a:dgm id="{DA3297CD-B2CE-4D24-89CE-6B21366DEBFD}"/>
                                            </p:graphicEl>
                                          </p:spTgt>
                                        </p:tgtEl>
                                        <p:attrNameLst>
                                          <p:attrName>style.visibility</p:attrName>
                                        </p:attrNameLst>
                                      </p:cBhvr>
                                      <p:to>
                                        <p:strVal val="visible"/>
                                      </p:to>
                                    </p:set>
                                    <p:animEffect transition="in" filter="barn(inVertical)">
                                      <p:cBhvr>
                                        <p:cTn id="120" dur="500"/>
                                        <p:tgtEl>
                                          <p:spTgt spid="5">
                                            <p:graphicEl>
                                              <a:dgm id="{DA3297CD-B2CE-4D24-89CE-6B21366DEBFD}"/>
                                            </p:graphicEl>
                                          </p:spTgt>
                                        </p:tgtEl>
                                      </p:cBhvr>
                                    </p:animEffect>
                                  </p:childTnLst>
                                </p:cTn>
                              </p:par>
                              <p:par>
                                <p:cTn id="121" presetID="16" presetClass="entr" presetSubtype="21" fill="hold" grpId="0" nodeType="withEffect">
                                  <p:stCondLst>
                                    <p:cond delay="0"/>
                                  </p:stCondLst>
                                  <p:childTnLst>
                                    <p:set>
                                      <p:cBhvr>
                                        <p:cTn id="122" dur="1" fill="hold">
                                          <p:stCondLst>
                                            <p:cond delay="0"/>
                                          </p:stCondLst>
                                        </p:cTn>
                                        <p:tgtEl>
                                          <p:spTgt spid="5">
                                            <p:graphicEl>
                                              <a:dgm id="{1139172F-A77D-476B-87C1-59B7F2E945F3}"/>
                                            </p:graphicEl>
                                          </p:spTgt>
                                        </p:tgtEl>
                                        <p:attrNameLst>
                                          <p:attrName>style.visibility</p:attrName>
                                        </p:attrNameLst>
                                      </p:cBhvr>
                                      <p:to>
                                        <p:strVal val="visible"/>
                                      </p:to>
                                    </p:set>
                                    <p:animEffect transition="in" filter="barn(inVertical)">
                                      <p:cBhvr>
                                        <p:cTn id="123" dur="500"/>
                                        <p:tgtEl>
                                          <p:spTgt spid="5">
                                            <p:graphicEl>
                                              <a:dgm id="{1139172F-A77D-476B-87C1-59B7F2E945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ضوابط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3988846"/>
              </p:ext>
            </p:extLst>
          </p:nvPr>
        </p:nvGraphicFramePr>
        <p:xfrm>
          <a:off x="1" y="1556792"/>
          <a:ext cx="9144000"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6765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graphicEl>
                                              <a:dgm id="{5CAC813A-2CFC-4603-AAA7-588FDC5B56AF}"/>
                                            </p:graphicEl>
                                          </p:spTgt>
                                        </p:tgtEl>
                                        <p:attrNameLst>
                                          <p:attrName>style.visibility</p:attrName>
                                        </p:attrNameLst>
                                      </p:cBhvr>
                                      <p:to>
                                        <p:strVal val="visible"/>
                                      </p:to>
                                    </p:set>
                                    <p:animEffect transition="in" filter="barn(inVertical)">
                                      <p:cBhvr>
                                        <p:cTn id="14" dur="500"/>
                                        <p:tgtEl>
                                          <p:spTgt spid="4">
                                            <p:graphicEl>
                                              <a:dgm id="{5CAC813A-2CFC-4603-AAA7-588FDC5B56AF}"/>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graphicEl>
                                              <a:dgm id="{3F05F897-41D8-4C4A-B318-8EB3CBF4F38B}"/>
                                            </p:graphicEl>
                                          </p:spTgt>
                                        </p:tgtEl>
                                        <p:attrNameLst>
                                          <p:attrName>style.visibility</p:attrName>
                                        </p:attrNameLst>
                                      </p:cBhvr>
                                      <p:to>
                                        <p:strVal val="visible"/>
                                      </p:to>
                                    </p:set>
                                    <p:animEffect transition="in" filter="barn(inVertical)">
                                      <p:cBhvr>
                                        <p:cTn id="19" dur="500"/>
                                        <p:tgtEl>
                                          <p:spTgt spid="4">
                                            <p:graphicEl>
                                              <a:dgm id="{3F05F897-41D8-4C4A-B318-8EB3CBF4F38B}"/>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graphicEl>
                                              <a:dgm id="{89E7D5CC-6332-40D5-BF34-A6E26C27FEA5}"/>
                                            </p:graphicEl>
                                          </p:spTgt>
                                        </p:tgtEl>
                                        <p:attrNameLst>
                                          <p:attrName>style.visibility</p:attrName>
                                        </p:attrNameLst>
                                      </p:cBhvr>
                                      <p:to>
                                        <p:strVal val="visible"/>
                                      </p:to>
                                    </p:set>
                                    <p:animEffect transition="in" filter="barn(inVertical)">
                                      <p:cBhvr>
                                        <p:cTn id="24" dur="500"/>
                                        <p:tgtEl>
                                          <p:spTgt spid="4">
                                            <p:graphicEl>
                                              <a:dgm id="{89E7D5CC-6332-40D5-BF34-A6E26C27FEA5}"/>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
                                            <p:graphicEl>
                                              <a:dgm id="{A8AEBF83-94A3-46E4-AA44-27D56F267B0D}"/>
                                            </p:graphicEl>
                                          </p:spTgt>
                                        </p:tgtEl>
                                        <p:attrNameLst>
                                          <p:attrName>style.visibility</p:attrName>
                                        </p:attrNameLst>
                                      </p:cBhvr>
                                      <p:to>
                                        <p:strVal val="visible"/>
                                      </p:to>
                                    </p:set>
                                    <p:animEffect transition="in" filter="barn(inVertical)">
                                      <p:cBhvr>
                                        <p:cTn id="29" dur="500"/>
                                        <p:tgtEl>
                                          <p:spTgt spid="4">
                                            <p:graphicEl>
                                              <a:dgm id="{A8AEBF83-94A3-46E4-AA44-27D56F267B0D}"/>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4">
                                            <p:graphicEl>
                                              <a:dgm id="{06C2CB96-4549-4BB9-9693-D2E086BCAC16}"/>
                                            </p:graphicEl>
                                          </p:spTgt>
                                        </p:tgtEl>
                                        <p:attrNameLst>
                                          <p:attrName>style.visibility</p:attrName>
                                        </p:attrNameLst>
                                      </p:cBhvr>
                                      <p:to>
                                        <p:strVal val="visible"/>
                                      </p:to>
                                    </p:set>
                                    <p:animEffect transition="in" filter="barn(inVertical)">
                                      <p:cBhvr>
                                        <p:cTn id="32" dur="500"/>
                                        <p:tgtEl>
                                          <p:spTgt spid="4">
                                            <p:graphicEl>
                                              <a:dgm id="{06C2CB96-4549-4BB9-9693-D2E086BCAC16}"/>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graphicEl>
                                              <a:dgm id="{D7570090-08C0-4DB5-89A2-7FFC1CB100A2}"/>
                                            </p:graphicEl>
                                          </p:spTgt>
                                        </p:tgtEl>
                                        <p:attrNameLst>
                                          <p:attrName>style.visibility</p:attrName>
                                        </p:attrNameLst>
                                      </p:cBhvr>
                                      <p:to>
                                        <p:strVal val="visible"/>
                                      </p:to>
                                    </p:set>
                                    <p:animEffect transition="in" filter="barn(inVertical)">
                                      <p:cBhvr>
                                        <p:cTn id="37" dur="500"/>
                                        <p:tgtEl>
                                          <p:spTgt spid="4">
                                            <p:graphicEl>
                                              <a:dgm id="{D7570090-08C0-4DB5-89A2-7FFC1CB100A2}"/>
                                            </p:graphic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4">
                                            <p:graphicEl>
                                              <a:dgm id="{633B558D-6FAD-4F45-8391-9BCB902F9620}"/>
                                            </p:graphicEl>
                                          </p:spTgt>
                                        </p:tgtEl>
                                        <p:attrNameLst>
                                          <p:attrName>style.visibility</p:attrName>
                                        </p:attrNameLst>
                                      </p:cBhvr>
                                      <p:to>
                                        <p:strVal val="visible"/>
                                      </p:to>
                                    </p:set>
                                    <p:animEffect transition="in" filter="barn(inVertical)">
                                      <p:cBhvr>
                                        <p:cTn id="40" dur="500"/>
                                        <p:tgtEl>
                                          <p:spTgt spid="4">
                                            <p:graphicEl>
                                              <a:dgm id="{633B558D-6FAD-4F45-8391-9BCB902F9620}"/>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4">
                                            <p:graphicEl>
                                              <a:dgm id="{A5DEC9B8-EFCD-4D4C-AFD7-FE55D523C795}"/>
                                            </p:graphicEl>
                                          </p:spTgt>
                                        </p:tgtEl>
                                        <p:attrNameLst>
                                          <p:attrName>style.visibility</p:attrName>
                                        </p:attrNameLst>
                                      </p:cBhvr>
                                      <p:to>
                                        <p:strVal val="visible"/>
                                      </p:to>
                                    </p:set>
                                    <p:animEffect transition="in" filter="barn(inVertical)">
                                      <p:cBhvr>
                                        <p:cTn id="45" dur="500"/>
                                        <p:tgtEl>
                                          <p:spTgt spid="4">
                                            <p:graphicEl>
                                              <a:dgm id="{A5DEC9B8-EFCD-4D4C-AFD7-FE55D523C795}"/>
                                            </p:graphic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4">
                                            <p:graphicEl>
                                              <a:dgm id="{B5EF8623-0ED1-461A-9E9B-59EB011AF8B9}"/>
                                            </p:graphicEl>
                                          </p:spTgt>
                                        </p:tgtEl>
                                        <p:attrNameLst>
                                          <p:attrName>style.visibility</p:attrName>
                                        </p:attrNameLst>
                                      </p:cBhvr>
                                      <p:to>
                                        <p:strVal val="visible"/>
                                      </p:to>
                                    </p:set>
                                    <p:animEffect transition="in" filter="barn(inVertical)">
                                      <p:cBhvr>
                                        <p:cTn id="48" dur="500"/>
                                        <p:tgtEl>
                                          <p:spTgt spid="4">
                                            <p:graphicEl>
                                              <a:dgm id="{B5EF8623-0ED1-461A-9E9B-59EB011AF8B9}"/>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4">
                                            <p:graphicEl>
                                              <a:dgm id="{FFB58CF7-6454-4C36-B0D9-96CA0D10DBD5}"/>
                                            </p:graphicEl>
                                          </p:spTgt>
                                        </p:tgtEl>
                                        <p:attrNameLst>
                                          <p:attrName>style.visibility</p:attrName>
                                        </p:attrNameLst>
                                      </p:cBhvr>
                                      <p:to>
                                        <p:strVal val="visible"/>
                                      </p:to>
                                    </p:set>
                                    <p:animEffect transition="in" filter="barn(inVertical)">
                                      <p:cBhvr>
                                        <p:cTn id="53" dur="500"/>
                                        <p:tgtEl>
                                          <p:spTgt spid="4">
                                            <p:graphicEl>
                                              <a:dgm id="{FFB58CF7-6454-4C36-B0D9-96CA0D10DBD5}"/>
                                            </p:graphicEl>
                                          </p:spTgt>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4">
                                            <p:graphicEl>
                                              <a:dgm id="{378BFEB9-D7FC-4580-BFFB-4ECCDF504F18}"/>
                                            </p:graphicEl>
                                          </p:spTgt>
                                        </p:tgtEl>
                                        <p:attrNameLst>
                                          <p:attrName>style.visibility</p:attrName>
                                        </p:attrNameLst>
                                      </p:cBhvr>
                                      <p:to>
                                        <p:strVal val="visible"/>
                                      </p:to>
                                    </p:set>
                                    <p:animEffect transition="in" filter="barn(inVertical)">
                                      <p:cBhvr>
                                        <p:cTn id="56" dur="500"/>
                                        <p:tgtEl>
                                          <p:spTgt spid="4">
                                            <p:graphicEl>
                                              <a:dgm id="{378BFEB9-D7FC-4580-BFFB-4ECCDF504F1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ضوابط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0442302"/>
              </p:ext>
            </p:extLst>
          </p:nvPr>
        </p:nvGraphicFramePr>
        <p:xfrm>
          <a:off x="1" y="1124744"/>
          <a:ext cx="9144000" cy="5733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25860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graphicEl>
                                              <a:dgm id="{03544A4B-E012-4D7E-81DF-F08C9992D9FE}"/>
                                            </p:graphicEl>
                                          </p:spTgt>
                                        </p:tgtEl>
                                        <p:attrNameLst>
                                          <p:attrName>style.visibility</p:attrName>
                                        </p:attrNameLst>
                                      </p:cBhvr>
                                      <p:to>
                                        <p:strVal val="visible"/>
                                      </p:to>
                                    </p:set>
                                    <p:animEffect transition="in" filter="wheel(1)">
                                      <p:cBhvr>
                                        <p:cTn id="14" dur="2000"/>
                                        <p:tgtEl>
                                          <p:spTgt spid="5">
                                            <p:graphicEl>
                                              <a:dgm id="{03544A4B-E012-4D7E-81DF-F08C9992D9FE}"/>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graphicEl>
                                              <a:dgm id="{A2466F28-1104-4D5D-BDBC-BFECEE266D05}"/>
                                            </p:graphicEl>
                                          </p:spTgt>
                                        </p:tgtEl>
                                        <p:attrNameLst>
                                          <p:attrName>style.visibility</p:attrName>
                                        </p:attrNameLst>
                                      </p:cBhvr>
                                      <p:to>
                                        <p:strVal val="visible"/>
                                      </p:to>
                                    </p:set>
                                    <p:animEffect transition="in" filter="wheel(1)">
                                      <p:cBhvr>
                                        <p:cTn id="19" dur="2000"/>
                                        <p:tgtEl>
                                          <p:spTgt spid="5">
                                            <p:graphicEl>
                                              <a:dgm id="{A2466F28-1104-4D5D-BDBC-BFECEE266D05}"/>
                                            </p:graphic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5">
                                            <p:graphicEl>
                                              <a:dgm id="{1F5D1B09-98E5-4211-AD22-E539FE03B946}"/>
                                            </p:graphicEl>
                                          </p:spTgt>
                                        </p:tgtEl>
                                        <p:attrNameLst>
                                          <p:attrName>style.visibility</p:attrName>
                                        </p:attrNameLst>
                                      </p:cBhvr>
                                      <p:to>
                                        <p:strVal val="visible"/>
                                      </p:to>
                                    </p:set>
                                    <p:animEffect transition="in" filter="wheel(1)">
                                      <p:cBhvr>
                                        <p:cTn id="22" dur="2000"/>
                                        <p:tgtEl>
                                          <p:spTgt spid="5">
                                            <p:graphicEl>
                                              <a:dgm id="{1F5D1B09-98E5-4211-AD22-E539FE03B94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
                                            <p:graphicEl>
                                              <a:dgm id="{9A73D647-B82D-42C1-A57D-931A75A96CB4}"/>
                                            </p:graphicEl>
                                          </p:spTgt>
                                        </p:tgtEl>
                                        <p:attrNameLst>
                                          <p:attrName>style.visibility</p:attrName>
                                        </p:attrNameLst>
                                      </p:cBhvr>
                                      <p:to>
                                        <p:strVal val="visible"/>
                                      </p:to>
                                    </p:set>
                                    <p:animEffect transition="in" filter="wheel(1)">
                                      <p:cBhvr>
                                        <p:cTn id="27" dur="2000"/>
                                        <p:tgtEl>
                                          <p:spTgt spid="5">
                                            <p:graphicEl>
                                              <a:dgm id="{9A73D647-B82D-42C1-A57D-931A75A96CB4}"/>
                                            </p:graphicEl>
                                          </p:spTgt>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5">
                                            <p:graphicEl>
                                              <a:dgm id="{1E2F1F7F-9798-4E4E-BFFB-B8AF3FEF4ED2}"/>
                                            </p:graphicEl>
                                          </p:spTgt>
                                        </p:tgtEl>
                                        <p:attrNameLst>
                                          <p:attrName>style.visibility</p:attrName>
                                        </p:attrNameLst>
                                      </p:cBhvr>
                                      <p:to>
                                        <p:strVal val="visible"/>
                                      </p:to>
                                    </p:set>
                                    <p:animEffect transition="in" filter="wheel(1)">
                                      <p:cBhvr>
                                        <p:cTn id="30" dur="2000"/>
                                        <p:tgtEl>
                                          <p:spTgt spid="5">
                                            <p:graphicEl>
                                              <a:dgm id="{1E2F1F7F-9798-4E4E-BFFB-B8AF3FEF4ED2}"/>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5">
                                            <p:graphicEl>
                                              <a:dgm id="{D2FCA541-283A-409A-882D-6FDFB78CE47D}"/>
                                            </p:graphicEl>
                                          </p:spTgt>
                                        </p:tgtEl>
                                        <p:attrNameLst>
                                          <p:attrName>style.visibility</p:attrName>
                                        </p:attrNameLst>
                                      </p:cBhvr>
                                      <p:to>
                                        <p:strVal val="visible"/>
                                      </p:to>
                                    </p:set>
                                    <p:animEffect transition="in" filter="wheel(1)">
                                      <p:cBhvr>
                                        <p:cTn id="35" dur="2000"/>
                                        <p:tgtEl>
                                          <p:spTgt spid="5">
                                            <p:graphicEl>
                                              <a:dgm id="{D2FCA541-283A-409A-882D-6FDFB78CE47D}"/>
                                            </p:graphicEl>
                                          </p:spTgt>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5">
                                            <p:graphicEl>
                                              <a:dgm id="{62C5815B-6D07-4C91-86F3-30F39F7BB70E}"/>
                                            </p:graphicEl>
                                          </p:spTgt>
                                        </p:tgtEl>
                                        <p:attrNameLst>
                                          <p:attrName>style.visibility</p:attrName>
                                        </p:attrNameLst>
                                      </p:cBhvr>
                                      <p:to>
                                        <p:strVal val="visible"/>
                                      </p:to>
                                    </p:set>
                                    <p:animEffect transition="in" filter="wheel(1)">
                                      <p:cBhvr>
                                        <p:cTn id="38" dur="2000"/>
                                        <p:tgtEl>
                                          <p:spTgt spid="5">
                                            <p:graphicEl>
                                              <a:dgm id="{62C5815B-6D07-4C91-86F3-30F39F7BB70E}"/>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5">
                                            <p:graphicEl>
                                              <a:dgm id="{931D4D66-2AC0-46CD-A3B3-B0D44A95BB63}"/>
                                            </p:graphicEl>
                                          </p:spTgt>
                                        </p:tgtEl>
                                        <p:attrNameLst>
                                          <p:attrName>style.visibility</p:attrName>
                                        </p:attrNameLst>
                                      </p:cBhvr>
                                      <p:to>
                                        <p:strVal val="visible"/>
                                      </p:to>
                                    </p:set>
                                    <p:animEffect transition="in" filter="wheel(1)">
                                      <p:cBhvr>
                                        <p:cTn id="43" dur="2000"/>
                                        <p:tgtEl>
                                          <p:spTgt spid="5">
                                            <p:graphicEl>
                                              <a:dgm id="{931D4D66-2AC0-46CD-A3B3-B0D44A95BB63}"/>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5">
                                            <p:graphicEl>
                                              <a:dgm id="{74039B59-9FC6-4299-BCFC-7013A3B59BE0}"/>
                                            </p:graphicEl>
                                          </p:spTgt>
                                        </p:tgtEl>
                                        <p:attrNameLst>
                                          <p:attrName>style.visibility</p:attrName>
                                        </p:attrNameLst>
                                      </p:cBhvr>
                                      <p:to>
                                        <p:strVal val="visible"/>
                                      </p:to>
                                    </p:set>
                                    <p:animEffect transition="in" filter="wheel(1)">
                                      <p:cBhvr>
                                        <p:cTn id="46" dur="2000"/>
                                        <p:tgtEl>
                                          <p:spTgt spid="5">
                                            <p:graphicEl>
                                              <a:dgm id="{74039B59-9FC6-4299-BCFC-7013A3B59BE0}"/>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5">
                                            <p:graphicEl>
                                              <a:dgm id="{AFA6FD3D-5B4B-4325-A5D5-EF24F580338E}"/>
                                            </p:graphicEl>
                                          </p:spTgt>
                                        </p:tgtEl>
                                        <p:attrNameLst>
                                          <p:attrName>style.visibility</p:attrName>
                                        </p:attrNameLst>
                                      </p:cBhvr>
                                      <p:to>
                                        <p:strVal val="visible"/>
                                      </p:to>
                                    </p:set>
                                    <p:animEffect transition="in" filter="wheel(1)">
                                      <p:cBhvr>
                                        <p:cTn id="51" dur="2000"/>
                                        <p:tgtEl>
                                          <p:spTgt spid="5">
                                            <p:graphicEl>
                                              <a:dgm id="{AFA6FD3D-5B4B-4325-A5D5-EF24F580338E}"/>
                                            </p:graphicEl>
                                          </p:spTgt>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5">
                                            <p:graphicEl>
                                              <a:dgm id="{9FB1A504-F739-4DA3-8FC3-4E0A90E7C7C0}"/>
                                            </p:graphicEl>
                                          </p:spTgt>
                                        </p:tgtEl>
                                        <p:attrNameLst>
                                          <p:attrName>style.visibility</p:attrName>
                                        </p:attrNameLst>
                                      </p:cBhvr>
                                      <p:to>
                                        <p:strVal val="visible"/>
                                      </p:to>
                                    </p:set>
                                    <p:animEffect transition="in" filter="wheel(1)">
                                      <p:cBhvr>
                                        <p:cTn id="54" dur="2000"/>
                                        <p:tgtEl>
                                          <p:spTgt spid="5">
                                            <p:graphicEl>
                                              <a:dgm id="{9FB1A504-F739-4DA3-8FC3-4E0A90E7C7C0}"/>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5">
                                            <p:graphicEl>
                                              <a:dgm id="{3D2BACE3-37A8-4150-BE89-6648069DAAC9}"/>
                                            </p:graphicEl>
                                          </p:spTgt>
                                        </p:tgtEl>
                                        <p:attrNameLst>
                                          <p:attrName>style.visibility</p:attrName>
                                        </p:attrNameLst>
                                      </p:cBhvr>
                                      <p:to>
                                        <p:strVal val="visible"/>
                                      </p:to>
                                    </p:set>
                                    <p:animEffect transition="in" filter="wheel(1)">
                                      <p:cBhvr>
                                        <p:cTn id="59" dur="2000"/>
                                        <p:tgtEl>
                                          <p:spTgt spid="5">
                                            <p:graphicEl>
                                              <a:dgm id="{3D2BACE3-37A8-4150-BE89-6648069DAAC9}"/>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5">
                                            <p:graphicEl>
                                              <a:dgm id="{40490B14-01B4-4C49-8701-EDA01300529E}"/>
                                            </p:graphicEl>
                                          </p:spTgt>
                                        </p:tgtEl>
                                        <p:attrNameLst>
                                          <p:attrName>style.visibility</p:attrName>
                                        </p:attrNameLst>
                                      </p:cBhvr>
                                      <p:to>
                                        <p:strVal val="visible"/>
                                      </p:to>
                                    </p:set>
                                    <p:animEffect transition="in" filter="wheel(1)">
                                      <p:cBhvr>
                                        <p:cTn id="64" dur="2000"/>
                                        <p:tgtEl>
                                          <p:spTgt spid="5">
                                            <p:graphicEl>
                                              <a:dgm id="{40490B14-01B4-4C49-8701-EDA01300529E}"/>
                                            </p:graphicEl>
                                          </p:spTgt>
                                        </p:tgtEl>
                                      </p:cBhvr>
                                    </p:animEffect>
                                  </p:childTnLst>
                                </p:cTn>
                              </p:par>
                              <p:par>
                                <p:cTn id="65" presetID="21" presetClass="entr" presetSubtype="1" fill="hold" grpId="0" nodeType="withEffect">
                                  <p:stCondLst>
                                    <p:cond delay="0"/>
                                  </p:stCondLst>
                                  <p:childTnLst>
                                    <p:set>
                                      <p:cBhvr>
                                        <p:cTn id="66" dur="1" fill="hold">
                                          <p:stCondLst>
                                            <p:cond delay="0"/>
                                          </p:stCondLst>
                                        </p:cTn>
                                        <p:tgtEl>
                                          <p:spTgt spid="5">
                                            <p:graphicEl>
                                              <a:dgm id="{7C589090-C0D3-411D-BD4D-6C0B21D81000}"/>
                                            </p:graphicEl>
                                          </p:spTgt>
                                        </p:tgtEl>
                                        <p:attrNameLst>
                                          <p:attrName>style.visibility</p:attrName>
                                        </p:attrNameLst>
                                      </p:cBhvr>
                                      <p:to>
                                        <p:strVal val="visible"/>
                                      </p:to>
                                    </p:set>
                                    <p:animEffect transition="in" filter="wheel(1)">
                                      <p:cBhvr>
                                        <p:cTn id="67" dur="2000"/>
                                        <p:tgtEl>
                                          <p:spTgt spid="5">
                                            <p:graphicEl>
                                              <a:dgm id="{7C589090-C0D3-411D-BD4D-6C0B21D81000}"/>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5">
                                            <p:graphicEl>
                                              <a:dgm id="{C5A472BA-AE8F-458E-8847-742A9DDD3C95}"/>
                                            </p:graphicEl>
                                          </p:spTgt>
                                        </p:tgtEl>
                                        <p:attrNameLst>
                                          <p:attrName>style.visibility</p:attrName>
                                        </p:attrNameLst>
                                      </p:cBhvr>
                                      <p:to>
                                        <p:strVal val="visible"/>
                                      </p:to>
                                    </p:set>
                                    <p:animEffect transition="in" filter="wheel(1)">
                                      <p:cBhvr>
                                        <p:cTn id="72" dur="2000"/>
                                        <p:tgtEl>
                                          <p:spTgt spid="5">
                                            <p:graphicEl>
                                              <a:dgm id="{C5A472BA-AE8F-458E-8847-742A9DDD3C95}"/>
                                            </p:graphicEl>
                                          </p:spTgt>
                                        </p:tgtEl>
                                      </p:cBhvr>
                                    </p:animEffect>
                                  </p:childTnLst>
                                </p:cTn>
                              </p:par>
                              <p:par>
                                <p:cTn id="73" presetID="21" presetClass="entr" presetSubtype="1" fill="hold" grpId="0" nodeType="withEffect">
                                  <p:stCondLst>
                                    <p:cond delay="0"/>
                                  </p:stCondLst>
                                  <p:childTnLst>
                                    <p:set>
                                      <p:cBhvr>
                                        <p:cTn id="74" dur="1" fill="hold">
                                          <p:stCondLst>
                                            <p:cond delay="0"/>
                                          </p:stCondLst>
                                        </p:cTn>
                                        <p:tgtEl>
                                          <p:spTgt spid="5">
                                            <p:graphicEl>
                                              <a:dgm id="{38CE29FC-0FCD-46C3-8C30-F16C4F428810}"/>
                                            </p:graphicEl>
                                          </p:spTgt>
                                        </p:tgtEl>
                                        <p:attrNameLst>
                                          <p:attrName>style.visibility</p:attrName>
                                        </p:attrNameLst>
                                      </p:cBhvr>
                                      <p:to>
                                        <p:strVal val="visible"/>
                                      </p:to>
                                    </p:set>
                                    <p:animEffect transition="in" filter="wheel(1)">
                                      <p:cBhvr>
                                        <p:cTn id="75" dur="2000"/>
                                        <p:tgtEl>
                                          <p:spTgt spid="5">
                                            <p:graphicEl>
                                              <a:dgm id="{38CE29FC-0FCD-46C3-8C30-F16C4F4288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ضوابط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659811"/>
              </p:ext>
            </p:extLst>
          </p:nvPr>
        </p:nvGraphicFramePr>
        <p:xfrm>
          <a:off x="179512" y="1556792"/>
          <a:ext cx="896448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6204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graphicEl>
                                              <a:dgm id="{EFA5339F-3BD3-4F64-A862-BF18F098D9B9}"/>
                                            </p:graphicEl>
                                          </p:spTgt>
                                        </p:tgtEl>
                                        <p:attrNameLst>
                                          <p:attrName>style.visibility</p:attrName>
                                        </p:attrNameLst>
                                      </p:cBhvr>
                                      <p:to>
                                        <p:strVal val="visible"/>
                                      </p:to>
                                    </p:set>
                                    <p:animEffect transition="in" filter="wheel(1)">
                                      <p:cBhvr>
                                        <p:cTn id="14" dur="2000"/>
                                        <p:tgtEl>
                                          <p:spTgt spid="4">
                                            <p:graphicEl>
                                              <a:dgm id="{EFA5339F-3BD3-4F64-A862-BF18F098D9B9}"/>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graphicEl>
                                              <a:dgm id="{728C227A-A828-4C24-A990-605B44A91577}"/>
                                            </p:graphicEl>
                                          </p:spTgt>
                                        </p:tgtEl>
                                        <p:attrNameLst>
                                          <p:attrName>style.visibility</p:attrName>
                                        </p:attrNameLst>
                                      </p:cBhvr>
                                      <p:to>
                                        <p:strVal val="visible"/>
                                      </p:to>
                                    </p:set>
                                    <p:animEffect transition="in" filter="wheel(1)">
                                      <p:cBhvr>
                                        <p:cTn id="19" dur="2000"/>
                                        <p:tgtEl>
                                          <p:spTgt spid="4">
                                            <p:graphicEl>
                                              <a:dgm id="{728C227A-A828-4C24-A990-605B44A91577}"/>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graphicEl>
                                              <a:dgm id="{0CB8D1F7-ED91-4530-9221-688C1A0EE87A}"/>
                                            </p:graphicEl>
                                          </p:spTgt>
                                        </p:tgtEl>
                                        <p:attrNameLst>
                                          <p:attrName>style.visibility</p:attrName>
                                        </p:attrNameLst>
                                      </p:cBhvr>
                                      <p:to>
                                        <p:strVal val="visible"/>
                                      </p:to>
                                    </p:set>
                                    <p:animEffect transition="in" filter="wheel(1)">
                                      <p:cBhvr>
                                        <p:cTn id="24" dur="2000"/>
                                        <p:tgtEl>
                                          <p:spTgt spid="4">
                                            <p:graphicEl>
                                              <a:dgm id="{0CB8D1F7-ED91-4530-9221-688C1A0EE87A}"/>
                                            </p:graphicEl>
                                          </p:spTgt>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4">
                                            <p:graphicEl>
                                              <a:dgm id="{DC95E40F-4DEB-4948-9AEB-47FE47F47487}"/>
                                            </p:graphicEl>
                                          </p:spTgt>
                                        </p:tgtEl>
                                        <p:attrNameLst>
                                          <p:attrName>style.visibility</p:attrName>
                                        </p:attrNameLst>
                                      </p:cBhvr>
                                      <p:to>
                                        <p:strVal val="visible"/>
                                      </p:to>
                                    </p:set>
                                    <p:animEffect transition="in" filter="wheel(1)">
                                      <p:cBhvr>
                                        <p:cTn id="27" dur="2000"/>
                                        <p:tgtEl>
                                          <p:spTgt spid="4">
                                            <p:graphicEl>
                                              <a:dgm id="{DC95E40F-4DEB-4948-9AEB-47FE47F4748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graphicEl>
                                              <a:dgm id="{E1155C2F-4794-490E-B598-95FB05103582}"/>
                                            </p:graphicEl>
                                          </p:spTgt>
                                        </p:tgtEl>
                                        <p:attrNameLst>
                                          <p:attrName>style.visibility</p:attrName>
                                        </p:attrNameLst>
                                      </p:cBhvr>
                                      <p:to>
                                        <p:strVal val="visible"/>
                                      </p:to>
                                    </p:set>
                                    <p:animEffect transition="in" filter="wheel(1)">
                                      <p:cBhvr>
                                        <p:cTn id="32" dur="2000"/>
                                        <p:tgtEl>
                                          <p:spTgt spid="4">
                                            <p:graphicEl>
                                              <a:dgm id="{E1155C2F-4794-490E-B598-95FB05103582}"/>
                                            </p:graphic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4">
                                            <p:graphicEl>
                                              <a:dgm id="{7B686719-1824-4DCA-B995-BF6E5095B76D}"/>
                                            </p:graphicEl>
                                          </p:spTgt>
                                        </p:tgtEl>
                                        <p:attrNameLst>
                                          <p:attrName>style.visibility</p:attrName>
                                        </p:attrNameLst>
                                      </p:cBhvr>
                                      <p:to>
                                        <p:strVal val="visible"/>
                                      </p:to>
                                    </p:set>
                                    <p:animEffect transition="in" filter="wheel(1)">
                                      <p:cBhvr>
                                        <p:cTn id="35" dur="2000"/>
                                        <p:tgtEl>
                                          <p:spTgt spid="4">
                                            <p:graphicEl>
                                              <a:dgm id="{7B686719-1824-4DCA-B995-BF6E5095B76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4">
                                            <p:graphicEl>
                                              <a:dgm id="{C9D41D28-38F8-4E09-9D16-EBB2DB16F299}"/>
                                            </p:graphicEl>
                                          </p:spTgt>
                                        </p:tgtEl>
                                        <p:attrNameLst>
                                          <p:attrName>style.visibility</p:attrName>
                                        </p:attrNameLst>
                                      </p:cBhvr>
                                      <p:to>
                                        <p:strVal val="visible"/>
                                      </p:to>
                                    </p:set>
                                    <p:animEffect transition="in" filter="wheel(1)">
                                      <p:cBhvr>
                                        <p:cTn id="40" dur="2000"/>
                                        <p:tgtEl>
                                          <p:spTgt spid="4">
                                            <p:graphicEl>
                                              <a:dgm id="{C9D41D28-38F8-4E09-9D16-EBB2DB16F299}"/>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4">
                                            <p:graphicEl>
                                              <a:dgm id="{4284B6CC-16CC-4AEB-8A4C-20BC8E80F9A6}"/>
                                            </p:graphicEl>
                                          </p:spTgt>
                                        </p:tgtEl>
                                        <p:attrNameLst>
                                          <p:attrName>style.visibility</p:attrName>
                                        </p:attrNameLst>
                                      </p:cBhvr>
                                      <p:to>
                                        <p:strVal val="visible"/>
                                      </p:to>
                                    </p:set>
                                    <p:animEffect transition="in" filter="wheel(1)">
                                      <p:cBhvr>
                                        <p:cTn id="45" dur="2000"/>
                                        <p:tgtEl>
                                          <p:spTgt spid="4">
                                            <p:graphicEl>
                                              <a:dgm id="{4284B6CC-16CC-4AEB-8A4C-20BC8E80F9A6}"/>
                                            </p:graphicEl>
                                          </p:spTgt>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4">
                                            <p:graphicEl>
                                              <a:dgm id="{4CE4B883-FED5-4431-89AF-144EEAA38C7B}"/>
                                            </p:graphicEl>
                                          </p:spTgt>
                                        </p:tgtEl>
                                        <p:attrNameLst>
                                          <p:attrName>style.visibility</p:attrName>
                                        </p:attrNameLst>
                                      </p:cBhvr>
                                      <p:to>
                                        <p:strVal val="visible"/>
                                      </p:to>
                                    </p:set>
                                    <p:animEffect transition="in" filter="wheel(1)">
                                      <p:cBhvr>
                                        <p:cTn id="48" dur="2000"/>
                                        <p:tgtEl>
                                          <p:spTgt spid="4">
                                            <p:graphicEl>
                                              <a:dgm id="{4CE4B883-FED5-4431-89AF-144EEAA38C7B}"/>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4">
                                            <p:graphicEl>
                                              <a:dgm id="{568A09E2-5435-4F0E-A83D-387F4EF64666}"/>
                                            </p:graphicEl>
                                          </p:spTgt>
                                        </p:tgtEl>
                                        <p:attrNameLst>
                                          <p:attrName>style.visibility</p:attrName>
                                        </p:attrNameLst>
                                      </p:cBhvr>
                                      <p:to>
                                        <p:strVal val="visible"/>
                                      </p:to>
                                    </p:set>
                                    <p:animEffect transition="in" filter="wheel(1)">
                                      <p:cBhvr>
                                        <p:cTn id="53" dur="2000"/>
                                        <p:tgtEl>
                                          <p:spTgt spid="4">
                                            <p:graphicEl>
                                              <a:dgm id="{568A09E2-5435-4F0E-A83D-387F4EF64666}"/>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4">
                                            <p:graphicEl>
                                              <a:dgm id="{37375601-4725-411A-A1B1-1B839BCC0A3E}"/>
                                            </p:graphicEl>
                                          </p:spTgt>
                                        </p:tgtEl>
                                        <p:attrNameLst>
                                          <p:attrName>style.visibility</p:attrName>
                                        </p:attrNameLst>
                                      </p:cBhvr>
                                      <p:to>
                                        <p:strVal val="visible"/>
                                      </p:to>
                                    </p:set>
                                    <p:animEffect transition="in" filter="wheel(1)">
                                      <p:cBhvr>
                                        <p:cTn id="58" dur="2000"/>
                                        <p:tgtEl>
                                          <p:spTgt spid="4">
                                            <p:graphicEl>
                                              <a:dgm id="{37375601-4725-411A-A1B1-1B839BCC0A3E}"/>
                                            </p:graphicEl>
                                          </p:spTgt>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4">
                                            <p:graphicEl>
                                              <a:dgm id="{FD9DD089-A6C6-4C5A-AC2E-3F611E456AE0}"/>
                                            </p:graphicEl>
                                          </p:spTgt>
                                        </p:tgtEl>
                                        <p:attrNameLst>
                                          <p:attrName>style.visibility</p:attrName>
                                        </p:attrNameLst>
                                      </p:cBhvr>
                                      <p:to>
                                        <p:strVal val="visible"/>
                                      </p:to>
                                    </p:set>
                                    <p:animEffect transition="in" filter="wheel(1)">
                                      <p:cBhvr>
                                        <p:cTn id="61" dur="2000"/>
                                        <p:tgtEl>
                                          <p:spTgt spid="4">
                                            <p:graphicEl>
                                              <a:dgm id="{FD9DD089-A6C6-4C5A-AC2E-3F611E456AE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ضوابط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0554034"/>
              </p:ext>
            </p:extLst>
          </p:nvPr>
        </p:nvGraphicFramePr>
        <p:xfrm>
          <a:off x="1" y="1556792"/>
          <a:ext cx="9140664" cy="5289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9064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graphicEl>
                                              <a:dgm id="{86333445-5296-4497-8E6D-C5F41DE6FD97}"/>
                                            </p:graphicEl>
                                          </p:spTgt>
                                        </p:tgtEl>
                                        <p:attrNameLst>
                                          <p:attrName>style.visibility</p:attrName>
                                        </p:attrNameLst>
                                      </p:cBhvr>
                                      <p:to>
                                        <p:strVal val="visible"/>
                                      </p:to>
                                    </p:set>
                                    <p:animEffect transition="in" filter="fade">
                                      <p:cBhvr>
                                        <p:cTn id="14" dur="2000"/>
                                        <p:tgtEl>
                                          <p:spTgt spid="5">
                                            <p:graphicEl>
                                              <a:dgm id="{86333445-5296-4497-8E6D-C5F41DE6FD97}"/>
                                            </p:graphicEl>
                                          </p:spTgt>
                                        </p:tgtEl>
                                      </p:cBhvr>
                                    </p:animEffect>
                                    <p:anim calcmode="lin" valueType="num">
                                      <p:cBhvr>
                                        <p:cTn id="15" dur="2000" fill="hold"/>
                                        <p:tgtEl>
                                          <p:spTgt spid="5">
                                            <p:graphicEl>
                                              <a:dgm id="{86333445-5296-4497-8E6D-C5F41DE6FD97}"/>
                                            </p:graphicEl>
                                          </p:spTgt>
                                        </p:tgtEl>
                                        <p:attrNameLst>
                                          <p:attrName>ppt_w</p:attrName>
                                        </p:attrNameLst>
                                      </p:cBhvr>
                                      <p:tavLst>
                                        <p:tav tm="0" fmla="#ppt_w*sin(2.5*pi*$)">
                                          <p:val>
                                            <p:fltVal val="0"/>
                                          </p:val>
                                        </p:tav>
                                        <p:tav tm="100000">
                                          <p:val>
                                            <p:fltVal val="1"/>
                                          </p:val>
                                        </p:tav>
                                      </p:tavLst>
                                    </p:anim>
                                    <p:anim calcmode="lin" valueType="num">
                                      <p:cBhvr>
                                        <p:cTn id="16" dur="2000" fill="hold"/>
                                        <p:tgtEl>
                                          <p:spTgt spid="5">
                                            <p:graphicEl>
                                              <a:dgm id="{86333445-5296-4497-8E6D-C5F41DE6FD97}"/>
                                            </p:graphic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graphicEl>
                                              <a:dgm id="{F848C0A2-D14E-4F27-A02C-CD304CCBE7FD}"/>
                                            </p:graphicEl>
                                          </p:spTgt>
                                        </p:tgtEl>
                                        <p:attrNameLst>
                                          <p:attrName>style.visibility</p:attrName>
                                        </p:attrNameLst>
                                      </p:cBhvr>
                                      <p:to>
                                        <p:strVal val="visible"/>
                                      </p:to>
                                    </p:set>
                                    <p:animEffect transition="in" filter="fade">
                                      <p:cBhvr>
                                        <p:cTn id="21" dur="2000"/>
                                        <p:tgtEl>
                                          <p:spTgt spid="5">
                                            <p:graphicEl>
                                              <a:dgm id="{F848C0A2-D14E-4F27-A02C-CD304CCBE7FD}"/>
                                            </p:graphicEl>
                                          </p:spTgt>
                                        </p:tgtEl>
                                      </p:cBhvr>
                                    </p:animEffect>
                                    <p:anim calcmode="lin" valueType="num">
                                      <p:cBhvr>
                                        <p:cTn id="22" dur="2000" fill="hold"/>
                                        <p:tgtEl>
                                          <p:spTgt spid="5">
                                            <p:graphicEl>
                                              <a:dgm id="{F848C0A2-D14E-4F27-A02C-CD304CCBE7FD}"/>
                                            </p:graphicEl>
                                          </p:spTgt>
                                        </p:tgtEl>
                                        <p:attrNameLst>
                                          <p:attrName>ppt_w</p:attrName>
                                        </p:attrNameLst>
                                      </p:cBhvr>
                                      <p:tavLst>
                                        <p:tav tm="0" fmla="#ppt_w*sin(2.5*pi*$)">
                                          <p:val>
                                            <p:fltVal val="0"/>
                                          </p:val>
                                        </p:tav>
                                        <p:tav tm="100000">
                                          <p:val>
                                            <p:fltVal val="1"/>
                                          </p:val>
                                        </p:tav>
                                      </p:tavLst>
                                    </p:anim>
                                    <p:anim calcmode="lin" valueType="num">
                                      <p:cBhvr>
                                        <p:cTn id="23" dur="2000" fill="hold"/>
                                        <p:tgtEl>
                                          <p:spTgt spid="5">
                                            <p:graphicEl>
                                              <a:dgm id="{F848C0A2-D14E-4F27-A02C-CD304CCBE7FD}"/>
                                            </p:graphicEl>
                                          </p:spTgt>
                                        </p:tgtEl>
                                        <p:attrNameLst>
                                          <p:attrName>ppt_h</p:attrName>
                                        </p:attrNameLst>
                                      </p:cBhvr>
                                      <p:tavLst>
                                        <p:tav tm="0">
                                          <p:val>
                                            <p:strVal val="#ppt_h"/>
                                          </p:val>
                                        </p:tav>
                                        <p:tav tm="100000">
                                          <p:val>
                                            <p:strVal val="#ppt_h"/>
                                          </p:val>
                                        </p:tav>
                                      </p:tavLst>
                                    </p:anim>
                                  </p:childTnLst>
                                </p:cTn>
                              </p:par>
                              <p:par>
                                <p:cTn id="24" presetID="45" presetClass="entr" presetSubtype="0" fill="hold" grpId="0" nodeType="withEffect">
                                  <p:stCondLst>
                                    <p:cond delay="0"/>
                                  </p:stCondLst>
                                  <p:childTnLst>
                                    <p:set>
                                      <p:cBhvr>
                                        <p:cTn id="25" dur="1" fill="hold">
                                          <p:stCondLst>
                                            <p:cond delay="0"/>
                                          </p:stCondLst>
                                        </p:cTn>
                                        <p:tgtEl>
                                          <p:spTgt spid="5">
                                            <p:graphicEl>
                                              <a:dgm id="{4BE1D807-2302-401C-937C-BA33BF27EC4C}"/>
                                            </p:graphicEl>
                                          </p:spTgt>
                                        </p:tgtEl>
                                        <p:attrNameLst>
                                          <p:attrName>style.visibility</p:attrName>
                                        </p:attrNameLst>
                                      </p:cBhvr>
                                      <p:to>
                                        <p:strVal val="visible"/>
                                      </p:to>
                                    </p:set>
                                    <p:animEffect transition="in" filter="fade">
                                      <p:cBhvr>
                                        <p:cTn id="26" dur="2000"/>
                                        <p:tgtEl>
                                          <p:spTgt spid="5">
                                            <p:graphicEl>
                                              <a:dgm id="{4BE1D807-2302-401C-937C-BA33BF27EC4C}"/>
                                            </p:graphicEl>
                                          </p:spTgt>
                                        </p:tgtEl>
                                      </p:cBhvr>
                                    </p:animEffect>
                                    <p:anim calcmode="lin" valueType="num">
                                      <p:cBhvr>
                                        <p:cTn id="27" dur="2000" fill="hold"/>
                                        <p:tgtEl>
                                          <p:spTgt spid="5">
                                            <p:graphicEl>
                                              <a:dgm id="{4BE1D807-2302-401C-937C-BA33BF27EC4C}"/>
                                            </p:graphicEl>
                                          </p:spTgt>
                                        </p:tgtEl>
                                        <p:attrNameLst>
                                          <p:attrName>ppt_w</p:attrName>
                                        </p:attrNameLst>
                                      </p:cBhvr>
                                      <p:tavLst>
                                        <p:tav tm="0" fmla="#ppt_w*sin(2.5*pi*$)">
                                          <p:val>
                                            <p:fltVal val="0"/>
                                          </p:val>
                                        </p:tav>
                                        <p:tav tm="100000">
                                          <p:val>
                                            <p:fltVal val="1"/>
                                          </p:val>
                                        </p:tav>
                                      </p:tavLst>
                                    </p:anim>
                                    <p:anim calcmode="lin" valueType="num">
                                      <p:cBhvr>
                                        <p:cTn id="28" dur="2000" fill="hold"/>
                                        <p:tgtEl>
                                          <p:spTgt spid="5">
                                            <p:graphicEl>
                                              <a:dgm id="{4BE1D807-2302-401C-937C-BA33BF27EC4C}"/>
                                            </p:graphic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5">
                                            <p:graphicEl>
                                              <a:dgm id="{C8F4E6AA-EAD5-450C-BB65-0ACFEF6AE154}"/>
                                            </p:graphicEl>
                                          </p:spTgt>
                                        </p:tgtEl>
                                        <p:attrNameLst>
                                          <p:attrName>style.visibility</p:attrName>
                                        </p:attrNameLst>
                                      </p:cBhvr>
                                      <p:to>
                                        <p:strVal val="visible"/>
                                      </p:to>
                                    </p:set>
                                    <p:animEffect transition="in" filter="fade">
                                      <p:cBhvr>
                                        <p:cTn id="33" dur="2000"/>
                                        <p:tgtEl>
                                          <p:spTgt spid="5">
                                            <p:graphicEl>
                                              <a:dgm id="{C8F4E6AA-EAD5-450C-BB65-0ACFEF6AE154}"/>
                                            </p:graphicEl>
                                          </p:spTgt>
                                        </p:tgtEl>
                                      </p:cBhvr>
                                    </p:animEffect>
                                    <p:anim calcmode="lin" valueType="num">
                                      <p:cBhvr>
                                        <p:cTn id="34" dur="2000" fill="hold"/>
                                        <p:tgtEl>
                                          <p:spTgt spid="5">
                                            <p:graphicEl>
                                              <a:dgm id="{C8F4E6AA-EAD5-450C-BB65-0ACFEF6AE154}"/>
                                            </p:graphicEl>
                                          </p:spTgt>
                                        </p:tgtEl>
                                        <p:attrNameLst>
                                          <p:attrName>ppt_w</p:attrName>
                                        </p:attrNameLst>
                                      </p:cBhvr>
                                      <p:tavLst>
                                        <p:tav tm="0" fmla="#ppt_w*sin(2.5*pi*$)">
                                          <p:val>
                                            <p:fltVal val="0"/>
                                          </p:val>
                                        </p:tav>
                                        <p:tav tm="100000">
                                          <p:val>
                                            <p:fltVal val="1"/>
                                          </p:val>
                                        </p:tav>
                                      </p:tavLst>
                                    </p:anim>
                                    <p:anim calcmode="lin" valueType="num">
                                      <p:cBhvr>
                                        <p:cTn id="35" dur="2000" fill="hold"/>
                                        <p:tgtEl>
                                          <p:spTgt spid="5">
                                            <p:graphicEl>
                                              <a:dgm id="{C8F4E6AA-EAD5-450C-BB65-0ACFEF6AE154}"/>
                                            </p:graphic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5">
                                            <p:graphicEl>
                                              <a:dgm id="{0B6C85C2-F4B8-4BB8-A69D-21857E18BA65}"/>
                                            </p:graphicEl>
                                          </p:spTgt>
                                        </p:tgtEl>
                                        <p:attrNameLst>
                                          <p:attrName>style.visibility</p:attrName>
                                        </p:attrNameLst>
                                      </p:cBhvr>
                                      <p:to>
                                        <p:strVal val="visible"/>
                                      </p:to>
                                    </p:set>
                                    <p:animEffect transition="in" filter="fade">
                                      <p:cBhvr>
                                        <p:cTn id="40" dur="2000"/>
                                        <p:tgtEl>
                                          <p:spTgt spid="5">
                                            <p:graphicEl>
                                              <a:dgm id="{0B6C85C2-F4B8-4BB8-A69D-21857E18BA65}"/>
                                            </p:graphicEl>
                                          </p:spTgt>
                                        </p:tgtEl>
                                      </p:cBhvr>
                                    </p:animEffect>
                                    <p:anim calcmode="lin" valueType="num">
                                      <p:cBhvr>
                                        <p:cTn id="41" dur="2000" fill="hold"/>
                                        <p:tgtEl>
                                          <p:spTgt spid="5">
                                            <p:graphicEl>
                                              <a:dgm id="{0B6C85C2-F4B8-4BB8-A69D-21857E18BA65}"/>
                                            </p:graphicEl>
                                          </p:spTgt>
                                        </p:tgtEl>
                                        <p:attrNameLst>
                                          <p:attrName>ppt_w</p:attrName>
                                        </p:attrNameLst>
                                      </p:cBhvr>
                                      <p:tavLst>
                                        <p:tav tm="0" fmla="#ppt_w*sin(2.5*pi*$)">
                                          <p:val>
                                            <p:fltVal val="0"/>
                                          </p:val>
                                        </p:tav>
                                        <p:tav tm="100000">
                                          <p:val>
                                            <p:fltVal val="1"/>
                                          </p:val>
                                        </p:tav>
                                      </p:tavLst>
                                    </p:anim>
                                    <p:anim calcmode="lin" valueType="num">
                                      <p:cBhvr>
                                        <p:cTn id="42" dur="2000" fill="hold"/>
                                        <p:tgtEl>
                                          <p:spTgt spid="5">
                                            <p:graphicEl>
                                              <a:dgm id="{0B6C85C2-F4B8-4BB8-A69D-21857E18BA65}"/>
                                            </p:graphicEl>
                                          </p:spTgt>
                                        </p:tgtEl>
                                        <p:attrNameLst>
                                          <p:attrName>ppt_h</p:attrName>
                                        </p:attrNameLst>
                                      </p:cBhvr>
                                      <p:tavLst>
                                        <p:tav tm="0">
                                          <p:val>
                                            <p:strVal val="#ppt_h"/>
                                          </p:val>
                                        </p:tav>
                                        <p:tav tm="100000">
                                          <p:val>
                                            <p:strVal val="#ppt_h"/>
                                          </p:val>
                                        </p:tav>
                                      </p:tavLst>
                                    </p:anim>
                                  </p:childTnLst>
                                </p:cTn>
                              </p:par>
                              <p:par>
                                <p:cTn id="43" presetID="45" presetClass="entr" presetSubtype="0" fill="hold" grpId="0" nodeType="withEffect">
                                  <p:stCondLst>
                                    <p:cond delay="0"/>
                                  </p:stCondLst>
                                  <p:childTnLst>
                                    <p:set>
                                      <p:cBhvr>
                                        <p:cTn id="44" dur="1" fill="hold">
                                          <p:stCondLst>
                                            <p:cond delay="0"/>
                                          </p:stCondLst>
                                        </p:cTn>
                                        <p:tgtEl>
                                          <p:spTgt spid="5">
                                            <p:graphicEl>
                                              <a:dgm id="{937BAED7-71AC-4B20-B1D7-C986F4DD642D}"/>
                                            </p:graphicEl>
                                          </p:spTgt>
                                        </p:tgtEl>
                                        <p:attrNameLst>
                                          <p:attrName>style.visibility</p:attrName>
                                        </p:attrNameLst>
                                      </p:cBhvr>
                                      <p:to>
                                        <p:strVal val="visible"/>
                                      </p:to>
                                    </p:set>
                                    <p:animEffect transition="in" filter="fade">
                                      <p:cBhvr>
                                        <p:cTn id="45" dur="2000"/>
                                        <p:tgtEl>
                                          <p:spTgt spid="5">
                                            <p:graphicEl>
                                              <a:dgm id="{937BAED7-71AC-4B20-B1D7-C986F4DD642D}"/>
                                            </p:graphicEl>
                                          </p:spTgt>
                                        </p:tgtEl>
                                      </p:cBhvr>
                                    </p:animEffect>
                                    <p:anim calcmode="lin" valueType="num">
                                      <p:cBhvr>
                                        <p:cTn id="46" dur="2000" fill="hold"/>
                                        <p:tgtEl>
                                          <p:spTgt spid="5">
                                            <p:graphicEl>
                                              <a:dgm id="{937BAED7-71AC-4B20-B1D7-C986F4DD642D}"/>
                                            </p:graphicEl>
                                          </p:spTgt>
                                        </p:tgtEl>
                                        <p:attrNameLst>
                                          <p:attrName>ppt_w</p:attrName>
                                        </p:attrNameLst>
                                      </p:cBhvr>
                                      <p:tavLst>
                                        <p:tav tm="0" fmla="#ppt_w*sin(2.5*pi*$)">
                                          <p:val>
                                            <p:fltVal val="0"/>
                                          </p:val>
                                        </p:tav>
                                        <p:tav tm="100000">
                                          <p:val>
                                            <p:fltVal val="1"/>
                                          </p:val>
                                        </p:tav>
                                      </p:tavLst>
                                    </p:anim>
                                    <p:anim calcmode="lin" valueType="num">
                                      <p:cBhvr>
                                        <p:cTn id="47" dur="2000" fill="hold"/>
                                        <p:tgtEl>
                                          <p:spTgt spid="5">
                                            <p:graphicEl>
                                              <a:dgm id="{937BAED7-71AC-4B20-B1D7-C986F4DD642D}"/>
                                            </p:graphic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grpId="0" nodeType="clickEffect">
                                  <p:stCondLst>
                                    <p:cond delay="0"/>
                                  </p:stCondLst>
                                  <p:childTnLst>
                                    <p:set>
                                      <p:cBhvr>
                                        <p:cTn id="51" dur="1" fill="hold">
                                          <p:stCondLst>
                                            <p:cond delay="0"/>
                                          </p:stCondLst>
                                        </p:cTn>
                                        <p:tgtEl>
                                          <p:spTgt spid="5">
                                            <p:graphicEl>
                                              <a:dgm id="{6B84F5F0-32C1-4417-9D21-6BAD6EA2221C}"/>
                                            </p:graphicEl>
                                          </p:spTgt>
                                        </p:tgtEl>
                                        <p:attrNameLst>
                                          <p:attrName>style.visibility</p:attrName>
                                        </p:attrNameLst>
                                      </p:cBhvr>
                                      <p:to>
                                        <p:strVal val="visible"/>
                                      </p:to>
                                    </p:set>
                                    <p:animEffect transition="in" filter="fade">
                                      <p:cBhvr>
                                        <p:cTn id="52" dur="2000"/>
                                        <p:tgtEl>
                                          <p:spTgt spid="5">
                                            <p:graphicEl>
                                              <a:dgm id="{6B84F5F0-32C1-4417-9D21-6BAD6EA2221C}"/>
                                            </p:graphicEl>
                                          </p:spTgt>
                                        </p:tgtEl>
                                      </p:cBhvr>
                                    </p:animEffect>
                                    <p:anim calcmode="lin" valueType="num">
                                      <p:cBhvr>
                                        <p:cTn id="53" dur="2000" fill="hold"/>
                                        <p:tgtEl>
                                          <p:spTgt spid="5">
                                            <p:graphicEl>
                                              <a:dgm id="{6B84F5F0-32C1-4417-9D21-6BAD6EA2221C}"/>
                                            </p:graphicEl>
                                          </p:spTgt>
                                        </p:tgtEl>
                                        <p:attrNameLst>
                                          <p:attrName>ppt_w</p:attrName>
                                        </p:attrNameLst>
                                      </p:cBhvr>
                                      <p:tavLst>
                                        <p:tav tm="0" fmla="#ppt_w*sin(2.5*pi*$)">
                                          <p:val>
                                            <p:fltVal val="0"/>
                                          </p:val>
                                        </p:tav>
                                        <p:tav tm="100000">
                                          <p:val>
                                            <p:fltVal val="1"/>
                                          </p:val>
                                        </p:tav>
                                      </p:tavLst>
                                    </p:anim>
                                    <p:anim calcmode="lin" valueType="num">
                                      <p:cBhvr>
                                        <p:cTn id="54" dur="2000" fill="hold"/>
                                        <p:tgtEl>
                                          <p:spTgt spid="5">
                                            <p:graphicEl>
                                              <a:dgm id="{6B84F5F0-32C1-4417-9D21-6BAD6EA2221C}"/>
                                            </p:graphic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grpId="0" nodeType="clickEffect">
                                  <p:stCondLst>
                                    <p:cond delay="0"/>
                                  </p:stCondLst>
                                  <p:childTnLst>
                                    <p:set>
                                      <p:cBhvr>
                                        <p:cTn id="58" dur="1" fill="hold">
                                          <p:stCondLst>
                                            <p:cond delay="0"/>
                                          </p:stCondLst>
                                        </p:cTn>
                                        <p:tgtEl>
                                          <p:spTgt spid="5">
                                            <p:graphicEl>
                                              <a:dgm id="{543DB370-A559-4A16-BADC-314EE11E2616}"/>
                                            </p:graphicEl>
                                          </p:spTgt>
                                        </p:tgtEl>
                                        <p:attrNameLst>
                                          <p:attrName>style.visibility</p:attrName>
                                        </p:attrNameLst>
                                      </p:cBhvr>
                                      <p:to>
                                        <p:strVal val="visible"/>
                                      </p:to>
                                    </p:set>
                                    <p:animEffect transition="in" filter="fade">
                                      <p:cBhvr>
                                        <p:cTn id="59" dur="2000"/>
                                        <p:tgtEl>
                                          <p:spTgt spid="5">
                                            <p:graphicEl>
                                              <a:dgm id="{543DB370-A559-4A16-BADC-314EE11E2616}"/>
                                            </p:graphicEl>
                                          </p:spTgt>
                                        </p:tgtEl>
                                      </p:cBhvr>
                                    </p:animEffect>
                                    <p:anim calcmode="lin" valueType="num">
                                      <p:cBhvr>
                                        <p:cTn id="60" dur="2000" fill="hold"/>
                                        <p:tgtEl>
                                          <p:spTgt spid="5">
                                            <p:graphicEl>
                                              <a:dgm id="{543DB370-A559-4A16-BADC-314EE11E2616}"/>
                                            </p:graphicEl>
                                          </p:spTgt>
                                        </p:tgtEl>
                                        <p:attrNameLst>
                                          <p:attrName>ppt_w</p:attrName>
                                        </p:attrNameLst>
                                      </p:cBhvr>
                                      <p:tavLst>
                                        <p:tav tm="0" fmla="#ppt_w*sin(2.5*pi*$)">
                                          <p:val>
                                            <p:fltVal val="0"/>
                                          </p:val>
                                        </p:tav>
                                        <p:tav tm="100000">
                                          <p:val>
                                            <p:fltVal val="1"/>
                                          </p:val>
                                        </p:tav>
                                      </p:tavLst>
                                    </p:anim>
                                    <p:anim calcmode="lin" valueType="num">
                                      <p:cBhvr>
                                        <p:cTn id="61" dur="2000" fill="hold"/>
                                        <p:tgtEl>
                                          <p:spTgt spid="5">
                                            <p:graphicEl>
                                              <a:dgm id="{543DB370-A559-4A16-BADC-314EE11E2616}"/>
                                            </p:graphicEl>
                                          </p:spTgt>
                                        </p:tgtEl>
                                        <p:attrNameLst>
                                          <p:attrName>ppt_h</p:attrName>
                                        </p:attrNameLst>
                                      </p:cBhvr>
                                      <p:tavLst>
                                        <p:tav tm="0">
                                          <p:val>
                                            <p:strVal val="#ppt_h"/>
                                          </p:val>
                                        </p:tav>
                                        <p:tav tm="100000">
                                          <p:val>
                                            <p:strVal val="#ppt_h"/>
                                          </p:val>
                                        </p:tav>
                                      </p:tavLst>
                                    </p:anim>
                                  </p:childTnLst>
                                </p:cTn>
                              </p:par>
                              <p:par>
                                <p:cTn id="62" presetID="45" presetClass="entr" presetSubtype="0" fill="hold" grpId="0" nodeType="withEffect">
                                  <p:stCondLst>
                                    <p:cond delay="0"/>
                                  </p:stCondLst>
                                  <p:childTnLst>
                                    <p:set>
                                      <p:cBhvr>
                                        <p:cTn id="63" dur="1" fill="hold">
                                          <p:stCondLst>
                                            <p:cond delay="0"/>
                                          </p:stCondLst>
                                        </p:cTn>
                                        <p:tgtEl>
                                          <p:spTgt spid="5">
                                            <p:graphicEl>
                                              <a:dgm id="{65B26214-2310-408A-9CE8-1BAD48115162}"/>
                                            </p:graphicEl>
                                          </p:spTgt>
                                        </p:tgtEl>
                                        <p:attrNameLst>
                                          <p:attrName>style.visibility</p:attrName>
                                        </p:attrNameLst>
                                      </p:cBhvr>
                                      <p:to>
                                        <p:strVal val="visible"/>
                                      </p:to>
                                    </p:set>
                                    <p:animEffect transition="in" filter="fade">
                                      <p:cBhvr>
                                        <p:cTn id="64" dur="2000"/>
                                        <p:tgtEl>
                                          <p:spTgt spid="5">
                                            <p:graphicEl>
                                              <a:dgm id="{65B26214-2310-408A-9CE8-1BAD48115162}"/>
                                            </p:graphicEl>
                                          </p:spTgt>
                                        </p:tgtEl>
                                      </p:cBhvr>
                                    </p:animEffect>
                                    <p:anim calcmode="lin" valueType="num">
                                      <p:cBhvr>
                                        <p:cTn id="65" dur="2000" fill="hold"/>
                                        <p:tgtEl>
                                          <p:spTgt spid="5">
                                            <p:graphicEl>
                                              <a:dgm id="{65B26214-2310-408A-9CE8-1BAD48115162}"/>
                                            </p:graphicEl>
                                          </p:spTgt>
                                        </p:tgtEl>
                                        <p:attrNameLst>
                                          <p:attrName>ppt_w</p:attrName>
                                        </p:attrNameLst>
                                      </p:cBhvr>
                                      <p:tavLst>
                                        <p:tav tm="0" fmla="#ppt_w*sin(2.5*pi*$)">
                                          <p:val>
                                            <p:fltVal val="0"/>
                                          </p:val>
                                        </p:tav>
                                        <p:tav tm="100000">
                                          <p:val>
                                            <p:fltVal val="1"/>
                                          </p:val>
                                        </p:tav>
                                      </p:tavLst>
                                    </p:anim>
                                    <p:anim calcmode="lin" valueType="num">
                                      <p:cBhvr>
                                        <p:cTn id="66" dur="2000" fill="hold"/>
                                        <p:tgtEl>
                                          <p:spTgt spid="5">
                                            <p:graphicEl>
                                              <a:dgm id="{65B26214-2310-408A-9CE8-1BAD48115162}"/>
                                            </p:graphic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grpId="0" nodeType="clickEffect">
                                  <p:stCondLst>
                                    <p:cond delay="0"/>
                                  </p:stCondLst>
                                  <p:childTnLst>
                                    <p:set>
                                      <p:cBhvr>
                                        <p:cTn id="70" dur="1" fill="hold">
                                          <p:stCondLst>
                                            <p:cond delay="0"/>
                                          </p:stCondLst>
                                        </p:cTn>
                                        <p:tgtEl>
                                          <p:spTgt spid="5">
                                            <p:graphicEl>
                                              <a:dgm id="{2D7C0ECF-696C-4117-AF95-B5269DF184B0}"/>
                                            </p:graphicEl>
                                          </p:spTgt>
                                        </p:tgtEl>
                                        <p:attrNameLst>
                                          <p:attrName>style.visibility</p:attrName>
                                        </p:attrNameLst>
                                      </p:cBhvr>
                                      <p:to>
                                        <p:strVal val="visible"/>
                                      </p:to>
                                    </p:set>
                                    <p:animEffect transition="in" filter="fade">
                                      <p:cBhvr>
                                        <p:cTn id="71" dur="2000"/>
                                        <p:tgtEl>
                                          <p:spTgt spid="5">
                                            <p:graphicEl>
                                              <a:dgm id="{2D7C0ECF-696C-4117-AF95-B5269DF184B0}"/>
                                            </p:graphicEl>
                                          </p:spTgt>
                                        </p:tgtEl>
                                      </p:cBhvr>
                                    </p:animEffect>
                                    <p:anim calcmode="lin" valueType="num">
                                      <p:cBhvr>
                                        <p:cTn id="72" dur="2000" fill="hold"/>
                                        <p:tgtEl>
                                          <p:spTgt spid="5">
                                            <p:graphicEl>
                                              <a:dgm id="{2D7C0ECF-696C-4117-AF95-B5269DF184B0}"/>
                                            </p:graphicEl>
                                          </p:spTgt>
                                        </p:tgtEl>
                                        <p:attrNameLst>
                                          <p:attrName>ppt_w</p:attrName>
                                        </p:attrNameLst>
                                      </p:cBhvr>
                                      <p:tavLst>
                                        <p:tav tm="0" fmla="#ppt_w*sin(2.5*pi*$)">
                                          <p:val>
                                            <p:fltVal val="0"/>
                                          </p:val>
                                        </p:tav>
                                        <p:tav tm="100000">
                                          <p:val>
                                            <p:fltVal val="1"/>
                                          </p:val>
                                        </p:tav>
                                      </p:tavLst>
                                    </p:anim>
                                    <p:anim calcmode="lin" valueType="num">
                                      <p:cBhvr>
                                        <p:cTn id="73" dur="2000" fill="hold"/>
                                        <p:tgtEl>
                                          <p:spTgt spid="5">
                                            <p:graphicEl>
                                              <a:dgm id="{2D7C0ECF-696C-4117-AF95-B5269DF184B0}"/>
                                            </p:graphicEl>
                                          </p:spTgt>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45" presetClass="entr" presetSubtype="0" fill="hold" grpId="0" nodeType="clickEffect">
                                  <p:stCondLst>
                                    <p:cond delay="0"/>
                                  </p:stCondLst>
                                  <p:childTnLst>
                                    <p:set>
                                      <p:cBhvr>
                                        <p:cTn id="77" dur="1" fill="hold">
                                          <p:stCondLst>
                                            <p:cond delay="0"/>
                                          </p:stCondLst>
                                        </p:cTn>
                                        <p:tgtEl>
                                          <p:spTgt spid="5">
                                            <p:graphicEl>
                                              <a:dgm id="{9C62C033-92A8-4E7C-A790-42E65EDA3C80}"/>
                                            </p:graphicEl>
                                          </p:spTgt>
                                        </p:tgtEl>
                                        <p:attrNameLst>
                                          <p:attrName>style.visibility</p:attrName>
                                        </p:attrNameLst>
                                      </p:cBhvr>
                                      <p:to>
                                        <p:strVal val="visible"/>
                                      </p:to>
                                    </p:set>
                                    <p:animEffect transition="in" filter="fade">
                                      <p:cBhvr>
                                        <p:cTn id="78" dur="2000"/>
                                        <p:tgtEl>
                                          <p:spTgt spid="5">
                                            <p:graphicEl>
                                              <a:dgm id="{9C62C033-92A8-4E7C-A790-42E65EDA3C80}"/>
                                            </p:graphicEl>
                                          </p:spTgt>
                                        </p:tgtEl>
                                      </p:cBhvr>
                                    </p:animEffect>
                                    <p:anim calcmode="lin" valueType="num">
                                      <p:cBhvr>
                                        <p:cTn id="79" dur="2000" fill="hold"/>
                                        <p:tgtEl>
                                          <p:spTgt spid="5">
                                            <p:graphicEl>
                                              <a:dgm id="{9C62C033-92A8-4E7C-A790-42E65EDA3C80}"/>
                                            </p:graphicEl>
                                          </p:spTgt>
                                        </p:tgtEl>
                                        <p:attrNameLst>
                                          <p:attrName>ppt_w</p:attrName>
                                        </p:attrNameLst>
                                      </p:cBhvr>
                                      <p:tavLst>
                                        <p:tav tm="0" fmla="#ppt_w*sin(2.5*pi*$)">
                                          <p:val>
                                            <p:fltVal val="0"/>
                                          </p:val>
                                        </p:tav>
                                        <p:tav tm="100000">
                                          <p:val>
                                            <p:fltVal val="1"/>
                                          </p:val>
                                        </p:tav>
                                      </p:tavLst>
                                    </p:anim>
                                    <p:anim calcmode="lin" valueType="num">
                                      <p:cBhvr>
                                        <p:cTn id="80" dur="2000" fill="hold"/>
                                        <p:tgtEl>
                                          <p:spTgt spid="5">
                                            <p:graphicEl>
                                              <a:dgm id="{9C62C033-92A8-4E7C-A790-42E65EDA3C80}"/>
                                            </p:graphicEl>
                                          </p:spTgt>
                                        </p:tgtEl>
                                        <p:attrNameLst>
                                          <p:attrName>ppt_h</p:attrName>
                                        </p:attrNameLst>
                                      </p:cBhvr>
                                      <p:tavLst>
                                        <p:tav tm="0">
                                          <p:val>
                                            <p:strVal val="#ppt_h"/>
                                          </p:val>
                                        </p:tav>
                                        <p:tav tm="100000">
                                          <p:val>
                                            <p:strVal val="#ppt_h"/>
                                          </p:val>
                                        </p:tav>
                                      </p:tavLst>
                                    </p:anim>
                                  </p:childTnLst>
                                </p:cTn>
                              </p:par>
                              <p:par>
                                <p:cTn id="81" presetID="45" presetClass="entr" presetSubtype="0" fill="hold" grpId="0" nodeType="withEffect">
                                  <p:stCondLst>
                                    <p:cond delay="0"/>
                                  </p:stCondLst>
                                  <p:childTnLst>
                                    <p:set>
                                      <p:cBhvr>
                                        <p:cTn id="82" dur="1" fill="hold">
                                          <p:stCondLst>
                                            <p:cond delay="0"/>
                                          </p:stCondLst>
                                        </p:cTn>
                                        <p:tgtEl>
                                          <p:spTgt spid="5">
                                            <p:graphicEl>
                                              <a:dgm id="{46A41215-49C4-4441-B3D0-B7FF4506CF31}"/>
                                            </p:graphicEl>
                                          </p:spTgt>
                                        </p:tgtEl>
                                        <p:attrNameLst>
                                          <p:attrName>style.visibility</p:attrName>
                                        </p:attrNameLst>
                                      </p:cBhvr>
                                      <p:to>
                                        <p:strVal val="visible"/>
                                      </p:to>
                                    </p:set>
                                    <p:animEffect transition="in" filter="fade">
                                      <p:cBhvr>
                                        <p:cTn id="83" dur="2000"/>
                                        <p:tgtEl>
                                          <p:spTgt spid="5">
                                            <p:graphicEl>
                                              <a:dgm id="{46A41215-49C4-4441-B3D0-B7FF4506CF31}"/>
                                            </p:graphicEl>
                                          </p:spTgt>
                                        </p:tgtEl>
                                      </p:cBhvr>
                                    </p:animEffect>
                                    <p:anim calcmode="lin" valueType="num">
                                      <p:cBhvr>
                                        <p:cTn id="84" dur="2000" fill="hold"/>
                                        <p:tgtEl>
                                          <p:spTgt spid="5">
                                            <p:graphicEl>
                                              <a:dgm id="{46A41215-49C4-4441-B3D0-B7FF4506CF31}"/>
                                            </p:graphicEl>
                                          </p:spTgt>
                                        </p:tgtEl>
                                        <p:attrNameLst>
                                          <p:attrName>ppt_w</p:attrName>
                                        </p:attrNameLst>
                                      </p:cBhvr>
                                      <p:tavLst>
                                        <p:tav tm="0" fmla="#ppt_w*sin(2.5*pi*$)">
                                          <p:val>
                                            <p:fltVal val="0"/>
                                          </p:val>
                                        </p:tav>
                                        <p:tav tm="100000">
                                          <p:val>
                                            <p:fltVal val="1"/>
                                          </p:val>
                                        </p:tav>
                                      </p:tavLst>
                                    </p:anim>
                                    <p:anim calcmode="lin" valueType="num">
                                      <p:cBhvr>
                                        <p:cTn id="85" dur="2000" fill="hold"/>
                                        <p:tgtEl>
                                          <p:spTgt spid="5">
                                            <p:graphicEl>
                                              <a:dgm id="{46A41215-49C4-4441-B3D0-B7FF4506CF31}"/>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نهم</a:t>
            </a:r>
            <a:b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آیات شفاعت</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0101556"/>
              </p:ext>
            </p:extLst>
          </p:nvPr>
        </p:nvGraphicFramePr>
        <p:xfrm>
          <a:off x="1" y="1628800"/>
          <a:ext cx="91440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3552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graphicEl>
                                              <a:dgm id="{9C07F8CC-0764-4B83-8E32-353977D7CFEB}"/>
                                            </p:graphicEl>
                                          </p:spTgt>
                                        </p:tgtEl>
                                        <p:attrNameLst>
                                          <p:attrName>style.visibility</p:attrName>
                                        </p:attrNameLst>
                                      </p:cBhvr>
                                      <p:to>
                                        <p:strVal val="visible"/>
                                      </p:to>
                                    </p:set>
                                    <p:anim calcmode="lin" valueType="num">
                                      <p:cBhvr additive="base">
                                        <p:cTn id="14" dur="500" fill="hold"/>
                                        <p:tgtEl>
                                          <p:spTgt spid="4">
                                            <p:graphicEl>
                                              <a:dgm id="{9C07F8CC-0764-4B83-8E32-353977D7CFEB}"/>
                                            </p:graphic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graphicEl>
                                              <a:dgm id="{9C07F8CC-0764-4B83-8E32-353977D7CFEB}"/>
                                            </p:graphic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graphicEl>
                                              <a:dgm id="{5D51566F-CC3F-4E18-BC2A-31522B16FA5B}"/>
                                            </p:graphicEl>
                                          </p:spTgt>
                                        </p:tgtEl>
                                        <p:attrNameLst>
                                          <p:attrName>style.visibility</p:attrName>
                                        </p:attrNameLst>
                                      </p:cBhvr>
                                      <p:to>
                                        <p:strVal val="visible"/>
                                      </p:to>
                                    </p:set>
                                    <p:anim calcmode="lin" valueType="num">
                                      <p:cBhvr additive="base">
                                        <p:cTn id="20" dur="500" fill="hold"/>
                                        <p:tgtEl>
                                          <p:spTgt spid="4">
                                            <p:graphicEl>
                                              <a:dgm id="{5D51566F-CC3F-4E18-BC2A-31522B16FA5B}"/>
                                            </p:graphic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graphicEl>
                                              <a:dgm id="{5D51566F-CC3F-4E18-BC2A-31522B16FA5B}"/>
                                            </p:graphic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
                                            <p:graphicEl>
                                              <a:dgm id="{266B1B63-EC29-4452-8C3A-AE33ADF89D99}"/>
                                            </p:graphicEl>
                                          </p:spTgt>
                                        </p:tgtEl>
                                        <p:attrNameLst>
                                          <p:attrName>style.visibility</p:attrName>
                                        </p:attrNameLst>
                                      </p:cBhvr>
                                      <p:to>
                                        <p:strVal val="visible"/>
                                      </p:to>
                                    </p:set>
                                    <p:anim calcmode="lin" valueType="num">
                                      <p:cBhvr additive="base">
                                        <p:cTn id="24" dur="500" fill="hold"/>
                                        <p:tgtEl>
                                          <p:spTgt spid="4">
                                            <p:graphicEl>
                                              <a:dgm id="{266B1B63-EC29-4452-8C3A-AE33ADF89D99}"/>
                                            </p:graphic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graphicEl>
                                              <a:dgm id="{266B1B63-EC29-4452-8C3A-AE33ADF89D99}"/>
                                            </p:graphic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graphicEl>
                                              <a:dgm id="{E29E7C47-728A-4A35-90BC-D059EA9F6ECC}"/>
                                            </p:graphicEl>
                                          </p:spTgt>
                                        </p:tgtEl>
                                        <p:attrNameLst>
                                          <p:attrName>style.visibility</p:attrName>
                                        </p:attrNameLst>
                                      </p:cBhvr>
                                      <p:to>
                                        <p:strVal val="visible"/>
                                      </p:to>
                                    </p:set>
                                    <p:anim calcmode="lin" valueType="num">
                                      <p:cBhvr additive="base">
                                        <p:cTn id="30" dur="500" fill="hold"/>
                                        <p:tgtEl>
                                          <p:spTgt spid="4">
                                            <p:graphicEl>
                                              <a:dgm id="{E29E7C47-728A-4A35-90BC-D059EA9F6ECC}"/>
                                            </p:graphic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graphicEl>
                                              <a:dgm id="{E29E7C47-728A-4A35-90BC-D059EA9F6ECC}"/>
                                            </p:graphic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4">
                                            <p:graphicEl>
                                              <a:dgm id="{4E0B7674-6238-4158-800A-2487423CF56F}"/>
                                            </p:graphicEl>
                                          </p:spTgt>
                                        </p:tgtEl>
                                        <p:attrNameLst>
                                          <p:attrName>style.visibility</p:attrName>
                                        </p:attrNameLst>
                                      </p:cBhvr>
                                      <p:to>
                                        <p:strVal val="visible"/>
                                      </p:to>
                                    </p:set>
                                    <p:anim calcmode="lin" valueType="num">
                                      <p:cBhvr additive="base">
                                        <p:cTn id="34" dur="500" fill="hold"/>
                                        <p:tgtEl>
                                          <p:spTgt spid="4">
                                            <p:graphicEl>
                                              <a:dgm id="{4E0B7674-6238-4158-800A-2487423CF56F}"/>
                                            </p:graphic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graphicEl>
                                              <a:dgm id="{4E0B7674-6238-4158-800A-2487423CF56F}"/>
                                            </p:graphic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graphicEl>
                                              <a:dgm id="{A8328526-3D19-4983-89C7-CA09123E2C69}"/>
                                            </p:graphicEl>
                                          </p:spTgt>
                                        </p:tgtEl>
                                        <p:attrNameLst>
                                          <p:attrName>style.visibility</p:attrName>
                                        </p:attrNameLst>
                                      </p:cBhvr>
                                      <p:to>
                                        <p:strVal val="visible"/>
                                      </p:to>
                                    </p:set>
                                    <p:anim calcmode="lin" valueType="num">
                                      <p:cBhvr additive="base">
                                        <p:cTn id="40" dur="500" fill="hold"/>
                                        <p:tgtEl>
                                          <p:spTgt spid="4">
                                            <p:graphicEl>
                                              <a:dgm id="{A8328526-3D19-4983-89C7-CA09123E2C69}"/>
                                            </p:graphic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graphicEl>
                                              <a:dgm id="{A8328526-3D19-4983-89C7-CA09123E2C69}"/>
                                            </p:graphic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
                                            <p:graphicEl>
                                              <a:dgm id="{3EE434DF-32F7-4FD9-8855-72F93186475D}"/>
                                            </p:graphicEl>
                                          </p:spTgt>
                                        </p:tgtEl>
                                        <p:attrNameLst>
                                          <p:attrName>style.visibility</p:attrName>
                                        </p:attrNameLst>
                                      </p:cBhvr>
                                      <p:to>
                                        <p:strVal val="visible"/>
                                      </p:to>
                                    </p:set>
                                    <p:anim calcmode="lin" valueType="num">
                                      <p:cBhvr additive="base">
                                        <p:cTn id="44" dur="500" fill="hold"/>
                                        <p:tgtEl>
                                          <p:spTgt spid="4">
                                            <p:graphicEl>
                                              <a:dgm id="{3EE434DF-32F7-4FD9-8855-72F93186475D}"/>
                                            </p:graphic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graphicEl>
                                              <a:dgm id="{3EE434DF-32F7-4FD9-8855-72F93186475D}"/>
                                            </p:graphic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graphicEl>
                                              <a:dgm id="{2E0EB74B-71FB-4301-8C24-9F1119DB5F1A}"/>
                                            </p:graphicEl>
                                          </p:spTgt>
                                        </p:tgtEl>
                                        <p:attrNameLst>
                                          <p:attrName>style.visibility</p:attrName>
                                        </p:attrNameLst>
                                      </p:cBhvr>
                                      <p:to>
                                        <p:strVal val="visible"/>
                                      </p:to>
                                    </p:set>
                                    <p:anim calcmode="lin" valueType="num">
                                      <p:cBhvr additive="base">
                                        <p:cTn id="50" dur="500" fill="hold"/>
                                        <p:tgtEl>
                                          <p:spTgt spid="4">
                                            <p:graphicEl>
                                              <a:dgm id="{2E0EB74B-71FB-4301-8C24-9F1119DB5F1A}"/>
                                            </p:graphic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graphicEl>
                                              <a:dgm id="{2E0EB74B-71FB-4301-8C24-9F1119DB5F1A}"/>
                                            </p:graphic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
                                            <p:graphicEl>
                                              <a:dgm id="{02EE9F3A-C105-4AF8-8ECC-B482F1EB33E0}"/>
                                            </p:graphicEl>
                                          </p:spTgt>
                                        </p:tgtEl>
                                        <p:attrNameLst>
                                          <p:attrName>style.visibility</p:attrName>
                                        </p:attrNameLst>
                                      </p:cBhvr>
                                      <p:to>
                                        <p:strVal val="visible"/>
                                      </p:to>
                                    </p:set>
                                    <p:anim calcmode="lin" valueType="num">
                                      <p:cBhvr additive="base">
                                        <p:cTn id="54" dur="500" fill="hold"/>
                                        <p:tgtEl>
                                          <p:spTgt spid="4">
                                            <p:graphicEl>
                                              <a:dgm id="{02EE9F3A-C105-4AF8-8ECC-B482F1EB33E0}"/>
                                            </p:graphic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graphicEl>
                                              <a:dgm id="{02EE9F3A-C105-4AF8-8ECC-B482F1EB33E0}"/>
                                            </p:graphic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
                                            <p:graphicEl>
                                              <a:dgm id="{B1BCC810-8EBE-4909-B51D-11C485305A3F}"/>
                                            </p:graphicEl>
                                          </p:spTgt>
                                        </p:tgtEl>
                                        <p:attrNameLst>
                                          <p:attrName>style.visibility</p:attrName>
                                        </p:attrNameLst>
                                      </p:cBhvr>
                                      <p:to>
                                        <p:strVal val="visible"/>
                                      </p:to>
                                    </p:set>
                                    <p:anim calcmode="lin" valueType="num">
                                      <p:cBhvr additive="base">
                                        <p:cTn id="60" dur="500" fill="hold"/>
                                        <p:tgtEl>
                                          <p:spTgt spid="4">
                                            <p:graphicEl>
                                              <a:dgm id="{B1BCC810-8EBE-4909-B51D-11C485305A3F}"/>
                                            </p:graphicEl>
                                          </p:spTgt>
                                        </p:tgtEl>
                                        <p:attrNameLst>
                                          <p:attrName>ppt_x</p:attrName>
                                        </p:attrNameLst>
                                      </p:cBhvr>
                                      <p:tavLst>
                                        <p:tav tm="0">
                                          <p:val>
                                            <p:strVal val="#ppt_x"/>
                                          </p:val>
                                        </p:tav>
                                        <p:tav tm="100000">
                                          <p:val>
                                            <p:strVal val="#ppt_x"/>
                                          </p:val>
                                        </p:tav>
                                      </p:tavLst>
                                    </p:anim>
                                    <p:anim calcmode="lin" valueType="num">
                                      <p:cBhvr additive="base">
                                        <p:cTn id="61" dur="500" fill="hold"/>
                                        <p:tgtEl>
                                          <p:spTgt spid="4">
                                            <p:graphicEl>
                                              <a:dgm id="{B1BCC810-8EBE-4909-B51D-11C485305A3F}"/>
                                            </p:graphicEl>
                                          </p:spTgt>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4">
                                            <p:graphicEl>
                                              <a:dgm id="{E4203AA1-DFED-4290-91C7-9AC8E58F01CD}"/>
                                            </p:graphicEl>
                                          </p:spTgt>
                                        </p:tgtEl>
                                        <p:attrNameLst>
                                          <p:attrName>style.visibility</p:attrName>
                                        </p:attrNameLst>
                                      </p:cBhvr>
                                      <p:to>
                                        <p:strVal val="visible"/>
                                      </p:to>
                                    </p:set>
                                    <p:anim calcmode="lin" valueType="num">
                                      <p:cBhvr additive="base">
                                        <p:cTn id="64" dur="500" fill="hold"/>
                                        <p:tgtEl>
                                          <p:spTgt spid="4">
                                            <p:graphicEl>
                                              <a:dgm id="{E4203AA1-DFED-4290-91C7-9AC8E58F01CD}"/>
                                            </p:graphicEl>
                                          </p:spTgt>
                                        </p:tgtEl>
                                        <p:attrNameLst>
                                          <p:attrName>ppt_x</p:attrName>
                                        </p:attrNameLst>
                                      </p:cBhvr>
                                      <p:tavLst>
                                        <p:tav tm="0">
                                          <p:val>
                                            <p:strVal val="#ppt_x"/>
                                          </p:val>
                                        </p:tav>
                                        <p:tav tm="100000">
                                          <p:val>
                                            <p:strVal val="#ppt_x"/>
                                          </p:val>
                                        </p:tav>
                                      </p:tavLst>
                                    </p:anim>
                                    <p:anim calcmode="lin" valueType="num">
                                      <p:cBhvr additive="base">
                                        <p:cTn id="65" dur="500" fill="hold"/>
                                        <p:tgtEl>
                                          <p:spTgt spid="4">
                                            <p:graphicEl>
                                              <a:dgm id="{E4203AA1-DFED-4290-91C7-9AC8E58F01CD}"/>
                                            </p:graphic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4">
                                            <p:graphicEl>
                                              <a:dgm id="{4D962AE1-9735-4580-8C10-E7B6821D2FF3}"/>
                                            </p:graphicEl>
                                          </p:spTgt>
                                        </p:tgtEl>
                                        <p:attrNameLst>
                                          <p:attrName>style.visibility</p:attrName>
                                        </p:attrNameLst>
                                      </p:cBhvr>
                                      <p:to>
                                        <p:strVal val="visible"/>
                                      </p:to>
                                    </p:set>
                                    <p:anim calcmode="lin" valueType="num">
                                      <p:cBhvr additive="base">
                                        <p:cTn id="70" dur="500" fill="hold"/>
                                        <p:tgtEl>
                                          <p:spTgt spid="4">
                                            <p:graphicEl>
                                              <a:dgm id="{4D962AE1-9735-4580-8C10-E7B6821D2FF3}"/>
                                            </p:graphicEl>
                                          </p:spTgt>
                                        </p:tgtEl>
                                        <p:attrNameLst>
                                          <p:attrName>ppt_x</p:attrName>
                                        </p:attrNameLst>
                                      </p:cBhvr>
                                      <p:tavLst>
                                        <p:tav tm="0">
                                          <p:val>
                                            <p:strVal val="#ppt_x"/>
                                          </p:val>
                                        </p:tav>
                                        <p:tav tm="100000">
                                          <p:val>
                                            <p:strVal val="#ppt_x"/>
                                          </p:val>
                                        </p:tav>
                                      </p:tavLst>
                                    </p:anim>
                                    <p:anim calcmode="lin" valueType="num">
                                      <p:cBhvr additive="base">
                                        <p:cTn id="71" dur="500" fill="hold"/>
                                        <p:tgtEl>
                                          <p:spTgt spid="4">
                                            <p:graphicEl>
                                              <a:dgm id="{4D962AE1-9735-4580-8C10-E7B6821D2FF3}"/>
                                            </p:graphicEl>
                                          </p:spTgt>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4">
                                            <p:graphicEl>
                                              <a:dgm id="{EFFBBB69-4CF3-4704-BBDD-45684DC80330}"/>
                                            </p:graphicEl>
                                          </p:spTgt>
                                        </p:tgtEl>
                                        <p:attrNameLst>
                                          <p:attrName>style.visibility</p:attrName>
                                        </p:attrNameLst>
                                      </p:cBhvr>
                                      <p:to>
                                        <p:strVal val="visible"/>
                                      </p:to>
                                    </p:set>
                                    <p:anim calcmode="lin" valueType="num">
                                      <p:cBhvr additive="base">
                                        <p:cTn id="74" dur="500" fill="hold"/>
                                        <p:tgtEl>
                                          <p:spTgt spid="4">
                                            <p:graphicEl>
                                              <a:dgm id="{EFFBBB69-4CF3-4704-BBDD-45684DC80330}"/>
                                            </p:graphic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graphicEl>
                                              <a:dgm id="{EFFBBB69-4CF3-4704-BBDD-45684DC80330}"/>
                                            </p:graphic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4">
                                            <p:graphicEl>
                                              <a:dgm id="{3984BAE9-7420-461F-A5A6-4980CC49DFB8}"/>
                                            </p:graphicEl>
                                          </p:spTgt>
                                        </p:tgtEl>
                                        <p:attrNameLst>
                                          <p:attrName>style.visibility</p:attrName>
                                        </p:attrNameLst>
                                      </p:cBhvr>
                                      <p:to>
                                        <p:strVal val="visible"/>
                                      </p:to>
                                    </p:set>
                                    <p:anim calcmode="lin" valueType="num">
                                      <p:cBhvr additive="base">
                                        <p:cTn id="80" dur="500" fill="hold"/>
                                        <p:tgtEl>
                                          <p:spTgt spid="4">
                                            <p:graphicEl>
                                              <a:dgm id="{3984BAE9-7420-461F-A5A6-4980CC49DFB8}"/>
                                            </p:graphicEl>
                                          </p:spTgt>
                                        </p:tgtEl>
                                        <p:attrNameLst>
                                          <p:attrName>ppt_x</p:attrName>
                                        </p:attrNameLst>
                                      </p:cBhvr>
                                      <p:tavLst>
                                        <p:tav tm="0">
                                          <p:val>
                                            <p:strVal val="#ppt_x"/>
                                          </p:val>
                                        </p:tav>
                                        <p:tav tm="100000">
                                          <p:val>
                                            <p:strVal val="#ppt_x"/>
                                          </p:val>
                                        </p:tav>
                                      </p:tavLst>
                                    </p:anim>
                                    <p:anim calcmode="lin" valueType="num">
                                      <p:cBhvr additive="base">
                                        <p:cTn id="81" dur="500" fill="hold"/>
                                        <p:tgtEl>
                                          <p:spTgt spid="4">
                                            <p:graphicEl>
                                              <a:dgm id="{3984BAE9-7420-461F-A5A6-4980CC49DFB8}"/>
                                            </p:graphicEl>
                                          </p:spTgt>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4">
                                            <p:graphicEl>
                                              <a:dgm id="{4CAA1948-FF27-4428-8B51-AEA95AA80CCD}"/>
                                            </p:graphicEl>
                                          </p:spTgt>
                                        </p:tgtEl>
                                        <p:attrNameLst>
                                          <p:attrName>style.visibility</p:attrName>
                                        </p:attrNameLst>
                                      </p:cBhvr>
                                      <p:to>
                                        <p:strVal val="visible"/>
                                      </p:to>
                                    </p:set>
                                    <p:anim calcmode="lin" valueType="num">
                                      <p:cBhvr additive="base">
                                        <p:cTn id="84" dur="500" fill="hold"/>
                                        <p:tgtEl>
                                          <p:spTgt spid="4">
                                            <p:graphicEl>
                                              <a:dgm id="{4CAA1948-FF27-4428-8B51-AEA95AA80CCD}"/>
                                            </p:graphicEl>
                                          </p:spTgt>
                                        </p:tgtEl>
                                        <p:attrNameLst>
                                          <p:attrName>ppt_x</p:attrName>
                                        </p:attrNameLst>
                                      </p:cBhvr>
                                      <p:tavLst>
                                        <p:tav tm="0">
                                          <p:val>
                                            <p:strVal val="#ppt_x"/>
                                          </p:val>
                                        </p:tav>
                                        <p:tav tm="100000">
                                          <p:val>
                                            <p:strVal val="#ppt_x"/>
                                          </p:val>
                                        </p:tav>
                                      </p:tavLst>
                                    </p:anim>
                                    <p:anim calcmode="lin" valueType="num">
                                      <p:cBhvr additive="base">
                                        <p:cTn id="85" dur="500" fill="hold"/>
                                        <p:tgtEl>
                                          <p:spTgt spid="4">
                                            <p:graphicEl>
                                              <a:dgm id="{4CAA1948-FF27-4428-8B51-AEA95AA80CCD}"/>
                                            </p:graphic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
                                            <p:graphicEl>
                                              <a:dgm id="{465C527B-6045-48FF-B43B-1E246323336B}"/>
                                            </p:graphicEl>
                                          </p:spTgt>
                                        </p:tgtEl>
                                        <p:attrNameLst>
                                          <p:attrName>style.visibility</p:attrName>
                                        </p:attrNameLst>
                                      </p:cBhvr>
                                      <p:to>
                                        <p:strVal val="visible"/>
                                      </p:to>
                                    </p:set>
                                    <p:anim calcmode="lin" valueType="num">
                                      <p:cBhvr additive="base">
                                        <p:cTn id="90" dur="500" fill="hold"/>
                                        <p:tgtEl>
                                          <p:spTgt spid="4">
                                            <p:graphicEl>
                                              <a:dgm id="{465C527B-6045-48FF-B43B-1E246323336B}"/>
                                            </p:graphicEl>
                                          </p:spTgt>
                                        </p:tgtEl>
                                        <p:attrNameLst>
                                          <p:attrName>ppt_x</p:attrName>
                                        </p:attrNameLst>
                                      </p:cBhvr>
                                      <p:tavLst>
                                        <p:tav tm="0">
                                          <p:val>
                                            <p:strVal val="#ppt_x"/>
                                          </p:val>
                                        </p:tav>
                                        <p:tav tm="100000">
                                          <p:val>
                                            <p:strVal val="#ppt_x"/>
                                          </p:val>
                                        </p:tav>
                                      </p:tavLst>
                                    </p:anim>
                                    <p:anim calcmode="lin" valueType="num">
                                      <p:cBhvr additive="base">
                                        <p:cTn id="91" dur="500" fill="hold"/>
                                        <p:tgtEl>
                                          <p:spTgt spid="4">
                                            <p:graphicEl>
                                              <a:dgm id="{465C527B-6045-48FF-B43B-1E246323336B}"/>
                                            </p:graphicEl>
                                          </p:spTgt>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
                                            <p:graphicEl>
                                              <a:dgm id="{CAAB2830-DA48-4F9E-ACBD-733F3AB0A17C}"/>
                                            </p:graphicEl>
                                          </p:spTgt>
                                        </p:tgtEl>
                                        <p:attrNameLst>
                                          <p:attrName>style.visibility</p:attrName>
                                        </p:attrNameLst>
                                      </p:cBhvr>
                                      <p:to>
                                        <p:strVal val="visible"/>
                                      </p:to>
                                    </p:set>
                                    <p:anim calcmode="lin" valueType="num">
                                      <p:cBhvr additive="base">
                                        <p:cTn id="94" dur="500" fill="hold"/>
                                        <p:tgtEl>
                                          <p:spTgt spid="4">
                                            <p:graphicEl>
                                              <a:dgm id="{CAAB2830-DA48-4F9E-ACBD-733F3AB0A17C}"/>
                                            </p:graphicEl>
                                          </p:spTgt>
                                        </p:tgtEl>
                                        <p:attrNameLst>
                                          <p:attrName>ppt_x</p:attrName>
                                        </p:attrNameLst>
                                      </p:cBhvr>
                                      <p:tavLst>
                                        <p:tav tm="0">
                                          <p:val>
                                            <p:strVal val="#ppt_x"/>
                                          </p:val>
                                        </p:tav>
                                        <p:tav tm="100000">
                                          <p:val>
                                            <p:strVal val="#ppt_x"/>
                                          </p:val>
                                        </p:tav>
                                      </p:tavLst>
                                    </p:anim>
                                    <p:anim calcmode="lin" valueType="num">
                                      <p:cBhvr additive="base">
                                        <p:cTn id="95" dur="500" fill="hold"/>
                                        <p:tgtEl>
                                          <p:spTgt spid="4">
                                            <p:graphicEl>
                                              <a:dgm id="{CAAB2830-DA48-4F9E-ACBD-733F3AB0A17C}"/>
                                            </p:graphic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4">
                                            <p:graphicEl>
                                              <a:dgm id="{5F73269E-FAD4-465A-B6AD-C083BA59BD0C}"/>
                                            </p:graphicEl>
                                          </p:spTgt>
                                        </p:tgtEl>
                                        <p:attrNameLst>
                                          <p:attrName>style.visibility</p:attrName>
                                        </p:attrNameLst>
                                      </p:cBhvr>
                                      <p:to>
                                        <p:strVal val="visible"/>
                                      </p:to>
                                    </p:set>
                                    <p:anim calcmode="lin" valueType="num">
                                      <p:cBhvr additive="base">
                                        <p:cTn id="100" dur="500" fill="hold"/>
                                        <p:tgtEl>
                                          <p:spTgt spid="4">
                                            <p:graphicEl>
                                              <a:dgm id="{5F73269E-FAD4-465A-B6AD-C083BA59BD0C}"/>
                                            </p:graphicEl>
                                          </p:spTgt>
                                        </p:tgtEl>
                                        <p:attrNameLst>
                                          <p:attrName>ppt_x</p:attrName>
                                        </p:attrNameLst>
                                      </p:cBhvr>
                                      <p:tavLst>
                                        <p:tav tm="0">
                                          <p:val>
                                            <p:strVal val="#ppt_x"/>
                                          </p:val>
                                        </p:tav>
                                        <p:tav tm="100000">
                                          <p:val>
                                            <p:strVal val="#ppt_x"/>
                                          </p:val>
                                        </p:tav>
                                      </p:tavLst>
                                    </p:anim>
                                    <p:anim calcmode="lin" valueType="num">
                                      <p:cBhvr additive="base">
                                        <p:cTn id="101" dur="500" fill="hold"/>
                                        <p:tgtEl>
                                          <p:spTgt spid="4">
                                            <p:graphicEl>
                                              <a:dgm id="{5F73269E-FAD4-465A-B6AD-C083BA59BD0C}"/>
                                            </p:graphicEl>
                                          </p:spTgt>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4">
                                            <p:graphicEl>
                                              <a:dgm id="{AB1D91DA-5775-4EA1-B965-7355CD82AEFE}"/>
                                            </p:graphicEl>
                                          </p:spTgt>
                                        </p:tgtEl>
                                        <p:attrNameLst>
                                          <p:attrName>style.visibility</p:attrName>
                                        </p:attrNameLst>
                                      </p:cBhvr>
                                      <p:to>
                                        <p:strVal val="visible"/>
                                      </p:to>
                                    </p:set>
                                    <p:anim calcmode="lin" valueType="num">
                                      <p:cBhvr additive="base">
                                        <p:cTn id="104" dur="500" fill="hold"/>
                                        <p:tgtEl>
                                          <p:spTgt spid="4">
                                            <p:graphicEl>
                                              <a:dgm id="{AB1D91DA-5775-4EA1-B965-7355CD82AEFE}"/>
                                            </p:graphicEl>
                                          </p:spTgt>
                                        </p:tgtEl>
                                        <p:attrNameLst>
                                          <p:attrName>ppt_x</p:attrName>
                                        </p:attrNameLst>
                                      </p:cBhvr>
                                      <p:tavLst>
                                        <p:tav tm="0">
                                          <p:val>
                                            <p:strVal val="#ppt_x"/>
                                          </p:val>
                                        </p:tav>
                                        <p:tav tm="100000">
                                          <p:val>
                                            <p:strVal val="#ppt_x"/>
                                          </p:val>
                                        </p:tav>
                                      </p:tavLst>
                                    </p:anim>
                                    <p:anim calcmode="lin" valueType="num">
                                      <p:cBhvr additive="base">
                                        <p:cTn id="105" dur="500" fill="hold"/>
                                        <p:tgtEl>
                                          <p:spTgt spid="4">
                                            <p:graphicEl>
                                              <a:dgm id="{AB1D91DA-5775-4EA1-B965-7355CD82AEFE}"/>
                                            </p:graphicEl>
                                          </p:spTgt>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
                                            <p:graphicEl>
                                              <a:dgm id="{6D594D97-553F-401A-8DCC-727B8EAFF000}"/>
                                            </p:graphicEl>
                                          </p:spTgt>
                                        </p:tgtEl>
                                        <p:attrNameLst>
                                          <p:attrName>style.visibility</p:attrName>
                                        </p:attrNameLst>
                                      </p:cBhvr>
                                      <p:to>
                                        <p:strVal val="visible"/>
                                      </p:to>
                                    </p:set>
                                    <p:anim calcmode="lin" valueType="num">
                                      <p:cBhvr additive="base">
                                        <p:cTn id="110" dur="500" fill="hold"/>
                                        <p:tgtEl>
                                          <p:spTgt spid="4">
                                            <p:graphicEl>
                                              <a:dgm id="{6D594D97-553F-401A-8DCC-727B8EAFF000}"/>
                                            </p:graphicEl>
                                          </p:spTgt>
                                        </p:tgtEl>
                                        <p:attrNameLst>
                                          <p:attrName>ppt_x</p:attrName>
                                        </p:attrNameLst>
                                      </p:cBhvr>
                                      <p:tavLst>
                                        <p:tav tm="0">
                                          <p:val>
                                            <p:strVal val="#ppt_x"/>
                                          </p:val>
                                        </p:tav>
                                        <p:tav tm="100000">
                                          <p:val>
                                            <p:strVal val="#ppt_x"/>
                                          </p:val>
                                        </p:tav>
                                      </p:tavLst>
                                    </p:anim>
                                    <p:anim calcmode="lin" valueType="num">
                                      <p:cBhvr additive="base">
                                        <p:cTn id="111" dur="500" fill="hold"/>
                                        <p:tgtEl>
                                          <p:spTgt spid="4">
                                            <p:graphicEl>
                                              <a:dgm id="{6D594D97-553F-401A-8DCC-727B8EAFF000}"/>
                                            </p:graphicEl>
                                          </p:spTgt>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4">
                                            <p:graphicEl>
                                              <a:dgm id="{DD61AAAA-E122-4027-AA04-3158E373F409}"/>
                                            </p:graphicEl>
                                          </p:spTgt>
                                        </p:tgtEl>
                                        <p:attrNameLst>
                                          <p:attrName>style.visibility</p:attrName>
                                        </p:attrNameLst>
                                      </p:cBhvr>
                                      <p:to>
                                        <p:strVal val="visible"/>
                                      </p:to>
                                    </p:set>
                                    <p:anim calcmode="lin" valueType="num">
                                      <p:cBhvr additive="base">
                                        <p:cTn id="114" dur="500" fill="hold"/>
                                        <p:tgtEl>
                                          <p:spTgt spid="4">
                                            <p:graphicEl>
                                              <a:dgm id="{DD61AAAA-E122-4027-AA04-3158E373F409}"/>
                                            </p:graphicEl>
                                          </p:spTgt>
                                        </p:tgtEl>
                                        <p:attrNameLst>
                                          <p:attrName>ppt_x</p:attrName>
                                        </p:attrNameLst>
                                      </p:cBhvr>
                                      <p:tavLst>
                                        <p:tav tm="0">
                                          <p:val>
                                            <p:strVal val="#ppt_x"/>
                                          </p:val>
                                        </p:tav>
                                        <p:tav tm="100000">
                                          <p:val>
                                            <p:strVal val="#ppt_x"/>
                                          </p:val>
                                        </p:tav>
                                      </p:tavLst>
                                    </p:anim>
                                    <p:anim calcmode="lin" valueType="num">
                                      <p:cBhvr additive="base">
                                        <p:cTn id="115" dur="500" fill="hold"/>
                                        <p:tgtEl>
                                          <p:spTgt spid="4">
                                            <p:graphicEl>
                                              <a:dgm id="{DD61AAAA-E122-4027-AA04-3158E373F40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346</TotalTime>
  <Words>1331</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درس پنجاه و نهم</vt:lpstr>
      <vt:lpstr>درس پنجاه و نهم مقدمه</vt:lpstr>
      <vt:lpstr>درس پنجاه و نهم مفهوم شفاعت</vt:lpstr>
      <vt:lpstr>درس پنجاه و نهم مفهوم شفاعت</vt:lpstr>
      <vt:lpstr>درس پنجاه و نهم ضوابط شفاعت</vt:lpstr>
      <vt:lpstr>درس پنجاه و نهم ضوابط شفاعت</vt:lpstr>
      <vt:lpstr>درس پنجاه و نهم ضوابط شفاعت</vt:lpstr>
      <vt:lpstr>درس پنجاه و نهم ضوابط شفاعت</vt:lpstr>
      <vt:lpstr>درس پنجاه و نهم آیات شفاعت</vt:lpstr>
      <vt:lpstr>درس پنجاه و نهم ضوابط شفاعت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 و نهم</dc:title>
  <dc:creator>mahdi</dc:creator>
  <cp:lastModifiedBy>mahdi</cp:lastModifiedBy>
  <cp:revision>21</cp:revision>
  <dcterms:created xsi:type="dcterms:W3CDTF">2012-05-14T02:16:28Z</dcterms:created>
  <dcterms:modified xsi:type="dcterms:W3CDTF">2013-05-20T07:25:24Z</dcterms:modified>
</cp:coreProperties>
</file>