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varScale="1">
        <p:scale>
          <a:sx n="74" d="100"/>
          <a:sy n="74" d="100"/>
        </p:scale>
        <p:origin x="-12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B7E657-9C18-46CA-8799-C3145FF00836}"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pPr rtl="1"/>
          <a:endParaRPr lang="fa-IR"/>
        </a:p>
      </dgm:t>
    </dgm:pt>
    <dgm:pt modelId="{242939ED-0F17-46DA-94A7-DF776ADB01E9}">
      <dgm:prSet custT="1"/>
      <dgm:spPr/>
      <dgm:t>
        <a:bodyPr/>
        <a:lstStyle/>
        <a:p>
          <a:pPr rtl="1"/>
          <a:r>
            <a:rPr lang="fa-IR" sz="1600" smtClean="0">
              <a:cs typeface="B Koodak" pitchFamily="2" charset="-78"/>
            </a:rPr>
            <a:t>چند نکته</a:t>
          </a:r>
          <a:endParaRPr lang="fa-IR" sz="1600">
            <a:cs typeface="B Koodak" pitchFamily="2" charset="-78"/>
          </a:endParaRPr>
        </a:p>
      </dgm:t>
    </dgm:pt>
    <dgm:pt modelId="{79100C95-52FC-46DD-8C1A-29AB0F2CF03C}" type="parTrans" cxnId="{96549E80-2DCE-47CA-894E-CBC3F082A798}">
      <dgm:prSet/>
      <dgm:spPr/>
      <dgm:t>
        <a:bodyPr/>
        <a:lstStyle/>
        <a:p>
          <a:pPr rtl="1"/>
          <a:endParaRPr lang="fa-IR" sz="1600">
            <a:cs typeface="B Koodak" pitchFamily="2" charset="-78"/>
          </a:endParaRPr>
        </a:p>
      </dgm:t>
    </dgm:pt>
    <dgm:pt modelId="{C8901F51-3735-422E-BEDA-A03EE8FAEE96}" type="sibTrans" cxnId="{96549E80-2DCE-47CA-894E-CBC3F082A798}">
      <dgm:prSet/>
      <dgm:spPr/>
      <dgm:t>
        <a:bodyPr/>
        <a:lstStyle/>
        <a:p>
          <a:pPr rtl="1"/>
          <a:endParaRPr lang="fa-IR" sz="1600">
            <a:cs typeface="B Koodak" pitchFamily="2" charset="-78"/>
          </a:endParaRPr>
        </a:p>
      </dgm:t>
    </dgm:pt>
    <dgm:pt modelId="{812C0FA2-5890-4D1B-9593-6C1D069D2FCA}">
      <dgm:prSet custT="1"/>
      <dgm:spPr/>
      <dgm:t>
        <a:bodyPr/>
        <a:lstStyle/>
        <a:p>
          <a:pPr rtl="1"/>
          <a:r>
            <a:rPr lang="fa-IR" sz="1600" dirty="0" smtClean="0">
              <a:cs typeface="B Koodak" pitchFamily="2" charset="-78"/>
            </a:rPr>
            <a:t>در خداشناسی گذشت</a:t>
          </a:r>
          <a:endParaRPr lang="fa-IR" sz="1600" dirty="0">
            <a:cs typeface="B Koodak" pitchFamily="2" charset="-78"/>
          </a:endParaRPr>
        </a:p>
      </dgm:t>
    </dgm:pt>
    <dgm:pt modelId="{F8E5EAAD-CDF5-4A2C-87A2-3C16D0CC6C44}" type="parTrans" cxnId="{615794EE-5BD0-4274-A866-CCDFA252BA19}">
      <dgm:prSet custT="1"/>
      <dgm:spPr/>
      <dgm:t>
        <a:bodyPr/>
        <a:lstStyle/>
        <a:p>
          <a:pPr rtl="1"/>
          <a:endParaRPr lang="fa-IR" sz="1600">
            <a:cs typeface="B Koodak" pitchFamily="2" charset="-78"/>
          </a:endParaRPr>
        </a:p>
      </dgm:t>
    </dgm:pt>
    <dgm:pt modelId="{16B49C6B-6F0F-44B2-83C6-A9691C88876E}" type="sibTrans" cxnId="{615794EE-5BD0-4274-A866-CCDFA252BA19}">
      <dgm:prSet/>
      <dgm:spPr/>
      <dgm:t>
        <a:bodyPr/>
        <a:lstStyle/>
        <a:p>
          <a:pPr rtl="1"/>
          <a:endParaRPr lang="fa-IR" sz="1600">
            <a:cs typeface="B Koodak" pitchFamily="2" charset="-78"/>
          </a:endParaRPr>
        </a:p>
      </dgm:t>
    </dgm:pt>
    <dgm:pt modelId="{58B91808-1873-4047-82EF-37C1DEE05C2B}">
      <dgm:prSet custT="1"/>
      <dgm:spPr/>
      <dgm:t>
        <a:bodyPr/>
        <a:lstStyle/>
        <a:p>
          <a:pPr rtl="1"/>
          <a:r>
            <a:rPr lang="fa-IR" sz="1600" dirty="0" smtClean="0">
              <a:cs typeface="B Koodak" pitchFamily="2" charset="-78"/>
            </a:rPr>
            <a:t>اراده الهی</a:t>
          </a:r>
          <a:endParaRPr lang="fa-IR" sz="1600" dirty="0">
            <a:cs typeface="B Koodak" pitchFamily="2" charset="-78"/>
          </a:endParaRPr>
        </a:p>
      </dgm:t>
    </dgm:pt>
    <dgm:pt modelId="{DEB8D0E4-32C8-4536-B34E-17310F2FBC65}" type="parTrans" cxnId="{87DF678B-84CC-42CA-9910-FBFEC56CF578}">
      <dgm:prSet custT="1"/>
      <dgm:spPr/>
      <dgm:t>
        <a:bodyPr/>
        <a:lstStyle/>
        <a:p>
          <a:pPr rtl="1"/>
          <a:endParaRPr lang="fa-IR" sz="1600">
            <a:cs typeface="B Koodak" pitchFamily="2" charset="-78"/>
          </a:endParaRPr>
        </a:p>
      </dgm:t>
    </dgm:pt>
    <dgm:pt modelId="{3F16574E-3A91-498E-84F2-1142F2011563}" type="sibTrans" cxnId="{87DF678B-84CC-42CA-9910-FBFEC56CF578}">
      <dgm:prSet/>
      <dgm:spPr/>
      <dgm:t>
        <a:bodyPr/>
        <a:lstStyle/>
        <a:p>
          <a:pPr rtl="1"/>
          <a:endParaRPr lang="fa-IR" sz="1600">
            <a:cs typeface="B Koodak" pitchFamily="2" charset="-78"/>
          </a:endParaRPr>
        </a:p>
      </dgm:t>
    </dgm:pt>
    <dgm:pt modelId="{77DF8E1B-D28B-42BC-A6C2-D85280AB9A1E}">
      <dgm:prSet custT="1"/>
      <dgm:spPr/>
      <dgm:t>
        <a:bodyPr/>
        <a:lstStyle/>
        <a:p>
          <a:pPr rtl="1"/>
          <a:r>
            <a:rPr lang="fa-IR" sz="1600" smtClean="0">
              <a:cs typeface="B Koodak" pitchFamily="2" charset="-78"/>
            </a:rPr>
            <a:t>اصالتا بخیرات و کمالات تعلق می گیرد</a:t>
          </a:r>
          <a:endParaRPr lang="fa-IR" sz="1600">
            <a:cs typeface="B Koodak" pitchFamily="2" charset="-78"/>
          </a:endParaRPr>
        </a:p>
      </dgm:t>
    </dgm:pt>
    <dgm:pt modelId="{D16DF9A2-ACAF-479A-98F8-F9CE0407D462}" type="parTrans" cxnId="{EBF7B5A6-1B10-4D13-8EAF-F1B16AC13B29}">
      <dgm:prSet custT="1"/>
      <dgm:spPr/>
      <dgm:t>
        <a:bodyPr/>
        <a:lstStyle/>
        <a:p>
          <a:pPr rtl="1"/>
          <a:endParaRPr lang="fa-IR" sz="1600">
            <a:cs typeface="B Koodak" pitchFamily="2" charset="-78"/>
          </a:endParaRPr>
        </a:p>
      </dgm:t>
    </dgm:pt>
    <dgm:pt modelId="{68509B41-E92E-4F06-9CBE-5D8347E47AF5}" type="sibTrans" cxnId="{EBF7B5A6-1B10-4D13-8EAF-F1B16AC13B29}">
      <dgm:prSet/>
      <dgm:spPr/>
      <dgm:t>
        <a:bodyPr/>
        <a:lstStyle/>
        <a:p>
          <a:pPr rtl="1"/>
          <a:endParaRPr lang="fa-IR" sz="1600">
            <a:cs typeface="B Koodak" pitchFamily="2" charset="-78"/>
          </a:endParaRPr>
        </a:p>
      </dgm:t>
    </dgm:pt>
    <dgm:pt modelId="{94C963DE-8D1F-4EC4-8A1B-3B5E6E7C55E7}">
      <dgm:prSet custT="1"/>
      <dgm:spPr/>
      <dgm:t>
        <a:bodyPr/>
        <a:lstStyle/>
        <a:p>
          <a:pPr rtl="1"/>
          <a:r>
            <a:rPr lang="fa-IR" sz="1600" smtClean="0">
              <a:cs typeface="B Koodak" pitchFamily="2" charset="-78"/>
            </a:rPr>
            <a:t>بنابراین در مورد انسان نیز اصالتا تکامل و سعادت ابدی را اراده می کند</a:t>
          </a:r>
          <a:endParaRPr lang="fa-IR" sz="1600">
            <a:cs typeface="B Koodak" pitchFamily="2" charset="-78"/>
          </a:endParaRPr>
        </a:p>
      </dgm:t>
    </dgm:pt>
    <dgm:pt modelId="{B0AC209F-FA2A-485D-A06D-18FF24529F42}" type="parTrans" cxnId="{E95A88DE-CE25-4D69-885F-E3ABC62C7EC3}">
      <dgm:prSet custT="1"/>
      <dgm:spPr/>
      <dgm:t>
        <a:bodyPr/>
        <a:lstStyle/>
        <a:p>
          <a:pPr rtl="1"/>
          <a:endParaRPr lang="fa-IR" sz="1600">
            <a:cs typeface="B Koodak" pitchFamily="2" charset="-78"/>
          </a:endParaRPr>
        </a:p>
      </dgm:t>
    </dgm:pt>
    <dgm:pt modelId="{E42F4F3A-B4CF-445E-AD67-E5C6F585F102}" type="sibTrans" cxnId="{E95A88DE-CE25-4D69-885F-E3ABC62C7EC3}">
      <dgm:prSet/>
      <dgm:spPr/>
      <dgm:t>
        <a:bodyPr/>
        <a:lstStyle/>
        <a:p>
          <a:pPr rtl="1"/>
          <a:endParaRPr lang="fa-IR" sz="1600">
            <a:cs typeface="B Koodak" pitchFamily="2" charset="-78"/>
          </a:endParaRPr>
        </a:p>
      </dgm:t>
    </dgm:pt>
    <dgm:pt modelId="{12875CDE-F2E9-4BD5-8F7D-CE4E2E4E03ED}">
      <dgm:prSet custT="1"/>
      <dgm:spPr/>
      <dgm:t>
        <a:bodyPr/>
        <a:lstStyle/>
        <a:p>
          <a:pPr rtl="1"/>
          <a:r>
            <a:rPr lang="fa-IR" sz="1600" dirty="0" smtClean="0">
              <a:cs typeface="B Koodak" pitchFamily="2" charset="-78"/>
            </a:rPr>
            <a:t>تبعابه شرور و نقایص تعلق می گیرد</a:t>
          </a:r>
          <a:endParaRPr lang="fa-IR" sz="1600" dirty="0">
            <a:cs typeface="B Koodak" pitchFamily="2" charset="-78"/>
          </a:endParaRPr>
        </a:p>
      </dgm:t>
    </dgm:pt>
    <dgm:pt modelId="{244B1584-FA30-48CC-9E10-CC7034B7D914}" type="parTrans" cxnId="{F6E22D32-A981-4B69-A79C-F65AE308A2B1}">
      <dgm:prSet custT="1"/>
      <dgm:spPr/>
      <dgm:t>
        <a:bodyPr/>
        <a:lstStyle/>
        <a:p>
          <a:pPr rtl="1"/>
          <a:endParaRPr lang="fa-IR" sz="1600">
            <a:cs typeface="B Koodak" pitchFamily="2" charset="-78"/>
          </a:endParaRPr>
        </a:p>
      </dgm:t>
    </dgm:pt>
    <dgm:pt modelId="{BC43C43D-20D0-4CA7-BA65-68B98602055C}" type="sibTrans" cxnId="{F6E22D32-A981-4B69-A79C-F65AE308A2B1}">
      <dgm:prSet/>
      <dgm:spPr/>
      <dgm:t>
        <a:bodyPr/>
        <a:lstStyle/>
        <a:p>
          <a:pPr rtl="1"/>
          <a:endParaRPr lang="fa-IR" sz="1600">
            <a:cs typeface="B Koodak" pitchFamily="2" charset="-78"/>
          </a:endParaRPr>
        </a:p>
      </dgm:t>
    </dgm:pt>
    <dgm:pt modelId="{B5A0CD05-B945-4D8F-AF38-1AC37FD47766}">
      <dgm:prSet custT="1"/>
      <dgm:spPr/>
      <dgm:t>
        <a:bodyPr/>
        <a:lstStyle/>
        <a:p>
          <a:pPr rtl="1"/>
          <a:r>
            <a:rPr lang="fa-IR" sz="1600" dirty="0" smtClean="0">
              <a:cs typeface="B Koodak" pitchFamily="2" charset="-78"/>
            </a:rPr>
            <a:t>بنابراین در مورد انسان نیز بالتبع عذاب و شقاوت را (به جهت سوء اختیار انسان) اراده می کند</a:t>
          </a:r>
          <a:endParaRPr lang="fa-IR" sz="1600" dirty="0">
            <a:cs typeface="B Koodak" pitchFamily="2" charset="-78"/>
          </a:endParaRPr>
        </a:p>
      </dgm:t>
    </dgm:pt>
    <dgm:pt modelId="{577BCD69-F562-46B0-BFD6-D2C518D64747}" type="parTrans" cxnId="{E3E53888-F91D-4720-8CC9-7050B0920E2B}">
      <dgm:prSet custT="1"/>
      <dgm:spPr/>
      <dgm:t>
        <a:bodyPr/>
        <a:lstStyle/>
        <a:p>
          <a:pPr rtl="1"/>
          <a:endParaRPr lang="fa-IR" sz="1600">
            <a:cs typeface="B Koodak" pitchFamily="2" charset="-78"/>
          </a:endParaRPr>
        </a:p>
      </dgm:t>
    </dgm:pt>
    <dgm:pt modelId="{67BF7557-AC0D-4932-B69B-499AD1679CFC}" type="sibTrans" cxnId="{E3E53888-F91D-4720-8CC9-7050B0920E2B}">
      <dgm:prSet/>
      <dgm:spPr/>
      <dgm:t>
        <a:bodyPr/>
        <a:lstStyle/>
        <a:p>
          <a:pPr rtl="1"/>
          <a:endParaRPr lang="fa-IR" sz="1600">
            <a:cs typeface="B Koodak" pitchFamily="2" charset="-78"/>
          </a:endParaRPr>
        </a:p>
      </dgm:t>
    </dgm:pt>
    <dgm:pt modelId="{90ECF106-D20A-4A3D-814C-FE1A3BAC55B9}">
      <dgm:prSet custT="1"/>
      <dgm:spPr/>
      <dgm:t>
        <a:bodyPr/>
        <a:lstStyle/>
        <a:p>
          <a:pPr rtl="1"/>
          <a:r>
            <a:rPr lang="fa-IR" sz="1600" smtClean="0">
              <a:cs typeface="B Koodak" pitchFamily="2" charset="-78"/>
            </a:rPr>
            <a:t>طبق رحمت واسعه الهی </a:t>
          </a:r>
          <a:endParaRPr lang="fa-IR" sz="1600">
            <a:cs typeface="B Koodak" pitchFamily="2" charset="-78"/>
          </a:endParaRPr>
        </a:p>
      </dgm:t>
    </dgm:pt>
    <dgm:pt modelId="{BECB9E3B-1420-46B7-A0EC-744CD56CF7ED}" type="parTrans" cxnId="{D03E32C9-938D-476A-A00C-245C69B09EB6}">
      <dgm:prSet custT="1"/>
      <dgm:spPr/>
      <dgm:t>
        <a:bodyPr/>
        <a:lstStyle/>
        <a:p>
          <a:pPr rtl="1"/>
          <a:endParaRPr lang="fa-IR" sz="1600">
            <a:cs typeface="B Koodak" pitchFamily="2" charset="-78"/>
          </a:endParaRPr>
        </a:p>
      </dgm:t>
    </dgm:pt>
    <dgm:pt modelId="{FCE4BBB3-5FF4-46E0-9986-F2F4EC288CB3}" type="sibTrans" cxnId="{D03E32C9-938D-476A-A00C-245C69B09EB6}">
      <dgm:prSet/>
      <dgm:spPr/>
      <dgm:t>
        <a:bodyPr/>
        <a:lstStyle/>
        <a:p>
          <a:pPr rtl="1"/>
          <a:endParaRPr lang="fa-IR" sz="1600">
            <a:cs typeface="B Koodak" pitchFamily="2" charset="-78"/>
          </a:endParaRPr>
        </a:p>
      </dgm:t>
    </dgm:pt>
    <dgm:pt modelId="{59354052-8054-454E-92D7-6C75CCA86692}">
      <dgm:prSet custT="1"/>
      <dgm:spPr/>
      <dgm:t>
        <a:bodyPr/>
        <a:lstStyle/>
        <a:p>
          <a:pPr rtl="1"/>
          <a:r>
            <a:rPr lang="fa-IR" sz="1600" smtClean="0">
              <a:cs typeface="B Koodak" pitchFamily="2" charset="-78"/>
            </a:rPr>
            <a:t>اگر سوء اختیار انسان نبود هیچ مخلوقی عذاب نمی شد</a:t>
          </a:r>
          <a:endParaRPr lang="fa-IR" sz="1600">
            <a:cs typeface="B Koodak" pitchFamily="2" charset="-78"/>
          </a:endParaRPr>
        </a:p>
      </dgm:t>
    </dgm:pt>
    <dgm:pt modelId="{C12601D6-7696-43B3-8B4F-5EEFAEC5CCE0}" type="parTrans" cxnId="{20AE449D-4394-4BC1-8845-34AB82B7EDEF}">
      <dgm:prSet custT="1"/>
      <dgm:spPr/>
      <dgm:t>
        <a:bodyPr/>
        <a:lstStyle/>
        <a:p>
          <a:pPr rtl="1"/>
          <a:endParaRPr lang="fa-IR" sz="1600">
            <a:cs typeface="B Koodak" pitchFamily="2" charset="-78"/>
          </a:endParaRPr>
        </a:p>
      </dgm:t>
    </dgm:pt>
    <dgm:pt modelId="{5030C9B1-C380-4859-A7F7-ED840ED144BB}" type="sibTrans" cxnId="{20AE449D-4394-4BC1-8845-34AB82B7EDEF}">
      <dgm:prSet/>
      <dgm:spPr/>
      <dgm:t>
        <a:bodyPr/>
        <a:lstStyle/>
        <a:p>
          <a:pPr rtl="1"/>
          <a:endParaRPr lang="fa-IR" sz="1600">
            <a:cs typeface="B Koodak" pitchFamily="2" charset="-78"/>
          </a:endParaRPr>
        </a:p>
      </dgm:t>
    </dgm:pt>
    <dgm:pt modelId="{A6F7197C-EDFD-4525-8DB1-CFAB3072EF33}">
      <dgm:prSet custT="1"/>
      <dgm:spPr/>
      <dgm:t>
        <a:bodyPr/>
        <a:lstStyle/>
        <a:p>
          <a:pPr rtl="1"/>
          <a:r>
            <a:rPr lang="fa-IR" sz="1600" dirty="0" smtClean="0">
              <a:cs typeface="B Koodak" pitchFamily="2" charset="-78"/>
            </a:rPr>
            <a:t>فَبِالْيَقِينِ أَقْطَعُ لَوْ لَا مَا حَكَمْتَ بِهِ مِنْ تَعْذِيبِ جَاحِدِيكَ وَ قَضَيْتَ بِهِ مِنْ إِخْلَادِ مُعَانِدِيكَ لَجَعَلْتَ النَّارَ كُلَّهَا بَرْداً وَ سَلَاماً وَ مَا كَانَ لِأَحَدٍ فِيهَا مَقَرّاً وَ لَا مُقَاماً </a:t>
          </a:r>
          <a:endParaRPr lang="fa-IR" sz="1600" dirty="0">
            <a:cs typeface="B Koodak" pitchFamily="2" charset="-78"/>
          </a:endParaRPr>
        </a:p>
      </dgm:t>
    </dgm:pt>
    <dgm:pt modelId="{1080354D-6015-44B4-8BB0-65F83E8DB39C}" type="parTrans" cxnId="{4F2232D8-9BA3-4076-BEE6-1949F81987A3}">
      <dgm:prSet custT="1"/>
      <dgm:spPr/>
      <dgm:t>
        <a:bodyPr/>
        <a:lstStyle/>
        <a:p>
          <a:pPr rtl="1"/>
          <a:endParaRPr lang="fa-IR" sz="1600">
            <a:cs typeface="B Koodak" pitchFamily="2" charset="-78"/>
          </a:endParaRPr>
        </a:p>
      </dgm:t>
    </dgm:pt>
    <dgm:pt modelId="{22361F4F-5E89-4B78-95CC-2B2ADB1A6A12}" type="sibTrans" cxnId="{4F2232D8-9BA3-4076-BEE6-1949F81987A3}">
      <dgm:prSet/>
      <dgm:spPr/>
      <dgm:t>
        <a:bodyPr/>
        <a:lstStyle/>
        <a:p>
          <a:pPr rtl="1"/>
          <a:endParaRPr lang="fa-IR" sz="1600">
            <a:cs typeface="B Koodak" pitchFamily="2" charset="-78"/>
          </a:endParaRPr>
        </a:p>
      </dgm:t>
    </dgm:pt>
    <dgm:pt modelId="{CDEC8A73-5019-42EE-9CFC-DFF9CEFA71C9}">
      <dgm:prSet custT="1"/>
      <dgm:spPr/>
      <dgm:t>
        <a:bodyPr/>
        <a:lstStyle/>
        <a:p>
          <a:pPr rtl="1"/>
          <a:r>
            <a:rPr lang="fa-IR" sz="1600" dirty="0" smtClean="0">
              <a:cs typeface="B Koodak" pitchFamily="2" charset="-78"/>
            </a:rPr>
            <a:t>انسان مختار آفریده شده</a:t>
          </a:r>
          <a:endParaRPr lang="fa-IR" sz="1600" dirty="0">
            <a:cs typeface="B Koodak" pitchFamily="2" charset="-78"/>
          </a:endParaRPr>
        </a:p>
      </dgm:t>
    </dgm:pt>
    <dgm:pt modelId="{6275343E-BF9B-4D49-B513-B1509946EDB7}" type="parTrans" cxnId="{2EF0569C-5FE1-412F-964B-40E98E97AC79}">
      <dgm:prSet custT="1"/>
      <dgm:spPr/>
      <dgm:t>
        <a:bodyPr/>
        <a:lstStyle/>
        <a:p>
          <a:pPr rtl="1"/>
          <a:endParaRPr lang="fa-IR" sz="1600">
            <a:cs typeface="B Koodak" pitchFamily="2" charset="-78"/>
          </a:endParaRPr>
        </a:p>
      </dgm:t>
    </dgm:pt>
    <dgm:pt modelId="{D61B28D4-7D24-4279-8E63-C7102E9AB7AD}" type="sibTrans" cxnId="{2EF0569C-5FE1-412F-964B-40E98E97AC79}">
      <dgm:prSet/>
      <dgm:spPr/>
      <dgm:t>
        <a:bodyPr/>
        <a:lstStyle/>
        <a:p>
          <a:pPr rtl="1"/>
          <a:endParaRPr lang="fa-IR" sz="1600">
            <a:cs typeface="B Koodak" pitchFamily="2" charset="-78"/>
          </a:endParaRPr>
        </a:p>
      </dgm:t>
    </dgm:pt>
    <dgm:pt modelId="{67A2C56A-F5DF-47A2-AEF0-2FFB29A468BA}">
      <dgm:prSet custT="1"/>
      <dgm:spPr/>
      <dgm:t>
        <a:bodyPr/>
        <a:lstStyle/>
        <a:p>
          <a:pPr rtl="1"/>
          <a:r>
            <a:rPr lang="fa-IR" sz="1600" dirty="0" smtClean="0">
              <a:cs typeface="B Koodak" pitchFamily="2" charset="-78"/>
            </a:rPr>
            <a:t>لذا خداوند متعال بالتبع شقاوت او را نیز اراده می نماید</a:t>
          </a:r>
          <a:endParaRPr lang="fa-IR" sz="1600" dirty="0">
            <a:cs typeface="B Koodak" pitchFamily="2" charset="-78"/>
          </a:endParaRPr>
        </a:p>
      </dgm:t>
    </dgm:pt>
    <dgm:pt modelId="{1931666A-DC48-4A0D-A07B-6532A8B422AD}" type="parTrans" cxnId="{171C84C2-2675-4BDC-8143-7ECC3A9517FC}">
      <dgm:prSet custT="1"/>
      <dgm:spPr/>
      <dgm:t>
        <a:bodyPr/>
        <a:lstStyle/>
        <a:p>
          <a:pPr rtl="1"/>
          <a:endParaRPr lang="fa-IR" sz="1600">
            <a:cs typeface="B Koodak" pitchFamily="2" charset="-78"/>
          </a:endParaRPr>
        </a:p>
      </dgm:t>
    </dgm:pt>
    <dgm:pt modelId="{D209D9A6-C45A-4A58-9D05-E5F5F2AC8827}" type="sibTrans" cxnId="{171C84C2-2675-4BDC-8143-7ECC3A9517FC}">
      <dgm:prSet/>
      <dgm:spPr/>
      <dgm:t>
        <a:bodyPr/>
        <a:lstStyle/>
        <a:p>
          <a:pPr rtl="1"/>
          <a:endParaRPr lang="fa-IR" sz="1600">
            <a:cs typeface="B Koodak" pitchFamily="2" charset="-78"/>
          </a:endParaRPr>
        </a:p>
      </dgm:t>
    </dgm:pt>
    <dgm:pt modelId="{E6E3463A-D822-4A55-846D-107D4A2A7719}">
      <dgm:prSet custT="1"/>
      <dgm:spPr/>
      <dgm:t>
        <a:bodyPr/>
        <a:lstStyle/>
        <a:p>
          <a:pPr rtl="1"/>
          <a:r>
            <a:rPr lang="fa-IR" sz="1600" dirty="0" smtClean="0">
              <a:cs typeface="B Koodak" pitchFamily="2" charset="-78"/>
            </a:rPr>
            <a:t>بر اساس همین اراده اصلی و تبعی در تکوین و تشریع الهی</a:t>
          </a:r>
          <a:endParaRPr lang="fa-IR" sz="1600" dirty="0">
            <a:cs typeface="B Koodak" pitchFamily="2" charset="-78"/>
          </a:endParaRPr>
        </a:p>
      </dgm:t>
    </dgm:pt>
    <dgm:pt modelId="{FE0903A5-2A1A-4359-92A9-0E8AB1E90843}" type="parTrans" cxnId="{6272A787-9C14-4EB2-8799-AD66404405BA}">
      <dgm:prSet custT="1"/>
      <dgm:spPr/>
      <dgm:t>
        <a:bodyPr/>
        <a:lstStyle/>
        <a:p>
          <a:pPr rtl="1"/>
          <a:endParaRPr lang="fa-IR" sz="1600">
            <a:cs typeface="B Koodak" pitchFamily="2" charset="-78"/>
          </a:endParaRPr>
        </a:p>
      </dgm:t>
    </dgm:pt>
    <dgm:pt modelId="{1843817D-1D4D-4C4F-A700-97B343E5356F}" type="sibTrans" cxnId="{6272A787-9C14-4EB2-8799-AD66404405BA}">
      <dgm:prSet/>
      <dgm:spPr/>
      <dgm:t>
        <a:bodyPr/>
        <a:lstStyle/>
        <a:p>
          <a:pPr rtl="1"/>
          <a:endParaRPr lang="fa-IR" sz="1600">
            <a:cs typeface="B Koodak" pitchFamily="2" charset="-78"/>
          </a:endParaRPr>
        </a:p>
      </dgm:t>
    </dgm:pt>
    <dgm:pt modelId="{C83F1707-C68F-4EC4-A2D8-46A6D1E9A8AF}">
      <dgm:prSet custT="1"/>
      <dgm:spPr/>
      <dgm:t>
        <a:bodyPr/>
        <a:lstStyle/>
        <a:p>
          <a:pPr rtl="1"/>
          <a:r>
            <a:rPr lang="fa-IR" sz="1600" smtClean="0">
              <a:cs typeface="B Koodak" pitchFamily="2" charset="-78"/>
            </a:rPr>
            <a:t>در تکوین</a:t>
          </a:r>
          <a:endParaRPr lang="fa-IR" sz="1600">
            <a:cs typeface="B Koodak" pitchFamily="2" charset="-78"/>
          </a:endParaRPr>
        </a:p>
      </dgm:t>
    </dgm:pt>
    <dgm:pt modelId="{4428AB3F-4491-4D79-AB74-EB0E20BB8E28}" type="parTrans" cxnId="{7376FA71-2F03-4DAF-AB6A-47997F8263B6}">
      <dgm:prSet custT="1"/>
      <dgm:spPr/>
      <dgm:t>
        <a:bodyPr/>
        <a:lstStyle/>
        <a:p>
          <a:pPr rtl="1"/>
          <a:endParaRPr lang="fa-IR" sz="1600">
            <a:cs typeface="B Koodak" pitchFamily="2" charset="-78"/>
          </a:endParaRPr>
        </a:p>
      </dgm:t>
    </dgm:pt>
    <dgm:pt modelId="{C9FE0AAF-8299-4749-94AB-2FA5CAAECB00}" type="sibTrans" cxnId="{7376FA71-2F03-4DAF-AB6A-47997F8263B6}">
      <dgm:prSet/>
      <dgm:spPr/>
      <dgm:t>
        <a:bodyPr/>
        <a:lstStyle/>
        <a:p>
          <a:pPr rtl="1"/>
          <a:endParaRPr lang="fa-IR" sz="1600">
            <a:cs typeface="B Koodak" pitchFamily="2" charset="-78"/>
          </a:endParaRPr>
        </a:p>
      </dgm:t>
    </dgm:pt>
    <dgm:pt modelId="{E9812D3B-9C3A-4E69-AF49-672266FBBBB5}">
      <dgm:prSet custT="1"/>
      <dgm:spPr/>
      <dgm:t>
        <a:bodyPr/>
        <a:lstStyle/>
        <a:p>
          <a:pPr rtl="1"/>
          <a:r>
            <a:rPr lang="fa-IR" sz="1600" dirty="0" smtClean="0">
              <a:cs typeface="B Koodak" pitchFamily="2" charset="-78"/>
            </a:rPr>
            <a:t>کار خیر آثار عمیق تری در شخصیت انسان می گذارد نسبت به کار شر</a:t>
          </a:r>
          <a:endParaRPr lang="fa-IR" sz="1600" dirty="0">
            <a:cs typeface="B Koodak" pitchFamily="2" charset="-78"/>
          </a:endParaRPr>
        </a:p>
      </dgm:t>
    </dgm:pt>
    <dgm:pt modelId="{653F7F15-41AD-472B-83D9-F39A69BB1547}" type="parTrans" cxnId="{E43D5923-D03F-49F2-8E2D-F2DBC027B933}">
      <dgm:prSet custT="1"/>
      <dgm:spPr/>
      <dgm:t>
        <a:bodyPr/>
        <a:lstStyle/>
        <a:p>
          <a:pPr rtl="1"/>
          <a:endParaRPr lang="fa-IR" sz="1600">
            <a:cs typeface="B Koodak" pitchFamily="2" charset="-78"/>
          </a:endParaRPr>
        </a:p>
      </dgm:t>
    </dgm:pt>
    <dgm:pt modelId="{EC9993D4-F39D-44DD-8E32-8C64F1A8E85B}" type="sibTrans" cxnId="{E43D5923-D03F-49F2-8E2D-F2DBC027B933}">
      <dgm:prSet/>
      <dgm:spPr/>
      <dgm:t>
        <a:bodyPr/>
        <a:lstStyle/>
        <a:p>
          <a:pPr rtl="1"/>
          <a:endParaRPr lang="fa-IR" sz="1600">
            <a:cs typeface="B Koodak" pitchFamily="2" charset="-78"/>
          </a:endParaRPr>
        </a:p>
      </dgm:t>
    </dgm:pt>
    <dgm:pt modelId="{D1F77E43-8AB4-4EDE-9ED9-6FFDF6D64402}">
      <dgm:prSet custT="1"/>
      <dgm:spPr/>
      <dgm:t>
        <a:bodyPr/>
        <a:lstStyle/>
        <a:p>
          <a:pPr rtl="1"/>
          <a:r>
            <a:rPr lang="fa-IR" sz="1600" smtClean="0">
              <a:cs typeface="B Koodak" pitchFamily="2" charset="-78"/>
            </a:rPr>
            <a:t>در تشریع</a:t>
          </a:r>
          <a:endParaRPr lang="fa-IR" sz="1600">
            <a:cs typeface="B Koodak" pitchFamily="2" charset="-78"/>
          </a:endParaRPr>
        </a:p>
      </dgm:t>
    </dgm:pt>
    <dgm:pt modelId="{9F709FA0-E96E-45CB-B113-D5A1157175BD}" type="parTrans" cxnId="{8C15A4D3-08D5-45F0-A61B-746CCED1D36D}">
      <dgm:prSet custT="1"/>
      <dgm:spPr/>
      <dgm:t>
        <a:bodyPr/>
        <a:lstStyle/>
        <a:p>
          <a:pPr rtl="1"/>
          <a:endParaRPr lang="fa-IR" sz="1600">
            <a:cs typeface="B Koodak" pitchFamily="2" charset="-78"/>
          </a:endParaRPr>
        </a:p>
      </dgm:t>
    </dgm:pt>
    <dgm:pt modelId="{17432175-D05B-4334-9A1D-11B6BC446D7D}" type="sibTrans" cxnId="{8C15A4D3-08D5-45F0-A61B-746CCED1D36D}">
      <dgm:prSet/>
      <dgm:spPr/>
      <dgm:t>
        <a:bodyPr/>
        <a:lstStyle/>
        <a:p>
          <a:pPr rtl="1"/>
          <a:endParaRPr lang="fa-IR" sz="1600">
            <a:cs typeface="B Koodak" pitchFamily="2" charset="-78"/>
          </a:endParaRPr>
        </a:p>
      </dgm:t>
    </dgm:pt>
    <dgm:pt modelId="{CF56C25A-4D4D-4308-98D7-02BC21743643}">
      <dgm:prSet custT="1"/>
      <dgm:spPr/>
      <dgm:t>
        <a:bodyPr/>
        <a:lstStyle/>
        <a:p>
          <a:pPr rtl="1"/>
          <a:r>
            <a:rPr lang="fa-IR" sz="1600" smtClean="0">
              <a:cs typeface="B Koodak" pitchFamily="2" charset="-78"/>
            </a:rPr>
            <a:t>تکالیفی که بر دوش انسان است سهل است </a:t>
          </a:r>
          <a:endParaRPr lang="fa-IR" sz="1600">
            <a:cs typeface="B Koodak" pitchFamily="2" charset="-78"/>
          </a:endParaRPr>
        </a:p>
      </dgm:t>
    </dgm:pt>
    <dgm:pt modelId="{0631102B-56F5-4491-AF04-49D5F40005F5}" type="parTrans" cxnId="{0F4EADB3-B97C-41CD-8F37-1FBCA148B050}">
      <dgm:prSet custT="1"/>
      <dgm:spPr/>
      <dgm:t>
        <a:bodyPr/>
        <a:lstStyle/>
        <a:p>
          <a:pPr rtl="1"/>
          <a:endParaRPr lang="fa-IR" sz="1600">
            <a:cs typeface="B Koodak" pitchFamily="2" charset="-78"/>
          </a:endParaRPr>
        </a:p>
      </dgm:t>
    </dgm:pt>
    <dgm:pt modelId="{03509596-36E6-4C13-9B83-1747126FBF88}" type="sibTrans" cxnId="{0F4EADB3-B97C-41CD-8F37-1FBCA148B050}">
      <dgm:prSet/>
      <dgm:spPr/>
      <dgm:t>
        <a:bodyPr/>
        <a:lstStyle/>
        <a:p>
          <a:pPr rtl="1"/>
          <a:endParaRPr lang="fa-IR" sz="1600">
            <a:cs typeface="B Koodak" pitchFamily="2" charset="-78"/>
          </a:endParaRPr>
        </a:p>
      </dgm:t>
    </dgm:pt>
    <dgm:pt modelId="{A26ADBAA-0B65-40AB-A9A7-2696CE066BAF}">
      <dgm:prSet custT="1"/>
      <dgm:spPr/>
      <dgm:t>
        <a:bodyPr/>
        <a:lstStyle/>
        <a:p>
          <a:pPr rtl="1"/>
          <a:r>
            <a:rPr lang="fa-IR" sz="1600" smtClean="0">
              <a:cs typeface="B Koodak" pitchFamily="2" charset="-78"/>
            </a:rPr>
            <a:t>يُريدُ اللَّهُ بِكُمُ الْيُسْرَ وَ لا يُريدُ بِكُمُ الْعُسْرَ (بقره / 185)</a:t>
          </a:r>
          <a:endParaRPr lang="fa-IR" sz="1600">
            <a:cs typeface="B Koodak" pitchFamily="2" charset="-78"/>
          </a:endParaRPr>
        </a:p>
      </dgm:t>
    </dgm:pt>
    <dgm:pt modelId="{83A9920E-45BB-4B83-A5F3-C0370833D5D4}" type="parTrans" cxnId="{6944BAAD-D066-4ECE-88C2-C96D089946FC}">
      <dgm:prSet custT="1"/>
      <dgm:spPr/>
      <dgm:t>
        <a:bodyPr/>
        <a:lstStyle/>
        <a:p>
          <a:pPr rtl="1"/>
          <a:endParaRPr lang="fa-IR" sz="1600">
            <a:cs typeface="B Koodak" pitchFamily="2" charset="-78"/>
          </a:endParaRPr>
        </a:p>
      </dgm:t>
    </dgm:pt>
    <dgm:pt modelId="{8D93D307-1C8D-4736-A72D-DF8E2974DBEB}" type="sibTrans" cxnId="{6944BAAD-D066-4ECE-88C2-C96D089946FC}">
      <dgm:prSet/>
      <dgm:spPr/>
      <dgm:t>
        <a:bodyPr/>
        <a:lstStyle/>
        <a:p>
          <a:pPr rtl="1"/>
          <a:endParaRPr lang="fa-IR" sz="1600">
            <a:cs typeface="B Koodak" pitchFamily="2" charset="-78"/>
          </a:endParaRPr>
        </a:p>
      </dgm:t>
    </dgm:pt>
    <dgm:pt modelId="{48848B62-EC33-40BE-AF0A-8E1F69228944}">
      <dgm:prSet custT="1"/>
      <dgm:spPr/>
      <dgm:t>
        <a:bodyPr/>
        <a:lstStyle/>
        <a:p>
          <a:pPr rtl="1"/>
          <a:r>
            <a:rPr lang="fa-IR" sz="1600" dirty="0" smtClean="0">
              <a:cs typeface="B Koodak" pitchFamily="2" charset="-78"/>
            </a:rPr>
            <a:t>بنابراین رحمت الهی بر </a:t>
          </a:r>
          <a:r>
            <a:rPr lang="fa-IR" sz="1600" dirty="0" smtClean="0">
              <a:cs typeface="B Koodak" pitchFamily="2" charset="-78"/>
            </a:rPr>
            <a:t>غضبش </a:t>
          </a:r>
          <a:r>
            <a:rPr lang="fa-IR" sz="1600" dirty="0" smtClean="0">
              <a:cs typeface="B Koodak" pitchFamily="2" charset="-78"/>
            </a:rPr>
            <a:t>سبقت دارد</a:t>
          </a:r>
          <a:endParaRPr lang="fa-IR" sz="1600" dirty="0">
            <a:cs typeface="B Koodak" pitchFamily="2" charset="-78"/>
          </a:endParaRPr>
        </a:p>
      </dgm:t>
    </dgm:pt>
    <dgm:pt modelId="{651E94DB-5EF6-4E6B-9BFC-0AC3A9B54614}" type="parTrans" cxnId="{3036E478-27D6-4C08-B6CD-17085669C39D}">
      <dgm:prSet custT="1"/>
      <dgm:spPr/>
      <dgm:t>
        <a:bodyPr/>
        <a:lstStyle/>
        <a:p>
          <a:pPr rtl="1"/>
          <a:endParaRPr lang="fa-IR" sz="1600">
            <a:cs typeface="B Koodak" pitchFamily="2" charset="-78"/>
          </a:endParaRPr>
        </a:p>
      </dgm:t>
    </dgm:pt>
    <dgm:pt modelId="{F0F8FB56-AC4B-4B0C-BBC9-A9B308403BA2}" type="sibTrans" cxnId="{3036E478-27D6-4C08-B6CD-17085669C39D}">
      <dgm:prSet/>
      <dgm:spPr/>
      <dgm:t>
        <a:bodyPr/>
        <a:lstStyle/>
        <a:p>
          <a:pPr rtl="1"/>
          <a:endParaRPr lang="fa-IR" sz="1600">
            <a:cs typeface="B Koodak" pitchFamily="2" charset="-78"/>
          </a:endParaRPr>
        </a:p>
      </dgm:t>
    </dgm:pt>
    <dgm:pt modelId="{E2A68FD5-0337-4D14-8420-0468368C1F26}">
      <dgm:prSet custT="1"/>
      <dgm:spPr/>
      <dgm:t>
        <a:bodyPr/>
        <a:lstStyle/>
        <a:p>
          <a:pPr rtl="1"/>
          <a:r>
            <a:rPr lang="fa-IR" sz="1600" smtClean="0">
              <a:cs typeface="B Koodak" pitchFamily="2" charset="-78"/>
            </a:rPr>
            <a:t>َ يَا مَنْ سَبَقَتْ رَحْمَتُهُ غَضَبَه‏</a:t>
          </a:r>
          <a:endParaRPr lang="fa-IR" sz="1600">
            <a:cs typeface="B Koodak" pitchFamily="2" charset="-78"/>
          </a:endParaRPr>
        </a:p>
      </dgm:t>
    </dgm:pt>
    <dgm:pt modelId="{918F1F03-CDD5-4E82-8C15-0C6A9D9A848D}" type="parTrans" cxnId="{4FF2043B-58A2-4B6F-8A39-079EFCBDCEEB}">
      <dgm:prSet custT="1"/>
      <dgm:spPr/>
      <dgm:t>
        <a:bodyPr/>
        <a:lstStyle/>
        <a:p>
          <a:pPr rtl="1"/>
          <a:endParaRPr lang="fa-IR" sz="1600">
            <a:cs typeface="B Koodak" pitchFamily="2" charset="-78"/>
          </a:endParaRPr>
        </a:p>
      </dgm:t>
    </dgm:pt>
    <dgm:pt modelId="{15F2E404-E350-4CC5-B92D-10508F4CA23B}" type="sibTrans" cxnId="{4FF2043B-58A2-4B6F-8A39-079EFCBDCEEB}">
      <dgm:prSet/>
      <dgm:spPr/>
      <dgm:t>
        <a:bodyPr/>
        <a:lstStyle/>
        <a:p>
          <a:pPr rtl="1"/>
          <a:endParaRPr lang="fa-IR" sz="1600">
            <a:cs typeface="B Koodak" pitchFamily="2" charset="-78"/>
          </a:endParaRPr>
        </a:p>
      </dgm:t>
    </dgm:pt>
    <dgm:pt modelId="{1D87636C-CA95-498C-AED7-9BC35FBDA1D1}">
      <dgm:prSet custT="1"/>
      <dgm:spPr/>
      <dgm:t>
        <a:bodyPr/>
        <a:lstStyle/>
        <a:p>
          <a:pPr rtl="1"/>
          <a:r>
            <a:rPr lang="fa-IR" sz="1600" dirty="0" smtClean="0">
              <a:cs typeface="B Koodak" pitchFamily="2" charset="-78"/>
            </a:rPr>
            <a:t>این تقدم رحمت در اموری متبلو است که در این درس به برخی از آنها اشاره می کنیم</a:t>
          </a:r>
          <a:endParaRPr lang="fa-IR" sz="1600" dirty="0">
            <a:cs typeface="B Koodak" pitchFamily="2" charset="-78"/>
          </a:endParaRPr>
        </a:p>
      </dgm:t>
    </dgm:pt>
    <dgm:pt modelId="{29A3F29B-6D2C-4873-B533-B7C1F4992E51}" type="parTrans" cxnId="{4FC7D9F0-E723-427F-8EC2-85997EF36C40}">
      <dgm:prSet custT="1"/>
      <dgm:spPr/>
      <dgm:t>
        <a:bodyPr/>
        <a:lstStyle/>
        <a:p>
          <a:pPr rtl="1"/>
          <a:endParaRPr lang="fa-IR" sz="1600">
            <a:cs typeface="B Koodak" pitchFamily="2" charset="-78"/>
          </a:endParaRPr>
        </a:p>
      </dgm:t>
    </dgm:pt>
    <dgm:pt modelId="{A226A201-3338-4F5C-AA37-27C0B528FFAE}" type="sibTrans" cxnId="{4FC7D9F0-E723-427F-8EC2-85997EF36C40}">
      <dgm:prSet/>
      <dgm:spPr/>
      <dgm:t>
        <a:bodyPr/>
        <a:lstStyle/>
        <a:p>
          <a:pPr rtl="1"/>
          <a:endParaRPr lang="fa-IR" sz="1600">
            <a:cs typeface="B Koodak" pitchFamily="2" charset="-78"/>
          </a:endParaRPr>
        </a:p>
      </dgm:t>
    </dgm:pt>
    <dgm:pt modelId="{3129C559-4214-47CC-ADB8-BF457CFEE375}" type="pres">
      <dgm:prSet presAssocID="{41B7E657-9C18-46CA-8799-C3145FF00836}" presName="diagram" presStyleCnt="0">
        <dgm:presLayoutVars>
          <dgm:chPref val="1"/>
          <dgm:dir val="rev"/>
          <dgm:animOne val="branch"/>
          <dgm:animLvl val="lvl"/>
          <dgm:resizeHandles val="exact"/>
        </dgm:presLayoutVars>
      </dgm:prSet>
      <dgm:spPr/>
      <dgm:t>
        <a:bodyPr/>
        <a:lstStyle/>
        <a:p>
          <a:pPr rtl="1"/>
          <a:endParaRPr lang="fa-IR"/>
        </a:p>
      </dgm:t>
    </dgm:pt>
    <dgm:pt modelId="{BA03D693-19BD-41F3-AF2E-B93C76B27AB1}" type="pres">
      <dgm:prSet presAssocID="{242939ED-0F17-46DA-94A7-DF776ADB01E9}" presName="root1" presStyleCnt="0"/>
      <dgm:spPr/>
      <dgm:t>
        <a:bodyPr/>
        <a:lstStyle/>
        <a:p>
          <a:pPr rtl="1"/>
          <a:endParaRPr lang="fa-IR"/>
        </a:p>
      </dgm:t>
    </dgm:pt>
    <dgm:pt modelId="{5354B1CB-1818-43B4-A112-7E0050737153}" type="pres">
      <dgm:prSet presAssocID="{242939ED-0F17-46DA-94A7-DF776ADB01E9}" presName="LevelOneTextNode" presStyleLbl="node0" presStyleIdx="0" presStyleCnt="1" custScaleX="39459">
        <dgm:presLayoutVars>
          <dgm:chPref val="3"/>
        </dgm:presLayoutVars>
      </dgm:prSet>
      <dgm:spPr/>
      <dgm:t>
        <a:bodyPr/>
        <a:lstStyle/>
        <a:p>
          <a:pPr rtl="1"/>
          <a:endParaRPr lang="fa-IR"/>
        </a:p>
      </dgm:t>
    </dgm:pt>
    <dgm:pt modelId="{B17A287A-574B-4B43-9C00-02E5243FB39B}" type="pres">
      <dgm:prSet presAssocID="{242939ED-0F17-46DA-94A7-DF776ADB01E9}" presName="level2hierChild" presStyleCnt="0"/>
      <dgm:spPr/>
      <dgm:t>
        <a:bodyPr/>
        <a:lstStyle/>
        <a:p>
          <a:pPr rtl="1"/>
          <a:endParaRPr lang="fa-IR"/>
        </a:p>
      </dgm:t>
    </dgm:pt>
    <dgm:pt modelId="{9A6C5D07-2A11-4AF5-87BA-F7D87A1B4D4E}" type="pres">
      <dgm:prSet presAssocID="{F8E5EAAD-CDF5-4A2C-87A2-3C16D0CC6C44}" presName="conn2-1" presStyleLbl="parChTrans1D2" presStyleIdx="0" presStyleCnt="4"/>
      <dgm:spPr/>
      <dgm:t>
        <a:bodyPr/>
        <a:lstStyle/>
        <a:p>
          <a:pPr rtl="1"/>
          <a:endParaRPr lang="fa-IR"/>
        </a:p>
      </dgm:t>
    </dgm:pt>
    <dgm:pt modelId="{69617545-2374-4F4F-9510-48F3D3042614}" type="pres">
      <dgm:prSet presAssocID="{F8E5EAAD-CDF5-4A2C-87A2-3C16D0CC6C44}" presName="connTx" presStyleLbl="parChTrans1D2" presStyleIdx="0" presStyleCnt="4"/>
      <dgm:spPr/>
      <dgm:t>
        <a:bodyPr/>
        <a:lstStyle/>
        <a:p>
          <a:pPr rtl="1"/>
          <a:endParaRPr lang="fa-IR"/>
        </a:p>
      </dgm:t>
    </dgm:pt>
    <dgm:pt modelId="{CD086D43-A57C-4B30-96C1-F8E0571E1FDE}" type="pres">
      <dgm:prSet presAssocID="{812C0FA2-5890-4D1B-9593-6C1D069D2FCA}" presName="root2" presStyleCnt="0"/>
      <dgm:spPr/>
      <dgm:t>
        <a:bodyPr/>
        <a:lstStyle/>
        <a:p>
          <a:pPr rtl="1"/>
          <a:endParaRPr lang="fa-IR"/>
        </a:p>
      </dgm:t>
    </dgm:pt>
    <dgm:pt modelId="{3387E957-81E4-4129-A939-0F8864C0DD6B}" type="pres">
      <dgm:prSet presAssocID="{812C0FA2-5890-4D1B-9593-6C1D069D2FCA}" presName="LevelTwoTextNode" presStyleLbl="node2" presStyleIdx="0" presStyleCnt="4" custScaleX="76058">
        <dgm:presLayoutVars>
          <dgm:chPref val="3"/>
        </dgm:presLayoutVars>
      </dgm:prSet>
      <dgm:spPr/>
      <dgm:t>
        <a:bodyPr/>
        <a:lstStyle/>
        <a:p>
          <a:pPr rtl="1"/>
          <a:endParaRPr lang="fa-IR"/>
        </a:p>
      </dgm:t>
    </dgm:pt>
    <dgm:pt modelId="{53BAD59F-0BF2-47CE-A4E3-1F1FECEE0F1E}" type="pres">
      <dgm:prSet presAssocID="{812C0FA2-5890-4D1B-9593-6C1D069D2FCA}" presName="level3hierChild" presStyleCnt="0"/>
      <dgm:spPr/>
      <dgm:t>
        <a:bodyPr/>
        <a:lstStyle/>
        <a:p>
          <a:pPr rtl="1"/>
          <a:endParaRPr lang="fa-IR"/>
        </a:p>
      </dgm:t>
    </dgm:pt>
    <dgm:pt modelId="{A70304BE-C778-465B-B172-03D4CD271EA1}" type="pres">
      <dgm:prSet presAssocID="{DEB8D0E4-32C8-4536-B34E-17310F2FBC65}" presName="conn2-1" presStyleLbl="parChTrans1D3" presStyleIdx="0" presStyleCnt="6"/>
      <dgm:spPr/>
      <dgm:t>
        <a:bodyPr/>
        <a:lstStyle/>
        <a:p>
          <a:pPr rtl="1"/>
          <a:endParaRPr lang="fa-IR"/>
        </a:p>
      </dgm:t>
    </dgm:pt>
    <dgm:pt modelId="{8B4A90B7-87B2-4DB9-9E79-BB3B09BD383F}" type="pres">
      <dgm:prSet presAssocID="{DEB8D0E4-32C8-4536-B34E-17310F2FBC65}" presName="connTx" presStyleLbl="parChTrans1D3" presStyleIdx="0" presStyleCnt="6"/>
      <dgm:spPr/>
      <dgm:t>
        <a:bodyPr/>
        <a:lstStyle/>
        <a:p>
          <a:pPr rtl="1"/>
          <a:endParaRPr lang="fa-IR"/>
        </a:p>
      </dgm:t>
    </dgm:pt>
    <dgm:pt modelId="{D950D750-0054-4E04-A58C-5D507A418538}" type="pres">
      <dgm:prSet presAssocID="{58B91808-1873-4047-82EF-37C1DEE05C2B}" presName="root2" presStyleCnt="0"/>
      <dgm:spPr/>
      <dgm:t>
        <a:bodyPr/>
        <a:lstStyle/>
        <a:p>
          <a:pPr rtl="1"/>
          <a:endParaRPr lang="fa-IR"/>
        </a:p>
      </dgm:t>
    </dgm:pt>
    <dgm:pt modelId="{AE78C93B-EE20-4CDE-A0B0-F91876BAC579}" type="pres">
      <dgm:prSet presAssocID="{58B91808-1873-4047-82EF-37C1DEE05C2B}" presName="LevelTwoTextNode" presStyleLbl="node3" presStyleIdx="0" presStyleCnt="6" custScaleX="34247">
        <dgm:presLayoutVars>
          <dgm:chPref val="3"/>
        </dgm:presLayoutVars>
      </dgm:prSet>
      <dgm:spPr/>
      <dgm:t>
        <a:bodyPr/>
        <a:lstStyle/>
        <a:p>
          <a:pPr rtl="1"/>
          <a:endParaRPr lang="fa-IR"/>
        </a:p>
      </dgm:t>
    </dgm:pt>
    <dgm:pt modelId="{185724D0-2D50-46C2-B4BB-58FFA79AB548}" type="pres">
      <dgm:prSet presAssocID="{58B91808-1873-4047-82EF-37C1DEE05C2B}" presName="level3hierChild" presStyleCnt="0"/>
      <dgm:spPr/>
      <dgm:t>
        <a:bodyPr/>
        <a:lstStyle/>
        <a:p>
          <a:pPr rtl="1"/>
          <a:endParaRPr lang="fa-IR"/>
        </a:p>
      </dgm:t>
    </dgm:pt>
    <dgm:pt modelId="{572B3FEC-8CA1-4C24-8BAF-C51728F17190}" type="pres">
      <dgm:prSet presAssocID="{D16DF9A2-ACAF-479A-98F8-F9CE0407D462}" presName="conn2-1" presStyleLbl="parChTrans1D4" presStyleIdx="0" presStyleCnt="10"/>
      <dgm:spPr/>
      <dgm:t>
        <a:bodyPr/>
        <a:lstStyle/>
        <a:p>
          <a:pPr rtl="1"/>
          <a:endParaRPr lang="fa-IR"/>
        </a:p>
      </dgm:t>
    </dgm:pt>
    <dgm:pt modelId="{1DDC564E-2351-45A6-9896-EFB8D30FD029}" type="pres">
      <dgm:prSet presAssocID="{D16DF9A2-ACAF-479A-98F8-F9CE0407D462}" presName="connTx" presStyleLbl="parChTrans1D4" presStyleIdx="0" presStyleCnt="10"/>
      <dgm:spPr/>
      <dgm:t>
        <a:bodyPr/>
        <a:lstStyle/>
        <a:p>
          <a:pPr rtl="1"/>
          <a:endParaRPr lang="fa-IR"/>
        </a:p>
      </dgm:t>
    </dgm:pt>
    <dgm:pt modelId="{71980D82-4DF7-4FAC-904E-9C64802ED43D}" type="pres">
      <dgm:prSet presAssocID="{77DF8E1B-D28B-42BC-A6C2-D85280AB9A1E}" presName="root2" presStyleCnt="0"/>
      <dgm:spPr/>
      <dgm:t>
        <a:bodyPr/>
        <a:lstStyle/>
        <a:p>
          <a:pPr rtl="1"/>
          <a:endParaRPr lang="fa-IR"/>
        </a:p>
      </dgm:t>
    </dgm:pt>
    <dgm:pt modelId="{D51FC976-7244-4E2B-8508-D338F6B88293}" type="pres">
      <dgm:prSet presAssocID="{77DF8E1B-D28B-42BC-A6C2-D85280AB9A1E}" presName="LevelTwoTextNode" presStyleLbl="node4" presStyleIdx="0" presStyleCnt="10" custScaleX="120002">
        <dgm:presLayoutVars>
          <dgm:chPref val="3"/>
        </dgm:presLayoutVars>
      </dgm:prSet>
      <dgm:spPr/>
      <dgm:t>
        <a:bodyPr/>
        <a:lstStyle/>
        <a:p>
          <a:pPr rtl="1"/>
          <a:endParaRPr lang="fa-IR"/>
        </a:p>
      </dgm:t>
    </dgm:pt>
    <dgm:pt modelId="{9CA17DF5-A0AF-4DCE-94A1-ECD22A5B5836}" type="pres">
      <dgm:prSet presAssocID="{77DF8E1B-D28B-42BC-A6C2-D85280AB9A1E}" presName="level3hierChild" presStyleCnt="0"/>
      <dgm:spPr/>
      <dgm:t>
        <a:bodyPr/>
        <a:lstStyle/>
        <a:p>
          <a:pPr rtl="1"/>
          <a:endParaRPr lang="fa-IR"/>
        </a:p>
      </dgm:t>
    </dgm:pt>
    <dgm:pt modelId="{CF8F4A05-90EC-47EB-B000-FFA5DB06563E}" type="pres">
      <dgm:prSet presAssocID="{B0AC209F-FA2A-485D-A06D-18FF24529F42}" presName="conn2-1" presStyleLbl="parChTrans1D4" presStyleIdx="1" presStyleCnt="10"/>
      <dgm:spPr/>
      <dgm:t>
        <a:bodyPr/>
        <a:lstStyle/>
        <a:p>
          <a:pPr rtl="1"/>
          <a:endParaRPr lang="fa-IR"/>
        </a:p>
      </dgm:t>
    </dgm:pt>
    <dgm:pt modelId="{3BDB0F5E-6C4B-40E7-A59A-D1FAB938CB44}" type="pres">
      <dgm:prSet presAssocID="{B0AC209F-FA2A-485D-A06D-18FF24529F42}" presName="connTx" presStyleLbl="parChTrans1D4" presStyleIdx="1" presStyleCnt="10"/>
      <dgm:spPr/>
      <dgm:t>
        <a:bodyPr/>
        <a:lstStyle/>
        <a:p>
          <a:pPr rtl="1"/>
          <a:endParaRPr lang="fa-IR"/>
        </a:p>
      </dgm:t>
    </dgm:pt>
    <dgm:pt modelId="{307D2F28-6A0A-404C-B465-4FD82566FC3D}" type="pres">
      <dgm:prSet presAssocID="{94C963DE-8D1F-4EC4-8A1B-3B5E6E7C55E7}" presName="root2" presStyleCnt="0"/>
      <dgm:spPr/>
      <dgm:t>
        <a:bodyPr/>
        <a:lstStyle/>
        <a:p>
          <a:pPr rtl="1"/>
          <a:endParaRPr lang="fa-IR"/>
        </a:p>
      </dgm:t>
    </dgm:pt>
    <dgm:pt modelId="{B56B2A98-5DA5-49E2-B13D-59B1B95CAA64}" type="pres">
      <dgm:prSet presAssocID="{94C963DE-8D1F-4EC4-8A1B-3B5E6E7C55E7}" presName="LevelTwoTextNode" presStyleLbl="node4" presStyleIdx="1" presStyleCnt="10" custScaleX="200502">
        <dgm:presLayoutVars>
          <dgm:chPref val="3"/>
        </dgm:presLayoutVars>
      </dgm:prSet>
      <dgm:spPr/>
      <dgm:t>
        <a:bodyPr/>
        <a:lstStyle/>
        <a:p>
          <a:pPr rtl="1"/>
          <a:endParaRPr lang="fa-IR"/>
        </a:p>
      </dgm:t>
    </dgm:pt>
    <dgm:pt modelId="{895F1939-59A6-46D2-A9AC-6C06BED76367}" type="pres">
      <dgm:prSet presAssocID="{94C963DE-8D1F-4EC4-8A1B-3B5E6E7C55E7}" presName="level3hierChild" presStyleCnt="0"/>
      <dgm:spPr/>
      <dgm:t>
        <a:bodyPr/>
        <a:lstStyle/>
        <a:p>
          <a:pPr rtl="1"/>
          <a:endParaRPr lang="fa-IR"/>
        </a:p>
      </dgm:t>
    </dgm:pt>
    <dgm:pt modelId="{DDBE45EB-92A8-4CB3-AC56-3C8349E8E49E}" type="pres">
      <dgm:prSet presAssocID="{244B1584-FA30-48CC-9E10-CC7034B7D914}" presName="conn2-1" presStyleLbl="parChTrans1D4" presStyleIdx="2" presStyleCnt="10"/>
      <dgm:spPr/>
      <dgm:t>
        <a:bodyPr/>
        <a:lstStyle/>
        <a:p>
          <a:pPr rtl="1"/>
          <a:endParaRPr lang="fa-IR"/>
        </a:p>
      </dgm:t>
    </dgm:pt>
    <dgm:pt modelId="{B5F20787-55C0-4B3A-9753-B2D9B269676E}" type="pres">
      <dgm:prSet presAssocID="{244B1584-FA30-48CC-9E10-CC7034B7D914}" presName="connTx" presStyleLbl="parChTrans1D4" presStyleIdx="2" presStyleCnt="10"/>
      <dgm:spPr/>
      <dgm:t>
        <a:bodyPr/>
        <a:lstStyle/>
        <a:p>
          <a:pPr rtl="1"/>
          <a:endParaRPr lang="fa-IR"/>
        </a:p>
      </dgm:t>
    </dgm:pt>
    <dgm:pt modelId="{483B50BB-7D3A-4324-85CF-7DC7F38C54D5}" type="pres">
      <dgm:prSet presAssocID="{12875CDE-F2E9-4BD5-8F7D-CE4E2E4E03ED}" presName="root2" presStyleCnt="0"/>
      <dgm:spPr/>
      <dgm:t>
        <a:bodyPr/>
        <a:lstStyle/>
        <a:p>
          <a:pPr rtl="1"/>
          <a:endParaRPr lang="fa-IR"/>
        </a:p>
      </dgm:t>
    </dgm:pt>
    <dgm:pt modelId="{E5BEC8FF-685C-45C9-9953-1BD26C83ECE8}" type="pres">
      <dgm:prSet presAssocID="{12875CDE-F2E9-4BD5-8F7D-CE4E2E4E03ED}" presName="LevelTwoTextNode" presStyleLbl="node4" presStyleIdx="2" presStyleCnt="10" custScaleX="120002">
        <dgm:presLayoutVars>
          <dgm:chPref val="3"/>
        </dgm:presLayoutVars>
      </dgm:prSet>
      <dgm:spPr/>
      <dgm:t>
        <a:bodyPr/>
        <a:lstStyle/>
        <a:p>
          <a:pPr rtl="1"/>
          <a:endParaRPr lang="fa-IR"/>
        </a:p>
      </dgm:t>
    </dgm:pt>
    <dgm:pt modelId="{CFA392BF-3BB5-4E76-92AF-E5FBDC4F377C}" type="pres">
      <dgm:prSet presAssocID="{12875CDE-F2E9-4BD5-8F7D-CE4E2E4E03ED}" presName="level3hierChild" presStyleCnt="0"/>
      <dgm:spPr/>
      <dgm:t>
        <a:bodyPr/>
        <a:lstStyle/>
        <a:p>
          <a:pPr rtl="1"/>
          <a:endParaRPr lang="fa-IR"/>
        </a:p>
      </dgm:t>
    </dgm:pt>
    <dgm:pt modelId="{AB92EE43-B84B-4F3A-B7A5-3BF32B24EB31}" type="pres">
      <dgm:prSet presAssocID="{577BCD69-F562-46B0-BFD6-D2C518D64747}" presName="conn2-1" presStyleLbl="parChTrans1D4" presStyleIdx="3" presStyleCnt="10"/>
      <dgm:spPr/>
      <dgm:t>
        <a:bodyPr/>
        <a:lstStyle/>
        <a:p>
          <a:pPr rtl="1"/>
          <a:endParaRPr lang="fa-IR"/>
        </a:p>
      </dgm:t>
    </dgm:pt>
    <dgm:pt modelId="{A0AE3DE6-7B04-4E4D-84CC-E7FA4DC09C4A}" type="pres">
      <dgm:prSet presAssocID="{577BCD69-F562-46B0-BFD6-D2C518D64747}" presName="connTx" presStyleLbl="parChTrans1D4" presStyleIdx="3" presStyleCnt="10"/>
      <dgm:spPr/>
      <dgm:t>
        <a:bodyPr/>
        <a:lstStyle/>
        <a:p>
          <a:pPr rtl="1"/>
          <a:endParaRPr lang="fa-IR"/>
        </a:p>
      </dgm:t>
    </dgm:pt>
    <dgm:pt modelId="{6A42FA97-AF68-4333-843F-0EE1DB9E2C5F}" type="pres">
      <dgm:prSet presAssocID="{B5A0CD05-B945-4D8F-AF38-1AC37FD47766}" presName="root2" presStyleCnt="0"/>
      <dgm:spPr/>
      <dgm:t>
        <a:bodyPr/>
        <a:lstStyle/>
        <a:p>
          <a:pPr rtl="1"/>
          <a:endParaRPr lang="fa-IR"/>
        </a:p>
      </dgm:t>
    </dgm:pt>
    <dgm:pt modelId="{04B3D9DC-FC6F-4EB8-A588-01074F710956}" type="pres">
      <dgm:prSet presAssocID="{B5A0CD05-B945-4D8F-AF38-1AC37FD47766}" presName="LevelTwoTextNode" presStyleLbl="node4" presStyleIdx="3" presStyleCnt="10" custScaleX="200502" custScaleY="128806">
        <dgm:presLayoutVars>
          <dgm:chPref val="3"/>
        </dgm:presLayoutVars>
      </dgm:prSet>
      <dgm:spPr/>
      <dgm:t>
        <a:bodyPr/>
        <a:lstStyle/>
        <a:p>
          <a:pPr rtl="1"/>
          <a:endParaRPr lang="fa-IR"/>
        </a:p>
      </dgm:t>
    </dgm:pt>
    <dgm:pt modelId="{BE82EA30-7685-4D3A-9099-BFA85936DB9A}" type="pres">
      <dgm:prSet presAssocID="{B5A0CD05-B945-4D8F-AF38-1AC37FD47766}" presName="level3hierChild" presStyleCnt="0"/>
      <dgm:spPr/>
      <dgm:t>
        <a:bodyPr/>
        <a:lstStyle/>
        <a:p>
          <a:pPr rtl="1"/>
          <a:endParaRPr lang="fa-IR"/>
        </a:p>
      </dgm:t>
    </dgm:pt>
    <dgm:pt modelId="{FCA96D7D-7E06-4978-B2C1-F08320CE22CB}" type="pres">
      <dgm:prSet presAssocID="{BECB9E3B-1420-46B7-A0EC-744CD56CF7ED}" presName="conn2-1" presStyleLbl="parChTrans1D2" presStyleIdx="1" presStyleCnt="4"/>
      <dgm:spPr/>
      <dgm:t>
        <a:bodyPr/>
        <a:lstStyle/>
        <a:p>
          <a:pPr rtl="1"/>
          <a:endParaRPr lang="fa-IR"/>
        </a:p>
      </dgm:t>
    </dgm:pt>
    <dgm:pt modelId="{30D54AC9-043C-4FAE-ADC0-A085DEB8C26E}" type="pres">
      <dgm:prSet presAssocID="{BECB9E3B-1420-46B7-A0EC-744CD56CF7ED}" presName="connTx" presStyleLbl="parChTrans1D2" presStyleIdx="1" presStyleCnt="4"/>
      <dgm:spPr/>
      <dgm:t>
        <a:bodyPr/>
        <a:lstStyle/>
        <a:p>
          <a:pPr rtl="1"/>
          <a:endParaRPr lang="fa-IR"/>
        </a:p>
      </dgm:t>
    </dgm:pt>
    <dgm:pt modelId="{D6963FAA-A7B6-4D3D-8CDF-16CBC9AAF637}" type="pres">
      <dgm:prSet presAssocID="{90ECF106-D20A-4A3D-814C-FE1A3BAC55B9}" presName="root2" presStyleCnt="0"/>
      <dgm:spPr/>
      <dgm:t>
        <a:bodyPr/>
        <a:lstStyle/>
        <a:p>
          <a:pPr rtl="1"/>
          <a:endParaRPr lang="fa-IR"/>
        </a:p>
      </dgm:t>
    </dgm:pt>
    <dgm:pt modelId="{C5BBA4CA-D39A-4EEF-9DE5-0C37EE051C2E}" type="pres">
      <dgm:prSet presAssocID="{90ECF106-D20A-4A3D-814C-FE1A3BAC55B9}" presName="LevelTwoTextNode" presStyleLbl="node2" presStyleIdx="1" presStyleCnt="4" custScaleX="80946">
        <dgm:presLayoutVars>
          <dgm:chPref val="3"/>
        </dgm:presLayoutVars>
      </dgm:prSet>
      <dgm:spPr/>
      <dgm:t>
        <a:bodyPr/>
        <a:lstStyle/>
        <a:p>
          <a:pPr rtl="1"/>
          <a:endParaRPr lang="fa-IR"/>
        </a:p>
      </dgm:t>
    </dgm:pt>
    <dgm:pt modelId="{3A3C8B27-CE5F-4DC8-9A67-45B67158DEFA}" type="pres">
      <dgm:prSet presAssocID="{90ECF106-D20A-4A3D-814C-FE1A3BAC55B9}" presName="level3hierChild" presStyleCnt="0"/>
      <dgm:spPr/>
      <dgm:t>
        <a:bodyPr/>
        <a:lstStyle/>
        <a:p>
          <a:pPr rtl="1"/>
          <a:endParaRPr lang="fa-IR"/>
        </a:p>
      </dgm:t>
    </dgm:pt>
    <dgm:pt modelId="{80D14A21-E77A-4CE3-AFB6-0F08F8D32D39}" type="pres">
      <dgm:prSet presAssocID="{C12601D6-7696-43B3-8B4F-5EEFAEC5CCE0}" presName="conn2-1" presStyleLbl="parChTrans1D3" presStyleIdx="1" presStyleCnt="6"/>
      <dgm:spPr/>
      <dgm:t>
        <a:bodyPr/>
        <a:lstStyle/>
        <a:p>
          <a:pPr rtl="1"/>
          <a:endParaRPr lang="fa-IR"/>
        </a:p>
      </dgm:t>
    </dgm:pt>
    <dgm:pt modelId="{4F169535-9EB2-4E01-A4E3-1971CB7C2C77}" type="pres">
      <dgm:prSet presAssocID="{C12601D6-7696-43B3-8B4F-5EEFAEC5CCE0}" presName="connTx" presStyleLbl="parChTrans1D3" presStyleIdx="1" presStyleCnt="6"/>
      <dgm:spPr/>
      <dgm:t>
        <a:bodyPr/>
        <a:lstStyle/>
        <a:p>
          <a:pPr rtl="1"/>
          <a:endParaRPr lang="fa-IR"/>
        </a:p>
      </dgm:t>
    </dgm:pt>
    <dgm:pt modelId="{C031A271-34E9-493E-A2B5-10CC3B857B61}" type="pres">
      <dgm:prSet presAssocID="{59354052-8054-454E-92D7-6C75CCA86692}" presName="root2" presStyleCnt="0"/>
      <dgm:spPr/>
      <dgm:t>
        <a:bodyPr/>
        <a:lstStyle/>
        <a:p>
          <a:pPr rtl="1"/>
          <a:endParaRPr lang="fa-IR"/>
        </a:p>
      </dgm:t>
    </dgm:pt>
    <dgm:pt modelId="{05F0088C-7E3D-4AE6-9544-335C746B5D9B}" type="pres">
      <dgm:prSet presAssocID="{59354052-8054-454E-92D7-6C75CCA86692}" presName="LevelTwoTextNode" presStyleLbl="node3" presStyleIdx="1" presStyleCnt="6" custScaleX="144441">
        <dgm:presLayoutVars>
          <dgm:chPref val="3"/>
        </dgm:presLayoutVars>
      </dgm:prSet>
      <dgm:spPr/>
      <dgm:t>
        <a:bodyPr/>
        <a:lstStyle/>
        <a:p>
          <a:pPr rtl="1"/>
          <a:endParaRPr lang="fa-IR"/>
        </a:p>
      </dgm:t>
    </dgm:pt>
    <dgm:pt modelId="{AEA218BB-CA77-45CE-97B7-8E07DA0389EB}" type="pres">
      <dgm:prSet presAssocID="{59354052-8054-454E-92D7-6C75CCA86692}" presName="level3hierChild" presStyleCnt="0"/>
      <dgm:spPr/>
      <dgm:t>
        <a:bodyPr/>
        <a:lstStyle/>
        <a:p>
          <a:pPr rtl="1"/>
          <a:endParaRPr lang="fa-IR"/>
        </a:p>
      </dgm:t>
    </dgm:pt>
    <dgm:pt modelId="{EC754BDC-D7F5-4A9F-AF33-8FF1DB684E42}" type="pres">
      <dgm:prSet presAssocID="{1080354D-6015-44B4-8BB0-65F83E8DB39C}" presName="conn2-1" presStyleLbl="parChTrans1D4" presStyleIdx="4" presStyleCnt="10"/>
      <dgm:spPr/>
      <dgm:t>
        <a:bodyPr/>
        <a:lstStyle/>
        <a:p>
          <a:pPr rtl="1"/>
          <a:endParaRPr lang="fa-IR"/>
        </a:p>
      </dgm:t>
    </dgm:pt>
    <dgm:pt modelId="{CD72B9C6-3901-404B-8DDE-E42140EF0335}" type="pres">
      <dgm:prSet presAssocID="{1080354D-6015-44B4-8BB0-65F83E8DB39C}" presName="connTx" presStyleLbl="parChTrans1D4" presStyleIdx="4" presStyleCnt="10"/>
      <dgm:spPr/>
      <dgm:t>
        <a:bodyPr/>
        <a:lstStyle/>
        <a:p>
          <a:pPr rtl="1"/>
          <a:endParaRPr lang="fa-IR"/>
        </a:p>
      </dgm:t>
    </dgm:pt>
    <dgm:pt modelId="{1D193F87-33DB-4F6E-B471-CFF915012512}" type="pres">
      <dgm:prSet presAssocID="{A6F7197C-EDFD-4525-8DB1-CFAB3072EF33}" presName="root2" presStyleCnt="0"/>
      <dgm:spPr/>
      <dgm:t>
        <a:bodyPr/>
        <a:lstStyle/>
        <a:p>
          <a:pPr rtl="1"/>
          <a:endParaRPr lang="fa-IR"/>
        </a:p>
      </dgm:t>
    </dgm:pt>
    <dgm:pt modelId="{BA547E20-BD11-464F-80A2-6459169FCC1D}" type="pres">
      <dgm:prSet presAssocID="{A6F7197C-EDFD-4525-8DB1-CFAB3072EF33}" presName="LevelTwoTextNode" presStyleLbl="node4" presStyleIdx="4" presStyleCnt="10" custScaleX="263909" custScaleY="142300">
        <dgm:presLayoutVars>
          <dgm:chPref val="3"/>
        </dgm:presLayoutVars>
      </dgm:prSet>
      <dgm:spPr/>
      <dgm:t>
        <a:bodyPr/>
        <a:lstStyle/>
        <a:p>
          <a:pPr rtl="1"/>
          <a:endParaRPr lang="fa-IR"/>
        </a:p>
      </dgm:t>
    </dgm:pt>
    <dgm:pt modelId="{EF33BA65-372E-4E96-B2C9-BB98E322F5AB}" type="pres">
      <dgm:prSet presAssocID="{A6F7197C-EDFD-4525-8DB1-CFAB3072EF33}" presName="level3hierChild" presStyleCnt="0"/>
      <dgm:spPr/>
      <dgm:t>
        <a:bodyPr/>
        <a:lstStyle/>
        <a:p>
          <a:pPr rtl="1"/>
          <a:endParaRPr lang="fa-IR"/>
        </a:p>
      </dgm:t>
    </dgm:pt>
    <dgm:pt modelId="{80420F04-CAB2-4BC1-8890-9351763C9DA6}" type="pres">
      <dgm:prSet presAssocID="{6275343E-BF9B-4D49-B513-B1509946EDB7}" presName="conn2-1" presStyleLbl="parChTrans1D3" presStyleIdx="2" presStyleCnt="6"/>
      <dgm:spPr/>
      <dgm:t>
        <a:bodyPr/>
        <a:lstStyle/>
        <a:p>
          <a:pPr rtl="1"/>
          <a:endParaRPr lang="fa-IR"/>
        </a:p>
      </dgm:t>
    </dgm:pt>
    <dgm:pt modelId="{B83B3594-DD1E-4DAC-B113-F2967941E706}" type="pres">
      <dgm:prSet presAssocID="{6275343E-BF9B-4D49-B513-B1509946EDB7}" presName="connTx" presStyleLbl="parChTrans1D3" presStyleIdx="2" presStyleCnt="6"/>
      <dgm:spPr/>
      <dgm:t>
        <a:bodyPr/>
        <a:lstStyle/>
        <a:p>
          <a:pPr rtl="1"/>
          <a:endParaRPr lang="fa-IR"/>
        </a:p>
      </dgm:t>
    </dgm:pt>
    <dgm:pt modelId="{B85BC6AD-7F07-4170-BE80-B822927CC23D}" type="pres">
      <dgm:prSet presAssocID="{CDEC8A73-5019-42EE-9CFC-DFF9CEFA71C9}" presName="root2" presStyleCnt="0"/>
      <dgm:spPr/>
      <dgm:t>
        <a:bodyPr/>
        <a:lstStyle/>
        <a:p>
          <a:pPr rtl="1"/>
          <a:endParaRPr lang="fa-IR"/>
        </a:p>
      </dgm:t>
    </dgm:pt>
    <dgm:pt modelId="{E1F642E6-2A9B-47F5-A463-85E2E1709C59}" type="pres">
      <dgm:prSet presAssocID="{CDEC8A73-5019-42EE-9CFC-DFF9CEFA71C9}" presName="LevelTwoTextNode" presStyleLbl="node3" presStyleIdx="2" presStyleCnt="6" custScaleX="141921" custScaleY="67089">
        <dgm:presLayoutVars>
          <dgm:chPref val="3"/>
        </dgm:presLayoutVars>
      </dgm:prSet>
      <dgm:spPr/>
      <dgm:t>
        <a:bodyPr/>
        <a:lstStyle/>
        <a:p>
          <a:pPr rtl="1"/>
          <a:endParaRPr lang="fa-IR"/>
        </a:p>
      </dgm:t>
    </dgm:pt>
    <dgm:pt modelId="{3BC05FE8-457D-4823-88C0-AABAD1BA0BE0}" type="pres">
      <dgm:prSet presAssocID="{CDEC8A73-5019-42EE-9CFC-DFF9CEFA71C9}" presName="level3hierChild" presStyleCnt="0"/>
      <dgm:spPr/>
      <dgm:t>
        <a:bodyPr/>
        <a:lstStyle/>
        <a:p>
          <a:pPr rtl="1"/>
          <a:endParaRPr lang="fa-IR"/>
        </a:p>
      </dgm:t>
    </dgm:pt>
    <dgm:pt modelId="{4E4A56C7-795E-46FE-851A-8B549EA27B14}" type="pres">
      <dgm:prSet presAssocID="{1931666A-DC48-4A0D-A07B-6532A8B422AD}" presName="conn2-1" presStyleLbl="parChTrans1D4" presStyleIdx="5" presStyleCnt="10"/>
      <dgm:spPr/>
      <dgm:t>
        <a:bodyPr/>
        <a:lstStyle/>
        <a:p>
          <a:pPr rtl="1"/>
          <a:endParaRPr lang="fa-IR"/>
        </a:p>
      </dgm:t>
    </dgm:pt>
    <dgm:pt modelId="{E10F89C9-9D3F-45E5-B97D-7D4C19A290F5}" type="pres">
      <dgm:prSet presAssocID="{1931666A-DC48-4A0D-A07B-6532A8B422AD}" presName="connTx" presStyleLbl="parChTrans1D4" presStyleIdx="5" presStyleCnt="10"/>
      <dgm:spPr/>
      <dgm:t>
        <a:bodyPr/>
        <a:lstStyle/>
        <a:p>
          <a:pPr rtl="1"/>
          <a:endParaRPr lang="fa-IR"/>
        </a:p>
      </dgm:t>
    </dgm:pt>
    <dgm:pt modelId="{0C6FF3D7-6B67-4EEF-801C-BED474703145}" type="pres">
      <dgm:prSet presAssocID="{67A2C56A-F5DF-47A2-AEF0-2FFB29A468BA}" presName="root2" presStyleCnt="0"/>
      <dgm:spPr/>
      <dgm:t>
        <a:bodyPr/>
        <a:lstStyle/>
        <a:p>
          <a:pPr rtl="1"/>
          <a:endParaRPr lang="fa-IR"/>
        </a:p>
      </dgm:t>
    </dgm:pt>
    <dgm:pt modelId="{97016902-F6D6-4436-A7FF-B33A41E0D1A0}" type="pres">
      <dgm:prSet presAssocID="{67A2C56A-F5DF-47A2-AEF0-2FFB29A468BA}" presName="LevelTwoTextNode" presStyleLbl="node4" presStyleIdx="5" presStyleCnt="10" custScaleX="271669" custScaleY="67089">
        <dgm:presLayoutVars>
          <dgm:chPref val="3"/>
        </dgm:presLayoutVars>
      </dgm:prSet>
      <dgm:spPr/>
      <dgm:t>
        <a:bodyPr/>
        <a:lstStyle/>
        <a:p>
          <a:pPr rtl="1"/>
          <a:endParaRPr lang="fa-IR"/>
        </a:p>
      </dgm:t>
    </dgm:pt>
    <dgm:pt modelId="{41102A4E-6EF7-43A2-A4E1-03CD5B9E2E1E}" type="pres">
      <dgm:prSet presAssocID="{67A2C56A-F5DF-47A2-AEF0-2FFB29A468BA}" presName="level3hierChild" presStyleCnt="0"/>
      <dgm:spPr/>
      <dgm:t>
        <a:bodyPr/>
        <a:lstStyle/>
        <a:p>
          <a:pPr rtl="1"/>
          <a:endParaRPr lang="fa-IR"/>
        </a:p>
      </dgm:t>
    </dgm:pt>
    <dgm:pt modelId="{920CE9BA-DEF1-4438-BD1C-F6A0F86328ED}" type="pres">
      <dgm:prSet presAssocID="{FE0903A5-2A1A-4359-92A9-0E8AB1E90843}" presName="conn2-1" presStyleLbl="parChTrans1D2" presStyleIdx="2" presStyleCnt="4"/>
      <dgm:spPr/>
      <dgm:t>
        <a:bodyPr/>
        <a:lstStyle/>
        <a:p>
          <a:pPr rtl="1"/>
          <a:endParaRPr lang="fa-IR"/>
        </a:p>
      </dgm:t>
    </dgm:pt>
    <dgm:pt modelId="{7BD6B3C1-D9F8-4B6F-9403-12C6EEFE1874}" type="pres">
      <dgm:prSet presAssocID="{FE0903A5-2A1A-4359-92A9-0E8AB1E90843}" presName="connTx" presStyleLbl="parChTrans1D2" presStyleIdx="2" presStyleCnt="4"/>
      <dgm:spPr/>
      <dgm:t>
        <a:bodyPr/>
        <a:lstStyle/>
        <a:p>
          <a:pPr rtl="1"/>
          <a:endParaRPr lang="fa-IR"/>
        </a:p>
      </dgm:t>
    </dgm:pt>
    <dgm:pt modelId="{763A5192-F8AF-4E06-9790-07A69D4B6A68}" type="pres">
      <dgm:prSet presAssocID="{E6E3463A-D822-4A55-846D-107D4A2A7719}" presName="root2" presStyleCnt="0"/>
      <dgm:spPr/>
      <dgm:t>
        <a:bodyPr/>
        <a:lstStyle/>
        <a:p>
          <a:pPr rtl="1"/>
          <a:endParaRPr lang="fa-IR"/>
        </a:p>
      </dgm:t>
    </dgm:pt>
    <dgm:pt modelId="{2F17AF03-35E2-4554-82CC-DD81361020AE}" type="pres">
      <dgm:prSet presAssocID="{E6E3463A-D822-4A55-846D-107D4A2A7719}" presName="LevelTwoTextNode" presStyleLbl="node2" presStyleIdx="2" presStyleCnt="4" custScaleX="115582" custScaleY="146796">
        <dgm:presLayoutVars>
          <dgm:chPref val="3"/>
        </dgm:presLayoutVars>
      </dgm:prSet>
      <dgm:spPr/>
      <dgm:t>
        <a:bodyPr/>
        <a:lstStyle/>
        <a:p>
          <a:pPr rtl="1"/>
          <a:endParaRPr lang="fa-IR"/>
        </a:p>
      </dgm:t>
    </dgm:pt>
    <dgm:pt modelId="{07DFC705-1A04-4E8C-A88B-53DC82F1EFBF}" type="pres">
      <dgm:prSet presAssocID="{E6E3463A-D822-4A55-846D-107D4A2A7719}" presName="level3hierChild" presStyleCnt="0"/>
      <dgm:spPr/>
      <dgm:t>
        <a:bodyPr/>
        <a:lstStyle/>
        <a:p>
          <a:pPr rtl="1"/>
          <a:endParaRPr lang="fa-IR"/>
        </a:p>
      </dgm:t>
    </dgm:pt>
    <dgm:pt modelId="{CCCFC11E-94DE-40DA-B356-79BAA6CE1864}" type="pres">
      <dgm:prSet presAssocID="{4428AB3F-4491-4D79-AB74-EB0E20BB8E28}" presName="conn2-1" presStyleLbl="parChTrans1D3" presStyleIdx="3" presStyleCnt="6"/>
      <dgm:spPr/>
      <dgm:t>
        <a:bodyPr/>
        <a:lstStyle/>
        <a:p>
          <a:pPr rtl="1"/>
          <a:endParaRPr lang="fa-IR"/>
        </a:p>
      </dgm:t>
    </dgm:pt>
    <dgm:pt modelId="{A91E0682-7420-4217-9F60-F8C61A84DA21}" type="pres">
      <dgm:prSet presAssocID="{4428AB3F-4491-4D79-AB74-EB0E20BB8E28}" presName="connTx" presStyleLbl="parChTrans1D3" presStyleIdx="3" presStyleCnt="6"/>
      <dgm:spPr/>
      <dgm:t>
        <a:bodyPr/>
        <a:lstStyle/>
        <a:p>
          <a:pPr rtl="1"/>
          <a:endParaRPr lang="fa-IR"/>
        </a:p>
      </dgm:t>
    </dgm:pt>
    <dgm:pt modelId="{8884C1CB-683C-4ECC-9848-31B9683488F1}" type="pres">
      <dgm:prSet presAssocID="{C83F1707-C68F-4EC4-A2D8-46A6D1E9A8AF}" presName="root2" presStyleCnt="0"/>
      <dgm:spPr/>
      <dgm:t>
        <a:bodyPr/>
        <a:lstStyle/>
        <a:p>
          <a:pPr rtl="1"/>
          <a:endParaRPr lang="fa-IR"/>
        </a:p>
      </dgm:t>
    </dgm:pt>
    <dgm:pt modelId="{7238A7F9-7C6A-4666-B7CD-C36B1AE4F9F9}" type="pres">
      <dgm:prSet presAssocID="{C83F1707-C68F-4EC4-A2D8-46A6D1E9A8AF}" presName="LevelTwoTextNode" presStyleLbl="node3" presStyleIdx="3" presStyleCnt="6" custScaleX="57925">
        <dgm:presLayoutVars>
          <dgm:chPref val="3"/>
        </dgm:presLayoutVars>
      </dgm:prSet>
      <dgm:spPr/>
      <dgm:t>
        <a:bodyPr/>
        <a:lstStyle/>
        <a:p>
          <a:pPr rtl="1"/>
          <a:endParaRPr lang="fa-IR"/>
        </a:p>
      </dgm:t>
    </dgm:pt>
    <dgm:pt modelId="{EA0ABBBD-DF1B-41EB-8A9F-AEA7520ECCDB}" type="pres">
      <dgm:prSet presAssocID="{C83F1707-C68F-4EC4-A2D8-46A6D1E9A8AF}" presName="level3hierChild" presStyleCnt="0"/>
      <dgm:spPr/>
      <dgm:t>
        <a:bodyPr/>
        <a:lstStyle/>
        <a:p>
          <a:pPr rtl="1"/>
          <a:endParaRPr lang="fa-IR"/>
        </a:p>
      </dgm:t>
    </dgm:pt>
    <dgm:pt modelId="{07FC5CDD-144F-4C4E-B8BD-37FBF2492976}" type="pres">
      <dgm:prSet presAssocID="{653F7F15-41AD-472B-83D9-F39A69BB1547}" presName="conn2-1" presStyleLbl="parChTrans1D4" presStyleIdx="6" presStyleCnt="10"/>
      <dgm:spPr/>
      <dgm:t>
        <a:bodyPr/>
        <a:lstStyle/>
        <a:p>
          <a:pPr rtl="1"/>
          <a:endParaRPr lang="fa-IR"/>
        </a:p>
      </dgm:t>
    </dgm:pt>
    <dgm:pt modelId="{CF5BD894-B5BC-456E-8203-7E7F775BF66A}" type="pres">
      <dgm:prSet presAssocID="{653F7F15-41AD-472B-83D9-F39A69BB1547}" presName="connTx" presStyleLbl="parChTrans1D4" presStyleIdx="6" presStyleCnt="10"/>
      <dgm:spPr/>
      <dgm:t>
        <a:bodyPr/>
        <a:lstStyle/>
        <a:p>
          <a:pPr rtl="1"/>
          <a:endParaRPr lang="fa-IR"/>
        </a:p>
      </dgm:t>
    </dgm:pt>
    <dgm:pt modelId="{C1BF2E17-1F60-44D9-B67C-FA0727323030}" type="pres">
      <dgm:prSet presAssocID="{E9812D3B-9C3A-4E69-AF49-672266FBBBB5}" presName="root2" presStyleCnt="0"/>
      <dgm:spPr/>
      <dgm:t>
        <a:bodyPr/>
        <a:lstStyle/>
        <a:p>
          <a:pPr rtl="1"/>
          <a:endParaRPr lang="fa-IR"/>
        </a:p>
      </dgm:t>
    </dgm:pt>
    <dgm:pt modelId="{8EE2C5D8-0E5F-414E-BB25-3B1B08F7551E}" type="pres">
      <dgm:prSet presAssocID="{E9812D3B-9C3A-4E69-AF49-672266FBBBB5}" presName="LevelTwoTextNode" presStyleLbl="node4" presStyleIdx="6" presStyleCnt="10" custScaleX="200084">
        <dgm:presLayoutVars>
          <dgm:chPref val="3"/>
        </dgm:presLayoutVars>
      </dgm:prSet>
      <dgm:spPr/>
      <dgm:t>
        <a:bodyPr/>
        <a:lstStyle/>
        <a:p>
          <a:pPr rtl="1"/>
          <a:endParaRPr lang="fa-IR"/>
        </a:p>
      </dgm:t>
    </dgm:pt>
    <dgm:pt modelId="{014A4456-1B19-420D-8EAC-AC6502B8E4EF}" type="pres">
      <dgm:prSet presAssocID="{E9812D3B-9C3A-4E69-AF49-672266FBBBB5}" presName="level3hierChild" presStyleCnt="0"/>
      <dgm:spPr/>
      <dgm:t>
        <a:bodyPr/>
        <a:lstStyle/>
        <a:p>
          <a:pPr rtl="1"/>
          <a:endParaRPr lang="fa-IR"/>
        </a:p>
      </dgm:t>
    </dgm:pt>
    <dgm:pt modelId="{7B123593-DD9B-4B28-9162-D859950A3750}" type="pres">
      <dgm:prSet presAssocID="{9F709FA0-E96E-45CB-B113-D5A1157175BD}" presName="conn2-1" presStyleLbl="parChTrans1D3" presStyleIdx="4" presStyleCnt="6"/>
      <dgm:spPr/>
      <dgm:t>
        <a:bodyPr/>
        <a:lstStyle/>
        <a:p>
          <a:pPr rtl="1"/>
          <a:endParaRPr lang="fa-IR"/>
        </a:p>
      </dgm:t>
    </dgm:pt>
    <dgm:pt modelId="{84434AC2-6BCD-4248-AAD4-1FA9554193E1}" type="pres">
      <dgm:prSet presAssocID="{9F709FA0-E96E-45CB-B113-D5A1157175BD}" presName="connTx" presStyleLbl="parChTrans1D3" presStyleIdx="4" presStyleCnt="6"/>
      <dgm:spPr/>
      <dgm:t>
        <a:bodyPr/>
        <a:lstStyle/>
        <a:p>
          <a:pPr rtl="1"/>
          <a:endParaRPr lang="fa-IR"/>
        </a:p>
      </dgm:t>
    </dgm:pt>
    <dgm:pt modelId="{F0CB0794-67C1-412C-84C0-A6E1C9291B98}" type="pres">
      <dgm:prSet presAssocID="{D1F77E43-8AB4-4EDE-9ED9-6FFDF6D64402}" presName="root2" presStyleCnt="0"/>
      <dgm:spPr/>
      <dgm:t>
        <a:bodyPr/>
        <a:lstStyle/>
        <a:p>
          <a:pPr rtl="1"/>
          <a:endParaRPr lang="fa-IR"/>
        </a:p>
      </dgm:t>
    </dgm:pt>
    <dgm:pt modelId="{9D47756F-FC60-4799-AB05-078D9F93D5E3}" type="pres">
      <dgm:prSet presAssocID="{D1F77E43-8AB4-4EDE-9ED9-6FFDF6D64402}" presName="LevelTwoTextNode" presStyleLbl="node3" presStyleIdx="4" presStyleCnt="6" custScaleX="57925">
        <dgm:presLayoutVars>
          <dgm:chPref val="3"/>
        </dgm:presLayoutVars>
      </dgm:prSet>
      <dgm:spPr/>
      <dgm:t>
        <a:bodyPr/>
        <a:lstStyle/>
        <a:p>
          <a:pPr rtl="1"/>
          <a:endParaRPr lang="fa-IR"/>
        </a:p>
      </dgm:t>
    </dgm:pt>
    <dgm:pt modelId="{3E0C6AB6-6A24-47F7-980F-921596A671D0}" type="pres">
      <dgm:prSet presAssocID="{D1F77E43-8AB4-4EDE-9ED9-6FFDF6D64402}" presName="level3hierChild" presStyleCnt="0"/>
      <dgm:spPr/>
      <dgm:t>
        <a:bodyPr/>
        <a:lstStyle/>
        <a:p>
          <a:pPr rtl="1"/>
          <a:endParaRPr lang="fa-IR"/>
        </a:p>
      </dgm:t>
    </dgm:pt>
    <dgm:pt modelId="{53A6AA1B-94D9-4766-AA4E-EA868F4EDA74}" type="pres">
      <dgm:prSet presAssocID="{0631102B-56F5-4491-AF04-49D5F40005F5}" presName="conn2-1" presStyleLbl="parChTrans1D4" presStyleIdx="7" presStyleCnt="10"/>
      <dgm:spPr/>
      <dgm:t>
        <a:bodyPr/>
        <a:lstStyle/>
        <a:p>
          <a:pPr rtl="1"/>
          <a:endParaRPr lang="fa-IR"/>
        </a:p>
      </dgm:t>
    </dgm:pt>
    <dgm:pt modelId="{CDC24241-67AD-48E2-9DE3-B89BBA677481}" type="pres">
      <dgm:prSet presAssocID="{0631102B-56F5-4491-AF04-49D5F40005F5}" presName="connTx" presStyleLbl="parChTrans1D4" presStyleIdx="7" presStyleCnt="10"/>
      <dgm:spPr/>
      <dgm:t>
        <a:bodyPr/>
        <a:lstStyle/>
        <a:p>
          <a:pPr rtl="1"/>
          <a:endParaRPr lang="fa-IR"/>
        </a:p>
      </dgm:t>
    </dgm:pt>
    <dgm:pt modelId="{125A9083-4031-4B80-80BC-8FEB30F9EBCC}" type="pres">
      <dgm:prSet presAssocID="{CF56C25A-4D4D-4308-98D7-02BC21743643}" presName="root2" presStyleCnt="0"/>
      <dgm:spPr/>
      <dgm:t>
        <a:bodyPr/>
        <a:lstStyle/>
        <a:p>
          <a:pPr rtl="1"/>
          <a:endParaRPr lang="fa-IR"/>
        </a:p>
      </dgm:t>
    </dgm:pt>
    <dgm:pt modelId="{BA0C1A1D-ED4D-40AF-9B37-85F7FA8B0DD2}" type="pres">
      <dgm:prSet presAssocID="{CF56C25A-4D4D-4308-98D7-02BC21743643}" presName="LevelTwoTextNode" presStyleLbl="node4" presStyleIdx="7" presStyleCnt="10" custScaleX="115582">
        <dgm:presLayoutVars>
          <dgm:chPref val="3"/>
        </dgm:presLayoutVars>
      </dgm:prSet>
      <dgm:spPr/>
      <dgm:t>
        <a:bodyPr/>
        <a:lstStyle/>
        <a:p>
          <a:pPr rtl="1"/>
          <a:endParaRPr lang="fa-IR"/>
        </a:p>
      </dgm:t>
    </dgm:pt>
    <dgm:pt modelId="{662919D4-1B2B-482D-8E17-C33C3FF9EB30}" type="pres">
      <dgm:prSet presAssocID="{CF56C25A-4D4D-4308-98D7-02BC21743643}" presName="level3hierChild" presStyleCnt="0"/>
      <dgm:spPr/>
      <dgm:t>
        <a:bodyPr/>
        <a:lstStyle/>
        <a:p>
          <a:pPr rtl="1"/>
          <a:endParaRPr lang="fa-IR"/>
        </a:p>
      </dgm:t>
    </dgm:pt>
    <dgm:pt modelId="{DBC7A2E6-6061-445B-9382-FD6C560339F0}" type="pres">
      <dgm:prSet presAssocID="{83A9920E-45BB-4B83-A5F3-C0370833D5D4}" presName="conn2-1" presStyleLbl="parChTrans1D4" presStyleIdx="8" presStyleCnt="10"/>
      <dgm:spPr/>
      <dgm:t>
        <a:bodyPr/>
        <a:lstStyle/>
        <a:p>
          <a:pPr rtl="1"/>
          <a:endParaRPr lang="fa-IR"/>
        </a:p>
      </dgm:t>
    </dgm:pt>
    <dgm:pt modelId="{BCF2182E-1F23-403C-901E-9EE8538C3DA9}" type="pres">
      <dgm:prSet presAssocID="{83A9920E-45BB-4B83-A5F3-C0370833D5D4}" presName="connTx" presStyleLbl="parChTrans1D4" presStyleIdx="8" presStyleCnt="10"/>
      <dgm:spPr/>
      <dgm:t>
        <a:bodyPr/>
        <a:lstStyle/>
        <a:p>
          <a:pPr rtl="1"/>
          <a:endParaRPr lang="fa-IR"/>
        </a:p>
      </dgm:t>
    </dgm:pt>
    <dgm:pt modelId="{7E340054-DDFF-4D16-A838-9239FA595DA9}" type="pres">
      <dgm:prSet presAssocID="{A26ADBAA-0B65-40AB-A9A7-2696CE066BAF}" presName="root2" presStyleCnt="0"/>
      <dgm:spPr/>
      <dgm:t>
        <a:bodyPr/>
        <a:lstStyle/>
        <a:p>
          <a:pPr rtl="1"/>
          <a:endParaRPr lang="fa-IR"/>
        </a:p>
      </dgm:t>
    </dgm:pt>
    <dgm:pt modelId="{8A09FABD-41BB-449D-B322-AC686B74E11B}" type="pres">
      <dgm:prSet presAssocID="{A26ADBAA-0B65-40AB-A9A7-2696CE066BAF}" presName="LevelTwoTextNode" presStyleLbl="node4" presStyleIdx="8" presStyleCnt="10" custScaleX="152814">
        <dgm:presLayoutVars>
          <dgm:chPref val="3"/>
        </dgm:presLayoutVars>
      </dgm:prSet>
      <dgm:spPr/>
      <dgm:t>
        <a:bodyPr/>
        <a:lstStyle/>
        <a:p>
          <a:pPr rtl="1"/>
          <a:endParaRPr lang="fa-IR"/>
        </a:p>
      </dgm:t>
    </dgm:pt>
    <dgm:pt modelId="{14A3176C-440B-4C04-ACEE-82AB880616B3}" type="pres">
      <dgm:prSet presAssocID="{A26ADBAA-0B65-40AB-A9A7-2696CE066BAF}" presName="level3hierChild" presStyleCnt="0"/>
      <dgm:spPr/>
      <dgm:t>
        <a:bodyPr/>
        <a:lstStyle/>
        <a:p>
          <a:pPr rtl="1"/>
          <a:endParaRPr lang="fa-IR"/>
        </a:p>
      </dgm:t>
    </dgm:pt>
    <dgm:pt modelId="{F3D0F0E5-B70A-4915-BECB-5CE26405318D}" type="pres">
      <dgm:prSet presAssocID="{651E94DB-5EF6-4E6B-9BFC-0AC3A9B54614}" presName="conn2-1" presStyleLbl="parChTrans1D2" presStyleIdx="3" presStyleCnt="4"/>
      <dgm:spPr/>
      <dgm:t>
        <a:bodyPr/>
        <a:lstStyle/>
        <a:p>
          <a:pPr rtl="1"/>
          <a:endParaRPr lang="fa-IR"/>
        </a:p>
      </dgm:t>
    </dgm:pt>
    <dgm:pt modelId="{F85A929C-9406-4569-A233-DCA019D194BF}" type="pres">
      <dgm:prSet presAssocID="{651E94DB-5EF6-4E6B-9BFC-0AC3A9B54614}" presName="connTx" presStyleLbl="parChTrans1D2" presStyleIdx="3" presStyleCnt="4"/>
      <dgm:spPr/>
      <dgm:t>
        <a:bodyPr/>
        <a:lstStyle/>
        <a:p>
          <a:pPr rtl="1"/>
          <a:endParaRPr lang="fa-IR"/>
        </a:p>
      </dgm:t>
    </dgm:pt>
    <dgm:pt modelId="{0A588F3E-CB4D-426A-8F55-C7A048F7B2F2}" type="pres">
      <dgm:prSet presAssocID="{48848B62-EC33-40BE-AF0A-8E1F69228944}" presName="root2" presStyleCnt="0"/>
      <dgm:spPr/>
      <dgm:t>
        <a:bodyPr/>
        <a:lstStyle/>
        <a:p>
          <a:pPr rtl="1"/>
          <a:endParaRPr lang="fa-IR"/>
        </a:p>
      </dgm:t>
    </dgm:pt>
    <dgm:pt modelId="{D0EE83CF-4693-4188-B70E-1036C66143EA}" type="pres">
      <dgm:prSet presAssocID="{48848B62-EC33-40BE-AF0A-8E1F69228944}" presName="LevelTwoTextNode" presStyleLbl="node2" presStyleIdx="3" presStyleCnt="4" custScaleX="126145">
        <dgm:presLayoutVars>
          <dgm:chPref val="3"/>
        </dgm:presLayoutVars>
      </dgm:prSet>
      <dgm:spPr/>
      <dgm:t>
        <a:bodyPr/>
        <a:lstStyle/>
        <a:p>
          <a:pPr rtl="1"/>
          <a:endParaRPr lang="fa-IR"/>
        </a:p>
      </dgm:t>
    </dgm:pt>
    <dgm:pt modelId="{67191969-5298-47BC-9BCA-C9590E1CE5C2}" type="pres">
      <dgm:prSet presAssocID="{48848B62-EC33-40BE-AF0A-8E1F69228944}" presName="level3hierChild" presStyleCnt="0"/>
      <dgm:spPr/>
      <dgm:t>
        <a:bodyPr/>
        <a:lstStyle/>
        <a:p>
          <a:pPr rtl="1"/>
          <a:endParaRPr lang="fa-IR"/>
        </a:p>
      </dgm:t>
    </dgm:pt>
    <dgm:pt modelId="{27C4E766-7F60-4F19-BEB3-CECD6AC71CCC}" type="pres">
      <dgm:prSet presAssocID="{918F1F03-CDD5-4E82-8C15-0C6A9D9A848D}" presName="conn2-1" presStyleLbl="parChTrans1D3" presStyleIdx="5" presStyleCnt="6"/>
      <dgm:spPr/>
      <dgm:t>
        <a:bodyPr/>
        <a:lstStyle/>
        <a:p>
          <a:pPr rtl="1"/>
          <a:endParaRPr lang="fa-IR"/>
        </a:p>
      </dgm:t>
    </dgm:pt>
    <dgm:pt modelId="{83075A31-11F5-41B1-B9F6-C2AB19AE2674}" type="pres">
      <dgm:prSet presAssocID="{918F1F03-CDD5-4E82-8C15-0C6A9D9A848D}" presName="connTx" presStyleLbl="parChTrans1D3" presStyleIdx="5" presStyleCnt="6"/>
      <dgm:spPr/>
      <dgm:t>
        <a:bodyPr/>
        <a:lstStyle/>
        <a:p>
          <a:pPr rtl="1"/>
          <a:endParaRPr lang="fa-IR"/>
        </a:p>
      </dgm:t>
    </dgm:pt>
    <dgm:pt modelId="{BCE1B460-7D8C-4A9F-8653-AC2F03BB543B}" type="pres">
      <dgm:prSet presAssocID="{E2A68FD5-0337-4D14-8420-0468368C1F26}" presName="root2" presStyleCnt="0"/>
      <dgm:spPr/>
      <dgm:t>
        <a:bodyPr/>
        <a:lstStyle/>
        <a:p>
          <a:pPr rtl="1"/>
          <a:endParaRPr lang="fa-IR"/>
        </a:p>
      </dgm:t>
    </dgm:pt>
    <dgm:pt modelId="{4F9A1145-CEF3-4A26-9E61-11838E1BD368}" type="pres">
      <dgm:prSet presAssocID="{E2A68FD5-0337-4D14-8420-0468368C1F26}" presName="LevelTwoTextNode" presStyleLbl="node3" presStyleIdx="5" presStyleCnt="6">
        <dgm:presLayoutVars>
          <dgm:chPref val="3"/>
        </dgm:presLayoutVars>
      </dgm:prSet>
      <dgm:spPr/>
      <dgm:t>
        <a:bodyPr/>
        <a:lstStyle/>
        <a:p>
          <a:pPr rtl="1"/>
          <a:endParaRPr lang="fa-IR"/>
        </a:p>
      </dgm:t>
    </dgm:pt>
    <dgm:pt modelId="{0EBD442D-507C-4707-966A-4336F2ECD145}" type="pres">
      <dgm:prSet presAssocID="{E2A68FD5-0337-4D14-8420-0468368C1F26}" presName="level3hierChild" presStyleCnt="0"/>
      <dgm:spPr/>
      <dgm:t>
        <a:bodyPr/>
        <a:lstStyle/>
        <a:p>
          <a:pPr rtl="1"/>
          <a:endParaRPr lang="fa-IR"/>
        </a:p>
      </dgm:t>
    </dgm:pt>
    <dgm:pt modelId="{04CED16E-E6CC-4CEC-B057-73D297D94E06}" type="pres">
      <dgm:prSet presAssocID="{29A3F29B-6D2C-4873-B533-B7C1F4992E51}" presName="conn2-1" presStyleLbl="parChTrans1D4" presStyleIdx="9" presStyleCnt="10"/>
      <dgm:spPr/>
      <dgm:t>
        <a:bodyPr/>
        <a:lstStyle/>
        <a:p>
          <a:pPr rtl="1"/>
          <a:endParaRPr lang="fa-IR"/>
        </a:p>
      </dgm:t>
    </dgm:pt>
    <dgm:pt modelId="{AEC25FA8-7567-4504-A4C1-EFC367F87A74}" type="pres">
      <dgm:prSet presAssocID="{29A3F29B-6D2C-4873-B533-B7C1F4992E51}" presName="connTx" presStyleLbl="parChTrans1D4" presStyleIdx="9" presStyleCnt="10"/>
      <dgm:spPr/>
      <dgm:t>
        <a:bodyPr/>
        <a:lstStyle/>
        <a:p>
          <a:pPr rtl="1"/>
          <a:endParaRPr lang="fa-IR"/>
        </a:p>
      </dgm:t>
    </dgm:pt>
    <dgm:pt modelId="{D31A95E5-1FE2-42AC-B23C-44B00469F95D}" type="pres">
      <dgm:prSet presAssocID="{1D87636C-CA95-498C-AED7-9BC35FBDA1D1}" presName="root2" presStyleCnt="0"/>
      <dgm:spPr/>
      <dgm:t>
        <a:bodyPr/>
        <a:lstStyle/>
        <a:p>
          <a:pPr rtl="1"/>
          <a:endParaRPr lang="fa-IR"/>
        </a:p>
      </dgm:t>
    </dgm:pt>
    <dgm:pt modelId="{3B134AC7-26EF-4E8D-A3CD-91141261804E}" type="pres">
      <dgm:prSet presAssocID="{1D87636C-CA95-498C-AED7-9BC35FBDA1D1}" presName="LevelTwoTextNode" presStyleLbl="node4" presStyleIdx="9" presStyleCnt="10" custScaleX="232124">
        <dgm:presLayoutVars>
          <dgm:chPref val="3"/>
        </dgm:presLayoutVars>
      </dgm:prSet>
      <dgm:spPr/>
      <dgm:t>
        <a:bodyPr/>
        <a:lstStyle/>
        <a:p>
          <a:pPr rtl="1"/>
          <a:endParaRPr lang="fa-IR"/>
        </a:p>
      </dgm:t>
    </dgm:pt>
    <dgm:pt modelId="{A35D2F63-9DFD-43AC-872B-85E4BDC3E510}" type="pres">
      <dgm:prSet presAssocID="{1D87636C-CA95-498C-AED7-9BC35FBDA1D1}" presName="level3hierChild" presStyleCnt="0"/>
      <dgm:spPr/>
      <dgm:t>
        <a:bodyPr/>
        <a:lstStyle/>
        <a:p>
          <a:pPr rtl="1"/>
          <a:endParaRPr lang="fa-IR"/>
        </a:p>
      </dgm:t>
    </dgm:pt>
  </dgm:ptLst>
  <dgm:cxnLst>
    <dgm:cxn modelId="{E43D5923-D03F-49F2-8E2D-F2DBC027B933}" srcId="{C83F1707-C68F-4EC4-A2D8-46A6D1E9A8AF}" destId="{E9812D3B-9C3A-4E69-AF49-672266FBBBB5}" srcOrd="0" destOrd="0" parTransId="{653F7F15-41AD-472B-83D9-F39A69BB1547}" sibTransId="{EC9993D4-F39D-44DD-8E32-8C64F1A8E85B}"/>
    <dgm:cxn modelId="{DF31EE0A-0B4F-44DD-8933-73951CFE3ACA}" type="presOf" srcId="{C12601D6-7696-43B3-8B4F-5EEFAEC5CCE0}" destId="{80D14A21-E77A-4CE3-AFB6-0F08F8D32D39}" srcOrd="0" destOrd="0" presId="urn:microsoft.com/office/officeart/2005/8/layout/hierarchy2"/>
    <dgm:cxn modelId="{813D98AD-0794-4F5C-9356-5C17D357404D}" type="presOf" srcId="{244B1584-FA30-48CC-9E10-CC7034B7D914}" destId="{B5F20787-55C0-4B3A-9753-B2D9B269676E}" srcOrd="1" destOrd="0" presId="urn:microsoft.com/office/officeart/2005/8/layout/hierarchy2"/>
    <dgm:cxn modelId="{87DF678B-84CC-42CA-9910-FBFEC56CF578}" srcId="{812C0FA2-5890-4D1B-9593-6C1D069D2FCA}" destId="{58B91808-1873-4047-82EF-37C1DEE05C2B}" srcOrd="0" destOrd="0" parTransId="{DEB8D0E4-32C8-4536-B34E-17310F2FBC65}" sibTransId="{3F16574E-3A91-498E-84F2-1142F2011563}"/>
    <dgm:cxn modelId="{72F7A4EC-52C2-4615-AFFB-8F412C00A6BD}" type="presOf" srcId="{4428AB3F-4491-4D79-AB74-EB0E20BB8E28}" destId="{A91E0682-7420-4217-9F60-F8C61A84DA21}" srcOrd="1" destOrd="0" presId="urn:microsoft.com/office/officeart/2005/8/layout/hierarchy2"/>
    <dgm:cxn modelId="{5B10143A-C82F-49B6-B06A-6F6B4A1F0731}" type="presOf" srcId="{B0AC209F-FA2A-485D-A06D-18FF24529F42}" destId="{CF8F4A05-90EC-47EB-B000-FFA5DB06563E}" srcOrd="0" destOrd="0" presId="urn:microsoft.com/office/officeart/2005/8/layout/hierarchy2"/>
    <dgm:cxn modelId="{171C84C2-2675-4BDC-8143-7ECC3A9517FC}" srcId="{CDEC8A73-5019-42EE-9CFC-DFF9CEFA71C9}" destId="{67A2C56A-F5DF-47A2-AEF0-2FFB29A468BA}" srcOrd="0" destOrd="0" parTransId="{1931666A-DC48-4A0D-A07B-6532A8B422AD}" sibTransId="{D209D9A6-C45A-4A58-9D05-E5F5F2AC8827}"/>
    <dgm:cxn modelId="{CF7B2FC4-540F-4880-9E9E-E4F62DE77170}" type="presOf" srcId="{D16DF9A2-ACAF-479A-98F8-F9CE0407D462}" destId="{1DDC564E-2351-45A6-9896-EFB8D30FD029}" srcOrd="1" destOrd="0" presId="urn:microsoft.com/office/officeart/2005/8/layout/hierarchy2"/>
    <dgm:cxn modelId="{566D2E42-CA0D-4217-868B-865BBE343409}" type="presOf" srcId="{29A3F29B-6D2C-4873-B533-B7C1F4992E51}" destId="{04CED16E-E6CC-4CEC-B057-73D297D94E06}" srcOrd="0" destOrd="0" presId="urn:microsoft.com/office/officeart/2005/8/layout/hierarchy2"/>
    <dgm:cxn modelId="{6FF0DFBA-CB48-4C49-B725-93C4D06C966C}" type="presOf" srcId="{12875CDE-F2E9-4BD5-8F7D-CE4E2E4E03ED}" destId="{E5BEC8FF-685C-45C9-9953-1BD26C83ECE8}" srcOrd="0" destOrd="0" presId="urn:microsoft.com/office/officeart/2005/8/layout/hierarchy2"/>
    <dgm:cxn modelId="{872460CA-0F06-4D12-AF68-1B102BDF22D3}" type="presOf" srcId="{242939ED-0F17-46DA-94A7-DF776ADB01E9}" destId="{5354B1CB-1818-43B4-A112-7E0050737153}" srcOrd="0" destOrd="0" presId="urn:microsoft.com/office/officeart/2005/8/layout/hierarchy2"/>
    <dgm:cxn modelId="{5F70C969-70E8-475E-8281-FBD89D5F055F}" type="presOf" srcId="{E2A68FD5-0337-4D14-8420-0468368C1F26}" destId="{4F9A1145-CEF3-4A26-9E61-11838E1BD368}" srcOrd="0" destOrd="0" presId="urn:microsoft.com/office/officeart/2005/8/layout/hierarchy2"/>
    <dgm:cxn modelId="{615794EE-5BD0-4274-A866-CCDFA252BA19}" srcId="{242939ED-0F17-46DA-94A7-DF776ADB01E9}" destId="{812C0FA2-5890-4D1B-9593-6C1D069D2FCA}" srcOrd="0" destOrd="0" parTransId="{F8E5EAAD-CDF5-4A2C-87A2-3C16D0CC6C44}" sibTransId="{16B49C6B-6F0F-44B2-83C6-A9691C88876E}"/>
    <dgm:cxn modelId="{31B8B266-DD70-434A-A67E-3C7C62619CBD}" type="presOf" srcId="{6275343E-BF9B-4D49-B513-B1509946EDB7}" destId="{B83B3594-DD1E-4DAC-B113-F2967941E706}" srcOrd="1" destOrd="0" presId="urn:microsoft.com/office/officeart/2005/8/layout/hierarchy2"/>
    <dgm:cxn modelId="{C57FF20C-497F-451D-9B6C-1116BBE18FE9}" type="presOf" srcId="{FE0903A5-2A1A-4359-92A9-0E8AB1E90843}" destId="{7BD6B3C1-D9F8-4B6F-9403-12C6EEFE1874}" srcOrd="1" destOrd="0" presId="urn:microsoft.com/office/officeart/2005/8/layout/hierarchy2"/>
    <dgm:cxn modelId="{EA969B9C-E751-4A7C-8412-768DB5F60F47}" type="presOf" srcId="{577BCD69-F562-46B0-BFD6-D2C518D64747}" destId="{A0AE3DE6-7B04-4E4D-84CC-E7FA4DC09C4A}" srcOrd="1" destOrd="0" presId="urn:microsoft.com/office/officeart/2005/8/layout/hierarchy2"/>
    <dgm:cxn modelId="{94F5584C-15A1-4C2E-BFEA-EAF4CF4776DB}" type="presOf" srcId="{1080354D-6015-44B4-8BB0-65F83E8DB39C}" destId="{CD72B9C6-3901-404B-8DDE-E42140EF0335}" srcOrd="1" destOrd="0" presId="urn:microsoft.com/office/officeart/2005/8/layout/hierarchy2"/>
    <dgm:cxn modelId="{5C4B1DEA-0408-4A7F-B145-DBEB70988A07}" type="presOf" srcId="{CF56C25A-4D4D-4308-98D7-02BC21743643}" destId="{BA0C1A1D-ED4D-40AF-9B37-85F7FA8B0DD2}" srcOrd="0" destOrd="0" presId="urn:microsoft.com/office/officeart/2005/8/layout/hierarchy2"/>
    <dgm:cxn modelId="{4FC7D9F0-E723-427F-8EC2-85997EF36C40}" srcId="{E2A68FD5-0337-4D14-8420-0468368C1F26}" destId="{1D87636C-CA95-498C-AED7-9BC35FBDA1D1}" srcOrd="0" destOrd="0" parTransId="{29A3F29B-6D2C-4873-B533-B7C1F4992E51}" sibTransId="{A226A201-3338-4F5C-AA37-27C0B528FFAE}"/>
    <dgm:cxn modelId="{4B971A2A-1128-40F6-9BB5-5162F6D64DDA}" type="presOf" srcId="{918F1F03-CDD5-4E82-8C15-0C6A9D9A848D}" destId="{27C4E766-7F60-4F19-BEB3-CECD6AC71CCC}" srcOrd="0" destOrd="0" presId="urn:microsoft.com/office/officeart/2005/8/layout/hierarchy2"/>
    <dgm:cxn modelId="{7376FA71-2F03-4DAF-AB6A-47997F8263B6}" srcId="{E6E3463A-D822-4A55-846D-107D4A2A7719}" destId="{C83F1707-C68F-4EC4-A2D8-46A6D1E9A8AF}" srcOrd="0" destOrd="0" parTransId="{4428AB3F-4491-4D79-AB74-EB0E20BB8E28}" sibTransId="{C9FE0AAF-8299-4749-94AB-2FA5CAAECB00}"/>
    <dgm:cxn modelId="{3EF55B17-44AD-469B-890E-2766DF791335}" type="presOf" srcId="{812C0FA2-5890-4D1B-9593-6C1D069D2FCA}" destId="{3387E957-81E4-4129-A939-0F8864C0DD6B}" srcOrd="0" destOrd="0" presId="urn:microsoft.com/office/officeart/2005/8/layout/hierarchy2"/>
    <dgm:cxn modelId="{0E54BDFD-0C22-4B5D-92D9-460819C22BE4}" type="presOf" srcId="{83A9920E-45BB-4B83-A5F3-C0370833D5D4}" destId="{DBC7A2E6-6061-445B-9382-FD6C560339F0}" srcOrd="0" destOrd="0" presId="urn:microsoft.com/office/officeart/2005/8/layout/hierarchy2"/>
    <dgm:cxn modelId="{20AE449D-4394-4BC1-8845-34AB82B7EDEF}" srcId="{90ECF106-D20A-4A3D-814C-FE1A3BAC55B9}" destId="{59354052-8054-454E-92D7-6C75CCA86692}" srcOrd="0" destOrd="0" parTransId="{C12601D6-7696-43B3-8B4F-5EEFAEC5CCE0}" sibTransId="{5030C9B1-C380-4859-A7F7-ED840ED144BB}"/>
    <dgm:cxn modelId="{51185809-21A2-4E86-B8EF-CC30F6EB0B81}" type="presOf" srcId="{244B1584-FA30-48CC-9E10-CC7034B7D914}" destId="{DDBE45EB-92A8-4CB3-AC56-3C8349E8E49E}" srcOrd="0" destOrd="0" presId="urn:microsoft.com/office/officeart/2005/8/layout/hierarchy2"/>
    <dgm:cxn modelId="{1F5A8CC4-3ADD-4AFE-A699-03FC00220D0B}" type="presOf" srcId="{48848B62-EC33-40BE-AF0A-8E1F69228944}" destId="{D0EE83CF-4693-4188-B70E-1036C66143EA}" srcOrd="0" destOrd="0" presId="urn:microsoft.com/office/officeart/2005/8/layout/hierarchy2"/>
    <dgm:cxn modelId="{3036E478-27D6-4C08-B6CD-17085669C39D}" srcId="{242939ED-0F17-46DA-94A7-DF776ADB01E9}" destId="{48848B62-EC33-40BE-AF0A-8E1F69228944}" srcOrd="3" destOrd="0" parTransId="{651E94DB-5EF6-4E6B-9BFC-0AC3A9B54614}" sibTransId="{F0F8FB56-AC4B-4B0C-BBC9-A9B308403BA2}"/>
    <dgm:cxn modelId="{32969072-CFF0-4F6D-B411-873CCDD8DF24}" type="presOf" srcId="{67A2C56A-F5DF-47A2-AEF0-2FFB29A468BA}" destId="{97016902-F6D6-4436-A7FF-B33A41E0D1A0}" srcOrd="0" destOrd="0" presId="urn:microsoft.com/office/officeart/2005/8/layout/hierarchy2"/>
    <dgm:cxn modelId="{F0C71475-4E26-4188-820A-9136F2202C3E}" type="presOf" srcId="{653F7F15-41AD-472B-83D9-F39A69BB1547}" destId="{CF5BD894-B5BC-456E-8203-7E7F775BF66A}" srcOrd="1" destOrd="0" presId="urn:microsoft.com/office/officeart/2005/8/layout/hierarchy2"/>
    <dgm:cxn modelId="{557A0424-ECF4-4313-8C87-17758DCEAFCB}" type="presOf" srcId="{F8E5EAAD-CDF5-4A2C-87A2-3C16D0CC6C44}" destId="{69617545-2374-4F4F-9510-48F3D3042614}" srcOrd="1" destOrd="0" presId="urn:microsoft.com/office/officeart/2005/8/layout/hierarchy2"/>
    <dgm:cxn modelId="{508CA5D3-9038-4685-9B79-EBEA56CA4831}" type="presOf" srcId="{1931666A-DC48-4A0D-A07B-6532A8B422AD}" destId="{E10F89C9-9D3F-45E5-B97D-7D4C19A290F5}" srcOrd="1" destOrd="0" presId="urn:microsoft.com/office/officeart/2005/8/layout/hierarchy2"/>
    <dgm:cxn modelId="{9A1A8437-EA79-4BA7-9F2D-D8A3F35FAAE2}" type="presOf" srcId="{1D87636C-CA95-498C-AED7-9BC35FBDA1D1}" destId="{3B134AC7-26EF-4E8D-A3CD-91141261804E}" srcOrd="0" destOrd="0" presId="urn:microsoft.com/office/officeart/2005/8/layout/hierarchy2"/>
    <dgm:cxn modelId="{033258C9-BE95-4BE0-8AFF-A1C8C3AC7AE8}" type="presOf" srcId="{B5A0CD05-B945-4D8F-AF38-1AC37FD47766}" destId="{04B3D9DC-FC6F-4EB8-A588-01074F710956}" srcOrd="0" destOrd="0" presId="urn:microsoft.com/office/officeart/2005/8/layout/hierarchy2"/>
    <dgm:cxn modelId="{EBCA7ABF-19E4-4255-A619-765F58612A43}" type="presOf" srcId="{9F709FA0-E96E-45CB-B113-D5A1157175BD}" destId="{84434AC2-6BCD-4248-AAD4-1FA9554193E1}" srcOrd="1" destOrd="0" presId="urn:microsoft.com/office/officeart/2005/8/layout/hierarchy2"/>
    <dgm:cxn modelId="{DF42D26D-2371-4BF9-84AE-718AA7AD3B51}" type="presOf" srcId="{E6E3463A-D822-4A55-846D-107D4A2A7719}" destId="{2F17AF03-35E2-4554-82CC-DD81361020AE}" srcOrd="0" destOrd="0" presId="urn:microsoft.com/office/officeart/2005/8/layout/hierarchy2"/>
    <dgm:cxn modelId="{359BE821-E7AA-4178-AFEB-BD6024EB16E1}" type="presOf" srcId="{C83F1707-C68F-4EC4-A2D8-46A6D1E9A8AF}" destId="{7238A7F9-7C6A-4666-B7CD-C36B1AE4F9F9}" srcOrd="0" destOrd="0" presId="urn:microsoft.com/office/officeart/2005/8/layout/hierarchy2"/>
    <dgm:cxn modelId="{5B406A98-1451-431E-B249-6D42C77D55BC}" type="presOf" srcId="{1931666A-DC48-4A0D-A07B-6532A8B422AD}" destId="{4E4A56C7-795E-46FE-851A-8B549EA27B14}" srcOrd="0" destOrd="0" presId="urn:microsoft.com/office/officeart/2005/8/layout/hierarchy2"/>
    <dgm:cxn modelId="{00099C5C-364E-4261-BD11-40CE556B556D}" type="presOf" srcId="{FE0903A5-2A1A-4359-92A9-0E8AB1E90843}" destId="{920CE9BA-DEF1-4438-BD1C-F6A0F86328ED}" srcOrd="0" destOrd="0" presId="urn:microsoft.com/office/officeart/2005/8/layout/hierarchy2"/>
    <dgm:cxn modelId="{E08A6306-4DB5-4018-A7A8-E5345DBA1D53}" type="presOf" srcId="{F8E5EAAD-CDF5-4A2C-87A2-3C16D0CC6C44}" destId="{9A6C5D07-2A11-4AF5-87BA-F7D87A1B4D4E}" srcOrd="0" destOrd="0" presId="urn:microsoft.com/office/officeart/2005/8/layout/hierarchy2"/>
    <dgm:cxn modelId="{68FCD4D6-4C64-47FC-8B08-36F5C1FE68C2}" type="presOf" srcId="{DEB8D0E4-32C8-4536-B34E-17310F2FBC65}" destId="{A70304BE-C778-465B-B172-03D4CD271EA1}" srcOrd="0" destOrd="0" presId="urn:microsoft.com/office/officeart/2005/8/layout/hierarchy2"/>
    <dgm:cxn modelId="{CD5A6C78-DEAE-4DCF-B75B-BCB49C466C50}" type="presOf" srcId="{C12601D6-7696-43B3-8B4F-5EEFAEC5CCE0}" destId="{4F169535-9EB2-4E01-A4E3-1971CB7C2C77}" srcOrd="1" destOrd="0" presId="urn:microsoft.com/office/officeart/2005/8/layout/hierarchy2"/>
    <dgm:cxn modelId="{7989ED1C-07BB-4666-80C0-9A9D7EF3BBAD}" type="presOf" srcId="{E9812D3B-9C3A-4E69-AF49-672266FBBBB5}" destId="{8EE2C5D8-0E5F-414E-BB25-3B1B08F7551E}" srcOrd="0" destOrd="0" presId="urn:microsoft.com/office/officeart/2005/8/layout/hierarchy2"/>
    <dgm:cxn modelId="{D03E32C9-938D-476A-A00C-245C69B09EB6}" srcId="{242939ED-0F17-46DA-94A7-DF776ADB01E9}" destId="{90ECF106-D20A-4A3D-814C-FE1A3BAC55B9}" srcOrd="1" destOrd="0" parTransId="{BECB9E3B-1420-46B7-A0EC-744CD56CF7ED}" sibTransId="{FCE4BBB3-5FF4-46E0-9986-F2F4EC288CB3}"/>
    <dgm:cxn modelId="{BC0E71A4-5B8E-41B3-919E-DDACC3DE54C2}" type="presOf" srcId="{651E94DB-5EF6-4E6B-9BFC-0AC3A9B54614}" destId="{F85A929C-9406-4569-A233-DCA019D194BF}" srcOrd="1" destOrd="0" presId="urn:microsoft.com/office/officeart/2005/8/layout/hierarchy2"/>
    <dgm:cxn modelId="{DB57D6DC-8CB3-4E98-A463-4153B7EFA931}" type="presOf" srcId="{0631102B-56F5-4491-AF04-49D5F40005F5}" destId="{CDC24241-67AD-48E2-9DE3-B89BBA677481}" srcOrd="1" destOrd="0" presId="urn:microsoft.com/office/officeart/2005/8/layout/hierarchy2"/>
    <dgm:cxn modelId="{9D0A94AB-D407-4E11-8FEC-407A98993C43}" type="presOf" srcId="{918F1F03-CDD5-4E82-8C15-0C6A9D9A848D}" destId="{83075A31-11F5-41B1-B9F6-C2AB19AE2674}" srcOrd="1" destOrd="0" presId="urn:microsoft.com/office/officeart/2005/8/layout/hierarchy2"/>
    <dgm:cxn modelId="{2EF0569C-5FE1-412F-964B-40E98E97AC79}" srcId="{90ECF106-D20A-4A3D-814C-FE1A3BAC55B9}" destId="{CDEC8A73-5019-42EE-9CFC-DFF9CEFA71C9}" srcOrd="1" destOrd="0" parTransId="{6275343E-BF9B-4D49-B513-B1509946EDB7}" sibTransId="{D61B28D4-7D24-4279-8E63-C7102E9AB7AD}"/>
    <dgm:cxn modelId="{E64B442B-200F-4C78-AA19-D12EA0F9B8EC}" type="presOf" srcId="{D16DF9A2-ACAF-479A-98F8-F9CE0407D462}" destId="{572B3FEC-8CA1-4C24-8BAF-C51728F17190}" srcOrd="0" destOrd="0" presId="urn:microsoft.com/office/officeart/2005/8/layout/hierarchy2"/>
    <dgm:cxn modelId="{96549E80-2DCE-47CA-894E-CBC3F082A798}" srcId="{41B7E657-9C18-46CA-8799-C3145FF00836}" destId="{242939ED-0F17-46DA-94A7-DF776ADB01E9}" srcOrd="0" destOrd="0" parTransId="{79100C95-52FC-46DD-8C1A-29AB0F2CF03C}" sibTransId="{C8901F51-3735-422E-BEDA-A03EE8FAEE96}"/>
    <dgm:cxn modelId="{4F2232D8-9BA3-4076-BEE6-1949F81987A3}" srcId="{59354052-8054-454E-92D7-6C75CCA86692}" destId="{A6F7197C-EDFD-4525-8DB1-CFAB3072EF33}" srcOrd="0" destOrd="0" parTransId="{1080354D-6015-44B4-8BB0-65F83E8DB39C}" sibTransId="{22361F4F-5E89-4B78-95CC-2B2ADB1A6A12}"/>
    <dgm:cxn modelId="{4C65C33B-5E4D-480D-AD1A-D4B199C07DA0}" type="presOf" srcId="{4428AB3F-4491-4D79-AB74-EB0E20BB8E28}" destId="{CCCFC11E-94DE-40DA-B356-79BAA6CE1864}" srcOrd="0" destOrd="0" presId="urn:microsoft.com/office/officeart/2005/8/layout/hierarchy2"/>
    <dgm:cxn modelId="{8AC577AB-60EA-40C0-9195-2B8499C4FAD5}" type="presOf" srcId="{29A3F29B-6D2C-4873-B533-B7C1F4992E51}" destId="{AEC25FA8-7567-4504-A4C1-EFC367F87A74}" srcOrd="1" destOrd="0" presId="urn:microsoft.com/office/officeart/2005/8/layout/hierarchy2"/>
    <dgm:cxn modelId="{D9BD8CF3-EB87-4531-BF88-BED0D31DC8F8}" type="presOf" srcId="{90ECF106-D20A-4A3D-814C-FE1A3BAC55B9}" destId="{C5BBA4CA-D39A-4EEF-9DE5-0C37EE051C2E}" srcOrd="0" destOrd="0" presId="urn:microsoft.com/office/officeart/2005/8/layout/hierarchy2"/>
    <dgm:cxn modelId="{B58917F1-3EEE-44BD-8E2F-F4DBF0163EFD}" type="presOf" srcId="{58B91808-1873-4047-82EF-37C1DEE05C2B}" destId="{AE78C93B-EE20-4CDE-A0B0-F91876BAC579}" srcOrd="0" destOrd="0" presId="urn:microsoft.com/office/officeart/2005/8/layout/hierarchy2"/>
    <dgm:cxn modelId="{83AAB037-1280-4A91-BE89-4CB0B8ED03BA}" type="presOf" srcId="{653F7F15-41AD-472B-83D9-F39A69BB1547}" destId="{07FC5CDD-144F-4C4E-B8BD-37FBF2492976}" srcOrd="0" destOrd="0" presId="urn:microsoft.com/office/officeart/2005/8/layout/hierarchy2"/>
    <dgm:cxn modelId="{D9B79E9D-7F35-4A85-8996-75A4189294FB}" type="presOf" srcId="{94C963DE-8D1F-4EC4-8A1B-3B5E6E7C55E7}" destId="{B56B2A98-5DA5-49E2-B13D-59B1B95CAA64}" srcOrd="0" destOrd="0" presId="urn:microsoft.com/office/officeart/2005/8/layout/hierarchy2"/>
    <dgm:cxn modelId="{8C15A4D3-08D5-45F0-A61B-746CCED1D36D}" srcId="{E6E3463A-D822-4A55-846D-107D4A2A7719}" destId="{D1F77E43-8AB4-4EDE-9ED9-6FFDF6D64402}" srcOrd="1" destOrd="0" parTransId="{9F709FA0-E96E-45CB-B113-D5A1157175BD}" sibTransId="{17432175-D05B-4334-9A1D-11B6BC446D7D}"/>
    <dgm:cxn modelId="{6272A787-9C14-4EB2-8799-AD66404405BA}" srcId="{242939ED-0F17-46DA-94A7-DF776ADB01E9}" destId="{E6E3463A-D822-4A55-846D-107D4A2A7719}" srcOrd="2" destOrd="0" parTransId="{FE0903A5-2A1A-4359-92A9-0E8AB1E90843}" sibTransId="{1843817D-1D4D-4C4F-A700-97B343E5356F}"/>
    <dgm:cxn modelId="{43341FBD-8366-46BA-9695-A2574782C6D1}" type="presOf" srcId="{77DF8E1B-D28B-42BC-A6C2-D85280AB9A1E}" destId="{D51FC976-7244-4E2B-8508-D338F6B88293}" srcOrd="0" destOrd="0" presId="urn:microsoft.com/office/officeart/2005/8/layout/hierarchy2"/>
    <dgm:cxn modelId="{E3E53888-F91D-4720-8CC9-7050B0920E2B}" srcId="{12875CDE-F2E9-4BD5-8F7D-CE4E2E4E03ED}" destId="{B5A0CD05-B945-4D8F-AF38-1AC37FD47766}" srcOrd="0" destOrd="0" parTransId="{577BCD69-F562-46B0-BFD6-D2C518D64747}" sibTransId="{67BF7557-AC0D-4932-B69B-499AD1679CFC}"/>
    <dgm:cxn modelId="{51F85057-ACEE-489D-B834-BEF0830F5BC4}" type="presOf" srcId="{83A9920E-45BB-4B83-A5F3-C0370833D5D4}" destId="{BCF2182E-1F23-403C-901E-9EE8538C3DA9}" srcOrd="1" destOrd="0" presId="urn:microsoft.com/office/officeart/2005/8/layout/hierarchy2"/>
    <dgm:cxn modelId="{6EAC1D7D-94DF-46BA-8171-C9BF43E514D7}" type="presOf" srcId="{DEB8D0E4-32C8-4536-B34E-17310F2FBC65}" destId="{8B4A90B7-87B2-4DB9-9E79-BB3B09BD383F}" srcOrd="1" destOrd="0" presId="urn:microsoft.com/office/officeart/2005/8/layout/hierarchy2"/>
    <dgm:cxn modelId="{6AB99140-65B7-428E-978D-AC16439BF402}" type="presOf" srcId="{A26ADBAA-0B65-40AB-A9A7-2696CE066BAF}" destId="{8A09FABD-41BB-449D-B322-AC686B74E11B}" srcOrd="0" destOrd="0" presId="urn:microsoft.com/office/officeart/2005/8/layout/hierarchy2"/>
    <dgm:cxn modelId="{EBF7B5A6-1B10-4D13-8EAF-F1B16AC13B29}" srcId="{58B91808-1873-4047-82EF-37C1DEE05C2B}" destId="{77DF8E1B-D28B-42BC-A6C2-D85280AB9A1E}" srcOrd="0" destOrd="0" parTransId="{D16DF9A2-ACAF-479A-98F8-F9CE0407D462}" sibTransId="{68509B41-E92E-4F06-9CBE-5D8347E47AF5}"/>
    <dgm:cxn modelId="{6C5BABF1-10CA-4E45-9E7E-700E274B6B01}" type="presOf" srcId="{41B7E657-9C18-46CA-8799-C3145FF00836}" destId="{3129C559-4214-47CC-ADB8-BF457CFEE375}" srcOrd="0" destOrd="0" presId="urn:microsoft.com/office/officeart/2005/8/layout/hierarchy2"/>
    <dgm:cxn modelId="{A2B5586B-6B76-449E-9DE1-D403E8AA4CCF}" type="presOf" srcId="{D1F77E43-8AB4-4EDE-9ED9-6FFDF6D64402}" destId="{9D47756F-FC60-4799-AB05-078D9F93D5E3}" srcOrd="0" destOrd="0" presId="urn:microsoft.com/office/officeart/2005/8/layout/hierarchy2"/>
    <dgm:cxn modelId="{F35E0AEA-4361-40E6-AF3F-EF5156C51E07}" type="presOf" srcId="{6275343E-BF9B-4D49-B513-B1509946EDB7}" destId="{80420F04-CAB2-4BC1-8890-9351763C9DA6}" srcOrd="0" destOrd="0" presId="urn:microsoft.com/office/officeart/2005/8/layout/hierarchy2"/>
    <dgm:cxn modelId="{E8574874-D292-46C5-A90F-9DB3F3B6CA91}" type="presOf" srcId="{B0AC209F-FA2A-485D-A06D-18FF24529F42}" destId="{3BDB0F5E-6C4B-40E7-A59A-D1FAB938CB44}" srcOrd="1" destOrd="0" presId="urn:microsoft.com/office/officeart/2005/8/layout/hierarchy2"/>
    <dgm:cxn modelId="{E81DA889-A395-4625-87CB-97E4B21BAD21}" type="presOf" srcId="{651E94DB-5EF6-4E6B-9BFC-0AC3A9B54614}" destId="{F3D0F0E5-B70A-4915-BECB-5CE26405318D}" srcOrd="0" destOrd="0" presId="urn:microsoft.com/office/officeart/2005/8/layout/hierarchy2"/>
    <dgm:cxn modelId="{0F4EADB3-B97C-41CD-8F37-1FBCA148B050}" srcId="{D1F77E43-8AB4-4EDE-9ED9-6FFDF6D64402}" destId="{CF56C25A-4D4D-4308-98D7-02BC21743643}" srcOrd="0" destOrd="0" parTransId="{0631102B-56F5-4491-AF04-49D5F40005F5}" sibTransId="{03509596-36E6-4C13-9B83-1747126FBF88}"/>
    <dgm:cxn modelId="{6944BAAD-D066-4ECE-88C2-C96D089946FC}" srcId="{CF56C25A-4D4D-4308-98D7-02BC21743643}" destId="{A26ADBAA-0B65-40AB-A9A7-2696CE066BAF}" srcOrd="0" destOrd="0" parTransId="{83A9920E-45BB-4B83-A5F3-C0370833D5D4}" sibTransId="{8D93D307-1C8D-4736-A72D-DF8E2974DBEB}"/>
    <dgm:cxn modelId="{E95A88DE-CE25-4D69-885F-E3ABC62C7EC3}" srcId="{77DF8E1B-D28B-42BC-A6C2-D85280AB9A1E}" destId="{94C963DE-8D1F-4EC4-8A1B-3B5E6E7C55E7}" srcOrd="0" destOrd="0" parTransId="{B0AC209F-FA2A-485D-A06D-18FF24529F42}" sibTransId="{E42F4F3A-B4CF-445E-AD67-E5C6F585F102}"/>
    <dgm:cxn modelId="{EEC66D88-62A3-434D-B978-474C82F41D74}" type="presOf" srcId="{577BCD69-F562-46B0-BFD6-D2C518D64747}" destId="{AB92EE43-B84B-4F3A-B7A5-3BF32B24EB31}" srcOrd="0" destOrd="0" presId="urn:microsoft.com/office/officeart/2005/8/layout/hierarchy2"/>
    <dgm:cxn modelId="{CE819253-B635-4B5C-9EAD-F46FB9A05D2A}" type="presOf" srcId="{0631102B-56F5-4491-AF04-49D5F40005F5}" destId="{53A6AA1B-94D9-4766-AA4E-EA868F4EDA74}" srcOrd="0" destOrd="0" presId="urn:microsoft.com/office/officeart/2005/8/layout/hierarchy2"/>
    <dgm:cxn modelId="{6A8D2D2B-04FB-4E58-99A1-AD41A389496D}" type="presOf" srcId="{1080354D-6015-44B4-8BB0-65F83E8DB39C}" destId="{EC754BDC-D7F5-4A9F-AF33-8FF1DB684E42}" srcOrd="0" destOrd="0" presId="urn:microsoft.com/office/officeart/2005/8/layout/hierarchy2"/>
    <dgm:cxn modelId="{F6E22D32-A981-4B69-A79C-F65AE308A2B1}" srcId="{58B91808-1873-4047-82EF-37C1DEE05C2B}" destId="{12875CDE-F2E9-4BD5-8F7D-CE4E2E4E03ED}" srcOrd="1" destOrd="0" parTransId="{244B1584-FA30-48CC-9E10-CC7034B7D914}" sibTransId="{BC43C43D-20D0-4CA7-BA65-68B98602055C}"/>
    <dgm:cxn modelId="{4FF2043B-58A2-4B6F-8A39-079EFCBDCEEB}" srcId="{48848B62-EC33-40BE-AF0A-8E1F69228944}" destId="{E2A68FD5-0337-4D14-8420-0468368C1F26}" srcOrd="0" destOrd="0" parTransId="{918F1F03-CDD5-4E82-8C15-0C6A9D9A848D}" sibTransId="{15F2E404-E350-4CC5-B92D-10508F4CA23B}"/>
    <dgm:cxn modelId="{775463DE-CB5A-4071-A5AD-4087B9562A52}" type="presOf" srcId="{9F709FA0-E96E-45CB-B113-D5A1157175BD}" destId="{7B123593-DD9B-4B28-9162-D859950A3750}" srcOrd="0" destOrd="0" presId="urn:microsoft.com/office/officeart/2005/8/layout/hierarchy2"/>
    <dgm:cxn modelId="{7286B9CE-3B86-4EBB-BE6F-3B85E4625E5B}" type="presOf" srcId="{BECB9E3B-1420-46B7-A0EC-744CD56CF7ED}" destId="{30D54AC9-043C-4FAE-ADC0-A085DEB8C26E}" srcOrd="1" destOrd="0" presId="urn:microsoft.com/office/officeart/2005/8/layout/hierarchy2"/>
    <dgm:cxn modelId="{FBA8F866-E727-47F3-B093-CECD70E4EF17}" type="presOf" srcId="{CDEC8A73-5019-42EE-9CFC-DFF9CEFA71C9}" destId="{E1F642E6-2A9B-47F5-A463-85E2E1709C59}" srcOrd="0" destOrd="0" presId="urn:microsoft.com/office/officeart/2005/8/layout/hierarchy2"/>
    <dgm:cxn modelId="{79CBB13E-6995-46B9-ABDF-9F94E415AEA2}" type="presOf" srcId="{59354052-8054-454E-92D7-6C75CCA86692}" destId="{05F0088C-7E3D-4AE6-9544-335C746B5D9B}" srcOrd="0" destOrd="0" presId="urn:microsoft.com/office/officeart/2005/8/layout/hierarchy2"/>
    <dgm:cxn modelId="{21D57DC0-4DC2-46C9-8003-1F38D731BD5F}" type="presOf" srcId="{BECB9E3B-1420-46B7-A0EC-744CD56CF7ED}" destId="{FCA96D7D-7E06-4978-B2C1-F08320CE22CB}" srcOrd="0" destOrd="0" presId="urn:microsoft.com/office/officeart/2005/8/layout/hierarchy2"/>
    <dgm:cxn modelId="{6F8E8F47-FA45-47BE-B0DC-2A74DC12900A}" type="presOf" srcId="{A6F7197C-EDFD-4525-8DB1-CFAB3072EF33}" destId="{BA547E20-BD11-464F-80A2-6459169FCC1D}" srcOrd="0" destOrd="0" presId="urn:microsoft.com/office/officeart/2005/8/layout/hierarchy2"/>
    <dgm:cxn modelId="{AB0A9D8E-36F8-4843-8E2F-45E1A5D72CBE}" type="presParOf" srcId="{3129C559-4214-47CC-ADB8-BF457CFEE375}" destId="{BA03D693-19BD-41F3-AF2E-B93C76B27AB1}" srcOrd="0" destOrd="0" presId="urn:microsoft.com/office/officeart/2005/8/layout/hierarchy2"/>
    <dgm:cxn modelId="{8199CAEC-E4BA-44FB-85A3-F00CD158172D}" type="presParOf" srcId="{BA03D693-19BD-41F3-AF2E-B93C76B27AB1}" destId="{5354B1CB-1818-43B4-A112-7E0050737153}" srcOrd="0" destOrd="0" presId="urn:microsoft.com/office/officeart/2005/8/layout/hierarchy2"/>
    <dgm:cxn modelId="{D5B7C350-344E-410B-9560-1CC705DAE39B}" type="presParOf" srcId="{BA03D693-19BD-41F3-AF2E-B93C76B27AB1}" destId="{B17A287A-574B-4B43-9C00-02E5243FB39B}" srcOrd="1" destOrd="0" presId="urn:microsoft.com/office/officeart/2005/8/layout/hierarchy2"/>
    <dgm:cxn modelId="{6297F9BD-5530-4850-8C81-A4D39CC992DD}" type="presParOf" srcId="{B17A287A-574B-4B43-9C00-02E5243FB39B}" destId="{9A6C5D07-2A11-4AF5-87BA-F7D87A1B4D4E}" srcOrd="0" destOrd="0" presId="urn:microsoft.com/office/officeart/2005/8/layout/hierarchy2"/>
    <dgm:cxn modelId="{6D478703-F7E9-42C3-8386-892867D23C14}" type="presParOf" srcId="{9A6C5D07-2A11-4AF5-87BA-F7D87A1B4D4E}" destId="{69617545-2374-4F4F-9510-48F3D3042614}" srcOrd="0" destOrd="0" presId="urn:microsoft.com/office/officeart/2005/8/layout/hierarchy2"/>
    <dgm:cxn modelId="{FFD5A711-B05C-4B06-9245-C6390E84E5B7}" type="presParOf" srcId="{B17A287A-574B-4B43-9C00-02E5243FB39B}" destId="{CD086D43-A57C-4B30-96C1-F8E0571E1FDE}" srcOrd="1" destOrd="0" presId="urn:microsoft.com/office/officeart/2005/8/layout/hierarchy2"/>
    <dgm:cxn modelId="{CD087CBE-2237-4B0A-8079-A75270F32E6C}" type="presParOf" srcId="{CD086D43-A57C-4B30-96C1-F8E0571E1FDE}" destId="{3387E957-81E4-4129-A939-0F8864C0DD6B}" srcOrd="0" destOrd="0" presId="urn:microsoft.com/office/officeart/2005/8/layout/hierarchy2"/>
    <dgm:cxn modelId="{636C3E2D-E45F-4951-8418-CB835EA92D11}" type="presParOf" srcId="{CD086D43-A57C-4B30-96C1-F8E0571E1FDE}" destId="{53BAD59F-0BF2-47CE-A4E3-1F1FECEE0F1E}" srcOrd="1" destOrd="0" presId="urn:microsoft.com/office/officeart/2005/8/layout/hierarchy2"/>
    <dgm:cxn modelId="{12AEF0F6-19D5-47E0-8915-C499D573D2DF}" type="presParOf" srcId="{53BAD59F-0BF2-47CE-A4E3-1F1FECEE0F1E}" destId="{A70304BE-C778-465B-B172-03D4CD271EA1}" srcOrd="0" destOrd="0" presId="urn:microsoft.com/office/officeart/2005/8/layout/hierarchy2"/>
    <dgm:cxn modelId="{27DA7222-910C-4FA7-B69D-AD1F1A693D04}" type="presParOf" srcId="{A70304BE-C778-465B-B172-03D4CD271EA1}" destId="{8B4A90B7-87B2-4DB9-9E79-BB3B09BD383F}" srcOrd="0" destOrd="0" presId="urn:microsoft.com/office/officeart/2005/8/layout/hierarchy2"/>
    <dgm:cxn modelId="{47AF9CCF-BF6B-43BD-885F-49BE7BBBE103}" type="presParOf" srcId="{53BAD59F-0BF2-47CE-A4E3-1F1FECEE0F1E}" destId="{D950D750-0054-4E04-A58C-5D507A418538}" srcOrd="1" destOrd="0" presId="urn:microsoft.com/office/officeart/2005/8/layout/hierarchy2"/>
    <dgm:cxn modelId="{A0AEE320-52A3-494D-9C85-3F910A2C145A}" type="presParOf" srcId="{D950D750-0054-4E04-A58C-5D507A418538}" destId="{AE78C93B-EE20-4CDE-A0B0-F91876BAC579}" srcOrd="0" destOrd="0" presId="urn:microsoft.com/office/officeart/2005/8/layout/hierarchy2"/>
    <dgm:cxn modelId="{B16971B3-9C83-442D-ADA6-3D59A9701503}" type="presParOf" srcId="{D950D750-0054-4E04-A58C-5D507A418538}" destId="{185724D0-2D50-46C2-B4BB-58FFA79AB548}" srcOrd="1" destOrd="0" presId="urn:microsoft.com/office/officeart/2005/8/layout/hierarchy2"/>
    <dgm:cxn modelId="{65DFE9C0-107C-4369-B4A1-1C130D1D9508}" type="presParOf" srcId="{185724D0-2D50-46C2-B4BB-58FFA79AB548}" destId="{572B3FEC-8CA1-4C24-8BAF-C51728F17190}" srcOrd="0" destOrd="0" presId="urn:microsoft.com/office/officeart/2005/8/layout/hierarchy2"/>
    <dgm:cxn modelId="{3463D906-76EE-4038-885C-1EC8CCF3F3E8}" type="presParOf" srcId="{572B3FEC-8CA1-4C24-8BAF-C51728F17190}" destId="{1DDC564E-2351-45A6-9896-EFB8D30FD029}" srcOrd="0" destOrd="0" presId="urn:microsoft.com/office/officeart/2005/8/layout/hierarchy2"/>
    <dgm:cxn modelId="{BF3263EF-B89E-4372-9B46-C88542B53DC8}" type="presParOf" srcId="{185724D0-2D50-46C2-B4BB-58FFA79AB548}" destId="{71980D82-4DF7-4FAC-904E-9C64802ED43D}" srcOrd="1" destOrd="0" presId="urn:microsoft.com/office/officeart/2005/8/layout/hierarchy2"/>
    <dgm:cxn modelId="{3E11DFCB-86A2-4C5E-AADB-5AB5DCDEA8CC}" type="presParOf" srcId="{71980D82-4DF7-4FAC-904E-9C64802ED43D}" destId="{D51FC976-7244-4E2B-8508-D338F6B88293}" srcOrd="0" destOrd="0" presId="urn:microsoft.com/office/officeart/2005/8/layout/hierarchy2"/>
    <dgm:cxn modelId="{D605CDD7-401D-4FB2-9337-6B9DDF9D1C89}" type="presParOf" srcId="{71980D82-4DF7-4FAC-904E-9C64802ED43D}" destId="{9CA17DF5-A0AF-4DCE-94A1-ECD22A5B5836}" srcOrd="1" destOrd="0" presId="urn:microsoft.com/office/officeart/2005/8/layout/hierarchy2"/>
    <dgm:cxn modelId="{0B1D5553-1A44-4D3B-AFB1-C8263270B00D}" type="presParOf" srcId="{9CA17DF5-A0AF-4DCE-94A1-ECD22A5B5836}" destId="{CF8F4A05-90EC-47EB-B000-FFA5DB06563E}" srcOrd="0" destOrd="0" presId="urn:microsoft.com/office/officeart/2005/8/layout/hierarchy2"/>
    <dgm:cxn modelId="{4F853551-7714-45F5-8E60-23E0C0C035A1}" type="presParOf" srcId="{CF8F4A05-90EC-47EB-B000-FFA5DB06563E}" destId="{3BDB0F5E-6C4B-40E7-A59A-D1FAB938CB44}" srcOrd="0" destOrd="0" presId="urn:microsoft.com/office/officeart/2005/8/layout/hierarchy2"/>
    <dgm:cxn modelId="{2D519B1E-0C63-48F6-93DA-E25EF26FD0CB}" type="presParOf" srcId="{9CA17DF5-A0AF-4DCE-94A1-ECD22A5B5836}" destId="{307D2F28-6A0A-404C-B465-4FD82566FC3D}" srcOrd="1" destOrd="0" presId="urn:microsoft.com/office/officeart/2005/8/layout/hierarchy2"/>
    <dgm:cxn modelId="{4C2C55CF-2EE3-4A94-B550-C8A1B29F08B9}" type="presParOf" srcId="{307D2F28-6A0A-404C-B465-4FD82566FC3D}" destId="{B56B2A98-5DA5-49E2-B13D-59B1B95CAA64}" srcOrd="0" destOrd="0" presId="urn:microsoft.com/office/officeart/2005/8/layout/hierarchy2"/>
    <dgm:cxn modelId="{5A1C3DAB-D420-4406-BE76-1181885E6E88}" type="presParOf" srcId="{307D2F28-6A0A-404C-B465-4FD82566FC3D}" destId="{895F1939-59A6-46D2-A9AC-6C06BED76367}" srcOrd="1" destOrd="0" presId="urn:microsoft.com/office/officeart/2005/8/layout/hierarchy2"/>
    <dgm:cxn modelId="{8207AE12-8872-4F90-9D7C-0AF3A3FF57B2}" type="presParOf" srcId="{185724D0-2D50-46C2-B4BB-58FFA79AB548}" destId="{DDBE45EB-92A8-4CB3-AC56-3C8349E8E49E}" srcOrd="2" destOrd="0" presId="urn:microsoft.com/office/officeart/2005/8/layout/hierarchy2"/>
    <dgm:cxn modelId="{50B9A617-4FD5-471E-8162-8AAFB6D19729}" type="presParOf" srcId="{DDBE45EB-92A8-4CB3-AC56-3C8349E8E49E}" destId="{B5F20787-55C0-4B3A-9753-B2D9B269676E}" srcOrd="0" destOrd="0" presId="urn:microsoft.com/office/officeart/2005/8/layout/hierarchy2"/>
    <dgm:cxn modelId="{306580A9-1CB3-471A-A37E-D42A5D7C0007}" type="presParOf" srcId="{185724D0-2D50-46C2-B4BB-58FFA79AB548}" destId="{483B50BB-7D3A-4324-85CF-7DC7F38C54D5}" srcOrd="3" destOrd="0" presId="urn:microsoft.com/office/officeart/2005/8/layout/hierarchy2"/>
    <dgm:cxn modelId="{496CADF4-9DE0-4FF1-9A27-C0B49F047F29}" type="presParOf" srcId="{483B50BB-7D3A-4324-85CF-7DC7F38C54D5}" destId="{E5BEC8FF-685C-45C9-9953-1BD26C83ECE8}" srcOrd="0" destOrd="0" presId="urn:microsoft.com/office/officeart/2005/8/layout/hierarchy2"/>
    <dgm:cxn modelId="{2ECE4321-CDC3-4CC6-9D2F-4D000868D6E6}" type="presParOf" srcId="{483B50BB-7D3A-4324-85CF-7DC7F38C54D5}" destId="{CFA392BF-3BB5-4E76-92AF-E5FBDC4F377C}" srcOrd="1" destOrd="0" presId="urn:microsoft.com/office/officeart/2005/8/layout/hierarchy2"/>
    <dgm:cxn modelId="{7AEF2CDE-8325-42E7-BE80-4BA0F8AE082A}" type="presParOf" srcId="{CFA392BF-3BB5-4E76-92AF-E5FBDC4F377C}" destId="{AB92EE43-B84B-4F3A-B7A5-3BF32B24EB31}" srcOrd="0" destOrd="0" presId="urn:microsoft.com/office/officeart/2005/8/layout/hierarchy2"/>
    <dgm:cxn modelId="{0C60E3A9-89E7-4E7F-AE72-B4E45FDDEFF7}" type="presParOf" srcId="{AB92EE43-B84B-4F3A-B7A5-3BF32B24EB31}" destId="{A0AE3DE6-7B04-4E4D-84CC-E7FA4DC09C4A}" srcOrd="0" destOrd="0" presId="urn:microsoft.com/office/officeart/2005/8/layout/hierarchy2"/>
    <dgm:cxn modelId="{621D563E-8F29-4956-9DBC-4C53A6C27041}" type="presParOf" srcId="{CFA392BF-3BB5-4E76-92AF-E5FBDC4F377C}" destId="{6A42FA97-AF68-4333-843F-0EE1DB9E2C5F}" srcOrd="1" destOrd="0" presId="urn:microsoft.com/office/officeart/2005/8/layout/hierarchy2"/>
    <dgm:cxn modelId="{696F39A9-A82E-49BB-B5DA-2A7C23793F39}" type="presParOf" srcId="{6A42FA97-AF68-4333-843F-0EE1DB9E2C5F}" destId="{04B3D9DC-FC6F-4EB8-A588-01074F710956}" srcOrd="0" destOrd="0" presId="urn:microsoft.com/office/officeart/2005/8/layout/hierarchy2"/>
    <dgm:cxn modelId="{C15B2687-5F50-4A0F-A0D0-2E602AFCE6FC}" type="presParOf" srcId="{6A42FA97-AF68-4333-843F-0EE1DB9E2C5F}" destId="{BE82EA30-7685-4D3A-9099-BFA85936DB9A}" srcOrd="1" destOrd="0" presId="urn:microsoft.com/office/officeart/2005/8/layout/hierarchy2"/>
    <dgm:cxn modelId="{E0E40710-04D6-4CC1-B5BD-405FAF6E99A9}" type="presParOf" srcId="{B17A287A-574B-4B43-9C00-02E5243FB39B}" destId="{FCA96D7D-7E06-4978-B2C1-F08320CE22CB}" srcOrd="2" destOrd="0" presId="urn:microsoft.com/office/officeart/2005/8/layout/hierarchy2"/>
    <dgm:cxn modelId="{BDE297EF-F4D6-4199-B27C-FB6EC1317F93}" type="presParOf" srcId="{FCA96D7D-7E06-4978-B2C1-F08320CE22CB}" destId="{30D54AC9-043C-4FAE-ADC0-A085DEB8C26E}" srcOrd="0" destOrd="0" presId="urn:microsoft.com/office/officeart/2005/8/layout/hierarchy2"/>
    <dgm:cxn modelId="{5C5AB85C-B515-4B02-ADCD-730FF710E425}" type="presParOf" srcId="{B17A287A-574B-4B43-9C00-02E5243FB39B}" destId="{D6963FAA-A7B6-4D3D-8CDF-16CBC9AAF637}" srcOrd="3" destOrd="0" presId="urn:microsoft.com/office/officeart/2005/8/layout/hierarchy2"/>
    <dgm:cxn modelId="{7B8C996A-F994-4AC8-9263-6E9953E75914}" type="presParOf" srcId="{D6963FAA-A7B6-4D3D-8CDF-16CBC9AAF637}" destId="{C5BBA4CA-D39A-4EEF-9DE5-0C37EE051C2E}" srcOrd="0" destOrd="0" presId="urn:microsoft.com/office/officeart/2005/8/layout/hierarchy2"/>
    <dgm:cxn modelId="{DE9D7BA5-D930-451B-8E58-AC9029858DA7}" type="presParOf" srcId="{D6963FAA-A7B6-4D3D-8CDF-16CBC9AAF637}" destId="{3A3C8B27-CE5F-4DC8-9A67-45B67158DEFA}" srcOrd="1" destOrd="0" presId="urn:microsoft.com/office/officeart/2005/8/layout/hierarchy2"/>
    <dgm:cxn modelId="{0B2AE44D-5CF5-424B-9829-22874337E317}" type="presParOf" srcId="{3A3C8B27-CE5F-4DC8-9A67-45B67158DEFA}" destId="{80D14A21-E77A-4CE3-AFB6-0F08F8D32D39}" srcOrd="0" destOrd="0" presId="urn:microsoft.com/office/officeart/2005/8/layout/hierarchy2"/>
    <dgm:cxn modelId="{E0D5C2E6-BC79-465E-91C7-B729DCB4E50D}" type="presParOf" srcId="{80D14A21-E77A-4CE3-AFB6-0F08F8D32D39}" destId="{4F169535-9EB2-4E01-A4E3-1971CB7C2C77}" srcOrd="0" destOrd="0" presId="urn:microsoft.com/office/officeart/2005/8/layout/hierarchy2"/>
    <dgm:cxn modelId="{8C8C401A-53CB-4CE1-8E1F-C97037947B78}" type="presParOf" srcId="{3A3C8B27-CE5F-4DC8-9A67-45B67158DEFA}" destId="{C031A271-34E9-493E-A2B5-10CC3B857B61}" srcOrd="1" destOrd="0" presId="urn:microsoft.com/office/officeart/2005/8/layout/hierarchy2"/>
    <dgm:cxn modelId="{81CFE446-6099-434E-95AC-02878673952A}" type="presParOf" srcId="{C031A271-34E9-493E-A2B5-10CC3B857B61}" destId="{05F0088C-7E3D-4AE6-9544-335C746B5D9B}" srcOrd="0" destOrd="0" presId="urn:microsoft.com/office/officeart/2005/8/layout/hierarchy2"/>
    <dgm:cxn modelId="{E68CA022-D419-4C0B-99C4-B70FCFC1AA9E}" type="presParOf" srcId="{C031A271-34E9-493E-A2B5-10CC3B857B61}" destId="{AEA218BB-CA77-45CE-97B7-8E07DA0389EB}" srcOrd="1" destOrd="0" presId="urn:microsoft.com/office/officeart/2005/8/layout/hierarchy2"/>
    <dgm:cxn modelId="{0ABC142E-0854-48D1-8A17-4FCB61A73E0A}" type="presParOf" srcId="{AEA218BB-CA77-45CE-97B7-8E07DA0389EB}" destId="{EC754BDC-D7F5-4A9F-AF33-8FF1DB684E42}" srcOrd="0" destOrd="0" presId="urn:microsoft.com/office/officeart/2005/8/layout/hierarchy2"/>
    <dgm:cxn modelId="{4E57FFDC-19E7-4FB9-8F0E-B66C3C466BEB}" type="presParOf" srcId="{EC754BDC-D7F5-4A9F-AF33-8FF1DB684E42}" destId="{CD72B9C6-3901-404B-8DDE-E42140EF0335}" srcOrd="0" destOrd="0" presId="urn:microsoft.com/office/officeart/2005/8/layout/hierarchy2"/>
    <dgm:cxn modelId="{A968DEF2-509D-4708-8A64-04F18193E3C3}" type="presParOf" srcId="{AEA218BB-CA77-45CE-97B7-8E07DA0389EB}" destId="{1D193F87-33DB-4F6E-B471-CFF915012512}" srcOrd="1" destOrd="0" presId="urn:microsoft.com/office/officeart/2005/8/layout/hierarchy2"/>
    <dgm:cxn modelId="{4CED33B8-BD5E-4877-B976-28203F69C917}" type="presParOf" srcId="{1D193F87-33DB-4F6E-B471-CFF915012512}" destId="{BA547E20-BD11-464F-80A2-6459169FCC1D}" srcOrd="0" destOrd="0" presId="urn:microsoft.com/office/officeart/2005/8/layout/hierarchy2"/>
    <dgm:cxn modelId="{2649853A-352D-4131-B2AE-F8C73753CA39}" type="presParOf" srcId="{1D193F87-33DB-4F6E-B471-CFF915012512}" destId="{EF33BA65-372E-4E96-B2C9-BB98E322F5AB}" srcOrd="1" destOrd="0" presId="urn:microsoft.com/office/officeart/2005/8/layout/hierarchy2"/>
    <dgm:cxn modelId="{6252F9EF-A3AF-40A7-B050-1BE5DDC01DBD}" type="presParOf" srcId="{3A3C8B27-CE5F-4DC8-9A67-45B67158DEFA}" destId="{80420F04-CAB2-4BC1-8890-9351763C9DA6}" srcOrd="2" destOrd="0" presId="urn:microsoft.com/office/officeart/2005/8/layout/hierarchy2"/>
    <dgm:cxn modelId="{BE072D67-AA2B-4B18-851D-01F4F2A72779}" type="presParOf" srcId="{80420F04-CAB2-4BC1-8890-9351763C9DA6}" destId="{B83B3594-DD1E-4DAC-B113-F2967941E706}" srcOrd="0" destOrd="0" presId="urn:microsoft.com/office/officeart/2005/8/layout/hierarchy2"/>
    <dgm:cxn modelId="{2CBF71A4-2E81-4BD8-A06C-B00831D0A7F2}" type="presParOf" srcId="{3A3C8B27-CE5F-4DC8-9A67-45B67158DEFA}" destId="{B85BC6AD-7F07-4170-BE80-B822927CC23D}" srcOrd="3" destOrd="0" presId="urn:microsoft.com/office/officeart/2005/8/layout/hierarchy2"/>
    <dgm:cxn modelId="{E39FB4A4-99B8-44D4-AA76-80F429BE05C2}" type="presParOf" srcId="{B85BC6AD-7F07-4170-BE80-B822927CC23D}" destId="{E1F642E6-2A9B-47F5-A463-85E2E1709C59}" srcOrd="0" destOrd="0" presId="urn:microsoft.com/office/officeart/2005/8/layout/hierarchy2"/>
    <dgm:cxn modelId="{AAC07C1F-EBB7-4DD2-90BD-1380779DEBF7}" type="presParOf" srcId="{B85BC6AD-7F07-4170-BE80-B822927CC23D}" destId="{3BC05FE8-457D-4823-88C0-AABAD1BA0BE0}" srcOrd="1" destOrd="0" presId="urn:microsoft.com/office/officeart/2005/8/layout/hierarchy2"/>
    <dgm:cxn modelId="{FDD031C2-0A50-4BD0-98E6-11EEC992204E}" type="presParOf" srcId="{3BC05FE8-457D-4823-88C0-AABAD1BA0BE0}" destId="{4E4A56C7-795E-46FE-851A-8B549EA27B14}" srcOrd="0" destOrd="0" presId="urn:microsoft.com/office/officeart/2005/8/layout/hierarchy2"/>
    <dgm:cxn modelId="{AE2007CE-4848-447B-B1A0-60FE4B990CBC}" type="presParOf" srcId="{4E4A56C7-795E-46FE-851A-8B549EA27B14}" destId="{E10F89C9-9D3F-45E5-B97D-7D4C19A290F5}" srcOrd="0" destOrd="0" presId="urn:microsoft.com/office/officeart/2005/8/layout/hierarchy2"/>
    <dgm:cxn modelId="{DFCB9286-A2C1-4AEF-816E-C79B34FF4509}" type="presParOf" srcId="{3BC05FE8-457D-4823-88C0-AABAD1BA0BE0}" destId="{0C6FF3D7-6B67-4EEF-801C-BED474703145}" srcOrd="1" destOrd="0" presId="urn:microsoft.com/office/officeart/2005/8/layout/hierarchy2"/>
    <dgm:cxn modelId="{BF9B2922-DB32-4D51-89D8-96E7E2F4DEAC}" type="presParOf" srcId="{0C6FF3D7-6B67-4EEF-801C-BED474703145}" destId="{97016902-F6D6-4436-A7FF-B33A41E0D1A0}" srcOrd="0" destOrd="0" presId="urn:microsoft.com/office/officeart/2005/8/layout/hierarchy2"/>
    <dgm:cxn modelId="{DB650053-8B8B-4BAB-9004-AD4F7F8A9B7B}" type="presParOf" srcId="{0C6FF3D7-6B67-4EEF-801C-BED474703145}" destId="{41102A4E-6EF7-43A2-A4E1-03CD5B9E2E1E}" srcOrd="1" destOrd="0" presId="urn:microsoft.com/office/officeart/2005/8/layout/hierarchy2"/>
    <dgm:cxn modelId="{A744E864-1702-45C9-A862-715E81C92760}" type="presParOf" srcId="{B17A287A-574B-4B43-9C00-02E5243FB39B}" destId="{920CE9BA-DEF1-4438-BD1C-F6A0F86328ED}" srcOrd="4" destOrd="0" presId="urn:microsoft.com/office/officeart/2005/8/layout/hierarchy2"/>
    <dgm:cxn modelId="{8DF7EA7E-D8FA-440E-94B8-2ACB174BD328}" type="presParOf" srcId="{920CE9BA-DEF1-4438-BD1C-F6A0F86328ED}" destId="{7BD6B3C1-D9F8-4B6F-9403-12C6EEFE1874}" srcOrd="0" destOrd="0" presId="urn:microsoft.com/office/officeart/2005/8/layout/hierarchy2"/>
    <dgm:cxn modelId="{F44AC541-4216-47A5-8A3A-D0CAD6B6A233}" type="presParOf" srcId="{B17A287A-574B-4B43-9C00-02E5243FB39B}" destId="{763A5192-F8AF-4E06-9790-07A69D4B6A68}" srcOrd="5" destOrd="0" presId="urn:microsoft.com/office/officeart/2005/8/layout/hierarchy2"/>
    <dgm:cxn modelId="{954A14A3-A763-47FC-B68B-6377DA5218B3}" type="presParOf" srcId="{763A5192-F8AF-4E06-9790-07A69D4B6A68}" destId="{2F17AF03-35E2-4554-82CC-DD81361020AE}" srcOrd="0" destOrd="0" presId="urn:microsoft.com/office/officeart/2005/8/layout/hierarchy2"/>
    <dgm:cxn modelId="{0534B4FD-C48F-4365-9EF4-7C5CE65935AA}" type="presParOf" srcId="{763A5192-F8AF-4E06-9790-07A69D4B6A68}" destId="{07DFC705-1A04-4E8C-A88B-53DC82F1EFBF}" srcOrd="1" destOrd="0" presId="urn:microsoft.com/office/officeart/2005/8/layout/hierarchy2"/>
    <dgm:cxn modelId="{571BB4CE-1B5E-4BA9-8D49-EF39EE9523CB}" type="presParOf" srcId="{07DFC705-1A04-4E8C-A88B-53DC82F1EFBF}" destId="{CCCFC11E-94DE-40DA-B356-79BAA6CE1864}" srcOrd="0" destOrd="0" presId="urn:microsoft.com/office/officeart/2005/8/layout/hierarchy2"/>
    <dgm:cxn modelId="{E1E0DDB2-13D8-4B04-891B-AD1D2EB60E99}" type="presParOf" srcId="{CCCFC11E-94DE-40DA-B356-79BAA6CE1864}" destId="{A91E0682-7420-4217-9F60-F8C61A84DA21}" srcOrd="0" destOrd="0" presId="urn:microsoft.com/office/officeart/2005/8/layout/hierarchy2"/>
    <dgm:cxn modelId="{16B32788-4E8C-48EB-A361-DCD6E1DF0A5E}" type="presParOf" srcId="{07DFC705-1A04-4E8C-A88B-53DC82F1EFBF}" destId="{8884C1CB-683C-4ECC-9848-31B9683488F1}" srcOrd="1" destOrd="0" presId="urn:microsoft.com/office/officeart/2005/8/layout/hierarchy2"/>
    <dgm:cxn modelId="{84258C8C-A859-46E1-8DEF-BFB623596866}" type="presParOf" srcId="{8884C1CB-683C-4ECC-9848-31B9683488F1}" destId="{7238A7F9-7C6A-4666-B7CD-C36B1AE4F9F9}" srcOrd="0" destOrd="0" presId="urn:microsoft.com/office/officeart/2005/8/layout/hierarchy2"/>
    <dgm:cxn modelId="{747ED409-7C59-4B94-BED3-666792FAB95D}" type="presParOf" srcId="{8884C1CB-683C-4ECC-9848-31B9683488F1}" destId="{EA0ABBBD-DF1B-41EB-8A9F-AEA7520ECCDB}" srcOrd="1" destOrd="0" presId="urn:microsoft.com/office/officeart/2005/8/layout/hierarchy2"/>
    <dgm:cxn modelId="{32D5981B-E86A-46DB-BB17-ECE6112CD407}" type="presParOf" srcId="{EA0ABBBD-DF1B-41EB-8A9F-AEA7520ECCDB}" destId="{07FC5CDD-144F-4C4E-B8BD-37FBF2492976}" srcOrd="0" destOrd="0" presId="urn:microsoft.com/office/officeart/2005/8/layout/hierarchy2"/>
    <dgm:cxn modelId="{E72FAAC5-C558-4C75-811B-59C3645059C1}" type="presParOf" srcId="{07FC5CDD-144F-4C4E-B8BD-37FBF2492976}" destId="{CF5BD894-B5BC-456E-8203-7E7F775BF66A}" srcOrd="0" destOrd="0" presId="urn:microsoft.com/office/officeart/2005/8/layout/hierarchy2"/>
    <dgm:cxn modelId="{D6BA0952-644C-4A5B-B9BE-308F2D17FCDD}" type="presParOf" srcId="{EA0ABBBD-DF1B-41EB-8A9F-AEA7520ECCDB}" destId="{C1BF2E17-1F60-44D9-B67C-FA0727323030}" srcOrd="1" destOrd="0" presId="urn:microsoft.com/office/officeart/2005/8/layout/hierarchy2"/>
    <dgm:cxn modelId="{1431902A-D54D-4B02-B1EA-815F059A8368}" type="presParOf" srcId="{C1BF2E17-1F60-44D9-B67C-FA0727323030}" destId="{8EE2C5D8-0E5F-414E-BB25-3B1B08F7551E}" srcOrd="0" destOrd="0" presId="urn:microsoft.com/office/officeart/2005/8/layout/hierarchy2"/>
    <dgm:cxn modelId="{AA7F6023-2DA5-4A04-9C18-5918F7219F6F}" type="presParOf" srcId="{C1BF2E17-1F60-44D9-B67C-FA0727323030}" destId="{014A4456-1B19-420D-8EAC-AC6502B8E4EF}" srcOrd="1" destOrd="0" presId="urn:microsoft.com/office/officeart/2005/8/layout/hierarchy2"/>
    <dgm:cxn modelId="{F6C74F80-1904-4977-96A8-8DC54DF2F3E4}" type="presParOf" srcId="{07DFC705-1A04-4E8C-A88B-53DC82F1EFBF}" destId="{7B123593-DD9B-4B28-9162-D859950A3750}" srcOrd="2" destOrd="0" presId="urn:microsoft.com/office/officeart/2005/8/layout/hierarchy2"/>
    <dgm:cxn modelId="{B623EC47-ADC3-45D4-A937-DA392A7C8F57}" type="presParOf" srcId="{7B123593-DD9B-4B28-9162-D859950A3750}" destId="{84434AC2-6BCD-4248-AAD4-1FA9554193E1}" srcOrd="0" destOrd="0" presId="urn:microsoft.com/office/officeart/2005/8/layout/hierarchy2"/>
    <dgm:cxn modelId="{A197F989-3408-4426-8FA1-09052BF32D9A}" type="presParOf" srcId="{07DFC705-1A04-4E8C-A88B-53DC82F1EFBF}" destId="{F0CB0794-67C1-412C-84C0-A6E1C9291B98}" srcOrd="3" destOrd="0" presId="urn:microsoft.com/office/officeart/2005/8/layout/hierarchy2"/>
    <dgm:cxn modelId="{8F242C1F-515C-40A3-950C-E18C3D09D4A6}" type="presParOf" srcId="{F0CB0794-67C1-412C-84C0-A6E1C9291B98}" destId="{9D47756F-FC60-4799-AB05-078D9F93D5E3}" srcOrd="0" destOrd="0" presId="urn:microsoft.com/office/officeart/2005/8/layout/hierarchy2"/>
    <dgm:cxn modelId="{0E8B0235-D92A-4E42-81BC-4077D3C6B5EE}" type="presParOf" srcId="{F0CB0794-67C1-412C-84C0-A6E1C9291B98}" destId="{3E0C6AB6-6A24-47F7-980F-921596A671D0}" srcOrd="1" destOrd="0" presId="urn:microsoft.com/office/officeart/2005/8/layout/hierarchy2"/>
    <dgm:cxn modelId="{C8C72D69-3606-4C60-AFFC-37B29EAE514E}" type="presParOf" srcId="{3E0C6AB6-6A24-47F7-980F-921596A671D0}" destId="{53A6AA1B-94D9-4766-AA4E-EA868F4EDA74}" srcOrd="0" destOrd="0" presId="urn:microsoft.com/office/officeart/2005/8/layout/hierarchy2"/>
    <dgm:cxn modelId="{9BC6D17F-E964-4A17-BA7E-324ED593371A}" type="presParOf" srcId="{53A6AA1B-94D9-4766-AA4E-EA868F4EDA74}" destId="{CDC24241-67AD-48E2-9DE3-B89BBA677481}" srcOrd="0" destOrd="0" presId="urn:microsoft.com/office/officeart/2005/8/layout/hierarchy2"/>
    <dgm:cxn modelId="{353F6A7A-0724-4393-AE32-E177FED5F255}" type="presParOf" srcId="{3E0C6AB6-6A24-47F7-980F-921596A671D0}" destId="{125A9083-4031-4B80-80BC-8FEB30F9EBCC}" srcOrd="1" destOrd="0" presId="urn:microsoft.com/office/officeart/2005/8/layout/hierarchy2"/>
    <dgm:cxn modelId="{D6904B9B-15C0-479F-962D-6EAE5CBAA7D8}" type="presParOf" srcId="{125A9083-4031-4B80-80BC-8FEB30F9EBCC}" destId="{BA0C1A1D-ED4D-40AF-9B37-85F7FA8B0DD2}" srcOrd="0" destOrd="0" presId="urn:microsoft.com/office/officeart/2005/8/layout/hierarchy2"/>
    <dgm:cxn modelId="{784BD6D2-0026-4529-8946-B128E1E5FB49}" type="presParOf" srcId="{125A9083-4031-4B80-80BC-8FEB30F9EBCC}" destId="{662919D4-1B2B-482D-8E17-C33C3FF9EB30}" srcOrd="1" destOrd="0" presId="urn:microsoft.com/office/officeart/2005/8/layout/hierarchy2"/>
    <dgm:cxn modelId="{BD1E886D-6A2D-416B-98EB-4AD5F227E0AE}" type="presParOf" srcId="{662919D4-1B2B-482D-8E17-C33C3FF9EB30}" destId="{DBC7A2E6-6061-445B-9382-FD6C560339F0}" srcOrd="0" destOrd="0" presId="urn:microsoft.com/office/officeart/2005/8/layout/hierarchy2"/>
    <dgm:cxn modelId="{B10FE65C-3D6A-48C9-8421-13A71846B020}" type="presParOf" srcId="{DBC7A2E6-6061-445B-9382-FD6C560339F0}" destId="{BCF2182E-1F23-403C-901E-9EE8538C3DA9}" srcOrd="0" destOrd="0" presId="urn:microsoft.com/office/officeart/2005/8/layout/hierarchy2"/>
    <dgm:cxn modelId="{5465026D-4CD7-42FA-B0F1-242E5C61ED88}" type="presParOf" srcId="{662919D4-1B2B-482D-8E17-C33C3FF9EB30}" destId="{7E340054-DDFF-4D16-A838-9239FA595DA9}" srcOrd="1" destOrd="0" presId="urn:microsoft.com/office/officeart/2005/8/layout/hierarchy2"/>
    <dgm:cxn modelId="{6205094E-60D1-4377-AAAD-68B85D1BA17C}" type="presParOf" srcId="{7E340054-DDFF-4D16-A838-9239FA595DA9}" destId="{8A09FABD-41BB-449D-B322-AC686B74E11B}" srcOrd="0" destOrd="0" presId="urn:microsoft.com/office/officeart/2005/8/layout/hierarchy2"/>
    <dgm:cxn modelId="{259A0B5F-2964-405D-8841-353DFB29A537}" type="presParOf" srcId="{7E340054-DDFF-4D16-A838-9239FA595DA9}" destId="{14A3176C-440B-4C04-ACEE-82AB880616B3}" srcOrd="1" destOrd="0" presId="urn:microsoft.com/office/officeart/2005/8/layout/hierarchy2"/>
    <dgm:cxn modelId="{9AC10732-7A5A-4EE1-B703-88487F9C6D50}" type="presParOf" srcId="{B17A287A-574B-4B43-9C00-02E5243FB39B}" destId="{F3D0F0E5-B70A-4915-BECB-5CE26405318D}" srcOrd="6" destOrd="0" presId="urn:microsoft.com/office/officeart/2005/8/layout/hierarchy2"/>
    <dgm:cxn modelId="{511DD74F-0F3D-4AEC-BEAA-22878987A3C8}" type="presParOf" srcId="{F3D0F0E5-B70A-4915-BECB-5CE26405318D}" destId="{F85A929C-9406-4569-A233-DCA019D194BF}" srcOrd="0" destOrd="0" presId="urn:microsoft.com/office/officeart/2005/8/layout/hierarchy2"/>
    <dgm:cxn modelId="{EC3F3E9E-DFBC-424A-B870-63BF1780B91B}" type="presParOf" srcId="{B17A287A-574B-4B43-9C00-02E5243FB39B}" destId="{0A588F3E-CB4D-426A-8F55-C7A048F7B2F2}" srcOrd="7" destOrd="0" presId="urn:microsoft.com/office/officeart/2005/8/layout/hierarchy2"/>
    <dgm:cxn modelId="{DE6747B5-ECB8-4182-80B9-8360B3971A1F}" type="presParOf" srcId="{0A588F3E-CB4D-426A-8F55-C7A048F7B2F2}" destId="{D0EE83CF-4693-4188-B70E-1036C66143EA}" srcOrd="0" destOrd="0" presId="urn:microsoft.com/office/officeart/2005/8/layout/hierarchy2"/>
    <dgm:cxn modelId="{F25AAC91-21DB-4C24-8DD5-AAF2D9D41A6B}" type="presParOf" srcId="{0A588F3E-CB4D-426A-8F55-C7A048F7B2F2}" destId="{67191969-5298-47BC-9BCA-C9590E1CE5C2}" srcOrd="1" destOrd="0" presId="urn:microsoft.com/office/officeart/2005/8/layout/hierarchy2"/>
    <dgm:cxn modelId="{C7E3D8B4-EB2D-48A5-8FE2-CA9FE8F81899}" type="presParOf" srcId="{67191969-5298-47BC-9BCA-C9590E1CE5C2}" destId="{27C4E766-7F60-4F19-BEB3-CECD6AC71CCC}" srcOrd="0" destOrd="0" presId="urn:microsoft.com/office/officeart/2005/8/layout/hierarchy2"/>
    <dgm:cxn modelId="{12BCEBED-46C6-4402-8EBB-9095FCB7B3F1}" type="presParOf" srcId="{27C4E766-7F60-4F19-BEB3-CECD6AC71CCC}" destId="{83075A31-11F5-41B1-B9F6-C2AB19AE2674}" srcOrd="0" destOrd="0" presId="urn:microsoft.com/office/officeart/2005/8/layout/hierarchy2"/>
    <dgm:cxn modelId="{8165C683-AA45-476F-B55F-A4114D4D53BE}" type="presParOf" srcId="{67191969-5298-47BC-9BCA-C9590E1CE5C2}" destId="{BCE1B460-7D8C-4A9F-8653-AC2F03BB543B}" srcOrd="1" destOrd="0" presId="urn:microsoft.com/office/officeart/2005/8/layout/hierarchy2"/>
    <dgm:cxn modelId="{84BC0B92-5B71-4A39-AEFC-41D07D4F63C6}" type="presParOf" srcId="{BCE1B460-7D8C-4A9F-8653-AC2F03BB543B}" destId="{4F9A1145-CEF3-4A26-9E61-11838E1BD368}" srcOrd="0" destOrd="0" presId="urn:microsoft.com/office/officeart/2005/8/layout/hierarchy2"/>
    <dgm:cxn modelId="{C0F5A838-C899-4470-9C93-DFEDAAD6E410}" type="presParOf" srcId="{BCE1B460-7D8C-4A9F-8653-AC2F03BB543B}" destId="{0EBD442D-507C-4707-966A-4336F2ECD145}" srcOrd="1" destOrd="0" presId="urn:microsoft.com/office/officeart/2005/8/layout/hierarchy2"/>
    <dgm:cxn modelId="{0F173144-47DE-41E9-BF58-0D982F2A5E97}" type="presParOf" srcId="{0EBD442D-507C-4707-966A-4336F2ECD145}" destId="{04CED16E-E6CC-4CEC-B057-73D297D94E06}" srcOrd="0" destOrd="0" presId="urn:microsoft.com/office/officeart/2005/8/layout/hierarchy2"/>
    <dgm:cxn modelId="{1614E704-CB22-45DA-A85D-FD03125E0BE1}" type="presParOf" srcId="{04CED16E-E6CC-4CEC-B057-73D297D94E06}" destId="{AEC25FA8-7567-4504-A4C1-EFC367F87A74}" srcOrd="0" destOrd="0" presId="urn:microsoft.com/office/officeart/2005/8/layout/hierarchy2"/>
    <dgm:cxn modelId="{F22F88F3-A930-4D22-8D20-8BC3555CCAF1}" type="presParOf" srcId="{0EBD442D-507C-4707-966A-4336F2ECD145}" destId="{D31A95E5-1FE2-42AC-B23C-44B00469F95D}" srcOrd="1" destOrd="0" presId="urn:microsoft.com/office/officeart/2005/8/layout/hierarchy2"/>
    <dgm:cxn modelId="{13F71C47-D0A2-4001-8C50-3CC7BC86D073}" type="presParOf" srcId="{D31A95E5-1FE2-42AC-B23C-44B00469F95D}" destId="{3B134AC7-26EF-4E8D-A3CD-91141261804E}" srcOrd="0" destOrd="0" presId="urn:microsoft.com/office/officeart/2005/8/layout/hierarchy2"/>
    <dgm:cxn modelId="{CD86DA23-9210-44CB-B70E-3AA4F33027CC}" type="presParOf" srcId="{D31A95E5-1FE2-42AC-B23C-44B00469F95D}" destId="{A35D2F63-9DFD-43AC-872B-85E4BDC3E51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2F70F7-DA4B-4BDA-ACF2-AF2BE1014094}"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pPr rtl="1"/>
          <a:endParaRPr lang="fa-IR"/>
        </a:p>
      </dgm:t>
    </dgm:pt>
    <dgm:pt modelId="{AF37286D-31B2-4F8B-ADBE-0E7C7C4D64F1}">
      <dgm:prSet custT="1"/>
      <dgm:spPr/>
      <dgm:t>
        <a:bodyPr/>
        <a:lstStyle/>
        <a:p>
          <a:pPr rtl="1"/>
          <a:r>
            <a:rPr lang="fa-IR" sz="1600" dirty="0" smtClean="0">
              <a:cs typeface="B Koodak" pitchFamily="2" charset="-78"/>
            </a:rPr>
            <a:t>خداوند متعال بر معادل ثواب می افزاید</a:t>
          </a:r>
          <a:endParaRPr lang="fa-IR" sz="1600" dirty="0">
            <a:cs typeface="B Koodak" pitchFamily="2" charset="-78"/>
          </a:endParaRPr>
        </a:p>
      </dgm:t>
    </dgm:pt>
    <dgm:pt modelId="{6157D7E3-6659-4BFB-83B1-41B8E4E8020A}" type="parTrans" cxnId="{112B8A8B-0AEE-42A3-8AE7-86EC83A60DAB}">
      <dgm:prSet/>
      <dgm:spPr/>
      <dgm:t>
        <a:bodyPr/>
        <a:lstStyle/>
        <a:p>
          <a:pPr rtl="1"/>
          <a:endParaRPr lang="fa-IR" sz="1600">
            <a:solidFill>
              <a:schemeClr val="tx1"/>
            </a:solidFill>
            <a:cs typeface="B Koodak" pitchFamily="2" charset="-78"/>
          </a:endParaRPr>
        </a:p>
      </dgm:t>
    </dgm:pt>
    <dgm:pt modelId="{5335453C-6D31-478E-BC9F-7CB966666683}" type="sibTrans" cxnId="{112B8A8B-0AEE-42A3-8AE7-86EC83A60DAB}">
      <dgm:prSet/>
      <dgm:spPr/>
      <dgm:t>
        <a:bodyPr/>
        <a:lstStyle/>
        <a:p>
          <a:pPr rtl="1"/>
          <a:endParaRPr lang="fa-IR" sz="1600">
            <a:solidFill>
              <a:schemeClr val="tx1"/>
            </a:solidFill>
            <a:cs typeface="B Koodak" pitchFamily="2" charset="-78"/>
          </a:endParaRPr>
        </a:p>
      </dgm:t>
    </dgm:pt>
    <dgm:pt modelId="{0F9CA5DE-ECC1-48A8-AA3D-3E0BE0B95ED8}">
      <dgm:prSet custT="1"/>
      <dgm:spPr/>
      <dgm:t>
        <a:bodyPr/>
        <a:lstStyle/>
        <a:p>
          <a:pPr rtl="1"/>
          <a:r>
            <a:rPr lang="fa-IR" sz="1600" smtClean="0">
              <a:cs typeface="B Koodak" pitchFamily="2" charset="-78"/>
            </a:rPr>
            <a:t>مَنْ جاءَ بِالْحَسَنَةِ فَلَهُ خَيْرٌ مِنْها وَ هُمْ مِنْ فَزَعٍ يَوْمَئِذٍ آمِنُونَ (نمل / 89)</a:t>
          </a:r>
          <a:endParaRPr lang="fa-IR" sz="1600">
            <a:cs typeface="B Koodak" pitchFamily="2" charset="-78"/>
          </a:endParaRPr>
        </a:p>
      </dgm:t>
    </dgm:pt>
    <dgm:pt modelId="{74E87DB5-DD57-4308-9BAE-4F1AC7F3AED4}" type="parTrans" cxnId="{06BA294A-BA98-459C-B445-469E09B92394}">
      <dgm:prSet custT="1"/>
      <dgm:spPr/>
      <dgm:t>
        <a:bodyPr/>
        <a:lstStyle/>
        <a:p>
          <a:pPr rtl="1"/>
          <a:endParaRPr lang="fa-IR" sz="1600">
            <a:solidFill>
              <a:schemeClr val="tx1"/>
            </a:solidFill>
            <a:cs typeface="B Koodak" pitchFamily="2" charset="-78"/>
          </a:endParaRPr>
        </a:p>
      </dgm:t>
    </dgm:pt>
    <dgm:pt modelId="{E627FF49-9AE1-4992-9896-6AE185FC1B81}" type="sibTrans" cxnId="{06BA294A-BA98-459C-B445-469E09B92394}">
      <dgm:prSet/>
      <dgm:spPr/>
      <dgm:t>
        <a:bodyPr/>
        <a:lstStyle/>
        <a:p>
          <a:pPr rtl="1"/>
          <a:endParaRPr lang="fa-IR" sz="1600">
            <a:solidFill>
              <a:schemeClr val="tx1"/>
            </a:solidFill>
            <a:cs typeface="B Koodak" pitchFamily="2" charset="-78"/>
          </a:endParaRPr>
        </a:p>
      </dgm:t>
    </dgm:pt>
    <dgm:pt modelId="{6ACDA6B6-BB72-4A14-837E-3AE126ABCD52}">
      <dgm:prSet custT="1"/>
      <dgm:spPr/>
      <dgm:t>
        <a:bodyPr/>
        <a:lstStyle/>
        <a:p>
          <a:pPr rtl="1"/>
          <a:r>
            <a:rPr lang="fa-IR" sz="1600" smtClean="0">
              <a:cs typeface="B Koodak" pitchFamily="2" charset="-78"/>
            </a:rPr>
            <a:t>وَ مَنْ يَقْتَرِفْ حَسَنَةً نَزِدْ لَهُ فيها حُسْناً إِنَّ اللَّهَ غَفُورٌ شَكُورٌ (شوری / 23)</a:t>
          </a:r>
          <a:endParaRPr lang="fa-IR" sz="1600">
            <a:cs typeface="B Koodak" pitchFamily="2" charset="-78"/>
          </a:endParaRPr>
        </a:p>
      </dgm:t>
    </dgm:pt>
    <dgm:pt modelId="{5EB4B953-CFD0-4FCC-A13B-8F5C0C2EDF57}" type="parTrans" cxnId="{B9AFD1CA-4A8B-4272-B62A-016999A27276}">
      <dgm:prSet custT="1"/>
      <dgm:spPr/>
      <dgm:t>
        <a:bodyPr/>
        <a:lstStyle/>
        <a:p>
          <a:pPr rtl="1"/>
          <a:endParaRPr lang="fa-IR" sz="1600">
            <a:solidFill>
              <a:schemeClr val="tx1"/>
            </a:solidFill>
            <a:cs typeface="B Koodak" pitchFamily="2" charset="-78"/>
          </a:endParaRPr>
        </a:p>
      </dgm:t>
    </dgm:pt>
    <dgm:pt modelId="{B8930F37-A1C9-4C68-A60D-7A2D7CA16CC0}" type="sibTrans" cxnId="{B9AFD1CA-4A8B-4272-B62A-016999A27276}">
      <dgm:prSet/>
      <dgm:spPr/>
      <dgm:t>
        <a:bodyPr/>
        <a:lstStyle/>
        <a:p>
          <a:pPr rtl="1"/>
          <a:endParaRPr lang="fa-IR" sz="1600">
            <a:solidFill>
              <a:schemeClr val="tx1"/>
            </a:solidFill>
            <a:cs typeface="B Koodak" pitchFamily="2" charset="-78"/>
          </a:endParaRPr>
        </a:p>
      </dgm:t>
    </dgm:pt>
    <dgm:pt modelId="{42CA5938-85BF-412C-904E-813F4B6498F1}">
      <dgm:prSet custT="1"/>
      <dgm:spPr/>
      <dgm:t>
        <a:bodyPr/>
        <a:lstStyle/>
        <a:p>
          <a:pPr rtl="1"/>
          <a:r>
            <a:rPr lang="fa-IR" sz="1600" smtClean="0">
              <a:cs typeface="B Koodak" pitchFamily="2" charset="-78"/>
            </a:rPr>
            <a:t>لِلَّذينَ أَحْسَنُوا الْحُسْنى‏ وَ زِيادَةٌ (یونس / 26)</a:t>
          </a:r>
          <a:endParaRPr lang="fa-IR" sz="1600">
            <a:cs typeface="B Koodak" pitchFamily="2" charset="-78"/>
          </a:endParaRPr>
        </a:p>
      </dgm:t>
    </dgm:pt>
    <dgm:pt modelId="{618B994A-CDE2-42DB-8E9C-0B202D4F47CD}" type="parTrans" cxnId="{8716F23F-6F0C-46FA-AC2E-F9E4D696310D}">
      <dgm:prSet custT="1"/>
      <dgm:spPr/>
      <dgm:t>
        <a:bodyPr/>
        <a:lstStyle/>
        <a:p>
          <a:pPr rtl="1"/>
          <a:endParaRPr lang="fa-IR" sz="1600">
            <a:solidFill>
              <a:schemeClr val="tx1"/>
            </a:solidFill>
            <a:cs typeface="B Koodak" pitchFamily="2" charset="-78"/>
          </a:endParaRPr>
        </a:p>
      </dgm:t>
    </dgm:pt>
    <dgm:pt modelId="{9DBCD4EC-94A0-401F-A3ED-A5BC3E62D9C5}" type="sibTrans" cxnId="{8716F23F-6F0C-46FA-AC2E-F9E4D696310D}">
      <dgm:prSet/>
      <dgm:spPr/>
      <dgm:t>
        <a:bodyPr/>
        <a:lstStyle/>
        <a:p>
          <a:pPr rtl="1"/>
          <a:endParaRPr lang="fa-IR" sz="1600">
            <a:solidFill>
              <a:schemeClr val="tx1"/>
            </a:solidFill>
            <a:cs typeface="B Koodak" pitchFamily="2" charset="-78"/>
          </a:endParaRPr>
        </a:p>
      </dgm:t>
    </dgm:pt>
    <dgm:pt modelId="{D7EF63EA-38EF-4301-B1F0-BA63A0F457E4}">
      <dgm:prSet custT="1"/>
      <dgm:spPr/>
      <dgm:t>
        <a:bodyPr/>
        <a:lstStyle/>
        <a:p>
          <a:pPr rtl="1"/>
          <a:r>
            <a:rPr lang="fa-IR" sz="1600" dirty="0" smtClean="0">
              <a:cs typeface="B Koodak" pitchFamily="2" charset="-78"/>
            </a:rPr>
            <a:t>إِنَّ اللَّهَ لا يَظْلِمُ مِثْقالَ ذَرَّةٍ وَ إِنْ تَكُ حَسَنَةً يُضاعِفْها وَ                           يُؤْتِ مِنْ لَدُنْهُ أَجْراً عَظيماً (نساء / 40)</a:t>
          </a:r>
          <a:endParaRPr lang="fa-IR" sz="1600" dirty="0">
            <a:cs typeface="B Koodak" pitchFamily="2" charset="-78"/>
          </a:endParaRPr>
        </a:p>
      </dgm:t>
    </dgm:pt>
    <dgm:pt modelId="{1BE3EC6D-DB57-4CF3-B2C3-4059BAB22334}" type="parTrans" cxnId="{E65AF254-14D9-4362-832D-81D07A70031A}">
      <dgm:prSet custT="1"/>
      <dgm:spPr/>
      <dgm:t>
        <a:bodyPr/>
        <a:lstStyle/>
        <a:p>
          <a:pPr rtl="1"/>
          <a:endParaRPr lang="fa-IR" sz="1600">
            <a:solidFill>
              <a:schemeClr val="tx1"/>
            </a:solidFill>
            <a:cs typeface="B Koodak" pitchFamily="2" charset="-78"/>
          </a:endParaRPr>
        </a:p>
      </dgm:t>
    </dgm:pt>
    <dgm:pt modelId="{1510162D-8FB2-4617-A3E0-2103A63F9857}" type="sibTrans" cxnId="{E65AF254-14D9-4362-832D-81D07A70031A}">
      <dgm:prSet/>
      <dgm:spPr/>
      <dgm:t>
        <a:bodyPr/>
        <a:lstStyle/>
        <a:p>
          <a:pPr rtl="1"/>
          <a:endParaRPr lang="fa-IR" sz="1600">
            <a:solidFill>
              <a:schemeClr val="tx1"/>
            </a:solidFill>
            <a:cs typeface="B Koodak" pitchFamily="2" charset="-78"/>
          </a:endParaRPr>
        </a:p>
      </dgm:t>
    </dgm:pt>
    <dgm:pt modelId="{1F4CC9E0-04E4-4F29-AF99-58F293219028}">
      <dgm:prSet custT="1"/>
      <dgm:spPr/>
      <dgm:t>
        <a:bodyPr/>
        <a:lstStyle/>
        <a:p>
          <a:pPr rtl="1"/>
          <a:r>
            <a:rPr lang="fa-IR" sz="1600" dirty="0" smtClean="0">
              <a:cs typeface="B Koodak" pitchFamily="2" charset="-78"/>
            </a:rPr>
            <a:t>مَنْ جاءَ بِالْحَسَنَةِ فَلَهُ عَشْرُ أَمْثالِها وَ مَنْ جاءَ بِالسَّيِّئَةِ                                فَلا يُجْزى‏ إِلاَّ مِثْلَها وَ هُمْ لا يُظْلَمُونَ (انعام / 160)</a:t>
          </a:r>
          <a:endParaRPr lang="fa-IR" sz="1600" dirty="0">
            <a:cs typeface="B Koodak" pitchFamily="2" charset="-78"/>
          </a:endParaRPr>
        </a:p>
      </dgm:t>
    </dgm:pt>
    <dgm:pt modelId="{8F019FA3-ECA2-40DA-A037-8C040ADFBDC8}" type="parTrans" cxnId="{086813BD-0761-4D57-89AC-D668BBC3AAB0}">
      <dgm:prSet custT="1"/>
      <dgm:spPr/>
      <dgm:t>
        <a:bodyPr/>
        <a:lstStyle/>
        <a:p>
          <a:pPr rtl="1"/>
          <a:endParaRPr lang="fa-IR" sz="1600">
            <a:solidFill>
              <a:schemeClr val="tx1"/>
            </a:solidFill>
            <a:cs typeface="B Koodak" pitchFamily="2" charset="-78"/>
          </a:endParaRPr>
        </a:p>
      </dgm:t>
    </dgm:pt>
    <dgm:pt modelId="{4BB3D306-8D83-417A-9252-A5CA171210FB}" type="sibTrans" cxnId="{086813BD-0761-4D57-89AC-D668BBC3AAB0}">
      <dgm:prSet/>
      <dgm:spPr/>
      <dgm:t>
        <a:bodyPr/>
        <a:lstStyle/>
        <a:p>
          <a:pPr rtl="1"/>
          <a:endParaRPr lang="fa-IR" sz="1600">
            <a:solidFill>
              <a:schemeClr val="tx1"/>
            </a:solidFill>
            <a:cs typeface="B Koodak" pitchFamily="2" charset="-78"/>
          </a:endParaRPr>
        </a:p>
      </dgm:t>
    </dgm:pt>
    <dgm:pt modelId="{E0041637-146F-47C5-BD00-DC94B31C50A1}" type="pres">
      <dgm:prSet presAssocID="{232F70F7-DA4B-4BDA-ACF2-AF2BE1014094}" presName="diagram" presStyleCnt="0">
        <dgm:presLayoutVars>
          <dgm:chPref val="1"/>
          <dgm:dir val="rev"/>
          <dgm:animOne val="branch"/>
          <dgm:animLvl val="lvl"/>
          <dgm:resizeHandles val="exact"/>
        </dgm:presLayoutVars>
      </dgm:prSet>
      <dgm:spPr/>
    </dgm:pt>
    <dgm:pt modelId="{271E02EB-137C-4A5F-8CFA-C205442F92B4}" type="pres">
      <dgm:prSet presAssocID="{AF37286D-31B2-4F8B-ADBE-0E7C7C4D64F1}" presName="root1" presStyleCnt="0"/>
      <dgm:spPr/>
    </dgm:pt>
    <dgm:pt modelId="{358A798B-9D9D-4BF7-B847-4DEC8963D5D0}" type="pres">
      <dgm:prSet presAssocID="{AF37286D-31B2-4F8B-ADBE-0E7C7C4D64F1}" presName="LevelOneTextNode" presStyleLbl="node0" presStyleIdx="0" presStyleCnt="1" custScaleX="57529">
        <dgm:presLayoutVars>
          <dgm:chPref val="3"/>
        </dgm:presLayoutVars>
      </dgm:prSet>
      <dgm:spPr/>
      <dgm:t>
        <a:bodyPr/>
        <a:lstStyle/>
        <a:p>
          <a:pPr rtl="1"/>
          <a:endParaRPr lang="fa-IR"/>
        </a:p>
      </dgm:t>
    </dgm:pt>
    <dgm:pt modelId="{227FA872-7480-4F7C-B381-ABC3EDF5689F}" type="pres">
      <dgm:prSet presAssocID="{AF37286D-31B2-4F8B-ADBE-0E7C7C4D64F1}" presName="level2hierChild" presStyleCnt="0"/>
      <dgm:spPr/>
    </dgm:pt>
    <dgm:pt modelId="{FD70A397-546D-4803-863D-D0104490947C}" type="pres">
      <dgm:prSet presAssocID="{74E87DB5-DD57-4308-9BAE-4F1AC7F3AED4}" presName="conn2-1" presStyleLbl="parChTrans1D2" presStyleIdx="0" presStyleCnt="5" custScaleX="2000000"/>
      <dgm:spPr/>
    </dgm:pt>
    <dgm:pt modelId="{94BB3C42-F336-48BE-81DF-0E1E21E5BEA8}" type="pres">
      <dgm:prSet presAssocID="{74E87DB5-DD57-4308-9BAE-4F1AC7F3AED4}" presName="connTx" presStyleLbl="parChTrans1D2" presStyleIdx="0" presStyleCnt="5"/>
      <dgm:spPr/>
    </dgm:pt>
    <dgm:pt modelId="{C9E33639-9C57-4C6D-970E-4FBDBA54340D}" type="pres">
      <dgm:prSet presAssocID="{0F9CA5DE-ECC1-48A8-AA3D-3E0BE0B95ED8}" presName="root2" presStyleCnt="0"/>
      <dgm:spPr/>
    </dgm:pt>
    <dgm:pt modelId="{983DC00F-1386-491A-AF76-F4E89FFC867A}" type="pres">
      <dgm:prSet presAssocID="{0F9CA5DE-ECC1-48A8-AA3D-3E0BE0B95ED8}" presName="LevelTwoTextNode" presStyleLbl="node2" presStyleIdx="0" presStyleCnt="5" custScaleX="249893">
        <dgm:presLayoutVars>
          <dgm:chPref val="3"/>
        </dgm:presLayoutVars>
      </dgm:prSet>
      <dgm:spPr/>
    </dgm:pt>
    <dgm:pt modelId="{1A49933C-45C2-4F87-9754-B1AA792DA818}" type="pres">
      <dgm:prSet presAssocID="{0F9CA5DE-ECC1-48A8-AA3D-3E0BE0B95ED8}" presName="level3hierChild" presStyleCnt="0"/>
      <dgm:spPr/>
    </dgm:pt>
    <dgm:pt modelId="{54AD76E4-D922-4832-8C47-C4BBF28EA19A}" type="pres">
      <dgm:prSet presAssocID="{5EB4B953-CFD0-4FCC-A13B-8F5C0C2EDF57}" presName="conn2-1" presStyleLbl="parChTrans1D2" presStyleIdx="1" presStyleCnt="5" custScaleX="2000000"/>
      <dgm:spPr/>
    </dgm:pt>
    <dgm:pt modelId="{DE2FC171-B030-498F-A4A0-821B09A317E7}" type="pres">
      <dgm:prSet presAssocID="{5EB4B953-CFD0-4FCC-A13B-8F5C0C2EDF57}" presName="connTx" presStyleLbl="parChTrans1D2" presStyleIdx="1" presStyleCnt="5"/>
      <dgm:spPr/>
    </dgm:pt>
    <dgm:pt modelId="{A2D95ADC-3ABB-4180-8504-6E802ADA2144}" type="pres">
      <dgm:prSet presAssocID="{6ACDA6B6-BB72-4A14-837E-3AE126ABCD52}" presName="root2" presStyleCnt="0"/>
      <dgm:spPr/>
    </dgm:pt>
    <dgm:pt modelId="{FB89792C-0D88-449C-A1D8-988AF1F205F9}" type="pres">
      <dgm:prSet presAssocID="{6ACDA6B6-BB72-4A14-837E-3AE126ABCD52}" presName="LevelTwoTextNode" presStyleLbl="node2" presStyleIdx="1" presStyleCnt="5" custScaleX="249893">
        <dgm:presLayoutVars>
          <dgm:chPref val="3"/>
        </dgm:presLayoutVars>
      </dgm:prSet>
      <dgm:spPr/>
    </dgm:pt>
    <dgm:pt modelId="{27DA1031-BF8D-41A6-B7EF-7C31F9CBCA75}" type="pres">
      <dgm:prSet presAssocID="{6ACDA6B6-BB72-4A14-837E-3AE126ABCD52}" presName="level3hierChild" presStyleCnt="0"/>
      <dgm:spPr/>
    </dgm:pt>
    <dgm:pt modelId="{0B259759-599B-4ADF-8301-A88907C8B7A2}" type="pres">
      <dgm:prSet presAssocID="{618B994A-CDE2-42DB-8E9C-0B202D4F47CD}" presName="conn2-1" presStyleLbl="parChTrans1D2" presStyleIdx="2" presStyleCnt="5" custScaleX="2000000"/>
      <dgm:spPr/>
    </dgm:pt>
    <dgm:pt modelId="{CBB9780A-1E56-497B-9E41-3F8260CB8E37}" type="pres">
      <dgm:prSet presAssocID="{618B994A-CDE2-42DB-8E9C-0B202D4F47CD}" presName="connTx" presStyleLbl="parChTrans1D2" presStyleIdx="2" presStyleCnt="5"/>
      <dgm:spPr/>
    </dgm:pt>
    <dgm:pt modelId="{42EC0B58-007D-448D-BCDB-91A151EF6EF7}" type="pres">
      <dgm:prSet presAssocID="{42CA5938-85BF-412C-904E-813F4B6498F1}" presName="root2" presStyleCnt="0"/>
      <dgm:spPr/>
    </dgm:pt>
    <dgm:pt modelId="{70EA58AC-5D81-4D5D-9E5C-E5B63A37881D}" type="pres">
      <dgm:prSet presAssocID="{42CA5938-85BF-412C-904E-813F4B6498F1}" presName="LevelTwoTextNode" presStyleLbl="node2" presStyleIdx="2" presStyleCnt="5" custScaleX="249893">
        <dgm:presLayoutVars>
          <dgm:chPref val="3"/>
        </dgm:presLayoutVars>
      </dgm:prSet>
      <dgm:spPr/>
    </dgm:pt>
    <dgm:pt modelId="{0BD55947-6A06-47D1-8D5D-A1CCEC43E12A}" type="pres">
      <dgm:prSet presAssocID="{42CA5938-85BF-412C-904E-813F4B6498F1}" presName="level3hierChild" presStyleCnt="0"/>
      <dgm:spPr/>
    </dgm:pt>
    <dgm:pt modelId="{1AB6E3A6-288A-4FFE-9B2B-8AF867CDF033}" type="pres">
      <dgm:prSet presAssocID="{1BE3EC6D-DB57-4CF3-B2C3-4059BAB22334}" presName="conn2-1" presStyleLbl="parChTrans1D2" presStyleIdx="3" presStyleCnt="5" custScaleX="2000000"/>
      <dgm:spPr/>
    </dgm:pt>
    <dgm:pt modelId="{66684437-EC41-4470-8592-91423695CC4C}" type="pres">
      <dgm:prSet presAssocID="{1BE3EC6D-DB57-4CF3-B2C3-4059BAB22334}" presName="connTx" presStyleLbl="parChTrans1D2" presStyleIdx="3" presStyleCnt="5"/>
      <dgm:spPr/>
    </dgm:pt>
    <dgm:pt modelId="{8AF9F0B9-EB30-4CE5-B968-E3DB27CFE86F}" type="pres">
      <dgm:prSet presAssocID="{D7EF63EA-38EF-4301-B1F0-BA63A0F457E4}" presName="root2" presStyleCnt="0"/>
      <dgm:spPr/>
    </dgm:pt>
    <dgm:pt modelId="{6399C6A5-4A40-4A6D-8EBE-1AE4D0E590AF}" type="pres">
      <dgm:prSet presAssocID="{D7EF63EA-38EF-4301-B1F0-BA63A0F457E4}" presName="LevelTwoTextNode" presStyleLbl="node2" presStyleIdx="3" presStyleCnt="5" custScaleX="249893">
        <dgm:presLayoutVars>
          <dgm:chPref val="3"/>
        </dgm:presLayoutVars>
      </dgm:prSet>
      <dgm:spPr/>
    </dgm:pt>
    <dgm:pt modelId="{7D0E0353-ADEC-4F40-93AD-32A70138D8AB}" type="pres">
      <dgm:prSet presAssocID="{D7EF63EA-38EF-4301-B1F0-BA63A0F457E4}" presName="level3hierChild" presStyleCnt="0"/>
      <dgm:spPr/>
    </dgm:pt>
    <dgm:pt modelId="{847FAC8B-9193-4101-9394-A83D86C911E4}" type="pres">
      <dgm:prSet presAssocID="{8F019FA3-ECA2-40DA-A037-8C040ADFBDC8}" presName="conn2-1" presStyleLbl="parChTrans1D2" presStyleIdx="4" presStyleCnt="5" custScaleX="2000000"/>
      <dgm:spPr/>
    </dgm:pt>
    <dgm:pt modelId="{7F6758EC-D8BA-4BE1-A838-3622B75DAA8F}" type="pres">
      <dgm:prSet presAssocID="{8F019FA3-ECA2-40DA-A037-8C040ADFBDC8}" presName="connTx" presStyleLbl="parChTrans1D2" presStyleIdx="4" presStyleCnt="5"/>
      <dgm:spPr/>
    </dgm:pt>
    <dgm:pt modelId="{7139AE6F-B13C-478D-8E44-B5910C7AB7D3}" type="pres">
      <dgm:prSet presAssocID="{1F4CC9E0-04E4-4F29-AF99-58F293219028}" presName="root2" presStyleCnt="0"/>
      <dgm:spPr/>
    </dgm:pt>
    <dgm:pt modelId="{80B8F2AF-EA9B-46BC-B510-BAD77668062C}" type="pres">
      <dgm:prSet presAssocID="{1F4CC9E0-04E4-4F29-AF99-58F293219028}" presName="LevelTwoTextNode" presStyleLbl="node2" presStyleIdx="4" presStyleCnt="5" custScaleX="249893">
        <dgm:presLayoutVars>
          <dgm:chPref val="3"/>
        </dgm:presLayoutVars>
      </dgm:prSet>
      <dgm:spPr/>
    </dgm:pt>
    <dgm:pt modelId="{DCC13C8A-FB0C-40FC-9283-54BE6385D905}" type="pres">
      <dgm:prSet presAssocID="{1F4CC9E0-04E4-4F29-AF99-58F293219028}" presName="level3hierChild" presStyleCnt="0"/>
      <dgm:spPr/>
    </dgm:pt>
  </dgm:ptLst>
  <dgm:cxnLst>
    <dgm:cxn modelId="{77A71558-1840-423E-87AF-B9552B7A43CD}" type="presOf" srcId="{1F4CC9E0-04E4-4F29-AF99-58F293219028}" destId="{80B8F2AF-EA9B-46BC-B510-BAD77668062C}" srcOrd="0" destOrd="0" presId="urn:microsoft.com/office/officeart/2005/8/layout/hierarchy2"/>
    <dgm:cxn modelId="{55C40CC8-FBE8-4E88-A419-F9762B9D7808}" type="presOf" srcId="{5EB4B953-CFD0-4FCC-A13B-8F5C0C2EDF57}" destId="{DE2FC171-B030-498F-A4A0-821B09A317E7}" srcOrd="1" destOrd="0" presId="urn:microsoft.com/office/officeart/2005/8/layout/hierarchy2"/>
    <dgm:cxn modelId="{0ABADEBE-B237-41BE-9AE1-85FDACBA5A5D}" type="presOf" srcId="{AF37286D-31B2-4F8B-ADBE-0E7C7C4D64F1}" destId="{358A798B-9D9D-4BF7-B847-4DEC8963D5D0}" srcOrd="0" destOrd="0" presId="urn:microsoft.com/office/officeart/2005/8/layout/hierarchy2"/>
    <dgm:cxn modelId="{D0E4677C-1FE5-4BCD-B5FE-84A2D35E10E3}" type="presOf" srcId="{6ACDA6B6-BB72-4A14-837E-3AE126ABCD52}" destId="{FB89792C-0D88-449C-A1D8-988AF1F205F9}" srcOrd="0" destOrd="0" presId="urn:microsoft.com/office/officeart/2005/8/layout/hierarchy2"/>
    <dgm:cxn modelId="{A5EC278A-84FC-4EDC-A406-839B2A9C99EF}" type="presOf" srcId="{618B994A-CDE2-42DB-8E9C-0B202D4F47CD}" destId="{CBB9780A-1E56-497B-9E41-3F8260CB8E37}" srcOrd="1" destOrd="0" presId="urn:microsoft.com/office/officeart/2005/8/layout/hierarchy2"/>
    <dgm:cxn modelId="{112B8A8B-0AEE-42A3-8AE7-86EC83A60DAB}" srcId="{232F70F7-DA4B-4BDA-ACF2-AF2BE1014094}" destId="{AF37286D-31B2-4F8B-ADBE-0E7C7C4D64F1}" srcOrd="0" destOrd="0" parTransId="{6157D7E3-6659-4BFB-83B1-41B8E4E8020A}" sibTransId="{5335453C-6D31-478E-BC9F-7CB966666683}"/>
    <dgm:cxn modelId="{06BA294A-BA98-459C-B445-469E09B92394}" srcId="{AF37286D-31B2-4F8B-ADBE-0E7C7C4D64F1}" destId="{0F9CA5DE-ECC1-48A8-AA3D-3E0BE0B95ED8}" srcOrd="0" destOrd="0" parTransId="{74E87DB5-DD57-4308-9BAE-4F1AC7F3AED4}" sibTransId="{E627FF49-9AE1-4992-9896-6AE185FC1B81}"/>
    <dgm:cxn modelId="{E65AF254-14D9-4362-832D-81D07A70031A}" srcId="{AF37286D-31B2-4F8B-ADBE-0E7C7C4D64F1}" destId="{D7EF63EA-38EF-4301-B1F0-BA63A0F457E4}" srcOrd="3" destOrd="0" parTransId="{1BE3EC6D-DB57-4CF3-B2C3-4059BAB22334}" sibTransId="{1510162D-8FB2-4617-A3E0-2103A63F9857}"/>
    <dgm:cxn modelId="{096D9B88-5C4E-48FC-9DDF-50124E92710A}" type="presOf" srcId="{D7EF63EA-38EF-4301-B1F0-BA63A0F457E4}" destId="{6399C6A5-4A40-4A6D-8EBE-1AE4D0E590AF}" srcOrd="0" destOrd="0" presId="urn:microsoft.com/office/officeart/2005/8/layout/hierarchy2"/>
    <dgm:cxn modelId="{0E363FBA-6921-4D88-9678-BC646623B8FE}" type="presOf" srcId="{74E87DB5-DD57-4308-9BAE-4F1AC7F3AED4}" destId="{FD70A397-546D-4803-863D-D0104490947C}" srcOrd="0" destOrd="0" presId="urn:microsoft.com/office/officeart/2005/8/layout/hierarchy2"/>
    <dgm:cxn modelId="{8716F23F-6F0C-46FA-AC2E-F9E4D696310D}" srcId="{AF37286D-31B2-4F8B-ADBE-0E7C7C4D64F1}" destId="{42CA5938-85BF-412C-904E-813F4B6498F1}" srcOrd="2" destOrd="0" parTransId="{618B994A-CDE2-42DB-8E9C-0B202D4F47CD}" sibTransId="{9DBCD4EC-94A0-401F-A3ED-A5BC3E62D9C5}"/>
    <dgm:cxn modelId="{7509069D-8FFF-4275-8508-7A5C88C05CAF}" type="presOf" srcId="{0F9CA5DE-ECC1-48A8-AA3D-3E0BE0B95ED8}" destId="{983DC00F-1386-491A-AF76-F4E89FFC867A}" srcOrd="0" destOrd="0" presId="urn:microsoft.com/office/officeart/2005/8/layout/hierarchy2"/>
    <dgm:cxn modelId="{C370D67F-8E84-4DA9-8EE4-D4F8CD380087}" type="presOf" srcId="{618B994A-CDE2-42DB-8E9C-0B202D4F47CD}" destId="{0B259759-599B-4ADF-8301-A88907C8B7A2}" srcOrd="0" destOrd="0" presId="urn:microsoft.com/office/officeart/2005/8/layout/hierarchy2"/>
    <dgm:cxn modelId="{086813BD-0761-4D57-89AC-D668BBC3AAB0}" srcId="{AF37286D-31B2-4F8B-ADBE-0E7C7C4D64F1}" destId="{1F4CC9E0-04E4-4F29-AF99-58F293219028}" srcOrd="4" destOrd="0" parTransId="{8F019FA3-ECA2-40DA-A037-8C040ADFBDC8}" sibTransId="{4BB3D306-8D83-417A-9252-A5CA171210FB}"/>
    <dgm:cxn modelId="{138916BD-0D4F-4D92-BB33-9175AF37C100}" type="presOf" srcId="{5EB4B953-CFD0-4FCC-A13B-8F5C0C2EDF57}" destId="{54AD76E4-D922-4832-8C47-C4BBF28EA19A}" srcOrd="0" destOrd="0" presId="urn:microsoft.com/office/officeart/2005/8/layout/hierarchy2"/>
    <dgm:cxn modelId="{9FB36236-324E-4619-9BB4-3CD6642643BC}" type="presOf" srcId="{232F70F7-DA4B-4BDA-ACF2-AF2BE1014094}" destId="{E0041637-146F-47C5-BD00-DC94B31C50A1}" srcOrd="0" destOrd="0" presId="urn:microsoft.com/office/officeart/2005/8/layout/hierarchy2"/>
    <dgm:cxn modelId="{382C6BA2-B3FD-4096-8AA8-BCDA93B6A53F}" type="presOf" srcId="{1BE3EC6D-DB57-4CF3-B2C3-4059BAB22334}" destId="{1AB6E3A6-288A-4FFE-9B2B-8AF867CDF033}" srcOrd="0" destOrd="0" presId="urn:microsoft.com/office/officeart/2005/8/layout/hierarchy2"/>
    <dgm:cxn modelId="{F9A5E54C-140E-4FEE-B7D7-057359DD2A60}" type="presOf" srcId="{42CA5938-85BF-412C-904E-813F4B6498F1}" destId="{70EA58AC-5D81-4D5D-9E5C-E5B63A37881D}" srcOrd="0" destOrd="0" presId="urn:microsoft.com/office/officeart/2005/8/layout/hierarchy2"/>
    <dgm:cxn modelId="{2E143125-1BF4-4D5F-8B97-4AE08E8E415C}" type="presOf" srcId="{74E87DB5-DD57-4308-9BAE-4F1AC7F3AED4}" destId="{94BB3C42-F336-48BE-81DF-0E1E21E5BEA8}" srcOrd="1" destOrd="0" presId="urn:microsoft.com/office/officeart/2005/8/layout/hierarchy2"/>
    <dgm:cxn modelId="{B9AFD1CA-4A8B-4272-B62A-016999A27276}" srcId="{AF37286D-31B2-4F8B-ADBE-0E7C7C4D64F1}" destId="{6ACDA6B6-BB72-4A14-837E-3AE126ABCD52}" srcOrd="1" destOrd="0" parTransId="{5EB4B953-CFD0-4FCC-A13B-8F5C0C2EDF57}" sibTransId="{B8930F37-A1C9-4C68-A60D-7A2D7CA16CC0}"/>
    <dgm:cxn modelId="{2C6E3A44-2F87-4BA4-901C-90BCE8867EAB}" type="presOf" srcId="{8F019FA3-ECA2-40DA-A037-8C040ADFBDC8}" destId="{7F6758EC-D8BA-4BE1-A838-3622B75DAA8F}" srcOrd="1" destOrd="0" presId="urn:microsoft.com/office/officeart/2005/8/layout/hierarchy2"/>
    <dgm:cxn modelId="{CCD4B24A-B596-4C3B-98EF-E49F4FC72377}" type="presOf" srcId="{1BE3EC6D-DB57-4CF3-B2C3-4059BAB22334}" destId="{66684437-EC41-4470-8592-91423695CC4C}" srcOrd="1" destOrd="0" presId="urn:microsoft.com/office/officeart/2005/8/layout/hierarchy2"/>
    <dgm:cxn modelId="{5A4757FD-8F6D-4C57-B4ED-CDD6BE00C93A}" type="presOf" srcId="{8F019FA3-ECA2-40DA-A037-8C040ADFBDC8}" destId="{847FAC8B-9193-4101-9394-A83D86C911E4}" srcOrd="0" destOrd="0" presId="urn:microsoft.com/office/officeart/2005/8/layout/hierarchy2"/>
    <dgm:cxn modelId="{F79E4570-DF3F-4201-A70A-D0DC50736283}" type="presParOf" srcId="{E0041637-146F-47C5-BD00-DC94B31C50A1}" destId="{271E02EB-137C-4A5F-8CFA-C205442F92B4}" srcOrd="0" destOrd="0" presId="urn:microsoft.com/office/officeart/2005/8/layout/hierarchy2"/>
    <dgm:cxn modelId="{ED83A9DD-FADE-46DA-95D1-B6EF509AE228}" type="presParOf" srcId="{271E02EB-137C-4A5F-8CFA-C205442F92B4}" destId="{358A798B-9D9D-4BF7-B847-4DEC8963D5D0}" srcOrd="0" destOrd="0" presId="urn:microsoft.com/office/officeart/2005/8/layout/hierarchy2"/>
    <dgm:cxn modelId="{FC11834B-49B1-4B77-8FBD-0A3662B4D589}" type="presParOf" srcId="{271E02EB-137C-4A5F-8CFA-C205442F92B4}" destId="{227FA872-7480-4F7C-B381-ABC3EDF5689F}" srcOrd="1" destOrd="0" presId="urn:microsoft.com/office/officeart/2005/8/layout/hierarchy2"/>
    <dgm:cxn modelId="{F5F55F26-8B17-4781-9F5C-CA524F7142F8}" type="presParOf" srcId="{227FA872-7480-4F7C-B381-ABC3EDF5689F}" destId="{FD70A397-546D-4803-863D-D0104490947C}" srcOrd="0" destOrd="0" presId="urn:microsoft.com/office/officeart/2005/8/layout/hierarchy2"/>
    <dgm:cxn modelId="{057C2F9E-FAC2-4447-8523-AF77AD7334EB}" type="presParOf" srcId="{FD70A397-546D-4803-863D-D0104490947C}" destId="{94BB3C42-F336-48BE-81DF-0E1E21E5BEA8}" srcOrd="0" destOrd="0" presId="urn:microsoft.com/office/officeart/2005/8/layout/hierarchy2"/>
    <dgm:cxn modelId="{F7F75591-799E-40B4-9F5E-C2AF5DC45D31}" type="presParOf" srcId="{227FA872-7480-4F7C-B381-ABC3EDF5689F}" destId="{C9E33639-9C57-4C6D-970E-4FBDBA54340D}" srcOrd="1" destOrd="0" presId="urn:microsoft.com/office/officeart/2005/8/layout/hierarchy2"/>
    <dgm:cxn modelId="{2B9D1D15-0E94-415A-A38A-1DE120E2DCAA}" type="presParOf" srcId="{C9E33639-9C57-4C6D-970E-4FBDBA54340D}" destId="{983DC00F-1386-491A-AF76-F4E89FFC867A}" srcOrd="0" destOrd="0" presId="urn:microsoft.com/office/officeart/2005/8/layout/hierarchy2"/>
    <dgm:cxn modelId="{8B5A5DE6-5FA0-481B-AB59-7FD0A7D227C6}" type="presParOf" srcId="{C9E33639-9C57-4C6D-970E-4FBDBA54340D}" destId="{1A49933C-45C2-4F87-9754-B1AA792DA818}" srcOrd="1" destOrd="0" presId="urn:microsoft.com/office/officeart/2005/8/layout/hierarchy2"/>
    <dgm:cxn modelId="{D3DEF5CE-6146-4DCA-844B-98B5ABC3D8A9}" type="presParOf" srcId="{227FA872-7480-4F7C-B381-ABC3EDF5689F}" destId="{54AD76E4-D922-4832-8C47-C4BBF28EA19A}" srcOrd="2" destOrd="0" presId="urn:microsoft.com/office/officeart/2005/8/layout/hierarchy2"/>
    <dgm:cxn modelId="{789EA871-0363-4294-8F22-C4E3EC31D34C}" type="presParOf" srcId="{54AD76E4-D922-4832-8C47-C4BBF28EA19A}" destId="{DE2FC171-B030-498F-A4A0-821B09A317E7}" srcOrd="0" destOrd="0" presId="urn:microsoft.com/office/officeart/2005/8/layout/hierarchy2"/>
    <dgm:cxn modelId="{61D50CF8-E863-412E-BC56-004EE7BD8B1B}" type="presParOf" srcId="{227FA872-7480-4F7C-B381-ABC3EDF5689F}" destId="{A2D95ADC-3ABB-4180-8504-6E802ADA2144}" srcOrd="3" destOrd="0" presId="urn:microsoft.com/office/officeart/2005/8/layout/hierarchy2"/>
    <dgm:cxn modelId="{5DD13F78-36CC-4BCB-B172-7476F9CEAD1D}" type="presParOf" srcId="{A2D95ADC-3ABB-4180-8504-6E802ADA2144}" destId="{FB89792C-0D88-449C-A1D8-988AF1F205F9}" srcOrd="0" destOrd="0" presId="urn:microsoft.com/office/officeart/2005/8/layout/hierarchy2"/>
    <dgm:cxn modelId="{7379D06B-2056-406B-BE3D-CCBEB92A95C0}" type="presParOf" srcId="{A2D95ADC-3ABB-4180-8504-6E802ADA2144}" destId="{27DA1031-BF8D-41A6-B7EF-7C31F9CBCA75}" srcOrd="1" destOrd="0" presId="urn:microsoft.com/office/officeart/2005/8/layout/hierarchy2"/>
    <dgm:cxn modelId="{0CE2884E-8DA7-4DE2-96C2-ADCB16DF53F9}" type="presParOf" srcId="{227FA872-7480-4F7C-B381-ABC3EDF5689F}" destId="{0B259759-599B-4ADF-8301-A88907C8B7A2}" srcOrd="4" destOrd="0" presId="urn:microsoft.com/office/officeart/2005/8/layout/hierarchy2"/>
    <dgm:cxn modelId="{ED977694-E991-4170-BEAE-3B2EE780D2D6}" type="presParOf" srcId="{0B259759-599B-4ADF-8301-A88907C8B7A2}" destId="{CBB9780A-1E56-497B-9E41-3F8260CB8E37}" srcOrd="0" destOrd="0" presId="urn:microsoft.com/office/officeart/2005/8/layout/hierarchy2"/>
    <dgm:cxn modelId="{415F3024-D06A-4D17-8B0B-545E629C6CCA}" type="presParOf" srcId="{227FA872-7480-4F7C-B381-ABC3EDF5689F}" destId="{42EC0B58-007D-448D-BCDB-91A151EF6EF7}" srcOrd="5" destOrd="0" presId="urn:microsoft.com/office/officeart/2005/8/layout/hierarchy2"/>
    <dgm:cxn modelId="{1B8C704A-6084-4CC8-A2E2-3A73F8C8E77B}" type="presParOf" srcId="{42EC0B58-007D-448D-BCDB-91A151EF6EF7}" destId="{70EA58AC-5D81-4D5D-9E5C-E5B63A37881D}" srcOrd="0" destOrd="0" presId="urn:microsoft.com/office/officeart/2005/8/layout/hierarchy2"/>
    <dgm:cxn modelId="{151FB960-743A-425F-A456-577DEBAEECCC}" type="presParOf" srcId="{42EC0B58-007D-448D-BCDB-91A151EF6EF7}" destId="{0BD55947-6A06-47D1-8D5D-A1CCEC43E12A}" srcOrd="1" destOrd="0" presId="urn:microsoft.com/office/officeart/2005/8/layout/hierarchy2"/>
    <dgm:cxn modelId="{8F0E6398-4097-4339-B7D6-195B8991673D}" type="presParOf" srcId="{227FA872-7480-4F7C-B381-ABC3EDF5689F}" destId="{1AB6E3A6-288A-4FFE-9B2B-8AF867CDF033}" srcOrd="6" destOrd="0" presId="urn:microsoft.com/office/officeart/2005/8/layout/hierarchy2"/>
    <dgm:cxn modelId="{2D99690D-A6D5-4121-A10C-A033CB133859}" type="presParOf" srcId="{1AB6E3A6-288A-4FFE-9B2B-8AF867CDF033}" destId="{66684437-EC41-4470-8592-91423695CC4C}" srcOrd="0" destOrd="0" presId="urn:microsoft.com/office/officeart/2005/8/layout/hierarchy2"/>
    <dgm:cxn modelId="{13977D2F-F14E-41E4-B239-0B3EA89EC199}" type="presParOf" srcId="{227FA872-7480-4F7C-B381-ABC3EDF5689F}" destId="{8AF9F0B9-EB30-4CE5-B968-E3DB27CFE86F}" srcOrd="7" destOrd="0" presId="urn:microsoft.com/office/officeart/2005/8/layout/hierarchy2"/>
    <dgm:cxn modelId="{A6125E30-2944-426E-8478-78192FFF0730}" type="presParOf" srcId="{8AF9F0B9-EB30-4CE5-B968-E3DB27CFE86F}" destId="{6399C6A5-4A40-4A6D-8EBE-1AE4D0E590AF}" srcOrd="0" destOrd="0" presId="urn:microsoft.com/office/officeart/2005/8/layout/hierarchy2"/>
    <dgm:cxn modelId="{7C4859F8-51C2-4DCB-B11A-BE9F8D361F1A}" type="presParOf" srcId="{8AF9F0B9-EB30-4CE5-B968-E3DB27CFE86F}" destId="{7D0E0353-ADEC-4F40-93AD-32A70138D8AB}" srcOrd="1" destOrd="0" presId="urn:microsoft.com/office/officeart/2005/8/layout/hierarchy2"/>
    <dgm:cxn modelId="{C474968D-013B-4924-BDCD-A9C5430AF119}" type="presParOf" srcId="{227FA872-7480-4F7C-B381-ABC3EDF5689F}" destId="{847FAC8B-9193-4101-9394-A83D86C911E4}" srcOrd="8" destOrd="0" presId="urn:microsoft.com/office/officeart/2005/8/layout/hierarchy2"/>
    <dgm:cxn modelId="{8458BE4C-AA17-4797-B0C7-75E5917C1E9A}" type="presParOf" srcId="{847FAC8B-9193-4101-9394-A83D86C911E4}" destId="{7F6758EC-D8BA-4BE1-A838-3622B75DAA8F}" srcOrd="0" destOrd="0" presId="urn:microsoft.com/office/officeart/2005/8/layout/hierarchy2"/>
    <dgm:cxn modelId="{7DEC4893-ED00-4A35-8CE2-239D0E8723C9}" type="presParOf" srcId="{227FA872-7480-4F7C-B381-ABC3EDF5689F}" destId="{7139AE6F-B13C-478D-8E44-B5910C7AB7D3}" srcOrd="9" destOrd="0" presId="urn:microsoft.com/office/officeart/2005/8/layout/hierarchy2"/>
    <dgm:cxn modelId="{980A067B-298B-4E30-8BB5-011721821CB1}" type="presParOf" srcId="{7139AE6F-B13C-478D-8E44-B5910C7AB7D3}" destId="{80B8F2AF-EA9B-46BC-B510-BAD77668062C}" srcOrd="0" destOrd="0" presId="urn:microsoft.com/office/officeart/2005/8/layout/hierarchy2"/>
    <dgm:cxn modelId="{FFD9FE97-3939-450C-AFBB-3B39FAD95750}" type="presParOf" srcId="{7139AE6F-B13C-478D-8E44-B5910C7AB7D3}" destId="{DCC13C8A-FB0C-40FC-9283-54BE6385D905}"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F2CE29E-25EC-4D08-84EC-43644A668A43}" type="doc">
      <dgm:prSet loTypeId="urn:microsoft.com/office/officeart/2005/8/layout/hierarchy2" loCatId="hierarchy" qsTypeId="urn:microsoft.com/office/officeart/2005/8/quickstyle/simple3" qsCatId="simple" csTypeId="urn:microsoft.com/office/officeart/2005/8/colors/colorful5" csCatId="colorful" phldr="1"/>
      <dgm:spPr/>
      <dgm:t>
        <a:bodyPr/>
        <a:lstStyle/>
        <a:p>
          <a:pPr rtl="1"/>
          <a:endParaRPr lang="fa-IR"/>
        </a:p>
      </dgm:t>
    </dgm:pt>
    <dgm:pt modelId="{AC904E20-4F56-44B8-80DF-193B688BD44B}">
      <dgm:prSet custT="1"/>
      <dgm:spPr/>
      <dgm:t>
        <a:bodyPr/>
        <a:lstStyle/>
        <a:p>
          <a:pPr rtl="1"/>
          <a:r>
            <a:rPr lang="fa-IR" sz="1600" dirty="0" smtClean="0">
              <a:cs typeface="B Koodak" pitchFamily="2" charset="-78"/>
            </a:rPr>
            <a:t>خداوند متعال به شرط ترک گناهان بزرگ گناهان کوچک را می آمرزد</a:t>
          </a:r>
          <a:endParaRPr lang="fa-IR" sz="1600" dirty="0">
            <a:cs typeface="B Koodak" pitchFamily="2" charset="-78"/>
          </a:endParaRPr>
        </a:p>
      </dgm:t>
    </dgm:pt>
    <dgm:pt modelId="{ED542D2C-CCAD-40BA-A70B-6C7D3A2FABAD}" type="parTrans" cxnId="{706F7A49-6976-428D-8983-051F024F08BC}">
      <dgm:prSet/>
      <dgm:spPr/>
      <dgm:t>
        <a:bodyPr/>
        <a:lstStyle/>
        <a:p>
          <a:pPr rtl="1"/>
          <a:endParaRPr lang="fa-IR" sz="1600">
            <a:cs typeface="B Koodak" pitchFamily="2" charset="-78"/>
          </a:endParaRPr>
        </a:p>
      </dgm:t>
    </dgm:pt>
    <dgm:pt modelId="{F4947C81-BDF7-4BCB-9146-0C4AD2AFC724}" type="sibTrans" cxnId="{706F7A49-6976-428D-8983-051F024F08BC}">
      <dgm:prSet/>
      <dgm:spPr/>
      <dgm:t>
        <a:bodyPr/>
        <a:lstStyle/>
        <a:p>
          <a:pPr rtl="1"/>
          <a:endParaRPr lang="fa-IR" sz="1600">
            <a:cs typeface="B Koodak" pitchFamily="2" charset="-78"/>
          </a:endParaRPr>
        </a:p>
      </dgm:t>
    </dgm:pt>
    <dgm:pt modelId="{74A554DC-5059-48F6-B7D4-0C983F274126}">
      <dgm:prSet custT="1"/>
      <dgm:spPr/>
      <dgm:t>
        <a:bodyPr/>
        <a:lstStyle/>
        <a:p>
          <a:pPr rtl="1"/>
          <a:r>
            <a:rPr lang="fa-IR" sz="1600" smtClean="0">
              <a:cs typeface="B Koodak" pitchFamily="2" charset="-78"/>
            </a:rPr>
            <a:t>إِنْ تَجْتَنِبُوا كَبائِرَ ما تُنْهَوْنَ عَنْهُ نُكَفِّرْ عَنْكُمْ سَيِّئاتِكُمْ وَ نُدْخِلْكُمْ مُدْخَلاً كَريماً (نساء / 31)</a:t>
          </a:r>
          <a:endParaRPr lang="fa-IR" sz="1600">
            <a:cs typeface="B Koodak" pitchFamily="2" charset="-78"/>
          </a:endParaRPr>
        </a:p>
      </dgm:t>
    </dgm:pt>
    <dgm:pt modelId="{BF47BE3A-C677-46B7-8E52-EE788464E438}" type="parTrans" cxnId="{72C9347D-36C1-4566-9288-75EEE02EDC83}">
      <dgm:prSet custT="1"/>
      <dgm:spPr/>
      <dgm:t>
        <a:bodyPr/>
        <a:lstStyle/>
        <a:p>
          <a:pPr rtl="1"/>
          <a:endParaRPr lang="fa-IR" sz="1600">
            <a:cs typeface="B Koodak" pitchFamily="2" charset="-78"/>
          </a:endParaRPr>
        </a:p>
      </dgm:t>
    </dgm:pt>
    <dgm:pt modelId="{E8E4BCED-9D2E-49B6-9717-E826F61B45DD}" type="sibTrans" cxnId="{72C9347D-36C1-4566-9288-75EEE02EDC83}">
      <dgm:prSet/>
      <dgm:spPr/>
      <dgm:t>
        <a:bodyPr/>
        <a:lstStyle/>
        <a:p>
          <a:pPr rtl="1"/>
          <a:endParaRPr lang="fa-IR" sz="1600">
            <a:cs typeface="B Koodak" pitchFamily="2" charset="-78"/>
          </a:endParaRPr>
        </a:p>
      </dgm:t>
    </dgm:pt>
    <dgm:pt modelId="{C16FB5B0-6C9C-4E9A-8CEE-B406742DE6B0}">
      <dgm:prSet custT="1"/>
      <dgm:spPr/>
      <dgm:t>
        <a:bodyPr/>
        <a:lstStyle/>
        <a:p>
          <a:pPr rtl="1"/>
          <a:r>
            <a:rPr lang="fa-IR" sz="1600" smtClean="0">
              <a:cs typeface="B Koodak" pitchFamily="2" charset="-78"/>
            </a:rPr>
            <a:t>بنابراین</a:t>
          </a:r>
          <a:endParaRPr lang="fa-IR" sz="1600">
            <a:cs typeface="B Koodak" pitchFamily="2" charset="-78"/>
          </a:endParaRPr>
        </a:p>
      </dgm:t>
    </dgm:pt>
    <dgm:pt modelId="{3E673922-A126-44F0-A288-7C63002CF029}" type="parTrans" cxnId="{40CEB468-38A4-431A-8A11-D1E66A229F60}">
      <dgm:prSet/>
      <dgm:spPr/>
      <dgm:t>
        <a:bodyPr/>
        <a:lstStyle/>
        <a:p>
          <a:pPr rtl="1"/>
          <a:endParaRPr lang="fa-IR" sz="1600">
            <a:cs typeface="B Koodak" pitchFamily="2" charset="-78"/>
          </a:endParaRPr>
        </a:p>
      </dgm:t>
    </dgm:pt>
    <dgm:pt modelId="{3FA92A04-4A5E-4E0F-A194-B925B768F686}" type="sibTrans" cxnId="{40CEB468-38A4-431A-8A11-D1E66A229F60}">
      <dgm:prSet/>
      <dgm:spPr/>
      <dgm:t>
        <a:bodyPr/>
        <a:lstStyle/>
        <a:p>
          <a:pPr rtl="1"/>
          <a:endParaRPr lang="fa-IR" sz="1600">
            <a:cs typeface="B Koodak" pitchFamily="2" charset="-78"/>
          </a:endParaRPr>
        </a:p>
      </dgm:t>
    </dgm:pt>
    <dgm:pt modelId="{2C65876C-B256-4951-847F-FE617C66E4B9}">
      <dgm:prSet custT="1"/>
      <dgm:spPr/>
      <dgm:t>
        <a:bodyPr/>
        <a:lstStyle/>
        <a:p>
          <a:pPr rtl="1"/>
          <a:r>
            <a:rPr lang="fa-IR" sz="1600" smtClean="0">
              <a:cs typeface="B Koodak" pitchFamily="2" charset="-78"/>
            </a:rPr>
            <a:t>گناهان کبیره</a:t>
          </a:r>
          <a:endParaRPr lang="fa-IR" sz="1600">
            <a:cs typeface="B Koodak" pitchFamily="2" charset="-78"/>
          </a:endParaRPr>
        </a:p>
      </dgm:t>
    </dgm:pt>
    <dgm:pt modelId="{358DDB13-4680-47C8-9303-41359F3B6439}" type="parTrans" cxnId="{A71F28A7-F12D-44DD-8E39-632FAB999926}">
      <dgm:prSet custT="1"/>
      <dgm:spPr/>
      <dgm:t>
        <a:bodyPr/>
        <a:lstStyle/>
        <a:p>
          <a:pPr rtl="1"/>
          <a:endParaRPr lang="fa-IR" sz="1600">
            <a:cs typeface="B Koodak" pitchFamily="2" charset="-78"/>
          </a:endParaRPr>
        </a:p>
      </dgm:t>
    </dgm:pt>
    <dgm:pt modelId="{FA0FC39B-C8D0-491E-BB00-3E750CB64595}" type="sibTrans" cxnId="{A71F28A7-F12D-44DD-8E39-632FAB999926}">
      <dgm:prSet/>
      <dgm:spPr/>
      <dgm:t>
        <a:bodyPr/>
        <a:lstStyle/>
        <a:p>
          <a:pPr rtl="1"/>
          <a:endParaRPr lang="fa-IR" sz="1600">
            <a:cs typeface="B Koodak" pitchFamily="2" charset="-78"/>
          </a:endParaRPr>
        </a:p>
      </dgm:t>
    </dgm:pt>
    <dgm:pt modelId="{C818A31A-8FE5-4A52-A091-AFFB6E24BD8B}">
      <dgm:prSet custT="1"/>
      <dgm:spPr/>
      <dgm:t>
        <a:bodyPr/>
        <a:lstStyle/>
        <a:p>
          <a:pPr rtl="1"/>
          <a:r>
            <a:rPr lang="fa-IR" sz="1600" smtClean="0">
              <a:cs typeface="B Koodak" pitchFamily="2" charset="-78"/>
            </a:rPr>
            <a:t>با توبه آمرزیده می شوند</a:t>
          </a:r>
          <a:endParaRPr lang="fa-IR" sz="1600">
            <a:cs typeface="B Koodak" pitchFamily="2" charset="-78"/>
          </a:endParaRPr>
        </a:p>
      </dgm:t>
    </dgm:pt>
    <dgm:pt modelId="{7B6E3AFC-9267-4695-A591-CDB566C83AFB}" type="parTrans" cxnId="{820AAE33-9C59-4DF3-972E-655149375E89}">
      <dgm:prSet custT="1"/>
      <dgm:spPr/>
      <dgm:t>
        <a:bodyPr/>
        <a:lstStyle/>
        <a:p>
          <a:pPr rtl="1"/>
          <a:endParaRPr lang="fa-IR" sz="1600">
            <a:cs typeface="B Koodak" pitchFamily="2" charset="-78"/>
          </a:endParaRPr>
        </a:p>
      </dgm:t>
    </dgm:pt>
    <dgm:pt modelId="{986C6FC5-7327-4DED-9B07-751355984589}" type="sibTrans" cxnId="{820AAE33-9C59-4DF3-972E-655149375E89}">
      <dgm:prSet/>
      <dgm:spPr/>
      <dgm:t>
        <a:bodyPr/>
        <a:lstStyle/>
        <a:p>
          <a:pPr rtl="1"/>
          <a:endParaRPr lang="fa-IR" sz="1600">
            <a:cs typeface="B Koodak" pitchFamily="2" charset="-78"/>
          </a:endParaRPr>
        </a:p>
      </dgm:t>
    </dgm:pt>
    <dgm:pt modelId="{0F5A2E69-2DB1-4AE5-B295-61BE4E923587}">
      <dgm:prSet custT="1"/>
      <dgm:spPr/>
      <dgm:t>
        <a:bodyPr/>
        <a:lstStyle/>
        <a:p>
          <a:pPr rtl="1"/>
          <a:r>
            <a:rPr lang="fa-IR" sz="1600" smtClean="0">
              <a:cs typeface="B Koodak" pitchFamily="2" charset="-78"/>
            </a:rPr>
            <a:t>گناهان صغیره</a:t>
          </a:r>
          <a:endParaRPr lang="fa-IR" sz="1600">
            <a:cs typeface="B Koodak" pitchFamily="2" charset="-78"/>
          </a:endParaRPr>
        </a:p>
      </dgm:t>
    </dgm:pt>
    <dgm:pt modelId="{209333C7-B151-405E-B864-28A0BD4278EE}" type="parTrans" cxnId="{EFD85F00-9347-48E7-ADF0-6DE8668E5C1C}">
      <dgm:prSet custT="1"/>
      <dgm:spPr/>
      <dgm:t>
        <a:bodyPr/>
        <a:lstStyle/>
        <a:p>
          <a:pPr rtl="1"/>
          <a:endParaRPr lang="fa-IR" sz="1600">
            <a:cs typeface="B Koodak" pitchFamily="2" charset="-78"/>
          </a:endParaRPr>
        </a:p>
      </dgm:t>
    </dgm:pt>
    <dgm:pt modelId="{E3A4C115-0575-4908-806A-EC006F88F5DD}" type="sibTrans" cxnId="{EFD85F00-9347-48E7-ADF0-6DE8668E5C1C}">
      <dgm:prSet/>
      <dgm:spPr/>
      <dgm:t>
        <a:bodyPr/>
        <a:lstStyle/>
        <a:p>
          <a:pPr rtl="1"/>
          <a:endParaRPr lang="fa-IR" sz="1600">
            <a:cs typeface="B Koodak" pitchFamily="2" charset="-78"/>
          </a:endParaRPr>
        </a:p>
      </dgm:t>
    </dgm:pt>
    <dgm:pt modelId="{4AC72AF6-B539-405F-80CF-2EAF70385088}">
      <dgm:prSet custT="1"/>
      <dgm:spPr/>
      <dgm:t>
        <a:bodyPr/>
        <a:lstStyle/>
        <a:p>
          <a:pPr rtl="1"/>
          <a:r>
            <a:rPr lang="fa-IR" sz="1600" smtClean="0">
              <a:cs typeface="B Koodak" pitchFamily="2" charset="-78"/>
            </a:rPr>
            <a:t>حتی بدون توبه تنها با ترک کبائر آمرزیده می شوند</a:t>
          </a:r>
          <a:endParaRPr lang="fa-IR" sz="1600">
            <a:cs typeface="B Koodak" pitchFamily="2" charset="-78"/>
          </a:endParaRPr>
        </a:p>
      </dgm:t>
    </dgm:pt>
    <dgm:pt modelId="{D61FCB60-59B3-47CC-8C2B-4CB537D62B4D}" type="parTrans" cxnId="{5CD06DD4-7CBB-4B4F-8FDD-0822B8211066}">
      <dgm:prSet custT="1"/>
      <dgm:spPr/>
      <dgm:t>
        <a:bodyPr/>
        <a:lstStyle/>
        <a:p>
          <a:pPr rtl="1"/>
          <a:endParaRPr lang="fa-IR" sz="1600">
            <a:cs typeface="B Koodak" pitchFamily="2" charset="-78"/>
          </a:endParaRPr>
        </a:p>
      </dgm:t>
    </dgm:pt>
    <dgm:pt modelId="{0F700D46-4091-4DA4-A5BA-0B84732BB3EC}" type="sibTrans" cxnId="{5CD06DD4-7CBB-4B4F-8FDD-0822B8211066}">
      <dgm:prSet/>
      <dgm:spPr/>
      <dgm:t>
        <a:bodyPr/>
        <a:lstStyle/>
        <a:p>
          <a:pPr rtl="1"/>
          <a:endParaRPr lang="fa-IR" sz="1600">
            <a:cs typeface="B Koodak" pitchFamily="2" charset="-78"/>
          </a:endParaRPr>
        </a:p>
      </dgm:t>
    </dgm:pt>
    <dgm:pt modelId="{E3C014D9-4EB7-4B62-9205-789E3B6BA3A2}">
      <dgm:prSet custT="1"/>
      <dgm:spPr/>
      <dgm:t>
        <a:bodyPr/>
        <a:lstStyle/>
        <a:p>
          <a:pPr rtl="1"/>
          <a:r>
            <a:rPr lang="fa-IR" sz="1600" smtClean="0">
              <a:cs typeface="B Koodak" pitchFamily="2" charset="-78"/>
            </a:rPr>
            <a:t>عبارت علامه</a:t>
          </a:r>
          <a:endParaRPr lang="fa-IR" sz="1600">
            <a:cs typeface="B Koodak" pitchFamily="2" charset="-78"/>
          </a:endParaRPr>
        </a:p>
      </dgm:t>
    </dgm:pt>
    <dgm:pt modelId="{E63CA2D6-2BFE-474D-95FB-5C4FA5CC548E}" type="parTrans" cxnId="{54A31521-5C61-4CD0-87CA-397EA6EE179B}">
      <dgm:prSet/>
      <dgm:spPr/>
      <dgm:t>
        <a:bodyPr/>
        <a:lstStyle/>
        <a:p>
          <a:pPr rtl="1"/>
          <a:endParaRPr lang="fa-IR" sz="1600">
            <a:cs typeface="B Koodak" pitchFamily="2" charset="-78"/>
          </a:endParaRPr>
        </a:p>
      </dgm:t>
    </dgm:pt>
    <dgm:pt modelId="{42A8BDCD-7875-455F-8809-4009D97EF8E9}" type="sibTrans" cxnId="{54A31521-5C61-4CD0-87CA-397EA6EE179B}">
      <dgm:prSet/>
      <dgm:spPr/>
      <dgm:t>
        <a:bodyPr/>
        <a:lstStyle/>
        <a:p>
          <a:pPr rtl="1"/>
          <a:endParaRPr lang="fa-IR" sz="1600">
            <a:cs typeface="B Koodak" pitchFamily="2" charset="-78"/>
          </a:endParaRPr>
        </a:p>
      </dgm:t>
    </dgm:pt>
    <dgm:pt modelId="{4FEAE997-79D4-4994-ACDF-0CC360BD43A7}">
      <dgm:prSet custT="1"/>
      <dgm:spPr/>
      <dgm:t>
        <a:bodyPr/>
        <a:lstStyle/>
        <a:p>
          <a:pPr rtl="1"/>
          <a:r>
            <a:rPr lang="fa-IR" sz="1600" dirty="0" smtClean="0">
              <a:cs typeface="B Koodak" pitchFamily="2" charset="-78"/>
            </a:rPr>
            <a:t>العصيان و التمرد كيفما كان كبير و أمر عظيم بالنظر إلى ضعف المخلوق المربوب في جنب الله عظم سلطانه غير أن القياس في هذا الاعتبار إنما هو بين الإنسان و ربه لا بين معصية و معصية فلا منافاة بين كون كل معصية كبيرة باعتبار و بين كون بعض المعاصي صغيرة باعتبار آخر. و كبر المعصية إنما يتحقق بأهمية النهي عنها إذا قيس إلى النهي المتعلق بغيرها و لا يخلو قوله تعالى: ما تُنْهَوْنَ عَنْهُ، من إشعار أو دلالة على ذلك، و الدليل على أهمية النهي تشديد الخطاب بإصرار فيه أو تهديد بعذاب من النار و نحو ذلك.</a:t>
          </a:r>
          <a:endParaRPr lang="fa-IR" sz="1600" dirty="0">
            <a:cs typeface="B Koodak" pitchFamily="2" charset="-78"/>
          </a:endParaRPr>
        </a:p>
      </dgm:t>
    </dgm:pt>
    <dgm:pt modelId="{CB5C59E9-7A7C-4B1B-A7F2-2EA35B8829CA}" type="parTrans" cxnId="{1D499024-77E6-4C23-BD6B-021F9787ADFD}">
      <dgm:prSet custT="1"/>
      <dgm:spPr/>
      <dgm:t>
        <a:bodyPr/>
        <a:lstStyle/>
        <a:p>
          <a:pPr rtl="1"/>
          <a:endParaRPr lang="fa-IR" sz="1600">
            <a:cs typeface="B Koodak" pitchFamily="2" charset="-78"/>
          </a:endParaRPr>
        </a:p>
      </dgm:t>
    </dgm:pt>
    <dgm:pt modelId="{BC1CFFF0-C654-4089-83CF-BD02513E3142}" type="sibTrans" cxnId="{1D499024-77E6-4C23-BD6B-021F9787ADFD}">
      <dgm:prSet/>
      <dgm:spPr/>
      <dgm:t>
        <a:bodyPr/>
        <a:lstStyle/>
        <a:p>
          <a:pPr rtl="1"/>
          <a:endParaRPr lang="fa-IR" sz="1600">
            <a:cs typeface="B Koodak" pitchFamily="2" charset="-78"/>
          </a:endParaRPr>
        </a:p>
      </dgm:t>
    </dgm:pt>
    <dgm:pt modelId="{A86D2B07-0180-47D6-A1C3-16642A80B2C4}" type="pres">
      <dgm:prSet presAssocID="{DF2CE29E-25EC-4D08-84EC-43644A668A43}" presName="diagram" presStyleCnt="0">
        <dgm:presLayoutVars>
          <dgm:chPref val="1"/>
          <dgm:dir val="rev"/>
          <dgm:animOne val="branch"/>
          <dgm:animLvl val="lvl"/>
          <dgm:resizeHandles val="exact"/>
        </dgm:presLayoutVars>
      </dgm:prSet>
      <dgm:spPr/>
    </dgm:pt>
    <dgm:pt modelId="{B6B1FA11-0216-41F4-9184-5CAFEAA7A718}" type="pres">
      <dgm:prSet presAssocID="{AC904E20-4F56-44B8-80DF-193B688BD44B}" presName="root1" presStyleCnt="0"/>
      <dgm:spPr/>
    </dgm:pt>
    <dgm:pt modelId="{E3CF26B0-B1CB-495E-A62B-A2752E514063}" type="pres">
      <dgm:prSet presAssocID="{AC904E20-4F56-44B8-80DF-193B688BD44B}" presName="LevelOneTextNode" presStyleLbl="node0" presStyleIdx="0" presStyleCnt="3" custScaleX="117578" custScaleY="61986">
        <dgm:presLayoutVars>
          <dgm:chPref val="3"/>
        </dgm:presLayoutVars>
      </dgm:prSet>
      <dgm:spPr/>
    </dgm:pt>
    <dgm:pt modelId="{F6FEE249-6B90-472A-8341-EF02BE3CBBC6}" type="pres">
      <dgm:prSet presAssocID="{AC904E20-4F56-44B8-80DF-193B688BD44B}" presName="level2hierChild" presStyleCnt="0"/>
      <dgm:spPr/>
    </dgm:pt>
    <dgm:pt modelId="{7C039DE7-3DFE-49C2-A7A9-FA1196633E31}" type="pres">
      <dgm:prSet presAssocID="{BF47BE3A-C677-46B7-8E52-EE788464E438}" presName="conn2-1" presStyleLbl="parChTrans1D2" presStyleIdx="0" presStyleCnt="4"/>
      <dgm:spPr/>
    </dgm:pt>
    <dgm:pt modelId="{B980E86D-D005-47ED-AE23-5F21F28F931F}" type="pres">
      <dgm:prSet presAssocID="{BF47BE3A-C677-46B7-8E52-EE788464E438}" presName="connTx" presStyleLbl="parChTrans1D2" presStyleIdx="0" presStyleCnt="4"/>
      <dgm:spPr/>
    </dgm:pt>
    <dgm:pt modelId="{6139DDB1-DA0B-4BA5-8F02-73C5D2880318}" type="pres">
      <dgm:prSet presAssocID="{74A554DC-5059-48F6-B7D4-0C983F274126}" presName="root2" presStyleCnt="0"/>
      <dgm:spPr/>
    </dgm:pt>
    <dgm:pt modelId="{ED60C522-DE08-419F-AC77-F226DB1E381C}" type="pres">
      <dgm:prSet presAssocID="{74A554DC-5059-48F6-B7D4-0C983F274126}" presName="LevelTwoTextNode" presStyleLbl="node2" presStyleIdx="0" presStyleCnt="4" custScaleX="158445" custScaleY="61986">
        <dgm:presLayoutVars>
          <dgm:chPref val="3"/>
        </dgm:presLayoutVars>
      </dgm:prSet>
      <dgm:spPr/>
    </dgm:pt>
    <dgm:pt modelId="{18996972-9312-4760-9776-2C2636B49D0C}" type="pres">
      <dgm:prSet presAssocID="{74A554DC-5059-48F6-B7D4-0C983F274126}" presName="level3hierChild" presStyleCnt="0"/>
      <dgm:spPr/>
    </dgm:pt>
    <dgm:pt modelId="{0284A2D0-15D7-44C0-AF20-D706954B9263}" type="pres">
      <dgm:prSet presAssocID="{C16FB5B0-6C9C-4E9A-8CEE-B406742DE6B0}" presName="root1" presStyleCnt="0"/>
      <dgm:spPr/>
    </dgm:pt>
    <dgm:pt modelId="{A2C74154-61E1-4DE9-852B-BD60EA84F54B}" type="pres">
      <dgm:prSet presAssocID="{C16FB5B0-6C9C-4E9A-8CEE-B406742DE6B0}" presName="LevelOneTextNode" presStyleLbl="node0" presStyleIdx="1" presStyleCnt="3" custScaleX="33386" custScaleY="42924">
        <dgm:presLayoutVars>
          <dgm:chPref val="3"/>
        </dgm:presLayoutVars>
      </dgm:prSet>
      <dgm:spPr/>
    </dgm:pt>
    <dgm:pt modelId="{D223AA5B-BD82-43E4-BF7E-4FDAB6412F8C}" type="pres">
      <dgm:prSet presAssocID="{C16FB5B0-6C9C-4E9A-8CEE-B406742DE6B0}" presName="level2hierChild" presStyleCnt="0"/>
      <dgm:spPr/>
    </dgm:pt>
    <dgm:pt modelId="{47ABB8AD-FFCA-4FED-AC9A-7C5C7958096F}" type="pres">
      <dgm:prSet presAssocID="{358DDB13-4680-47C8-9303-41359F3B6439}" presName="conn2-1" presStyleLbl="parChTrans1D2" presStyleIdx="1" presStyleCnt="4"/>
      <dgm:spPr/>
    </dgm:pt>
    <dgm:pt modelId="{F2943E49-4772-45C6-AE9D-993068DBC558}" type="pres">
      <dgm:prSet presAssocID="{358DDB13-4680-47C8-9303-41359F3B6439}" presName="connTx" presStyleLbl="parChTrans1D2" presStyleIdx="1" presStyleCnt="4"/>
      <dgm:spPr/>
    </dgm:pt>
    <dgm:pt modelId="{63DC4F3B-985D-4D8E-80E7-7725F5874670}" type="pres">
      <dgm:prSet presAssocID="{2C65876C-B256-4951-847F-FE617C66E4B9}" presName="root2" presStyleCnt="0"/>
      <dgm:spPr/>
    </dgm:pt>
    <dgm:pt modelId="{F3910670-97C6-42FB-AC48-1F2B9F9ACA89}" type="pres">
      <dgm:prSet presAssocID="{2C65876C-B256-4951-847F-FE617C66E4B9}" presName="LevelTwoTextNode" presStyleLbl="node2" presStyleIdx="1" presStyleCnt="4" custScaleX="47159" custScaleY="34166">
        <dgm:presLayoutVars>
          <dgm:chPref val="3"/>
        </dgm:presLayoutVars>
      </dgm:prSet>
      <dgm:spPr/>
    </dgm:pt>
    <dgm:pt modelId="{F887A048-8CF1-4FC3-B06B-6FAB38CEF7DA}" type="pres">
      <dgm:prSet presAssocID="{2C65876C-B256-4951-847F-FE617C66E4B9}" presName="level3hierChild" presStyleCnt="0"/>
      <dgm:spPr/>
    </dgm:pt>
    <dgm:pt modelId="{EE9F070E-08EB-4418-860A-7964895D912C}" type="pres">
      <dgm:prSet presAssocID="{7B6E3AFC-9267-4695-A591-CDB566C83AFB}" presName="conn2-1" presStyleLbl="parChTrans1D3" presStyleIdx="0" presStyleCnt="2"/>
      <dgm:spPr/>
    </dgm:pt>
    <dgm:pt modelId="{1F19BE06-89A7-4529-BBD2-48D95AC53AE2}" type="pres">
      <dgm:prSet presAssocID="{7B6E3AFC-9267-4695-A591-CDB566C83AFB}" presName="connTx" presStyleLbl="parChTrans1D3" presStyleIdx="0" presStyleCnt="2"/>
      <dgm:spPr/>
    </dgm:pt>
    <dgm:pt modelId="{97364342-37DA-4D63-89A7-8CA2A6F272C3}" type="pres">
      <dgm:prSet presAssocID="{C818A31A-8FE5-4A52-A091-AFFB6E24BD8B}" presName="root2" presStyleCnt="0"/>
      <dgm:spPr/>
    </dgm:pt>
    <dgm:pt modelId="{3D4311CA-A185-4D9B-B922-F15631A0217E}" type="pres">
      <dgm:prSet presAssocID="{C818A31A-8FE5-4A52-A091-AFFB6E24BD8B}" presName="LevelTwoTextNode" presStyleLbl="node3" presStyleIdx="0" presStyleCnt="2" custScaleX="137971" custScaleY="40278">
        <dgm:presLayoutVars>
          <dgm:chPref val="3"/>
        </dgm:presLayoutVars>
      </dgm:prSet>
      <dgm:spPr/>
    </dgm:pt>
    <dgm:pt modelId="{83EC139C-8CE5-48F5-9390-A7A9760BC736}" type="pres">
      <dgm:prSet presAssocID="{C818A31A-8FE5-4A52-A091-AFFB6E24BD8B}" presName="level3hierChild" presStyleCnt="0"/>
      <dgm:spPr/>
    </dgm:pt>
    <dgm:pt modelId="{F9A5E42D-FBCE-462F-AC73-20A9537EAB12}" type="pres">
      <dgm:prSet presAssocID="{209333C7-B151-405E-B864-28A0BD4278EE}" presName="conn2-1" presStyleLbl="parChTrans1D2" presStyleIdx="2" presStyleCnt="4"/>
      <dgm:spPr/>
    </dgm:pt>
    <dgm:pt modelId="{77CB1EF7-0583-41AD-AA93-41B18C358E1F}" type="pres">
      <dgm:prSet presAssocID="{209333C7-B151-405E-B864-28A0BD4278EE}" presName="connTx" presStyleLbl="parChTrans1D2" presStyleIdx="2" presStyleCnt="4"/>
      <dgm:spPr/>
    </dgm:pt>
    <dgm:pt modelId="{2F06C6CE-C796-4C54-8E56-3558E2543D75}" type="pres">
      <dgm:prSet presAssocID="{0F5A2E69-2DB1-4AE5-B295-61BE4E923587}" presName="root2" presStyleCnt="0"/>
      <dgm:spPr/>
    </dgm:pt>
    <dgm:pt modelId="{AA97A525-E34C-4099-953A-74D4E4D2B624}" type="pres">
      <dgm:prSet presAssocID="{0F5A2E69-2DB1-4AE5-B295-61BE4E923587}" presName="LevelTwoTextNode" presStyleLbl="node2" presStyleIdx="2" presStyleCnt="4" custScaleX="47159" custScaleY="34166">
        <dgm:presLayoutVars>
          <dgm:chPref val="3"/>
        </dgm:presLayoutVars>
      </dgm:prSet>
      <dgm:spPr/>
    </dgm:pt>
    <dgm:pt modelId="{36FD66C2-D1EA-4386-BB7F-E1EA9899090F}" type="pres">
      <dgm:prSet presAssocID="{0F5A2E69-2DB1-4AE5-B295-61BE4E923587}" presName="level3hierChild" presStyleCnt="0"/>
      <dgm:spPr/>
    </dgm:pt>
    <dgm:pt modelId="{7D498B7F-2994-4622-86D3-DBD4EA13C216}" type="pres">
      <dgm:prSet presAssocID="{D61FCB60-59B3-47CC-8C2B-4CB537D62B4D}" presName="conn2-1" presStyleLbl="parChTrans1D3" presStyleIdx="1" presStyleCnt="2"/>
      <dgm:spPr/>
    </dgm:pt>
    <dgm:pt modelId="{AD78F6EF-BF7B-4C6F-A6D7-8AD42D433B25}" type="pres">
      <dgm:prSet presAssocID="{D61FCB60-59B3-47CC-8C2B-4CB537D62B4D}" presName="connTx" presStyleLbl="parChTrans1D3" presStyleIdx="1" presStyleCnt="2"/>
      <dgm:spPr/>
    </dgm:pt>
    <dgm:pt modelId="{973731DB-9E4F-4245-8C8E-F73636888022}" type="pres">
      <dgm:prSet presAssocID="{4AC72AF6-B539-405F-80CF-2EAF70385088}" presName="root2" presStyleCnt="0"/>
      <dgm:spPr/>
    </dgm:pt>
    <dgm:pt modelId="{EFED8DD9-1052-4DD5-89DB-DB7D29C9F06F}" type="pres">
      <dgm:prSet presAssocID="{4AC72AF6-B539-405F-80CF-2EAF70385088}" presName="LevelTwoTextNode" presStyleLbl="node3" presStyleIdx="1" presStyleCnt="2" custScaleX="137971" custScaleY="40278">
        <dgm:presLayoutVars>
          <dgm:chPref val="3"/>
        </dgm:presLayoutVars>
      </dgm:prSet>
      <dgm:spPr/>
    </dgm:pt>
    <dgm:pt modelId="{D4EA24E5-768B-47EE-A14E-78140877FB5A}" type="pres">
      <dgm:prSet presAssocID="{4AC72AF6-B539-405F-80CF-2EAF70385088}" presName="level3hierChild" presStyleCnt="0"/>
      <dgm:spPr/>
    </dgm:pt>
    <dgm:pt modelId="{BCE90557-E2E3-4D3E-BFA2-635161954ACE}" type="pres">
      <dgm:prSet presAssocID="{E3C014D9-4EB7-4B62-9205-789E3B6BA3A2}" presName="root1" presStyleCnt="0"/>
      <dgm:spPr/>
    </dgm:pt>
    <dgm:pt modelId="{247EA8DA-3177-4966-A41C-6196BE5FA24C}" type="pres">
      <dgm:prSet presAssocID="{E3C014D9-4EB7-4B62-9205-789E3B6BA3A2}" presName="LevelOneTextNode" presStyleLbl="node0" presStyleIdx="2" presStyleCnt="3" custScaleX="40276" custScaleY="35084">
        <dgm:presLayoutVars>
          <dgm:chPref val="3"/>
        </dgm:presLayoutVars>
      </dgm:prSet>
      <dgm:spPr/>
    </dgm:pt>
    <dgm:pt modelId="{BF9A3CD1-3F73-45F9-8466-4447D375FD0F}" type="pres">
      <dgm:prSet presAssocID="{E3C014D9-4EB7-4B62-9205-789E3B6BA3A2}" presName="level2hierChild" presStyleCnt="0"/>
      <dgm:spPr/>
    </dgm:pt>
    <dgm:pt modelId="{3CAF0EC5-D8DB-452B-8CF9-631230929A22}" type="pres">
      <dgm:prSet presAssocID="{CB5C59E9-7A7C-4B1B-A7F2-2EA35B8829CA}" presName="conn2-1" presStyleLbl="parChTrans1D2" presStyleIdx="3" presStyleCnt="4"/>
      <dgm:spPr/>
    </dgm:pt>
    <dgm:pt modelId="{A80EE039-FB69-4A05-9F5C-4F322A646445}" type="pres">
      <dgm:prSet presAssocID="{CB5C59E9-7A7C-4B1B-A7F2-2EA35B8829CA}" presName="connTx" presStyleLbl="parChTrans1D2" presStyleIdx="3" presStyleCnt="4"/>
      <dgm:spPr/>
    </dgm:pt>
    <dgm:pt modelId="{2B298E4D-0FD3-431A-AD75-8A91F877D7C5}" type="pres">
      <dgm:prSet presAssocID="{4FEAE997-79D4-4994-ACDF-0CC360BD43A7}" presName="root2" presStyleCnt="0"/>
      <dgm:spPr/>
    </dgm:pt>
    <dgm:pt modelId="{0E1EF89D-96C6-455E-A8EF-044956AAD0D4}" type="pres">
      <dgm:prSet presAssocID="{4FEAE997-79D4-4994-ACDF-0CC360BD43A7}" presName="LevelTwoTextNode" presStyleLbl="node2" presStyleIdx="3" presStyleCnt="4" custScaleX="211222" custScaleY="148515">
        <dgm:presLayoutVars>
          <dgm:chPref val="3"/>
        </dgm:presLayoutVars>
      </dgm:prSet>
      <dgm:spPr/>
    </dgm:pt>
    <dgm:pt modelId="{4BB643DD-A8A4-4B0C-9DD0-C2E46631F802}" type="pres">
      <dgm:prSet presAssocID="{4FEAE997-79D4-4994-ACDF-0CC360BD43A7}" presName="level3hierChild" presStyleCnt="0"/>
      <dgm:spPr/>
    </dgm:pt>
  </dgm:ptLst>
  <dgm:cxnLst>
    <dgm:cxn modelId="{458F4A17-1E6B-4090-B07F-EE32CA3E0BED}" type="presOf" srcId="{C16FB5B0-6C9C-4E9A-8CEE-B406742DE6B0}" destId="{A2C74154-61E1-4DE9-852B-BD60EA84F54B}" srcOrd="0" destOrd="0" presId="urn:microsoft.com/office/officeart/2005/8/layout/hierarchy2"/>
    <dgm:cxn modelId="{67BA939A-99C3-403E-B861-7B53110781FD}" type="presOf" srcId="{D61FCB60-59B3-47CC-8C2B-4CB537D62B4D}" destId="{7D498B7F-2994-4622-86D3-DBD4EA13C216}" srcOrd="0" destOrd="0" presId="urn:microsoft.com/office/officeart/2005/8/layout/hierarchy2"/>
    <dgm:cxn modelId="{8A0E78C8-2956-4E5A-A1A4-3BCAC8CB9C96}" type="presOf" srcId="{358DDB13-4680-47C8-9303-41359F3B6439}" destId="{F2943E49-4772-45C6-AE9D-993068DBC558}" srcOrd="1" destOrd="0" presId="urn:microsoft.com/office/officeart/2005/8/layout/hierarchy2"/>
    <dgm:cxn modelId="{5A07E7D3-DE31-4523-9467-0379555BD0E0}" type="presOf" srcId="{CB5C59E9-7A7C-4B1B-A7F2-2EA35B8829CA}" destId="{A80EE039-FB69-4A05-9F5C-4F322A646445}" srcOrd="1" destOrd="0" presId="urn:microsoft.com/office/officeart/2005/8/layout/hierarchy2"/>
    <dgm:cxn modelId="{419CCC5B-B991-4381-A409-C47B011E9B76}" type="presOf" srcId="{7B6E3AFC-9267-4695-A591-CDB566C83AFB}" destId="{EE9F070E-08EB-4418-860A-7964895D912C}" srcOrd="0" destOrd="0" presId="urn:microsoft.com/office/officeart/2005/8/layout/hierarchy2"/>
    <dgm:cxn modelId="{0FE5E9B0-C664-47E5-9D14-8DA86BA1E734}" type="presOf" srcId="{2C65876C-B256-4951-847F-FE617C66E4B9}" destId="{F3910670-97C6-42FB-AC48-1F2B9F9ACA89}" srcOrd="0" destOrd="0" presId="urn:microsoft.com/office/officeart/2005/8/layout/hierarchy2"/>
    <dgm:cxn modelId="{19605741-1696-4C58-928A-CA3D8599AD4C}" type="presOf" srcId="{CB5C59E9-7A7C-4B1B-A7F2-2EA35B8829CA}" destId="{3CAF0EC5-D8DB-452B-8CF9-631230929A22}" srcOrd="0" destOrd="0" presId="urn:microsoft.com/office/officeart/2005/8/layout/hierarchy2"/>
    <dgm:cxn modelId="{735E18FE-C1C2-413A-939A-FF67D097432D}" type="presOf" srcId="{358DDB13-4680-47C8-9303-41359F3B6439}" destId="{47ABB8AD-FFCA-4FED-AC9A-7C5C7958096F}" srcOrd="0" destOrd="0" presId="urn:microsoft.com/office/officeart/2005/8/layout/hierarchy2"/>
    <dgm:cxn modelId="{A71F28A7-F12D-44DD-8E39-632FAB999926}" srcId="{C16FB5B0-6C9C-4E9A-8CEE-B406742DE6B0}" destId="{2C65876C-B256-4951-847F-FE617C66E4B9}" srcOrd="0" destOrd="0" parTransId="{358DDB13-4680-47C8-9303-41359F3B6439}" sibTransId="{FA0FC39B-C8D0-491E-BB00-3E750CB64595}"/>
    <dgm:cxn modelId="{820AAE33-9C59-4DF3-972E-655149375E89}" srcId="{2C65876C-B256-4951-847F-FE617C66E4B9}" destId="{C818A31A-8FE5-4A52-A091-AFFB6E24BD8B}" srcOrd="0" destOrd="0" parTransId="{7B6E3AFC-9267-4695-A591-CDB566C83AFB}" sibTransId="{986C6FC5-7327-4DED-9B07-751355984589}"/>
    <dgm:cxn modelId="{EFD85F00-9347-48E7-ADF0-6DE8668E5C1C}" srcId="{C16FB5B0-6C9C-4E9A-8CEE-B406742DE6B0}" destId="{0F5A2E69-2DB1-4AE5-B295-61BE4E923587}" srcOrd="1" destOrd="0" parTransId="{209333C7-B151-405E-B864-28A0BD4278EE}" sibTransId="{E3A4C115-0575-4908-806A-EC006F88F5DD}"/>
    <dgm:cxn modelId="{72C9347D-36C1-4566-9288-75EEE02EDC83}" srcId="{AC904E20-4F56-44B8-80DF-193B688BD44B}" destId="{74A554DC-5059-48F6-B7D4-0C983F274126}" srcOrd="0" destOrd="0" parTransId="{BF47BE3A-C677-46B7-8E52-EE788464E438}" sibTransId="{E8E4BCED-9D2E-49B6-9717-E826F61B45DD}"/>
    <dgm:cxn modelId="{4C0894CD-FB79-4098-9F7F-6D86A236FAA8}" type="presOf" srcId="{74A554DC-5059-48F6-B7D4-0C983F274126}" destId="{ED60C522-DE08-419F-AC77-F226DB1E381C}" srcOrd="0" destOrd="0" presId="urn:microsoft.com/office/officeart/2005/8/layout/hierarchy2"/>
    <dgm:cxn modelId="{5CD06DD4-7CBB-4B4F-8FDD-0822B8211066}" srcId="{0F5A2E69-2DB1-4AE5-B295-61BE4E923587}" destId="{4AC72AF6-B539-405F-80CF-2EAF70385088}" srcOrd="0" destOrd="0" parTransId="{D61FCB60-59B3-47CC-8C2B-4CB537D62B4D}" sibTransId="{0F700D46-4091-4DA4-A5BA-0B84732BB3EC}"/>
    <dgm:cxn modelId="{AB457F12-62C3-4A46-89B6-5C187D59C873}" type="presOf" srcId="{7B6E3AFC-9267-4695-A591-CDB566C83AFB}" destId="{1F19BE06-89A7-4529-BBD2-48D95AC53AE2}" srcOrd="1" destOrd="0" presId="urn:microsoft.com/office/officeart/2005/8/layout/hierarchy2"/>
    <dgm:cxn modelId="{1016EB3C-B22C-4C2A-B7FF-0F07535FF283}" type="presOf" srcId="{AC904E20-4F56-44B8-80DF-193B688BD44B}" destId="{E3CF26B0-B1CB-495E-A62B-A2752E514063}" srcOrd="0" destOrd="0" presId="urn:microsoft.com/office/officeart/2005/8/layout/hierarchy2"/>
    <dgm:cxn modelId="{54A31521-5C61-4CD0-87CA-397EA6EE179B}" srcId="{DF2CE29E-25EC-4D08-84EC-43644A668A43}" destId="{E3C014D9-4EB7-4B62-9205-789E3B6BA3A2}" srcOrd="2" destOrd="0" parTransId="{E63CA2D6-2BFE-474D-95FB-5C4FA5CC548E}" sibTransId="{42A8BDCD-7875-455F-8809-4009D97EF8E9}"/>
    <dgm:cxn modelId="{05B9B6C0-2D40-4D72-AFBC-7D48BB168E81}" type="presOf" srcId="{BF47BE3A-C677-46B7-8E52-EE788464E438}" destId="{7C039DE7-3DFE-49C2-A7A9-FA1196633E31}" srcOrd="0" destOrd="0" presId="urn:microsoft.com/office/officeart/2005/8/layout/hierarchy2"/>
    <dgm:cxn modelId="{EEA90EBB-FD9C-4638-A4B4-1BF78EDCBD49}" type="presOf" srcId="{4FEAE997-79D4-4994-ACDF-0CC360BD43A7}" destId="{0E1EF89D-96C6-455E-A8EF-044956AAD0D4}" srcOrd="0" destOrd="0" presId="urn:microsoft.com/office/officeart/2005/8/layout/hierarchy2"/>
    <dgm:cxn modelId="{706F7A49-6976-428D-8983-051F024F08BC}" srcId="{DF2CE29E-25EC-4D08-84EC-43644A668A43}" destId="{AC904E20-4F56-44B8-80DF-193B688BD44B}" srcOrd="0" destOrd="0" parTransId="{ED542D2C-CCAD-40BA-A70B-6C7D3A2FABAD}" sibTransId="{F4947C81-BDF7-4BCB-9146-0C4AD2AFC724}"/>
    <dgm:cxn modelId="{3966B70C-A94E-4371-B76E-47C42C7445B5}" type="presOf" srcId="{DF2CE29E-25EC-4D08-84EC-43644A668A43}" destId="{A86D2B07-0180-47D6-A1C3-16642A80B2C4}" srcOrd="0" destOrd="0" presId="urn:microsoft.com/office/officeart/2005/8/layout/hierarchy2"/>
    <dgm:cxn modelId="{5982199B-D836-4AFA-9EE5-82AFE494A072}" type="presOf" srcId="{0F5A2E69-2DB1-4AE5-B295-61BE4E923587}" destId="{AA97A525-E34C-4099-953A-74D4E4D2B624}" srcOrd="0" destOrd="0" presId="urn:microsoft.com/office/officeart/2005/8/layout/hierarchy2"/>
    <dgm:cxn modelId="{8DB7F94F-49D2-4539-8D4D-6F7A5EE81DB5}" type="presOf" srcId="{C818A31A-8FE5-4A52-A091-AFFB6E24BD8B}" destId="{3D4311CA-A185-4D9B-B922-F15631A0217E}" srcOrd="0" destOrd="0" presId="urn:microsoft.com/office/officeart/2005/8/layout/hierarchy2"/>
    <dgm:cxn modelId="{67DB3C05-4FC2-42B1-8A71-AD4D2CB93198}" type="presOf" srcId="{D61FCB60-59B3-47CC-8C2B-4CB537D62B4D}" destId="{AD78F6EF-BF7B-4C6F-A6D7-8AD42D433B25}" srcOrd="1" destOrd="0" presId="urn:microsoft.com/office/officeart/2005/8/layout/hierarchy2"/>
    <dgm:cxn modelId="{3CC980D4-EE7F-4E33-A431-24809F6F25E1}" type="presOf" srcId="{209333C7-B151-405E-B864-28A0BD4278EE}" destId="{F9A5E42D-FBCE-462F-AC73-20A9537EAB12}" srcOrd="0" destOrd="0" presId="urn:microsoft.com/office/officeart/2005/8/layout/hierarchy2"/>
    <dgm:cxn modelId="{D1747AB1-FA03-43CB-AAF3-C99016C54D20}" type="presOf" srcId="{BF47BE3A-C677-46B7-8E52-EE788464E438}" destId="{B980E86D-D005-47ED-AE23-5F21F28F931F}" srcOrd="1" destOrd="0" presId="urn:microsoft.com/office/officeart/2005/8/layout/hierarchy2"/>
    <dgm:cxn modelId="{5D220FE5-7870-4762-843A-4685A87249EA}" type="presOf" srcId="{E3C014D9-4EB7-4B62-9205-789E3B6BA3A2}" destId="{247EA8DA-3177-4966-A41C-6196BE5FA24C}" srcOrd="0" destOrd="0" presId="urn:microsoft.com/office/officeart/2005/8/layout/hierarchy2"/>
    <dgm:cxn modelId="{1D499024-77E6-4C23-BD6B-021F9787ADFD}" srcId="{E3C014D9-4EB7-4B62-9205-789E3B6BA3A2}" destId="{4FEAE997-79D4-4994-ACDF-0CC360BD43A7}" srcOrd="0" destOrd="0" parTransId="{CB5C59E9-7A7C-4B1B-A7F2-2EA35B8829CA}" sibTransId="{BC1CFFF0-C654-4089-83CF-BD02513E3142}"/>
    <dgm:cxn modelId="{5BC17644-96E6-46DB-A441-B31FF9AC6D99}" type="presOf" srcId="{4AC72AF6-B539-405F-80CF-2EAF70385088}" destId="{EFED8DD9-1052-4DD5-89DB-DB7D29C9F06F}" srcOrd="0" destOrd="0" presId="urn:microsoft.com/office/officeart/2005/8/layout/hierarchy2"/>
    <dgm:cxn modelId="{40CEB468-38A4-431A-8A11-D1E66A229F60}" srcId="{DF2CE29E-25EC-4D08-84EC-43644A668A43}" destId="{C16FB5B0-6C9C-4E9A-8CEE-B406742DE6B0}" srcOrd="1" destOrd="0" parTransId="{3E673922-A126-44F0-A288-7C63002CF029}" sibTransId="{3FA92A04-4A5E-4E0F-A194-B925B768F686}"/>
    <dgm:cxn modelId="{93C1A903-2872-4AE1-8CB6-7D4E720864F9}" type="presOf" srcId="{209333C7-B151-405E-B864-28A0BD4278EE}" destId="{77CB1EF7-0583-41AD-AA93-41B18C358E1F}" srcOrd="1" destOrd="0" presId="urn:microsoft.com/office/officeart/2005/8/layout/hierarchy2"/>
    <dgm:cxn modelId="{D61ED6CE-1CDF-4AEF-894C-3A9A7AECE64E}" type="presParOf" srcId="{A86D2B07-0180-47D6-A1C3-16642A80B2C4}" destId="{B6B1FA11-0216-41F4-9184-5CAFEAA7A718}" srcOrd="0" destOrd="0" presId="urn:microsoft.com/office/officeart/2005/8/layout/hierarchy2"/>
    <dgm:cxn modelId="{8BD3B524-3C30-46C4-BEC6-D099892C9454}" type="presParOf" srcId="{B6B1FA11-0216-41F4-9184-5CAFEAA7A718}" destId="{E3CF26B0-B1CB-495E-A62B-A2752E514063}" srcOrd="0" destOrd="0" presId="urn:microsoft.com/office/officeart/2005/8/layout/hierarchy2"/>
    <dgm:cxn modelId="{D8FB7E47-82FF-4892-BF3E-334135551293}" type="presParOf" srcId="{B6B1FA11-0216-41F4-9184-5CAFEAA7A718}" destId="{F6FEE249-6B90-472A-8341-EF02BE3CBBC6}" srcOrd="1" destOrd="0" presId="urn:microsoft.com/office/officeart/2005/8/layout/hierarchy2"/>
    <dgm:cxn modelId="{A374950D-D7C5-4D72-9D2E-26A64D4BD9B8}" type="presParOf" srcId="{F6FEE249-6B90-472A-8341-EF02BE3CBBC6}" destId="{7C039DE7-3DFE-49C2-A7A9-FA1196633E31}" srcOrd="0" destOrd="0" presId="urn:microsoft.com/office/officeart/2005/8/layout/hierarchy2"/>
    <dgm:cxn modelId="{049E269A-9CDA-44B1-9376-9933DE75858F}" type="presParOf" srcId="{7C039DE7-3DFE-49C2-A7A9-FA1196633E31}" destId="{B980E86D-D005-47ED-AE23-5F21F28F931F}" srcOrd="0" destOrd="0" presId="urn:microsoft.com/office/officeart/2005/8/layout/hierarchy2"/>
    <dgm:cxn modelId="{5E484489-4326-4767-96E2-FCE5B84EB5C9}" type="presParOf" srcId="{F6FEE249-6B90-472A-8341-EF02BE3CBBC6}" destId="{6139DDB1-DA0B-4BA5-8F02-73C5D2880318}" srcOrd="1" destOrd="0" presId="urn:microsoft.com/office/officeart/2005/8/layout/hierarchy2"/>
    <dgm:cxn modelId="{50C2D150-827F-404B-A7F3-93F1F6D65A08}" type="presParOf" srcId="{6139DDB1-DA0B-4BA5-8F02-73C5D2880318}" destId="{ED60C522-DE08-419F-AC77-F226DB1E381C}" srcOrd="0" destOrd="0" presId="urn:microsoft.com/office/officeart/2005/8/layout/hierarchy2"/>
    <dgm:cxn modelId="{D564B26B-449A-4B98-8E03-F0CD89FC1834}" type="presParOf" srcId="{6139DDB1-DA0B-4BA5-8F02-73C5D2880318}" destId="{18996972-9312-4760-9776-2C2636B49D0C}" srcOrd="1" destOrd="0" presId="urn:microsoft.com/office/officeart/2005/8/layout/hierarchy2"/>
    <dgm:cxn modelId="{5FB4E689-9129-49E4-B21D-0FB4FD1296F1}" type="presParOf" srcId="{A86D2B07-0180-47D6-A1C3-16642A80B2C4}" destId="{0284A2D0-15D7-44C0-AF20-D706954B9263}" srcOrd="1" destOrd="0" presId="urn:microsoft.com/office/officeart/2005/8/layout/hierarchy2"/>
    <dgm:cxn modelId="{46597ABF-CD91-4367-8E5A-BE8777D4DE51}" type="presParOf" srcId="{0284A2D0-15D7-44C0-AF20-D706954B9263}" destId="{A2C74154-61E1-4DE9-852B-BD60EA84F54B}" srcOrd="0" destOrd="0" presId="urn:microsoft.com/office/officeart/2005/8/layout/hierarchy2"/>
    <dgm:cxn modelId="{58EC4042-BCDD-4319-9B97-54A8578B31B2}" type="presParOf" srcId="{0284A2D0-15D7-44C0-AF20-D706954B9263}" destId="{D223AA5B-BD82-43E4-BF7E-4FDAB6412F8C}" srcOrd="1" destOrd="0" presId="urn:microsoft.com/office/officeart/2005/8/layout/hierarchy2"/>
    <dgm:cxn modelId="{54E2330A-1DC3-4BB3-8E79-B3A513CEFAE2}" type="presParOf" srcId="{D223AA5B-BD82-43E4-BF7E-4FDAB6412F8C}" destId="{47ABB8AD-FFCA-4FED-AC9A-7C5C7958096F}" srcOrd="0" destOrd="0" presId="urn:microsoft.com/office/officeart/2005/8/layout/hierarchy2"/>
    <dgm:cxn modelId="{38F3A49F-B708-478D-97E5-9DA38FF7EFAE}" type="presParOf" srcId="{47ABB8AD-FFCA-4FED-AC9A-7C5C7958096F}" destId="{F2943E49-4772-45C6-AE9D-993068DBC558}" srcOrd="0" destOrd="0" presId="urn:microsoft.com/office/officeart/2005/8/layout/hierarchy2"/>
    <dgm:cxn modelId="{05DCB647-C62F-4822-A203-4E295652AC05}" type="presParOf" srcId="{D223AA5B-BD82-43E4-BF7E-4FDAB6412F8C}" destId="{63DC4F3B-985D-4D8E-80E7-7725F5874670}" srcOrd="1" destOrd="0" presId="urn:microsoft.com/office/officeart/2005/8/layout/hierarchy2"/>
    <dgm:cxn modelId="{AD67BB04-B928-4B86-9083-617DCBAA28FC}" type="presParOf" srcId="{63DC4F3B-985D-4D8E-80E7-7725F5874670}" destId="{F3910670-97C6-42FB-AC48-1F2B9F9ACA89}" srcOrd="0" destOrd="0" presId="urn:microsoft.com/office/officeart/2005/8/layout/hierarchy2"/>
    <dgm:cxn modelId="{EAFD1770-D658-4159-9FAC-3A2C6319203C}" type="presParOf" srcId="{63DC4F3B-985D-4D8E-80E7-7725F5874670}" destId="{F887A048-8CF1-4FC3-B06B-6FAB38CEF7DA}" srcOrd="1" destOrd="0" presId="urn:microsoft.com/office/officeart/2005/8/layout/hierarchy2"/>
    <dgm:cxn modelId="{F6C8E9AC-7928-4BEE-954D-B9651EE68DC1}" type="presParOf" srcId="{F887A048-8CF1-4FC3-B06B-6FAB38CEF7DA}" destId="{EE9F070E-08EB-4418-860A-7964895D912C}" srcOrd="0" destOrd="0" presId="urn:microsoft.com/office/officeart/2005/8/layout/hierarchy2"/>
    <dgm:cxn modelId="{72A559B6-26A3-4B04-8023-9C666BC3C9E1}" type="presParOf" srcId="{EE9F070E-08EB-4418-860A-7964895D912C}" destId="{1F19BE06-89A7-4529-BBD2-48D95AC53AE2}" srcOrd="0" destOrd="0" presId="urn:microsoft.com/office/officeart/2005/8/layout/hierarchy2"/>
    <dgm:cxn modelId="{2FE5186A-1CC9-4573-94F0-B1E9289C4ABC}" type="presParOf" srcId="{F887A048-8CF1-4FC3-B06B-6FAB38CEF7DA}" destId="{97364342-37DA-4D63-89A7-8CA2A6F272C3}" srcOrd="1" destOrd="0" presId="urn:microsoft.com/office/officeart/2005/8/layout/hierarchy2"/>
    <dgm:cxn modelId="{684E2FDD-CCD2-4C3A-8095-2D925730380E}" type="presParOf" srcId="{97364342-37DA-4D63-89A7-8CA2A6F272C3}" destId="{3D4311CA-A185-4D9B-B922-F15631A0217E}" srcOrd="0" destOrd="0" presId="urn:microsoft.com/office/officeart/2005/8/layout/hierarchy2"/>
    <dgm:cxn modelId="{B8338F81-1FF3-418B-BC0A-AF74F8F0FEA8}" type="presParOf" srcId="{97364342-37DA-4D63-89A7-8CA2A6F272C3}" destId="{83EC139C-8CE5-48F5-9390-A7A9760BC736}" srcOrd="1" destOrd="0" presId="urn:microsoft.com/office/officeart/2005/8/layout/hierarchy2"/>
    <dgm:cxn modelId="{A90A8A4B-B46C-4DE4-8757-1AE61679F0E6}" type="presParOf" srcId="{D223AA5B-BD82-43E4-BF7E-4FDAB6412F8C}" destId="{F9A5E42D-FBCE-462F-AC73-20A9537EAB12}" srcOrd="2" destOrd="0" presId="urn:microsoft.com/office/officeart/2005/8/layout/hierarchy2"/>
    <dgm:cxn modelId="{FE269E84-F916-45F8-8812-58DFC8E23E71}" type="presParOf" srcId="{F9A5E42D-FBCE-462F-AC73-20A9537EAB12}" destId="{77CB1EF7-0583-41AD-AA93-41B18C358E1F}" srcOrd="0" destOrd="0" presId="urn:microsoft.com/office/officeart/2005/8/layout/hierarchy2"/>
    <dgm:cxn modelId="{DA8337A0-DD91-40AF-A7A1-22ECC7546276}" type="presParOf" srcId="{D223AA5B-BD82-43E4-BF7E-4FDAB6412F8C}" destId="{2F06C6CE-C796-4C54-8E56-3558E2543D75}" srcOrd="3" destOrd="0" presId="urn:microsoft.com/office/officeart/2005/8/layout/hierarchy2"/>
    <dgm:cxn modelId="{96C1297C-D562-4CD6-913A-AD3890002E2B}" type="presParOf" srcId="{2F06C6CE-C796-4C54-8E56-3558E2543D75}" destId="{AA97A525-E34C-4099-953A-74D4E4D2B624}" srcOrd="0" destOrd="0" presId="urn:microsoft.com/office/officeart/2005/8/layout/hierarchy2"/>
    <dgm:cxn modelId="{6AD4DFCE-8D86-45C8-94EF-E0B3566E8D7D}" type="presParOf" srcId="{2F06C6CE-C796-4C54-8E56-3558E2543D75}" destId="{36FD66C2-D1EA-4386-BB7F-E1EA9899090F}" srcOrd="1" destOrd="0" presId="urn:microsoft.com/office/officeart/2005/8/layout/hierarchy2"/>
    <dgm:cxn modelId="{05493B59-0D1F-4CBA-A094-63228EFE5DC0}" type="presParOf" srcId="{36FD66C2-D1EA-4386-BB7F-E1EA9899090F}" destId="{7D498B7F-2994-4622-86D3-DBD4EA13C216}" srcOrd="0" destOrd="0" presId="urn:microsoft.com/office/officeart/2005/8/layout/hierarchy2"/>
    <dgm:cxn modelId="{9293A300-91D3-4159-BF74-3F8B12B77C6C}" type="presParOf" srcId="{7D498B7F-2994-4622-86D3-DBD4EA13C216}" destId="{AD78F6EF-BF7B-4C6F-A6D7-8AD42D433B25}" srcOrd="0" destOrd="0" presId="urn:microsoft.com/office/officeart/2005/8/layout/hierarchy2"/>
    <dgm:cxn modelId="{2D88436C-D8CF-4527-8015-CDD5E7CC477D}" type="presParOf" srcId="{36FD66C2-D1EA-4386-BB7F-E1EA9899090F}" destId="{973731DB-9E4F-4245-8C8E-F73636888022}" srcOrd="1" destOrd="0" presId="urn:microsoft.com/office/officeart/2005/8/layout/hierarchy2"/>
    <dgm:cxn modelId="{AF61C9C1-0172-4EFD-AFB1-861A30F4E1B5}" type="presParOf" srcId="{973731DB-9E4F-4245-8C8E-F73636888022}" destId="{EFED8DD9-1052-4DD5-89DB-DB7D29C9F06F}" srcOrd="0" destOrd="0" presId="urn:microsoft.com/office/officeart/2005/8/layout/hierarchy2"/>
    <dgm:cxn modelId="{EF045224-C5FF-4913-906B-54BC97A3D99C}" type="presParOf" srcId="{973731DB-9E4F-4245-8C8E-F73636888022}" destId="{D4EA24E5-768B-47EE-A14E-78140877FB5A}" srcOrd="1" destOrd="0" presId="urn:microsoft.com/office/officeart/2005/8/layout/hierarchy2"/>
    <dgm:cxn modelId="{B1F6A5B7-796B-4C5A-A4DA-0CF0A0C8066C}" type="presParOf" srcId="{A86D2B07-0180-47D6-A1C3-16642A80B2C4}" destId="{BCE90557-E2E3-4D3E-BFA2-635161954ACE}" srcOrd="2" destOrd="0" presId="urn:microsoft.com/office/officeart/2005/8/layout/hierarchy2"/>
    <dgm:cxn modelId="{40949347-764E-46AA-A87A-BB550C66A832}" type="presParOf" srcId="{BCE90557-E2E3-4D3E-BFA2-635161954ACE}" destId="{247EA8DA-3177-4966-A41C-6196BE5FA24C}" srcOrd="0" destOrd="0" presId="urn:microsoft.com/office/officeart/2005/8/layout/hierarchy2"/>
    <dgm:cxn modelId="{17616480-6B9A-4117-98FD-C2243E452647}" type="presParOf" srcId="{BCE90557-E2E3-4D3E-BFA2-635161954ACE}" destId="{BF9A3CD1-3F73-45F9-8466-4447D375FD0F}" srcOrd="1" destOrd="0" presId="urn:microsoft.com/office/officeart/2005/8/layout/hierarchy2"/>
    <dgm:cxn modelId="{8DF97CD6-5D8D-4AFE-9B79-6CFBD871C9DE}" type="presParOf" srcId="{BF9A3CD1-3F73-45F9-8466-4447D375FD0F}" destId="{3CAF0EC5-D8DB-452B-8CF9-631230929A22}" srcOrd="0" destOrd="0" presId="urn:microsoft.com/office/officeart/2005/8/layout/hierarchy2"/>
    <dgm:cxn modelId="{7E29129D-5F9E-4F24-A5D1-896538DD499D}" type="presParOf" srcId="{3CAF0EC5-D8DB-452B-8CF9-631230929A22}" destId="{A80EE039-FB69-4A05-9F5C-4F322A646445}" srcOrd="0" destOrd="0" presId="urn:microsoft.com/office/officeart/2005/8/layout/hierarchy2"/>
    <dgm:cxn modelId="{FCECD740-F608-4BE4-B853-D68C81794EC8}" type="presParOf" srcId="{BF9A3CD1-3F73-45F9-8466-4447D375FD0F}" destId="{2B298E4D-0FD3-431A-AD75-8A91F877D7C5}" srcOrd="1" destOrd="0" presId="urn:microsoft.com/office/officeart/2005/8/layout/hierarchy2"/>
    <dgm:cxn modelId="{5AE6E5F6-FD76-4C04-80E8-E287871FE68D}" type="presParOf" srcId="{2B298E4D-0FD3-431A-AD75-8A91F877D7C5}" destId="{0E1EF89D-96C6-455E-A8EF-044956AAD0D4}" srcOrd="0" destOrd="0" presId="urn:microsoft.com/office/officeart/2005/8/layout/hierarchy2"/>
    <dgm:cxn modelId="{362026FD-2675-435D-AF69-99F66E8A6DBC}" type="presParOf" srcId="{2B298E4D-0FD3-431A-AD75-8A91F877D7C5}" destId="{4BB643DD-A8A4-4B0C-9DD0-C2E46631F802}"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37644F1-BDF2-428F-913C-DC885D554366}" type="doc">
      <dgm:prSet loTypeId="urn:microsoft.com/office/officeart/2005/8/layout/hierarchy2" loCatId="hierarchy" qsTypeId="urn:microsoft.com/office/officeart/2005/8/quickstyle/simple3" qsCatId="simple" csTypeId="urn:microsoft.com/office/officeart/2005/8/colors/colorful2" csCatId="colorful" phldr="1"/>
      <dgm:spPr/>
      <dgm:t>
        <a:bodyPr/>
        <a:lstStyle/>
        <a:p>
          <a:pPr rtl="1"/>
          <a:endParaRPr lang="fa-IR"/>
        </a:p>
      </dgm:t>
    </dgm:pt>
    <dgm:pt modelId="{5004CB64-F6D8-4EEF-82AF-77E467DE1CBA}">
      <dgm:prSet custT="1"/>
      <dgm:spPr/>
      <dgm:t>
        <a:bodyPr/>
        <a:lstStyle/>
        <a:p>
          <a:pPr rtl="1"/>
          <a:r>
            <a:rPr lang="fa-IR" sz="1600" dirty="0" smtClean="0">
              <a:cs typeface="B Koodak" pitchFamily="2" charset="-78"/>
            </a:rPr>
            <a:t>خداوند متعال استغفار فرشتگان و بندگان برگزیده را در حق مومنان می پذیرد</a:t>
          </a:r>
          <a:endParaRPr lang="fa-IR" sz="1600" dirty="0">
            <a:cs typeface="B Koodak" pitchFamily="2" charset="-78"/>
          </a:endParaRPr>
        </a:p>
      </dgm:t>
    </dgm:pt>
    <dgm:pt modelId="{B7AD6885-4E3F-4B19-9764-B5D1360291DB}" type="parTrans" cxnId="{A66551AC-F51E-4390-BDD6-1DD32B88FAB2}">
      <dgm:prSet/>
      <dgm:spPr/>
      <dgm:t>
        <a:bodyPr/>
        <a:lstStyle/>
        <a:p>
          <a:pPr rtl="1"/>
          <a:endParaRPr lang="fa-IR" sz="1600">
            <a:cs typeface="B Koodak" pitchFamily="2" charset="-78"/>
          </a:endParaRPr>
        </a:p>
      </dgm:t>
    </dgm:pt>
    <dgm:pt modelId="{D4CE2D4A-30B9-45FE-A7AE-B9D90024F676}" type="sibTrans" cxnId="{A66551AC-F51E-4390-BDD6-1DD32B88FAB2}">
      <dgm:prSet/>
      <dgm:spPr/>
      <dgm:t>
        <a:bodyPr/>
        <a:lstStyle/>
        <a:p>
          <a:pPr rtl="1"/>
          <a:endParaRPr lang="fa-IR" sz="1600">
            <a:cs typeface="B Koodak" pitchFamily="2" charset="-78"/>
          </a:endParaRPr>
        </a:p>
      </dgm:t>
    </dgm:pt>
    <dgm:pt modelId="{9A91CD25-FC9A-40EA-91F7-C910EFE3E06B}">
      <dgm:prSet custT="1"/>
      <dgm:spPr/>
      <dgm:t>
        <a:bodyPr/>
        <a:lstStyle/>
        <a:p>
          <a:pPr rtl="1"/>
          <a:r>
            <a:rPr lang="fa-IR" sz="1600" smtClean="0">
              <a:cs typeface="B Koodak" pitchFamily="2" charset="-78"/>
            </a:rPr>
            <a:t>الَّذِينَ يحَْمِلُونَ الْعَرْشَ وَ مَنْ حَوْلَهُ يُسَبِّحُونَ بحَِمْدِ رَبهِِّمْ وَ يُؤْمِنُونَ بِهِ وَ يَسْتَغْفِرُونَ لِلَّذِينَ ءَامَنُواْ (غافر / 7)</a:t>
          </a:r>
          <a:endParaRPr lang="fa-IR" sz="1600">
            <a:cs typeface="B Koodak" pitchFamily="2" charset="-78"/>
          </a:endParaRPr>
        </a:p>
      </dgm:t>
    </dgm:pt>
    <dgm:pt modelId="{0E7233DB-345B-4002-88AD-5B112E9A9EBB}" type="parTrans" cxnId="{7B2FEF47-716E-40FE-BA6D-617BB04254DA}">
      <dgm:prSet custT="1"/>
      <dgm:spPr/>
      <dgm:t>
        <a:bodyPr/>
        <a:lstStyle/>
        <a:p>
          <a:pPr rtl="1"/>
          <a:endParaRPr lang="fa-IR" sz="1600">
            <a:cs typeface="B Koodak" pitchFamily="2" charset="-78"/>
          </a:endParaRPr>
        </a:p>
      </dgm:t>
    </dgm:pt>
    <dgm:pt modelId="{839E4248-9F4D-4920-87FE-DE3B82ABD60A}" type="sibTrans" cxnId="{7B2FEF47-716E-40FE-BA6D-617BB04254DA}">
      <dgm:prSet/>
      <dgm:spPr/>
      <dgm:t>
        <a:bodyPr/>
        <a:lstStyle/>
        <a:p>
          <a:pPr rtl="1"/>
          <a:endParaRPr lang="fa-IR" sz="1600">
            <a:cs typeface="B Koodak" pitchFamily="2" charset="-78"/>
          </a:endParaRPr>
        </a:p>
      </dgm:t>
    </dgm:pt>
    <dgm:pt modelId="{A45357EF-63F2-40D7-A0C8-8F7708E69307}">
      <dgm:prSet custT="1"/>
      <dgm:spPr/>
      <dgm:t>
        <a:bodyPr/>
        <a:lstStyle/>
        <a:p>
          <a:pPr rtl="1"/>
          <a:r>
            <a:rPr lang="fa-IR" sz="1600" smtClean="0">
              <a:cs typeface="B Koodak" pitchFamily="2" charset="-78"/>
            </a:rPr>
            <a:t>فَبِمَا رَحْمَةٍ مِّنَ اللَّهِ لِنتَ لَهُمْ  وَ لَوْ كُنتَ فَظًّا غَلِيظَ الْقَلْبِ لاَنفَضُّواْ مِنْ حَوْلِكَ  فَاعْفُ عَنهُْمْ وَ اسْتَغْفِرْ لَهُم (آل عمران / 159)</a:t>
          </a:r>
          <a:endParaRPr lang="fa-IR" sz="1600">
            <a:cs typeface="B Koodak" pitchFamily="2" charset="-78"/>
          </a:endParaRPr>
        </a:p>
      </dgm:t>
    </dgm:pt>
    <dgm:pt modelId="{A4FDD1C2-03AE-4179-B42B-E251F7279CAB}" type="parTrans" cxnId="{35786EDF-A053-4793-B1E0-2F5D5C569A39}">
      <dgm:prSet custT="1"/>
      <dgm:spPr/>
      <dgm:t>
        <a:bodyPr/>
        <a:lstStyle/>
        <a:p>
          <a:pPr rtl="1"/>
          <a:endParaRPr lang="fa-IR" sz="1600">
            <a:cs typeface="B Koodak" pitchFamily="2" charset="-78"/>
          </a:endParaRPr>
        </a:p>
      </dgm:t>
    </dgm:pt>
    <dgm:pt modelId="{D3F9DC87-856D-4DCE-9CF4-53BF462BA2C1}" type="sibTrans" cxnId="{35786EDF-A053-4793-B1E0-2F5D5C569A39}">
      <dgm:prSet/>
      <dgm:spPr/>
      <dgm:t>
        <a:bodyPr/>
        <a:lstStyle/>
        <a:p>
          <a:pPr rtl="1"/>
          <a:endParaRPr lang="fa-IR" sz="1600">
            <a:cs typeface="B Koodak" pitchFamily="2" charset="-78"/>
          </a:endParaRPr>
        </a:p>
      </dgm:t>
    </dgm:pt>
    <dgm:pt modelId="{759CFA40-B266-4F69-A187-9AD87ECC6363}">
      <dgm:prSet custT="1"/>
      <dgm:spPr/>
      <dgm:t>
        <a:bodyPr/>
        <a:lstStyle/>
        <a:p>
          <a:pPr rtl="1"/>
          <a:r>
            <a:rPr lang="fa-IR" sz="1600" smtClean="0">
              <a:cs typeface="B Koodak" pitchFamily="2" charset="-78"/>
            </a:rPr>
            <a:t>وَ لَوْ أَنَّهُمْ إِذ ظَّلَمُواْ أَنفُسَهُمْ جَاءُوكَ فَاسْتَغْفَرُواْ اللَّهَ وَ اسْتَغْفَرَ لَهُمُ الرَّسُولُ لَوَجَدُواْ اللَّهَ تَوَّابًا رَّحِيمًا (نساء / 64)</a:t>
          </a:r>
          <a:endParaRPr lang="fa-IR" sz="1600">
            <a:cs typeface="B Koodak" pitchFamily="2" charset="-78"/>
          </a:endParaRPr>
        </a:p>
      </dgm:t>
    </dgm:pt>
    <dgm:pt modelId="{AFCF0E61-91F3-4114-805E-97002088DA13}" type="parTrans" cxnId="{7044E953-A72F-419E-B056-C36E70731266}">
      <dgm:prSet custT="1"/>
      <dgm:spPr/>
      <dgm:t>
        <a:bodyPr/>
        <a:lstStyle/>
        <a:p>
          <a:pPr rtl="1"/>
          <a:endParaRPr lang="fa-IR" sz="1600">
            <a:cs typeface="B Koodak" pitchFamily="2" charset="-78"/>
          </a:endParaRPr>
        </a:p>
      </dgm:t>
    </dgm:pt>
    <dgm:pt modelId="{FCD5C293-D39C-4337-9F5B-FD674A0616CB}" type="sibTrans" cxnId="{7044E953-A72F-419E-B056-C36E70731266}">
      <dgm:prSet/>
      <dgm:spPr/>
      <dgm:t>
        <a:bodyPr/>
        <a:lstStyle/>
        <a:p>
          <a:pPr rtl="1"/>
          <a:endParaRPr lang="fa-IR" sz="1600">
            <a:cs typeface="B Koodak" pitchFamily="2" charset="-78"/>
          </a:endParaRPr>
        </a:p>
      </dgm:t>
    </dgm:pt>
    <dgm:pt modelId="{19EF1703-5C5D-4FBC-A682-3634ED774228}">
      <dgm:prSet custT="1"/>
      <dgm:spPr/>
      <dgm:t>
        <a:bodyPr/>
        <a:lstStyle/>
        <a:p>
          <a:pPr rtl="1"/>
          <a:r>
            <a:rPr lang="fa-IR" sz="1600" smtClean="0">
              <a:cs typeface="B Koodak" pitchFamily="2" charset="-78"/>
            </a:rPr>
            <a:t>نکته</a:t>
          </a:r>
          <a:endParaRPr lang="fa-IR" sz="1600">
            <a:cs typeface="B Koodak" pitchFamily="2" charset="-78"/>
          </a:endParaRPr>
        </a:p>
      </dgm:t>
    </dgm:pt>
    <dgm:pt modelId="{5C2138CA-4CC5-4155-B9AB-71D3C8A08C48}" type="parTrans" cxnId="{11068DAF-C983-4F4F-827E-61A6576C7F36}">
      <dgm:prSet/>
      <dgm:spPr/>
      <dgm:t>
        <a:bodyPr/>
        <a:lstStyle/>
        <a:p>
          <a:pPr rtl="1"/>
          <a:endParaRPr lang="fa-IR" sz="1600">
            <a:cs typeface="B Koodak" pitchFamily="2" charset="-78"/>
          </a:endParaRPr>
        </a:p>
      </dgm:t>
    </dgm:pt>
    <dgm:pt modelId="{E6BCB5DE-F744-4923-B411-C9286BCF2867}" type="sibTrans" cxnId="{11068DAF-C983-4F4F-827E-61A6576C7F36}">
      <dgm:prSet/>
      <dgm:spPr/>
      <dgm:t>
        <a:bodyPr/>
        <a:lstStyle/>
        <a:p>
          <a:pPr rtl="1"/>
          <a:endParaRPr lang="fa-IR" sz="1600">
            <a:cs typeface="B Koodak" pitchFamily="2" charset="-78"/>
          </a:endParaRPr>
        </a:p>
      </dgm:t>
    </dgm:pt>
    <dgm:pt modelId="{8B189502-2BCD-46F9-95F9-C3CEA1FED586}">
      <dgm:prSet custT="1"/>
      <dgm:spPr/>
      <dgm:t>
        <a:bodyPr/>
        <a:lstStyle/>
        <a:p>
          <a:pPr rtl="1"/>
          <a:r>
            <a:rPr lang="fa-IR" sz="1600" smtClean="0">
              <a:cs typeface="B Koodak" pitchFamily="2" charset="-78"/>
            </a:rPr>
            <a:t>خداوند متعال اعمالی را که دیگران برای مومن هدیه می کنند خداوند می پذیرد</a:t>
          </a:r>
          <a:endParaRPr lang="fa-IR" sz="1600">
            <a:cs typeface="B Koodak" pitchFamily="2" charset="-78"/>
          </a:endParaRPr>
        </a:p>
      </dgm:t>
    </dgm:pt>
    <dgm:pt modelId="{42DDC609-BEFD-4364-8073-7416785119DA}" type="parTrans" cxnId="{F60B2E46-AA94-4AD9-ADAA-1A50038CEDD3}">
      <dgm:prSet custT="1"/>
      <dgm:spPr/>
      <dgm:t>
        <a:bodyPr/>
        <a:lstStyle/>
        <a:p>
          <a:pPr rtl="1"/>
          <a:endParaRPr lang="fa-IR" sz="1600">
            <a:cs typeface="B Koodak" pitchFamily="2" charset="-78"/>
          </a:endParaRPr>
        </a:p>
      </dgm:t>
    </dgm:pt>
    <dgm:pt modelId="{5EF9A437-7E09-4967-B306-11257186121C}" type="sibTrans" cxnId="{F60B2E46-AA94-4AD9-ADAA-1A50038CEDD3}">
      <dgm:prSet/>
      <dgm:spPr/>
      <dgm:t>
        <a:bodyPr/>
        <a:lstStyle/>
        <a:p>
          <a:pPr rtl="1"/>
          <a:endParaRPr lang="fa-IR" sz="1600">
            <a:cs typeface="B Koodak" pitchFamily="2" charset="-78"/>
          </a:endParaRPr>
        </a:p>
      </dgm:t>
    </dgm:pt>
    <dgm:pt modelId="{3CFDF689-50E1-42E9-A4A0-3F15559856B7}">
      <dgm:prSet custT="1"/>
      <dgm:spPr/>
      <dgm:t>
        <a:bodyPr/>
        <a:lstStyle/>
        <a:p>
          <a:pPr rtl="1"/>
          <a:r>
            <a:rPr lang="fa-IR" sz="1600" smtClean="0">
              <a:cs typeface="B Koodak" pitchFamily="2" charset="-78"/>
            </a:rPr>
            <a:t>این موضوع مرتبط با مساله شفاعت است که در درسهای بعدی به آن می پردازیم</a:t>
          </a:r>
          <a:endParaRPr lang="fa-IR" sz="1600">
            <a:cs typeface="B Koodak" pitchFamily="2" charset="-78"/>
          </a:endParaRPr>
        </a:p>
      </dgm:t>
    </dgm:pt>
    <dgm:pt modelId="{5E28F3C5-8DA3-4AA5-8A4F-7EAA10A5031B}" type="parTrans" cxnId="{0D0CF47E-EAA2-4024-B2C8-4570FBDE755E}">
      <dgm:prSet custT="1"/>
      <dgm:spPr/>
      <dgm:t>
        <a:bodyPr/>
        <a:lstStyle/>
        <a:p>
          <a:pPr rtl="1"/>
          <a:endParaRPr lang="fa-IR" sz="1600">
            <a:cs typeface="B Koodak" pitchFamily="2" charset="-78"/>
          </a:endParaRPr>
        </a:p>
      </dgm:t>
    </dgm:pt>
    <dgm:pt modelId="{B04A7D3A-33FD-4091-BC1F-69AD37E70A1A}" type="sibTrans" cxnId="{0D0CF47E-EAA2-4024-B2C8-4570FBDE755E}">
      <dgm:prSet/>
      <dgm:spPr/>
      <dgm:t>
        <a:bodyPr/>
        <a:lstStyle/>
        <a:p>
          <a:pPr rtl="1"/>
          <a:endParaRPr lang="fa-IR" sz="1600">
            <a:cs typeface="B Koodak" pitchFamily="2" charset="-78"/>
          </a:endParaRPr>
        </a:p>
      </dgm:t>
    </dgm:pt>
    <dgm:pt modelId="{D4AB1D3F-5603-4721-993C-19CC99FF2361}" type="pres">
      <dgm:prSet presAssocID="{337644F1-BDF2-428F-913C-DC885D554366}" presName="diagram" presStyleCnt="0">
        <dgm:presLayoutVars>
          <dgm:chPref val="1"/>
          <dgm:dir val="rev"/>
          <dgm:animOne val="branch"/>
          <dgm:animLvl val="lvl"/>
          <dgm:resizeHandles val="exact"/>
        </dgm:presLayoutVars>
      </dgm:prSet>
      <dgm:spPr/>
    </dgm:pt>
    <dgm:pt modelId="{C6E64790-ABED-4E7E-AC2F-EB9359ADBFA9}" type="pres">
      <dgm:prSet presAssocID="{5004CB64-F6D8-4EEF-82AF-77E467DE1CBA}" presName="root1" presStyleCnt="0"/>
      <dgm:spPr/>
    </dgm:pt>
    <dgm:pt modelId="{559472CE-7A7A-4B9E-A638-569C71751219}" type="pres">
      <dgm:prSet presAssocID="{5004CB64-F6D8-4EEF-82AF-77E467DE1CBA}" presName="LevelOneTextNode" presStyleLbl="node0" presStyleIdx="0" presStyleCnt="2">
        <dgm:presLayoutVars>
          <dgm:chPref val="3"/>
        </dgm:presLayoutVars>
      </dgm:prSet>
      <dgm:spPr/>
    </dgm:pt>
    <dgm:pt modelId="{F6FC5458-27D5-419A-B708-FC81EC806B25}" type="pres">
      <dgm:prSet presAssocID="{5004CB64-F6D8-4EEF-82AF-77E467DE1CBA}" presName="level2hierChild" presStyleCnt="0"/>
      <dgm:spPr/>
    </dgm:pt>
    <dgm:pt modelId="{F956DA66-FCDE-4012-B7C5-64AA7D99685D}" type="pres">
      <dgm:prSet presAssocID="{0E7233DB-345B-4002-88AD-5B112E9A9EBB}" presName="conn2-1" presStyleLbl="parChTrans1D2" presStyleIdx="0" presStyleCnt="4"/>
      <dgm:spPr/>
    </dgm:pt>
    <dgm:pt modelId="{BDD33B2B-16F7-4A27-B5C0-A3DDADA208AD}" type="pres">
      <dgm:prSet presAssocID="{0E7233DB-345B-4002-88AD-5B112E9A9EBB}" presName="connTx" presStyleLbl="parChTrans1D2" presStyleIdx="0" presStyleCnt="4"/>
      <dgm:spPr/>
    </dgm:pt>
    <dgm:pt modelId="{6EBCE75C-DC2B-4F73-9F89-4AE52206C99F}" type="pres">
      <dgm:prSet presAssocID="{9A91CD25-FC9A-40EA-91F7-C910EFE3E06B}" presName="root2" presStyleCnt="0"/>
      <dgm:spPr/>
    </dgm:pt>
    <dgm:pt modelId="{D113E664-4C1B-4586-943B-953A20188270}" type="pres">
      <dgm:prSet presAssocID="{9A91CD25-FC9A-40EA-91F7-C910EFE3E06B}" presName="LevelTwoTextNode" presStyleLbl="node2" presStyleIdx="0" presStyleCnt="4" custScaleX="230407" custScaleY="77758">
        <dgm:presLayoutVars>
          <dgm:chPref val="3"/>
        </dgm:presLayoutVars>
      </dgm:prSet>
      <dgm:spPr/>
    </dgm:pt>
    <dgm:pt modelId="{E4C67D7B-BD40-4023-A94E-5E562645304B}" type="pres">
      <dgm:prSet presAssocID="{9A91CD25-FC9A-40EA-91F7-C910EFE3E06B}" presName="level3hierChild" presStyleCnt="0"/>
      <dgm:spPr/>
    </dgm:pt>
    <dgm:pt modelId="{66758DE8-B2F3-4661-8F0A-E35875CEFBE6}" type="pres">
      <dgm:prSet presAssocID="{A4FDD1C2-03AE-4179-B42B-E251F7279CAB}" presName="conn2-1" presStyleLbl="parChTrans1D2" presStyleIdx="1" presStyleCnt="4"/>
      <dgm:spPr/>
    </dgm:pt>
    <dgm:pt modelId="{9202C9E0-4F34-427D-B5E4-B8C58B981A31}" type="pres">
      <dgm:prSet presAssocID="{A4FDD1C2-03AE-4179-B42B-E251F7279CAB}" presName="connTx" presStyleLbl="parChTrans1D2" presStyleIdx="1" presStyleCnt="4"/>
      <dgm:spPr/>
    </dgm:pt>
    <dgm:pt modelId="{0A79EB6E-7981-4681-A04E-AB3FAF86B707}" type="pres">
      <dgm:prSet presAssocID="{A45357EF-63F2-40D7-A0C8-8F7708E69307}" presName="root2" presStyleCnt="0"/>
      <dgm:spPr/>
    </dgm:pt>
    <dgm:pt modelId="{27133028-5BF6-4A45-A59B-2837C9A9B881}" type="pres">
      <dgm:prSet presAssocID="{A45357EF-63F2-40D7-A0C8-8F7708E69307}" presName="LevelTwoTextNode" presStyleLbl="node2" presStyleIdx="1" presStyleCnt="4" custScaleX="230407" custScaleY="77758">
        <dgm:presLayoutVars>
          <dgm:chPref val="3"/>
        </dgm:presLayoutVars>
      </dgm:prSet>
      <dgm:spPr/>
    </dgm:pt>
    <dgm:pt modelId="{B016123E-A75A-4DE2-BCAC-72C010046D13}" type="pres">
      <dgm:prSet presAssocID="{A45357EF-63F2-40D7-A0C8-8F7708E69307}" presName="level3hierChild" presStyleCnt="0"/>
      <dgm:spPr/>
    </dgm:pt>
    <dgm:pt modelId="{CE984BB0-C70B-4647-BA06-93174128F1E7}" type="pres">
      <dgm:prSet presAssocID="{AFCF0E61-91F3-4114-805E-97002088DA13}" presName="conn2-1" presStyleLbl="parChTrans1D2" presStyleIdx="2" presStyleCnt="4"/>
      <dgm:spPr/>
    </dgm:pt>
    <dgm:pt modelId="{4DEDC852-7B36-462D-8AA9-EC5C5C388CBB}" type="pres">
      <dgm:prSet presAssocID="{AFCF0E61-91F3-4114-805E-97002088DA13}" presName="connTx" presStyleLbl="parChTrans1D2" presStyleIdx="2" presStyleCnt="4"/>
      <dgm:spPr/>
    </dgm:pt>
    <dgm:pt modelId="{C873D374-24B2-4C69-9EBA-0173E26C916A}" type="pres">
      <dgm:prSet presAssocID="{759CFA40-B266-4F69-A187-9AD87ECC6363}" presName="root2" presStyleCnt="0"/>
      <dgm:spPr/>
    </dgm:pt>
    <dgm:pt modelId="{02BD1EBE-0BBA-46F4-98F3-52ABF31DAF00}" type="pres">
      <dgm:prSet presAssocID="{759CFA40-B266-4F69-A187-9AD87ECC6363}" presName="LevelTwoTextNode" presStyleLbl="node2" presStyleIdx="2" presStyleCnt="4" custScaleX="230407" custScaleY="77758">
        <dgm:presLayoutVars>
          <dgm:chPref val="3"/>
        </dgm:presLayoutVars>
      </dgm:prSet>
      <dgm:spPr/>
    </dgm:pt>
    <dgm:pt modelId="{02027725-74DD-43A2-9EBA-8069944BC134}" type="pres">
      <dgm:prSet presAssocID="{759CFA40-B266-4F69-A187-9AD87ECC6363}" presName="level3hierChild" presStyleCnt="0"/>
      <dgm:spPr/>
    </dgm:pt>
    <dgm:pt modelId="{9043CB2E-F375-4081-8D09-2A0D84B51C59}" type="pres">
      <dgm:prSet presAssocID="{19EF1703-5C5D-4FBC-A682-3634ED774228}" presName="root1" presStyleCnt="0"/>
      <dgm:spPr/>
    </dgm:pt>
    <dgm:pt modelId="{39CB1A43-D2E6-46A2-B564-F77626776D3A}" type="pres">
      <dgm:prSet presAssocID="{19EF1703-5C5D-4FBC-A682-3634ED774228}" presName="LevelOneTextNode" presStyleLbl="node0" presStyleIdx="1" presStyleCnt="2" custScaleX="41318" custScaleY="61925">
        <dgm:presLayoutVars>
          <dgm:chPref val="3"/>
        </dgm:presLayoutVars>
      </dgm:prSet>
      <dgm:spPr/>
    </dgm:pt>
    <dgm:pt modelId="{5E12071B-42B2-4D8A-BB5D-3721425A4683}" type="pres">
      <dgm:prSet presAssocID="{19EF1703-5C5D-4FBC-A682-3634ED774228}" presName="level2hierChild" presStyleCnt="0"/>
      <dgm:spPr/>
    </dgm:pt>
    <dgm:pt modelId="{D3FA0A48-182D-4F25-A5F2-D2359E570FCD}" type="pres">
      <dgm:prSet presAssocID="{42DDC609-BEFD-4364-8073-7416785119DA}" presName="conn2-1" presStyleLbl="parChTrans1D2" presStyleIdx="3" presStyleCnt="4"/>
      <dgm:spPr/>
    </dgm:pt>
    <dgm:pt modelId="{DA0E5B7D-AEC1-4346-B4A8-44910DB50215}" type="pres">
      <dgm:prSet presAssocID="{42DDC609-BEFD-4364-8073-7416785119DA}" presName="connTx" presStyleLbl="parChTrans1D2" presStyleIdx="3" presStyleCnt="4"/>
      <dgm:spPr/>
    </dgm:pt>
    <dgm:pt modelId="{EC507708-C618-472D-9792-AF004042A06D}" type="pres">
      <dgm:prSet presAssocID="{8B189502-2BCD-46F9-95F9-C3CEA1FED586}" presName="root2" presStyleCnt="0"/>
      <dgm:spPr/>
    </dgm:pt>
    <dgm:pt modelId="{DE7E313C-26E0-40EA-B7D9-FB92116D9057}" type="pres">
      <dgm:prSet presAssocID="{8B189502-2BCD-46F9-95F9-C3CEA1FED586}" presName="LevelTwoTextNode" presStyleLbl="node2" presStyleIdx="3" presStyleCnt="4" custScaleX="139896" custScaleY="80600">
        <dgm:presLayoutVars>
          <dgm:chPref val="3"/>
        </dgm:presLayoutVars>
      </dgm:prSet>
      <dgm:spPr/>
    </dgm:pt>
    <dgm:pt modelId="{DC3569E2-C78E-4298-9733-1B278F9459B5}" type="pres">
      <dgm:prSet presAssocID="{8B189502-2BCD-46F9-95F9-C3CEA1FED586}" presName="level3hierChild" presStyleCnt="0"/>
      <dgm:spPr/>
    </dgm:pt>
    <dgm:pt modelId="{2AA996BD-B879-4E38-88DD-6922B760C5E9}" type="pres">
      <dgm:prSet presAssocID="{5E28F3C5-8DA3-4AA5-8A4F-7EAA10A5031B}" presName="conn2-1" presStyleLbl="parChTrans1D3" presStyleIdx="0" presStyleCnt="1"/>
      <dgm:spPr/>
    </dgm:pt>
    <dgm:pt modelId="{50D0C91E-B3A8-4CA5-ABAE-539763570656}" type="pres">
      <dgm:prSet presAssocID="{5E28F3C5-8DA3-4AA5-8A4F-7EAA10A5031B}" presName="connTx" presStyleLbl="parChTrans1D3" presStyleIdx="0" presStyleCnt="1"/>
      <dgm:spPr/>
    </dgm:pt>
    <dgm:pt modelId="{E3064FA7-4E46-4F9B-B2D9-13E013C02E21}" type="pres">
      <dgm:prSet presAssocID="{3CFDF689-50E1-42E9-A4A0-3F15559856B7}" presName="root2" presStyleCnt="0"/>
      <dgm:spPr/>
    </dgm:pt>
    <dgm:pt modelId="{CFC38C04-AF65-4854-82E3-CD8C819C5B50}" type="pres">
      <dgm:prSet presAssocID="{3CFDF689-50E1-42E9-A4A0-3F15559856B7}" presName="LevelTwoTextNode" presStyleLbl="node3" presStyleIdx="0" presStyleCnt="1">
        <dgm:presLayoutVars>
          <dgm:chPref val="3"/>
        </dgm:presLayoutVars>
      </dgm:prSet>
      <dgm:spPr/>
    </dgm:pt>
    <dgm:pt modelId="{5509386E-080A-433C-AE90-57AED9E69511}" type="pres">
      <dgm:prSet presAssocID="{3CFDF689-50E1-42E9-A4A0-3F15559856B7}" presName="level3hierChild" presStyleCnt="0"/>
      <dgm:spPr/>
    </dgm:pt>
  </dgm:ptLst>
  <dgm:cxnLst>
    <dgm:cxn modelId="{BDDD2330-4110-4629-84F2-F6A9AE4C497E}" type="presOf" srcId="{AFCF0E61-91F3-4114-805E-97002088DA13}" destId="{4DEDC852-7B36-462D-8AA9-EC5C5C388CBB}" srcOrd="1" destOrd="0" presId="urn:microsoft.com/office/officeart/2005/8/layout/hierarchy2"/>
    <dgm:cxn modelId="{7B2FEF47-716E-40FE-BA6D-617BB04254DA}" srcId="{5004CB64-F6D8-4EEF-82AF-77E467DE1CBA}" destId="{9A91CD25-FC9A-40EA-91F7-C910EFE3E06B}" srcOrd="0" destOrd="0" parTransId="{0E7233DB-345B-4002-88AD-5B112E9A9EBB}" sibTransId="{839E4248-9F4D-4920-87FE-DE3B82ABD60A}"/>
    <dgm:cxn modelId="{EE9DDAD1-934B-48E9-9A5D-BCC83C3E77B5}" type="presOf" srcId="{5E28F3C5-8DA3-4AA5-8A4F-7EAA10A5031B}" destId="{2AA996BD-B879-4E38-88DD-6922B760C5E9}" srcOrd="0" destOrd="0" presId="urn:microsoft.com/office/officeart/2005/8/layout/hierarchy2"/>
    <dgm:cxn modelId="{0EA9E034-57BD-4829-9911-57EC64C0A44F}" type="presOf" srcId="{42DDC609-BEFD-4364-8073-7416785119DA}" destId="{DA0E5B7D-AEC1-4346-B4A8-44910DB50215}" srcOrd="1" destOrd="0" presId="urn:microsoft.com/office/officeart/2005/8/layout/hierarchy2"/>
    <dgm:cxn modelId="{FE9E65E1-FEE3-4BBC-890A-2CD7EAD8B00D}" type="presOf" srcId="{759CFA40-B266-4F69-A187-9AD87ECC6363}" destId="{02BD1EBE-0BBA-46F4-98F3-52ABF31DAF00}" srcOrd="0" destOrd="0" presId="urn:microsoft.com/office/officeart/2005/8/layout/hierarchy2"/>
    <dgm:cxn modelId="{7AA89BE9-5BE4-4638-9C4C-165E7E80F47C}" type="presOf" srcId="{42DDC609-BEFD-4364-8073-7416785119DA}" destId="{D3FA0A48-182D-4F25-A5F2-D2359E570FCD}" srcOrd="0" destOrd="0" presId="urn:microsoft.com/office/officeart/2005/8/layout/hierarchy2"/>
    <dgm:cxn modelId="{C6A721DA-7645-4AB1-89F1-6F84038F6B1C}" type="presOf" srcId="{A4FDD1C2-03AE-4179-B42B-E251F7279CAB}" destId="{9202C9E0-4F34-427D-B5E4-B8C58B981A31}" srcOrd="1" destOrd="0" presId="urn:microsoft.com/office/officeart/2005/8/layout/hierarchy2"/>
    <dgm:cxn modelId="{363E25C5-5A30-4B8E-8DD8-E29109DEDD14}" type="presOf" srcId="{5004CB64-F6D8-4EEF-82AF-77E467DE1CBA}" destId="{559472CE-7A7A-4B9E-A638-569C71751219}" srcOrd="0" destOrd="0" presId="urn:microsoft.com/office/officeart/2005/8/layout/hierarchy2"/>
    <dgm:cxn modelId="{4522C866-7A3F-4770-A507-12EEE19495E3}" type="presOf" srcId="{A45357EF-63F2-40D7-A0C8-8F7708E69307}" destId="{27133028-5BF6-4A45-A59B-2837C9A9B881}" srcOrd="0" destOrd="0" presId="urn:microsoft.com/office/officeart/2005/8/layout/hierarchy2"/>
    <dgm:cxn modelId="{AFF44282-0804-47BE-90C2-88D465B731BB}" type="presOf" srcId="{8B189502-2BCD-46F9-95F9-C3CEA1FED586}" destId="{DE7E313C-26E0-40EA-B7D9-FB92116D9057}" srcOrd="0" destOrd="0" presId="urn:microsoft.com/office/officeart/2005/8/layout/hierarchy2"/>
    <dgm:cxn modelId="{ADD83DE8-8D38-4B4D-B18F-5DD29D1F2D72}" type="presOf" srcId="{3CFDF689-50E1-42E9-A4A0-3F15559856B7}" destId="{CFC38C04-AF65-4854-82E3-CD8C819C5B50}" srcOrd="0" destOrd="0" presId="urn:microsoft.com/office/officeart/2005/8/layout/hierarchy2"/>
    <dgm:cxn modelId="{E4200C18-40CC-4F16-BE27-E72EF74FBFED}" type="presOf" srcId="{9A91CD25-FC9A-40EA-91F7-C910EFE3E06B}" destId="{D113E664-4C1B-4586-943B-953A20188270}" srcOrd="0" destOrd="0" presId="urn:microsoft.com/office/officeart/2005/8/layout/hierarchy2"/>
    <dgm:cxn modelId="{3CCB312A-B151-4583-8669-7AC2DA0F72B6}" type="presOf" srcId="{5E28F3C5-8DA3-4AA5-8A4F-7EAA10A5031B}" destId="{50D0C91E-B3A8-4CA5-ABAE-539763570656}" srcOrd="1" destOrd="0" presId="urn:microsoft.com/office/officeart/2005/8/layout/hierarchy2"/>
    <dgm:cxn modelId="{AD65500E-4772-4062-8A1C-0934ECE9B8D4}" type="presOf" srcId="{337644F1-BDF2-428F-913C-DC885D554366}" destId="{D4AB1D3F-5603-4721-993C-19CC99FF2361}" srcOrd="0" destOrd="0" presId="urn:microsoft.com/office/officeart/2005/8/layout/hierarchy2"/>
    <dgm:cxn modelId="{A66551AC-F51E-4390-BDD6-1DD32B88FAB2}" srcId="{337644F1-BDF2-428F-913C-DC885D554366}" destId="{5004CB64-F6D8-4EEF-82AF-77E467DE1CBA}" srcOrd="0" destOrd="0" parTransId="{B7AD6885-4E3F-4B19-9764-B5D1360291DB}" sibTransId="{D4CE2D4A-30B9-45FE-A7AE-B9D90024F676}"/>
    <dgm:cxn modelId="{7044E953-A72F-419E-B056-C36E70731266}" srcId="{5004CB64-F6D8-4EEF-82AF-77E467DE1CBA}" destId="{759CFA40-B266-4F69-A187-9AD87ECC6363}" srcOrd="2" destOrd="0" parTransId="{AFCF0E61-91F3-4114-805E-97002088DA13}" sibTransId="{FCD5C293-D39C-4337-9F5B-FD674A0616CB}"/>
    <dgm:cxn modelId="{3782C40D-0644-4F4B-948C-C48CC1EBA3D9}" type="presOf" srcId="{0E7233DB-345B-4002-88AD-5B112E9A9EBB}" destId="{BDD33B2B-16F7-4A27-B5C0-A3DDADA208AD}" srcOrd="1" destOrd="0" presId="urn:microsoft.com/office/officeart/2005/8/layout/hierarchy2"/>
    <dgm:cxn modelId="{51C1CA58-D715-4308-A98E-566534C2DE4C}" type="presOf" srcId="{0E7233DB-345B-4002-88AD-5B112E9A9EBB}" destId="{F956DA66-FCDE-4012-B7C5-64AA7D99685D}" srcOrd="0" destOrd="0" presId="urn:microsoft.com/office/officeart/2005/8/layout/hierarchy2"/>
    <dgm:cxn modelId="{11068DAF-C983-4F4F-827E-61A6576C7F36}" srcId="{337644F1-BDF2-428F-913C-DC885D554366}" destId="{19EF1703-5C5D-4FBC-A682-3634ED774228}" srcOrd="1" destOrd="0" parTransId="{5C2138CA-4CC5-4155-B9AB-71D3C8A08C48}" sibTransId="{E6BCB5DE-F744-4923-B411-C9286BCF2867}"/>
    <dgm:cxn modelId="{F60B2E46-AA94-4AD9-ADAA-1A50038CEDD3}" srcId="{19EF1703-5C5D-4FBC-A682-3634ED774228}" destId="{8B189502-2BCD-46F9-95F9-C3CEA1FED586}" srcOrd="0" destOrd="0" parTransId="{42DDC609-BEFD-4364-8073-7416785119DA}" sibTransId="{5EF9A437-7E09-4967-B306-11257186121C}"/>
    <dgm:cxn modelId="{35786EDF-A053-4793-B1E0-2F5D5C569A39}" srcId="{5004CB64-F6D8-4EEF-82AF-77E467DE1CBA}" destId="{A45357EF-63F2-40D7-A0C8-8F7708E69307}" srcOrd="1" destOrd="0" parTransId="{A4FDD1C2-03AE-4179-B42B-E251F7279CAB}" sibTransId="{D3F9DC87-856D-4DCE-9CF4-53BF462BA2C1}"/>
    <dgm:cxn modelId="{120F4255-6F2D-4117-8727-A345B9CE8641}" type="presOf" srcId="{A4FDD1C2-03AE-4179-B42B-E251F7279CAB}" destId="{66758DE8-B2F3-4661-8F0A-E35875CEFBE6}" srcOrd="0" destOrd="0" presId="urn:microsoft.com/office/officeart/2005/8/layout/hierarchy2"/>
    <dgm:cxn modelId="{0D0CF47E-EAA2-4024-B2C8-4570FBDE755E}" srcId="{8B189502-2BCD-46F9-95F9-C3CEA1FED586}" destId="{3CFDF689-50E1-42E9-A4A0-3F15559856B7}" srcOrd="0" destOrd="0" parTransId="{5E28F3C5-8DA3-4AA5-8A4F-7EAA10A5031B}" sibTransId="{B04A7D3A-33FD-4091-BC1F-69AD37E70A1A}"/>
    <dgm:cxn modelId="{79420DEC-6425-4A71-A0B1-9D837F13D083}" type="presOf" srcId="{19EF1703-5C5D-4FBC-A682-3634ED774228}" destId="{39CB1A43-D2E6-46A2-B564-F77626776D3A}" srcOrd="0" destOrd="0" presId="urn:microsoft.com/office/officeart/2005/8/layout/hierarchy2"/>
    <dgm:cxn modelId="{FEE0AA3C-82EB-4F37-B551-E932FC782DCA}" type="presOf" srcId="{AFCF0E61-91F3-4114-805E-97002088DA13}" destId="{CE984BB0-C70B-4647-BA06-93174128F1E7}" srcOrd="0" destOrd="0" presId="urn:microsoft.com/office/officeart/2005/8/layout/hierarchy2"/>
    <dgm:cxn modelId="{209D6C11-ADCA-4F31-8F28-27D0791450CA}" type="presParOf" srcId="{D4AB1D3F-5603-4721-993C-19CC99FF2361}" destId="{C6E64790-ABED-4E7E-AC2F-EB9359ADBFA9}" srcOrd="0" destOrd="0" presId="urn:microsoft.com/office/officeart/2005/8/layout/hierarchy2"/>
    <dgm:cxn modelId="{8A4697D0-24AE-48EB-86BE-44B296F619EB}" type="presParOf" srcId="{C6E64790-ABED-4E7E-AC2F-EB9359ADBFA9}" destId="{559472CE-7A7A-4B9E-A638-569C71751219}" srcOrd="0" destOrd="0" presId="urn:microsoft.com/office/officeart/2005/8/layout/hierarchy2"/>
    <dgm:cxn modelId="{A5D8CBB7-7495-4B40-9465-88FAFA0A709E}" type="presParOf" srcId="{C6E64790-ABED-4E7E-AC2F-EB9359ADBFA9}" destId="{F6FC5458-27D5-419A-B708-FC81EC806B25}" srcOrd="1" destOrd="0" presId="urn:microsoft.com/office/officeart/2005/8/layout/hierarchy2"/>
    <dgm:cxn modelId="{6A1828FE-AAA4-4298-8E26-8B36320121E3}" type="presParOf" srcId="{F6FC5458-27D5-419A-B708-FC81EC806B25}" destId="{F956DA66-FCDE-4012-B7C5-64AA7D99685D}" srcOrd="0" destOrd="0" presId="urn:microsoft.com/office/officeart/2005/8/layout/hierarchy2"/>
    <dgm:cxn modelId="{694E814D-D087-4995-857B-784495F4B36C}" type="presParOf" srcId="{F956DA66-FCDE-4012-B7C5-64AA7D99685D}" destId="{BDD33B2B-16F7-4A27-B5C0-A3DDADA208AD}" srcOrd="0" destOrd="0" presId="urn:microsoft.com/office/officeart/2005/8/layout/hierarchy2"/>
    <dgm:cxn modelId="{9C3598A3-4055-4A26-82EC-3B2F6FD19666}" type="presParOf" srcId="{F6FC5458-27D5-419A-B708-FC81EC806B25}" destId="{6EBCE75C-DC2B-4F73-9F89-4AE52206C99F}" srcOrd="1" destOrd="0" presId="urn:microsoft.com/office/officeart/2005/8/layout/hierarchy2"/>
    <dgm:cxn modelId="{B9B8B84B-B2CD-46E2-9D26-03A2C09BBA44}" type="presParOf" srcId="{6EBCE75C-DC2B-4F73-9F89-4AE52206C99F}" destId="{D113E664-4C1B-4586-943B-953A20188270}" srcOrd="0" destOrd="0" presId="urn:microsoft.com/office/officeart/2005/8/layout/hierarchy2"/>
    <dgm:cxn modelId="{3EA76974-096F-4D56-A873-8650B4A33980}" type="presParOf" srcId="{6EBCE75C-DC2B-4F73-9F89-4AE52206C99F}" destId="{E4C67D7B-BD40-4023-A94E-5E562645304B}" srcOrd="1" destOrd="0" presId="urn:microsoft.com/office/officeart/2005/8/layout/hierarchy2"/>
    <dgm:cxn modelId="{209A916F-C820-4186-8B78-36DE0654F467}" type="presParOf" srcId="{F6FC5458-27D5-419A-B708-FC81EC806B25}" destId="{66758DE8-B2F3-4661-8F0A-E35875CEFBE6}" srcOrd="2" destOrd="0" presId="urn:microsoft.com/office/officeart/2005/8/layout/hierarchy2"/>
    <dgm:cxn modelId="{9535E75B-7526-4063-B660-A99467009F0B}" type="presParOf" srcId="{66758DE8-B2F3-4661-8F0A-E35875CEFBE6}" destId="{9202C9E0-4F34-427D-B5E4-B8C58B981A31}" srcOrd="0" destOrd="0" presId="urn:microsoft.com/office/officeart/2005/8/layout/hierarchy2"/>
    <dgm:cxn modelId="{C89BA41F-74D1-4C03-9F87-B1A166FBAC9E}" type="presParOf" srcId="{F6FC5458-27D5-419A-B708-FC81EC806B25}" destId="{0A79EB6E-7981-4681-A04E-AB3FAF86B707}" srcOrd="3" destOrd="0" presId="urn:microsoft.com/office/officeart/2005/8/layout/hierarchy2"/>
    <dgm:cxn modelId="{B650ADD2-3E32-438F-AEFE-751F109530B3}" type="presParOf" srcId="{0A79EB6E-7981-4681-A04E-AB3FAF86B707}" destId="{27133028-5BF6-4A45-A59B-2837C9A9B881}" srcOrd="0" destOrd="0" presId="urn:microsoft.com/office/officeart/2005/8/layout/hierarchy2"/>
    <dgm:cxn modelId="{03A2B0CC-88CE-4A9D-8496-A18BDE0B1BBA}" type="presParOf" srcId="{0A79EB6E-7981-4681-A04E-AB3FAF86B707}" destId="{B016123E-A75A-4DE2-BCAC-72C010046D13}" srcOrd="1" destOrd="0" presId="urn:microsoft.com/office/officeart/2005/8/layout/hierarchy2"/>
    <dgm:cxn modelId="{C7291167-4B43-4AFA-B9B4-106C5E028C34}" type="presParOf" srcId="{F6FC5458-27D5-419A-B708-FC81EC806B25}" destId="{CE984BB0-C70B-4647-BA06-93174128F1E7}" srcOrd="4" destOrd="0" presId="urn:microsoft.com/office/officeart/2005/8/layout/hierarchy2"/>
    <dgm:cxn modelId="{7617382D-22DD-45F0-BFCF-815943E731CB}" type="presParOf" srcId="{CE984BB0-C70B-4647-BA06-93174128F1E7}" destId="{4DEDC852-7B36-462D-8AA9-EC5C5C388CBB}" srcOrd="0" destOrd="0" presId="urn:microsoft.com/office/officeart/2005/8/layout/hierarchy2"/>
    <dgm:cxn modelId="{A129F6A8-3F10-4812-B4F4-2E280CB7E018}" type="presParOf" srcId="{F6FC5458-27D5-419A-B708-FC81EC806B25}" destId="{C873D374-24B2-4C69-9EBA-0173E26C916A}" srcOrd="5" destOrd="0" presId="urn:microsoft.com/office/officeart/2005/8/layout/hierarchy2"/>
    <dgm:cxn modelId="{8458595B-7ADE-4856-81FC-35E9262E848F}" type="presParOf" srcId="{C873D374-24B2-4C69-9EBA-0173E26C916A}" destId="{02BD1EBE-0BBA-46F4-98F3-52ABF31DAF00}" srcOrd="0" destOrd="0" presId="urn:microsoft.com/office/officeart/2005/8/layout/hierarchy2"/>
    <dgm:cxn modelId="{60F530EE-78AD-4F53-BF63-507D652806B4}" type="presParOf" srcId="{C873D374-24B2-4C69-9EBA-0173E26C916A}" destId="{02027725-74DD-43A2-9EBA-8069944BC134}" srcOrd="1" destOrd="0" presId="urn:microsoft.com/office/officeart/2005/8/layout/hierarchy2"/>
    <dgm:cxn modelId="{1AD674B0-1C1A-451F-AC33-088F4B1EC007}" type="presParOf" srcId="{D4AB1D3F-5603-4721-993C-19CC99FF2361}" destId="{9043CB2E-F375-4081-8D09-2A0D84B51C59}" srcOrd="1" destOrd="0" presId="urn:microsoft.com/office/officeart/2005/8/layout/hierarchy2"/>
    <dgm:cxn modelId="{25CD2BE8-6695-464B-B6CB-C1598320DA57}" type="presParOf" srcId="{9043CB2E-F375-4081-8D09-2A0D84B51C59}" destId="{39CB1A43-D2E6-46A2-B564-F77626776D3A}" srcOrd="0" destOrd="0" presId="urn:microsoft.com/office/officeart/2005/8/layout/hierarchy2"/>
    <dgm:cxn modelId="{6655435B-5F94-44C3-A581-DE2764CF3B79}" type="presParOf" srcId="{9043CB2E-F375-4081-8D09-2A0D84B51C59}" destId="{5E12071B-42B2-4D8A-BB5D-3721425A4683}" srcOrd="1" destOrd="0" presId="urn:microsoft.com/office/officeart/2005/8/layout/hierarchy2"/>
    <dgm:cxn modelId="{E453E46D-2723-4AED-A5F1-69E0F27B3E36}" type="presParOf" srcId="{5E12071B-42B2-4D8A-BB5D-3721425A4683}" destId="{D3FA0A48-182D-4F25-A5F2-D2359E570FCD}" srcOrd="0" destOrd="0" presId="urn:microsoft.com/office/officeart/2005/8/layout/hierarchy2"/>
    <dgm:cxn modelId="{557A6F62-B62B-40ED-9554-5FF77641CD68}" type="presParOf" srcId="{D3FA0A48-182D-4F25-A5F2-D2359E570FCD}" destId="{DA0E5B7D-AEC1-4346-B4A8-44910DB50215}" srcOrd="0" destOrd="0" presId="urn:microsoft.com/office/officeart/2005/8/layout/hierarchy2"/>
    <dgm:cxn modelId="{F6BEDF71-CBC1-4B16-9DE6-F7710FAF264A}" type="presParOf" srcId="{5E12071B-42B2-4D8A-BB5D-3721425A4683}" destId="{EC507708-C618-472D-9792-AF004042A06D}" srcOrd="1" destOrd="0" presId="urn:microsoft.com/office/officeart/2005/8/layout/hierarchy2"/>
    <dgm:cxn modelId="{304E94FE-04D1-4E1E-822B-29DDABF7FD2C}" type="presParOf" srcId="{EC507708-C618-472D-9792-AF004042A06D}" destId="{DE7E313C-26E0-40EA-B7D9-FB92116D9057}" srcOrd="0" destOrd="0" presId="urn:microsoft.com/office/officeart/2005/8/layout/hierarchy2"/>
    <dgm:cxn modelId="{DE6AD2A6-40FD-4AE9-829F-5EB0F29F232D}" type="presParOf" srcId="{EC507708-C618-472D-9792-AF004042A06D}" destId="{DC3569E2-C78E-4298-9733-1B278F9459B5}" srcOrd="1" destOrd="0" presId="urn:microsoft.com/office/officeart/2005/8/layout/hierarchy2"/>
    <dgm:cxn modelId="{18420714-FBD4-47EA-8818-17D237BC63DD}" type="presParOf" srcId="{DC3569E2-C78E-4298-9733-1B278F9459B5}" destId="{2AA996BD-B879-4E38-88DD-6922B760C5E9}" srcOrd="0" destOrd="0" presId="urn:microsoft.com/office/officeart/2005/8/layout/hierarchy2"/>
    <dgm:cxn modelId="{AEF04C69-4F41-4C7A-833F-FAECC252C9CD}" type="presParOf" srcId="{2AA996BD-B879-4E38-88DD-6922B760C5E9}" destId="{50D0C91E-B3A8-4CA5-ABAE-539763570656}" srcOrd="0" destOrd="0" presId="urn:microsoft.com/office/officeart/2005/8/layout/hierarchy2"/>
    <dgm:cxn modelId="{015ABDDC-B98D-4C37-B15E-EDBB970DE6FE}" type="presParOf" srcId="{DC3569E2-C78E-4298-9733-1B278F9459B5}" destId="{E3064FA7-4E46-4F9B-B2D9-13E013C02E21}" srcOrd="1" destOrd="0" presId="urn:microsoft.com/office/officeart/2005/8/layout/hierarchy2"/>
    <dgm:cxn modelId="{DCD84B24-D44F-4D95-899E-981CB95BE70A}" type="presParOf" srcId="{E3064FA7-4E46-4F9B-B2D9-13E013C02E21}" destId="{CFC38C04-AF65-4854-82E3-CD8C819C5B50}" srcOrd="0" destOrd="0" presId="urn:microsoft.com/office/officeart/2005/8/layout/hierarchy2"/>
    <dgm:cxn modelId="{5AE8D68C-BF87-43F9-A914-321E90278712}" type="presParOf" srcId="{E3064FA7-4E46-4F9B-B2D9-13E013C02E21}" destId="{5509386E-080A-433C-AE90-57AED9E69511}"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4B1CB-1818-43B4-A112-7E0050737153}">
      <dsp:nvSpPr>
        <dsp:cNvPr id="0" name=""/>
        <dsp:cNvSpPr/>
      </dsp:nvSpPr>
      <dsp:spPr>
        <a:xfrm>
          <a:off x="8387222" y="3034342"/>
          <a:ext cx="537994" cy="681713"/>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چند نکته</a:t>
          </a:r>
          <a:endParaRPr lang="fa-IR" sz="1600" kern="1200">
            <a:cs typeface="B Koodak" pitchFamily="2" charset="-78"/>
          </a:endParaRPr>
        </a:p>
      </dsp:txBody>
      <dsp:txXfrm>
        <a:off x="8402979" y="3050099"/>
        <a:ext cx="506480" cy="650199"/>
      </dsp:txXfrm>
    </dsp:sp>
    <dsp:sp modelId="{9A6C5D07-2A11-4AF5-87BA-F7D87A1B4D4E}">
      <dsp:nvSpPr>
        <dsp:cNvPr id="0" name=""/>
        <dsp:cNvSpPr/>
      </dsp:nvSpPr>
      <dsp:spPr>
        <a:xfrm rot="15386526">
          <a:off x="6951341" y="2234693"/>
          <a:ext cx="2326391" cy="19448"/>
        </a:xfrm>
        <a:custGeom>
          <a:avLst/>
          <a:gdLst/>
          <a:ahLst/>
          <a:cxnLst/>
          <a:rect l="0" t="0" r="0" b="0"/>
          <a:pathLst>
            <a:path>
              <a:moveTo>
                <a:pt x="0" y="9724"/>
              </a:moveTo>
              <a:lnTo>
                <a:pt x="2326391" y="972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56377" y="2186258"/>
        <a:ext cx="116319" cy="116319"/>
      </dsp:txXfrm>
    </dsp:sp>
    <dsp:sp modelId="{3387E957-81E4-4129-A939-0F8864C0DD6B}">
      <dsp:nvSpPr>
        <dsp:cNvPr id="0" name=""/>
        <dsp:cNvSpPr/>
      </dsp:nvSpPr>
      <dsp:spPr>
        <a:xfrm>
          <a:off x="6804856" y="772779"/>
          <a:ext cx="1036995" cy="681713"/>
        </a:xfrm>
        <a:prstGeom prst="roundRect">
          <a:avLst>
            <a:gd name="adj" fmla="val 10000"/>
          </a:avLst>
        </a:prstGeom>
        <a:gradFill rotWithShape="0">
          <a:gsLst>
            <a:gs pos="0">
              <a:schemeClr val="accent3">
                <a:hueOff val="0"/>
                <a:satOff val="0"/>
                <a:lumOff val="0"/>
                <a:alphaOff val="0"/>
                <a:tint val="35000"/>
                <a:satMod val="253000"/>
              </a:schemeClr>
            </a:gs>
            <a:gs pos="50000">
              <a:schemeClr val="accent3">
                <a:hueOff val="0"/>
                <a:satOff val="0"/>
                <a:lumOff val="0"/>
                <a:alphaOff val="0"/>
                <a:tint val="42000"/>
                <a:satMod val="255000"/>
              </a:schemeClr>
            </a:gs>
            <a:gs pos="97000">
              <a:schemeClr val="accent3">
                <a:hueOff val="0"/>
                <a:satOff val="0"/>
                <a:lumOff val="0"/>
                <a:alphaOff val="0"/>
                <a:tint val="53000"/>
                <a:satMod val="260000"/>
              </a:schemeClr>
            </a:gs>
            <a:gs pos="100000">
              <a:schemeClr val="accent3">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در خداشناسی گذشت</a:t>
          </a:r>
          <a:endParaRPr lang="fa-IR" sz="1600" kern="1200" dirty="0">
            <a:cs typeface="B Koodak" pitchFamily="2" charset="-78"/>
          </a:endParaRPr>
        </a:p>
      </dsp:txBody>
      <dsp:txXfrm>
        <a:off x="6824823" y="792746"/>
        <a:ext cx="997061" cy="641779"/>
      </dsp:txXfrm>
    </dsp:sp>
    <dsp:sp modelId="{A70304BE-C778-465B-B172-03D4CD271EA1}">
      <dsp:nvSpPr>
        <dsp:cNvPr id="0" name=""/>
        <dsp:cNvSpPr/>
      </dsp:nvSpPr>
      <dsp:spPr>
        <a:xfrm rot="10800000">
          <a:off x="6259485" y="1103912"/>
          <a:ext cx="545370" cy="19448"/>
        </a:xfrm>
        <a:custGeom>
          <a:avLst/>
          <a:gdLst/>
          <a:ahLst/>
          <a:cxnLst/>
          <a:rect l="0" t="0" r="0" b="0"/>
          <a:pathLst>
            <a:path>
              <a:moveTo>
                <a:pt x="0" y="9724"/>
              </a:moveTo>
              <a:lnTo>
                <a:pt x="545370" y="972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518536" y="1100002"/>
        <a:ext cx="27268" cy="27268"/>
      </dsp:txXfrm>
    </dsp:sp>
    <dsp:sp modelId="{AE78C93B-EE20-4CDE-A0B0-F91876BAC579}">
      <dsp:nvSpPr>
        <dsp:cNvPr id="0" name=""/>
        <dsp:cNvSpPr/>
      </dsp:nvSpPr>
      <dsp:spPr>
        <a:xfrm>
          <a:off x="5792552" y="772779"/>
          <a:ext cx="466932" cy="681713"/>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اراده الهی</a:t>
          </a:r>
          <a:endParaRPr lang="fa-IR" sz="1600" kern="1200" dirty="0">
            <a:cs typeface="B Koodak" pitchFamily="2" charset="-78"/>
          </a:endParaRPr>
        </a:p>
      </dsp:txBody>
      <dsp:txXfrm>
        <a:off x="5806228" y="786455"/>
        <a:ext cx="439580" cy="654361"/>
      </dsp:txXfrm>
    </dsp:sp>
    <dsp:sp modelId="{572B3FEC-8CA1-4C24-8BAF-C51728F17190}">
      <dsp:nvSpPr>
        <dsp:cNvPr id="0" name=""/>
        <dsp:cNvSpPr/>
      </dsp:nvSpPr>
      <dsp:spPr>
        <a:xfrm rot="13137891">
          <a:off x="5169160" y="883372"/>
          <a:ext cx="701412" cy="19448"/>
        </a:xfrm>
        <a:custGeom>
          <a:avLst/>
          <a:gdLst/>
          <a:ahLst/>
          <a:cxnLst/>
          <a:rect l="0" t="0" r="0" b="0"/>
          <a:pathLst>
            <a:path>
              <a:moveTo>
                <a:pt x="0" y="9724"/>
              </a:moveTo>
              <a:lnTo>
                <a:pt x="701412" y="972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02331" y="875561"/>
        <a:ext cx="35070" cy="35070"/>
      </dsp:txXfrm>
    </dsp:sp>
    <dsp:sp modelId="{D51FC976-7244-4E2B-8508-D338F6B88293}">
      <dsp:nvSpPr>
        <dsp:cNvPr id="0" name=""/>
        <dsp:cNvSpPr/>
      </dsp:nvSpPr>
      <dsp:spPr>
        <a:xfrm>
          <a:off x="3611041" y="331700"/>
          <a:ext cx="1636140" cy="681713"/>
        </a:xfrm>
        <a:prstGeom prst="roundRect">
          <a:avLst>
            <a:gd name="adj" fmla="val 10000"/>
          </a:avLst>
        </a:prstGeom>
        <a:gradFill rotWithShape="0">
          <a:gsLst>
            <a:gs pos="0">
              <a:schemeClr val="accent5">
                <a:hueOff val="0"/>
                <a:satOff val="0"/>
                <a:lumOff val="0"/>
                <a:alphaOff val="0"/>
                <a:tint val="35000"/>
                <a:satMod val="253000"/>
              </a:schemeClr>
            </a:gs>
            <a:gs pos="50000">
              <a:schemeClr val="accent5">
                <a:hueOff val="0"/>
                <a:satOff val="0"/>
                <a:lumOff val="0"/>
                <a:alphaOff val="0"/>
                <a:tint val="42000"/>
                <a:satMod val="255000"/>
              </a:schemeClr>
            </a:gs>
            <a:gs pos="97000">
              <a:schemeClr val="accent5">
                <a:hueOff val="0"/>
                <a:satOff val="0"/>
                <a:lumOff val="0"/>
                <a:alphaOff val="0"/>
                <a:tint val="53000"/>
                <a:satMod val="260000"/>
              </a:schemeClr>
            </a:gs>
            <a:gs pos="100000">
              <a:schemeClr val="accent5">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اصالتا بخیرات و کمالات تعلق می گیرد</a:t>
          </a:r>
          <a:endParaRPr lang="fa-IR" sz="1600" kern="1200">
            <a:cs typeface="B Koodak" pitchFamily="2" charset="-78"/>
          </a:endParaRPr>
        </a:p>
      </dsp:txBody>
      <dsp:txXfrm>
        <a:off x="3631008" y="351667"/>
        <a:ext cx="1596206" cy="641779"/>
      </dsp:txXfrm>
    </dsp:sp>
    <dsp:sp modelId="{CF8F4A05-90EC-47EB-B000-FFA5DB06563E}">
      <dsp:nvSpPr>
        <dsp:cNvPr id="0" name=""/>
        <dsp:cNvSpPr/>
      </dsp:nvSpPr>
      <dsp:spPr>
        <a:xfrm rot="10800000">
          <a:off x="3065670" y="662833"/>
          <a:ext cx="545370" cy="19448"/>
        </a:xfrm>
        <a:custGeom>
          <a:avLst/>
          <a:gdLst/>
          <a:ahLst/>
          <a:cxnLst/>
          <a:rect l="0" t="0" r="0" b="0"/>
          <a:pathLst>
            <a:path>
              <a:moveTo>
                <a:pt x="0" y="9724"/>
              </a:moveTo>
              <a:lnTo>
                <a:pt x="545370" y="972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324721" y="658923"/>
        <a:ext cx="27268" cy="27268"/>
      </dsp:txXfrm>
    </dsp:sp>
    <dsp:sp modelId="{B56B2A98-5DA5-49E2-B13D-59B1B95CAA64}">
      <dsp:nvSpPr>
        <dsp:cNvPr id="0" name=""/>
        <dsp:cNvSpPr/>
      </dsp:nvSpPr>
      <dsp:spPr>
        <a:xfrm>
          <a:off x="331971" y="331700"/>
          <a:ext cx="2733699" cy="681713"/>
        </a:xfrm>
        <a:prstGeom prst="roundRect">
          <a:avLst>
            <a:gd name="adj" fmla="val 10000"/>
          </a:avLst>
        </a:prstGeom>
        <a:gradFill rotWithShape="0">
          <a:gsLst>
            <a:gs pos="0">
              <a:schemeClr val="accent5">
                <a:hueOff val="0"/>
                <a:satOff val="0"/>
                <a:lumOff val="0"/>
                <a:alphaOff val="0"/>
                <a:tint val="35000"/>
                <a:satMod val="253000"/>
              </a:schemeClr>
            </a:gs>
            <a:gs pos="50000">
              <a:schemeClr val="accent5">
                <a:hueOff val="0"/>
                <a:satOff val="0"/>
                <a:lumOff val="0"/>
                <a:alphaOff val="0"/>
                <a:tint val="42000"/>
                <a:satMod val="255000"/>
              </a:schemeClr>
            </a:gs>
            <a:gs pos="97000">
              <a:schemeClr val="accent5">
                <a:hueOff val="0"/>
                <a:satOff val="0"/>
                <a:lumOff val="0"/>
                <a:alphaOff val="0"/>
                <a:tint val="53000"/>
                <a:satMod val="260000"/>
              </a:schemeClr>
            </a:gs>
            <a:gs pos="100000">
              <a:schemeClr val="accent5">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بنابراین در مورد انسان نیز اصالتا تکامل و سعادت ابدی را اراده می کند</a:t>
          </a:r>
          <a:endParaRPr lang="fa-IR" sz="1600" kern="1200">
            <a:cs typeface="B Koodak" pitchFamily="2" charset="-78"/>
          </a:endParaRPr>
        </a:p>
      </dsp:txBody>
      <dsp:txXfrm>
        <a:off x="351938" y="351667"/>
        <a:ext cx="2693765" cy="641779"/>
      </dsp:txXfrm>
    </dsp:sp>
    <dsp:sp modelId="{DDBE45EB-92A8-4CB3-AC56-3C8349E8E49E}">
      <dsp:nvSpPr>
        <dsp:cNvPr id="0" name=""/>
        <dsp:cNvSpPr/>
      </dsp:nvSpPr>
      <dsp:spPr>
        <a:xfrm rot="8462109">
          <a:off x="5169160" y="1324451"/>
          <a:ext cx="701412" cy="19448"/>
        </a:xfrm>
        <a:custGeom>
          <a:avLst/>
          <a:gdLst/>
          <a:ahLst/>
          <a:cxnLst/>
          <a:rect l="0" t="0" r="0" b="0"/>
          <a:pathLst>
            <a:path>
              <a:moveTo>
                <a:pt x="0" y="9724"/>
              </a:moveTo>
              <a:lnTo>
                <a:pt x="701412" y="972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502331" y="1316640"/>
        <a:ext cx="35070" cy="35070"/>
      </dsp:txXfrm>
    </dsp:sp>
    <dsp:sp modelId="{E5BEC8FF-685C-45C9-9953-1BD26C83ECE8}">
      <dsp:nvSpPr>
        <dsp:cNvPr id="0" name=""/>
        <dsp:cNvSpPr/>
      </dsp:nvSpPr>
      <dsp:spPr>
        <a:xfrm>
          <a:off x="3611041" y="1213858"/>
          <a:ext cx="1636140" cy="681713"/>
        </a:xfrm>
        <a:prstGeom prst="roundRect">
          <a:avLst>
            <a:gd name="adj" fmla="val 10000"/>
          </a:avLst>
        </a:prstGeom>
        <a:gradFill rotWithShape="0">
          <a:gsLst>
            <a:gs pos="0">
              <a:schemeClr val="accent5">
                <a:hueOff val="0"/>
                <a:satOff val="0"/>
                <a:lumOff val="0"/>
                <a:alphaOff val="0"/>
                <a:tint val="35000"/>
                <a:satMod val="253000"/>
              </a:schemeClr>
            </a:gs>
            <a:gs pos="50000">
              <a:schemeClr val="accent5">
                <a:hueOff val="0"/>
                <a:satOff val="0"/>
                <a:lumOff val="0"/>
                <a:alphaOff val="0"/>
                <a:tint val="42000"/>
                <a:satMod val="255000"/>
              </a:schemeClr>
            </a:gs>
            <a:gs pos="97000">
              <a:schemeClr val="accent5">
                <a:hueOff val="0"/>
                <a:satOff val="0"/>
                <a:lumOff val="0"/>
                <a:alphaOff val="0"/>
                <a:tint val="53000"/>
                <a:satMod val="260000"/>
              </a:schemeClr>
            </a:gs>
            <a:gs pos="100000">
              <a:schemeClr val="accent5">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تبعابه شرور و نقایص تعلق می گیرد</a:t>
          </a:r>
          <a:endParaRPr lang="fa-IR" sz="1600" kern="1200" dirty="0">
            <a:cs typeface="B Koodak" pitchFamily="2" charset="-78"/>
          </a:endParaRPr>
        </a:p>
      </dsp:txBody>
      <dsp:txXfrm>
        <a:off x="3631008" y="1233825"/>
        <a:ext cx="1596206" cy="641779"/>
      </dsp:txXfrm>
    </dsp:sp>
    <dsp:sp modelId="{AB92EE43-B84B-4F3A-B7A5-3BF32B24EB31}">
      <dsp:nvSpPr>
        <dsp:cNvPr id="0" name=""/>
        <dsp:cNvSpPr/>
      </dsp:nvSpPr>
      <dsp:spPr>
        <a:xfrm rot="10800000">
          <a:off x="3065670" y="1544991"/>
          <a:ext cx="545370" cy="19448"/>
        </a:xfrm>
        <a:custGeom>
          <a:avLst/>
          <a:gdLst/>
          <a:ahLst/>
          <a:cxnLst/>
          <a:rect l="0" t="0" r="0" b="0"/>
          <a:pathLst>
            <a:path>
              <a:moveTo>
                <a:pt x="0" y="9724"/>
              </a:moveTo>
              <a:lnTo>
                <a:pt x="545370" y="972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324721" y="1541081"/>
        <a:ext cx="27268" cy="27268"/>
      </dsp:txXfrm>
    </dsp:sp>
    <dsp:sp modelId="{04B3D9DC-FC6F-4EB8-A588-01074F710956}">
      <dsp:nvSpPr>
        <dsp:cNvPr id="0" name=""/>
        <dsp:cNvSpPr/>
      </dsp:nvSpPr>
      <dsp:spPr>
        <a:xfrm>
          <a:off x="331971" y="1115671"/>
          <a:ext cx="2733699" cy="878088"/>
        </a:xfrm>
        <a:prstGeom prst="roundRect">
          <a:avLst>
            <a:gd name="adj" fmla="val 10000"/>
          </a:avLst>
        </a:prstGeom>
        <a:gradFill rotWithShape="0">
          <a:gsLst>
            <a:gs pos="0">
              <a:schemeClr val="accent5">
                <a:hueOff val="0"/>
                <a:satOff val="0"/>
                <a:lumOff val="0"/>
                <a:alphaOff val="0"/>
                <a:tint val="35000"/>
                <a:satMod val="253000"/>
              </a:schemeClr>
            </a:gs>
            <a:gs pos="50000">
              <a:schemeClr val="accent5">
                <a:hueOff val="0"/>
                <a:satOff val="0"/>
                <a:lumOff val="0"/>
                <a:alphaOff val="0"/>
                <a:tint val="42000"/>
                <a:satMod val="255000"/>
              </a:schemeClr>
            </a:gs>
            <a:gs pos="97000">
              <a:schemeClr val="accent5">
                <a:hueOff val="0"/>
                <a:satOff val="0"/>
                <a:lumOff val="0"/>
                <a:alphaOff val="0"/>
                <a:tint val="53000"/>
                <a:satMod val="260000"/>
              </a:schemeClr>
            </a:gs>
            <a:gs pos="100000">
              <a:schemeClr val="accent5">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بنابراین در مورد انسان نیز بالتبع عذاب و شقاوت را (به جهت سوء اختیار انسان) اراده می کند</a:t>
          </a:r>
          <a:endParaRPr lang="fa-IR" sz="1600" kern="1200" dirty="0">
            <a:cs typeface="B Koodak" pitchFamily="2" charset="-78"/>
          </a:endParaRPr>
        </a:p>
      </dsp:txBody>
      <dsp:txXfrm>
        <a:off x="357689" y="1141389"/>
        <a:ext cx="2682263" cy="826652"/>
      </dsp:txXfrm>
    </dsp:sp>
    <dsp:sp modelId="{FCA96D7D-7E06-4978-B2C1-F08320CE22CB}">
      <dsp:nvSpPr>
        <dsp:cNvPr id="0" name=""/>
        <dsp:cNvSpPr/>
      </dsp:nvSpPr>
      <dsp:spPr>
        <a:xfrm rot="13142335">
          <a:off x="7763463" y="3144351"/>
          <a:ext cx="702147" cy="19448"/>
        </a:xfrm>
        <a:custGeom>
          <a:avLst/>
          <a:gdLst/>
          <a:ahLst/>
          <a:cxnLst/>
          <a:rect l="0" t="0" r="0" b="0"/>
          <a:pathLst>
            <a:path>
              <a:moveTo>
                <a:pt x="0" y="9724"/>
              </a:moveTo>
              <a:lnTo>
                <a:pt x="702147" y="972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96983" y="3136522"/>
        <a:ext cx="35107" cy="35107"/>
      </dsp:txXfrm>
    </dsp:sp>
    <dsp:sp modelId="{C5BBA4CA-D39A-4EEF-9DE5-0C37EE051C2E}">
      <dsp:nvSpPr>
        <dsp:cNvPr id="0" name=""/>
        <dsp:cNvSpPr/>
      </dsp:nvSpPr>
      <dsp:spPr>
        <a:xfrm>
          <a:off x="6738211" y="2592096"/>
          <a:ext cx="1103639" cy="681713"/>
        </a:xfrm>
        <a:prstGeom prst="roundRect">
          <a:avLst>
            <a:gd name="adj" fmla="val 10000"/>
          </a:avLst>
        </a:prstGeom>
        <a:gradFill rotWithShape="0">
          <a:gsLst>
            <a:gs pos="0">
              <a:schemeClr val="accent3">
                <a:hueOff val="0"/>
                <a:satOff val="0"/>
                <a:lumOff val="0"/>
                <a:alphaOff val="0"/>
                <a:tint val="35000"/>
                <a:satMod val="253000"/>
              </a:schemeClr>
            </a:gs>
            <a:gs pos="50000">
              <a:schemeClr val="accent3">
                <a:hueOff val="0"/>
                <a:satOff val="0"/>
                <a:lumOff val="0"/>
                <a:alphaOff val="0"/>
                <a:tint val="42000"/>
                <a:satMod val="255000"/>
              </a:schemeClr>
            </a:gs>
            <a:gs pos="97000">
              <a:schemeClr val="accent3">
                <a:hueOff val="0"/>
                <a:satOff val="0"/>
                <a:lumOff val="0"/>
                <a:alphaOff val="0"/>
                <a:tint val="53000"/>
                <a:satMod val="260000"/>
              </a:schemeClr>
            </a:gs>
            <a:gs pos="100000">
              <a:schemeClr val="accent3">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طبق رحمت واسعه الهی </a:t>
          </a:r>
          <a:endParaRPr lang="fa-IR" sz="1600" kern="1200">
            <a:cs typeface="B Koodak" pitchFamily="2" charset="-78"/>
          </a:endParaRPr>
        </a:p>
      </dsp:txBody>
      <dsp:txXfrm>
        <a:off x="6758178" y="2612063"/>
        <a:ext cx="1063705" cy="641779"/>
      </dsp:txXfrm>
    </dsp:sp>
    <dsp:sp modelId="{80D14A21-E77A-4CE3-AFB6-0F08F8D32D39}">
      <dsp:nvSpPr>
        <dsp:cNvPr id="0" name=""/>
        <dsp:cNvSpPr/>
      </dsp:nvSpPr>
      <dsp:spPr>
        <a:xfrm rot="12769913">
          <a:off x="6141003" y="2747280"/>
          <a:ext cx="649046" cy="19448"/>
        </a:xfrm>
        <a:custGeom>
          <a:avLst/>
          <a:gdLst/>
          <a:ahLst/>
          <a:cxnLst/>
          <a:rect l="0" t="0" r="0" b="0"/>
          <a:pathLst>
            <a:path>
              <a:moveTo>
                <a:pt x="0" y="9724"/>
              </a:moveTo>
              <a:lnTo>
                <a:pt x="649046" y="972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449300" y="2740778"/>
        <a:ext cx="32452" cy="32452"/>
      </dsp:txXfrm>
    </dsp:sp>
    <dsp:sp modelId="{05F0088C-7E3D-4AE6-9544-335C746B5D9B}">
      <dsp:nvSpPr>
        <dsp:cNvPr id="0" name=""/>
        <dsp:cNvSpPr/>
      </dsp:nvSpPr>
      <dsp:spPr>
        <a:xfrm>
          <a:off x="4223492" y="2240199"/>
          <a:ext cx="1969348" cy="681713"/>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اگر سوء اختیار انسان نبود هیچ مخلوقی عذاب نمی شد</a:t>
          </a:r>
          <a:endParaRPr lang="fa-IR" sz="1600" kern="1200">
            <a:cs typeface="B Koodak" pitchFamily="2" charset="-78"/>
          </a:endParaRPr>
        </a:p>
      </dsp:txBody>
      <dsp:txXfrm>
        <a:off x="4243459" y="2260166"/>
        <a:ext cx="1929414" cy="641779"/>
      </dsp:txXfrm>
    </dsp:sp>
    <dsp:sp modelId="{EC754BDC-D7F5-4A9F-AF33-8FF1DB684E42}">
      <dsp:nvSpPr>
        <dsp:cNvPr id="0" name=""/>
        <dsp:cNvSpPr/>
      </dsp:nvSpPr>
      <dsp:spPr>
        <a:xfrm rot="10800000">
          <a:off x="3678121" y="2571331"/>
          <a:ext cx="545370" cy="19448"/>
        </a:xfrm>
        <a:custGeom>
          <a:avLst/>
          <a:gdLst/>
          <a:ahLst/>
          <a:cxnLst/>
          <a:rect l="0" t="0" r="0" b="0"/>
          <a:pathLst>
            <a:path>
              <a:moveTo>
                <a:pt x="0" y="9724"/>
              </a:moveTo>
              <a:lnTo>
                <a:pt x="545370" y="972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937172" y="2567421"/>
        <a:ext cx="27268" cy="27268"/>
      </dsp:txXfrm>
    </dsp:sp>
    <dsp:sp modelId="{BA547E20-BD11-464F-80A2-6459169FCC1D}">
      <dsp:nvSpPr>
        <dsp:cNvPr id="0" name=""/>
        <dsp:cNvSpPr/>
      </dsp:nvSpPr>
      <dsp:spPr>
        <a:xfrm>
          <a:off x="79914" y="2096016"/>
          <a:ext cx="3598207" cy="970078"/>
        </a:xfrm>
        <a:prstGeom prst="roundRect">
          <a:avLst>
            <a:gd name="adj" fmla="val 10000"/>
          </a:avLst>
        </a:prstGeom>
        <a:gradFill rotWithShape="0">
          <a:gsLst>
            <a:gs pos="0">
              <a:schemeClr val="accent5">
                <a:hueOff val="0"/>
                <a:satOff val="0"/>
                <a:lumOff val="0"/>
                <a:alphaOff val="0"/>
                <a:tint val="35000"/>
                <a:satMod val="253000"/>
              </a:schemeClr>
            </a:gs>
            <a:gs pos="50000">
              <a:schemeClr val="accent5">
                <a:hueOff val="0"/>
                <a:satOff val="0"/>
                <a:lumOff val="0"/>
                <a:alphaOff val="0"/>
                <a:tint val="42000"/>
                <a:satMod val="255000"/>
              </a:schemeClr>
            </a:gs>
            <a:gs pos="97000">
              <a:schemeClr val="accent5">
                <a:hueOff val="0"/>
                <a:satOff val="0"/>
                <a:lumOff val="0"/>
                <a:alphaOff val="0"/>
                <a:tint val="53000"/>
                <a:satMod val="260000"/>
              </a:schemeClr>
            </a:gs>
            <a:gs pos="100000">
              <a:schemeClr val="accent5">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فَبِالْيَقِينِ أَقْطَعُ لَوْ لَا مَا حَكَمْتَ بِهِ مِنْ تَعْذِيبِ جَاحِدِيكَ وَ قَضَيْتَ بِهِ مِنْ إِخْلَادِ مُعَانِدِيكَ لَجَعَلْتَ النَّارَ كُلَّهَا بَرْداً وَ سَلَاماً وَ مَا كَانَ لِأَحَدٍ فِيهَا مَقَرّاً وَ لَا مُقَاماً </a:t>
          </a:r>
          <a:endParaRPr lang="fa-IR" sz="1600" kern="1200" dirty="0">
            <a:cs typeface="B Koodak" pitchFamily="2" charset="-78"/>
          </a:endParaRPr>
        </a:p>
      </dsp:txBody>
      <dsp:txXfrm>
        <a:off x="108327" y="2124429"/>
        <a:ext cx="3541381" cy="913252"/>
      </dsp:txXfrm>
    </dsp:sp>
    <dsp:sp modelId="{80420F04-CAB2-4BC1-8890-9351763C9DA6}">
      <dsp:nvSpPr>
        <dsp:cNvPr id="0" name=""/>
        <dsp:cNvSpPr/>
      </dsp:nvSpPr>
      <dsp:spPr>
        <a:xfrm rot="8376258">
          <a:off x="6107477" y="3155266"/>
          <a:ext cx="716098" cy="19448"/>
        </a:xfrm>
        <a:custGeom>
          <a:avLst/>
          <a:gdLst/>
          <a:ahLst/>
          <a:cxnLst/>
          <a:rect l="0" t="0" r="0" b="0"/>
          <a:pathLst>
            <a:path>
              <a:moveTo>
                <a:pt x="0" y="9724"/>
              </a:moveTo>
              <a:lnTo>
                <a:pt x="716098" y="972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447623" y="3147088"/>
        <a:ext cx="35804" cy="35804"/>
      </dsp:txXfrm>
    </dsp:sp>
    <dsp:sp modelId="{E1F642E6-2A9B-47F5-A463-85E2E1709C59}">
      <dsp:nvSpPr>
        <dsp:cNvPr id="0" name=""/>
        <dsp:cNvSpPr/>
      </dsp:nvSpPr>
      <dsp:spPr>
        <a:xfrm>
          <a:off x="4257851" y="3168352"/>
          <a:ext cx="1934989" cy="457354"/>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انسان مختار آفریده شده</a:t>
          </a:r>
          <a:endParaRPr lang="fa-IR" sz="1600" kern="1200" dirty="0">
            <a:cs typeface="B Koodak" pitchFamily="2" charset="-78"/>
          </a:endParaRPr>
        </a:p>
      </dsp:txBody>
      <dsp:txXfrm>
        <a:off x="4271246" y="3181747"/>
        <a:ext cx="1908199" cy="430564"/>
      </dsp:txXfrm>
    </dsp:sp>
    <dsp:sp modelId="{4E4A56C7-795E-46FE-851A-8B549EA27B14}">
      <dsp:nvSpPr>
        <dsp:cNvPr id="0" name=""/>
        <dsp:cNvSpPr/>
      </dsp:nvSpPr>
      <dsp:spPr>
        <a:xfrm rot="10800000">
          <a:off x="3712480" y="3387305"/>
          <a:ext cx="545370" cy="19448"/>
        </a:xfrm>
        <a:custGeom>
          <a:avLst/>
          <a:gdLst/>
          <a:ahLst/>
          <a:cxnLst/>
          <a:rect l="0" t="0" r="0" b="0"/>
          <a:pathLst>
            <a:path>
              <a:moveTo>
                <a:pt x="0" y="9724"/>
              </a:moveTo>
              <a:lnTo>
                <a:pt x="545370" y="972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971531" y="3383395"/>
        <a:ext cx="27268" cy="27268"/>
      </dsp:txXfrm>
    </dsp:sp>
    <dsp:sp modelId="{97016902-F6D6-4436-A7FF-B33A41E0D1A0}">
      <dsp:nvSpPr>
        <dsp:cNvPr id="0" name=""/>
        <dsp:cNvSpPr/>
      </dsp:nvSpPr>
      <dsp:spPr>
        <a:xfrm>
          <a:off x="8470" y="3168352"/>
          <a:ext cx="3704009" cy="457354"/>
        </a:xfrm>
        <a:prstGeom prst="roundRect">
          <a:avLst>
            <a:gd name="adj" fmla="val 10000"/>
          </a:avLst>
        </a:prstGeom>
        <a:gradFill rotWithShape="0">
          <a:gsLst>
            <a:gs pos="0">
              <a:schemeClr val="accent5">
                <a:hueOff val="0"/>
                <a:satOff val="0"/>
                <a:lumOff val="0"/>
                <a:alphaOff val="0"/>
                <a:tint val="35000"/>
                <a:satMod val="253000"/>
              </a:schemeClr>
            </a:gs>
            <a:gs pos="50000">
              <a:schemeClr val="accent5">
                <a:hueOff val="0"/>
                <a:satOff val="0"/>
                <a:lumOff val="0"/>
                <a:alphaOff val="0"/>
                <a:tint val="42000"/>
                <a:satMod val="255000"/>
              </a:schemeClr>
            </a:gs>
            <a:gs pos="97000">
              <a:schemeClr val="accent5">
                <a:hueOff val="0"/>
                <a:satOff val="0"/>
                <a:lumOff val="0"/>
                <a:alphaOff val="0"/>
                <a:tint val="53000"/>
                <a:satMod val="260000"/>
              </a:schemeClr>
            </a:gs>
            <a:gs pos="100000">
              <a:schemeClr val="accent5">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لذا خداوند متعال بالتبع شقاوت او را نیز اراده می نماید</a:t>
          </a:r>
          <a:endParaRPr lang="fa-IR" sz="1600" kern="1200" dirty="0">
            <a:cs typeface="B Koodak" pitchFamily="2" charset="-78"/>
          </a:endParaRPr>
        </a:p>
      </dsp:txBody>
      <dsp:txXfrm>
        <a:off x="21865" y="3181747"/>
        <a:ext cx="3677219" cy="430564"/>
      </dsp:txXfrm>
    </dsp:sp>
    <dsp:sp modelId="{920CE9BA-DEF1-4438-BD1C-F6A0F86328ED}">
      <dsp:nvSpPr>
        <dsp:cNvPr id="0" name=""/>
        <dsp:cNvSpPr/>
      </dsp:nvSpPr>
      <dsp:spPr>
        <a:xfrm rot="7000401">
          <a:off x="7507089" y="3908278"/>
          <a:ext cx="1214895" cy="19448"/>
        </a:xfrm>
        <a:custGeom>
          <a:avLst/>
          <a:gdLst/>
          <a:ahLst/>
          <a:cxnLst/>
          <a:rect l="0" t="0" r="0" b="0"/>
          <a:pathLst>
            <a:path>
              <a:moveTo>
                <a:pt x="0" y="9724"/>
              </a:moveTo>
              <a:lnTo>
                <a:pt x="1214895" y="972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84164" y="3887630"/>
        <a:ext cx="60744" cy="60744"/>
      </dsp:txXfrm>
    </dsp:sp>
    <dsp:sp modelId="{2F17AF03-35E2-4554-82CC-DD81361020AE}">
      <dsp:nvSpPr>
        <dsp:cNvPr id="0" name=""/>
        <dsp:cNvSpPr/>
      </dsp:nvSpPr>
      <dsp:spPr>
        <a:xfrm>
          <a:off x="6265975" y="3960442"/>
          <a:ext cx="1575876" cy="1000728"/>
        </a:xfrm>
        <a:prstGeom prst="roundRect">
          <a:avLst>
            <a:gd name="adj" fmla="val 10000"/>
          </a:avLst>
        </a:prstGeom>
        <a:gradFill rotWithShape="0">
          <a:gsLst>
            <a:gs pos="0">
              <a:schemeClr val="accent3">
                <a:hueOff val="0"/>
                <a:satOff val="0"/>
                <a:lumOff val="0"/>
                <a:alphaOff val="0"/>
                <a:tint val="35000"/>
                <a:satMod val="253000"/>
              </a:schemeClr>
            </a:gs>
            <a:gs pos="50000">
              <a:schemeClr val="accent3">
                <a:hueOff val="0"/>
                <a:satOff val="0"/>
                <a:lumOff val="0"/>
                <a:alphaOff val="0"/>
                <a:tint val="42000"/>
                <a:satMod val="255000"/>
              </a:schemeClr>
            </a:gs>
            <a:gs pos="97000">
              <a:schemeClr val="accent3">
                <a:hueOff val="0"/>
                <a:satOff val="0"/>
                <a:lumOff val="0"/>
                <a:alphaOff val="0"/>
                <a:tint val="53000"/>
                <a:satMod val="260000"/>
              </a:schemeClr>
            </a:gs>
            <a:gs pos="100000">
              <a:schemeClr val="accent3">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بر اساس همین اراده اصلی و تبعی در تکوین و تشریع الهی</a:t>
          </a:r>
          <a:endParaRPr lang="fa-IR" sz="1600" kern="1200" dirty="0">
            <a:cs typeface="B Koodak" pitchFamily="2" charset="-78"/>
          </a:endParaRPr>
        </a:p>
      </dsp:txBody>
      <dsp:txXfrm>
        <a:off x="6295285" y="3989752"/>
        <a:ext cx="1517256" cy="942108"/>
      </dsp:txXfrm>
    </dsp:sp>
    <dsp:sp modelId="{CCCFC11E-94DE-40DA-B356-79BAA6CE1864}">
      <dsp:nvSpPr>
        <dsp:cNvPr id="0" name=""/>
        <dsp:cNvSpPr/>
      </dsp:nvSpPr>
      <dsp:spPr>
        <a:xfrm rot="12942401">
          <a:off x="5657476" y="4255089"/>
          <a:ext cx="671626" cy="19448"/>
        </a:xfrm>
        <a:custGeom>
          <a:avLst/>
          <a:gdLst/>
          <a:ahLst/>
          <a:cxnLst/>
          <a:rect l="0" t="0" r="0" b="0"/>
          <a:pathLst>
            <a:path>
              <a:moveTo>
                <a:pt x="0" y="9724"/>
              </a:moveTo>
              <a:lnTo>
                <a:pt x="671626" y="972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76498" y="4248023"/>
        <a:ext cx="33581" cy="33581"/>
      </dsp:txXfrm>
    </dsp:sp>
    <dsp:sp modelId="{7238A7F9-7C6A-4666-B7CD-C36B1AE4F9F9}">
      <dsp:nvSpPr>
        <dsp:cNvPr id="0" name=""/>
        <dsp:cNvSpPr/>
      </dsp:nvSpPr>
      <dsp:spPr>
        <a:xfrm>
          <a:off x="4930838" y="3727964"/>
          <a:ext cx="789765" cy="681713"/>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در تکوین</a:t>
          </a:r>
          <a:endParaRPr lang="fa-IR" sz="1600" kern="1200">
            <a:cs typeface="B Koodak" pitchFamily="2" charset="-78"/>
          </a:endParaRPr>
        </a:p>
      </dsp:txBody>
      <dsp:txXfrm>
        <a:off x="4950805" y="3747931"/>
        <a:ext cx="749831" cy="641779"/>
      </dsp:txXfrm>
    </dsp:sp>
    <dsp:sp modelId="{07FC5CDD-144F-4C4E-B8BD-37FBF2492976}">
      <dsp:nvSpPr>
        <dsp:cNvPr id="0" name=""/>
        <dsp:cNvSpPr/>
      </dsp:nvSpPr>
      <dsp:spPr>
        <a:xfrm rot="10800000">
          <a:off x="4385467" y="4059096"/>
          <a:ext cx="545370" cy="19448"/>
        </a:xfrm>
        <a:custGeom>
          <a:avLst/>
          <a:gdLst/>
          <a:ahLst/>
          <a:cxnLst/>
          <a:rect l="0" t="0" r="0" b="0"/>
          <a:pathLst>
            <a:path>
              <a:moveTo>
                <a:pt x="0" y="9724"/>
              </a:moveTo>
              <a:lnTo>
                <a:pt x="545370" y="972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644519" y="4055186"/>
        <a:ext cx="27268" cy="27268"/>
      </dsp:txXfrm>
    </dsp:sp>
    <dsp:sp modelId="{8EE2C5D8-0E5F-414E-BB25-3B1B08F7551E}">
      <dsp:nvSpPr>
        <dsp:cNvPr id="0" name=""/>
        <dsp:cNvSpPr/>
      </dsp:nvSpPr>
      <dsp:spPr>
        <a:xfrm>
          <a:off x="1657467" y="3727964"/>
          <a:ext cx="2728000" cy="681713"/>
        </a:xfrm>
        <a:prstGeom prst="roundRect">
          <a:avLst>
            <a:gd name="adj" fmla="val 10000"/>
          </a:avLst>
        </a:prstGeom>
        <a:gradFill rotWithShape="0">
          <a:gsLst>
            <a:gs pos="0">
              <a:schemeClr val="accent5">
                <a:hueOff val="0"/>
                <a:satOff val="0"/>
                <a:lumOff val="0"/>
                <a:alphaOff val="0"/>
                <a:tint val="35000"/>
                <a:satMod val="253000"/>
              </a:schemeClr>
            </a:gs>
            <a:gs pos="50000">
              <a:schemeClr val="accent5">
                <a:hueOff val="0"/>
                <a:satOff val="0"/>
                <a:lumOff val="0"/>
                <a:alphaOff val="0"/>
                <a:tint val="42000"/>
                <a:satMod val="255000"/>
              </a:schemeClr>
            </a:gs>
            <a:gs pos="97000">
              <a:schemeClr val="accent5">
                <a:hueOff val="0"/>
                <a:satOff val="0"/>
                <a:lumOff val="0"/>
                <a:alphaOff val="0"/>
                <a:tint val="53000"/>
                <a:satMod val="260000"/>
              </a:schemeClr>
            </a:gs>
            <a:gs pos="100000">
              <a:schemeClr val="accent5">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کار خیر آثار عمیق تری در شخصیت انسان می گذارد نسبت به کار شر</a:t>
          </a:r>
          <a:endParaRPr lang="fa-IR" sz="1600" kern="1200" dirty="0">
            <a:cs typeface="B Koodak" pitchFamily="2" charset="-78"/>
          </a:endParaRPr>
        </a:p>
      </dsp:txBody>
      <dsp:txXfrm>
        <a:off x="1677434" y="3747931"/>
        <a:ext cx="2688066" cy="641779"/>
      </dsp:txXfrm>
    </dsp:sp>
    <dsp:sp modelId="{7B123593-DD9B-4B28-9162-D859950A3750}">
      <dsp:nvSpPr>
        <dsp:cNvPr id="0" name=""/>
        <dsp:cNvSpPr/>
      </dsp:nvSpPr>
      <dsp:spPr>
        <a:xfrm rot="8657599">
          <a:off x="5657476" y="4647074"/>
          <a:ext cx="671626" cy="19448"/>
        </a:xfrm>
        <a:custGeom>
          <a:avLst/>
          <a:gdLst/>
          <a:ahLst/>
          <a:cxnLst/>
          <a:rect l="0" t="0" r="0" b="0"/>
          <a:pathLst>
            <a:path>
              <a:moveTo>
                <a:pt x="0" y="9724"/>
              </a:moveTo>
              <a:lnTo>
                <a:pt x="671626" y="972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976498" y="4640008"/>
        <a:ext cx="33581" cy="33581"/>
      </dsp:txXfrm>
    </dsp:sp>
    <dsp:sp modelId="{9D47756F-FC60-4799-AB05-078D9F93D5E3}">
      <dsp:nvSpPr>
        <dsp:cNvPr id="0" name=""/>
        <dsp:cNvSpPr/>
      </dsp:nvSpPr>
      <dsp:spPr>
        <a:xfrm>
          <a:off x="4930838" y="4511934"/>
          <a:ext cx="789765" cy="681713"/>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در تشریع</a:t>
          </a:r>
          <a:endParaRPr lang="fa-IR" sz="1600" kern="1200">
            <a:cs typeface="B Koodak" pitchFamily="2" charset="-78"/>
          </a:endParaRPr>
        </a:p>
      </dsp:txBody>
      <dsp:txXfrm>
        <a:off x="4950805" y="4531901"/>
        <a:ext cx="749831" cy="641779"/>
      </dsp:txXfrm>
    </dsp:sp>
    <dsp:sp modelId="{53A6AA1B-94D9-4766-AA4E-EA868F4EDA74}">
      <dsp:nvSpPr>
        <dsp:cNvPr id="0" name=""/>
        <dsp:cNvSpPr/>
      </dsp:nvSpPr>
      <dsp:spPr>
        <a:xfrm rot="10800000">
          <a:off x="4385467" y="4843067"/>
          <a:ext cx="545370" cy="19448"/>
        </a:xfrm>
        <a:custGeom>
          <a:avLst/>
          <a:gdLst/>
          <a:ahLst/>
          <a:cxnLst/>
          <a:rect l="0" t="0" r="0" b="0"/>
          <a:pathLst>
            <a:path>
              <a:moveTo>
                <a:pt x="0" y="9724"/>
              </a:moveTo>
              <a:lnTo>
                <a:pt x="545370" y="972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644519" y="4839157"/>
        <a:ext cx="27268" cy="27268"/>
      </dsp:txXfrm>
    </dsp:sp>
    <dsp:sp modelId="{BA0C1A1D-ED4D-40AF-9B37-85F7FA8B0DD2}">
      <dsp:nvSpPr>
        <dsp:cNvPr id="0" name=""/>
        <dsp:cNvSpPr/>
      </dsp:nvSpPr>
      <dsp:spPr>
        <a:xfrm>
          <a:off x="2809591" y="4511934"/>
          <a:ext cx="1575876" cy="681713"/>
        </a:xfrm>
        <a:prstGeom prst="roundRect">
          <a:avLst>
            <a:gd name="adj" fmla="val 10000"/>
          </a:avLst>
        </a:prstGeom>
        <a:gradFill rotWithShape="0">
          <a:gsLst>
            <a:gs pos="0">
              <a:schemeClr val="accent5">
                <a:hueOff val="0"/>
                <a:satOff val="0"/>
                <a:lumOff val="0"/>
                <a:alphaOff val="0"/>
                <a:tint val="35000"/>
                <a:satMod val="253000"/>
              </a:schemeClr>
            </a:gs>
            <a:gs pos="50000">
              <a:schemeClr val="accent5">
                <a:hueOff val="0"/>
                <a:satOff val="0"/>
                <a:lumOff val="0"/>
                <a:alphaOff val="0"/>
                <a:tint val="42000"/>
                <a:satMod val="255000"/>
              </a:schemeClr>
            </a:gs>
            <a:gs pos="97000">
              <a:schemeClr val="accent5">
                <a:hueOff val="0"/>
                <a:satOff val="0"/>
                <a:lumOff val="0"/>
                <a:alphaOff val="0"/>
                <a:tint val="53000"/>
                <a:satMod val="260000"/>
              </a:schemeClr>
            </a:gs>
            <a:gs pos="100000">
              <a:schemeClr val="accent5">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تکالیفی که بر دوش انسان است سهل است </a:t>
          </a:r>
          <a:endParaRPr lang="fa-IR" sz="1600" kern="1200">
            <a:cs typeface="B Koodak" pitchFamily="2" charset="-78"/>
          </a:endParaRPr>
        </a:p>
      </dsp:txBody>
      <dsp:txXfrm>
        <a:off x="2829558" y="4531901"/>
        <a:ext cx="1535942" cy="641779"/>
      </dsp:txXfrm>
    </dsp:sp>
    <dsp:sp modelId="{DBC7A2E6-6061-445B-9382-FD6C560339F0}">
      <dsp:nvSpPr>
        <dsp:cNvPr id="0" name=""/>
        <dsp:cNvSpPr/>
      </dsp:nvSpPr>
      <dsp:spPr>
        <a:xfrm rot="10800000">
          <a:off x="2264220" y="4843067"/>
          <a:ext cx="545370" cy="19448"/>
        </a:xfrm>
        <a:custGeom>
          <a:avLst/>
          <a:gdLst/>
          <a:ahLst/>
          <a:cxnLst/>
          <a:rect l="0" t="0" r="0" b="0"/>
          <a:pathLst>
            <a:path>
              <a:moveTo>
                <a:pt x="0" y="9724"/>
              </a:moveTo>
              <a:lnTo>
                <a:pt x="545370" y="972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523271" y="4839157"/>
        <a:ext cx="27268" cy="27268"/>
      </dsp:txXfrm>
    </dsp:sp>
    <dsp:sp modelId="{8A09FABD-41BB-449D-B322-AC686B74E11B}">
      <dsp:nvSpPr>
        <dsp:cNvPr id="0" name=""/>
        <dsp:cNvSpPr/>
      </dsp:nvSpPr>
      <dsp:spPr>
        <a:xfrm>
          <a:off x="180712" y="4511934"/>
          <a:ext cx="2083507" cy="681713"/>
        </a:xfrm>
        <a:prstGeom prst="roundRect">
          <a:avLst>
            <a:gd name="adj" fmla="val 10000"/>
          </a:avLst>
        </a:prstGeom>
        <a:gradFill rotWithShape="0">
          <a:gsLst>
            <a:gs pos="0">
              <a:schemeClr val="accent5">
                <a:hueOff val="0"/>
                <a:satOff val="0"/>
                <a:lumOff val="0"/>
                <a:alphaOff val="0"/>
                <a:tint val="35000"/>
                <a:satMod val="253000"/>
              </a:schemeClr>
            </a:gs>
            <a:gs pos="50000">
              <a:schemeClr val="accent5">
                <a:hueOff val="0"/>
                <a:satOff val="0"/>
                <a:lumOff val="0"/>
                <a:alphaOff val="0"/>
                <a:tint val="42000"/>
                <a:satMod val="255000"/>
              </a:schemeClr>
            </a:gs>
            <a:gs pos="97000">
              <a:schemeClr val="accent5">
                <a:hueOff val="0"/>
                <a:satOff val="0"/>
                <a:lumOff val="0"/>
                <a:alphaOff val="0"/>
                <a:tint val="53000"/>
                <a:satMod val="260000"/>
              </a:schemeClr>
            </a:gs>
            <a:gs pos="100000">
              <a:schemeClr val="accent5">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يُريدُ اللَّهُ بِكُمُ الْيُسْرَ وَ لا يُريدُ بِكُمُ الْعُسْرَ (بقره / 185)</a:t>
          </a:r>
          <a:endParaRPr lang="fa-IR" sz="1600" kern="1200">
            <a:cs typeface="B Koodak" pitchFamily="2" charset="-78"/>
          </a:endParaRPr>
        </a:p>
      </dsp:txBody>
      <dsp:txXfrm>
        <a:off x="200679" y="4531901"/>
        <a:ext cx="2043573" cy="641779"/>
      </dsp:txXfrm>
    </dsp:sp>
    <dsp:sp modelId="{F3D0F0E5-B70A-4915-BECB-5CE26405318D}">
      <dsp:nvSpPr>
        <dsp:cNvPr id="0" name=""/>
        <dsp:cNvSpPr/>
      </dsp:nvSpPr>
      <dsp:spPr>
        <a:xfrm rot="6213474">
          <a:off x="6951341" y="4496256"/>
          <a:ext cx="2326391" cy="19448"/>
        </a:xfrm>
        <a:custGeom>
          <a:avLst/>
          <a:gdLst/>
          <a:ahLst/>
          <a:cxnLst/>
          <a:rect l="0" t="0" r="0" b="0"/>
          <a:pathLst>
            <a:path>
              <a:moveTo>
                <a:pt x="0" y="9724"/>
              </a:moveTo>
              <a:lnTo>
                <a:pt x="2326391" y="9724"/>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8056377" y="4447821"/>
        <a:ext cx="116319" cy="116319"/>
      </dsp:txXfrm>
    </dsp:sp>
    <dsp:sp modelId="{D0EE83CF-4693-4188-B70E-1036C66143EA}">
      <dsp:nvSpPr>
        <dsp:cNvPr id="0" name=""/>
        <dsp:cNvSpPr/>
      </dsp:nvSpPr>
      <dsp:spPr>
        <a:xfrm>
          <a:off x="6121956" y="5295905"/>
          <a:ext cx="1719895" cy="681713"/>
        </a:xfrm>
        <a:prstGeom prst="roundRect">
          <a:avLst>
            <a:gd name="adj" fmla="val 10000"/>
          </a:avLst>
        </a:prstGeom>
        <a:gradFill rotWithShape="0">
          <a:gsLst>
            <a:gs pos="0">
              <a:schemeClr val="accent3">
                <a:hueOff val="0"/>
                <a:satOff val="0"/>
                <a:lumOff val="0"/>
                <a:alphaOff val="0"/>
                <a:tint val="35000"/>
                <a:satMod val="253000"/>
              </a:schemeClr>
            </a:gs>
            <a:gs pos="50000">
              <a:schemeClr val="accent3">
                <a:hueOff val="0"/>
                <a:satOff val="0"/>
                <a:lumOff val="0"/>
                <a:alphaOff val="0"/>
                <a:tint val="42000"/>
                <a:satMod val="255000"/>
              </a:schemeClr>
            </a:gs>
            <a:gs pos="97000">
              <a:schemeClr val="accent3">
                <a:hueOff val="0"/>
                <a:satOff val="0"/>
                <a:lumOff val="0"/>
                <a:alphaOff val="0"/>
                <a:tint val="53000"/>
                <a:satMod val="260000"/>
              </a:schemeClr>
            </a:gs>
            <a:gs pos="100000">
              <a:schemeClr val="accent3">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بنابراین رحمت الهی بر </a:t>
          </a:r>
          <a:r>
            <a:rPr lang="fa-IR" sz="1600" kern="1200" dirty="0" smtClean="0">
              <a:cs typeface="B Koodak" pitchFamily="2" charset="-78"/>
            </a:rPr>
            <a:t>غضبش </a:t>
          </a:r>
          <a:r>
            <a:rPr lang="fa-IR" sz="1600" kern="1200" dirty="0" smtClean="0">
              <a:cs typeface="B Koodak" pitchFamily="2" charset="-78"/>
            </a:rPr>
            <a:t>سبقت دارد</a:t>
          </a:r>
          <a:endParaRPr lang="fa-IR" sz="1600" kern="1200" dirty="0">
            <a:cs typeface="B Koodak" pitchFamily="2" charset="-78"/>
          </a:endParaRPr>
        </a:p>
      </dsp:txBody>
      <dsp:txXfrm>
        <a:off x="6141923" y="5315872"/>
        <a:ext cx="1679961" cy="641779"/>
      </dsp:txXfrm>
    </dsp:sp>
    <dsp:sp modelId="{27C4E766-7F60-4F19-BEB3-CECD6AC71CCC}">
      <dsp:nvSpPr>
        <dsp:cNvPr id="0" name=""/>
        <dsp:cNvSpPr/>
      </dsp:nvSpPr>
      <dsp:spPr>
        <a:xfrm rot="10800000">
          <a:off x="5576585" y="5627038"/>
          <a:ext cx="545370" cy="19448"/>
        </a:xfrm>
        <a:custGeom>
          <a:avLst/>
          <a:gdLst/>
          <a:ahLst/>
          <a:cxnLst/>
          <a:rect l="0" t="0" r="0" b="0"/>
          <a:pathLst>
            <a:path>
              <a:moveTo>
                <a:pt x="0" y="9724"/>
              </a:moveTo>
              <a:lnTo>
                <a:pt x="545370" y="972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835636" y="5623128"/>
        <a:ext cx="27268" cy="27268"/>
      </dsp:txXfrm>
    </dsp:sp>
    <dsp:sp modelId="{4F9A1145-CEF3-4A26-9E61-11838E1BD368}">
      <dsp:nvSpPr>
        <dsp:cNvPr id="0" name=""/>
        <dsp:cNvSpPr/>
      </dsp:nvSpPr>
      <dsp:spPr>
        <a:xfrm>
          <a:off x="4213157" y="5295905"/>
          <a:ext cx="1363427" cy="681713"/>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 يَا مَنْ سَبَقَتْ رَحْمَتُهُ غَضَبَه‏</a:t>
          </a:r>
          <a:endParaRPr lang="fa-IR" sz="1600" kern="1200">
            <a:cs typeface="B Koodak" pitchFamily="2" charset="-78"/>
          </a:endParaRPr>
        </a:p>
      </dsp:txBody>
      <dsp:txXfrm>
        <a:off x="4233124" y="5315872"/>
        <a:ext cx="1323493" cy="641779"/>
      </dsp:txXfrm>
    </dsp:sp>
    <dsp:sp modelId="{04CED16E-E6CC-4CEC-B057-73D297D94E06}">
      <dsp:nvSpPr>
        <dsp:cNvPr id="0" name=""/>
        <dsp:cNvSpPr/>
      </dsp:nvSpPr>
      <dsp:spPr>
        <a:xfrm rot="10800000">
          <a:off x="3667786" y="5627038"/>
          <a:ext cx="545370" cy="19448"/>
        </a:xfrm>
        <a:custGeom>
          <a:avLst/>
          <a:gdLst/>
          <a:ahLst/>
          <a:cxnLst/>
          <a:rect l="0" t="0" r="0" b="0"/>
          <a:pathLst>
            <a:path>
              <a:moveTo>
                <a:pt x="0" y="9724"/>
              </a:moveTo>
              <a:lnTo>
                <a:pt x="545370" y="9724"/>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3926838" y="5623128"/>
        <a:ext cx="27268" cy="27268"/>
      </dsp:txXfrm>
    </dsp:sp>
    <dsp:sp modelId="{3B134AC7-26EF-4E8D-A3CD-91141261804E}">
      <dsp:nvSpPr>
        <dsp:cNvPr id="0" name=""/>
        <dsp:cNvSpPr/>
      </dsp:nvSpPr>
      <dsp:spPr>
        <a:xfrm>
          <a:off x="502944" y="5295905"/>
          <a:ext cx="3164842" cy="681713"/>
        </a:xfrm>
        <a:prstGeom prst="roundRect">
          <a:avLst>
            <a:gd name="adj" fmla="val 10000"/>
          </a:avLst>
        </a:prstGeom>
        <a:gradFill rotWithShape="0">
          <a:gsLst>
            <a:gs pos="0">
              <a:schemeClr val="accent5">
                <a:hueOff val="0"/>
                <a:satOff val="0"/>
                <a:lumOff val="0"/>
                <a:alphaOff val="0"/>
                <a:tint val="35000"/>
                <a:satMod val="253000"/>
              </a:schemeClr>
            </a:gs>
            <a:gs pos="50000">
              <a:schemeClr val="accent5">
                <a:hueOff val="0"/>
                <a:satOff val="0"/>
                <a:lumOff val="0"/>
                <a:alphaOff val="0"/>
                <a:tint val="42000"/>
                <a:satMod val="255000"/>
              </a:schemeClr>
            </a:gs>
            <a:gs pos="97000">
              <a:schemeClr val="accent5">
                <a:hueOff val="0"/>
                <a:satOff val="0"/>
                <a:lumOff val="0"/>
                <a:alphaOff val="0"/>
                <a:tint val="53000"/>
                <a:satMod val="260000"/>
              </a:schemeClr>
            </a:gs>
            <a:gs pos="100000">
              <a:schemeClr val="accent5">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این تقدم رحمت در اموری متبلو است که در این درس به برخی از آنها اشاره می کنیم</a:t>
          </a:r>
          <a:endParaRPr lang="fa-IR" sz="1600" kern="1200" dirty="0">
            <a:cs typeface="B Koodak" pitchFamily="2" charset="-78"/>
          </a:endParaRPr>
        </a:p>
      </dsp:txBody>
      <dsp:txXfrm>
        <a:off x="522911" y="5315872"/>
        <a:ext cx="3124908" cy="6417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8A798B-9D9D-4BF7-B847-4DEC8963D5D0}">
      <dsp:nvSpPr>
        <dsp:cNvPr id="0" name=""/>
        <dsp:cNvSpPr/>
      </dsp:nvSpPr>
      <dsp:spPr>
        <a:xfrm>
          <a:off x="6186418" y="2222800"/>
          <a:ext cx="1109847" cy="964598"/>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خداوند متعال بر معادل ثواب می افزاید</a:t>
          </a:r>
          <a:endParaRPr lang="fa-IR" sz="1600" kern="1200" dirty="0">
            <a:cs typeface="B Koodak" pitchFamily="2" charset="-78"/>
          </a:endParaRPr>
        </a:p>
      </dsp:txBody>
      <dsp:txXfrm>
        <a:off x="6214670" y="2251052"/>
        <a:ext cx="1053343" cy="908094"/>
      </dsp:txXfrm>
    </dsp:sp>
    <dsp:sp modelId="{FD70A397-546D-4803-863D-D0104490947C}">
      <dsp:nvSpPr>
        <dsp:cNvPr id="0" name=""/>
        <dsp:cNvSpPr/>
      </dsp:nvSpPr>
      <dsp:spPr>
        <a:xfrm rot="15049260">
          <a:off x="4626104" y="1579765"/>
          <a:ext cx="2348950" cy="32092"/>
        </a:xfrm>
        <a:custGeom>
          <a:avLst/>
          <a:gdLst/>
          <a:ahLst/>
          <a:cxnLst/>
          <a:rect l="0" t="0" r="0" b="0"/>
          <a:pathLst>
            <a:path>
              <a:moveTo>
                <a:pt x="0" y="16046"/>
              </a:moveTo>
              <a:lnTo>
                <a:pt x="2348950" y="160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626104" y="1537088"/>
        <a:ext cx="2348950" cy="117447"/>
      </dsp:txXfrm>
    </dsp:sp>
    <dsp:sp modelId="{983DC00F-1386-491A-AF76-F4E89FFC867A}">
      <dsp:nvSpPr>
        <dsp:cNvPr id="0" name=""/>
        <dsp:cNvSpPr/>
      </dsp:nvSpPr>
      <dsp:spPr>
        <a:xfrm>
          <a:off x="593813" y="4225"/>
          <a:ext cx="4820926" cy="964598"/>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مَنْ جاءَ بِالْحَسَنَةِ فَلَهُ خَيْرٌ مِنْها وَ هُمْ مِنْ فَزَعٍ يَوْمَئِذٍ آمِنُونَ (نمل / 89)</a:t>
          </a:r>
          <a:endParaRPr lang="fa-IR" sz="1600" kern="1200">
            <a:cs typeface="B Koodak" pitchFamily="2" charset="-78"/>
          </a:endParaRPr>
        </a:p>
      </dsp:txBody>
      <dsp:txXfrm>
        <a:off x="622065" y="32477"/>
        <a:ext cx="4764422" cy="908094"/>
      </dsp:txXfrm>
    </dsp:sp>
    <dsp:sp modelId="{54AD76E4-D922-4832-8C47-C4BBF28EA19A}">
      <dsp:nvSpPr>
        <dsp:cNvPr id="0" name=""/>
        <dsp:cNvSpPr/>
      </dsp:nvSpPr>
      <dsp:spPr>
        <a:xfrm rot="14110531">
          <a:off x="5124930" y="2134409"/>
          <a:ext cx="1351298" cy="32092"/>
        </a:xfrm>
        <a:custGeom>
          <a:avLst/>
          <a:gdLst/>
          <a:ahLst/>
          <a:cxnLst/>
          <a:rect l="0" t="0" r="0" b="0"/>
          <a:pathLst>
            <a:path>
              <a:moveTo>
                <a:pt x="0" y="16046"/>
              </a:moveTo>
              <a:lnTo>
                <a:pt x="1351298" y="160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124930" y="2116673"/>
        <a:ext cx="1351298" cy="67564"/>
      </dsp:txXfrm>
    </dsp:sp>
    <dsp:sp modelId="{FB89792C-0D88-449C-A1D8-988AF1F205F9}">
      <dsp:nvSpPr>
        <dsp:cNvPr id="0" name=""/>
        <dsp:cNvSpPr/>
      </dsp:nvSpPr>
      <dsp:spPr>
        <a:xfrm>
          <a:off x="593813" y="1113513"/>
          <a:ext cx="4820926" cy="964598"/>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مَنْ يَقْتَرِفْ حَسَنَةً نَزِدْ لَهُ فيها حُسْناً إِنَّ اللَّهَ غَفُورٌ شَكُورٌ (شوری / 23)</a:t>
          </a:r>
          <a:endParaRPr lang="fa-IR" sz="1600" kern="1200">
            <a:cs typeface="B Koodak" pitchFamily="2" charset="-78"/>
          </a:endParaRPr>
        </a:p>
      </dsp:txBody>
      <dsp:txXfrm>
        <a:off x="622065" y="1141765"/>
        <a:ext cx="4764422" cy="908094"/>
      </dsp:txXfrm>
    </dsp:sp>
    <dsp:sp modelId="{0B259759-599B-4ADF-8301-A88907C8B7A2}">
      <dsp:nvSpPr>
        <dsp:cNvPr id="0" name=""/>
        <dsp:cNvSpPr/>
      </dsp:nvSpPr>
      <dsp:spPr>
        <a:xfrm rot="10800000">
          <a:off x="5414740" y="2689053"/>
          <a:ext cx="771678" cy="32092"/>
        </a:xfrm>
        <a:custGeom>
          <a:avLst/>
          <a:gdLst/>
          <a:ahLst/>
          <a:cxnLst/>
          <a:rect l="0" t="0" r="0" b="0"/>
          <a:pathLst>
            <a:path>
              <a:moveTo>
                <a:pt x="0" y="16046"/>
              </a:moveTo>
              <a:lnTo>
                <a:pt x="771678" y="160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414740" y="2685808"/>
        <a:ext cx="771678" cy="38583"/>
      </dsp:txXfrm>
    </dsp:sp>
    <dsp:sp modelId="{70EA58AC-5D81-4D5D-9E5C-E5B63A37881D}">
      <dsp:nvSpPr>
        <dsp:cNvPr id="0" name=""/>
        <dsp:cNvSpPr/>
      </dsp:nvSpPr>
      <dsp:spPr>
        <a:xfrm>
          <a:off x="593813" y="2222800"/>
          <a:ext cx="4820926" cy="964598"/>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لِلَّذينَ أَحْسَنُوا الْحُسْنى‏ وَ زِيادَةٌ (یونس / 26)</a:t>
          </a:r>
          <a:endParaRPr lang="fa-IR" sz="1600" kern="1200">
            <a:cs typeface="B Koodak" pitchFamily="2" charset="-78"/>
          </a:endParaRPr>
        </a:p>
      </dsp:txBody>
      <dsp:txXfrm>
        <a:off x="622065" y="2251052"/>
        <a:ext cx="4764422" cy="908094"/>
      </dsp:txXfrm>
    </dsp:sp>
    <dsp:sp modelId="{1AB6E3A6-288A-4FFE-9B2B-8AF867CDF033}">
      <dsp:nvSpPr>
        <dsp:cNvPr id="0" name=""/>
        <dsp:cNvSpPr/>
      </dsp:nvSpPr>
      <dsp:spPr>
        <a:xfrm rot="7489469">
          <a:off x="5124930" y="3243697"/>
          <a:ext cx="1351298" cy="32092"/>
        </a:xfrm>
        <a:custGeom>
          <a:avLst/>
          <a:gdLst/>
          <a:ahLst/>
          <a:cxnLst/>
          <a:rect l="0" t="0" r="0" b="0"/>
          <a:pathLst>
            <a:path>
              <a:moveTo>
                <a:pt x="0" y="16046"/>
              </a:moveTo>
              <a:lnTo>
                <a:pt x="1351298" y="160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5124930" y="3225961"/>
        <a:ext cx="1351298" cy="67564"/>
      </dsp:txXfrm>
    </dsp:sp>
    <dsp:sp modelId="{6399C6A5-4A40-4A6D-8EBE-1AE4D0E590AF}">
      <dsp:nvSpPr>
        <dsp:cNvPr id="0" name=""/>
        <dsp:cNvSpPr/>
      </dsp:nvSpPr>
      <dsp:spPr>
        <a:xfrm>
          <a:off x="593813" y="3332088"/>
          <a:ext cx="4820926" cy="964598"/>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إِنَّ اللَّهَ لا يَظْلِمُ مِثْقالَ ذَرَّةٍ وَ إِنْ تَكُ حَسَنَةً يُضاعِفْها وَ                           يُؤْتِ مِنْ لَدُنْهُ أَجْراً عَظيماً (نساء / 40)</a:t>
          </a:r>
          <a:endParaRPr lang="fa-IR" sz="1600" kern="1200" dirty="0">
            <a:cs typeface="B Koodak" pitchFamily="2" charset="-78"/>
          </a:endParaRPr>
        </a:p>
      </dsp:txBody>
      <dsp:txXfrm>
        <a:off x="622065" y="3360340"/>
        <a:ext cx="4764422" cy="908094"/>
      </dsp:txXfrm>
    </dsp:sp>
    <dsp:sp modelId="{847FAC8B-9193-4101-9394-A83D86C911E4}">
      <dsp:nvSpPr>
        <dsp:cNvPr id="0" name=""/>
        <dsp:cNvSpPr/>
      </dsp:nvSpPr>
      <dsp:spPr>
        <a:xfrm rot="6550740">
          <a:off x="4626104" y="3798341"/>
          <a:ext cx="2348950" cy="32092"/>
        </a:xfrm>
        <a:custGeom>
          <a:avLst/>
          <a:gdLst/>
          <a:ahLst/>
          <a:cxnLst/>
          <a:rect l="0" t="0" r="0" b="0"/>
          <a:pathLst>
            <a:path>
              <a:moveTo>
                <a:pt x="0" y="16046"/>
              </a:moveTo>
              <a:lnTo>
                <a:pt x="2348950" y="1604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solidFill>
              <a:schemeClr val="tx1"/>
            </a:solidFill>
            <a:cs typeface="B Koodak" pitchFamily="2" charset="-78"/>
          </a:endParaRPr>
        </a:p>
      </dsp:txBody>
      <dsp:txXfrm rot="10800000">
        <a:off x="4626104" y="3755664"/>
        <a:ext cx="2348950" cy="117447"/>
      </dsp:txXfrm>
    </dsp:sp>
    <dsp:sp modelId="{80B8F2AF-EA9B-46BC-B510-BAD77668062C}">
      <dsp:nvSpPr>
        <dsp:cNvPr id="0" name=""/>
        <dsp:cNvSpPr/>
      </dsp:nvSpPr>
      <dsp:spPr>
        <a:xfrm>
          <a:off x="593813" y="4441376"/>
          <a:ext cx="4820926" cy="964598"/>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مَنْ جاءَ بِالْحَسَنَةِ فَلَهُ عَشْرُ أَمْثالِها وَ مَنْ جاءَ بِالسَّيِّئَةِ                                فَلا يُجْزى‏ إِلاَّ مِثْلَها وَ هُمْ لا يُظْلَمُونَ (انعام / 160)</a:t>
          </a:r>
          <a:endParaRPr lang="fa-IR" sz="1600" kern="1200" dirty="0">
            <a:cs typeface="B Koodak" pitchFamily="2" charset="-78"/>
          </a:endParaRPr>
        </a:p>
      </dsp:txBody>
      <dsp:txXfrm>
        <a:off x="622065" y="4469628"/>
        <a:ext cx="4764422" cy="9080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CF26B0-B1CB-495E-A62B-A2752E514063}">
      <dsp:nvSpPr>
        <dsp:cNvPr id="0" name=""/>
        <dsp:cNvSpPr/>
      </dsp:nvSpPr>
      <dsp:spPr>
        <a:xfrm>
          <a:off x="5608628" y="332657"/>
          <a:ext cx="3320235" cy="875198"/>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خداوند متعال به شرط ترک گناهان بزرگ گناهان کوچک را می آمرزد</a:t>
          </a:r>
          <a:endParaRPr lang="fa-IR" sz="1600" kern="1200" dirty="0">
            <a:cs typeface="B Koodak" pitchFamily="2" charset="-78"/>
          </a:endParaRPr>
        </a:p>
      </dsp:txBody>
      <dsp:txXfrm>
        <a:off x="5634262" y="358291"/>
        <a:ext cx="3268967" cy="823930"/>
      </dsp:txXfrm>
    </dsp:sp>
    <dsp:sp modelId="{7C039DE7-3DFE-49C2-A7A9-FA1196633E31}">
      <dsp:nvSpPr>
        <dsp:cNvPr id="0" name=""/>
        <dsp:cNvSpPr/>
      </dsp:nvSpPr>
      <dsp:spPr>
        <a:xfrm rot="10800000">
          <a:off x="4479085" y="746768"/>
          <a:ext cx="1129543" cy="46975"/>
        </a:xfrm>
        <a:custGeom>
          <a:avLst/>
          <a:gdLst/>
          <a:ahLst/>
          <a:cxnLst/>
          <a:rect l="0" t="0" r="0" b="0"/>
          <a:pathLst>
            <a:path>
              <a:moveTo>
                <a:pt x="0" y="23487"/>
              </a:moveTo>
              <a:lnTo>
                <a:pt x="1129543" y="2348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015618" y="742017"/>
        <a:ext cx="56477" cy="56477"/>
      </dsp:txXfrm>
    </dsp:sp>
    <dsp:sp modelId="{ED60C522-DE08-419F-AC77-F226DB1E381C}">
      <dsp:nvSpPr>
        <dsp:cNvPr id="0" name=""/>
        <dsp:cNvSpPr/>
      </dsp:nvSpPr>
      <dsp:spPr>
        <a:xfrm>
          <a:off x="4823" y="332657"/>
          <a:ext cx="4474261" cy="875198"/>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إِنْ تَجْتَنِبُوا كَبائِرَ ما تُنْهَوْنَ عَنْهُ نُكَفِّرْ عَنْكُمْ سَيِّئاتِكُمْ وَ نُدْخِلْكُمْ مُدْخَلاً كَريماً (نساء / 31)</a:t>
          </a:r>
          <a:endParaRPr lang="fa-IR" sz="1600" kern="1200">
            <a:cs typeface="B Koodak" pitchFamily="2" charset="-78"/>
          </a:endParaRPr>
        </a:p>
      </dsp:txBody>
      <dsp:txXfrm>
        <a:off x="30457" y="358291"/>
        <a:ext cx="4422993" cy="823930"/>
      </dsp:txXfrm>
    </dsp:sp>
    <dsp:sp modelId="{A2C74154-61E1-4DE9-852B-BD60EA84F54B}">
      <dsp:nvSpPr>
        <dsp:cNvPr id="0" name=""/>
        <dsp:cNvSpPr/>
      </dsp:nvSpPr>
      <dsp:spPr>
        <a:xfrm>
          <a:off x="7986090" y="1791207"/>
          <a:ext cx="942773" cy="606056"/>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بنابراین</a:t>
          </a:r>
          <a:endParaRPr lang="fa-IR" sz="1600" kern="1200">
            <a:cs typeface="B Koodak" pitchFamily="2" charset="-78"/>
          </a:endParaRPr>
        </a:p>
      </dsp:txBody>
      <dsp:txXfrm>
        <a:off x="8003841" y="1808958"/>
        <a:ext cx="907271" cy="570554"/>
      </dsp:txXfrm>
    </dsp:sp>
    <dsp:sp modelId="{47ABB8AD-FFCA-4FED-AC9A-7C5C7958096F}">
      <dsp:nvSpPr>
        <dsp:cNvPr id="0" name=""/>
        <dsp:cNvSpPr/>
      </dsp:nvSpPr>
      <dsp:spPr>
        <a:xfrm rot="11943563">
          <a:off x="6823791" y="1875626"/>
          <a:ext cx="1195055" cy="46975"/>
        </a:xfrm>
        <a:custGeom>
          <a:avLst/>
          <a:gdLst/>
          <a:ahLst/>
          <a:cxnLst/>
          <a:rect l="0" t="0" r="0" b="0"/>
          <a:pathLst>
            <a:path>
              <a:moveTo>
                <a:pt x="0" y="23487"/>
              </a:moveTo>
              <a:lnTo>
                <a:pt x="1195055" y="2348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91442" y="1869238"/>
        <a:ext cx="59752" cy="59752"/>
      </dsp:txXfrm>
    </dsp:sp>
    <dsp:sp modelId="{F3910670-97C6-42FB-AC48-1F2B9F9ACA89}">
      <dsp:nvSpPr>
        <dsp:cNvPr id="0" name=""/>
        <dsp:cNvSpPr/>
      </dsp:nvSpPr>
      <dsp:spPr>
        <a:xfrm>
          <a:off x="5524844" y="1462793"/>
          <a:ext cx="1331703" cy="482399"/>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گناهان کبیره</a:t>
          </a:r>
          <a:endParaRPr lang="fa-IR" sz="1600" kern="1200">
            <a:cs typeface="B Koodak" pitchFamily="2" charset="-78"/>
          </a:endParaRPr>
        </a:p>
      </dsp:txBody>
      <dsp:txXfrm>
        <a:off x="5538973" y="1476922"/>
        <a:ext cx="1303445" cy="454141"/>
      </dsp:txXfrm>
    </dsp:sp>
    <dsp:sp modelId="{EE9F070E-08EB-4418-860A-7964895D912C}">
      <dsp:nvSpPr>
        <dsp:cNvPr id="0" name=""/>
        <dsp:cNvSpPr/>
      </dsp:nvSpPr>
      <dsp:spPr>
        <a:xfrm rot="10800000">
          <a:off x="4395301" y="1680505"/>
          <a:ext cx="1129543" cy="46975"/>
        </a:xfrm>
        <a:custGeom>
          <a:avLst/>
          <a:gdLst/>
          <a:ahLst/>
          <a:cxnLst/>
          <a:rect l="0" t="0" r="0" b="0"/>
          <a:pathLst>
            <a:path>
              <a:moveTo>
                <a:pt x="0" y="23487"/>
              </a:moveTo>
              <a:lnTo>
                <a:pt x="1129543" y="23487"/>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931834" y="1675754"/>
        <a:ext cx="56477" cy="56477"/>
      </dsp:txXfrm>
    </dsp:sp>
    <dsp:sp modelId="{3D4311CA-A185-4D9B-B922-F15631A0217E}">
      <dsp:nvSpPr>
        <dsp:cNvPr id="0" name=""/>
        <dsp:cNvSpPr/>
      </dsp:nvSpPr>
      <dsp:spPr>
        <a:xfrm>
          <a:off x="499196" y="1419644"/>
          <a:ext cx="3896104" cy="568696"/>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با توبه آمرزیده می شوند</a:t>
          </a:r>
          <a:endParaRPr lang="fa-IR" sz="1600" kern="1200">
            <a:cs typeface="B Koodak" pitchFamily="2" charset="-78"/>
          </a:endParaRPr>
        </a:p>
      </dsp:txBody>
      <dsp:txXfrm>
        <a:off x="515853" y="1436301"/>
        <a:ext cx="3862790" cy="535382"/>
      </dsp:txXfrm>
    </dsp:sp>
    <dsp:sp modelId="{F9A5E42D-FBCE-462F-AC73-20A9537EAB12}">
      <dsp:nvSpPr>
        <dsp:cNvPr id="0" name=""/>
        <dsp:cNvSpPr/>
      </dsp:nvSpPr>
      <dsp:spPr>
        <a:xfrm rot="9656437">
          <a:off x="6823791" y="2265869"/>
          <a:ext cx="1195055" cy="46975"/>
        </a:xfrm>
        <a:custGeom>
          <a:avLst/>
          <a:gdLst/>
          <a:ahLst/>
          <a:cxnLst/>
          <a:rect l="0" t="0" r="0" b="0"/>
          <a:pathLst>
            <a:path>
              <a:moveTo>
                <a:pt x="0" y="23487"/>
              </a:moveTo>
              <a:lnTo>
                <a:pt x="1195055" y="2348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391442" y="2259481"/>
        <a:ext cx="59752" cy="59752"/>
      </dsp:txXfrm>
    </dsp:sp>
    <dsp:sp modelId="{AA97A525-E34C-4099-953A-74D4E4D2B624}">
      <dsp:nvSpPr>
        <dsp:cNvPr id="0" name=""/>
        <dsp:cNvSpPr/>
      </dsp:nvSpPr>
      <dsp:spPr>
        <a:xfrm>
          <a:off x="5524844" y="2243279"/>
          <a:ext cx="1331703" cy="482399"/>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گناهان صغیره</a:t>
          </a:r>
          <a:endParaRPr lang="fa-IR" sz="1600" kern="1200">
            <a:cs typeface="B Koodak" pitchFamily="2" charset="-78"/>
          </a:endParaRPr>
        </a:p>
      </dsp:txBody>
      <dsp:txXfrm>
        <a:off x="5538973" y="2257408"/>
        <a:ext cx="1303445" cy="454141"/>
      </dsp:txXfrm>
    </dsp:sp>
    <dsp:sp modelId="{7D498B7F-2994-4622-86D3-DBD4EA13C216}">
      <dsp:nvSpPr>
        <dsp:cNvPr id="0" name=""/>
        <dsp:cNvSpPr/>
      </dsp:nvSpPr>
      <dsp:spPr>
        <a:xfrm rot="10800000">
          <a:off x="4395301" y="2460991"/>
          <a:ext cx="1129543" cy="46975"/>
        </a:xfrm>
        <a:custGeom>
          <a:avLst/>
          <a:gdLst/>
          <a:ahLst/>
          <a:cxnLst/>
          <a:rect l="0" t="0" r="0" b="0"/>
          <a:pathLst>
            <a:path>
              <a:moveTo>
                <a:pt x="0" y="23487"/>
              </a:moveTo>
              <a:lnTo>
                <a:pt x="1129543" y="23487"/>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4931834" y="2456240"/>
        <a:ext cx="56477" cy="56477"/>
      </dsp:txXfrm>
    </dsp:sp>
    <dsp:sp modelId="{EFED8DD9-1052-4DD5-89DB-DB7D29C9F06F}">
      <dsp:nvSpPr>
        <dsp:cNvPr id="0" name=""/>
        <dsp:cNvSpPr/>
      </dsp:nvSpPr>
      <dsp:spPr>
        <a:xfrm>
          <a:off x="499196" y="2200130"/>
          <a:ext cx="3896104" cy="568696"/>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حتی بدون توبه تنها با ترک کبائر آمرزیده می شوند</a:t>
          </a:r>
          <a:endParaRPr lang="fa-IR" sz="1600" kern="1200">
            <a:cs typeface="B Koodak" pitchFamily="2" charset="-78"/>
          </a:endParaRPr>
        </a:p>
      </dsp:txBody>
      <dsp:txXfrm>
        <a:off x="515853" y="2216787"/>
        <a:ext cx="3862790" cy="535382"/>
      </dsp:txXfrm>
    </dsp:sp>
    <dsp:sp modelId="{247EA8DA-3177-4966-A41C-6196BE5FA24C}">
      <dsp:nvSpPr>
        <dsp:cNvPr id="0" name=""/>
        <dsp:cNvSpPr/>
      </dsp:nvSpPr>
      <dsp:spPr>
        <a:xfrm>
          <a:off x="7791527" y="3781399"/>
          <a:ext cx="1137336" cy="495361"/>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عبارت علامه</a:t>
          </a:r>
          <a:endParaRPr lang="fa-IR" sz="1600" kern="1200">
            <a:cs typeface="B Koodak" pitchFamily="2" charset="-78"/>
          </a:endParaRPr>
        </a:p>
      </dsp:txBody>
      <dsp:txXfrm>
        <a:off x="7806036" y="3795908"/>
        <a:ext cx="1108318" cy="466343"/>
      </dsp:txXfrm>
    </dsp:sp>
    <dsp:sp modelId="{3CAF0EC5-D8DB-452B-8CF9-631230929A22}">
      <dsp:nvSpPr>
        <dsp:cNvPr id="0" name=""/>
        <dsp:cNvSpPr/>
      </dsp:nvSpPr>
      <dsp:spPr>
        <a:xfrm rot="10800000">
          <a:off x="6661983" y="4005592"/>
          <a:ext cx="1129543" cy="46975"/>
        </a:xfrm>
        <a:custGeom>
          <a:avLst/>
          <a:gdLst/>
          <a:ahLst/>
          <a:cxnLst/>
          <a:rect l="0" t="0" r="0" b="0"/>
          <a:pathLst>
            <a:path>
              <a:moveTo>
                <a:pt x="0" y="23487"/>
              </a:moveTo>
              <a:lnTo>
                <a:pt x="1129543" y="23487"/>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7198516" y="4000841"/>
        <a:ext cx="56477" cy="56477"/>
      </dsp:txXfrm>
    </dsp:sp>
    <dsp:sp modelId="{0E1EF89D-96C6-455E-A8EF-044956AAD0D4}">
      <dsp:nvSpPr>
        <dsp:cNvPr id="0" name=""/>
        <dsp:cNvSpPr/>
      </dsp:nvSpPr>
      <dsp:spPr>
        <a:xfrm>
          <a:off x="697375" y="2980616"/>
          <a:ext cx="5964608" cy="2096926"/>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العصيان و التمرد كيفما كان كبير و أمر عظيم بالنظر إلى ضعف المخلوق المربوب في جنب الله عظم سلطانه غير أن القياس في هذا الاعتبار إنما هو بين الإنسان و ربه لا بين معصية و معصية فلا منافاة بين كون كل معصية كبيرة باعتبار و بين كون بعض المعاصي صغيرة باعتبار آخر. و كبر المعصية إنما يتحقق بأهمية النهي عنها إذا قيس إلى النهي المتعلق بغيرها و لا يخلو قوله تعالى: ما تُنْهَوْنَ عَنْهُ، من إشعار أو دلالة على ذلك، و الدليل على أهمية النهي تشديد الخطاب بإصرار فيه أو تهديد بعذاب من النار و نحو ذلك.</a:t>
          </a:r>
          <a:endParaRPr lang="fa-IR" sz="1600" kern="1200" dirty="0">
            <a:cs typeface="B Koodak" pitchFamily="2" charset="-78"/>
          </a:endParaRPr>
        </a:p>
      </dsp:txBody>
      <dsp:txXfrm>
        <a:off x="758792" y="3042033"/>
        <a:ext cx="5841774" cy="197409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472CE-7A7A-4B9E-A638-569C71751219}">
      <dsp:nvSpPr>
        <dsp:cNvPr id="0" name=""/>
        <dsp:cNvSpPr/>
      </dsp:nvSpPr>
      <dsp:spPr>
        <a:xfrm>
          <a:off x="5470946" y="1314048"/>
          <a:ext cx="2020933" cy="1010466"/>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dirty="0" smtClean="0">
              <a:cs typeface="B Koodak" pitchFamily="2" charset="-78"/>
            </a:rPr>
            <a:t>خداوند متعال استغفار فرشتگان و بندگان برگزیده را در حق مومنان می پذیرد</a:t>
          </a:r>
          <a:endParaRPr lang="fa-IR" sz="1600" kern="1200" dirty="0">
            <a:cs typeface="B Koodak" pitchFamily="2" charset="-78"/>
          </a:endParaRPr>
        </a:p>
      </dsp:txBody>
      <dsp:txXfrm>
        <a:off x="5500542" y="1343644"/>
        <a:ext cx="1961741" cy="951274"/>
      </dsp:txXfrm>
    </dsp:sp>
    <dsp:sp modelId="{F956DA66-FCDE-4012-B7C5-64AA7D99685D}">
      <dsp:nvSpPr>
        <dsp:cNvPr id="0" name=""/>
        <dsp:cNvSpPr/>
      </dsp:nvSpPr>
      <dsp:spPr>
        <a:xfrm rot="13753414">
          <a:off x="4447893" y="1331693"/>
          <a:ext cx="1237730" cy="37887"/>
        </a:xfrm>
        <a:custGeom>
          <a:avLst/>
          <a:gdLst/>
          <a:ahLst/>
          <a:cxnLst/>
          <a:rect l="0" t="0" r="0" b="0"/>
          <a:pathLst>
            <a:path>
              <a:moveTo>
                <a:pt x="0" y="18943"/>
              </a:moveTo>
              <a:lnTo>
                <a:pt x="1237730" y="1894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035816" y="1319693"/>
        <a:ext cx="61886" cy="61886"/>
      </dsp:txXfrm>
    </dsp:sp>
    <dsp:sp modelId="{D113E664-4C1B-4586-943B-953A20188270}">
      <dsp:nvSpPr>
        <dsp:cNvPr id="0" name=""/>
        <dsp:cNvSpPr/>
      </dsp:nvSpPr>
      <dsp:spPr>
        <a:xfrm>
          <a:off x="6200" y="489133"/>
          <a:ext cx="4656372" cy="785718"/>
        </a:xfrm>
        <a:prstGeom prst="roundRect">
          <a:avLst>
            <a:gd name="adj" fmla="val 10000"/>
          </a:avLst>
        </a:prstGeom>
        <a:gradFill rotWithShape="0">
          <a:gsLst>
            <a:gs pos="0">
              <a:schemeClr val="accent3">
                <a:hueOff val="0"/>
                <a:satOff val="0"/>
                <a:lumOff val="0"/>
                <a:alphaOff val="0"/>
                <a:tint val="35000"/>
                <a:satMod val="253000"/>
              </a:schemeClr>
            </a:gs>
            <a:gs pos="50000">
              <a:schemeClr val="accent3">
                <a:hueOff val="0"/>
                <a:satOff val="0"/>
                <a:lumOff val="0"/>
                <a:alphaOff val="0"/>
                <a:tint val="42000"/>
                <a:satMod val="255000"/>
              </a:schemeClr>
            </a:gs>
            <a:gs pos="97000">
              <a:schemeClr val="accent3">
                <a:hueOff val="0"/>
                <a:satOff val="0"/>
                <a:lumOff val="0"/>
                <a:alphaOff val="0"/>
                <a:tint val="53000"/>
                <a:satMod val="260000"/>
              </a:schemeClr>
            </a:gs>
            <a:gs pos="100000">
              <a:schemeClr val="accent3">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الَّذِينَ يحَْمِلُونَ الْعَرْشَ وَ مَنْ حَوْلَهُ يُسَبِّحُونَ بحَِمْدِ رَبهِِّمْ وَ يُؤْمِنُونَ بِهِ وَ يَسْتَغْفِرُونَ لِلَّذِينَ ءَامَنُواْ (غافر / 7)</a:t>
          </a:r>
          <a:endParaRPr lang="fa-IR" sz="1600" kern="1200">
            <a:cs typeface="B Koodak" pitchFamily="2" charset="-78"/>
          </a:endParaRPr>
        </a:p>
      </dsp:txBody>
      <dsp:txXfrm>
        <a:off x="29213" y="512146"/>
        <a:ext cx="4610346" cy="739692"/>
      </dsp:txXfrm>
    </dsp:sp>
    <dsp:sp modelId="{66758DE8-B2F3-4661-8F0A-E35875CEFBE6}">
      <dsp:nvSpPr>
        <dsp:cNvPr id="0" name=""/>
        <dsp:cNvSpPr/>
      </dsp:nvSpPr>
      <dsp:spPr>
        <a:xfrm rot="10800000">
          <a:off x="4662572" y="1800337"/>
          <a:ext cx="808373" cy="37887"/>
        </a:xfrm>
        <a:custGeom>
          <a:avLst/>
          <a:gdLst/>
          <a:ahLst/>
          <a:cxnLst/>
          <a:rect l="0" t="0" r="0" b="0"/>
          <a:pathLst>
            <a:path>
              <a:moveTo>
                <a:pt x="0" y="18943"/>
              </a:moveTo>
              <a:lnTo>
                <a:pt x="808373" y="1894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046550" y="1799072"/>
        <a:ext cx="40418" cy="40418"/>
      </dsp:txXfrm>
    </dsp:sp>
    <dsp:sp modelId="{27133028-5BF6-4A45-A59B-2837C9A9B881}">
      <dsp:nvSpPr>
        <dsp:cNvPr id="0" name=""/>
        <dsp:cNvSpPr/>
      </dsp:nvSpPr>
      <dsp:spPr>
        <a:xfrm>
          <a:off x="6200" y="1426422"/>
          <a:ext cx="4656372" cy="785718"/>
        </a:xfrm>
        <a:prstGeom prst="roundRect">
          <a:avLst>
            <a:gd name="adj" fmla="val 10000"/>
          </a:avLst>
        </a:prstGeom>
        <a:gradFill rotWithShape="0">
          <a:gsLst>
            <a:gs pos="0">
              <a:schemeClr val="accent3">
                <a:hueOff val="0"/>
                <a:satOff val="0"/>
                <a:lumOff val="0"/>
                <a:alphaOff val="0"/>
                <a:tint val="35000"/>
                <a:satMod val="253000"/>
              </a:schemeClr>
            </a:gs>
            <a:gs pos="50000">
              <a:schemeClr val="accent3">
                <a:hueOff val="0"/>
                <a:satOff val="0"/>
                <a:lumOff val="0"/>
                <a:alphaOff val="0"/>
                <a:tint val="42000"/>
                <a:satMod val="255000"/>
              </a:schemeClr>
            </a:gs>
            <a:gs pos="97000">
              <a:schemeClr val="accent3">
                <a:hueOff val="0"/>
                <a:satOff val="0"/>
                <a:lumOff val="0"/>
                <a:alphaOff val="0"/>
                <a:tint val="53000"/>
                <a:satMod val="260000"/>
              </a:schemeClr>
            </a:gs>
            <a:gs pos="100000">
              <a:schemeClr val="accent3">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فَبِمَا رَحْمَةٍ مِّنَ اللَّهِ لِنتَ لَهُمْ  وَ لَوْ كُنتَ فَظًّا غَلِيظَ الْقَلْبِ لاَنفَضُّواْ مِنْ حَوْلِكَ  فَاعْفُ عَنهُْمْ وَ اسْتَغْفِرْ لَهُم (آل عمران / 159)</a:t>
          </a:r>
          <a:endParaRPr lang="fa-IR" sz="1600" kern="1200">
            <a:cs typeface="B Koodak" pitchFamily="2" charset="-78"/>
          </a:endParaRPr>
        </a:p>
      </dsp:txBody>
      <dsp:txXfrm>
        <a:off x="29213" y="1449435"/>
        <a:ext cx="4610346" cy="739692"/>
      </dsp:txXfrm>
    </dsp:sp>
    <dsp:sp modelId="{CE984BB0-C70B-4647-BA06-93174128F1E7}">
      <dsp:nvSpPr>
        <dsp:cNvPr id="0" name=""/>
        <dsp:cNvSpPr/>
      </dsp:nvSpPr>
      <dsp:spPr>
        <a:xfrm rot="7846586">
          <a:off x="4447893" y="2268982"/>
          <a:ext cx="1237730" cy="37887"/>
        </a:xfrm>
        <a:custGeom>
          <a:avLst/>
          <a:gdLst/>
          <a:ahLst/>
          <a:cxnLst/>
          <a:rect l="0" t="0" r="0" b="0"/>
          <a:pathLst>
            <a:path>
              <a:moveTo>
                <a:pt x="0" y="18943"/>
              </a:moveTo>
              <a:lnTo>
                <a:pt x="1237730" y="1894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5035816" y="2256982"/>
        <a:ext cx="61886" cy="61886"/>
      </dsp:txXfrm>
    </dsp:sp>
    <dsp:sp modelId="{02BD1EBE-0BBA-46F4-98F3-52ABF31DAF00}">
      <dsp:nvSpPr>
        <dsp:cNvPr id="0" name=""/>
        <dsp:cNvSpPr/>
      </dsp:nvSpPr>
      <dsp:spPr>
        <a:xfrm>
          <a:off x="6200" y="2363710"/>
          <a:ext cx="4656372" cy="785718"/>
        </a:xfrm>
        <a:prstGeom prst="roundRect">
          <a:avLst>
            <a:gd name="adj" fmla="val 10000"/>
          </a:avLst>
        </a:prstGeom>
        <a:gradFill rotWithShape="0">
          <a:gsLst>
            <a:gs pos="0">
              <a:schemeClr val="accent3">
                <a:hueOff val="0"/>
                <a:satOff val="0"/>
                <a:lumOff val="0"/>
                <a:alphaOff val="0"/>
                <a:tint val="35000"/>
                <a:satMod val="253000"/>
              </a:schemeClr>
            </a:gs>
            <a:gs pos="50000">
              <a:schemeClr val="accent3">
                <a:hueOff val="0"/>
                <a:satOff val="0"/>
                <a:lumOff val="0"/>
                <a:alphaOff val="0"/>
                <a:tint val="42000"/>
                <a:satMod val="255000"/>
              </a:schemeClr>
            </a:gs>
            <a:gs pos="97000">
              <a:schemeClr val="accent3">
                <a:hueOff val="0"/>
                <a:satOff val="0"/>
                <a:lumOff val="0"/>
                <a:alphaOff val="0"/>
                <a:tint val="53000"/>
                <a:satMod val="260000"/>
              </a:schemeClr>
            </a:gs>
            <a:gs pos="100000">
              <a:schemeClr val="accent3">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وَ لَوْ أَنَّهُمْ إِذ ظَّلَمُواْ أَنفُسَهُمْ جَاءُوكَ فَاسْتَغْفَرُواْ اللَّهَ وَ اسْتَغْفَرَ لَهُمُ الرَّسُولُ لَوَجَدُواْ اللَّهَ تَوَّابًا رَّحِيمًا (نساء / 64)</a:t>
          </a:r>
          <a:endParaRPr lang="fa-IR" sz="1600" kern="1200">
            <a:cs typeface="B Koodak" pitchFamily="2" charset="-78"/>
          </a:endParaRPr>
        </a:p>
      </dsp:txBody>
      <dsp:txXfrm>
        <a:off x="29213" y="2386723"/>
        <a:ext cx="4610346" cy="739692"/>
      </dsp:txXfrm>
    </dsp:sp>
    <dsp:sp modelId="{39CB1A43-D2E6-46A2-B564-F77626776D3A}">
      <dsp:nvSpPr>
        <dsp:cNvPr id="0" name=""/>
        <dsp:cNvSpPr/>
      </dsp:nvSpPr>
      <dsp:spPr>
        <a:xfrm>
          <a:off x="6656870" y="3493367"/>
          <a:ext cx="835009" cy="625731"/>
        </a:xfrm>
        <a:prstGeom prst="roundRect">
          <a:avLst>
            <a:gd name="adj" fmla="val 10000"/>
          </a:avLst>
        </a:prstGeom>
        <a:gradFill rotWithShape="0">
          <a:gsLst>
            <a:gs pos="0">
              <a:schemeClr val="accent1">
                <a:hueOff val="0"/>
                <a:satOff val="0"/>
                <a:lumOff val="0"/>
                <a:alphaOff val="0"/>
                <a:tint val="35000"/>
                <a:satMod val="253000"/>
              </a:schemeClr>
            </a:gs>
            <a:gs pos="50000">
              <a:schemeClr val="accent1">
                <a:hueOff val="0"/>
                <a:satOff val="0"/>
                <a:lumOff val="0"/>
                <a:alphaOff val="0"/>
                <a:tint val="42000"/>
                <a:satMod val="255000"/>
              </a:schemeClr>
            </a:gs>
            <a:gs pos="97000">
              <a:schemeClr val="accent1">
                <a:hueOff val="0"/>
                <a:satOff val="0"/>
                <a:lumOff val="0"/>
                <a:alphaOff val="0"/>
                <a:tint val="53000"/>
                <a:satMod val="260000"/>
              </a:schemeClr>
            </a:gs>
            <a:gs pos="100000">
              <a:schemeClr val="accent1">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نکته</a:t>
          </a:r>
          <a:endParaRPr lang="fa-IR" sz="1600" kern="1200">
            <a:cs typeface="B Koodak" pitchFamily="2" charset="-78"/>
          </a:endParaRPr>
        </a:p>
      </dsp:txBody>
      <dsp:txXfrm>
        <a:off x="6675197" y="3511694"/>
        <a:ext cx="798355" cy="589077"/>
      </dsp:txXfrm>
    </dsp:sp>
    <dsp:sp modelId="{D3FA0A48-182D-4F25-A5F2-D2359E570FCD}">
      <dsp:nvSpPr>
        <dsp:cNvPr id="0" name=""/>
        <dsp:cNvSpPr/>
      </dsp:nvSpPr>
      <dsp:spPr>
        <a:xfrm rot="10800000">
          <a:off x="5848496" y="3787289"/>
          <a:ext cx="808373" cy="37887"/>
        </a:xfrm>
        <a:custGeom>
          <a:avLst/>
          <a:gdLst/>
          <a:ahLst/>
          <a:cxnLst/>
          <a:rect l="0" t="0" r="0" b="0"/>
          <a:pathLst>
            <a:path>
              <a:moveTo>
                <a:pt x="0" y="18943"/>
              </a:moveTo>
              <a:lnTo>
                <a:pt x="808373" y="1894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6232474" y="3786023"/>
        <a:ext cx="40418" cy="40418"/>
      </dsp:txXfrm>
    </dsp:sp>
    <dsp:sp modelId="{DE7E313C-26E0-40EA-B7D9-FB92116D9057}">
      <dsp:nvSpPr>
        <dsp:cNvPr id="0" name=""/>
        <dsp:cNvSpPr/>
      </dsp:nvSpPr>
      <dsp:spPr>
        <a:xfrm>
          <a:off x="3021291" y="3399015"/>
          <a:ext cx="2827205" cy="814436"/>
        </a:xfrm>
        <a:prstGeom prst="roundRect">
          <a:avLst>
            <a:gd name="adj" fmla="val 10000"/>
          </a:avLst>
        </a:prstGeom>
        <a:gradFill rotWithShape="0">
          <a:gsLst>
            <a:gs pos="0">
              <a:schemeClr val="accent3">
                <a:hueOff val="0"/>
                <a:satOff val="0"/>
                <a:lumOff val="0"/>
                <a:alphaOff val="0"/>
                <a:tint val="35000"/>
                <a:satMod val="253000"/>
              </a:schemeClr>
            </a:gs>
            <a:gs pos="50000">
              <a:schemeClr val="accent3">
                <a:hueOff val="0"/>
                <a:satOff val="0"/>
                <a:lumOff val="0"/>
                <a:alphaOff val="0"/>
                <a:tint val="42000"/>
                <a:satMod val="255000"/>
              </a:schemeClr>
            </a:gs>
            <a:gs pos="97000">
              <a:schemeClr val="accent3">
                <a:hueOff val="0"/>
                <a:satOff val="0"/>
                <a:lumOff val="0"/>
                <a:alphaOff val="0"/>
                <a:tint val="53000"/>
                <a:satMod val="260000"/>
              </a:schemeClr>
            </a:gs>
            <a:gs pos="100000">
              <a:schemeClr val="accent3">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خداوند متعال اعمالی را که دیگران برای مومن هدیه می کنند خداوند می پذیرد</a:t>
          </a:r>
          <a:endParaRPr lang="fa-IR" sz="1600" kern="1200">
            <a:cs typeface="B Koodak" pitchFamily="2" charset="-78"/>
          </a:endParaRPr>
        </a:p>
      </dsp:txBody>
      <dsp:txXfrm>
        <a:off x="3045145" y="3422869"/>
        <a:ext cx="2779497" cy="766728"/>
      </dsp:txXfrm>
    </dsp:sp>
    <dsp:sp modelId="{2AA996BD-B879-4E38-88DD-6922B760C5E9}">
      <dsp:nvSpPr>
        <dsp:cNvPr id="0" name=""/>
        <dsp:cNvSpPr/>
      </dsp:nvSpPr>
      <dsp:spPr>
        <a:xfrm rot="10800000">
          <a:off x="2212918" y="3787289"/>
          <a:ext cx="808373" cy="37887"/>
        </a:xfrm>
        <a:custGeom>
          <a:avLst/>
          <a:gdLst/>
          <a:ahLst/>
          <a:cxnLst/>
          <a:rect l="0" t="0" r="0" b="0"/>
          <a:pathLst>
            <a:path>
              <a:moveTo>
                <a:pt x="0" y="18943"/>
              </a:moveTo>
              <a:lnTo>
                <a:pt x="808373" y="1894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rtl="1">
            <a:lnSpc>
              <a:spcPct val="90000"/>
            </a:lnSpc>
            <a:spcBef>
              <a:spcPct val="0"/>
            </a:spcBef>
            <a:spcAft>
              <a:spcPct val="35000"/>
            </a:spcAft>
          </a:pPr>
          <a:endParaRPr lang="fa-IR" sz="1600" kern="1200">
            <a:cs typeface="B Koodak" pitchFamily="2" charset="-78"/>
          </a:endParaRPr>
        </a:p>
      </dsp:txBody>
      <dsp:txXfrm rot="10800000">
        <a:off x="2596895" y="3786023"/>
        <a:ext cx="40418" cy="40418"/>
      </dsp:txXfrm>
    </dsp:sp>
    <dsp:sp modelId="{CFC38C04-AF65-4854-82E3-CD8C819C5B50}">
      <dsp:nvSpPr>
        <dsp:cNvPr id="0" name=""/>
        <dsp:cNvSpPr/>
      </dsp:nvSpPr>
      <dsp:spPr>
        <a:xfrm>
          <a:off x="191984" y="3300999"/>
          <a:ext cx="2020933" cy="1010466"/>
        </a:xfrm>
        <a:prstGeom prst="roundRect">
          <a:avLst>
            <a:gd name="adj" fmla="val 10000"/>
          </a:avLst>
        </a:prstGeom>
        <a:gradFill rotWithShape="0">
          <a:gsLst>
            <a:gs pos="0">
              <a:schemeClr val="accent4">
                <a:hueOff val="0"/>
                <a:satOff val="0"/>
                <a:lumOff val="0"/>
                <a:alphaOff val="0"/>
                <a:tint val="35000"/>
                <a:satMod val="253000"/>
              </a:schemeClr>
            </a:gs>
            <a:gs pos="50000">
              <a:schemeClr val="accent4">
                <a:hueOff val="0"/>
                <a:satOff val="0"/>
                <a:lumOff val="0"/>
                <a:alphaOff val="0"/>
                <a:tint val="42000"/>
                <a:satMod val="255000"/>
              </a:schemeClr>
            </a:gs>
            <a:gs pos="97000">
              <a:schemeClr val="accent4">
                <a:hueOff val="0"/>
                <a:satOff val="0"/>
                <a:lumOff val="0"/>
                <a:alphaOff val="0"/>
                <a:tint val="53000"/>
                <a:satMod val="260000"/>
              </a:schemeClr>
            </a:gs>
            <a:gs pos="100000">
              <a:schemeClr val="accent4">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fa-IR" sz="1600" kern="1200" smtClean="0">
              <a:cs typeface="B Koodak" pitchFamily="2" charset="-78"/>
            </a:rPr>
            <a:t>این موضوع مرتبط با مساله شفاعت است که در درسهای بعدی به آن می پردازیم</a:t>
          </a:r>
          <a:endParaRPr lang="fa-IR" sz="1600" kern="1200">
            <a:cs typeface="B Koodak" pitchFamily="2" charset="-78"/>
          </a:endParaRPr>
        </a:p>
      </dsp:txBody>
      <dsp:txXfrm>
        <a:off x="221580" y="3330595"/>
        <a:ext cx="1961741" cy="95127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6BFF464-46AF-4F88-866B-1307151AC278}" type="datetimeFigureOut">
              <a:rPr lang="fa-IR" smtClean="0"/>
              <a:t>22/06/33</a:t>
            </a:fld>
            <a:endParaRPr lang="fa-IR"/>
          </a:p>
        </p:txBody>
      </p:sp>
      <p:sp>
        <p:nvSpPr>
          <p:cNvPr id="20" name="Footer Placeholder 19"/>
          <p:cNvSpPr>
            <a:spLocks noGrp="1"/>
          </p:cNvSpPr>
          <p:nvPr>
            <p:ph type="ftr" sz="quarter" idx="11"/>
          </p:nvPr>
        </p:nvSpPr>
        <p:spPr/>
        <p:txBody>
          <a:bodyPr/>
          <a:lstStyle>
            <a:extLst/>
          </a:lstStyle>
          <a:p>
            <a:endParaRPr lang="fa-IR"/>
          </a:p>
        </p:txBody>
      </p:sp>
      <p:sp>
        <p:nvSpPr>
          <p:cNvPr id="10" name="Slide Number Placeholder 9"/>
          <p:cNvSpPr>
            <a:spLocks noGrp="1"/>
          </p:cNvSpPr>
          <p:nvPr>
            <p:ph type="sldNum" sz="quarter" idx="12"/>
          </p:nvPr>
        </p:nvSpPr>
        <p:spPr/>
        <p:txBody>
          <a:bodyPr/>
          <a:lstStyle>
            <a:extLst/>
          </a:lstStyle>
          <a:p>
            <a:fld id="{66D180D3-5A55-4B0E-84A4-9CB912D35C82}" type="slidenum">
              <a:rPr lang="fa-IR" smtClean="0"/>
              <a:t>‹#›</a:t>
            </a:fld>
            <a:endParaRPr lang="fa-IR"/>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BFF464-46AF-4F88-866B-1307151AC278}" type="datetimeFigureOut">
              <a:rPr lang="fa-IR" smtClean="0"/>
              <a:t>22/06/33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6D180D3-5A55-4B0E-84A4-9CB912D35C82}" type="slidenum">
              <a:rPr lang="fa-IR" smtClean="0"/>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BFF464-46AF-4F88-866B-1307151AC278}" type="datetimeFigureOut">
              <a:rPr lang="fa-IR" smtClean="0"/>
              <a:t>22/06/33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6D180D3-5A55-4B0E-84A4-9CB912D35C82}" type="slidenum">
              <a:rPr lang="fa-IR" smtClean="0"/>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6BFF464-46AF-4F88-866B-1307151AC278}" type="datetimeFigureOut">
              <a:rPr lang="fa-IR" smtClean="0"/>
              <a:t>22/06/33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6D180D3-5A55-4B0E-84A4-9CB912D35C82}" type="slidenum">
              <a:rPr lang="fa-IR" smtClean="0"/>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6BFF464-46AF-4F88-866B-1307151AC278}" type="datetimeFigureOut">
              <a:rPr lang="fa-IR" smtClean="0"/>
              <a:t>22/06/33</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66D180D3-5A55-4B0E-84A4-9CB912D35C82}" type="slidenum">
              <a:rPr lang="fa-IR" smtClean="0"/>
              <a:t>‹#›</a:t>
            </a:fld>
            <a:endParaRPr lang="fa-IR"/>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BFF464-46AF-4F88-866B-1307151AC278}" type="datetimeFigureOut">
              <a:rPr lang="fa-IR" smtClean="0"/>
              <a:t>22/06/33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6D180D3-5A55-4B0E-84A4-9CB912D35C82}" type="slidenum">
              <a:rPr lang="fa-IR" smtClean="0"/>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6BFF464-46AF-4F88-866B-1307151AC278}" type="datetimeFigureOut">
              <a:rPr lang="fa-IR" smtClean="0"/>
              <a:t>22/06/33</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66D180D3-5A55-4B0E-84A4-9CB912D35C82}" type="slidenum">
              <a:rPr lang="fa-IR" smtClean="0"/>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6BFF464-46AF-4F88-866B-1307151AC278}" type="datetimeFigureOut">
              <a:rPr lang="fa-IR" smtClean="0"/>
              <a:t>22/06/33</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66D180D3-5A55-4B0E-84A4-9CB912D35C82}" type="slidenum">
              <a:rPr lang="fa-IR" smtClean="0"/>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6BFF464-46AF-4F88-866B-1307151AC278}" type="datetimeFigureOut">
              <a:rPr lang="fa-IR" smtClean="0"/>
              <a:t>22/06/33</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66D180D3-5A55-4B0E-84A4-9CB912D35C82}" type="slidenum">
              <a:rPr lang="fa-IR" smtClean="0"/>
              <a:t>‹#›</a:t>
            </a:fld>
            <a:endParaRPr lang="fa-IR"/>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6BFF464-46AF-4F88-866B-1307151AC278}" type="datetimeFigureOut">
              <a:rPr lang="fa-IR" smtClean="0"/>
              <a:t>22/06/33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6D180D3-5A55-4B0E-84A4-9CB912D35C82}" type="slidenum">
              <a:rPr lang="fa-IR" smtClean="0"/>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6BFF464-46AF-4F88-866B-1307151AC278}" type="datetimeFigureOut">
              <a:rPr lang="fa-IR" smtClean="0"/>
              <a:t>22/06/33</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66D180D3-5A55-4B0E-84A4-9CB912D35C82}" type="slidenum">
              <a:rPr lang="fa-IR" smtClean="0"/>
              <a:t>‹#›</a:t>
            </a:fld>
            <a:endParaRPr lang="fa-IR"/>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6BFF464-46AF-4F88-866B-1307151AC278}" type="datetimeFigureOut">
              <a:rPr lang="fa-IR" smtClean="0"/>
              <a:t>22/06/33</a:t>
            </a:fld>
            <a:endParaRPr lang="fa-IR"/>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a-IR"/>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6D180D3-5A55-4B0E-84A4-9CB912D35C82}" type="slidenum">
              <a:rPr lang="fa-IR" smtClean="0"/>
              <a:t>‹#›</a:t>
            </a:fld>
            <a:endParaRPr lang="fa-IR"/>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1236736"/>
            <a:ext cx="7406640" cy="1472184"/>
          </a:xfrm>
        </p:spPr>
        <p:txBody>
          <a:bodyPr>
            <a:normAutofit/>
          </a:bodyPr>
          <a:lstStyle/>
          <a:p>
            <a:pPr algn="ctr"/>
            <a:r>
              <a:rPr lang="fa-IR" sz="3600" dirty="0" smtClean="0">
                <a:cs typeface="B Titr" pitchFamily="2" charset="-78"/>
              </a:rPr>
              <a:t>درس پنجاه و هشتم</a:t>
            </a:r>
            <a:endParaRPr lang="fa-IR" sz="3600" dirty="0">
              <a:cs typeface="B Titr" pitchFamily="2" charset="-78"/>
            </a:endParaRPr>
          </a:p>
        </p:txBody>
      </p:sp>
      <p:sp>
        <p:nvSpPr>
          <p:cNvPr id="3" name="Subtitle 2"/>
          <p:cNvSpPr>
            <a:spLocks noGrp="1"/>
          </p:cNvSpPr>
          <p:nvPr>
            <p:ph type="subTitle" idx="1"/>
          </p:nvPr>
        </p:nvSpPr>
        <p:spPr>
          <a:xfrm>
            <a:off x="1432560" y="3188568"/>
            <a:ext cx="7406640" cy="1752600"/>
          </a:xfrm>
        </p:spPr>
        <p:txBody>
          <a:bodyPr>
            <a:normAutofit/>
          </a:bodyPr>
          <a:lstStyle/>
          <a:p>
            <a:pPr algn="ctr"/>
            <a:r>
              <a:rPr lang="fa-IR" sz="6000" dirty="0" smtClean="0">
                <a:cs typeface="B Titr" pitchFamily="2" charset="-78"/>
              </a:rPr>
              <a:t>امتیازات مومنان</a:t>
            </a:r>
            <a:endParaRPr lang="fa-IR" sz="6000" dirty="0">
              <a:cs typeface="B Titr" pitchFamily="2" charset="-78"/>
            </a:endParaRPr>
          </a:p>
        </p:txBody>
      </p:sp>
    </p:spTree>
    <p:extLst>
      <p:ext uri="{BB962C8B-B14F-4D97-AF65-F5344CB8AC3E}">
        <p14:creationId xmlns:p14="http://schemas.microsoft.com/office/powerpoint/2010/main" val="1971596778"/>
      </p:ext>
    </p:extLst>
  </p:cSld>
  <p:clrMapOvr>
    <a:masterClrMapping/>
  </p:clrMapOvr>
  <mc:AlternateContent xmlns:mc="http://schemas.openxmlformats.org/markup-compatibility/2006">
    <mc:Choice xmlns:p14="http://schemas.microsoft.com/office/powerpoint/2010/main" Requires="p14">
      <p:transition spd="slow" p14:dur="2500">
        <p:checker dir="vert"/>
      </p:transition>
    </mc:Choice>
    <mc:Fallback>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scene3d>
            <a:camera prst="orthographicFront">
              <a:rot lat="0" lon="0" rev="0"/>
            </a:camera>
            <a:lightRig rig="chilly" dir="t">
              <a:rot lat="0" lon="0" rev="18480000"/>
            </a:lightRig>
          </a:scene3d>
          <a:sp3d prstMaterial="clear">
            <a:bevelT h="63500"/>
          </a:sp3d>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fa-IR" sz="3600" dirty="0" smtClean="0">
                <a:cs typeface="B Titr" pitchFamily="2" charset="-78"/>
              </a:rPr>
              <a:t>درس پنجاه و هشتم</a:t>
            </a:r>
            <a:br>
              <a:rPr lang="fa-IR" sz="3600" dirty="0" smtClean="0">
                <a:cs typeface="B Titr" pitchFamily="2" charset="-78"/>
              </a:rPr>
            </a:br>
            <a:r>
              <a:rPr lang="fa-IR" sz="3600" dirty="0" smtClean="0">
                <a:cs typeface="B Titr" pitchFamily="2" charset="-78"/>
              </a:rPr>
              <a:t>مقدمه</a:t>
            </a:r>
            <a:endParaRPr lang="fa-IR" sz="3600" dirty="0">
              <a:cs typeface="B Titr" pitchFamily="2" charset="-78"/>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917255598"/>
              </p:ext>
            </p:extLst>
          </p:nvPr>
        </p:nvGraphicFramePr>
        <p:xfrm>
          <a:off x="0" y="548680"/>
          <a:ext cx="8933688" cy="6309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1386324"/>
      </p:ext>
    </p:extLst>
  </p:cSld>
  <p:clrMapOvr>
    <a:masterClrMapping/>
  </p:clrMapOvr>
  <mc:AlternateContent xmlns:mc="http://schemas.openxmlformats.org/markup-compatibility/2006">
    <mc:Choice xmlns:p14="http://schemas.microsoft.com/office/powerpoint/2010/main" Requires="p14">
      <p:transition spd="slow" p14:dur="2500">
        <p:checker dir="vert"/>
      </p:transition>
    </mc:Choice>
    <mc:Fallback>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graphicEl>
                                              <a:dgm id="{5354B1CB-1818-43B4-A112-7E0050737153}"/>
                                            </p:graphicEl>
                                          </p:spTgt>
                                        </p:tgtEl>
                                        <p:attrNameLst>
                                          <p:attrName>style.visibility</p:attrName>
                                        </p:attrNameLst>
                                      </p:cBhvr>
                                      <p:to>
                                        <p:strVal val="visible"/>
                                      </p:to>
                                    </p:set>
                                    <p:animEffect transition="in" filter="fade">
                                      <p:cBhvr>
                                        <p:cTn id="7" dur="1000"/>
                                        <p:tgtEl>
                                          <p:spTgt spid="3">
                                            <p:graphicEl>
                                              <a:dgm id="{5354B1CB-1818-43B4-A112-7E0050737153}"/>
                                            </p:graphicEl>
                                          </p:spTgt>
                                        </p:tgtEl>
                                      </p:cBhvr>
                                    </p:animEffect>
                                    <p:anim calcmode="lin" valueType="num">
                                      <p:cBhvr>
                                        <p:cTn id="8" dur="1000" fill="hold"/>
                                        <p:tgtEl>
                                          <p:spTgt spid="3">
                                            <p:graphicEl>
                                              <a:dgm id="{5354B1CB-1818-43B4-A112-7E0050737153}"/>
                                            </p:graphicEl>
                                          </p:spTgt>
                                        </p:tgtEl>
                                        <p:attrNameLst>
                                          <p:attrName>ppt_x</p:attrName>
                                        </p:attrNameLst>
                                      </p:cBhvr>
                                      <p:tavLst>
                                        <p:tav tm="0">
                                          <p:val>
                                            <p:strVal val="#ppt_x"/>
                                          </p:val>
                                        </p:tav>
                                        <p:tav tm="100000">
                                          <p:val>
                                            <p:strVal val="#ppt_x"/>
                                          </p:val>
                                        </p:tav>
                                      </p:tavLst>
                                    </p:anim>
                                    <p:anim calcmode="lin" valueType="num">
                                      <p:cBhvr>
                                        <p:cTn id="9" dur="1000" fill="hold"/>
                                        <p:tgtEl>
                                          <p:spTgt spid="3">
                                            <p:graphicEl>
                                              <a:dgm id="{5354B1CB-1818-43B4-A112-7E0050737153}"/>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graphicEl>
                                              <a:dgm id="{9A6C5D07-2A11-4AF5-87BA-F7D87A1B4D4E}"/>
                                            </p:graphicEl>
                                          </p:spTgt>
                                        </p:tgtEl>
                                        <p:attrNameLst>
                                          <p:attrName>style.visibility</p:attrName>
                                        </p:attrNameLst>
                                      </p:cBhvr>
                                      <p:to>
                                        <p:strVal val="visible"/>
                                      </p:to>
                                    </p:set>
                                    <p:animEffect transition="in" filter="fade">
                                      <p:cBhvr>
                                        <p:cTn id="14" dur="1000"/>
                                        <p:tgtEl>
                                          <p:spTgt spid="3">
                                            <p:graphicEl>
                                              <a:dgm id="{9A6C5D07-2A11-4AF5-87BA-F7D87A1B4D4E}"/>
                                            </p:graphicEl>
                                          </p:spTgt>
                                        </p:tgtEl>
                                      </p:cBhvr>
                                    </p:animEffect>
                                    <p:anim calcmode="lin" valueType="num">
                                      <p:cBhvr>
                                        <p:cTn id="15" dur="1000" fill="hold"/>
                                        <p:tgtEl>
                                          <p:spTgt spid="3">
                                            <p:graphicEl>
                                              <a:dgm id="{9A6C5D07-2A11-4AF5-87BA-F7D87A1B4D4E}"/>
                                            </p:graphicEl>
                                          </p:spTgt>
                                        </p:tgtEl>
                                        <p:attrNameLst>
                                          <p:attrName>ppt_x</p:attrName>
                                        </p:attrNameLst>
                                      </p:cBhvr>
                                      <p:tavLst>
                                        <p:tav tm="0">
                                          <p:val>
                                            <p:strVal val="#ppt_x"/>
                                          </p:val>
                                        </p:tav>
                                        <p:tav tm="100000">
                                          <p:val>
                                            <p:strVal val="#ppt_x"/>
                                          </p:val>
                                        </p:tav>
                                      </p:tavLst>
                                    </p:anim>
                                    <p:anim calcmode="lin" valueType="num">
                                      <p:cBhvr>
                                        <p:cTn id="16" dur="1000" fill="hold"/>
                                        <p:tgtEl>
                                          <p:spTgt spid="3">
                                            <p:graphicEl>
                                              <a:dgm id="{9A6C5D07-2A11-4AF5-87BA-F7D87A1B4D4E}"/>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graphicEl>
                                              <a:dgm id="{3387E957-81E4-4129-A939-0F8864C0DD6B}"/>
                                            </p:graphicEl>
                                          </p:spTgt>
                                        </p:tgtEl>
                                        <p:attrNameLst>
                                          <p:attrName>style.visibility</p:attrName>
                                        </p:attrNameLst>
                                      </p:cBhvr>
                                      <p:to>
                                        <p:strVal val="visible"/>
                                      </p:to>
                                    </p:set>
                                    <p:animEffect transition="in" filter="fade">
                                      <p:cBhvr>
                                        <p:cTn id="19" dur="1000"/>
                                        <p:tgtEl>
                                          <p:spTgt spid="3">
                                            <p:graphicEl>
                                              <a:dgm id="{3387E957-81E4-4129-A939-0F8864C0DD6B}"/>
                                            </p:graphicEl>
                                          </p:spTgt>
                                        </p:tgtEl>
                                      </p:cBhvr>
                                    </p:animEffect>
                                    <p:anim calcmode="lin" valueType="num">
                                      <p:cBhvr>
                                        <p:cTn id="20" dur="1000" fill="hold"/>
                                        <p:tgtEl>
                                          <p:spTgt spid="3">
                                            <p:graphicEl>
                                              <a:dgm id="{3387E957-81E4-4129-A939-0F8864C0DD6B}"/>
                                            </p:graphicEl>
                                          </p:spTgt>
                                        </p:tgtEl>
                                        <p:attrNameLst>
                                          <p:attrName>ppt_x</p:attrName>
                                        </p:attrNameLst>
                                      </p:cBhvr>
                                      <p:tavLst>
                                        <p:tav tm="0">
                                          <p:val>
                                            <p:strVal val="#ppt_x"/>
                                          </p:val>
                                        </p:tav>
                                        <p:tav tm="100000">
                                          <p:val>
                                            <p:strVal val="#ppt_x"/>
                                          </p:val>
                                        </p:tav>
                                      </p:tavLst>
                                    </p:anim>
                                    <p:anim calcmode="lin" valueType="num">
                                      <p:cBhvr>
                                        <p:cTn id="21" dur="1000" fill="hold"/>
                                        <p:tgtEl>
                                          <p:spTgt spid="3">
                                            <p:graphicEl>
                                              <a:dgm id="{3387E957-81E4-4129-A939-0F8864C0DD6B}"/>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graphicEl>
                                              <a:dgm id="{A70304BE-C778-465B-B172-03D4CD271EA1}"/>
                                            </p:graphicEl>
                                          </p:spTgt>
                                        </p:tgtEl>
                                        <p:attrNameLst>
                                          <p:attrName>style.visibility</p:attrName>
                                        </p:attrNameLst>
                                      </p:cBhvr>
                                      <p:to>
                                        <p:strVal val="visible"/>
                                      </p:to>
                                    </p:set>
                                    <p:animEffect transition="in" filter="fade">
                                      <p:cBhvr>
                                        <p:cTn id="26" dur="1000"/>
                                        <p:tgtEl>
                                          <p:spTgt spid="3">
                                            <p:graphicEl>
                                              <a:dgm id="{A70304BE-C778-465B-B172-03D4CD271EA1}"/>
                                            </p:graphicEl>
                                          </p:spTgt>
                                        </p:tgtEl>
                                      </p:cBhvr>
                                    </p:animEffect>
                                    <p:anim calcmode="lin" valueType="num">
                                      <p:cBhvr>
                                        <p:cTn id="27" dur="1000" fill="hold"/>
                                        <p:tgtEl>
                                          <p:spTgt spid="3">
                                            <p:graphicEl>
                                              <a:dgm id="{A70304BE-C778-465B-B172-03D4CD271EA1}"/>
                                            </p:graphicEl>
                                          </p:spTgt>
                                        </p:tgtEl>
                                        <p:attrNameLst>
                                          <p:attrName>ppt_x</p:attrName>
                                        </p:attrNameLst>
                                      </p:cBhvr>
                                      <p:tavLst>
                                        <p:tav tm="0">
                                          <p:val>
                                            <p:strVal val="#ppt_x"/>
                                          </p:val>
                                        </p:tav>
                                        <p:tav tm="100000">
                                          <p:val>
                                            <p:strVal val="#ppt_x"/>
                                          </p:val>
                                        </p:tav>
                                      </p:tavLst>
                                    </p:anim>
                                    <p:anim calcmode="lin" valueType="num">
                                      <p:cBhvr>
                                        <p:cTn id="28" dur="1000" fill="hold"/>
                                        <p:tgtEl>
                                          <p:spTgt spid="3">
                                            <p:graphicEl>
                                              <a:dgm id="{A70304BE-C778-465B-B172-03D4CD271EA1}"/>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graphicEl>
                                              <a:dgm id="{AE78C93B-EE20-4CDE-A0B0-F91876BAC579}"/>
                                            </p:graphicEl>
                                          </p:spTgt>
                                        </p:tgtEl>
                                        <p:attrNameLst>
                                          <p:attrName>style.visibility</p:attrName>
                                        </p:attrNameLst>
                                      </p:cBhvr>
                                      <p:to>
                                        <p:strVal val="visible"/>
                                      </p:to>
                                    </p:set>
                                    <p:animEffect transition="in" filter="fade">
                                      <p:cBhvr>
                                        <p:cTn id="31" dur="1000"/>
                                        <p:tgtEl>
                                          <p:spTgt spid="3">
                                            <p:graphicEl>
                                              <a:dgm id="{AE78C93B-EE20-4CDE-A0B0-F91876BAC579}"/>
                                            </p:graphicEl>
                                          </p:spTgt>
                                        </p:tgtEl>
                                      </p:cBhvr>
                                    </p:animEffect>
                                    <p:anim calcmode="lin" valueType="num">
                                      <p:cBhvr>
                                        <p:cTn id="32" dur="1000" fill="hold"/>
                                        <p:tgtEl>
                                          <p:spTgt spid="3">
                                            <p:graphicEl>
                                              <a:dgm id="{AE78C93B-EE20-4CDE-A0B0-F91876BAC579}"/>
                                            </p:graphicEl>
                                          </p:spTgt>
                                        </p:tgtEl>
                                        <p:attrNameLst>
                                          <p:attrName>ppt_x</p:attrName>
                                        </p:attrNameLst>
                                      </p:cBhvr>
                                      <p:tavLst>
                                        <p:tav tm="0">
                                          <p:val>
                                            <p:strVal val="#ppt_x"/>
                                          </p:val>
                                        </p:tav>
                                        <p:tav tm="100000">
                                          <p:val>
                                            <p:strVal val="#ppt_x"/>
                                          </p:val>
                                        </p:tav>
                                      </p:tavLst>
                                    </p:anim>
                                    <p:anim calcmode="lin" valueType="num">
                                      <p:cBhvr>
                                        <p:cTn id="33" dur="1000" fill="hold"/>
                                        <p:tgtEl>
                                          <p:spTgt spid="3">
                                            <p:graphicEl>
                                              <a:dgm id="{AE78C93B-EE20-4CDE-A0B0-F91876BAC579}"/>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graphicEl>
                                              <a:dgm id="{572B3FEC-8CA1-4C24-8BAF-C51728F17190}"/>
                                            </p:graphicEl>
                                          </p:spTgt>
                                        </p:tgtEl>
                                        <p:attrNameLst>
                                          <p:attrName>style.visibility</p:attrName>
                                        </p:attrNameLst>
                                      </p:cBhvr>
                                      <p:to>
                                        <p:strVal val="visible"/>
                                      </p:to>
                                    </p:set>
                                    <p:animEffect transition="in" filter="fade">
                                      <p:cBhvr>
                                        <p:cTn id="38" dur="1000"/>
                                        <p:tgtEl>
                                          <p:spTgt spid="3">
                                            <p:graphicEl>
                                              <a:dgm id="{572B3FEC-8CA1-4C24-8BAF-C51728F17190}"/>
                                            </p:graphicEl>
                                          </p:spTgt>
                                        </p:tgtEl>
                                      </p:cBhvr>
                                    </p:animEffect>
                                    <p:anim calcmode="lin" valueType="num">
                                      <p:cBhvr>
                                        <p:cTn id="39" dur="1000" fill="hold"/>
                                        <p:tgtEl>
                                          <p:spTgt spid="3">
                                            <p:graphicEl>
                                              <a:dgm id="{572B3FEC-8CA1-4C24-8BAF-C51728F17190}"/>
                                            </p:graphicEl>
                                          </p:spTgt>
                                        </p:tgtEl>
                                        <p:attrNameLst>
                                          <p:attrName>ppt_x</p:attrName>
                                        </p:attrNameLst>
                                      </p:cBhvr>
                                      <p:tavLst>
                                        <p:tav tm="0">
                                          <p:val>
                                            <p:strVal val="#ppt_x"/>
                                          </p:val>
                                        </p:tav>
                                        <p:tav tm="100000">
                                          <p:val>
                                            <p:strVal val="#ppt_x"/>
                                          </p:val>
                                        </p:tav>
                                      </p:tavLst>
                                    </p:anim>
                                    <p:anim calcmode="lin" valueType="num">
                                      <p:cBhvr>
                                        <p:cTn id="40" dur="1000" fill="hold"/>
                                        <p:tgtEl>
                                          <p:spTgt spid="3">
                                            <p:graphicEl>
                                              <a:dgm id="{572B3FEC-8CA1-4C24-8BAF-C51728F17190}"/>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3">
                                            <p:graphicEl>
                                              <a:dgm id="{D51FC976-7244-4E2B-8508-D338F6B88293}"/>
                                            </p:graphicEl>
                                          </p:spTgt>
                                        </p:tgtEl>
                                        <p:attrNameLst>
                                          <p:attrName>style.visibility</p:attrName>
                                        </p:attrNameLst>
                                      </p:cBhvr>
                                      <p:to>
                                        <p:strVal val="visible"/>
                                      </p:to>
                                    </p:set>
                                    <p:animEffect transition="in" filter="fade">
                                      <p:cBhvr>
                                        <p:cTn id="43" dur="1000"/>
                                        <p:tgtEl>
                                          <p:spTgt spid="3">
                                            <p:graphicEl>
                                              <a:dgm id="{D51FC976-7244-4E2B-8508-D338F6B88293}"/>
                                            </p:graphicEl>
                                          </p:spTgt>
                                        </p:tgtEl>
                                      </p:cBhvr>
                                    </p:animEffect>
                                    <p:anim calcmode="lin" valueType="num">
                                      <p:cBhvr>
                                        <p:cTn id="44" dur="1000" fill="hold"/>
                                        <p:tgtEl>
                                          <p:spTgt spid="3">
                                            <p:graphicEl>
                                              <a:dgm id="{D51FC976-7244-4E2B-8508-D338F6B88293}"/>
                                            </p:graphicEl>
                                          </p:spTgt>
                                        </p:tgtEl>
                                        <p:attrNameLst>
                                          <p:attrName>ppt_x</p:attrName>
                                        </p:attrNameLst>
                                      </p:cBhvr>
                                      <p:tavLst>
                                        <p:tav tm="0">
                                          <p:val>
                                            <p:strVal val="#ppt_x"/>
                                          </p:val>
                                        </p:tav>
                                        <p:tav tm="100000">
                                          <p:val>
                                            <p:strVal val="#ppt_x"/>
                                          </p:val>
                                        </p:tav>
                                      </p:tavLst>
                                    </p:anim>
                                    <p:anim calcmode="lin" valueType="num">
                                      <p:cBhvr>
                                        <p:cTn id="45" dur="1000" fill="hold"/>
                                        <p:tgtEl>
                                          <p:spTgt spid="3">
                                            <p:graphicEl>
                                              <a:dgm id="{D51FC976-7244-4E2B-8508-D338F6B88293}"/>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graphicEl>
                                              <a:dgm id="{CF8F4A05-90EC-47EB-B000-FFA5DB06563E}"/>
                                            </p:graphicEl>
                                          </p:spTgt>
                                        </p:tgtEl>
                                        <p:attrNameLst>
                                          <p:attrName>style.visibility</p:attrName>
                                        </p:attrNameLst>
                                      </p:cBhvr>
                                      <p:to>
                                        <p:strVal val="visible"/>
                                      </p:to>
                                    </p:set>
                                    <p:animEffect transition="in" filter="fade">
                                      <p:cBhvr>
                                        <p:cTn id="50" dur="1000"/>
                                        <p:tgtEl>
                                          <p:spTgt spid="3">
                                            <p:graphicEl>
                                              <a:dgm id="{CF8F4A05-90EC-47EB-B000-FFA5DB06563E}"/>
                                            </p:graphicEl>
                                          </p:spTgt>
                                        </p:tgtEl>
                                      </p:cBhvr>
                                    </p:animEffect>
                                    <p:anim calcmode="lin" valueType="num">
                                      <p:cBhvr>
                                        <p:cTn id="51" dur="1000" fill="hold"/>
                                        <p:tgtEl>
                                          <p:spTgt spid="3">
                                            <p:graphicEl>
                                              <a:dgm id="{CF8F4A05-90EC-47EB-B000-FFA5DB06563E}"/>
                                            </p:graphicEl>
                                          </p:spTgt>
                                        </p:tgtEl>
                                        <p:attrNameLst>
                                          <p:attrName>ppt_x</p:attrName>
                                        </p:attrNameLst>
                                      </p:cBhvr>
                                      <p:tavLst>
                                        <p:tav tm="0">
                                          <p:val>
                                            <p:strVal val="#ppt_x"/>
                                          </p:val>
                                        </p:tav>
                                        <p:tav tm="100000">
                                          <p:val>
                                            <p:strVal val="#ppt_x"/>
                                          </p:val>
                                        </p:tav>
                                      </p:tavLst>
                                    </p:anim>
                                    <p:anim calcmode="lin" valueType="num">
                                      <p:cBhvr>
                                        <p:cTn id="52" dur="1000" fill="hold"/>
                                        <p:tgtEl>
                                          <p:spTgt spid="3">
                                            <p:graphicEl>
                                              <a:dgm id="{CF8F4A05-90EC-47EB-B000-FFA5DB06563E}"/>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
                                            <p:graphicEl>
                                              <a:dgm id="{B56B2A98-5DA5-49E2-B13D-59B1B95CAA64}"/>
                                            </p:graphicEl>
                                          </p:spTgt>
                                        </p:tgtEl>
                                        <p:attrNameLst>
                                          <p:attrName>style.visibility</p:attrName>
                                        </p:attrNameLst>
                                      </p:cBhvr>
                                      <p:to>
                                        <p:strVal val="visible"/>
                                      </p:to>
                                    </p:set>
                                    <p:animEffect transition="in" filter="fade">
                                      <p:cBhvr>
                                        <p:cTn id="55" dur="1000"/>
                                        <p:tgtEl>
                                          <p:spTgt spid="3">
                                            <p:graphicEl>
                                              <a:dgm id="{B56B2A98-5DA5-49E2-B13D-59B1B95CAA64}"/>
                                            </p:graphicEl>
                                          </p:spTgt>
                                        </p:tgtEl>
                                      </p:cBhvr>
                                    </p:animEffect>
                                    <p:anim calcmode="lin" valueType="num">
                                      <p:cBhvr>
                                        <p:cTn id="56" dur="1000" fill="hold"/>
                                        <p:tgtEl>
                                          <p:spTgt spid="3">
                                            <p:graphicEl>
                                              <a:dgm id="{B56B2A98-5DA5-49E2-B13D-59B1B95CAA64}"/>
                                            </p:graphicEl>
                                          </p:spTgt>
                                        </p:tgtEl>
                                        <p:attrNameLst>
                                          <p:attrName>ppt_x</p:attrName>
                                        </p:attrNameLst>
                                      </p:cBhvr>
                                      <p:tavLst>
                                        <p:tav tm="0">
                                          <p:val>
                                            <p:strVal val="#ppt_x"/>
                                          </p:val>
                                        </p:tav>
                                        <p:tav tm="100000">
                                          <p:val>
                                            <p:strVal val="#ppt_x"/>
                                          </p:val>
                                        </p:tav>
                                      </p:tavLst>
                                    </p:anim>
                                    <p:anim calcmode="lin" valueType="num">
                                      <p:cBhvr>
                                        <p:cTn id="57" dur="1000" fill="hold"/>
                                        <p:tgtEl>
                                          <p:spTgt spid="3">
                                            <p:graphicEl>
                                              <a:dgm id="{B56B2A98-5DA5-49E2-B13D-59B1B95CAA64}"/>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3">
                                            <p:graphicEl>
                                              <a:dgm id="{DDBE45EB-92A8-4CB3-AC56-3C8349E8E49E}"/>
                                            </p:graphicEl>
                                          </p:spTgt>
                                        </p:tgtEl>
                                        <p:attrNameLst>
                                          <p:attrName>style.visibility</p:attrName>
                                        </p:attrNameLst>
                                      </p:cBhvr>
                                      <p:to>
                                        <p:strVal val="visible"/>
                                      </p:to>
                                    </p:set>
                                    <p:animEffect transition="in" filter="fade">
                                      <p:cBhvr>
                                        <p:cTn id="62" dur="1000"/>
                                        <p:tgtEl>
                                          <p:spTgt spid="3">
                                            <p:graphicEl>
                                              <a:dgm id="{DDBE45EB-92A8-4CB3-AC56-3C8349E8E49E}"/>
                                            </p:graphicEl>
                                          </p:spTgt>
                                        </p:tgtEl>
                                      </p:cBhvr>
                                    </p:animEffect>
                                    <p:anim calcmode="lin" valueType="num">
                                      <p:cBhvr>
                                        <p:cTn id="63" dur="1000" fill="hold"/>
                                        <p:tgtEl>
                                          <p:spTgt spid="3">
                                            <p:graphicEl>
                                              <a:dgm id="{DDBE45EB-92A8-4CB3-AC56-3C8349E8E49E}"/>
                                            </p:graphicEl>
                                          </p:spTgt>
                                        </p:tgtEl>
                                        <p:attrNameLst>
                                          <p:attrName>ppt_x</p:attrName>
                                        </p:attrNameLst>
                                      </p:cBhvr>
                                      <p:tavLst>
                                        <p:tav tm="0">
                                          <p:val>
                                            <p:strVal val="#ppt_x"/>
                                          </p:val>
                                        </p:tav>
                                        <p:tav tm="100000">
                                          <p:val>
                                            <p:strVal val="#ppt_x"/>
                                          </p:val>
                                        </p:tav>
                                      </p:tavLst>
                                    </p:anim>
                                    <p:anim calcmode="lin" valueType="num">
                                      <p:cBhvr>
                                        <p:cTn id="64" dur="1000" fill="hold"/>
                                        <p:tgtEl>
                                          <p:spTgt spid="3">
                                            <p:graphicEl>
                                              <a:dgm id="{DDBE45EB-92A8-4CB3-AC56-3C8349E8E49E}"/>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3">
                                            <p:graphicEl>
                                              <a:dgm id="{E5BEC8FF-685C-45C9-9953-1BD26C83ECE8}"/>
                                            </p:graphicEl>
                                          </p:spTgt>
                                        </p:tgtEl>
                                        <p:attrNameLst>
                                          <p:attrName>style.visibility</p:attrName>
                                        </p:attrNameLst>
                                      </p:cBhvr>
                                      <p:to>
                                        <p:strVal val="visible"/>
                                      </p:to>
                                    </p:set>
                                    <p:animEffect transition="in" filter="fade">
                                      <p:cBhvr>
                                        <p:cTn id="67" dur="1000"/>
                                        <p:tgtEl>
                                          <p:spTgt spid="3">
                                            <p:graphicEl>
                                              <a:dgm id="{E5BEC8FF-685C-45C9-9953-1BD26C83ECE8}"/>
                                            </p:graphicEl>
                                          </p:spTgt>
                                        </p:tgtEl>
                                      </p:cBhvr>
                                    </p:animEffect>
                                    <p:anim calcmode="lin" valueType="num">
                                      <p:cBhvr>
                                        <p:cTn id="68" dur="1000" fill="hold"/>
                                        <p:tgtEl>
                                          <p:spTgt spid="3">
                                            <p:graphicEl>
                                              <a:dgm id="{E5BEC8FF-685C-45C9-9953-1BD26C83ECE8}"/>
                                            </p:graphicEl>
                                          </p:spTgt>
                                        </p:tgtEl>
                                        <p:attrNameLst>
                                          <p:attrName>ppt_x</p:attrName>
                                        </p:attrNameLst>
                                      </p:cBhvr>
                                      <p:tavLst>
                                        <p:tav tm="0">
                                          <p:val>
                                            <p:strVal val="#ppt_x"/>
                                          </p:val>
                                        </p:tav>
                                        <p:tav tm="100000">
                                          <p:val>
                                            <p:strVal val="#ppt_x"/>
                                          </p:val>
                                        </p:tav>
                                      </p:tavLst>
                                    </p:anim>
                                    <p:anim calcmode="lin" valueType="num">
                                      <p:cBhvr>
                                        <p:cTn id="69" dur="1000" fill="hold"/>
                                        <p:tgtEl>
                                          <p:spTgt spid="3">
                                            <p:graphicEl>
                                              <a:dgm id="{E5BEC8FF-685C-45C9-9953-1BD26C83ECE8}"/>
                                            </p:graphic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3">
                                            <p:graphicEl>
                                              <a:dgm id="{AB92EE43-B84B-4F3A-B7A5-3BF32B24EB31}"/>
                                            </p:graphicEl>
                                          </p:spTgt>
                                        </p:tgtEl>
                                        <p:attrNameLst>
                                          <p:attrName>style.visibility</p:attrName>
                                        </p:attrNameLst>
                                      </p:cBhvr>
                                      <p:to>
                                        <p:strVal val="visible"/>
                                      </p:to>
                                    </p:set>
                                    <p:animEffect transition="in" filter="fade">
                                      <p:cBhvr>
                                        <p:cTn id="74" dur="1000"/>
                                        <p:tgtEl>
                                          <p:spTgt spid="3">
                                            <p:graphicEl>
                                              <a:dgm id="{AB92EE43-B84B-4F3A-B7A5-3BF32B24EB31}"/>
                                            </p:graphicEl>
                                          </p:spTgt>
                                        </p:tgtEl>
                                      </p:cBhvr>
                                    </p:animEffect>
                                    <p:anim calcmode="lin" valueType="num">
                                      <p:cBhvr>
                                        <p:cTn id="75" dur="1000" fill="hold"/>
                                        <p:tgtEl>
                                          <p:spTgt spid="3">
                                            <p:graphicEl>
                                              <a:dgm id="{AB92EE43-B84B-4F3A-B7A5-3BF32B24EB31}"/>
                                            </p:graphicEl>
                                          </p:spTgt>
                                        </p:tgtEl>
                                        <p:attrNameLst>
                                          <p:attrName>ppt_x</p:attrName>
                                        </p:attrNameLst>
                                      </p:cBhvr>
                                      <p:tavLst>
                                        <p:tav tm="0">
                                          <p:val>
                                            <p:strVal val="#ppt_x"/>
                                          </p:val>
                                        </p:tav>
                                        <p:tav tm="100000">
                                          <p:val>
                                            <p:strVal val="#ppt_x"/>
                                          </p:val>
                                        </p:tav>
                                      </p:tavLst>
                                    </p:anim>
                                    <p:anim calcmode="lin" valueType="num">
                                      <p:cBhvr>
                                        <p:cTn id="76" dur="1000" fill="hold"/>
                                        <p:tgtEl>
                                          <p:spTgt spid="3">
                                            <p:graphicEl>
                                              <a:dgm id="{AB92EE43-B84B-4F3A-B7A5-3BF32B24EB31}"/>
                                            </p:graphic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3">
                                            <p:graphicEl>
                                              <a:dgm id="{04B3D9DC-FC6F-4EB8-A588-01074F710956}"/>
                                            </p:graphicEl>
                                          </p:spTgt>
                                        </p:tgtEl>
                                        <p:attrNameLst>
                                          <p:attrName>style.visibility</p:attrName>
                                        </p:attrNameLst>
                                      </p:cBhvr>
                                      <p:to>
                                        <p:strVal val="visible"/>
                                      </p:to>
                                    </p:set>
                                    <p:animEffect transition="in" filter="fade">
                                      <p:cBhvr>
                                        <p:cTn id="79" dur="1000"/>
                                        <p:tgtEl>
                                          <p:spTgt spid="3">
                                            <p:graphicEl>
                                              <a:dgm id="{04B3D9DC-FC6F-4EB8-A588-01074F710956}"/>
                                            </p:graphicEl>
                                          </p:spTgt>
                                        </p:tgtEl>
                                      </p:cBhvr>
                                    </p:animEffect>
                                    <p:anim calcmode="lin" valueType="num">
                                      <p:cBhvr>
                                        <p:cTn id="80" dur="1000" fill="hold"/>
                                        <p:tgtEl>
                                          <p:spTgt spid="3">
                                            <p:graphicEl>
                                              <a:dgm id="{04B3D9DC-FC6F-4EB8-A588-01074F710956}"/>
                                            </p:graphicEl>
                                          </p:spTgt>
                                        </p:tgtEl>
                                        <p:attrNameLst>
                                          <p:attrName>ppt_x</p:attrName>
                                        </p:attrNameLst>
                                      </p:cBhvr>
                                      <p:tavLst>
                                        <p:tav tm="0">
                                          <p:val>
                                            <p:strVal val="#ppt_x"/>
                                          </p:val>
                                        </p:tav>
                                        <p:tav tm="100000">
                                          <p:val>
                                            <p:strVal val="#ppt_x"/>
                                          </p:val>
                                        </p:tav>
                                      </p:tavLst>
                                    </p:anim>
                                    <p:anim calcmode="lin" valueType="num">
                                      <p:cBhvr>
                                        <p:cTn id="81" dur="1000" fill="hold"/>
                                        <p:tgtEl>
                                          <p:spTgt spid="3">
                                            <p:graphicEl>
                                              <a:dgm id="{04B3D9DC-FC6F-4EB8-A588-01074F710956}"/>
                                            </p:graphic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3">
                                            <p:graphicEl>
                                              <a:dgm id="{FCA96D7D-7E06-4978-B2C1-F08320CE22CB}"/>
                                            </p:graphicEl>
                                          </p:spTgt>
                                        </p:tgtEl>
                                        <p:attrNameLst>
                                          <p:attrName>style.visibility</p:attrName>
                                        </p:attrNameLst>
                                      </p:cBhvr>
                                      <p:to>
                                        <p:strVal val="visible"/>
                                      </p:to>
                                    </p:set>
                                    <p:animEffect transition="in" filter="fade">
                                      <p:cBhvr>
                                        <p:cTn id="86" dur="1000"/>
                                        <p:tgtEl>
                                          <p:spTgt spid="3">
                                            <p:graphicEl>
                                              <a:dgm id="{FCA96D7D-7E06-4978-B2C1-F08320CE22CB}"/>
                                            </p:graphicEl>
                                          </p:spTgt>
                                        </p:tgtEl>
                                      </p:cBhvr>
                                    </p:animEffect>
                                    <p:anim calcmode="lin" valueType="num">
                                      <p:cBhvr>
                                        <p:cTn id="87" dur="1000" fill="hold"/>
                                        <p:tgtEl>
                                          <p:spTgt spid="3">
                                            <p:graphicEl>
                                              <a:dgm id="{FCA96D7D-7E06-4978-B2C1-F08320CE22CB}"/>
                                            </p:graphicEl>
                                          </p:spTgt>
                                        </p:tgtEl>
                                        <p:attrNameLst>
                                          <p:attrName>ppt_x</p:attrName>
                                        </p:attrNameLst>
                                      </p:cBhvr>
                                      <p:tavLst>
                                        <p:tav tm="0">
                                          <p:val>
                                            <p:strVal val="#ppt_x"/>
                                          </p:val>
                                        </p:tav>
                                        <p:tav tm="100000">
                                          <p:val>
                                            <p:strVal val="#ppt_x"/>
                                          </p:val>
                                        </p:tav>
                                      </p:tavLst>
                                    </p:anim>
                                    <p:anim calcmode="lin" valueType="num">
                                      <p:cBhvr>
                                        <p:cTn id="88" dur="1000" fill="hold"/>
                                        <p:tgtEl>
                                          <p:spTgt spid="3">
                                            <p:graphicEl>
                                              <a:dgm id="{FCA96D7D-7E06-4978-B2C1-F08320CE22CB}"/>
                                            </p:graphic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3">
                                            <p:graphicEl>
                                              <a:dgm id="{C5BBA4CA-D39A-4EEF-9DE5-0C37EE051C2E}"/>
                                            </p:graphicEl>
                                          </p:spTgt>
                                        </p:tgtEl>
                                        <p:attrNameLst>
                                          <p:attrName>style.visibility</p:attrName>
                                        </p:attrNameLst>
                                      </p:cBhvr>
                                      <p:to>
                                        <p:strVal val="visible"/>
                                      </p:to>
                                    </p:set>
                                    <p:animEffect transition="in" filter="fade">
                                      <p:cBhvr>
                                        <p:cTn id="91" dur="1000"/>
                                        <p:tgtEl>
                                          <p:spTgt spid="3">
                                            <p:graphicEl>
                                              <a:dgm id="{C5BBA4CA-D39A-4EEF-9DE5-0C37EE051C2E}"/>
                                            </p:graphicEl>
                                          </p:spTgt>
                                        </p:tgtEl>
                                      </p:cBhvr>
                                    </p:animEffect>
                                    <p:anim calcmode="lin" valueType="num">
                                      <p:cBhvr>
                                        <p:cTn id="92" dur="1000" fill="hold"/>
                                        <p:tgtEl>
                                          <p:spTgt spid="3">
                                            <p:graphicEl>
                                              <a:dgm id="{C5BBA4CA-D39A-4EEF-9DE5-0C37EE051C2E}"/>
                                            </p:graphicEl>
                                          </p:spTgt>
                                        </p:tgtEl>
                                        <p:attrNameLst>
                                          <p:attrName>ppt_x</p:attrName>
                                        </p:attrNameLst>
                                      </p:cBhvr>
                                      <p:tavLst>
                                        <p:tav tm="0">
                                          <p:val>
                                            <p:strVal val="#ppt_x"/>
                                          </p:val>
                                        </p:tav>
                                        <p:tav tm="100000">
                                          <p:val>
                                            <p:strVal val="#ppt_x"/>
                                          </p:val>
                                        </p:tav>
                                      </p:tavLst>
                                    </p:anim>
                                    <p:anim calcmode="lin" valueType="num">
                                      <p:cBhvr>
                                        <p:cTn id="93" dur="1000" fill="hold"/>
                                        <p:tgtEl>
                                          <p:spTgt spid="3">
                                            <p:graphicEl>
                                              <a:dgm id="{C5BBA4CA-D39A-4EEF-9DE5-0C37EE051C2E}"/>
                                            </p:graphic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graphicEl>
                                              <a:dgm id="{80D14A21-E77A-4CE3-AFB6-0F08F8D32D39}"/>
                                            </p:graphicEl>
                                          </p:spTgt>
                                        </p:tgtEl>
                                        <p:attrNameLst>
                                          <p:attrName>style.visibility</p:attrName>
                                        </p:attrNameLst>
                                      </p:cBhvr>
                                      <p:to>
                                        <p:strVal val="visible"/>
                                      </p:to>
                                    </p:set>
                                    <p:animEffect transition="in" filter="fade">
                                      <p:cBhvr>
                                        <p:cTn id="98" dur="1000"/>
                                        <p:tgtEl>
                                          <p:spTgt spid="3">
                                            <p:graphicEl>
                                              <a:dgm id="{80D14A21-E77A-4CE3-AFB6-0F08F8D32D39}"/>
                                            </p:graphicEl>
                                          </p:spTgt>
                                        </p:tgtEl>
                                      </p:cBhvr>
                                    </p:animEffect>
                                    <p:anim calcmode="lin" valueType="num">
                                      <p:cBhvr>
                                        <p:cTn id="99" dur="1000" fill="hold"/>
                                        <p:tgtEl>
                                          <p:spTgt spid="3">
                                            <p:graphicEl>
                                              <a:dgm id="{80D14A21-E77A-4CE3-AFB6-0F08F8D32D39}"/>
                                            </p:graphicEl>
                                          </p:spTgt>
                                        </p:tgtEl>
                                        <p:attrNameLst>
                                          <p:attrName>ppt_x</p:attrName>
                                        </p:attrNameLst>
                                      </p:cBhvr>
                                      <p:tavLst>
                                        <p:tav tm="0">
                                          <p:val>
                                            <p:strVal val="#ppt_x"/>
                                          </p:val>
                                        </p:tav>
                                        <p:tav tm="100000">
                                          <p:val>
                                            <p:strVal val="#ppt_x"/>
                                          </p:val>
                                        </p:tav>
                                      </p:tavLst>
                                    </p:anim>
                                    <p:anim calcmode="lin" valueType="num">
                                      <p:cBhvr>
                                        <p:cTn id="100" dur="1000" fill="hold"/>
                                        <p:tgtEl>
                                          <p:spTgt spid="3">
                                            <p:graphicEl>
                                              <a:dgm id="{80D14A21-E77A-4CE3-AFB6-0F08F8D32D39}"/>
                                            </p:graphicEl>
                                          </p:spTgt>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3">
                                            <p:graphicEl>
                                              <a:dgm id="{05F0088C-7E3D-4AE6-9544-335C746B5D9B}"/>
                                            </p:graphicEl>
                                          </p:spTgt>
                                        </p:tgtEl>
                                        <p:attrNameLst>
                                          <p:attrName>style.visibility</p:attrName>
                                        </p:attrNameLst>
                                      </p:cBhvr>
                                      <p:to>
                                        <p:strVal val="visible"/>
                                      </p:to>
                                    </p:set>
                                    <p:animEffect transition="in" filter="fade">
                                      <p:cBhvr>
                                        <p:cTn id="103" dur="1000"/>
                                        <p:tgtEl>
                                          <p:spTgt spid="3">
                                            <p:graphicEl>
                                              <a:dgm id="{05F0088C-7E3D-4AE6-9544-335C746B5D9B}"/>
                                            </p:graphicEl>
                                          </p:spTgt>
                                        </p:tgtEl>
                                      </p:cBhvr>
                                    </p:animEffect>
                                    <p:anim calcmode="lin" valueType="num">
                                      <p:cBhvr>
                                        <p:cTn id="104" dur="1000" fill="hold"/>
                                        <p:tgtEl>
                                          <p:spTgt spid="3">
                                            <p:graphicEl>
                                              <a:dgm id="{05F0088C-7E3D-4AE6-9544-335C746B5D9B}"/>
                                            </p:graphicEl>
                                          </p:spTgt>
                                        </p:tgtEl>
                                        <p:attrNameLst>
                                          <p:attrName>ppt_x</p:attrName>
                                        </p:attrNameLst>
                                      </p:cBhvr>
                                      <p:tavLst>
                                        <p:tav tm="0">
                                          <p:val>
                                            <p:strVal val="#ppt_x"/>
                                          </p:val>
                                        </p:tav>
                                        <p:tav tm="100000">
                                          <p:val>
                                            <p:strVal val="#ppt_x"/>
                                          </p:val>
                                        </p:tav>
                                      </p:tavLst>
                                    </p:anim>
                                    <p:anim calcmode="lin" valueType="num">
                                      <p:cBhvr>
                                        <p:cTn id="105" dur="1000" fill="hold"/>
                                        <p:tgtEl>
                                          <p:spTgt spid="3">
                                            <p:graphicEl>
                                              <a:dgm id="{05F0088C-7E3D-4AE6-9544-335C746B5D9B}"/>
                                            </p:graphicEl>
                                          </p:spTgt>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3">
                                            <p:graphicEl>
                                              <a:dgm id="{EC754BDC-D7F5-4A9F-AF33-8FF1DB684E42}"/>
                                            </p:graphicEl>
                                          </p:spTgt>
                                        </p:tgtEl>
                                        <p:attrNameLst>
                                          <p:attrName>style.visibility</p:attrName>
                                        </p:attrNameLst>
                                      </p:cBhvr>
                                      <p:to>
                                        <p:strVal val="visible"/>
                                      </p:to>
                                    </p:set>
                                    <p:animEffect transition="in" filter="fade">
                                      <p:cBhvr>
                                        <p:cTn id="110" dur="1000"/>
                                        <p:tgtEl>
                                          <p:spTgt spid="3">
                                            <p:graphicEl>
                                              <a:dgm id="{EC754BDC-D7F5-4A9F-AF33-8FF1DB684E42}"/>
                                            </p:graphicEl>
                                          </p:spTgt>
                                        </p:tgtEl>
                                      </p:cBhvr>
                                    </p:animEffect>
                                    <p:anim calcmode="lin" valueType="num">
                                      <p:cBhvr>
                                        <p:cTn id="111" dur="1000" fill="hold"/>
                                        <p:tgtEl>
                                          <p:spTgt spid="3">
                                            <p:graphicEl>
                                              <a:dgm id="{EC754BDC-D7F5-4A9F-AF33-8FF1DB684E42}"/>
                                            </p:graphicEl>
                                          </p:spTgt>
                                        </p:tgtEl>
                                        <p:attrNameLst>
                                          <p:attrName>ppt_x</p:attrName>
                                        </p:attrNameLst>
                                      </p:cBhvr>
                                      <p:tavLst>
                                        <p:tav tm="0">
                                          <p:val>
                                            <p:strVal val="#ppt_x"/>
                                          </p:val>
                                        </p:tav>
                                        <p:tav tm="100000">
                                          <p:val>
                                            <p:strVal val="#ppt_x"/>
                                          </p:val>
                                        </p:tav>
                                      </p:tavLst>
                                    </p:anim>
                                    <p:anim calcmode="lin" valueType="num">
                                      <p:cBhvr>
                                        <p:cTn id="112" dur="1000" fill="hold"/>
                                        <p:tgtEl>
                                          <p:spTgt spid="3">
                                            <p:graphicEl>
                                              <a:dgm id="{EC754BDC-D7F5-4A9F-AF33-8FF1DB684E42}"/>
                                            </p:graphicEl>
                                          </p:spTgt>
                                        </p:tgtEl>
                                        <p:attrNameLst>
                                          <p:attrName>ppt_y</p:attrName>
                                        </p:attrNameLst>
                                      </p:cBhvr>
                                      <p:tavLst>
                                        <p:tav tm="0">
                                          <p:val>
                                            <p:strVal val="#ppt_y+.1"/>
                                          </p:val>
                                        </p:tav>
                                        <p:tav tm="100000">
                                          <p:val>
                                            <p:strVal val="#ppt_y"/>
                                          </p:val>
                                        </p:tav>
                                      </p:tavLst>
                                    </p:anim>
                                  </p:childTnLst>
                                </p:cTn>
                              </p:par>
                              <p:par>
                                <p:cTn id="113" presetID="42" presetClass="entr" presetSubtype="0" fill="hold" grpId="0" nodeType="withEffect">
                                  <p:stCondLst>
                                    <p:cond delay="0"/>
                                  </p:stCondLst>
                                  <p:childTnLst>
                                    <p:set>
                                      <p:cBhvr>
                                        <p:cTn id="114" dur="1" fill="hold">
                                          <p:stCondLst>
                                            <p:cond delay="0"/>
                                          </p:stCondLst>
                                        </p:cTn>
                                        <p:tgtEl>
                                          <p:spTgt spid="3">
                                            <p:graphicEl>
                                              <a:dgm id="{BA547E20-BD11-464F-80A2-6459169FCC1D}"/>
                                            </p:graphicEl>
                                          </p:spTgt>
                                        </p:tgtEl>
                                        <p:attrNameLst>
                                          <p:attrName>style.visibility</p:attrName>
                                        </p:attrNameLst>
                                      </p:cBhvr>
                                      <p:to>
                                        <p:strVal val="visible"/>
                                      </p:to>
                                    </p:set>
                                    <p:animEffect transition="in" filter="fade">
                                      <p:cBhvr>
                                        <p:cTn id="115" dur="1000"/>
                                        <p:tgtEl>
                                          <p:spTgt spid="3">
                                            <p:graphicEl>
                                              <a:dgm id="{BA547E20-BD11-464F-80A2-6459169FCC1D}"/>
                                            </p:graphicEl>
                                          </p:spTgt>
                                        </p:tgtEl>
                                      </p:cBhvr>
                                    </p:animEffect>
                                    <p:anim calcmode="lin" valueType="num">
                                      <p:cBhvr>
                                        <p:cTn id="116" dur="1000" fill="hold"/>
                                        <p:tgtEl>
                                          <p:spTgt spid="3">
                                            <p:graphicEl>
                                              <a:dgm id="{BA547E20-BD11-464F-80A2-6459169FCC1D}"/>
                                            </p:graphicEl>
                                          </p:spTgt>
                                        </p:tgtEl>
                                        <p:attrNameLst>
                                          <p:attrName>ppt_x</p:attrName>
                                        </p:attrNameLst>
                                      </p:cBhvr>
                                      <p:tavLst>
                                        <p:tav tm="0">
                                          <p:val>
                                            <p:strVal val="#ppt_x"/>
                                          </p:val>
                                        </p:tav>
                                        <p:tav tm="100000">
                                          <p:val>
                                            <p:strVal val="#ppt_x"/>
                                          </p:val>
                                        </p:tav>
                                      </p:tavLst>
                                    </p:anim>
                                    <p:anim calcmode="lin" valueType="num">
                                      <p:cBhvr>
                                        <p:cTn id="117" dur="1000" fill="hold"/>
                                        <p:tgtEl>
                                          <p:spTgt spid="3">
                                            <p:graphicEl>
                                              <a:dgm id="{BA547E20-BD11-464F-80A2-6459169FCC1D}"/>
                                            </p:graphicEl>
                                          </p:spTgt>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42" presetClass="entr" presetSubtype="0" fill="hold" grpId="0" nodeType="clickEffect">
                                  <p:stCondLst>
                                    <p:cond delay="0"/>
                                  </p:stCondLst>
                                  <p:childTnLst>
                                    <p:set>
                                      <p:cBhvr>
                                        <p:cTn id="121" dur="1" fill="hold">
                                          <p:stCondLst>
                                            <p:cond delay="0"/>
                                          </p:stCondLst>
                                        </p:cTn>
                                        <p:tgtEl>
                                          <p:spTgt spid="3">
                                            <p:graphicEl>
                                              <a:dgm id="{80420F04-CAB2-4BC1-8890-9351763C9DA6}"/>
                                            </p:graphicEl>
                                          </p:spTgt>
                                        </p:tgtEl>
                                        <p:attrNameLst>
                                          <p:attrName>style.visibility</p:attrName>
                                        </p:attrNameLst>
                                      </p:cBhvr>
                                      <p:to>
                                        <p:strVal val="visible"/>
                                      </p:to>
                                    </p:set>
                                    <p:animEffect transition="in" filter="fade">
                                      <p:cBhvr>
                                        <p:cTn id="122" dur="1000"/>
                                        <p:tgtEl>
                                          <p:spTgt spid="3">
                                            <p:graphicEl>
                                              <a:dgm id="{80420F04-CAB2-4BC1-8890-9351763C9DA6}"/>
                                            </p:graphicEl>
                                          </p:spTgt>
                                        </p:tgtEl>
                                      </p:cBhvr>
                                    </p:animEffect>
                                    <p:anim calcmode="lin" valueType="num">
                                      <p:cBhvr>
                                        <p:cTn id="123" dur="1000" fill="hold"/>
                                        <p:tgtEl>
                                          <p:spTgt spid="3">
                                            <p:graphicEl>
                                              <a:dgm id="{80420F04-CAB2-4BC1-8890-9351763C9DA6}"/>
                                            </p:graphicEl>
                                          </p:spTgt>
                                        </p:tgtEl>
                                        <p:attrNameLst>
                                          <p:attrName>ppt_x</p:attrName>
                                        </p:attrNameLst>
                                      </p:cBhvr>
                                      <p:tavLst>
                                        <p:tav tm="0">
                                          <p:val>
                                            <p:strVal val="#ppt_x"/>
                                          </p:val>
                                        </p:tav>
                                        <p:tav tm="100000">
                                          <p:val>
                                            <p:strVal val="#ppt_x"/>
                                          </p:val>
                                        </p:tav>
                                      </p:tavLst>
                                    </p:anim>
                                    <p:anim calcmode="lin" valueType="num">
                                      <p:cBhvr>
                                        <p:cTn id="124" dur="1000" fill="hold"/>
                                        <p:tgtEl>
                                          <p:spTgt spid="3">
                                            <p:graphicEl>
                                              <a:dgm id="{80420F04-CAB2-4BC1-8890-9351763C9DA6}"/>
                                            </p:graphicEl>
                                          </p:spTgt>
                                        </p:tgtEl>
                                        <p:attrNameLst>
                                          <p:attrName>ppt_y</p:attrName>
                                        </p:attrNameLst>
                                      </p:cBhvr>
                                      <p:tavLst>
                                        <p:tav tm="0">
                                          <p:val>
                                            <p:strVal val="#ppt_y+.1"/>
                                          </p:val>
                                        </p:tav>
                                        <p:tav tm="100000">
                                          <p:val>
                                            <p:strVal val="#ppt_y"/>
                                          </p:val>
                                        </p:tav>
                                      </p:tavLst>
                                    </p:anim>
                                  </p:childTnLst>
                                </p:cTn>
                              </p:par>
                              <p:par>
                                <p:cTn id="125" presetID="42" presetClass="entr" presetSubtype="0" fill="hold" grpId="0" nodeType="withEffect">
                                  <p:stCondLst>
                                    <p:cond delay="0"/>
                                  </p:stCondLst>
                                  <p:childTnLst>
                                    <p:set>
                                      <p:cBhvr>
                                        <p:cTn id="126" dur="1" fill="hold">
                                          <p:stCondLst>
                                            <p:cond delay="0"/>
                                          </p:stCondLst>
                                        </p:cTn>
                                        <p:tgtEl>
                                          <p:spTgt spid="3">
                                            <p:graphicEl>
                                              <a:dgm id="{E1F642E6-2A9B-47F5-A463-85E2E1709C59}"/>
                                            </p:graphicEl>
                                          </p:spTgt>
                                        </p:tgtEl>
                                        <p:attrNameLst>
                                          <p:attrName>style.visibility</p:attrName>
                                        </p:attrNameLst>
                                      </p:cBhvr>
                                      <p:to>
                                        <p:strVal val="visible"/>
                                      </p:to>
                                    </p:set>
                                    <p:animEffect transition="in" filter="fade">
                                      <p:cBhvr>
                                        <p:cTn id="127" dur="1000"/>
                                        <p:tgtEl>
                                          <p:spTgt spid="3">
                                            <p:graphicEl>
                                              <a:dgm id="{E1F642E6-2A9B-47F5-A463-85E2E1709C59}"/>
                                            </p:graphicEl>
                                          </p:spTgt>
                                        </p:tgtEl>
                                      </p:cBhvr>
                                    </p:animEffect>
                                    <p:anim calcmode="lin" valueType="num">
                                      <p:cBhvr>
                                        <p:cTn id="128" dur="1000" fill="hold"/>
                                        <p:tgtEl>
                                          <p:spTgt spid="3">
                                            <p:graphicEl>
                                              <a:dgm id="{E1F642E6-2A9B-47F5-A463-85E2E1709C59}"/>
                                            </p:graphicEl>
                                          </p:spTgt>
                                        </p:tgtEl>
                                        <p:attrNameLst>
                                          <p:attrName>ppt_x</p:attrName>
                                        </p:attrNameLst>
                                      </p:cBhvr>
                                      <p:tavLst>
                                        <p:tav tm="0">
                                          <p:val>
                                            <p:strVal val="#ppt_x"/>
                                          </p:val>
                                        </p:tav>
                                        <p:tav tm="100000">
                                          <p:val>
                                            <p:strVal val="#ppt_x"/>
                                          </p:val>
                                        </p:tav>
                                      </p:tavLst>
                                    </p:anim>
                                    <p:anim calcmode="lin" valueType="num">
                                      <p:cBhvr>
                                        <p:cTn id="129" dur="1000" fill="hold"/>
                                        <p:tgtEl>
                                          <p:spTgt spid="3">
                                            <p:graphicEl>
                                              <a:dgm id="{E1F642E6-2A9B-47F5-A463-85E2E1709C59}"/>
                                            </p:graphicEl>
                                          </p:spTgt>
                                        </p:tgtEl>
                                        <p:attrNameLst>
                                          <p:attrName>ppt_y</p:attrName>
                                        </p:attrNameLst>
                                      </p:cBhvr>
                                      <p:tavLst>
                                        <p:tav tm="0">
                                          <p:val>
                                            <p:strVal val="#ppt_y+.1"/>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42" presetClass="entr" presetSubtype="0" fill="hold" grpId="0" nodeType="clickEffect">
                                  <p:stCondLst>
                                    <p:cond delay="0"/>
                                  </p:stCondLst>
                                  <p:childTnLst>
                                    <p:set>
                                      <p:cBhvr>
                                        <p:cTn id="133" dur="1" fill="hold">
                                          <p:stCondLst>
                                            <p:cond delay="0"/>
                                          </p:stCondLst>
                                        </p:cTn>
                                        <p:tgtEl>
                                          <p:spTgt spid="3">
                                            <p:graphicEl>
                                              <a:dgm id="{4E4A56C7-795E-46FE-851A-8B549EA27B14}"/>
                                            </p:graphicEl>
                                          </p:spTgt>
                                        </p:tgtEl>
                                        <p:attrNameLst>
                                          <p:attrName>style.visibility</p:attrName>
                                        </p:attrNameLst>
                                      </p:cBhvr>
                                      <p:to>
                                        <p:strVal val="visible"/>
                                      </p:to>
                                    </p:set>
                                    <p:animEffect transition="in" filter="fade">
                                      <p:cBhvr>
                                        <p:cTn id="134" dur="1000"/>
                                        <p:tgtEl>
                                          <p:spTgt spid="3">
                                            <p:graphicEl>
                                              <a:dgm id="{4E4A56C7-795E-46FE-851A-8B549EA27B14}"/>
                                            </p:graphicEl>
                                          </p:spTgt>
                                        </p:tgtEl>
                                      </p:cBhvr>
                                    </p:animEffect>
                                    <p:anim calcmode="lin" valueType="num">
                                      <p:cBhvr>
                                        <p:cTn id="135" dur="1000" fill="hold"/>
                                        <p:tgtEl>
                                          <p:spTgt spid="3">
                                            <p:graphicEl>
                                              <a:dgm id="{4E4A56C7-795E-46FE-851A-8B549EA27B14}"/>
                                            </p:graphicEl>
                                          </p:spTgt>
                                        </p:tgtEl>
                                        <p:attrNameLst>
                                          <p:attrName>ppt_x</p:attrName>
                                        </p:attrNameLst>
                                      </p:cBhvr>
                                      <p:tavLst>
                                        <p:tav tm="0">
                                          <p:val>
                                            <p:strVal val="#ppt_x"/>
                                          </p:val>
                                        </p:tav>
                                        <p:tav tm="100000">
                                          <p:val>
                                            <p:strVal val="#ppt_x"/>
                                          </p:val>
                                        </p:tav>
                                      </p:tavLst>
                                    </p:anim>
                                    <p:anim calcmode="lin" valueType="num">
                                      <p:cBhvr>
                                        <p:cTn id="136" dur="1000" fill="hold"/>
                                        <p:tgtEl>
                                          <p:spTgt spid="3">
                                            <p:graphicEl>
                                              <a:dgm id="{4E4A56C7-795E-46FE-851A-8B549EA27B14}"/>
                                            </p:graphicEl>
                                          </p:spTgt>
                                        </p:tgtEl>
                                        <p:attrNameLst>
                                          <p:attrName>ppt_y</p:attrName>
                                        </p:attrNameLst>
                                      </p:cBhvr>
                                      <p:tavLst>
                                        <p:tav tm="0">
                                          <p:val>
                                            <p:strVal val="#ppt_y+.1"/>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3">
                                            <p:graphicEl>
                                              <a:dgm id="{97016902-F6D6-4436-A7FF-B33A41E0D1A0}"/>
                                            </p:graphicEl>
                                          </p:spTgt>
                                        </p:tgtEl>
                                        <p:attrNameLst>
                                          <p:attrName>style.visibility</p:attrName>
                                        </p:attrNameLst>
                                      </p:cBhvr>
                                      <p:to>
                                        <p:strVal val="visible"/>
                                      </p:to>
                                    </p:set>
                                    <p:animEffect transition="in" filter="fade">
                                      <p:cBhvr>
                                        <p:cTn id="139" dur="1000"/>
                                        <p:tgtEl>
                                          <p:spTgt spid="3">
                                            <p:graphicEl>
                                              <a:dgm id="{97016902-F6D6-4436-A7FF-B33A41E0D1A0}"/>
                                            </p:graphicEl>
                                          </p:spTgt>
                                        </p:tgtEl>
                                      </p:cBhvr>
                                    </p:animEffect>
                                    <p:anim calcmode="lin" valueType="num">
                                      <p:cBhvr>
                                        <p:cTn id="140" dur="1000" fill="hold"/>
                                        <p:tgtEl>
                                          <p:spTgt spid="3">
                                            <p:graphicEl>
                                              <a:dgm id="{97016902-F6D6-4436-A7FF-B33A41E0D1A0}"/>
                                            </p:graphicEl>
                                          </p:spTgt>
                                        </p:tgtEl>
                                        <p:attrNameLst>
                                          <p:attrName>ppt_x</p:attrName>
                                        </p:attrNameLst>
                                      </p:cBhvr>
                                      <p:tavLst>
                                        <p:tav tm="0">
                                          <p:val>
                                            <p:strVal val="#ppt_x"/>
                                          </p:val>
                                        </p:tav>
                                        <p:tav tm="100000">
                                          <p:val>
                                            <p:strVal val="#ppt_x"/>
                                          </p:val>
                                        </p:tav>
                                      </p:tavLst>
                                    </p:anim>
                                    <p:anim calcmode="lin" valueType="num">
                                      <p:cBhvr>
                                        <p:cTn id="141" dur="1000" fill="hold"/>
                                        <p:tgtEl>
                                          <p:spTgt spid="3">
                                            <p:graphicEl>
                                              <a:dgm id="{97016902-F6D6-4436-A7FF-B33A41E0D1A0}"/>
                                            </p:graphicEl>
                                          </p:spTgt>
                                        </p:tgtEl>
                                        <p:attrNameLst>
                                          <p:attrName>ppt_y</p:attrName>
                                        </p:attrNameLst>
                                      </p:cBhvr>
                                      <p:tavLst>
                                        <p:tav tm="0">
                                          <p:val>
                                            <p:strVal val="#ppt_y+.1"/>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42" presetClass="entr" presetSubtype="0" fill="hold" grpId="0" nodeType="clickEffect">
                                  <p:stCondLst>
                                    <p:cond delay="0"/>
                                  </p:stCondLst>
                                  <p:childTnLst>
                                    <p:set>
                                      <p:cBhvr>
                                        <p:cTn id="145" dur="1" fill="hold">
                                          <p:stCondLst>
                                            <p:cond delay="0"/>
                                          </p:stCondLst>
                                        </p:cTn>
                                        <p:tgtEl>
                                          <p:spTgt spid="3">
                                            <p:graphicEl>
                                              <a:dgm id="{920CE9BA-DEF1-4438-BD1C-F6A0F86328ED}"/>
                                            </p:graphicEl>
                                          </p:spTgt>
                                        </p:tgtEl>
                                        <p:attrNameLst>
                                          <p:attrName>style.visibility</p:attrName>
                                        </p:attrNameLst>
                                      </p:cBhvr>
                                      <p:to>
                                        <p:strVal val="visible"/>
                                      </p:to>
                                    </p:set>
                                    <p:animEffect transition="in" filter="fade">
                                      <p:cBhvr>
                                        <p:cTn id="146" dur="1000"/>
                                        <p:tgtEl>
                                          <p:spTgt spid="3">
                                            <p:graphicEl>
                                              <a:dgm id="{920CE9BA-DEF1-4438-BD1C-F6A0F86328ED}"/>
                                            </p:graphicEl>
                                          </p:spTgt>
                                        </p:tgtEl>
                                      </p:cBhvr>
                                    </p:animEffect>
                                    <p:anim calcmode="lin" valueType="num">
                                      <p:cBhvr>
                                        <p:cTn id="147" dur="1000" fill="hold"/>
                                        <p:tgtEl>
                                          <p:spTgt spid="3">
                                            <p:graphicEl>
                                              <a:dgm id="{920CE9BA-DEF1-4438-BD1C-F6A0F86328ED}"/>
                                            </p:graphicEl>
                                          </p:spTgt>
                                        </p:tgtEl>
                                        <p:attrNameLst>
                                          <p:attrName>ppt_x</p:attrName>
                                        </p:attrNameLst>
                                      </p:cBhvr>
                                      <p:tavLst>
                                        <p:tav tm="0">
                                          <p:val>
                                            <p:strVal val="#ppt_x"/>
                                          </p:val>
                                        </p:tav>
                                        <p:tav tm="100000">
                                          <p:val>
                                            <p:strVal val="#ppt_x"/>
                                          </p:val>
                                        </p:tav>
                                      </p:tavLst>
                                    </p:anim>
                                    <p:anim calcmode="lin" valueType="num">
                                      <p:cBhvr>
                                        <p:cTn id="148" dur="1000" fill="hold"/>
                                        <p:tgtEl>
                                          <p:spTgt spid="3">
                                            <p:graphicEl>
                                              <a:dgm id="{920CE9BA-DEF1-4438-BD1C-F6A0F86328ED}"/>
                                            </p:graphicEl>
                                          </p:spTgt>
                                        </p:tgtEl>
                                        <p:attrNameLst>
                                          <p:attrName>ppt_y</p:attrName>
                                        </p:attrNameLst>
                                      </p:cBhvr>
                                      <p:tavLst>
                                        <p:tav tm="0">
                                          <p:val>
                                            <p:strVal val="#ppt_y+.1"/>
                                          </p:val>
                                        </p:tav>
                                        <p:tav tm="100000">
                                          <p:val>
                                            <p:strVal val="#ppt_y"/>
                                          </p:val>
                                        </p:tav>
                                      </p:tavLst>
                                    </p:anim>
                                  </p:childTnLst>
                                </p:cTn>
                              </p:par>
                              <p:par>
                                <p:cTn id="149" presetID="42" presetClass="entr" presetSubtype="0" fill="hold" grpId="0" nodeType="withEffect">
                                  <p:stCondLst>
                                    <p:cond delay="0"/>
                                  </p:stCondLst>
                                  <p:childTnLst>
                                    <p:set>
                                      <p:cBhvr>
                                        <p:cTn id="150" dur="1" fill="hold">
                                          <p:stCondLst>
                                            <p:cond delay="0"/>
                                          </p:stCondLst>
                                        </p:cTn>
                                        <p:tgtEl>
                                          <p:spTgt spid="3">
                                            <p:graphicEl>
                                              <a:dgm id="{2F17AF03-35E2-4554-82CC-DD81361020AE}"/>
                                            </p:graphicEl>
                                          </p:spTgt>
                                        </p:tgtEl>
                                        <p:attrNameLst>
                                          <p:attrName>style.visibility</p:attrName>
                                        </p:attrNameLst>
                                      </p:cBhvr>
                                      <p:to>
                                        <p:strVal val="visible"/>
                                      </p:to>
                                    </p:set>
                                    <p:animEffect transition="in" filter="fade">
                                      <p:cBhvr>
                                        <p:cTn id="151" dur="1000"/>
                                        <p:tgtEl>
                                          <p:spTgt spid="3">
                                            <p:graphicEl>
                                              <a:dgm id="{2F17AF03-35E2-4554-82CC-DD81361020AE}"/>
                                            </p:graphicEl>
                                          </p:spTgt>
                                        </p:tgtEl>
                                      </p:cBhvr>
                                    </p:animEffect>
                                    <p:anim calcmode="lin" valueType="num">
                                      <p:cBhvr>
                                        <p:cTn id="152" dur="1000" fill="hold"/>
                                        <p:tgtEl>
                                          <p:spTgt spid="3">
                                            <p:graphicEl>
                                              <a:dgm id="{2F17AF03-35E2-4554-82CC-DD81361020AE}"/>
                                            </p:graphicEl>
                                          </p:spTgt>
                                        </p:tgtEl>
                                        <p:attrNameLst>
                                          <p:attrName>ppt_x</p:attrName>
                                        </p:attrNameLst>
                                      </p:cBhvr>
                                      <p:tavLst>
                                        <p:tav tm="0">
                                          <p:val>
                                            <p:strVal val="#ppt_x"/>
                                          </p:val>
                                        </p:tav>
                                        <p:tav tm="100000">
                                          <p:val>
                                            <p:strVal val="#ppt_x"/>
                                          </p:val>
                                        </p:tav>
                                      </p:tavLst>
                                    </p:anim>
                                    <p:anim calcmode="lin" valueType="num">
                                      <p:cBhvr>
                                        <p:cTn id="153" dur="1000" fill="hold"/>
                                        <p:tgtEl>
                                          <p:spTgt spid="3">
                                            <p:graphicEl>
                                              <a:dgm id="{2F17AF03-35E2-4554-82CC-DD81361020AE}"/>
                                            </p:graphicEl>
                                          </p:spTgt>
                                        </p:tgtEl>
                                        <p:attrNameLst>
                                          <p:attrName>ppt_y</p:attrName>
                                        </p:attrNameLst>
                                      </p:cBhvr>
                                      <p:tavLst>
                                        <p:tav tm="0">
                                          <p:val>
                                            <p:strVal val="#ppt_y+.1"/>
                                          </p:val>
                                        </p:tav>
                                        <p:tav tm="100000">
                                          <p:val>
                                            <p:strVal val="#ppt_y"/>
                                          </p:val>
                                        </p:tav>
                                      </p:tavLst>
                                    </p:anim>
                                  </p:childTnLst>
                                </p:cTn>
                              </p:par>
                            </p:childTnLst>
                          </p:cTn>
                        </p:par>
                      </p:childTnLst>
                    </p:cTn>
                  </p:par>
                  <p:par>
                    <p:cTn id="154" fill="hold">
                      <p:stCondLst>
                        <p:cond delay="indefinite"/>
                      </p:stCondLst>
                      <p:childTnLst>
                        <p:par>
                          <p:cTn id="155" fill="hold">
                            <p:stCondLst>
                              <p:cond delay="0"/>
                            </p:stCondLst>
                            <p:childTnLst>
                              <p:par>
                                <p:cTn id="156" presetID="42" presetClass="entr" presetSubtype="0" fill="hold" grpId="0" nodeType="clickEffect">
                                  <p:stCondLst>
                                    <p:cond delay="0"/>
                                  </p:stCondLst>
                                  <p:childTnLst>
                                    <p:set>
                                      <p:cBhvr>
                                        <p:cTn id="157" dur="1" fill="hold">
                                          <p:stCondLst>
                                            <p:cond delay="0"/>
                                          </p:stCondLst>
                                        </p:cTn>
                                        <p:tgtEl>
                                          <p:spTgt spid="3">
                                            <p:graphicEl>
                                              <a:dgm id="{CCCFC11E-94DE-40DA-B356-79BAA6CE1864}"/>
                                            </p:graphicEl>
                                          </p:spTgt>
                                        </p:tgtEl>
                                        <p:attrNameLst>
                                          <p:attrName>style.visibility</p:attrName>
                                        </p:attrNameLst>
                                      </p:cBhvr>
                                      <p:to>
                                        <p:strVal val="visible"/>
                                      </p:to>
                                    </p:set>
                                    <p:animEffect transition="in" filter="fade">
                                      <p:cBhvr>
                                        <p:cTn id="158" dur="1000"/>
                                        <p:tgtEl>
                                          <p:spTgt spid="3">
                                            <p:graphicEl>
                                              <a:dgm id="{CCCFC11E-94DE-40DA-B356-79BAA6CE1864}"/>
                                            </p:graphicEl>
                                          </p:spTgt>
                                        </p:tgtEl>
                                      </p:cBhvr>
                                    </p:animEffect>
                                    <p:anim calcmode="lin" valueType="num">
                                      <p:cBhvr>
                                        <p:cTn id="159" dur="1000" fill="hold"/>
                                        <p:tgtEl>
                                          <p:spTgt spid="3">
                                            <p:graphicEl>
                                              <a:dgm id="{CCCFC11E-94DE-40DA-B356-79BAA6CE1864}"/>
                                            </p:graphicEl>
                                          </p:spTgt>
                                        </p:tgtEl>
                                        <p:attrNameLst>
                                          <p:attrName>ppt_x</p:attrName>
                                        </p:attrNameLst>
                                      </p:cBhvr>
                                      <p:tavLst>
                                        <p:tav tm="0">
                                          <p:val>
                                            <p:strVal val="#ppt_x"/>
                                          </p:val>
                                        </p:tav>
                                        <p:tav tm="100000">
                                          <p:val>
                                            <p:strVal val="#ppt_x"/>
                                          </p:val>
                                        </p:tav>
                                      </p:tavLst>
                                    </p:anim>
                                    <p:anim calcmode="lin" valueType="num">
                                      <p:cBhvr>
                                        <p:cTn id="160" dur="1000" fill="hold"/>
                                        <p:tgtEl>
                                          <p:spTgt spid="3">
                                            <p:graphicEl>
                                              <a:dgm id="{CCCFC11E-94DE-40DA-B356-79BAA6CE1864}"/>
                                            </p:graphicEl>
                                          </p:spTgt>
                                        </p:tgtEl>
                                        <p:attrNameLst>
                                          <p:attrName>ppt_y</p:attrName>
                                        </p:attrNameLst>
                                      </p:cBhvr>
                                      <p:tavLst>
                                        <p:tav tm="0">
                                          <p:val>
                                            <p:strVal val="#ppt_y+.1"/>
                                          </p:val>
                                        </p:tav>
                                        <p:tav tm="100000">
                                          <p:val>
                                            <p:strVal val="#ppt_y"/>
                                          </p:val>
                                        </p:tav>
                                      </p:tavLst>
                                    </p:anim>
                                  </p:childTnLst>
                                </p:cTn>
                              </p:par>
                              <p:par>
                                <p:cTn id="161" presetID="42" presetClass="entr" presetSubtype="0" fill="hold" grpId="0" nodeType="withEffect">
                                  <p:stCondLst>
                                    <p:cond delay="0"/>
                                  </p:stCondLst>
                                  <p:childTnLst>
                                    <p:set>
                                      <p:cBhvr>
                                        <p:cTn id="162" dur="1" fill="hold">
                                          <p:stCondLst>
                                            <p:cond delay="0"/>
                                          </p:stCondLst>
                                        </p:cTn>
                                        <p:tgtEl>
                                          <p:spTgt spid="3">
                                            <p:graphicEl>
                                              <a:dgm id="{7238A7F9-7C6A-4666-B7CD-C36B1AE4F9F9}"/>
                                            </p:graphicEl>
                                          </p:spTgt>
                                        </p:tgtEl>
                                        <p:attrNameLst>
                                          <p:attrName>style.visibility</p:attrName>
                                        </p:attrNameLst>
                                      </p:cBhvr>
                                      <p:to>
                                        <p:strVal val="visible"/>
                                      </p:to>
                                    </p:set>
                                    <p:animEffect transition="in" filter="fade">
                                      <p:cBhvr>
                                        <p:cTn id="163" dur="1000"/>
                                        <p:tgtEl>
                                          <p:spTgt spid="3">
                                            <p:graphicEl>
                                              <a:dgm id="{7238A7F9-7C6A-4666-B7CD-C36B1AE4F9F9}"/>
                                            </p:graphicEl>
                                          </p:spTgt>
                                        </p:tgtEl>
                                      </p:cBhvr>
                                    </p:animEffect>
                                    <p:anim calcmode="lin" valueType="num">
                                      <p:cBhvr>
                                        <p:cTn id="164" dur="1000" fill="hold"/>
                                        <p:tgtEl>
                                          <p:spTgt spid="3">
                                            <p:graphicEl>
                                              <a:dgm id="{7238A7F9-7C6A-4666-B7CD-C36B1AE4F9F9}"/>
                                            </p:graphicEl>
                                          </p:spTgt>
                                        </p:tgtEl>
                                        <p:attrNameLst>
                                          <p:attrName>ppt_x</p:attrName>
                                        </p:attrNameLst>
                                      </p:cBhvr>
                                      <p:tavLst>
                                        <p:tav tm="0">
                                          <p:val>
                                            <p:strVal val="#ppt_x"/>
                                          </p:val>
                                        </p:tav>
                                        <p:tav tm="100000">
                                          <p:val>
                                            <p:strVal val="#ppt_x"/>
                                          </p:val>
                                        </p:tav>
                                      </p:tavLst>
                                    </p:anim>
                                    <p:anim calcmode="lin" valueType="num">
                                      <p:cBhvr>
                                        <p:cTn id="165" dur="1000" fill="hold"/>
                                        <p:tgtEl>
                                          <p:spTgt spid="3">
                                            <p:graphicEl>
                                              <a:dgm id="{7238A7F9-7C6A-4666-B7CD-C36B1AE4F9F9}"/>
                                            </p:graphicEl>
                                          </p:spTgt>
                                        </p:tgtEl>
                                        <p:attrNameLst>
                                          <p:attrName>ppt_y</p:attrName>
                                        </p:attrNameLst>
                                      </p:cBhvr>
                                      <p:tavLst>
                                        <p:tav tm="0">
                                          <p:val>
                                            <p:strVal val="#ppt_y+.1"/>
                                          </p:val>
                                        </p:tav>
                                        <p:tav tm="100000">
                                          <p:val>
                                            <p:strVal val="#ppt_y"/>
                                          </p:val>
                                        </p:tav>
                                      </p:tavLst>
                                    </p:anim>
                                  </p:childTnLst>
                                </p:cTn>
                              </p:par>
                            </p:childTnLst>
                          </p:cTn>
                        </p:par>
                      </p:childTnLst>
                    </p:cTn>
                  </p:par>
                  <p:par>
                    <p:cTn id="166" fill="hold">
                      <p:stCondLst>
                        <p:cond delay="indefinite"/>
                      </p:stCondLst>
                      <p:childTnLst>
                        <p:par>
                          <p:cTn id="167" fill="hold">
                            <p:stCondLst>
                              <p:cond delay="0"/>
                            </p:stCondLst>
                            <p:childTnLst>
                              <p:par>
                                <p:cTn id="168" presetID="42" presetClass="entr" presetSubtype="0" fill="hold" grpId="0" nodeType="clickEffect">
                                  <p:stCondLst>
                                    <p:cond delay="0"/>
                                  </p:stCondLst>
                                  <p:childTnLst>
                                    <p:set>
                                      <p:cBhvr>
                                        <p:cTn id="169" dur="1" fill="hold">
                                          <p:stCondLst>
                                            <p:cond delay="0"/>
                                          </p:stCondLst>
                                        </p:cTn>
                                        <p:tgtEl>
                                          <p:spTgt spid="3">
                                            <p:graphicEl>
                                              <a:dgm id="{07FC5CDD-144F-4C4E-B8BD-37FBF2492976}"/>
                                            </p:graphicEl>
                                          </p:spTgt>
                                        </p:tgtEl>
                                        <p:attrNameLst>
                                          <p:attrName>style.visibility</p:attrName>
                                        </p:attrNameLst>
                                      </p:cBhvr>
                                      <p:to>
                                        <p:strVal val="visible"/>
                                      </p:to>
                                    </p:set>
                                    <p:animEffect transition="in" filter="fade">
                                      <p:cBhvr>
                                        <p:cTn id="170" dur="1000"/>
                                        <p:tgtEl>
                                          <p:spTgt spid="3">
                                            <p:graphicEl>
                                              <a:dgm id="{07FC5CDD-144F-4C4E-B8BD-37FBF2492976}"/>
                                            </p:graphicEl>
                                          </p:spTgt>
                                        </p:tgtEl>
                                      </p:cBhvr>
                                    </p:animEffect>
                                    <p:anim calcmode="lin" valueType="num">
                                      <p:cBhvr>
                                        <p:cTn id="171" dur="1000" fill="hold"/>
                                        <p:tgtEl>
                                          <p:spTgt spid="3">
                                            <p:graphicEl>
                                              <a:dgm id="{07FC5CDD-144F-4C4E-B8BD-37FBF2492976}"/>
                                            </p:graphicEl>
                                          </p:spTgt>
                                        </p:tgtEl>
                                        <p:attrNameLst>
                                          <p:attrName>ppt_x</p:attrName>
                                        </p:attrNameLst>
                                      </p:cBhvr>
                                      <p:tavLst>
                                        <p:tav tm="0">
                                          <p:val>
                                            <p:strVal val="#ppt_x"/>
                                          </p:val>
                                        </p:tav>
                                        <p:tav tm="100000">
                                          <p:val>
                                            <p:strVal val="#ppt_x"/>
                                          </p:val>
                                        </p:tav>
                                      </p:tavLst>
                                    </p:anim>
                                    <p:anim calcmode="lin" valueType="num">
                                      <p:cBhvr>
                                        <p:cTn id="172" dur="1000" fill="hold"/>
                                        <p:tgtEl>
                                          <p:spTgt spid="3">
                                            <p:graphicEl>
                                              <a:dgm id="{07FC5CDD-144F-4C4E-B8BD-37FBF2492976}"/>
                                            </p:graphicEl>
                                          </p:spTgt>
                                        </p:tgtEl>
                                        <p:attrNameLst>
                                          <p:attrName>ppt_y</p:attrName>
                                        </p:attrNameLst>
                                      </p:cBhvr>
                                      <p:tavLst>
                                        <p:tav tm="0">
                                          <p:val>
                                            <p:strVal val="#ppt_y+.1"/>
                                          </p:val>
                                        </p:tav>
                                        <p:tav tm="100000">
                                          <p:val>
                                            <p:strVal val="#ppt_y"/>
                                          </p:val>
                                        </p:tav>
                                      </p:tavLst>
                                    </p:anim>
                                  </p:childTnLst>
                                </p:cTn>
                              </p:par>
                              <p:par>
                                <p:cTn id="173" presetID="42" presetClass="entr" presetSubtype="0" fill="hold" grpId="0" nodeType="withEffect">
                                  <p:stCondLst>
                                    <p:cond delay="0"/>
                                  </p:stCondLst>
                                  <p:childTnLst>
                                    <p:set>
                                      <p:cBhvr>
                                        <p:cTn id="174" dur="1" fill="hold">
                                          <p:stCondLst>
                                            <p:cond delay="0"/>
                                          </p:stCondLst>
                                        </p:cTn>
                                        <p:tgtEl>
                                          <p:spTgt spid="3">
                                            <p:graphicEl>
                                              <a:dgm id="{8EE2C5D8-0E5F-414E-BB25-3B1B08F7551E}"/>
                                            </p:graphicEl>
                                          </p:spTgt>
                                        </p:tgtEl>
                                        <p:attrNameLst>
                                          <p:attrName>style.visibility</p:attrName>
                                        </p:attrNameLst>
                                      </p:cBhvr>
                                      <p:to>
                                        <p:strVal val="visible"/>
                                      </p:to>
                                    </p:set>
                                    <p:animEffect transition="in" filter="fade">
                                      <p:cBhvr>
                                        <p:cTn id="175" dur="1000"/>
                                        <p:tgtEl>
                                          <p:spTgt spid="3">
                                            <p:graphicEl>
                                              <a:dgm id="{8EE2C5D8-0E5F-414E-BB25-3B1B08F7551E}"/>
                                            </p:graphicEl>
                                          </p:spTgt>
                                        </p:tgtEl>
                                      </p:cBhvr>
                                    </p:animEffect>
                                    <p:anim calcmode="lin" valueType="num">
                                      <p:cBhvr>
                                        <p:cTn id="176" dur="1000" fill="hold"/>
                                        <p:tgtEl>
                                          <p:spTgt spid="3">
                                            <p:graphicEl>
                                              <a:dgm id="{8EE2C5D8-0E5F-414E-BB25-3B1B08F7551E}"/>
                                            </p:graphicEl>
                                          </p:spTgt>
                                        </p:tgtEl>
                                        <p:attrNameLst>
                                          <p:attrName>ppt_x</p:attrName>
                                        </p:attrNameLst>
                                      </p:cBhvr>
                                      <p:tavLst>
                                        <p:tav tm="0">
                                          <p:val>
                                            <p:strVal val="#ppt_x"/>
                                          </p:val>
                                        </p:tav>
                                        <p:tav tm="100000">
                                          <p:val>
                                            <p:strVal val="#ppt_x"/>
                                          </p:val>
                                        </p:tav>
                                      </p:tavLst>
                                    </p:anim>
                                    <p:anim calcmode="lin" valueType="num">
                                      <p:cBhvr>
                                        <p:cTn id="177" dur="1000" fill="hold"/>
                                        <p:tgtEl>
                                          <p:spTgt spid="3">
                                            <p:graphicEl>
                                              <a:dgm id="{8EE2C5D8-0E5F-414E-BB25-3B1B08F7551E}"/>
                                            </p:graphicEl>
                                          </p:spTgt>
                                        </p:tgtEl>
                                        <p:attrNameLst>
                                          <p:attrName>ppt_y</p:attrName>
                                        </p:attrNameLst>
                                      </p:cBhvr>
                                      <p:tavLst>
                                        <p:tav tm="0">
                                          <p:val>
                                            <p:strVal val="#ppt_y+.1"/>
                                          </p:val>
                                        </p:tav>
                                        <p:tav tm="100000">
                                          <p:val>
                                            <p:strVal val="#ppt_y"/>
                                          </p:val>
                                        </p:tav>
                                      </p:tavLst>
                                    </p:anim>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grpId="0" nodeType="clickEffect">
                                  <p:stCondLst>
                                    <p:cond delay="0"/>
                                  </p:stCondLst>
                                  <p:childTnLst>
                                    <p:set>
                                      <p:cBhvr>
                                        <p:cTn id="181" dur="1" fill="hold">
                                          <p:stCondLst>
                                            <p:cond delay="0"/>
                                          </p:stCondLst>
                                        </p:cTn>
                                        <p:tgtEl>
                                          <p:spTgt spid="3">
                                            <p:graphicEl>
                                              <a:dgm id="{7B123593-DD9B-4B28-9162-D859950A3750}"/>
                                            </p:graphicEl>
                                          </p:spTgt>
                                        </p:tgtEl>
                                        <p:attrNameLst>
                                          <p:attrName>style.visibility</p:attrName>
                                        </p:attrNameLst>
                                      </p:cBhvr>
                                      <p:to>
                                        <p:strVal val="visible"/>
                                      </p:to>
                                    </p:set>
                                    <p:animEffect transition="in" filter="fade">
                                      <p:cBhvr>
                                        <p:cTn id="182" dur="1000"/>
                                        <p:tgtEl>
                                          <p:spTgt spid="3">
                                            <p:graphicEl>
                                              <a:dgm id="{7B123593-DD9B-4B28-9162-D859950A3750}"/>
                                            </p:graphicEl>
                                          </p:spTgt>
                                        </p:tgtEl>
                                      </p:cBhvr>
                                    </p:animEffect>
                                    <p:anim calcmode="lin" valueType="num">
                                      <p:cBhvr>
                                        <p:cTn id="183" dur="1000" fill="hold"/>
                                        <p:tgtEl>
                                          <p:spTgt spid="3">
                                            <p:graphicEl>
                                              <a:dgm id="{7B123593-DD9B-4B28-9162-D859950A3750}"/>
                                            </p:graphicEl>
                                          </p:spTgt>
                                        </p:tgtEl>
                                        <p:attrNameLst>
                                          <p:attrName>ppt_x</p:attrName>
                                        </p:attrNameLst>
                                      </p:cBhvr>
                                      <p:tavLst>
                                        <p:tav tm="0">
                                          <p:val>
                                            <p:strVal val="#ppt_x"/>
                                          </p:val>
                                        </p:tav>
                                        <p:tav tm="100000">
                                          <p:val>
                                            <p:strVal val="#ppt_x"/>
                                          </p:val>
                                        </p:tav>
                                      </p:tavLst>
                                    </p:anim>
                                    <p:anim calcmode="lin" valueType="num">
                                      <p:cBhvr>
                                        <p:cTn id="184" dur="1000" fill="hold"/>
                                        <p:tgtEl>
                                          <p:spTgt spid="3">
                                            <p:graphicEl>
                                              <a:dgm id="{7B123593-DD9B-4B28-9162-D859950A3750}"/>
                                            </p:graphicEl>
                                          </p:spTgt>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3">
                                            <p:graphicEl>
                                              <a:dgm id="{9D47756F-FC60-4799-AB05-078D9F93D5E3}"/>
                                            </p:graphicEl>
                                          </p:spTgt>
                                        </p:tgtEl>
                                        <p:attrNameLst>
                                          <p:attrName>style.visibility</p:attrName>
                                        </p:attrNameLst>
                                      </p:cBhvr>
                                      <p:to>
                                        <p:strVal val="visible"/>
                                      </p:to>
                                    </p:set>
                                    <p:animEffect transition="in" filter="fade">
                                      <p:cBhvr>
                                        <p:cTn id="187" dur="1000"/>
                                        <p:tgtEl>
                                          <p:spTgt spid="3">
                                            <p:graphicEl>
                                              <a:dgm id="{9D47756F-FC60-4799-AB05-078D9F93D5E3}"/>
                                            </p:graphicEl>
                                          </p:spTgt>
                                        </p:tgtEl>
                                      </p:cBhvr>
                                    </p:animEffect>
                                    <p:anim calcmode="lin" valueType="num">
                                      <p:cBhvr>
                                        <p:cTn id="188" dur="1000" fill="hold"/>
                                        <p:tgtEl>
                                          <p:spTgt spid="3">
                                            <p:graphicEl>
                                              <a:dgm id="{9D47756F-FC60-4799-AB05-078D9F93D5E3}"/>
                                            </p:graphicEl>
                                          </p:spTgt>
                                        </p:tgtEl>
                                        <p:attrNameLst>
                                          <p:attrName>ppt_x</p:attrName>
                                        </p:attrNameLst>
                                      </p:cBhvr>
                                      <p:tavLst>
                                        <p:tav tm="0">
                                          <p:val>
                                            <p:strVal val="#ppt_x"/>
                                          </p:val>
                                        </p:tav>
                                        <p:tav tm="100000">
                                          <p:val>
                                            <p:strVal val="#ppt_x"/>
                                          </p:val>
                                        </p:tav>
                                      </p:tavLst>
                                    </p:anim>
                                    <p:anim calcmode="lin" valueType="num">
                                      <p:cBhvr>
                                        <p:cTn id="189" dur="1000" fill="hold"/>
                                        <p:tgtEl>
                                          <p:spTgt spid="3">
                                            <p:graphicEl>
                                              <a:dgm id="{9D47756F-FC60-4799-AB05-078D9F93D5E3}"/>
                                            </p:graphicEl>
                                          </p:spTgt>
                                        </p:tgtEl>
                                        <p:attrNameLst>
                                          <p:attrName>ppt_y</p:attrName>
                                        </p:attrNameLst>
                                      </p:cBhvr>
                                      <p:tavLst>
                                        <p:tav tm="0">
                                          <p:val>
                                            <p:strVal val="#ppt_y+.1"/>
                                          </p:val>
                                        </p:tav>
                                        <p:tav tm="100000">
                                          <p:val>
                                            <p:strVal val="#ppt_y"/>
                                          </p:val>
                                        </p:tav>
                                      </p:tavLst>
                                    </p:anim>
                                  </p:childTnLst>
                                </p:cTn>
                              </p:par>
                            </p:childTnLst>
                          </p:cTn>
                        </p:par>
                      </p:childTnLst>
                    </p:cTn>
                  </p:par>
                  <p:par>
                    <p:cTn id="190" fill="hold">
                      <p:stCondLst>
                        <p:cond delay="indefinite"/>
                      </p:stCondLst>
                      <p:childTnLst>
                        <p:par>
                          <p:cTn id="191" fill="hold">
                            <p:stCondLst>
                              <p:cond delay="0"/>
                            </p:stCondLst>
                            <p:childTnLst>
                              <p:par>
                                <p:cTn id="192" presetID="42" presetClass="entr" presetSubtype="0" fill="hold" grpId="0" nodeType="clickEffect">
                                  <p:stCondLst>
                                    <p:cond delay="0"/>
                                  </p:stCondLst>
                                  <p:childTnLst>
                                    <p:set>
                                      <p:cBhvr>
                                        <p:cTn id="193" dur="1" fill="hold">
                                          <p:stCondLst>
                                            <p:cond delay="0"/>
                                          </p:stCondLst>
                                        </p:cTn>
                                        <p:tgtEl>
                                          <p:spTgt spid="3">
                                            <p:graphicEl>
                                              <a:dgm id="{53A6AA1B-94D9-4766-AA4E-EA868F4EDA74}"/>
                                            </p:graphicEl>
                                          </p:spTgt>
                                        </p:tgtEl>
                                        <p:attrNameLst>
                                          <p:attrName>style.visibility</p:attrName>
                                        </p:attrNameLst>
                                      </p:cBhvr>
                                      <p:to>
                                        <p:strVal val="visible"/>
                                      </p:to>
                                    </p:set>
                                    <p:animEffect transition="in" filter="fade">
                                      <p:cBhvr>
                                        <p:cTn id="194" dur="1000"/>
                                        <p:tgtEl>
                                          <p:spTgt spid="3">
                                            <p:graphicEl>
                                              <a:dgm id="{53A6AA1B-94D9-4766-AA4E-EA868F4EDA74}"/>
                                            </p:graphicEl>
                                          </p:spTgt>
                                        </p:tgtEl>
                                      </p:cBhvr>
                                    </p:animEffect>
                                    <p:anim calcmode="lin" valueType="num">
                                      <p:cBhvr>
                                        <p:cTn id="195" dur="1000" fill="hold"/>
                                        <p:tgtEl>
                                          <p:spTgt spid="3">
                                            <p:graphicEl>
                                              <a:dgm id="{53A6AA1B-94D9-4766-AA4E-EA868F4EDA74}"/>
                                            </p:graphicEl>
                                          </p:spTgt>
                                        </p:tgtEl>
                                        <p:attrNameLst>
                                          <p:attrName>ppt_x</p:attrName>
                                        </p:attrNameLst>
                                      </p:cBhvr>
                                      <p:tavLst>
                                        <p:tav tm="0">
                                          <p:val>
                                            <p:strVal val="#ppt_x"/>
                                          </p:val>
                                        </p:tav>
                                        <p:tav tm="100000">
                                          <p:val>
                                            <p:strVal val="#ppt_x"/>
                                          </p:val>
                                        </p:tav>
                                      </p:tavLst>
                                    </p:anim>
                                    <p:anim calcmode="lin" valueType="num">
                                      <p:cBhvr>
                                        <p:cTn id="196" dur="1000" fill="hold"/>
                                        <p:tgtEl>
                                          <p:spTgt spid="3">
                                            <p:graphicEl>
                                              <a:dgm id="{53A6AA1B-94D9-4766-AA4E-EA868F4EDA74}"/>
                                            </p:graphicEl>
                                          </p:spTgt>
                                        </p:tgtEl>
                                        <p:attrNameLst>
                                          <p:attrName>ppt_y</p:attrName>
                                        </p:attrNameLst>
                                      </p:cBhvr>
                                      <p:tavLst>
                                        <p:tav tm="0">
                                          <p:val>
                                            <p:strVal val="#ppt_y+.1"/>
                                          </p:val>
                                        </p:tav>
                                        <p:tav tm="100000">
                                          <p:val>
                                            <p:strVal val="#ppt_y"/>
                                          </p:val>
                                        </p:tav>
                                      </p:tavLst>
                                    </p:anim>
                                  </p:childTnLst>
                                </p:cTn>
                              </p:par>
                              <p:par>
                                <p:cTn id="197" presetID="42" presetClass="entr" presetSubtype="0" fill="hold" grpId="0" nodeType="withEffect">
                                  <p:stCondLst>
                                    <p:cond delay="0"/>
                                  </p:stCondLst>
                                  <p:childTnLst>
                                    <p:set>
                                      <p:cBhvr>
                                        <p:cTn id="198" dur="1" fill="hold">
                                          <p:stCondLst>
                                            <p:cond delay="0"/>
                                          </p:stCondLst>
                                        </p:cTn>
                                        <p:tgtEl>
                                          <p:spTgt spid="3">
                                            <p:graphicEl>
                                              <a:dgm id="{BA0C1A1D-ED4D-40AF-9B37-85F7FA8B0DD2}"/>
                                            </p:graphicEl>
                                          </p:spTgt>
                                        </p:tgtEl>
                                        <p:attrNameLst>
                                          <p:attrName>style.visibility</p:attrName>
                                        </p:attrNameLst>
                                      </p:cBhvr>
                                      <p:to>
                                        <p:strVal val="visible"/>
                                      </p:to>
                                    </p:set>
                                    <p:animEffect transition="in" filter="fade">
                                      <p:cBhvr>
                                        <p:cTn id="199" dur="1000"/>
                                        <p:tgtEl>
                                          <p:spTgt spid="3">
                                            <p:graphicEl>
                                              <a:dgm id="{BA0C1A1D-ED4D-40AF-9B37-85F7FA8B0DD2}"/>
                                            </p:graphicEl>
                                          </p:spTgt>
                                        </p:tgtEl>
                                      </p:cBhvr>
                                    </p:animEffect>
                                    <p:anim calcmode="lin" valueType="num">
                                      <p:cBhvr>
                                        <p:cTn id="200" dur="1000" fill="hold"/>
                                        <p:tgtEl>
                                          <p:spTgt spid="3">
                                            <p:graphicEl>
                                              <a:dgm id="{BA0C1A1D-ED4D-40AF-9B37-85F7FA8B0DD2}"/>
                                            </p:graphicEl>
                                          </p:spTgt>
                                        </p:tgtEl>
                                        <p:attrNameLst>
                                          <p:attrName>ppt_x</p:attrName>
                                        </p:attrNameLst>
                                      </p:cBhvr>
                                      <p:tavLst>
                                        <p:tav tm="0">
                                          <p:val>
                                            <p:strVal val="#ppt_x"/>
                                          </p:val>
                                        </p:tav>
                                        <p:tav tm="100000">
                                          <p:val>
                                            <p:strVal val="#ppt_x"/>
                                          </p:val>
                                        </p:tav>
                                      </p:tavLst>
                                    </p:anim>
                                    <p:anim calcmode="lin" valueType="num">
                                      <p:cBhvr>
                                        <p:cTn id="201" dur="1000" fill="hold"/>
                                        <p:tgtEl>
                                          <p:spTgt spid="3">
                                            <p:graphicEl>
                                              <a:dgm id="{BA0C1A1D-ED4D-40AF-9B37-85F7FA8B0DD2}"/>
                                            </p:graphicEl>
                                          </p:spTgt>
                                        </p:tgtEl>
                                        <p:attrNameLst>
                                          <p:attrName>ppt_y</p:attrName>
                                        </p:attrNameLst>
                                      </p:cBhvr>
                                      <p:tavLst>
                                        <p:tav tm="0">
                                          <p:val>
                                            <p:strVal val="#ppt_y+.1"/>
                                          </p:val>
                                        </p:tav>
                                        <p:tav tm="100000">
                                          <p:val>
                                            <p:strVal val="#ppt_y"/>
                                          </p:val>
                                        </p:tav>
                                      </p:tavLst>
                                    </p:anim>
                                  </p:childTnLst>
                                </p:cTn>
                              </p:par>
                            </p:childTnLst>
                          </p:cTn>
                        </p:par>
                      </p:childTnLst>
                    </p:cTn>
                  </p:par>
                  <p:par>
                    <p:cTn id="202" fill="hold">
                      <p:stCondLst>
                        <p:cond delay="indefinite"/>
                      </p:stCondLst>
                      <p:childTnLst>
                        <p:par>
                          <p:cTn id="203" fill="hold">
                            <p:stCondLst>
                              <p:cond delay="0"/>
                            </p:stCondLst>
                            <p:childTnLst>
                              <p:par>
                                <p:cTn id="204" presetID="42" presetClass="entr" presetSubtype="0" fill="hold" grpId="0" nodeType="clickEffect">
                                  <p:stCondLst>
                                    <p:cond delay="0"/>
                                  </p:stCondLst>
                                  <p:childTnLst>
                                    <p:set>
                                      <p:cBhvr>
                                        <p:cTn id="205" dur="1" fill="hold">
                                          <p:stCondLst>
                                            <p:cond delay="0"/>
                                          </p:stCondLst>
                                        </p:cTn>
                                        <p:tgtEl>
                                          <p:spTgt spid="3">
                                            <p:graphicEl>
                                              <a:dgm id="{DBC7A2E6-6061-445B-9382-FD6C560339F0}"/>
                                            </p:graphicEl>
                                          </p:spTgt>
                                        </p:tgtEl>
                                        <p:attrNameLst>
                                          <p:attrName>style.visibility</p:attrName>
                                        </p:attrNameLst>
                                      </p:cBhvr>
                                      <p:to>
                                        <p:strVal val="visible"/>
                                      </p:to>
                                    </p:set>
                                    <p:animEffect transition="in" filter="fade">
                                      <p:cBhvr>
                                        <p:cTn id="206" dur="1000"/>
                                        <p:tgtEl>
                                          <p:spTgt spid="3">
                                            <p:graphicEl>
                                              <a:dgm id="{DBC7A2E6-6061-445B-9382-FD6C560339F0}"/>
                                            </p:graphicEl>
                                          </p:spTgt>
                                        </p:tgtEl>
                                      </p:cBhvr>
                                    </p:animEffect>
                                    <p:anim calcmode="lin" valueType="num">
                                      <p:cBhvr>
                                        <p:cTn id="207" dur="1000" fill="hold"/>
                                        <p:tgtEl>
                                          <p:spTgt spid="3">
                                            <p:graphicEl>
                                              <a:dgm id="{DBC7A2E6-6061-445B-9382-FD6C560339F0}"/>
                                            </p:graphicEl>
                                          </p:spTgt>
                                        </p:tgtEl>
                                        <p:attrNameLst>
                                          <p:attrName>ppt_x</p:attrName>
                                        </p:attrNameLst>
                                      </p:cBhvr>
                                      <p:tavLst>
                                        <p:tav tm="0">
                                          <p:val>
                                            <p:strVal val="#ppt_x"/>
                                          </p:val>
                                        </p:tav>
                                        <p:tav tm="100000">
                                          <p:val>
                                            <p:strVal val="#ppt_x"/>
                                          </p:val>
                                        </p:tav>
                                      </p:tavLst>
                                    </p:anim>
                                    <p:anim calcmode="lin" valueType="num">
                                      <p:cBhvr>
                                        <p:cTn id="208" dur="1000" fill="hold"/>
                                        <p:tgtEl>
                                          <p:spTgt spid="3">
                                            <p:graphicEl>
                                              <a:dgm id="{DBC7A2E6-6061-445B-9382-FD6C560339F0}"/>
                                            </p:graphicEl>
                                          </p:spTgt>
                                        </p:tgtEl>
                                        <p:attrNameLst>
                                          <p:attrName>ppt_y</p:attrName>
                                        </p:attrNameLst>
                                      </p:cBhvr>
                                      <p:tavLst>
                                        <p:tav tm="0">
                                          <p:val>
                                            <p:strVal val="#ppt_y+.1"/>
                                          </p:val>
                                        </p:tav>
                                        <p:tav tm="100000">
                                          <p:val>
                                            <p:strVal val="#ppt_y"/>
                                          </p:val>
                                        </p:tav>
                                      </p:tavLst>
                                    </p:anim>
                                  </p:childTnLst>
                                </p:cTn>
                              </p:par>
                              <p:par>
                                <p:cTn id="209" presetID="42" presetClass="entr" presetSubtype="0" fill="hold" grpId="0" nodeType="withEffect">
                                  <p:stCondLst>
                                    <p:cond delay="0"/>
                                  </p:stCondLst>
                                  <p:childTnLst>
                                    <p:set>
                                      <p:cBhvr>
                                        <p:cTn id="210" dur="1" fill="hold">
                                          <p:stCondLst>
                                            <p:cond delay="0"/>
                                          </p:stCondLst>
                                        </p:cTn>
                                        <p:tgtEl>
                                          <p:spTgt spid="3">
                                            <p:graphicEl>
                                              <a:dgm id="{8A09FABD-41BB-449D-B322-AC686B74E11B}"/>
                                            </p:graphicEl>
                                          </p:spTgt>
                                        </p:tgtEl>
                                        <p:attrNameLst>
                                          <p:attrName>style.visibility</p:attrName>
                                        </p:attrNameLst>
                                      </p:cBhvr>
                                      <p:to>
                                        <p:strVal val="visible"/>
                                      </p:to>
                                    </p:set>
                                    <p:animEffect transition="in" filter="fade">
                                      <p:cBhvr>
                                        <p:cTn id="211" dur="1000"/>
                                        <p:tgtEl>
                                          <p:spTgt spid="3">
                                            <p:graphicEl>
                                              <a:dgm id="{8A09FABD-41BB-449D-B322-AC686B74E11B}"/>
                                            </p:graphicEl>
                                          </p:spTgt>
                                        </p:tgtEl>
                                      </p:cBhvr>
                                    </p:animEffect>
                                    <p:anim calcmode="lin" valueType="num">
                                      <p:cBhvr>
                                        <p:cTn id="212" dur="1000" fill="hold"/>
                                        <p:tgtEl>
                                          <p:spTgt spid="3">
                                            <p:graphicEl>
                                              <a:dgm id="{8A09FABD-41BB-449D-B322-AC686B74E11B}"/>
                                            </p:graphicEl>
                                          </p:spTgt>
                                        </p:tgtEl>
                                        <p:attrNameLst>
                                          <p:attrName>ppt_x</p:attrName>
                                        </p:attrNameLst>
                                      </p:cBhvr>
                                      <p:tavLst>
                                        <p:tav tm="0">
                                          <p:val>
                                            <p:strVal val="#ppt_x"/>
                                          </p:val>
                                        </p:tav>
                                        <p:tav tm="100000">
                                          <p:val>
                                            <p:strVal val="#ppt_x"/>
                                          </p:val>
                                        </p:tav>
                                      </p:tavLst>
                                    </p:anim>
                                    <p:anim calcmode="lin" valueType="num">
                                      <p:cBhvr>
                                        <p:cTn id="213" dur="1000" fill="hold"/>
                                        <p:tgtEl>
                                          <p:spTgt spid="3">
                                            <p:graphicEl>
                                              <a:dgm id="{8A09FABD-41BB-449D-B322-AC686B74E11B}"/>
                                            </p:graphicEl>
                                          </p:spTgt>
                                        </p:tgtEl>
                                        <p:attrNameLst>
                                          <p:attrName>ppt_y</p:attrName>
                                        </p:attrNameLst>
                                      </p:cBhvr>
                                      <p:tavLst>
                                        <p:tav tm="0">
                                          <p:val>
                                            <p:strVal val="#ppt_y+.1"/>
                                          </p:val>
                                        </p:tav>
                                        <p:tav tm="100000">
                                          <p:val>
                                            <p:strVal val="#ppt_y"/>
                                          </p:val>
                                        </p:tav>
                                      </p:tavLst>
                                    </p:anim>
                                  </p:childTnLst>
                                </p:cTn>
                              </p:par>
                            </p:childTnLst>
                          </p:cTn>
                        </p:par>
                      </p:childTnLst>
                    </p:cTn>
                  </p:par>
                  <p:par>
                    <p:cTn id="214" fill="hold">
                      <p:stCondLst>
                        <p:cond delay="indefinite"/>
                      </p:stCondLst>
                      <p:childTnLst>
                        <p:par>
                          <p:cTn id="215" fill="hold">
                            <p:stCondLst>
                              <p:cond delay="0"/>
                            </p:stCondLst>
                            <p:childTnLst>
                              <p:par>
                                <p:cTn id="216" presetID="42" presetClass="entr" presetSubtype="0" fill="hold" grpId="0" nodeType="clickEffect">
                                  <p:stCondLst>
                                    <p:cond delay="0"/>
                                  </p:stCondLst>
                                  <p:childTnLst>
                                    <p:set>
                                      <p:cBhvr>
                                        <p:cTn id="217" dur="1" fill="hold">
                                          <p:stCondLst>
                                            <p:cond delay="0"/>
                                          </p:stCondLst>
                                        </p:cTn>
                                        <p:tgtEl>
                                          <p:spTgt spid="3">
                                            <p:graphicEl>
                                              <a:dgm id="{F3D0F0E5-B70A-4915-BECB-5CE26405318D}"/>
                                            </p:graphicEl>
                                          </p:spTgt>
                                        </p:tgtEl>
                                        <p:attrNameLst>
                                          <p:attrName>style.visibility</p:attrName>
                                        </p:attrNameLst>
                                      </p:cBhvr>
                                      <p:to>
                                        <p:strVal val="visible"/>
                                      </p:to>
                                    </p:set>
                                    <p:animEffect transition="in" filter="fade">
                                      <p:cBhvr>
                                        <p:cTn id="218" dur="1000"/>
                                        <p:tgtEl>
                                          <p:spTgt spid="3">
                                            <p:graphicEl>
                                              <a:dgm id="{F3D0F0E5-B70A-4915-BECB-5CE26405318D}"/>
                                            </p:graphicEl>
                                          </p:spTgt>
                                        </p:tgtEl>
                                      </p:cBhvr>
                                    </p:animEffect>
                                    <p:anim calcmode="lin" valueType="num">
                                      <p:cBhvr>
                                        <p:cTn id="219" dur="1000" fill="hold"/>
                                        <p:tgtEl>
                                          <p:spTgt spid="3">
                                            <p:graphicEl>
                                              <a:dgm id="{F3D0F0E5-B70A-4915-BECB-5CE26405318D}"/>
                                            </p:graphicEl>
                                          </p:spTgt>
                                        </p:tgtEl>
                                        <p:attrNameLst>
                                          <p:attrName>ppt_x</p:attrName>
                                        </p:attrNameLst>
                                      </p:cBhvr>
                                      <p:tavLst>
                                        <p:tav tm="0">
                                          <p:val>
                                            <p:strVal val="#ppt_x"/>
                                          </p:val>
                                        </p:tav>
                                        <p:tav tm="100000">
                                          <p:val>
                                            <p:strVal val="#ppt_x"/>
                                          </p:val>
                                        </p:tav>
                                      </p:tavLst>
                                    </p:anim>
                                    <p:anim calcmode="lin" valueType="num">
                                      <p:cBhvr>
                                        <p:cTn id="220" dur="1000" fill="hold"/>
                                        <p:tgtEl>
                                          <p:spTgt spid="3">
                                            <p:graphicEl>
                                              <a:dgm id="{F3D0F0E5-B70A-4915-BECB-5CE26405318D}"/>
                                            </p:graphicEl>
                                          </p:spTgt>
                                        </p:tgtEl>
                                        <p:attrNameLst>
                                          <p:attrName>ppt_y</p:attrName>
                                        </p:attrNameLst>
                                      </p:cBhvr>
                                      <p:tavLst>
                                        <p:tav tm="0">
                                          <p:val>
                                            <p:strVal val="#ppt_y+.1"/>
                                          </p:val>
                                        </p:tav>
                                        <p:tav tm="100000">
                                          <p:val>
                                            <p:strVal val="#ppt_y"/>
                                          </p:val>
                                        </p:tav>
                                      </p:tavLst>
                                    </p:anim>
                                  </p:childTnLst>
                                </p:cTn>
                              </p:par>
                              <p:par>
                                <p:cTn id="221" presetID="42" presetClass="entr" presetSubtype="0" fill="hold" grpId="0" nodeType="withEffect">
                                  <p:stCondLst>
                                    <p:cond delay="0"/>
                                  </p:stCondLst>
                                  <p:childTnLst>
                                    <p:set>
                                      <p:cBhvr>
                                        <p:cTn id="222" dur="1" fill="hold">
                                          <p:stCondLst>
                                            <p:cond delay="0"/>
                                          </p:stCondLst>
                                        </p:cTn>
                                        <p:tgtEl>
                                          <p:spTgt spid="3">
                                            <p:graphicEl>
                                              <a:dgm id="{D0EE83CF-4693-4188-B70E-1036C66143EA}"/>
                                            </p:graphicEl>
                                          </p:spTgt>
                                        </p:tgtEl>
                                        <p:attrNameLst>
                                          <p:attrName>style.visibility</p:attrName>
                                        </p:attrNameLst>
                                      </p:cBhvr>
                                      <p:to>
                                        <p:strVal val="visible"/>
                                      </p:to>
                                    </p:set>
                                    <p:animEffect transition="in" filter="fade">
                                      <p:cBhvr>
                                        <p:cTn id="223" dur="1000"/>
                                        <p:tgtEl>
                                          <p:spTgt spid="3">
                                            <p:graphicEl>
                                              <a:dgm id="{D0EE83CF-4693-4188-B70E-1036C66143EA}"/>
                                            </p:graphicEl>
                                          </p:spTgt>
                                        </p:tgtEl>
                                      </p:cBhvr>
                                    </p:animEffect>
                                    <p:anim calcmode="lin" valueType="num">
                                      <p:cBhvr>
                                        <p:cTn id="224" dur="1000" fill="hold"/>
                                        <p:tgtEl>
                                          <p:spTgt spid="3">
                                            <p:graphicEl>
                                              <a:dgm id="{D0EE83CF-4693-4188-B70E-1036C66143EA}"/>
                                            </p:graphicEl>
                                          </p:spTgt>
                                        </p:tgtEl>
                                        <p:attrNameLst>
                                          <p:attrName>ppt_x</p:attrName>
                                        </p:attrNameLst>
                                      </p:cBhvr>
                                      <p:tavLst>
                                        <p:tav tm="0">
                                          <p:val>
                                            <p:strVal val="#ppt_x"/>
                                          </p:val>
                                        </p:tav>
                                        <p:tav tm="100000">
                                          <p:val>
                                            <p:strVal val="#ppt_x"/>
                                          </p:val>
                                        </p:tav>
                                      </p:tavLst>
                                    </p:anim>
                                    <p:anim calcmode="lin" valueType="num">
                                      <p:cBhvr>
                                        <p:cTn id="225" dur="1000" fill="hold"/>
                                        <p:tgtEl>
                                          <p:spTgt spid="3">
                                            <p:graphicEl>
                                              <a:dgm id="{D0EE83CF-4693-4188-B70E-1036C66143EA}"/>
                                            </p:graphicEl>
                                          </p:spTgt>
                                        </p:tgtEl>
                                        <p:attrNameLst>
                                          <p:attrName>ppt_y</p:attrName>
                                        </p:attrNameLst>
                                      </p:cBhvr>
                                      <p:tavLst>
                                        <p:tav tm="0">
                                          <p:val>
                                            <p:strVal val="#ppt_y+.1"/>
                                          </p:val>
                                        </p:tav>
                                        <p:tav tm="100000">
                                          <p:val>
                                            <p:strVal val="#ppt_y"/>
                                          </p:val>
                                        </p:tav>
                                      </p:tavLst>
                                    </p:anim>
                                  </p:childTnLst>
                                </p:cTn>
                              </p:par>
                            </p:childTnLst>
                          </p:cTn>
                        </p:par>
                      </p:childTnLst>
                    </p:cTn>
                  </p:par>
                  <p:par>
                    <p:cTn id="226" fill="hold">
                      <p:stCondLst>
                        <p:cond delay="indefinite"/>
                      </p:stCondLst>
                      <p:childTnLst>
                        <p:par>
                          <p:cTn id="227" fill="hold">
                            <p:stCondLst>
                              <p:cond delay="0"/>
                            </p:stCondLst>
                            <p:childTnLst>
                              <p:par>
                                <p:cTn id="228" presetID="42" presetClass="entr" presetSubtype="0" fill="hold" grpId="0" nodeType="clickEffect">
                                  <p:stCondLst>
                                    <p:cond delay="0"/>
                                  </p:stCondLst>
                                  <p:childTnLst>
                                    <p:set>
                                      <p:cBhvr>
                                        <p:cTn id="229" dur="1" fill="hold">
                                          <p:stCondLst>
                                            <p:cond delay="0"/>
                                          </p:stCondLst>
                                        </p:cTn>
                                        <p:tgtEl>
                                          <p:spTgt spid="3">
                                            <p:graphicEl>
                                              <a:dgm id="{27C4E766-7F60-4F19-BEB3-CECD6AC71CCC}"/>
                                            </p:graphicEl>
                                          </p:spTgt>
                                        </p:tgtEl>
                                        <p:attrNameLst>
                                          <p:attrName>style.visibility</p:attrName>
                                        </p:attrNameLst>
                                      </p:cBhvr>
                                      <p:to>
                                        <p:strVal val="visible"/>
                                      </p:to>
                                    </p:set>
                                    <p:animEffect transition="in" filter="fade">
                                      <p:cBhvr>
                                        <p:cTn id="230" dur="1000"/>
                                        <p:tgtEl>
                                          <p:spTgt spid="3">
                                            <p:graphicEl>
                                              <a:dgm id="{27C4E766-7F60-4F19-BEB3-CECD6AC71CCC}"/>
                                            </p:graphicEl>
                                          </p:spTgt>
                                        </p:tgtEl>
                                      </p:cBhvr>
                                    </p:animEffect>
                                    <p:anim calcmode="lin" valueType="num">
                                      <p:cBhvr>
                                        <p:cTn id="231" dur="1000" fill="hold"/>
                                        <p:tgtEl>
                                          <p:spTgt spid="3">
                                            <p:graphicEl>
                                              <a:dgm id="{27C4E766-7F60-4F19-BEB3-CECD6AC71CCC}"/>
                                            </p:graphicEl>
                                          </p:spTgt>
                                        </p:tgtEl>
                                        <p:attrNameLst>
                                          <p:attrName>ppt_x</p:attrName>
                                        </p:attrNameLst>
                                      </p:cBhvr>
                                      <p:tavLst>
                                        <p:tav tm="0">
                                          <p:val>
                                            <p:strVal val="#ppt_x"/>
                                          </p:val>
                                        </p:tav>
                                        <p:tav tm="100000">
                                          <p:val>
                                            <p:strVal val="#ppt_x"/>
                                          </p:val>
                                        </p:tav>
                                      </p:tavLst>
                                    </p:anim>
                                    <p:anim calcmode="lin" valueType="num">
                                      <p:cBhvr>
                                        <p:cTn id="232" dur="1000" fill="hold"/>
                                        <p:tgtEl>
                                          <p:spTgt spid="3">
                                            <p:graphicEl>
                                              <a:dgm id="{27C4E766-7F60-4F19-BEB3-CECD6AC71CCC}"/>
                                            </p:graphicEl>
                                          </p:spTgt>
                                        </p:tgtEl>
                                        <p:attrNameLst>
                                          <p:attrName>ppt_y</p:attrName>
                                        </p:attrNameLst>
                                      </p:cBhvr>
                                      <p:tavLst>
                                        <p:tav tm="0">
                                          <p:val>
                                            <p:strVal val="#ppt_y+.1"/>
                                          </p:val>
                                        </p:tav>
                                        <p:tav tm="100000">
                                          <p:val>
                                            <p:strVal val="#ppt_y"/>
                                          </p:val>
                                        </p:tav>
                                      </p:tavLst>
                                    </p:anim>
                                  </p:childTnLst>
                                </p:cTn>
                              </p:par>
                              <p:par>
                                <p:cTn id="233" presetID="42" presetClass="entr" presetSubtype="0" fill="hold" grpId="0" nodeType="withEffect">
                                  <p:stCondLst>
                                    <p:cond delay="0"/>
                                  </p:stCondLst>
                                  <p:childTnLst>
                                    <p:set>
                                      <p:cBhvr>
                                        <p:cTn id="234" dur="1" fill="hold">
                                          <p:stCondLst>
                                            <p:cond delay="0"/>
                                          </p:stCondLst>
                                        </p:cTn>
                                        <p:tgtEl>
                                          <p:spTgt spid="3">
                                            <p:graphicEl>
                                              <a:dgm id="{4F9A1145-CEF3-4A26-9E61-11838E1BD368}"/>
                                            </p:graphicEl>
                                          </p:spTgt>
                                        </p:tgtEl>
                                        <p:attrNameLst>
                                          <p:attrName>style.visibility</p:attrName>
                                        </p:attrNameLst>
                                      </p:cBhvr>
                                      <p:to>
                                        <p:strVal val="visible"/>
                                      </p:to>
                                    </p:set>
                                    <p:animEffect transition="in" filter="fade">
                                      <p:cBhvr>
                                        <p:cTn id="235" dur="1000"/>
                                        <p:tgtEl>
                                          <p:spTgt spid="3">
                                            <p:graphicEl>
                                              <a:dgm id="{4F9A1145-CEF3-4A26-9E61-11838E1BD368}"/>
                                            </p:graphicEl>
                                          </p:spTgt>
                                        </p:tgtEl>
                                      </p:cBhvr>
                                    </p:animEffect>
                                    <p:anim calcmode="lin" valueType="num">
                                      <p:cBhvr>
                                        <p:cTn id="236" dur="1000" fill="hold"/>
                                        <p:tgtEl>
                                          <p:spTgt spid="3">
                                            <p:graphicEl>
                                              <a:dgm id="{4F9A1145-CEF3-4A26-9E61-11838E1BD368}"/>
                                            </p:graphicEl>
                                          </p:spTgt>
                                        </p:tgtEl>
                                        <p:attrNameLst>
                                          <p:attrName>ppt_x</p:attrName>
                                        </p:attrNameLst>
                                      </p:cBhvr>
                                      <p:tavLst>
                                        <p:tav tm="0">
                                          <p:val>
                                            <p:strVal val="#ppt_x"/>
                                          </p:val>
                                        </p:tav>
                                        <p:tav tm="100000">
                                          <p:val>
                                            <p:strVal val="#ppt_x"/>
                                          </p:val>
                                        </p:tav>
                                      </p:tavLst>
                                    </p:anim>
                                    <p:anim calcmode="lin" valueType="num">
                                      <p:cBhvr>
                                        <p:cTn id="237" dur="1000" fill="hold"/>
                                        <p:tgtEl>
                                          <p:spTgt spid="3">
                                            <p:graphicEl>
                                              <a:dgm id="{4F9A1145-CEF3-4A26-9E61-11838E1BD368}"/>
                                            </p:graphicEl>
                                          </p:spTgt>
                                        </p:tgtEl>
                                        <p:attrNameLst>
                                          <p:attrName>ppt_y</p:attrName>
                                        </p:attrNameLst>
                                      </p:cBhvr>
                                      <p:tavLst>
                                        <p:tav tm="0">
                                          <p:val>
                                            <p:strVal val="#ppt_y+.1"/>
                                          </p:val>
                                        </p:tav>
                                        <p:tav tm="100000">
                                          <p:val>
                                            <p:strVal val="#ppt_y"/>
                                          </p:val>
                                        </p:tav>
                                      </p:tavLst>
                                    </p:anim>
                                  </p:childTnLst>
                                </p:cTn>
                              </p:par>
                            </p:childTnLst>
                          </p:cTn>
                        </p:par>
                      </p:childTnLst>
                    </p:cTn>
                  </p:par>
                  <p:par>
                    <p:cTn id="238" fill="hold">
                      <p:stCondLst>
                        <p:cond delay="indefinite"/>
                      </p:stCondLst>
                      <p:childTnLst>
                        <p:par>
                          <p:cTn id="239" fill="hold">
                            <p:stCondLst>
                              <p:cond delay="0"/>
                            </p:stCondLst>
                            <p:childTnLst>
                              <p:par>
                                <p:cTn id="240" presetID="42" presetClass="entr" presetSubtype="0" fill="hold" grpId="0" nodeType="clickEffect">
                                  <p:stCondLst>
                                    <p:cond delay="0"/>
                                  </p:stCondLst>
                                  <p:childTnLst>
                                    <p:set>
                                      <p:cBhvr>
                                        <p:cTn id="241" dur="1" fill="hold">
                                          <p:stCondLst>
                                            <p:cond delay="0"/>
                                          </p:stCondLst>
                                        </p:cTn>
                                        <p:tgtEl>
                                          <p:spTgt spid="3">
                                            <p:graphicEl>
                                              <a:dgm id="{04CED16E-E6CC-4CEC-B057-73D297D94E06}"/>
                                            </p:graphicEl>
                                          </p:spTgt>
                                        </p:tgtEl>
                                        <p:attrNameLst>
                                          <p:attrName>style.visibility</p:attrName>
                                        </p:attrNameLst>
                                      </p:cBhvr>
                                      <p:to>
                                        <p:strVal val="visible"/>
                                      </p:to>
                                    </p:set>
                                    <p:animEffect transition="in" filter="fade">
                                      <p:cBhvr>
                                        <p:cTn id="242" dur="1000"/>
                                        <p:tgtEl>
                                          <p:spTgt spid="3">
                                            <p:graphicEl>
                                              <a:dgm id="{04CED16E-E6CC-4CEC-B057-73D297D94E06}"/>
                                            </p:graphicEl>
                                          </p:spTgt>
                                        </p:tgtEl>
                                      </p:cBhvr>
                                    </p:animEffect>
                                    <p:anim calcmode="lin" valueType="num">
                                      <p:cBhvr>
                                        <p:cTn id="243" dur="1000" fill="hold"/>
                                        <p:tgtEl>
                                          <p:spTgt spid="3">
                                            <p:graphicEl>
                                              <a:dgm id="{04CED16E-E6CC-4CEC-B057-73D297D94E06}"/>
                                            </p:graphicEl>
                                          </p:spTgt>
                                        </p:tgtEl>
                                        <p:attrNameLst>
                                          <p:attrName>ppt_x</p:attrName>
                                        </p:attrNameLst>
                                      </p:cBhvr>
                                      <p:tavLst>
                                        <p:tav tm="0">
                                          <p:val>
                                            <p:strVal val="#ppt_x"/>
                                          </p:val>
                                        </p:tav>
                                        <p:tav tm="100000">
                                          <p:val>
                                            <p:strVal val="#ppt_x"/>
                                          </p:val>
                                        </p:tav>
                                      </p:tavLst>
                                    </p:anim>
                                    <p:anim calcmode="lin" valueType="num">
                                      <p:cBhvr>
                                        <p:cTn id="244" dur="1000" fill="hold"/>
                                        <p:tgtEl>
                                          <p:spTgt spid="3">
                                            <p:graphicEl>
                                              <a:dgm id="{04CED16E-E6CC-4CEC-B057-73D297D94E06}"/>
                                            </p:graphicEl>
                                          </p:spTgt>
                                        </p:tgtEl>
                                        <p:attrNameLst>
                                          <p:attrName>ppt_y</p:attrName>
                                        </p:attrNameLst>
                                      </p:cBhvr>
                                      <p:tavLst>
                                        <p:tav tm="0">
                                          <p:val>
                                            <p:strVal val="#ppt_y+.1"/>
                                          </p:val>
                                        </p:tav>
                                        <p:tav tm="100000">
                                          <p:val>
                                            <p:strVal val="#ppt_y"/>
                                          </p:val>
                                        </p:tav>
                                      </p:tavLst>
                                    </p:anim>
                                  </p:childTnLst>
                                </p:cTn>
                              </p:par>
                              <p:par>
                                <p:cTn id="245" presetID="42" presetClass="entr" presetSubtype="0" fill="hold" grpId="0" nodeType="withEffect">
                                  <p:stCondLst>
                                    <p:cond delay="0"/>
                                  </p:stCondLst>
                                  <p:childTnLst>
                                    <p:set>
                                      <p:cBhvr>
                                        <p:cTn id="246" dur="1" fill="hold">
                                          <p:stCondLst>
                                            <p:cond delay="0"/>
                                          </p:stCondLst>
                                        </p:cTn>
                                        <p:tgtEl>
                                          <p:spTgt spid="3">
                                            <p:graphicEl>
                                              <a:dgm id="{3B134AC7-26EF-4E8D-A3CD-91141261804E}"/>
                                            </p:graphicEl>
                                          </p:spTgt>
                                        </p:tgtEl>
                                        <p:attrNameLst>
                                          <p:attrName>style.visibility</p:attrName>
                                        </p:attrNameLst>
                                      </p:cBhvr>
                                      <p:to>
                                        <p:strVal val="visible"/>
                                      </p:to>
                                    </p:set>
                                    <p:animEffect transition="in" filter="fade">
                                      <p:cBhvr>
                                        <p:cTn id="247" dur="1000"/>
                                        <p:tgtEl>
                                          <p:spTgt spid="3">
                                            <p:graphicEl>
                                              <a:dgm id="{3B134AC7-26EF-4E8D-A3CD-91141261804E}"/>
                                            </p:graphicEl>
                                          </p:spTgt>
                                        </p:tgtEl>
                                      </p:cBhvr>
                                    </p:animEffect>
                                    <p:anim calcmode="lin" valueType="num">
                                      <p:cBhvr>
                                        <p:cTn id="248" dur="1000" fill="hold"/>
                                        <p:tgtEl>
                                          <p:spTgt spid="3">
                                            <p:graphicEl>
                                              <a:dgm id="{3B134AC7-26EF-4E8D-A3CD-91141261804E}"/>
                                            </p:graphicEl>
                                          </p:spTgt>
                                        </p:tgtEl>
                                        <p:attrNameLst>
                                          <p:attrName>ppt_x</p:attrName>
                                        </p:attrNameLst>
                                      </p:cBhvr>
                                      <p:tavLst>
                                        <p:tav tm="0">
                                          <p:val>
                                            <p:strVal val="#ppt_x"/>
                                          </p:val>
                                        </p:tav>
                                        <p:tav tm="100000">
                                          <p:val>
                                            <p:strVal val="#ppt_x"/>
                                          </p:val>
                                        </p:tav>
                                      </p:tavLst>
                                    </p:anim>
                                    <p:anim calcmode="lin" valueType="num">
                                      <p:cBhvr>
                                        <p:cTn id="249" dur="1000" fill="hold"/>
                                        <p:tgtEl>
                                          <p:spTgt spid="3">
                                            <p:graphicEl>
                                              <a:dgm id="{3B134AC7-26EF-4E8D-A3CD-91141261804E}"/>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scene3d>
            <a:camera prst="orthographicFront">
              <a:rot lat="0" lon="0" rev="0"/>
            </a:camera>
            <a:lightRig rig="chilly" dir="t">
              <a:rot lat="0" lon="0" rev="18480000"/>
            </a:lightRig>
          </a:scene3d>
          <a:sp3d prstMaterial="clear">
            <a:bevelT h="63500"/>
          </a:sp3d>
        </p:spPr>
        <p:style>
          <a:lnRef idx="1">
            <a:schemeClr val="accent3"/>
          </a:lnRef>
          <a:fillRef idx="2">
            <a:schemeClr val="accent3"/>
          </a:fillRef>
          <a:effectRef idx="1">
            <a:schemeClr val="accent3"/>
          </a:effectRef>
          <a:fontRef idx="minor">
            <a:schemeClr val="dk1"/>
          </a:fontRef>
        </p:style>
        <p:txBody>
          <a:bodyPr>
            <a:normAutofit fontScale="90000"/>
          </a:bodyPr>
          <a:lstStyle/>
          <a:p>
            <a:pPr algn="r"/>
            <a:r>
              <a:rPr lang="fa-IR" sz="3600" dirty="0" smtClean="0">
                <a:cs typeface="B Titr" pitchFamily="2" charset="-78"/>
              </a:rPr>
              <a:t>درس پنجاه و هشتم</a:t>
            </a:r>
            <a:br>
              <a:rPr lang="fa-IR" sz="3600" dirty="0" smtClean="0">
                <a:cs typeface="B Titr" pitchFamily="2" charset="-78"/>
              </a:rPr>
            </a:br>
            <a:r>
              <a:rPr lang="fa-IR" sz="3600" dirty="0" smtClean="0">
                <a:cs typeface="B Titr" pitchFamily="2" charset="-78"/>
              </a:rPr>
              <a:t>افزایش ثواب</a:t>
            </a:r>
            <a:endParaRPr lang="fa-IR" sz="3600" dirty="0">
              <a:cs typeface="B Titr" pitchFamily="2" charset="-78"/>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962392656"/>
              </p:ext>
            </p:extLst>
          </p:nvPr>
        </p:nvGraphicFramePr>
        <p:xfrm>
          <a:off x="1043608" y="1447800"/>
          <a:ext cx="7890080"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2042183"/>
      </p:ext>
    </p:extLst>
  </p:cSld>
  <p:clrMapOvr>
    <a:masterClrMapping/>
  </p:clrMapOvr>
  <mc:AlternateContent xmlns:mc="http://schemas.openxmlformats.org/markup-compatibility/2006">
    <mc:Choice xmlns:p14="http://schemas.microsoft.com/office/powerpoint/2010/main" Requires="p14">
      <p:transition spd="slow" p14:dur="2500">
        <p:checker dir="vert"/>
      </p:transition>
    </mc:Choice>
    <mc:Fallback>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graphicEl>
                                              <a:dgm id="{358A798B-9D9D-4BF7-B847-4DEC8963D5D0}"/>
                                            </p:graphicEl>
                                          </p:spTgt>
                                        </p:tgtEl>
                                        <p:attrNameLst>
                                          <p:attrName>style.visibility</p:attrName>
                                        </p:attrNameLst>
                                      </p:cBhvr>
                                      <p:to>
                                        <p:strVal val="visible"/>
                                      </p:to>
                                    </p:set>
                                    <p:animEffect transition="in" filter="wheel(1)">
                                      <p:cBhvr>
                                        <p:cTn id="7" dur="2000"/>
                                        <p:tgtEl>
                                          <p:spTgt spid="3">
                                            <p:graphicEl>
                                              <a:dgm id="{358A798B-9D9D-4BF7-B847-4DEC8963D5D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graphicEl>
                                              <a:dgm id="{FD70A397-546D-4803-863D-D0104490947C}"/>
                                            </p:graphicEl>
                                          </p:spTgt>
                                        </p:tgtEl>
                                        <p:attrNameLst>
                                          <p:attrName>style.visibility</p:attrName>
                                        </p:attrNameLst>
                                      </p:cBhvr>
                                      <p:to>
                                        <p:strVal val="visible"/>
                                      </p:to>
                                    </p:set>
                                    <p:animEffect transition="in" filter="wheel(1)">
                                      <p:cBhvr>
                                        <p:cTn id="12" dur="2000"/>
                                        <p:tgtEl>
                                          <p:spTgt spid="3">
                                            <p:graphicEl>
                                              <a:dgm id="{FD70A397-546D-4803-863D-D0104490947C}"/>
                                            </p:graphicEl>
                                          </p:spTgt>
                                        </p:tgtEl>
                                      </p:cBhvr>
                                    </p:animEffect>
                                  </p:childTnLst>
                                </p:cTn>
                              </p:par>
                              <p:par>
                                <p:cTn id="13" presetID="21" presetClass="entr" presetSubtype="1" fill="hold" grpId="0" nodeType="withEffect">
                                  <p:stCondLst>
                                    <p:cond delay="0"/>
                                  </p:stCondLst>
                                  <p:childTnLst>
                                    <p:set>
                                      <p:cBhvr>
                                        <p:cTn id="14" dur="1" fill="hold">
                                          <p:stCondLst>
                                            <p:cond delay="0"/>
                                          </p:stCondLst>
                                        </p:cTn>
                                        <p:tgtEl>
                                          <p:spTgt spid="3">
                                            <p:graphicEl>
                                              <a:dgm id="{983DC00F-1386-491A-AF76-F4E89FFC867A}"/>
                                            </p:graphicEl>
                                          </p:spTgt>
                                        </p:tgtEl>
                                        <p:attrNameLst>
                                          <p:attrName>style.visibility</p:attrName>
                                        </p:attrNameLst>
                                      </p:cBhvr>
                                      <p:to>
                                        <p:strVal val="visible"/>
                                      </p:to>
                                    </p:set>
                                    <p:animEffect transition="in" filter="wheel(1)">
                                      <p:cBhvr>
                                        <p:cTn id="15" dur="2000"/>
                                        <p:tgtEl>
                                          <p:spTgt spid="3">
                                            <p:graphicEl>
                                              <a:dgm id="{983DC00F-1386-491A-AF76-F4E89FFC867A}"/>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3">
                                            <p:graphicEl>
                                              <a:dgm id="{54AD76E4-D922-4832-8C47-C4BBF28EA19A}"/>
                                            </p:graphicEl>
                                          </p:spTgt>
                                        </p:tgtEl>
                                        <p:attrNameLst>
                                          <p:attrName>style.visibility</p:attrName>
                                        </p:attrNameLst>
                                      </p:cBhvr>
                                      <p:to>
                                        <p:strVal val="visible"/>
                                      </p:to>
                                    </p:set>
                                    <p:animEffect transition="in" filter="wheel(1)">
                                      <p:cBhvr>
                                        <p:cTn id="20" dur="2000"/>
                                        <p:tgtEl>
                                          <p:spTgt spid="3">
                                            <p:graphicEl>
                                              <a:dgm id="{54AD76E4-D922-4832-8C47-C4BBF28EA19A}"/>
                                            </p:graphicEl>
                                          </p:spTgt>
                                        </p:tgtEl>
                                      </p:cBhvr>
                                    </p:animEffect>
                                  </p:childTnLst>
                                </p:cTn>
                              </p:par>
                              <p:par>
                                <p:cTn id="21" presetID="21" presetClass="entr" presetSubtype="1" fill="hold" grpId="0" nodeType="withEffect">
                                  <p:stCondLst>
                                    <p:cond delay="0"/>
                                  </p:stCondLst>
                                  <p:childTnLst>
                                    <p:set>
                                      <p:cBhvr>
                                        <p:cTn id="22" dur="1" fill="hold">
                                          <p:stCondLst>
                                            <p:cond delay="0"/>
                                          </p:stCondLst>
                                        </p:cTn>
                                        <p:tgtEl>
                                          <p:spTgt spid="3">
                                            <p:graphicEl>
                                              <a:dgm id="{FB89792C-0D88-449C-A1D8-988AF1F205F9}"/>
                                            </p:graphicEl>
                                          </p:spTgt>
                                        </p:tgtEl>
                                        <p:attrNameLst>
                                          <p:attrName>style.visibility</p:attrName>
                                        </p:attrNameLst>
                                      </p:cBhvr>
                                      <p:to>
                                        <p:strVal val="visible"/>
                                      </p:to>
                                    </p:set>
                                    <p:animEffect transition="in" filter="wheel(1)">
                                      <p:cBhvr>
                                        <p:cTn id="23" dur="2000"/>
                                        <p:tgtEl>
                                          <p:spTgt spid="3">
                                            <p:graphicEl>
                                              <a:dgm id="{FB89792C-0D88-449C-A1D8-988AF1F205F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3">
                                            <p:graphicEl>
                                              <a:dgm id="{0B259759-599B-4ADF-8301-A88907C8B7A2}"/>
                                            </p:graphicEl>
                                          </p:spTgt>
                                        </p:tgtEl>
                                        <p:attrNameLst>
                                          <p:attrName>style.visibility</p:attrName>
                                        </p:attrNameLst>
                                      </p:cBhvr>
                                      <p:to>
                                        <p:strVal val="visible"/>
                                      </p:to>
                                    </p:set>
                                    <p:animEffect transition="in" filter="wheel(1)">
                                      <p:cBhvr>
                                        <p:cTn id="28" dur="2000"/>
                                        <p:tgtEl>
                                          <p:spTgt spid="3">
                                            <p:graphicEl>
                                              <a:dgm id="{0B259759-599B-4ADF-8301-A88907C8B7A2}"/>
                                            </p:graphicEl>
                                          </p:spTgt>
                                        </p:tgtEl>
                                      </p:cBhvr>
                                    </p:animEffect>
                                  </p:childTnLst>
                                </p:cTn>
                              </p:par>
                              <p:par>
                                <p:cTn id="29" presetID="21" presetClass="entr" presetSubtype="1" fill="hold" grpId="0" nodeType="withEffect">
                                  <p:stCondLst>
                                    <p:cond delay="0"/>
                                  </p:stCondLst>
                                  <p:childTnLst>
                                    <p:set>
                                      <p:cBhvr>
                                        <p:cTn id="30" dur="1" fill="hold">
                                          <p:stCondLst>
                                            <p:cond delay="0"/>
                                          </p:stCondLst>
                                        </p:cTn>
                                        <p:tgtEl>
                                          <p:spTgt spid="3">
                                            <p:graphicEl>
                                              <a:dgm id="{70EA58AC-5D81-4D5D-9E5C-E5B63A37881D}"/>
                                            </p:graphicEl>
                                          </p:spTgt>
                                        </p:tgtEl>
                                        <p:attrNameLst>
                                          <p:attrName>style.visibility</p:attrName>
                                        </p:attrNameLst>
                                      </p:cBhvr>
                                      <p:to>
                                        <p:strVal val="visible"/>
                                      </p:to>
                                    </p:set>
                                    <p:animEffect transition="in" filter="wheel(1)">
                                      <p:cBhvr>
                                        <p:cTn id="31" dur="2000"/>
                                        <p:tgtEl>
                                          <p:spTgt spid="3">
                                            <p:graphicEl>
                                              <a:dgm id="{70EA58AC-5D81-4D5D-9E5C-E5B63A37881D}"/>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3">
                                            <p:graphicEl>
                                              <a:dgm id="{1AB6E3A6-288A-4FFE-9B2B-8AF867CDF033}"/>
                                            </p:graphicEl>
                                          </p:spTgt>
                                        </p:tgtEl>
                                        <p:attrNameLst>
                                          <p:attrName>style.visibility</p:attrName>
                                        </p:attrNameLst>
                                      </p:cBhvr>
                                      <p:to>
                                        <p:strVal val="visible"/>
                                      </p:to>
                                    </p:set>
                                    <p:animEffect transition="in" filter="wheel(1)">
                                      <p:cBhvr>
                                        <p:cTn id="36" dur="2000"/>
                                        <p:tgtEl>
                                          <p:spTgt spid="3">
                                            <p:graphicEl>
                                              <a:dgm id="{1AB6E3A6-288A-4FFE-9B2B-8AF867CDF033}"/>
                                            </p:graphicEl>
                                          </p:spTgt>
                                        </p:tgtEl>
                                      </p:cBhvr>
                                    </p:animEffect>
                                  </p:childTnLst>
                                </p:cTn>
                              </p:par>
                              <p:par>
                                <p:cTn id="37" presetID="21" presetClass="entr" presetSubtype="1" fill="hold" grpId="0" nodeType="withEffect">
                                  <p:stCondLst>
                                    <p:cond delay="0"/>
                                  </p:stCondLst>
                                  <p:childTnLst>
                                    <p:set>
                                      <p:cBhvr>
                                        <p:cTn id="38" dur="1" fill="hold">
                                          <p:stCondLst>
                                            <p:cond delay="0"/>
                                          </p:stCondLst>
                                        </p:cTn>
                                        <p:tgtEl>
                                          <p:spTgt spid="3">
                                            <p:graphicEl>
                                              <a:dgm id="{6399C6A5-4A40-4A6D-8EBE-1AE4D0E590AF}"/>
                                            </p:graphicEl>
                                          </p:spTgt>
                                        </p:tgtEl>
                                        <p:attrNameLst>
                                          <p:attrName>style.visibility</p:attrName>
                                        </p:attrNameLst>
                                      </p:cBhvr>
                                      <p:to>
                                        <p:strVal val="visible"/>
                                      </p:to>
                                    </p:set>
                                    <p:animEffect transition="in" filter="wheel(1)">
                                      <p:cBhvr>
                                        <p:cTn id="39" dur="2000"/>
                                        <p:tgtEl>
                                          <p:spTgt spid="3">
                                            <p:graphicEl>
                                              <a:dgm id="{6399C6A5-4A40-4A6D-8EBE-1AE4D0E590AF}"/>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grpId="0" nodeType="clickEffect">
                                  <p:stCondLst>
                                    <p:cond delay="0"/>
                                  </p:stCondLst>
                                  <p:childTnLst>
                                    <p:set>
                                      <p:cBhvr>
                                        <p:cTn id="43" dur="1" fill="hold">
                                          <p:stCondLst>
                                            <p:cond delay="0"/>
                                          </p:stCondLst>
                                        </p:cTn>
                                        <p:tgtEl>
                                          <p:spTgt spid="3">
                                            <p:graphicEl>
                                              <a:dgm id="{847FAC8B-9193-4101-9394-A83D86C911E4}"/>
                                            </p:graphicEl>
                                          </p:spTgt>
                                        </p:tgtEl>
                                        <p:attrNameLst>
                                          <p:attrName>style.visibility</p:attrName>
                                        </p:attrNameLst>
                                      </p:cBhvr>
                                      <p:to>
                                        <p:strVal val="visible"/>
                                      </p:to>
                                    </p:set>
                                    <p:animEffect transition="in" filter="wheel(1)">
                                      <p:cBhvr>
                                        <p:cTn id="44" dur="2000"/>
                                        <p:tgtEl>
                                          <p:spTgt spid="3">
                                            <p:graphicEl>
                                              <a:dgm id="{847FAC8B-9193-4101-9394-A83D86C911E4}"/>
                                            </p:graphicEl>
                                          </p:spTgt>
                                        </p:tgtEl>
                                      </p:cBhvr>
                                    </p:animEffect>
                                  </p:childTnLst>
                                </p:cTn>
                              </p:par>
                              <p:par>
                                <p:cTn id="45" presetID="21" presetClass="entr" presetSubtype="1" fill="hold" grpId="0" nodeType="withEffect">
                                  <p:stCondLst>
                                    <p:cond delay="0"/>
                                  </p:stCondLst>
                                  <p:childTnLst>
                                    <p:set>
                                      <p:cBhvr>
                                        <p:cTn id="46" dur="1" fill="hold">
                                          <p:stCondLst>
                                            <p:cond delay="0"/>
                                          </p:stCondLst>
                                        </p:cTn>
                                        <p:tgtEl>
                                          <p:spTgt spid="3">
                                            <p:graphicEl>
                                              <a:dgm id="{80B8F2AF-EA9B-46BC-B510-BAD77668062C}"/>
                                            </p:graphicEl>
                                          </p:spTgt>
                                        </p:tgtEl>
                                        <p:attrNameLst>
                                          <p:attrName>style.visibility</p:attrName>
                                        </p:attrNameLst>
                                      </p:cBhvr>
                                      <p:to>
                                        <p:strVal val="visible"/>
                                      </p:to>
                                    </p:set>
                                    <p:animEffect transition="in" filter="wheel(1)">
                                      <p:cBhvr>
                                        <p:cTn id="47" dur="2000"/>
                                        <p:tgtEl>
                                          <p:spTgt spid="3">
                                            <p:graphicEl>
                                              <a:dgm id="{80B8F2AF-EA9B-46BC-B510-BAD77668062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scene3d>
            <a:camera prst="orthographicFront">
              <a:rot lat="0" lon="0" rev="0"/>
            </a:camera>
            <a:lightRig rig="chilly" dir="t">
              <a:rot lat="0" lon="0" rev="18480000"/>
            </a:lightRig>
          </a:scene3d>
          <a:sp3d prstMaterial="clear">
            <a:bevelT h="63500"/>
          </a:sp3d>
        </p:spPr>
        <p:style>
          <a:lnRef idx="1">
            <a:schemeClr val="accent3"/>
          </a:lnRef>
          <a:fillRef idx="2">
            <a:schemeClr val="accent3"/>
          </a:fillRef>
          <a:effectRef idx="1">
            <a:schemeClr val="accent3"/>
          </a:effectRef>
          <a:fontRef idx="minor">
            <a:schemeClr val="dk1"/>
          </a:fontRef>
        </p:style>
        <p:txBody>
          <a:bodyPr>
            <a:normAutofit/>
          </a:bodyPr>
          <a:lstStyle/>
          <a:p>
            <a:pPr algn="r"/>
            <a:r>
              <a:rPr lang="fa-IR" sz="3600" dirty="0" smtClean="0">
                <a:cs typeface="B Titr" pitchFamily="2" charset="-78"/>
              </a:rPr>
              <a:t>درس پنجاه و هشتم</a:t>
            </a:r>
            <a:br>
              <a:rPr lang="fa-IR" sz="3600" dirty="0" smtClean="0">
                <a:cs typeface="B Titr" pitchFamily="2" charset="-78"/>
              </a:rPr>
            </a:br>
            <a:r>
              <a:rPr lang="fa-IR" sz="3100" dirty="0" smtClean="0">
                <a:cs typeface="B Titr" pitchFamily="2" charset="-78"/>
              </a:rPr>
              <a:t>آمرزش صغائر</a:t>
            </a:r>
            <a:endParaRPr lang="fa-IR" sz="3600" dirty="0">
              <a:cs typeface="B Titr" pitchFamily="2" charset="-78"/>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506258063"/>
              </p:ext>
            </p:extLst>
          </p:nvPr>
        </p:nvGraphicFramePr>
        <p:xfrm>
          <a:off x="0" y="1447800"/>
          <a:ext cx="8933688" cy="541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10431255"/>
      </p:ext>
    </p:extLst>
  </p:cSld>
  <p:clrMapOvr>
    <a:masterClrMapping/>
  </p:clrMapOvr>
  <mc:AlternateContent xmlns:mc="http://schemas.openxmlformats.org/markup-compatibility/2006">
    <mc:Choice xmlns:p14="http://schemas.microsoft.com/office/powerpoint/2010/main" Requires="p14">
      <p:transition spd="slow" p14:dur="2500">
        <p:checker dir="vert"/>
      </p:transition>
    </mc:Choice>
    <mc:Fallback>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graphicEl>
                                              <a:dgm id="{E3CF26B0-B1CB-495E-A62B-A2752E514063}"/>
                                            </p:graphicEl>
                                          </p:spTgt>
                                        </p:tgtEl>
                                        <p:attrNameLst>
                                          <p:attrName>style.visibility</p:attrName>
                                        </p:attrNameLst>
                                      </p:cBhvr>
                                      <p:to>
                                        <p:strVal val="visible"/>
                                      </p:to>
                                    </p:set>
                                    <p:animEffect transition="in" filter="wipe(down)">
                                      <p:cBhvr>
                                        <p:cTn id="7" dur="500"/>
                                        <p:tgtEl>
                                          <p:spTgt spid="3">
                                            <p:graphicEl>
                                              <a:dgm id="{E3CF26B0-B1CB-495E-A62B-A2752E514063}"/>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graphicEl>
                                              <a:dgm id="{7C039DE7-3DFE-49C2-A7A9-FA1196633E31}"/>
                                            </p:graphicEl>
                                          </p:spTgt>
                                        </p:tgtEl>
                                        <p:attrNameLst>
                                          <p:attrName>style.visibility</p:attrName>
                                        </p:attrNameLst>
                                      </p:cBhvr>
                                      <p:to>
                                        <p:strVal val="visible"/>
                                      </p:to>
                                    </p:set>
                                    <p:animEffect transition="in" filter="wipe(down)">
                                      <p:cBhvr>
                                        <p:cTn id="12" dur="500"/>
                                        <p:tgtEl>
                                          <p:spTgt spid="3">
                                            <p:graphicEl>
                                              <a:dgm id="{7C039DE7-3DFE-49C2-A7A9-FA1196633E31}"/>
                                            </p:graphic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graphicEl>
                                              <a:dgm id="{ED60C522-DE08-419F-AC77-F226DB1E381C}"/>
                                            </p:graphicEl>
                                          </p:spTgt>
                                        </p:tgtEl>
                                        <p:attrNameLst>
                                          <p:attrName>style.visibility</p:attrName>
                                        </p:attrNameLst>
                                      </p:cBhvr>
                                      <p:to>
                                        <p:strVal val="visible"/>
                                      </p:to>
                                    </p:set>
                                    <p:animEffect transition="in" filter="wipe(down)">
                                      <p:cBhvr>
                                        <p:cTn id="15" dur="500"/>
                                        <p:tgtEl>
                                          <p:spTgt spid="3">
                                            <p:graphicEl>
                                              <a:dgm id="{ED60C522-DE08-419F-AC77-F226DB1E381C}"/>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graphicEl>
                                              <a:dgm id="{A2C74154-61E1-4DE9-852B-BD60EA84F54B}"/>
                                            </p:graphicEl>
                                          </p:spTgt>
                                        </p:tgtEl>
                                        <p:attrNameLst>
                                          <p:attrName>style.visibility</p:attrName>
                                        </p:attrNameLst>
                                      </p:cBhvr>
                                      <p:to>
                                        <p:strVal val="visible"/>
                                      </p:to>
                                    </p:set>
                                    <p:animEffect transition="in" filter="wipe(down)">
                                      <p:cBhvr>
                                        <p:cTn id="20" dur="500"/>
                                        <p:tgtEl>
                                          <p:spTgt spid="3">
                                            <p:graphicEl>
                                              <a:dgm id="{A2C74154-61E1-4DE9-852B-BD60EA84F54B}"/>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3">
                                            <p:graphicEl>
                                              <a:dgm id="{47ABB8AD-FFCA-4FED-AC9A-7C5C7958096F}"/>
                                            </p:graphicEl>
                                          </p:spTgt>
                                        </p:tgtEl>
                                        <p:attrNameLst>
                                          <p:attrName>style.visibility</p:attrName>
                                        </p:attrNameLst>
                                      </p:cBhvr>
                                      <p:to>
                                        <p:strVal val="visible"/>
                                      </p:to>
                                    </p:set>
                                    <p:animEffect transition="in" filter="wipe(down)">
                                      <p:cBhvr>
                                        <p:cTn id="25" dur="500"/>
                                        <p:tgtEl>
                                          <p:spTgt spid="3">
                                            <p:graphicEl>
                                              <a:dgm id="{47ABB8AD-FFCA-4FED-AC9A-7C5C7958096F}"/>
                                            </p:graphic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graphicEl>
                                              <a:dgm id="{F3910670-97C6-42FB-AC48-1F2B9F9ACA89}"/>
                                            </p:graphicEl>
                                          </p:spTgt>
                                        </p:tgtEl>
                                        <p:attrNameLst>
                                          <p:attrName>style.visibility</p:attrName>
                                        </p:attrNameLst>
                                      </p:cBhvr>
                                      <p:to>
                                        <p:strVal val="visible"/>
                                      </p:to>
                                    </p:set>
                                    <p:animEffect transition="in" filter="wipe(down)">
                                      <p:cBhvr>
                                        <p:cTn id="28" dur="500"/>
                                        <p:tgtEl>
                                          <p:spTgt spid="3">
                                            <p:graphicEl>
                                              <a:dgm id="{F3910670-97C6-42FB-AC48-1F2B9F9ACA89}"/>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graphicEl>
                                              <a:dgm id="{EE9F070E-08EB-4418-860A-7964895D912C}"/>
                                            </p:graphicEl>
                                          </p:spTgt>
                                        </p:tgtEl>
                                        <p:attrNameLst>
                                          <p:attrName>style.visibility</p:attrName>
                                        </p:attrNameLst>
                                      </p:cBhvr>
                                      <p:to>
                                        <p:strVal val="visible"/>
                                      </p:to>
                                    </p:set>
                                    <p:animEffect transition="in" filter="wipe(down)">
                                      <p:cBhvr>
                                        <p:cTn id="33" dur="500"/>
                                        <p:tgtEl>
                                          <p:spTgt spid="3">
                                            <p:graphicEl>
                                              <a:dgm id="{EE9F070E-08EB-4418-860A-7964895D912C}"/>
                                            </p:graphic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
                                            <p:graphicEl>
                                              <a:dgm id="{3D4311CA-A185-4D9B-B922-F15631A0217E}"/>
                                            </p:graphicEl>
                                          </p:spTgt>
                                        </p:tgtEl>
                                        <p:attrNameLst>
                                          <p:attrName>style.visibility</p:attrName>
                                        </p:attrNameLst>
                                      </p:cBhvr>
                                      <p:to>
                                        <p:strVal val="visible"/>
                                      </p:to>
                                    </p:set>
                                    <p:animEffect transition="in" filter="wipe(down)">
                                      <p:cBhvr>
                                        <p:cTn id="36" dur="500"/>
                                        <p:tgtEl>
                                          <p:spTgt spid="3">
                                            <p:graphicEl>
                                              <a:dgm id="{3D4311CA-A185-4D9B-B922-F15631A0217E}"/>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3">
                                            <p:graphicEl>
                                              <a:dgm id="{F9A5E42D-FBCE-462F-AC73-20A9537EAB12}"/>
                                            </p:graphicEl>
                                          </p:spTgt>
                                        </p:tgtEl>
                                        <p:attrNameLst>
                                          <p:attrName>style.visibility</p:attrName>
                                        </p:attrNameLst>
                                      </p:cBhvr>
                                      <p:to>
                                        <p:strVal val="visible"/>
                                      </p:to>
                                    </p:set>
                                    <p:animEffect transition="in" filter="wipe(down)">
                                      <p:cBhvr>
                                        <p:cTn id="41" dur="500"/>
                                        <p:tgtEl>
                                          <p:spTgt spid="3">
                                            <p:graphicEl>
                                              <a:dgm id="{F9A5E42D-FBCE-462F-AC73-20A9537EAB12}"/>
                                            </p:graphic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3">
                                            <p:graphicEl>
                                              <a:dgm id="{AA97A525-E34C-4099-953A-74D4E4D2B624}"/>
                                            </p:graphicEl>
                                          </p:spTgt>
                                        </p:tgtEl>
                                        <p:attrNameLst>
                                          <p:attrName>style.visibility</p:attrName>
                                        </p:attrNameLst>
                                      </p:cBhvr>
                                      <p:to>
                                        <p:strVal val="visible"/>
                                      </p:to>
                                    </p:set>
                                    <p:animEffect transition="in" filter="wipe(down)">
                                      <p:cBhvr>
                                        <p:cTn id="44" dur="500"/>
                                        <p:tgtEl>
                                          <p:spTgt spid="3">
                                            <p:graphicEl>
                                              <a:dgm id="{AA97A525-E34C-4099-953A-74D4E4D2B624}"/>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4" fill="hold" grpId="0" nodeType="clickEffect">
                                  <p:stCondLst>
                                    <p:cond delay="0"/>
                                  </p:stCondLst>
                                  <p:childTnLst>
                                    <p:set>
                                      <p:cBhvr>
                                        <p:cTn id="48" dur="1" fill="hold">
                                          <p:stCondLst>
                                            <p:cond delay="0"/>
                                          </p:stCondLst>
                                        </p:cTn>
                                        <p:tgtEl>
                                          <p:spTgt spid="3">
                                            <p:graphicEl>
                                              <a:dgm id="{7D498B7F-2994-4622-86D3-DBD4EA13C216}"/>
                                            </p:graphicEl>
                                          </p:spTgt>
                                        </p:tgtEl>
                                        <p:attrNameLst>
                                          <p:attrName>style.visibility</p:attrName>
                                        </p:attrNameLst>
                                      </p:cBhvr>
                                      <p:to>
                                        <p:strVal val="visible"/>
                                      </p:to>
                                    </p:set>
                                    <p:animEffect transition="in" filter="wipe(down)">
                                      <p:cBhvr>
                                        <p:cTn id="49" dur="500"/>
                                        <p:tgtEl>
                                          <p:spTgt spid="3">
                                            <p:graphicEl>
                                              <a:dgm id="{7D498B7F-2994-4622-86D3-DBD4EA13C216}"/>
                                            </p:graphicEl>
                                          </p:spTgt>
                                        </p:tgtEl>
                                      </p:cBhvr>
                                    </p:animEffect>
                                  </p:childTnLst>
                                </p:cTn>
                              </p:par>
                              <p:par>
                                <p:cTn id="50" presetID="22" presetClass="entr" presetSubtype="4" fill="hold" grpId="0" nodeType="withEffect">
                                  <p:stCondLst>
                                    <p:cond delay="0"/>
                                  </p:stCondLst>
                                  <p:childTnLst>
                                    <p:set>
                                      <p:cBhvr>
                                        <p:cTn id="51" dur="1" fill="hold">
                                          <p:stCondLst>
                                            <p:cond delay="0"/>
                                          </p:stCondLst>
                                        </p:cTn>
                                        <p:tgtEl>
                                          <p:spTgt spid="3">
                                            <p:graphicEl>
                                              <a:dgm id="{EFED8DD9-1052-4DD5-89DB-DB7D29C9F06F}"/>
                                            </p:graphicEl>
                                          </p:spTgt>
                                        </p:tgtEl>
                                        <p:attrNameLst>
                                          <p:attrName>style.visibility</p:attrName>
                                        </p:attrNameLst>
                                      </p:cBhvr>
                                      <p:to>
                                        <p:strVal val="visible"/>
                                      </p:to>
                                    </p:set>
                                    <p:animEffect transition="in" filter="wipe(down)">
                                      <p:cBhvr>
                                        <p:cTn id="52" dur="500"/>
                                        <p:tgtEl>
                                          <p:spTgt spid="3">
                                            <p:graphicEl>
                                              <a:dgm id="{EFED8DD9-1052-4DD5-89DB-DB7D29C9F06F}"/>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graphicEl>
                                              <a:dgm id="{247EA8DA-3177-4966-A41C-6196BE5FA24C}"/>
                                            </p:graphicEl>
                                          </p:spTgt>
                                        </p:tgtEl>
                                        <p:attrNameLst>
                                          <p:attrName>style.visibility</p:attrName>
                                        </p:attrNameLst>
                                      </p:cBhvr>
                                      <p:to>
                                        <p:strVal val="visible"/>
                                      </p:to>
                                    </p:set>
                                    <p:animEffect transition="in" filter="wipe(down)">
                                      <p:cBhvr>
                                        <p:cTn id="57" dur="500"/>
                                        <p:tgtEl>
                                          <p:spTgt spid="3">
                                            <p:graphicEl>
                                              <a:dgm id="{247EA8DA-3177-4966-A41C-6196BE5FA24C}"/>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graphicEl>
                                              <a:dgm id="{3CAF0EC5-D8DB-452B-8CF9-631230929A22}"/>
                                            </p:graphicEl>
                                          </p:spTgt>
                                        </p:tgtEl>
                                        <p:attrNameLst>
                                          <p:attrName>style.visibility</p:attrName>
                                        </p:attrNameLst>
                                      </p:cBhvr>
                                      <p:to>
                                        <p:strVal val="visible"/>
                                      </p:to>
                                    </p:set>
                                    <p:animEffect transition="in" filter="wipe(down)">
                                      <p:cBhvr>
                                        <p:cTn id="62" dur="500"/>
                                        <p:tgtEl>
                                          <p:spTgt spid="3">
                                            <p:graphicEl>
                                              <a:dgm id="{3CAF0EC5-D8DB-452B-8CF9-631230929A22}"/>
                                            </p:graphicEl>
                                          </p:spTgt>
                                        </p:tgtEl>
                                      </p:cBhvr>
                                    </p:animEffect>
                                  </p:childTnLst>
                                </p:cTn>
                              </p:par>
                              <p:par>
                                <p:cTn id="63" presetID="22" presetClass="entr" presetSubtype="4" fill="hold" grpId="0" nodeType="withEffect">
                                  <p:stCondLst>
                                    <p:cond delay="0"/>
                                  </p:stCondLst>
                                  <p:childTnLst>
                                    <p:set>
                                      <p:cBhvr>
                                        <p:cTn id="64" dur="1" fill="hold">
                                          <p:stCondLst>
                                            <p:cond delay="0"/>
                                          </p:stCondLst>
                                        </p:cTn>
                                        <p:tgtEl>
                                          <p:spTgt spid="3">
                                            <p:graphicEl>
                                              <a:dgm id="{0E1EF89D-96C6-455E-A8EF-044956AAD0D4}"/>
                                            </p:graphicEl>
                                          </p:spTgt>
                                        </p:tgtEl>
                                        <p:attrNameLst>
                                          <p:attrName>style.visibility</p:attrName>
                                        </p:attrNameLst>
                                      </p:cBhvr>
                                      <p:to>
                                        <p:strVal val="visible"/>
                                      </p:to>
                                    </p:set>
                                    <p:animEffect transition="in" filter="wipe(down)">
                                      <p:cBhvr>
                                        <p:cTn id="65" dur="500"/>
                                        <p:tgtEl>
                                          <p:spTgt spid="3">
                                            <p:graphicEl>
                                              <a:dgm id="{0E1EF89D-96C6-455E-A8EF-044956AAD0D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scene3d>
            <a:camera prst="orthographicFront">
              <a:rot lat="0" lon="0" rev="0"/>
            </a:camera>
            <a:lightRig rig="chilly" dir="t">
              <a:rot lat="0" lon="0" rev="18480000"/>
            </a:lightRig>
          </a:scene3d>
          <a:sp3d prstMaterial="clear">
            <a:bevelT h="63500"/>
          </a:sp3d>
        </p:spPr>
        <p:style>
          <a:lnRef idx="1">
            <a:schemeClr val="accent3"/>
          </a:lnRef>
          <a:fillRef idx="2">
            <a:schemeClr val="accent3"/>
          </a:fillRef>
          <a:effectRef idx="1">
            <a:schemeClr val="accent3"/>
          </a:effectRef>
          <a:fontRef idx="minor">
            <a:schemeClr val="dk1"/>
          </a:fontRef>
        </p:style>
        <p:txBody>
          <a:bodyPr>
            <a:normAutofit/>
          </a:bodyPr>
          <a:lstStyle/>
          <a:p>
            <a:pPr algn="r"/>
            <a:r>
              <a:rPr lang="fa-IR" sz="2800" dirty="0" smtClean="0">
                <a:cs typeface="B Titr" pitchFamily="2" charset="-78"/>
              </a:rPr>
              <a:t>درس پنجاه و هشتم</a:t>
            </a:r>
            <a:br>
              <a:rPr lang="fa-IR" sz="2800" dirty="0" smtClean="0">
                <a:cs typeface="B Titr" pitchFamily="2" charset="-78"/>
              </a:rPr>
            </a:br>
            <a:r>
              <a:rPr lang="fa-IR" sz="2400" dirty="0" smtClean="0">
                <a:cs typeface="B Titr" pitchFamily="2" charset="-78"/>
              </a:rPr>
              <a:t>استفاده از اعمال دیگران</a:t>
            </a:r>
            <a:endParaRPr lang="fa-IR" sz="2400" dirty="0">
              <a:cs typeface="B Titr" pitchFamily="2" charset="-78"/>
            </a:endParaRP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170761812"/>
              </p:ext>
            </p:extLst>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2656799"/>
      </p:ext>
    </p:extLst>
  </p:cSld>
  <p:clrMapOvr>
    <a:masterClrMapping/>
  </p:clrMapOvr>
  <mc:AlternateContent xmlns:mc="http://schemas.openxmlformats.org/markup-compatibility/2006">
    <mc:Choice xmlns:p14="http://schemas.microsoft.com/office/powerpoint/2010/main" Requires="p14">
      <p:transition spd="slow" p14:dur="2500">
        <p:checker dir="vert"/>
      </p:transition>
    </mc:Choice>
    <mc:Fallback>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559472CE-7A7A-4B9E-A638-569C71751219}"/>
                                            </p:graphicEl>
                                          </p:spTgt>
                                        </p:tgtEl>
                                        <p:attrNameLst>
                                          <p:attrName>style.visibility</p:attrName>
                                        </p:attrNameLst>
                                      </p:cBhvr>
                                      <p:to>
                                        <p:strVal val="visible"/>
                                      </p:to>
                                    </p:set>
                                    <p:animEffect transition="in" filter="fade">
                                      <p:cBhvr>
                                        <p:cTn id="7" dur="500"/>
                                        <p:tgtEl>
                                          <p:spTgt spid="3">
                                            <p:graphicEl>
                                              <a:dgm id="{559472CE-7A7A-4B9E-A638-569C7175121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F956DA66-FCDE-4012-B7C5-64AA7D99685D}"/>
                                            </p:graphicEl>
                                          </p:spTgt>
                                        </p:tgtEl>
                                        <p:attrNameLst>
                                          <p:attrName>style.visibility</p:attrName>
                                        </p:attrNameLst>
                                      </p:cBhvr>
                                      <p:to>
                                        <p:strVal val="visible"/>
                                      </p:to>
                                    </p:set>
                                    <p:animEffect transition="in" filter="fade">
                                      <p:cBhvr>
                                        <p:cTn id="12" dur="500"/>
                                        <p:tgtEl>
                                          <p:spTgt spid="3">
                                            <p:graphicEl>
                                              <a:dgm id="{F956DA66-FCDE-4012-B7C5-64AA7D99685D}"/>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graphicEl>
                                              <a:dgm id="{D113E664-4C1B-4586-943B-953A20188270}"/>
                                            </p:graphicEl>
                                          </p:spTgt>
                                        </p:tgtEl>
                                        <p:attrNameLst>
                                          <p:attrName>style.visibility</p:attrName>
                                        </p:attrNameLst>
                                      </p:cBhvr>
                                      <p:to>
                                        <p:strVal val="visible"/>
                                      </p:to>
                                    </p:set>
                                    <p:animEffect transition="in" filter="fade">
                                      <p:cBhvr>
                                        <p:cTn id="15" dur="500"/>
                                        <p:tgtEl>
                                          <p:spTgt spid="3">
                                            <p:graphicEl>
                                              <a:dgm id="{D113E664-4C1B-4586-943B-953A2018827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graphicEl>
                                              <a:dgm id="{66758DE8-B2F3-4661-8F0A-E35875CEFBE6}"/>
                                            </p:graphicEl>
                                          </p:spTgt>
                                        </p:tgtEl>
                                        <p:attrNameLst>
                                          <p:attrName>style.visibility</p:attrName>
                                        </p:attrNameLst>
                                      </p:cBhvr>
                                      <p:to>
                                        <p:strVal val="visible"/>
                                      </p:to>
                                    </p:set>
                                    <p:animEffect transition="in" filter="fade">
                                      <p:cBhvr>
                                        <p:cTn id="20" dur="500"/>
                                        <p:tgtEl>
                                          <p:spTgt spid="3">
                                            <p:graphicEl>
                                              <a:dgm id="{66758DE8-B2F3-4661-8F0A-E35875CEFBE6}"/>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graphicEl>
                                              <a:dgm id="{27133028-5BF6-4A45-A59B-2837C9A9B881}"/>
                                            </p:graphicEl>
                                          </p:spTgt>
                                        </p:tgtEl>
                                        <p:attrNameLst>
                                          <p:attrName>style.visibility</p:attrName>
                                        </p:attrNameLst>
                                      </p:cBhvr>
                                      <p:to>
                                        <p:strVal val="visible"/>
                                      </p:to>
                                    </p:set>
                                    <p:animEffect transition="in" filter="fade">
                                      <p:cBhvr>
                                        <p:cTn id="23" dur="500"/>
                                        <p:tgtEl>
                                          <p:spTgt spid="3">
                                            <p:graphicEl>
                                              <a:dgm id="{27133028-5BF6-4A45-A59B-2837C9A9B881}"/>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graphicEl>
                                              <a:dgm id="{CE984BB0-C70B-4647-BA06-93174128F1E7}"/>
                                            </p:graphicEl>
                                          </p:spTgt>
                                        </p:tgtEl>
                                        <p:attrNameLst>
                                          <p:attrName>style.visibility</p:attrName>
                                        </p:attrNameLst>
                                      </p:cBhvr>
                                      <p:to>
                                        <p:strVal val="visible"/>
                                      </p:to>
                                    </p:set>
                                    <p:animEffect transition="in" filter="fade">
                                      <p:cBhvr>
                                        <p:cTn id="28" dur="500"/>
                                        <p:tgtEl>
                                          <p:spTgt spid="3">
                                            <p:graphicEl>
                                              <a:dgm id="{CE984BB0-C70B-4647-BA06-93174128F1E7}"/>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graphicEl>
                                              <a:dgm id="{02BD1EBE-0BBA-46F4-98F3-52ABF31DAF00}"/>
                                            </p:graphicEl>
                                          </p:spTgt>
                                        </p:tgtEl>
                                        <p:attrNameLst>
                                          <p:attrName>style.visibility</p:attrName>
                                        </p:attrNameLst>
                                      </p:cBhvr>
                                      <p:to>
                                        <p:strVal val="visible"/>
                                      </p:to>
                                    </p:set>
                                    <p:animEffect transition="in" filter="fade">
                                      <p:cBhvr>
                                        <p:cTn id="31" dur="500"/>
                                        <p:tgtEl>
                                          <p:spTgt spid="3">
                                            <p:graphicEl>
                                              <a:dgm id="{02BD1EBE-0BBA-46F4-98F3-52ABF31DAF00}"/>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graphicEl>
                                              <a:dgm id="{39CB1A43-D2E6-46A2-B564-F77626776D3A}"/>
                                            </p:graphicEl>
                                          </p:spTgt>
                                        </p:tgtEl>
                                        <p:attrNameLst>
                                          <p:attrName>style.visibility</p:attrName>
                                        </p:attrNameLst>
                                      </p:cBhvr>
                                      <p:to>
                                        <p:strVal val="visible"/>
                                      </p:to>
                                    </p:set>
                                    <p:animEffect transition="in" filter="fade">
                                      <p:cBhvr>
                                        <p:cTn id="36" dur="500"/>
                                        <p:tgtEl>
                                          <p:spTgt spid="3">
                                            <p:graphicEl>
                                              <a:dgm id="{39CB1A43-D2E6-46A2-B564-F77626776D3A}"/>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graphicEl>
                                              <a:dgm id="{D3FA0A48-182D-4F25-A5F2-D2359E570FCD}"/>
                                            </p:graphicEl>
                                          </p:spTgt>
                                        </p:tgtEl>
                                        <p:attrNameLst>
                                          <p:attrName>style.visibility</p:attrName>
                                        </p:attrNameLst>
                                      </p:cBhvr>
                                      <p:to>
                                        <p:strVal val="visible"/>
                                      </p:to>
                                    </p:set>
                                    <p:animEffect transition="in" filter="fade">
                                      <p:cBhvr>
                                        <p:cTn id="41" dur="500"/>
                                        <p:tgtEl>
                                          <p:spTgt spid="3">
                                            <p:graphicEl>
                                              <a:dgm id="{D3FA0A48-182D-4F25-A5F2-D2359E570FCD}"/>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
                                            <p:graphicEl>
                                              <a:dgm id="{DE7E313C-26E0-40EA-B7D9-FB92116D9057}"/>
                                            </p:graphicEl>
                                          </p:spTgt>
                                        </p:tgtEl>
                                        <p:attrNameLst>
                                          <p:attrName>style.visibility</p:attrName>
                                        </p:attrNameLst>
                                      </p:cBhvr>
                                      <p:to>
                                        <p:strVal val="visible"/>
                                      </p:to>
                                    </p:set>
                                    <p:animEffect transition="in" filter="fade">
                                      <p:cBhvr>
                                        <p:cTn id="44" dur="500"/>
                                        <p:tgtEl>
                                          <p:spTgt spid="3">
                                            <p:graphicEl>
                                              <a:dgm id="{DE7E313C-26E0-40EA-B7D9-FB92116D9057}"/>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graphicEl>
                                              <a:dgm id="{2AA996BD-B879-4E38-88DD-6922B760C5E9}"/>
                                            </p:graphicEl>
                                          </p:spTgt>
                                        </p:tgtEl>
                                        <p:attrNameLst>
                                          <p:attrName>style.visibility</p:attrName>
                                        </p:attrNameLst>
                                      </p:cBhvr>
                                      <p:to>
                                        <p:strVal val="visible"/>
                                      </p:to>
                                    </p:set>
                                    <p:animEffect transition="in" filter="fade">
                                      <p:cBhvr>
                                        <p:cTn id="49" dur="500"/>
                                        <p:tgtEl>
                                          <p:spTgt spid="3">
                                            <p:graphicEl>
                                              <a:dgm id="{2AA996BD-B879-4E38-88DD-6922B760C5E9}"/>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
                                            <p:graphicEl>
                                              <a:dgm id="{CFC38C04-AF65-4854-82E3-CD8C819C5B50}"/>
                                            </p:graphicEl>
                                          </p:spTgt>
                                        </p:tgtEl>
                                        <p:attrNameLst>
                                          <p:attrName>style.visibility</p:attrName>
                                        </p:attrNameLst>
                                      </p:cBhvr>
                                      <p:to>
                                        <p:strVal val="visible"/>
                                      </p:to>
                                    </p:set>
                                    <p:animEffect transition="in" filter="fade">
                                      <p:cBhvr>
                                        <p:cTn id="52" dur="500"/>
                                        <p:tgtEl>
                                          <p:spTgt spid="3">
                                            <p:graphicEl>
                                              <a:dgm id="{CFC38C04-AF65-4854-82E3-CD8C819C5B5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52</TotalTime>
  <Words>585</Words>
  <Application>Microsoft Office PowerPoint</Application>
  <PresentationFormat>On-screen Show (4:3)</PresentationFormat>
  <Paragraphs>49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Solstice</vt:lpstr>
      <vt:lpstr>درس پنجاه و هشتم</vt:lpstr>
      <vt:lpstr>درس پنجاه و هشتم مقدمه</vt:lpstr>
      <vt:lpstr>درس پنجاه و هشتم افزایش ثواب</vt:lpstr>
      <vt:lpstr>درس پنجاه و هشتم آمرزش صغائر</vt:lpstr>
      <vt:lpstr>درس پنجاه و هشتم استفاده از اعمال دیگران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درس پنجاه و هشتم</dc:title>
  <dc:creator>mahdi</dc:creator>
  <cp:lastModifiedBy>mahdi</cp:lastModifiedBy>
  <cp:revision>7</cp:revision>
  <dcterms:created xsi:type="dcterms:W3CDTF">2012-05-12T19:48:42Z</dcterms:created>
  <dcterms:modified xsi:type="dcterms:W3CDTF">2012-05-12T20:43:11Z</dcterms:modified>
</cp:coreProperties>
</file>