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380"/>
    <p:restoredTop sz="9466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7D3936-B8B9-4E74-B040-71188FEA1F98}" type="doc">
      <dgm:prSet loTypeId="urn:microsoft.com/office/officeart/2005/8/layout/hierarchy2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pPr rtl="1"/>
          <a:endParaRPr lang="fa-IR"/>
        </a:p>
      </dgm:t>
    </dgm:pt>
    <dgm:pt modelId="{36CA7F34-AF3F-44CE-80CF-AE570341E102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چند نکته</a:t>
          </a:r>
          <a:endParaRPr lang="fa-IR" sz="1600">
            <a:cs typeface="B Koodak" pitchFamily="2" charset="-78"/>
          </a:endParaRPr>
        </a:p>
      </dgm:t>
    </dgm:pt>
    <dgm:pt modelId="{30A0CB67-3A4E-4335-A1E8-18F5A7B463DC}" type="parTrans" cxnId="{5EC9BDDC-77F1-4EB6-A548-D13476559F2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8716C92-735F-4215-A6CC-6CBA8C72162B}" type="sibTrans" cxnId="{5EC9BDDC-77F1-4EB6-A548-D13476559F2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6691E9B-481F-46FD-AA74-70AD91749718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مساله حبط و تکفیر از گذشته مورد بحث بین متکلمان مسلمان بوده است</a:t>
          </a:r>
          <a:endParaRPr lang="fa-IR" sz="1600">
            <a:cs typeface="B Koodak" pitchFamily="2" charset="-78"/>
          </a:endParaRPr>
        </a:p>
      </dgm:t>
    </dgm:pt>
    <dgm:pt modelId="{39563C1A-E1D6-4BB8-881B-00FD866F8ED8}" type="parTrans" cxnId="{82C5D59E-797F-4D1A-ACAB-240E039295E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B318B64-9DF1-4F54-9DC7-CBEEA2F230AB}" type="sibTrans" cxnId="{82C5D59E-797F-4D1A-ACAB-240E039295E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BA521C3-A3EF-4126-9267-DF4A3E5FDB4D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در این درس نظر شیعه را به اختصار تبیین می نمائیم</a:t>
          </a:r>
          <a:endParaRPr lang="fa-IR" sz="1600">
            <a:cs typeface="B Koodak" pitchFamily="2" charset="-78"/>
          </a:endParaRPr>
        </a:p>
      </dgm:t>
    </dgm:pt>
    <dgm:pt modelId="{5EEFA660-09EE-4813-A1DD-491996B77353}" type="parTrans" cxnId="{F00E74CE-A72A-4F69-82B9-C312FDCA2E6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96E13D4-B489-4706-B5A2-81F47C591E7B}" type="sibTrans" cxnId="{F00E74CE-A72A-4F69-82B9-C312FDCA2E6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CA3AB88-D207-42DB-8A06-D166B56C7531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معنای حبط و تکفیر</a:t>
          </a:r>
          <a:endParaRPr lang="fa-IR" sz="1600" dirty="0">
            <a:cs typeface="B Koodak" pitchFamily="2" charset="-78"/>
          </a:endParaRPr>
        </a:p>
      </dgm:t>
    </dgm:pt>
    <dgm:pt modelId="{0600E15F-2C70-4396-882B-7A49C0AA570F}" type="parTrans" cxnId="{45C9FD87-BE24-4634-A21A-BAF8AC2A6C4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2F88608-2E3E-40D5-8379-9C334F6EEB0D}" type="sibTrans" cxnId="{45C9FD87-BE24-4634-A21A-BAF8AC2A6C4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99E567A-073A-434C-9770-042CD5233CF2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حبط</a:t>
          </a:r>
          <a:endParaRPr lang="fa-IR" sz="1600">
            <a:cs typeface="B Koodak" pitchFamily="2" charset="-78"/>
          </a:endParaRPr>
        </a:p>
      </dgm:t>
    </dgm:pt>
    <dgm:pt modelId="{4863D590-C123-46C4-8956-FE8EDC7854C3}" type="parTrans" cxnId="{3E7D0E36-8070-4843-B519-D1965C181A4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CF1DA2D-6D0C-4110-A6FF-95CBF70F81ED}" type="sibTrans" cxnId="{3E7D0E36-8070-4843-B519-D1965C181A4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1F79977-4E44-4ECA-9376-C2DB1951FA7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بی اثر شدن کارهای نیک</a:t>
          </a:r>
          <a:endParaRPr lang="fa-IR" sz="1600" dirty="0">
            <a:cs typeface="B Koodak" pitchFamily="2" charset="-78"/>
          </a:endParaRPr>
        </a:p>
      </dgm:t>
    </dgm:pt>
    <dgm:pt modelId="{6B963A1D-D04E-438C-B5C9-50193A2C8273}" type="parTrans" cxnId="{99272582-E523-49F7-BAF3-9FC3431A5C6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ED65652-75B8-4FEE-A450-B6CAC8B174F6}" type="sibTrans" cxnId="{99272582-E523-49F7-BAF3-9FC3431A5C6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AD2BEBC-F126-4476-BA2D-8EA55A53D200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تکفیر</a:t>
          </a:r>
          <a:endParaRPr lang="fa-IR" sz="1600">
            <a:cs typeface="B Koodak" pitchFamily="2" charset="-78"/>
          </a:endParaRPr>
        </a:p>
      </dgm:t>
    </dgm:pt>
    <dgm:pt modelId="{AFFBE080-F303-44C5-9180-9B42A149B8A0}" type="parTrans" cxnId="{144F771D-FC21-48F6-AE7B-23A73B561FD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D73615E-201E-4E84-A728-B573362EBF23}" type="sibTrans" cxnId="{144F771D-FC21-48F6-AE7B-23A73B561FD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3F2C9F9-8542-41A5-AE9B-1188FC5E6D57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جبران گناهان</a:t>
          </a:r>
          <a:endParaRPr lang="fa-IR" sz="1600">
            <a:cs typeface="B Koodak" pitchFamily="2" charset="-78"/>
          </a:endParaRPr>
        </a:p>
      </dgm:t>
    </dgm:pt>
    <dgm:pt modelId="{DF691C21-9892-4BC1-B125-89E3A021E300}" type="parTrans" cxnId="{4DEF74D2-721B-4BE8-A87C-F6DECD577C9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7A7D2B3-1222-48CF-BF80-D7CF701F6474}" type="sibTrans" cxnId="{4DEF74D2-721B-4BE8-A87C-F6DECD577C9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25B9BD9-FA34-4D48-9608-CEC995C8474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سوالاتی در این درس بررسی می شوند</a:t>
          </a:r>
          <a:endParaRPr lang="fa-IR" sz="1600" dirty="0">
            <a:cs typeface="B Koodak" pitchFamily="2" charset="-78"/>
          </a:endParaRPr>
        </a:p>
      </dgm:t>
    </dgm:pt>
    <dgm:pt modelId="{47B9AF27-63EE-4AA1-A6A9-3CB16A1F116A}" type="parTrans" cxnId="{187C75DB-88E7-4891-AA41-DDFD542E87C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C41A07B-E9C9-4DDD-A6D6-0BD930F60471}" type="sibTrans" cxnId="{187C75DB-88E7-4891-AA41-DDFD542E87C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C9F73FC-B9EE-4E63-A332-20272366CFB3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آیا رابطه کفر و ایمان و عمل صالح و فاسد با نتایج                      اخروی آن ثابت و تغییر نا پذیر است؟</a:t>
          </a:r>
          <a:endParaRPr lang="fa-IR" sz="1600" dirty="0">
            <a:cs typeface="B Koodak" pitchFamily="2" charset="-78"/>
          </a:endParaRPr>
        </a:p>
      </dgm:t>
    </dgm:pt>
    <dgm:pt modelId="{B9A04485-55BE-435D-8566-3B6DDECE5816}" type="parTrans" cxnId="{9FD02A7A-F8E7-44EE-B901-4088621D71F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04D9466-833B-4C18-BF57-52EE1CCB4674}" type="sibTrans" cxnId="{9FD02A7A-F8E7-44EE-B901-4088621D71F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7E2B5FD-2C07-4E26-8D59-0C6FA1009F0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افرادی که مدتی کافر و سپس مومن شده اند                                         آیا مدتی معذب و سپس در نعمت هستند؟</a:t>
          </a:r>
          <a:endParaRPr lang="fa-IR" sz="1600" dirty="0">
            <a:cs typeface="B Koodak" pitchFamily="2" charset="-78"/>
          </a:endParaRPr>
        </a:p>
      </dgm:t>
    </dgm:pt>
    <dgm:pt modelId="{6029CB42-9536-4BA3-A2FB-4AD1EA1D8DA4}" type="parTrans" cxnId="{BA1B28F6-CC4C-4636-8051-81D38794E21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BF943D1-8C38-40EC-AFC6-49A18418C903}" type="sibTrans" cxnId="{BA1B28F6-CC4C-4636-8051-81D38794E21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5B88F9C-7D81-43E4-8A96-7903B1712F88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یا حاصل جمع این دو تعیین کننده عاقبت آنهاست؟</a:t>
          </a:r>
          <a:endParaRPr lang="fa-IR" sz="1600">
            <a:cs typeface="B Koodak" pitchFamily="2" charset="-78"/>
          </a:endParaRPr>
        </a:p>
      </dgm:t>
    </dgm:pt>
    <dgm:pt modelId="{E41AABEB-4164-4DFB-9390-C54604589804}" type="parTrans" cxnId="{47EDE75C-E4C2-488A-9E95-CFC0E9C913F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BAF3A91-090C-4970-9C08-B030EFD08BAD}" type="sibTrans" cxnId="{47EDE75C-E4C2-488A-9E95-CFC0E9C913F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3A40DBB-2DDE-4452-A546-558BFC75AAB7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منابعی برای مطالعه بیشتر</a:t>
          </a:r>
          <a:endParaRPr lang="fa-IR" sz="1600">
            <a:cs typeface="B Koodak" pitchFamily="2" charset="-78"/>
          </a:endParaRPr>
        </a:p>
      </dgm:t>
    </dgm:pt>
    <dgm:pt modelId="{A1BAD329-92F3-4C61-95FD-FBCE44484A98}" type="parTrans" cxnId="{35325C67-91FB-4F94-9785-4E0B241254B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D12F8EF-5B87-42A5-8270-36BBED47073A}" type="sibTrans" cxnId="{35325C67-91FB-4F94-9785-4E0B241254B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EA25959-2E9C-4A13-A7F5-F947FB576FD5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المیزان ج 2 ص 168</a:t>
          </a:r>
          <a:endParaRPr lang="fa-IR" sz="1600">
            <a:cs typeface="B Koodak" pitchFamily="2" charset="-78"/>
          </a:endParaRPr>
        </a:p>
      </dgm:t>
    </dgm:pt>
    <dgm:pt modelId="{665F7F49-B22C-4F4B-889F-FEF1659AE7C4}" type="parTrans" cxnId="{E0F48442-5611-4115-99E7-338EF9B9701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8ED7C3E-9C67-49AC-B503-E681E5E3EA21}" type="sibTrans" cxnId="{E0F48442-5611-4115-99E7-338EF9B9701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B5F87A1-DDE6-4FF1-AF25-64E781DB907A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نمونه ج 2 ص 114</a:t>
          </a:r>
          <a:endParaRPr lang="fa-IR" sz="1600">
            <a:cs typeface="B Koodak" pitchFamily="2" charset="-78"/>
          </a:endParaRPr>
        </a:p>
      </dgm:t>
    </dgm:pt>
    <dgm:pt modelId="{DA4579EE-BB25-4B2C-A685-3844AB6C2653}" type="parTrans" cxnId="{73A56ABC-B17F-4E93-9CD8-81C5DF63F0A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3A4C6DD-FD8F-460D-900E-1BDB2E0FB6F0}" type="sibTrans" cxnId="{73A56ABC-B17F-4E93-9CD8-81C5DF63F0A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11B6BA8-5BE8-4BE1-9401-4FE9AD21E356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معاد شناسی ج 7 ص 71</a:t>
          </a:r>
          <a:endParaRPr lang="fa-IR" sz="1600">
            <a:cs typeface="B Koodak" pitchFamily="2" charset="-78"/>
          </a:endParaRPr>
        </a:p>
      </dgm:t>
    </dgm:pt>
    <dgm:pt modelId="{0CD2F9A0-F7B8-47CC-A652-358A08D1FB12}" type="parTrans" cxnId="{4A7ECFAC-5EFC-45D7-8938-5CBDAD434A0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3484902-7C1F-44CB-9A00-F39CC8568060}" type="sibTrans" cxnId="{4A7ECFAC-5EFC-45D7-8938-5CBDAD434A0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8F92B48-44F7-48BD-9B7F-588B1051051B}" type="pres">
      <dgm:prSet presAssocID="{987D3936-B8B9-4E74-B040-71188FEA1F98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6BBA57A2-B763-4568-BD43-6247CBBD1366}" type="pres">
      <dgm:prSet presAssocID="{36CA7F34-AF3F-44CE-80CF-AE570341E102}" presName="root1" presStyleCnt="0"/>
      <dgm:spPr/>
    </dgm:pt>
    <dgm:pt modelId="{C073757A-D019-4533-8F19-DDD1AE03B0DA}" type="pres">
      <dgm:prSet presAssocID="{36CA7F34-AF3F-44CE-80CF-AE570341E102}" presName="LevelOneTextNode" presStyleLbl="node0" presStyleIdx="0" presStyleCnt="1">
        <dgm:presLayoutVars>
          <dgm:chPref val="3"/>
        </dgm:presLayoutVars>
      </dgm:prSet>
      <dgm:spPr/>
    </dgm:pt>
    <dgm:pt modelId="{17C5658D-CA41-4EE3-BD40-0BEB1ABE83AA}" type="pres">
      <dgm:prSet presAssocID="{36CA7F34-AF3F-44CE-80CF-AE570341E102}" presName="level2hierChild" presStyleCnt="0"/>
      <dgm:spPr/>
    </dgm:pt>
    <dgm:pt modelId="{E50153A6-691F-424C-819C-9666CD3D33FC}" type="pres">
      <dgm:prSet presAssocID="{39563C1A-E1D6-4BB8-881B-00FD866F8ED8}" presName="conn2-1" presStyleLbl="parChTrans1D2" presStyleIdx="0" presStyleCnt="4"/>
      <dgm:spPr/>
    </dgm:pt>
    <dgm:pt modelId="{26D70B35-37FD-49EE-950C-CE845CC013C1}" type="pres">
      <dgm:prSet presAssocID="{39563C1A-E1D6-4BB8-881B-00FD866F8ED8}" presName="connTx" presStyleLbl="parChTrans1D2" presStyleIdx="0" presStyleCnt="4"/>
      <dgm:spPr/>
    </dgm:pt>
    <dgm:pt modelId="{BCFA1B5A-A2A9-4BD9-9434-3B2E5AC3710F}" type="pres">
      <dgm:prSet presAssocID="{F6691E9B-481F-46FD-AA74-70AD91749718}" presName="root2" presStyleCnt="0"/>
      <dgm:spPr/>
    </dgm:pt>
    <dgm:pt modelId="{96C137C4-AAC5-4883-B89E-900CD56A37CC}" type="pres">
      <dgm:prSet presAssocID="{F6691E9B-481F-46FD-AA74-70AD91749718}" presName="LevelTwoTextNode" presStyleLbl="node2" presStyleIdx="0" presStyleCnt="4" custScaleX="273217">
        <dgm:presLayoutVars>
          <dgm:chPref val="3"/>
        </dgm:presLayoutVars>
      </dgm:prSet>
      <dgm:spPr/>
    </dgm:pt>
    <dgm:pt modelId="{8E843B6F-EAFB-4EC4-9939-40A1F769A751}" type="pres">
      <dgm:prSet presAssocID="{F6691E9B-481F-46FD-AA74-70AD91749718}" presName="level3hierChild" presStyleCnt="0"/>
      <dgm:spPr/>
    </dgm:pt>
    <dgm:pt modelId="{C32391CA-37B0-4D98-94D6-F142E57B5B1F}" type="pres">
      <dgm:prSet presAssocID="{5EEFA660-09EE-4813-A1DD-491996B77353}" presName="conn2-1" presStyleLbl="parChTrans1D3" presStyleIdx="0" presStyleCnt="9"/>
      <dgm:spPr/>
    </dgm:pt>
    <dgm:pt modelId="{D6FDB53A-59B5-4AD0-97D2-1E5361BE51D3}" type="pres">
      <dgm:prSet presAssocID="{5EEFA660-09EE-4813-A1DD-491996B77353}" presName="connTx" presStyleLbl="parChTrans1D3" presStyleIdx="0" presStyleCnt="9"/>
      <dgm:spPr/>
    </dgm:pt>
    <dgm:pt modelId="{20B2A27B-76AB-44CF-95C9-9566E4188B77}" type="pres">
      <dgm:prSet presAssocID="{8BA521C3-A3EF-4126-9267-DF4A3E5FDB4D}" presName="root2" presStyleCnt="0"/>
      <dgm:spPr/>
    </dgm:pt>
    <dgm:pt modelId="{8C322FB5-0824-41BC-BB35-F0B9FFA6E991}" type="pres">
      <dgm:prSet presAssocID="{8BA521C3-A3EF-4126-9267-DF4A3E5FDB4D}" presName="LevelTwoTextNode" presStyleLbl="node3" presStyleIdx="0" presStyleCnt="9" custScaleX="195119">
        <dgm:presLayoutVars>
          <dgm:chPref val="3"/>
        </dgm:presLayoutVars>
      </dgm:prSet>
      <dgm:spPr/>
    </dgm:pt>
    <dgm:pt modelId="{95624D29-56E5-45EB-ACD5-56CA30439A5B}" type="pres">
      <dgm:prSet presAssocID="{8BA521C3-A3EF-4126-9267-DF4A3E5FDB4D}" presName="level3hierChild" presStyleCnt="0"/>
      <dgm:spPr/>
    </dgm:pt>
    <dgm:pt modelId="{D5915587-5A1C-401A-A758-03F099328072}" type="pres">
      <dgm:prSet presAssocID="{0600E15F-2C70-4396-882B-7A49C0AA570F}" presName="conn2-1" presStyleLbl="parChTrans1D2" presStyleIdx="1" presStyleCnt="4"/>
      <dgm:spPr/>
    </dgm:pt>
    <dgm:pt modelId="{8F8CB212-6944-447F-A0EF-697994C792B6}" type="pres">
      <dgm:prSet presAssocID="{0600E15F-2C70-4396-882B-7A49C0AA570F}" presName="connTx" presStyleLbl="parChTrans1D2" presStyleIdx="1" presStyleCnt="4"/>
      <dgm:spPr/>
    </dgm:pt>
    <dgm:pt modelId="{4F91B6D5-9172-4BC1-B4DE-E0A69311EE66}" type="pres">
      <dgm:prSet presAssocID="{DCA3AB88-D207-42DB-8A06-D166B56C7531}" presName="root2" presStyleCnt="0"/>
      <dgm:spPr/>
    </dgm:pt>
    <dgm:pt modelId="{CC4FDA59-77CA-43C9-A6D0-54588FB0AF42}" type="pres">
      <dgm:prSet presAssocID="{DCA3AB88-D207-42DB-8A06-D166B56C7531}" presName="LevelTwoTextNode" presStyleLbl="node2" presStyleIdx="1" presStyleCnt="4" custScaleX="17198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486C1DD-875D-44E1-990B-1DA5BF40E513}" type="pres">
      <dgm:prSet presAssocID="{DCA3AB88-D207-42DB-8A06-D166B56C7531}" presName="level3hierChild" presStyleCnt="0"/>
      <dgm:spPr/>
    </dgm:pt>
    <dgm:pt modelId="{648CCA5F-5B7E-4A2C-B990-BCE27A11D2F8}" type="pres">
      <dgm:prSet presAssocID="{4863D590-C123-46C4-8956-FE8EDC7854C3}" presName="conn2-1" presStyleLbl="parChTrans1D3" presStyleIdx="1" presStyleCnt="9"/>
      <dgm:spPr/>
    </dgm:pt>
    <dgm:pt modelId="{6AE3C8D6-A62A-4C0F-A6D6-A3094A41131E}" type="pres">
      <dgm:prSet presAssocID="{4863D590-C123-46C4-8956-FE8EDC7854C3}" presName="connTx" presStyleLbl="parChTrans1D3" presStyleIdx="1" presStyleCnt="9"/>
      <dgm:spPr/>
    </dgm:pt>
    <dgm:pt modelId="{B3A3552E-A8E6-40BD-9B57-E552A06096A0}" type="pres">
      <dgm:prSet presAssocID="{D99E567A-073A-434C-9770-042CD5233CF2}" presName="root2" presStyleCnt="0"/>
      <dgm:spPr/>
    </dgm:pt>
    <dgm:pt modelId="{96AE8E28-6DA7-430C-A1E7-DD8D5C04BCBF}" type="pres">
      <dgm:prSet presAssocID="{D99E567A-073A-434C-9770-042CD5233CF2}" presName="LevelTwoTextNode" presStyleLbl="node3" presStyleIdx="1" presStyleCnt="9" custScaleY="77450">
        <dgm:presLayoutVars>
          <dgm:chPref val="3"/>
        </dgm:presLayoutVars>
      </dgm:prSet>
      <dgm:spPr/>
    </dgm:pt>
    <dgm:pt modelId="{19FE4062-2144-436D-9F1C-2A6966AF2121}" type="pres">
      <dgm:prSet presAssocID="{D99E567A-073A-434C-9770-042CD5233CF2}" presName="level3hierChild" presStyleCnt="0"/>
      <dgm:spPr/>
    </dgm:pt>
    <dgm:pt modelId="{0CBD5969-2407-475E-86BB-30483F9439ED}" type="pres">
      <dgm:prSet presAssocID="{6B963A1D-D04E-438C-B5C9-50193A2C8273}" presName="conn2-1" presStyleLbl="parChTrans1D4" presStyleIdx="0" presStyleCnt="2"/>
      <dgm:spPr/>
    </dgm:pt>
    <dgm:pt modelId="{65A4E286-16A9-4B18-9EF6-4503D71B6BCD}" type="pres">
      <dgm:prSet presAssocID="{6B963A1D-D04E-438C-B5C9-50193A2C8273}" presName="connTx" presStyleLbl="parChTrans1D4" presStyleIdx="0" presStyleCnt="2"/>
      <dgm:spPr/>
    </dgm:pt>
    <dgm:pt modelId="{DFFA9A4A-DAF8-42E7-BBB9-422A60E370F0}" type="pres">
      <dgm:prSet presAssocID="{71F79977-4E44-4ECA-9376-C2DB1951FA79}" presName="root2" presStyleCnt="0"/>
      <dgm:spPr/>
    </dgm:pt>
    <dgm:pt modelId="{5B04F346-0D9B-4944-86FA-AD9B14D386E1}" type="pres">
      <dgm:prSet presAssocID="{71F79977-4E44-4ECA-9376-C2DB1951FA79}" presName="LevelTwoTextNode" presStyleLbl="node4" presStyleIdx="0" presStyleCnt="2" custScaleX="233402" custScaleY="77450">
        <dgm:presLayoutVars>
          <dgm:chPref val="3"/>
        </dgm:presLayoutVars>
      </dgm:prSet>
      <dgm:spPr/>
    </dgm:pt>
    <dgm:pt modelId="{1D2719EB-14BE-4BB3-A1AD-F817CF4F99D4}" type="pres">
      <dgm:prSet presAssocID="{71F79977-4E44-4ECA-9376-C2DB1951FA79}" presName="level3hierChild" presStyleCnt="0"/>
      <dgm:spPr/>
    </dgm:pt>
    <dgm:pt modelId="{C06E18BC-270F-48E5-B5E2-1322D9C6A479}" type="pres">
      <dgm:prSet presAssocID="{AFFBE080-F303-44C5-9180-9B42A149B8A0}" presName="conn2-1" presStyleLbl="parChTrans1D3" presStyleIdx="2" presStyleCnt="9"/>
      <dgm:spPr/>
    </dgm:pt>
    <dgm:pt modelId="{6981D3FD-9B13-4244-86B1-1BFE6CAD3B75}" type="pres">
      <dgm:prSet presAssocID="{AFFBE080-F303-44C5-9180-9B42A149B8A0}" presName="connTx" presStyleLbl="parChTrans1D3" presStyleIdx="2" presStyleCnt="9"/>
      <dgm:spPr/>
    </dgm:pt>
    <dgm:pt modelId="{6C4D969A-EB95-4B0E-BCB4-E2D25172059E}" type="pres">
      <dgm:prSet presAssocID="{7AD2BEBC-F126-4476-BA2D-8EA55A53D200}" presName="root2" presStyleCnt="0"/>
      <dgm:spPr/>
    </dgm:pt>
    <dgm:pt modelId="{01836E8D-FD20-4A8F-AD16-0D80078FE428}" type="pres">
      <dgm:prSet presAssocID="{7AD2BEBC-F126-4476-BA2D-8EA55A53D200}" presName="LevelTwoTextNode" presStyleLbl="node3" presStyleIdx="2" presStyleCnt="9" custScaleY="77450">
        <dgm:presLayoutVars>
          <dgm:chPref val="3"/>
        </dgm:presLayoutVars>
      </dgm:prSet>
      <dgm:spPr/>
    </dgm:pt>
    <dgm:pt modelId="{E8DB6A8F-D54C-4FD5-BD06-D41F4F8CEC0A}" type="pres">
      <dgm:prSet presAssocID="{7AD2BEBC-F126-4476-BA2D-8EA55A53D200}" presName="level3hierChild" presStyleCnt="0"/>
      <dgm:spPr/>
    </dgm:pt>
    <dgm:pt modelId="{6F989C16-15C5-4A7A-B848-AA56BBD70818}" type="pres">
      <dgm:prSet presAssocID="{DF691C21-9892-4BC1-B125-89E3A021E300}" presName="conn2-1" presStyleLbl="parChTrans1D4" presStyleIdx="1" presStyleCnt="2"/>
      <dgm:spPr/>
    </dgm:pt>
    <dgm:pt modelId="{272A0D0E-6EE9-4C8E-86D3-4CC93BB1F1AF}" type="pres">
      <dgm:prSet presAssocID="{DF691C21-9892-4BC1-B125-89E3A021E300}" presName="connTx" presStyleLbl="parChTrans1D4" presStyleIdx="1" presStyleCnt="2"/>
      <dgm:spPr/>
    </dgm:pt>
    <dgm:pt modelId="{F2669992-2461-457D-AD74-D0EAA978B328}" type="pres">
      <dgm:prSet presAssocID="{73F2C9F9-8542-41A5-AE9B-1188FC5E6D57}" presName="root2" presStyleCnt="0"/>
      <dgm:spPr/>
    </dgm:pt>
    <dgm:pt modelId="{358951F0-DBFF-46CD-8CF2-31D6471CF6D4}" type="pres">
      <dgm:prSet presAssocID="{73F2C9F9-8542-41A5-AE9B-1188FC5E6D57}" presName="LevelTwoTextNode" presStyleLbl="node4" presStyleIdx="1" presStyleCnt="2" custScaleX="233402" custScaleY="77450">
        <dgm:presLayoutVars>
          <dgm:chPref val="3"/>
        </dgm:presLayoutVars>
      </dgm:prSet>
      <dgm:spPr/>
    </dgm:pt>
    <dgm:pt modelId="{42C8EC7F-0514-4562-96F8-AEDAE48F8934}" type="pres">
      <dgm:prSet presAssocID="{73F2C9F9-8542-41A5-AE9B-1188FC5E6D57}" presName="level3hierChild" presStyleCnt="0"/>
      <dgm:spPr/>
    </dgm:pt>
    <dgm:pt modelId="{EB5E0879-3566-4C67-8514-0C1AB873FC1C}" type="pres">
      <dgm:prSet presAssocID="{47B9AF27-63EE-4AA1-A6A9-3CB16A1F116A}" presName="conn2-1" presStyleLbl="parChTrans1D2" presStyleIdx="2" presStyleCnt="4"/>
      <dgm:spPr/>
    </dgm:pt>
    <dgm:pt modelId="{02E6E4CC-840E-47C4-B6E2-3BBA060E88BF}" type="pres">
      <dgm:prSet presAssocID="{47B9AF27-63EE-4AA1-A6A9-3CB16A1F116A}" presName="connTx" presStyleLbl="parChTrans1D2" presStyleIdx="2" presStyleCnt="4"/>
      <dgm:spPr/>
    </dgm:pt>
    <dgm:pt modelId="{0B549CC5-DC8E-4746-81BF-4C00393B6B7F}" type="pres">
      <dgm:prSet presAssocID="{025B9BD9-FA34-4D48-9608-CEC995C84748}" presName="root2" presStyleCnt="0"/>
      <dgm:spPr/>
    </dgm:pt>
    <dgm:pt modelId="{7672DCAA-E6FB-4159-92B7-AEED3B2CAC4F}" type="pres">
      <dgm:prSet presAssocID="{025B9BD9-FA34-4D48-9608-CEC995C84748}" presName="LevelTwoTextNode" presStyleLbl="node2" presStyleIdx="2" presStyleCnt="4" custScaleX="157586" custScaleY="129568" custLinFactNeighborY="21777">
        <dgm:presLayoutVars>
          <dgm:chPref val="3"/>
        </dgm:presLayoutVars>
      </dgm:prSet>
      <dgm:spPr/>
    </dgm:pt>
    <dgm:pt modelId="{8FB7B091-322D-4264-ADB7-6CD6B095B925}" type="pres">
      <dgm:prSet presAssocID="{025B9BD9-FA34-4D48-9608-CEC995C84748}" presName="level3hierChild" presStyleCnt="0"/>
      <dgm:spPr/>
    </dgm:pt>
    <dgm:pt modelId="{242439DD-F57B-4D00-8F5B-10E1FFD4DE54}" type="pres">
      <dgm:prSet presAssocID="{B9A04485-55BE-435D-8566-3B6DDECE5816}" presName="conn2-1" presStyleLbl="parChTrans1D3" presStyleIdx="3" presStyleCnt="9"/>
      <dgm:spPr/>
    </dgm:pt>
    <dgm:pt modelId="{9B1BD9F4-EB7E-4657-96AC-A58292620630}" type="pres">
      <dgm:prSet presAssocID="{B9A04485-55BE-435D-8566-3B6DDECE5816}" presName="connTx" presStyleLbl="parChTrans1D3" presStyleIdx="3" presStyleCnt="9"/>
      <dgm:spPr/>
    </dgm:pt>
    <dgm:pt modelId="{1A0848B2-E446-4F18-B0D2-32A7EE1EC3C2}" type="pres">
      <dgm:prSet presAssocID="{2C9F73FC-B9EE-4E63-A332-20272366CFB3}" presName="root2" presStyleCnt="0"/>
      <dgm:spPr/>
    </dgm:pt>
    <dgm:pt modelId="{FA38F609-86FD-4FC6-8BED-DC59F9BD47D3}" type="pres">
      <dgm:prSet presAssocID="{2C9F73FC-B9EE-4E63-A332-20272366CFB3}" presName="LevelTwoTextNode" presStyleLbl="node3" presStyleIdx="3" presStyleCnt="9" custScaleX="356834" custScaleY="115640">
        <dgm:presLayoutVars>
          <dgm:chPref val="3"/>
        </dgm:presLayoutVars>
      </dgm:prSet>
      <dgm:spPr/>
    </dgm:pt>
    <dgm:pt modelId="{E8E03781-0E43-4D9E-B8CC-9B0E548D8F6A}" type="pres">
      <dgm:prSet presAssocID="{2C9F73FC-B9EE-4E63-A332-20272366CFB3}" presName="level3hierChild" presStyleCnt="0"/>
      <dgm:spPr/>
    </dgm:pt>
    <dgm:pt modelId="{3078B9DD-EA91-493D-BEAB-2266F78E6EE9}" type="pres">
      <dgm:prSet presAssocID="{6029CB42-9536-4BA3-A2FB-4AD1EA1D8DA4}" presName="conn2-1" presStyleLbl="parChTrans1D3" presStyleIdx="4" presStyleCnt="9"/>
      <dgm:spPr/>
    </dgm:pt>
    <dgm:pt modelId="{CD8482C5-9981-43DC-B3D1-208EC0BF8A3D}" type="pres">
      <dgm:prSet presAssocID="{6029CB42-9536-4BA3-A2FB-4AD1EA1D8DA4}" presName="connTx" presStyleLbl="parChTrans1D3" presStyleIdx="4" presStyleCnt="9"/>
      <dgm:spPr/>
    </dgm:pt>
    <dgm:pt modelId="{4D40990D-21DD-466C-A9A3-22952305F92A}" type="pres">
      <dgm:prSet presAssocID="{07E2B5FD-2C07-4E26-8D59-0C6FA1009F0D}" presName="root2" presStyleCnt="0"/>
      <dgm:spPr/>
    </dgm:pt>
    <dgm:pt modelId="{D91B1A63-CBC9-4BC1-9B1D-643C7E8AB988}" type="pres">
      <dgm:prSet presAssocID="{07E2B5FD-2C07-4E26-8D59-0C6FA1009F0D}" presName="LevelTwoTextNode" presStyleLbl="node3" presStyleIdx="4" presStyleCnt="9" custScaleX="356834" custScaleY="110931">
        <dgm:presLayoutVars>
          <dgm:chPref val="3"/>
        </dgm:presLayoutVars>
      </dgm:prSet>
      <dgm:spPr/>
    </dgm:pt>
    <dgm:pt modelId="{B29CB476-C31F-4A4E-AD72-54D8253C22BB}" type="pres">
      <dgm:prSet presAssocID="{07E2B5FD-2C07-4E26-8D59-0C6FA1009F0D}" presName="level3hierChild" presStyleCnt="0"/>
      <dgm:spPr/>
    </dgm:pt>
    <dgm:pt modelId="{9A049AFE-8D21-40B7-B643-EF212B2ACF70}" type="pres">
      <dgm:prSet presAssocID="{E41AABEB-4164-4DFB-9390-C54604589804}" presName="conn2-1" presStyleLbl="parChTrans1D3" presStyleIdx="5" presStyleCnt="9"/>
      <dgm:spPr/>
    </dgm:pt>
    <dgm:pt modelId="{423E5E9D-EC64-4180-84CB-817DE22E8258}" type="pres">
      <dgm:prSet presAssocID="{E41AABEB-4164-4DFB-9390-C54604589804}" presName="connTx" presStyleLbl="parChTrans1D3" presStyleIdx="5" presStyleCnt="9"/>
      <dgm:spPr/>
    </dgm:pt>
    <dgm:pt modelId="{176BBD58-F8F6-4FEB-8517-F692D46B075B}" type="pres">
      <dgm:prSet presAssocID="{D5B88F9C-7D81-43E4-8A96-7903B1712F88}" presName="root2" presStyleCnt="0"/>
      <dgm:spPr/>
    </dgm:pt>
    <dgm:pt modelId="{B1C47CAB-6DA5-42E8-885B-A218E75DD63A}" type="pres">
      <dgm:prSet presAssocID="{D5B88F9C-7D81-43E4-8A96-7903B1712F88}" presName="LevelTwoTextNode" presStyleLbl="node3" presStyleIdx="5" presStyleCnt="9" custScaleX="356834" custScaleY="68329">
        <dgm:presLayoutVars>
          <dgm:chPref val="3"/>
        </dgm:presLayoutVars>
      </dgm:prSet>
      <dgm:spPr/>
    </dgm:pt>
    <dgm:pt modelId="{F02E5B31-EADE-4456-8B49-93B7BB5BC0C1}" type="pres">
      <dgm:prSet presAssocID="{D5B88F9C-7D81-43E4-8A96-7903B1712F88}" presName="level3hierChild" presStyleCnt="0"/>
      <dgm:spPr/>
    </dgm:pt>
    <dgm:pt modelId="{879C9347-DBEB-4716-9509-8CC71DFDECA0}" type="pres">
      <dgm:prSet presAssocID="{A1BAD329-92F3-4C61-95FD-FBCE44484A98}" presName="conn2-1" presStyleLbl="parChTrans1D2" presStyleIdx="3" presStyleCnt="4"/>
      <dgm:spPr/>
    </dgm:pt>
    <dgm:pt modelId="{31D4D9D9-6B1B-4ADF-896F-9D1DB437AD35}" type="pres">
      <dgm:prSet presAssocID="{A1BAD329-92F3-4C61-95FD-FBCE44484A98}" presName="connTx" presStyleLbl="parChTrans1D2" presStyleIdx="3" presStyleCnt="4"/>
      <dgm:spPr/>
    </dgm:pt>
    <dgm:pt modelId="{8EC2C919-78ED-42AF-8BB5-EA51C53E9B16}" type="pres">
      <dgm:prSet presAssocID="{13A40DBB-2DDE-4452-A546-558BFC75AAB7}" presName="root2" presStyleCnt="0"/>
      <dgm:spPr/>
    </dgm:pt>
    <dgm:pt modelId="{CA021058-2CDA-4F60-935E-C7F4E342426C}" type="pres">
      <dgm:prSet presAssocID="{13A40DBB-2DDE-4452-A546-558BFC75AAB7}" presName="LevelTwoTextNode" presStyleLbl="node2" presStyleIdx="3" presStyleCnt="4">
        <dgm:presLayoutVars>
          <dgm:chPref val="3"/>
        </dgm:presLayoutVars>
      </dgm:prSet>
      <dgm:spPr/>
    </dgm:pt>
    <dgm:pt modelId="{3E357A8A-DF77-45D9-AC87-8833D1383E42}" type="pres">
      <dgm:prSet presAssocID="{13A40DBB-2DDE-4452-A546-558BFC75AAB7}" presName="level3hierChild" presStyleCnt="0"/>
      <dgm:spPr/>
    </dgm:pt>
    <dgm:pt modelId="{8012DC77-D369-4AC6-8AF7-47B5B88C8AB6}" type="pres">
      <dgm:prSet presAssocID="{665F7F49-B22C-4F4B-889F-FEF1659AE7C4}" presName="conn2-1" presStyleLbl="parChTrans1D3" presStyleIdx="6" presStyleCnt="9"/>
      <dgm:spPr/>
    </dgm:pt>
    <dgm:pt modelId="{B088B028-F45E-4D68-8B93-B814A354DEBD}" type="pres">
      <dgm:prSet presAssocID="{665F7F49-B22C-4F4B-889F-FEF1659AE7C4}" presName="connTx" presStyleLbl="parChTrans1D3" presStyleIdx="6" presStyleCnt="9"/>
      <dgm:spPr/>
    </dgm:pt>
    <dgm:pt modelId="{1300B134-83D2-442F-99F6-C00BAC2672E5}" type="pres">
      <dgm:prSet presAssocID="{7EA25959-2E9C-4A13-A7F5-F947FB576FD5}" presName="root2" presStyleCnt="0"/>
      <dgm:spPr/>
    </dgm:pt>
    <dgm:pt modelId="{277DD245-BB64-4BE1-A231-0A2D3EB8E09F}" type="pres">
      <dgm:prSet presAssocID="{7EA25959-2E9C-4A13-A7F5-F947FB576FD5}" presName="LevelTwoTextNode" presStyleLbl="node3" presStyleIdx="6" presStyleCnt="9" custScaleX="249808" custScaleY="64345">
        <dgm:presLayoutVars>
          <dgm:chPref val="3"/>
        </dgm:presLayoutVars>
      </dgm:prSet>
      <dgm:spPr/>
    </dgm:pt>
    <dgm:pt modelId="{409F40DD-29F1-4685-B50D-8BCA56AAD442}" type="pres">
      <dgm:prSet presAssocID="{7EA25959-2E9C-4A13-A7F5-F947FB576FD5}" presName="level3hierChild" presStyleCnt="0"/>
      <dgm:spPr/>
    </dgm:pt>
    <dgm:pt modelId="{01492272-DB44-43DC-A737-41CD0143F08C}" type="pres">
      <dgm:prSet presAssocID="{DA4579EE-BB25-4B2C-A685-3844AB6C2653}" presName="conn2-1" presStyleLbl="parChTrans1D3" presStyleIdx="7" presStyleCnt="9"/>
      <dgm:spPr/>
    </dgm:pt>
    <dgm:pt modelId="{0C449291-25BF-456B-A4F5-83145419AA34}" type="pres">
      <dgm:prSet presAssocID="{DA4579EE-BB25-4B2C-A685-3844AB6C2653}" presName="connTx" presStyleLbl="parChTrans1D3" presStyleIdx="7" presStyleCnt="9"/>
      <dgm:spPr/>
    </dgm:pt>
    <dgm:pt modelId="{C40F7DDD-D69D-4FA7-BF9B-F82ABF2B0BFD}" type="pres">
      <dgm:prSet presAssocID="{DB5F87A1-DDE6-4FF1-AF25-64E781DB907A}" presName="root2" presStyleCnt="0"/>
      <dgm:spPr/>
    </dgm:pt>
    <dgm:pt modelId="{F3B845AC-EA07-4D72-8714-830100CB8EB3}" type="pres">
      <dgm:prSet presAssocID="{DB5F87A1-DDE6-4FF1-AF25-64E781DB907A}" presName="LevelTwoTextNode" presStyleLbl="node3" presStyleIdx="7" presStyleCnt="9" custScaleX="249808" custScaleY="64345">
        <dgm:presLayoutVars>
          <dgm:chPref val="3"/>
        </dgm:presLayoutVars>
      </dgm:prSet>
      <dgm:spPr/>
    </dgm:pt>
    <dgm:pt modelId="{A920F359-9A78-4465-A533-3CD647CDB49A}" type="pres">
      <dgm:prSet presAssocID="{DB5F87A1-DDE6-4FF1-AF25-64E781DB907A}" presName="level3hierChild" presStyleCnt="0"/>
      <dgm:spPr/>
    </dgm:pt>
    <dgm:pt modelId="{0035FF75-BA8A-4E09-A9C3-B56E99F34EA1}" type="pres">
      <dgm:prSet presAssocID="{0CD2F9A0-F7B8-47CC-A652-358A08D1FB12}" presName="conn2-1" presStyleLbl="parChTrans1D3" presStyleIdx="8" presStyleCnt="9"/>
      <dgm:spPr/>
    </dgm:pt>
    <dgm:pt modelId="{7C69D489-F4D9-4291-9403-8843DD3991A6}" type="pres">
      <dgm:prSet presAssocID="{0CD2F9A0-F7B8-47CC-A652-358A08D1FB12}" presName="connTx" presStyleLbl="parChTrans1D3" presStyleIdx="8" presStyleCnt="9"/>
      <dgm:spPr/>
    </dgm:pt>
    <dgm:pt modelId="{C06F2321-77E8-4629-81BE-32076C166DC2}" type="pres">
      <dgm:prSet presAssocID="{211B6BA8-5BE8-4BE1-9401-4FE9AD21E356}" presName="root2" presStyleCnt="0"/>
      <dgm:spPr/>
    </dgm:pt>
    <dgm:pt modelId="{3D16830F-59E3-4262-AE3A-D856C8C087C1}" type="pres">
      <dgm:prSet presAssocID="{211B6BA8-5BE8-4BE1-9401-4FE9AD21E356}" presName="LevelTwoTextNode" presStyleLbl="node3" presStyleIdx="8" presStyleCnt="9" custScaleX="249808" custScaleY="64345">
        <dgm:presLayoutVars>
          <dgm:chPref val="3"/>
        </dgm:presLayoutVars>
      </dgm:prSet>
      <dgm:spPr/>
    </dgm:pt>
    <dgm:pt modelId="{7EEC13F5-1A76-4D6C-B230-B87BEB07427E}" type="pres">
      <dgm:prSet presAssocID="{211B6BA8-5BE8-4BE1-9401-4FE9AD21E356}" presName="level3hierChild" presStyleCnt="0"/>
      <dgm:spPr/>
    </dgm:pt>
  </dgm:ptLst>
  <dgm:cxnLst>
    <dgm:cxn modelId="{82C5D59E-797F-4D1A-ACAB-240E039295E3}" srcId="{36CA7F34-AF3F-44CE-80CF-AE570341E102}" destId="{F6691E9B-481F-46FD-AA74-70AD91749718}" srcOrd="0" destOrd="0" parTransId="{39563C1A-E1D6-4BB8-881B-00FD866F8ED8}" sibTransId="{CB318B64-9DF1-4F54-9DC7-CBEEA2F230AB}"/>
    <dgm:cxn modelId="{79C0792C-25EE-40CF-A7CD-44509724C009}" type="presOf" srcId="{6029CB42-9536-4BA3-A2FB-4AD1EA1D8DA4}" destId="{CD8482C5-9981-43DC-B3D1-208EC0BF8A3D}" srcOrd="1" destOrd="0" presId="urn:microsoft.com/office/officeart/2005/8/layout/hierarchy2"/>
    <dgm:cxn modelId="{E0F48442-5611-4115-99E7-338EF9B97010}" srcId="{13A40DBB-2DDE-4452-A546-558BFC75AAB7}" destId="{7EA25959-2E9C-4A13-A7F5-F947FB576FD5}" srcOrd="0" destOrd="0" parTransId="{665F7F49-B22C-4F4B-889F-FEF1659AE7C4}" sibTransId="{78ED7C3E-9C67-49AC-B503-E681E5E3EA21}"/>
    <dgm:cxn modelId="{9FD02A7A-F8E7-44EE-B901-4088621D71F4}" srcId="{025B9BD9-FA34-4D48-9608-CEC995C84748}" destId="{2C9F73FC-B9EE-4E63-A332-20272366CFB3}" srcOrd="0" destOrd="0" parTransId="{B9A04485-55BE-435D-8566-3B6DDECE5816}" sibTransId="{904D9466-833B-4C18-BF57-52EE1CCB4674}"/>
    <dgm:cxn modelId="{F00E74CE-A72A-4F69-82B9-C312FDCA2E60}" srcId="{F6691E9B-481F-46FD-AA74-70AD91749718}" destId="{8BA521C3-A3EF-4126-9267-DF4A3E5FDB4D}" srcOrd="0" destOrd="0" parTransId="{5EEFA660-09EE-4813-A1DD-491996B77353}" sibTransId="{896E13D4-B489-4706-B5A2-81F47C591E7B}"/>
    <dgm:cxn modelId="{A59CCF45-87A3-4449-9DB7-D4729F7AF34B}" type="presOf" srcId="{F6691E9B-481F-46FD-AA74-70AD91749718}" destId="{96C137C4-AAC5-4883-B89E-900CD56A37CC}" srcOrd="0" destOrd="0" presId="urn:microsoft.com/office/officeart/2005/8/layout/hierarchy2"/>
    <dgm:cxn modelId="{D2150236-E024-4669-95CB-ED9EC657C2CF}" type="presOf" srcId="{5EEFA660-09EE-4813-A1DD-491996B77353}" destId="{C32391CA-37B0-4D98-94D6-F142E57B5B1F}" srcOrd="0" destOrd="0" presId="urn:microsoft.com/office/officeart/2005/8/layout/hierarchy2"/>
    <dgm:cxn modelId="{AFC32510-B3CB-4184-87F5-378B073E1671}" type="presOf" srcId="{36CA7F34-AF3F-44CE-80CF-AE570341E102}" destId="{C073757A-D019-4533-8F19-DDD1AE03B0DA}" srcOrd="0" destOrd="0" presId="urn:microsoft.com/office/officeart/2005/8/layout/hierarchy2"/>
    <dgm:cxn modelId="{7247ECB6-CA9E-478A-B4E0-D83BD4157243}" type="presOf" srcId="{DA4579EE-BB25-4B2C-A685-3844AB6C2653}" destId="{0C449291-25BF-456B-A4F5-83145419AA34}" srcOrd="1" destOrd="0" presId="urn:microsoft.com/office/officeart/2005/8/layout/hierarchy2"/>
    <dgm:cxn modelId="{BA1B28F6-CC4C-4636-8051-81D38794E21D}" srcId="{025B9BD9-FA34-4D48-9608-CEC995C84748}" destId="{07E2B5FD-2C07-4E26-8D59-0C6FA1009F0D}" srcOrd="1" destOrd="0" parTransId="{6029CB42-9536-4BA3-A2FB-4AD1EA1D8DA4}" sibTransId="{DBF943D1-8C38-40EC-AFC6-49A18418C903}"/>
    <dgm:cxn modelId="{E5B23FB1-43E1-49E3-8768-1332B32FCE6D}" type="presOf" srcId="{8BA521C3-A3EF-4126-9267-DF4A3E5FDB4D}" destId="{8C322FB5-0824-41BC-BB35-F0B9FFA6E991}" srcOrd="0" destOrd="0" presId="urn:microsoft.com/office/officeart/2005/8/layout/hierarchy2"/>
    <dgm:cxn modelId="{4DEF74D2-721B-4BE8-A87C-F6DECD577C9D}" srcId="{7AD2BEBC-F126-4476-BA2D-8EA55A53D200}" destId="{73F2C9F9-8542-41A5-AE9B-1188FC5E6D57}" srcOrd="0" destOrd="0" parTransId="{DF691C21-9892-4BC1-B125-89E3A021E300}" sibTransId="{27A7D2B3-1222-48CF-BF80-D7CF701F6474}"/>
    <dgm:cxn modelId="{2440CD4E-81BE-4A9A-8969-9BD9892D10C3}" type="presOf" srcId="{E41AABEB-4164-4DFB-9390-C54604589804}" destId="{9A049AFE-8D21-40B7-B643-EF212B2ACF70}" srcOrd="0" destOrd="0" presId="urn:microsoft.com/office/officeart/2005/8/layout/hierarchy2"/>
    <dgm:cxn modelId="{F5280AF5-8A71-4754-97D5-59FEF5258785}" type="presOf" srcId="{987D3936-B8B9-4E74-B040-71188FEA1F98}" destId="{48F92B48-44F7-48BD-9B7F-588B1051051B}" srcOrd="0" destOrd="0" presId="urn:microsoft.com/office/officeart/2005/8/layout/hierarchy2"/>
    <dgm:cxn modelId="{36D757EA-410A-4C96-93F2-47DD998556D1}" type="presOf" srcId="{0600E15F-2C70-4396-882B-7A49C0AA570F}" destId="{8F8CB212-6944-447F-A0EF-697994C792B6}" srcOrd="1" destOrd="0" presId="urn:microsoft.com/office/officeart/2005/8/layout/hierarchy2"/>
    <dgm:cxn modelId="{02F64B92-D3AF-4ED8-A4AB-E5DF532159AC}" type="presOf" srcId="{13A40DBB-2DDE-4452-A546-558BFC75AAB7}" destId="{CA021058-2CDA-4F60-935E-C7F4E342426C}" srcOrd="0" destOrd="0" presId="urn:microsoft.com/office/officeart/2005/8/layout/hierarchy2"/>
    <dgm:cxn modelId="{73A56ABC-B17F-4E93-9CD8-81C5DF63F0A1}" srcId="{13A40DBB-2DDE-4452-A546-558BFC75AAB7}" destId="{DB5F87A1-DDE6-4FF1-AF25-64E781DB907A}" srcOrd="1" destOrd="0" parTransId="{DA4579EE-BB25-4B2C-A685-3844AB6C2653}" sibTransId="{13A4C6DD-FD8F-460D-900E-1BDB2E0FB6F0}"/>
    <dgm:cxn modelId="{855ABF41-2143-4F93-8474-36DC187037FF}" type="presOf" srcId="{D5B88F9C-7D81-43E4-8A96-7903B1712F88}" destId="{B1C47CAB-6DA5-42E8-885B-A218E75DD63A}" srcOrd="0" destOrd="0" presId="urn:microsoft.com/office/officeart/2005/8/layout/hierarchy2"/>
    <dgm:cxn modelId="{21A62E8D-F739-4A08-8E4B-FCC882D6FCFD}" type="presOf" srcId="{47B9AF27-63EE-4AA1-A6A9-3CB16A1F116A}" destId="{EB5E0879-3566-4C67-8514-0C1AB873FC1C}" srcOrd="0" destOrd="0" presId="urn:microsoft.com/office/officeart/2005/8/layout/hierarchy2"/>
    <dgm:cxn modelId="{6B3A65C3-35AD-43AD-9CE3-81A4EC1F4E40}" type="presOf" srcId="{DF691C21-9892-4BC1-B125-89E3A021E300}" destId="{6F989C16-15C5-4A7A-B848-AA56BBD70818}" srcOrd="0" destOrd="0" presId="urn:microsoft.com/office/officeart/2005/8/layout/hierarchy2"/>
    <dgm:cxn modelId="{45C9FD87-BE24-4634-A21A-BAF8AC2A6C47}" srcId="{36CA7F34-AF3F-44CE-80CF-AE570341E102}" destId="{DCA3AB88-D207-42DB-8A06-D166B56C7531}" srcOrd="1" destOrd="0" parTransId="{0600E15F-2C70-4396-882B-7A49C0AA570F}" sibTransId="{62F88608-2E3E-40D5-8379-9C334F6EEB0D}"/>
    <dgm:cxn modelId="{CFD8A20F-566D-4968-ACCC-9485649D05C7}" type="presOf" srcId="{665F7F49-B22C-4F4B-889F-FEF1659AE7C4}" destId="{8012DC77-D369-4AC6-8AF7-47B5B88C8AB6}" srcOrd="0" destOrd="0" presId="urn:microsoft.com/office/officeart/2005/8/layout/hierarchy2"/>
    <dgm:cxn modelId="{6F865B2B-BF79-4E5F-B32C-A2694CAC53F6}" type="presOf" srcId="{025B9BD9-FA34-4D48-9608-CEC995C84748}" destId="{7672DCAA-E6FB-4159-92B7-AEED3B2CAC4F}" srcOrd="0" destOrd="0" presId="urn:microsoft.com/office/officeart/2005/8/layout/hierarchy2"/>
    <dgm:cxn modelId="{144F771D-FC21-48F6-AE7B-23A73B561FDB}" srcId="{DCA3AB88-D207-42DB-8A06-D166B56C7531}" destId="{7AD2BEBC-F126-4476-BA2D-8EA55A53D200}" srcOrd="1" destOrd="0" parTransId="{AFFBE080-F303-44C5-9180-9B42A149B8A0}" sibTransId="{5D73615E-201E-4E84-A728-B573362EBF23}"/>
    <dgm:cxn modelId="{2FAB703F-D005-49B6-BC5D-8828A556F3E0}" type="presOf" srcId="{07E2B5FD-2C07-4E26-8D59-0C6FA1009F0D}" destId="{D91B1A63-CBC9-4BC1-9B1D-643C7E8AB988}" srcOrd="0" destOrd="0" presId="urn:microsoft.com/office/officeart/2005/8/layout/hierarchy2"/>
    <dgm:cxn modelId="{305BA4F5-F508-48CA-B8CD-AA3756B4609B}" type="presOf" srcId="{DCA3AB88-D207-42DB-8A06-D166B56C7531}" destId="{CC4FDA59-77CA-43C9-A6D0-54588FB0AF42}" srcOrd="0" destOrd="0" presId="urn:microsoft.com/office/officeart/2005/8/layout/hierarchy2"/>
    <dgm:cxn modelId="{D4CAA7F9-4A12-4EEF-9E5B-543B52EB2FEF}" type="presOf" srcId="{A1BAD329-92F3-4C61-95FD-FBCE44484A98}" destId="{879C9347-DBEB-4716-9509-8CC71DFDECA0}" srcOrd="0" destOrd="0" presId="urn:microsoft.com/office/officeart/2005/8/layout/hierarchy2"/>
    <dgm:cxn modelId="{A62F37AB-C763-4E72-B421-27DB85BC3F9C}" type="presOf" srcId="{4863D590-C123-46C4-8956-FE8EDC7854C3}" destId="{648CCA5F-5B7E-4A2C-B990-BCE27A11D2F8}" srcOrd="0" destOrd="0" presId="urn:microsoft.com/office/officeart/2005/8/layout/hierarchy2"/>
    <dgm:cxn modelId="{B7644AF8-D506-4DC6-8218-A42C4D0C8B3F}" type="presOf" srcId="{0CD2F9A0-F7B8-47CC-A652-358A08D1FB12}" destId="{7C69D489-F4D9-4291-9403-8843DD3991A6}" srcOrd="1" destOrd="0" presId="urn:microsoft.com/office/officeart/2005/8/layout/hierarchy2"/>
    <dgm:cxn modelId="{66B8DC92-280E-42EC-8011-8E34CFA98D9B}" type="presOf" srcId="{71F79977-4E44-4ECA-9376-C2DB1951FA79}" destId="{5B04F346-0D9B-4944-86FA-AD9B14D386E1}" srcOrd="0" destOrd="0" presId="urn:microsoft.com/office/officeart/2005/8/layout/hierarchy2"/>
    <dgm:cxn modelId="{99272582-E523-49F7-BAF3-9FC3431A5C65}" srcId="{D99E567A-073A-434C-9770-042CD5233CF2}" destId="{71F79977-4E44-4ECA-9376-C2DB1951FA79}" srcOrd="0" destOrd="0" parTransId="{6B963A1D-D04E-438C-B5C9-50193A2C8273}" sibTransId="{5ED65652-75B8-4FEE-A450-B6CAC8B174F6}"/>
    <dgm:cxn modelId="{6D2B5B4D-9B4E-44FF-A6BC-E94BE945A895}" type="presOf" srcId="{DB5F87A1-DDE6-4FF1-AF25-64E781DB907A}" destId="{F3B845AC-EA07-4D72-8714-830100CB8EB3}" srcOrd="0" destOrd="0" presId="urn:microsoft.com/office/officeart/2005/8/layout/hierarchy2"/>
    <dgm:cxn modelId="{3E7D0E36-8070-4843-B519-D1965C181A42}" srcId="{DCA3AB88-D207-42DB-8A06-D166B56C7531}" destId="{D99E567A-073A-434C-9770-042CD5233CF2}" srcOrd="0" destOrd="0" parTransId="{4863D590-C123-46C4-8956-FE8EDC7854C3}" sibTransId="{ECF1DA2D-6D0C-4110-A6FF-95CBF70F81ED}"/>
    <dgm:cxn modelId="{AF72C34B-3FB0-4572-8544-0F0C878FE8E7}" type="presOf" srcId="{6B963A1D-D04E-438C-B5C9-50193A2C8273}" destId="{65A4E286-16A9-4B18-9EF6-4503D71B6BCD}" srcOrd="1" destOrd="0" presId="urn:microsoft.com/office/officeart/2005/8/layout/hierarchy2"/>
    <dgm:cxn modelId="{7431F52F-D78D-44D9-A33C-3A934A110530}" type="presOf" srcId="{DF691C21-9892-4BC1-B125-89E3A021E300}" destId="{272A0D0E-6EE9-4C8E-86D3-4CC93BB1F1AF}" srcOrd="1" destOrd="0" presId="urn:microsoft.com/office/officeart/2005/8/layout/hierarchy2"/>
    <dgm:cxn modelId="{556E8489-B2F3-4F5E-B0BC-32FC36F7E785}" type="presOf" srcId="{211B6BA8-5BE8-4BE1-9401-4FE9AD21E356}" destId="{3D16830F-59E3-4262-AE3A-D856C8C087C1}" srcOrd="0" destOrd="0" presId="urn:microsoft.com/office/officeart/2005/8/layout/hierarchy2"/>
    <dgm:cxn modelId="{EC259D03-D2F0-42B6-8DC5-305887DDDA30}" type="presOf" srcId="{39563C1A-E1D6-4BB8-881B-00FD866F8ED8}" destId="{26D70B35-37FD-49EE-950C-CE845CC013C1}" srcOrd="1" destOrd="0" presId="urn:microsoft.com/office/officeart/2005/8/layout/hierarchy2"/>
    <dgm:cxn modelId="{9F189423-085E-45EF-AA39-62911CD14BB5}" type="presOf" srcId="{665F7F49-B22C-4F4B-889F-FEF1659AE7C4}" destId="{B088B028-F45E-4D68-8B93-B814A354DEBD}" srcOrd="1" destOrd="0" presId="urn:microsoft.com/office/officeart/2005/8/layout/hierarchy2"/>
    <dgm:cxn modelId="{00EC0ADF-3C72-4C94-85E4-8705075B62E0}" type="presOf" srcId="{2C9F73FC-B9EE-4E63-A332-20272366CFB3}" destId="{FA38F609-86FD-4FC6-8BED-DC59F9BD47D3}" srcOrd="0" destOrd="0" presId="urn:microsoft.com/office/officeart/2005/8/layout/hierarchy2"/>
    <dgm:cxn modelId="{ED72CD53-2466-4771-8E18-EC11F6E26F74}" type="presOf" srcId="{D99E567A-073A-434C-9770-042CD5233CF2}" destId="{96AE8E28-6DA7-430C-A1E7-DD8D5C04BCBF}" srcOrd="0" destOrd="0" presId="urn:microsoft.com/office/officeart/2005/8/layout/hierarchy2"/>
    <dgm:cxn modelId="{28CC04E4-6578-439B-8B72-B063358DEBA1}" type="presOf" srcId="{B9A04485-55BE-435D-8566-3B6DDECE5816}" destId="{9B1BD9F4-EB7E-4657-96AC-A58292620630}" srcOrd="1" destOrd="0" presId="urn:microsoft.com/office/officeart/2005/8/layout/hierarchy2"/>
    <dgm:cxn modelId="{31000B1D-2ACC-43D0-9780-44ADAD407078}" type="presOf" srcId="{7EA25959-2E9C-4A13-A7F5-F947FB576FD5}" destId="{277DD245-BB64-4BE1-A231-0A2D3EB8E09F}" srcOrd="0" destOrd="0" presId="urn:microsoft.com/office/officeart/2005/8/layout/hierarchy2"/>
    <dgm:cxn modelId="{7DBA5048-40AE-4344-BDC8-FAFC267F571D}" type="presOf" srcId="{DA4579EE-BB25-4B2C-A685-3844AB6C2653}" destId="{01492272-DB44-43DC-A737-41CD0143F08C}" srcOrd="0" destOrd="0" presId="urn:microsoft.com/office/officeart/2005/8/layout/hierarchy2"/>
    <dgm:cxn modelId="{15833E1D-9F20-489A-B6E6-1258509F8495}" type="presOf" srcId="{6029CB42-9536-4BA3-A2FB-4AD1EA1D8DA4}" destId="{3078B9DD-EA91-493D-BEAB-2266F78E6EE9}" srcOrd="0" destOrd="0" presId="urn:microsoft.com/office/officeart/2005/8/layout/hierarchy2"/>
    <dgm:cxn modelId="{BCABC2BB-9993-4FC9-851E-7E1E2008CE21}" type="presOf" srcId="{0CD2F9A0-F7B8-47CC-A652-358A08D1FB12}" destId="{0035FF75-BA8A-4E09-A9C3-B56E99F34EA1}" srcOrd="0" destOrd="0" presId="urn:microsoft.com/office/officeart/2005/8/layout/hierarchy2"/>
    <dgm:cxn modelId="{490BFD87-193A-4F58-A2E5-D53FF189FC82}" type="presOf" srcId="{6B963A1D-D04E-438C-B5C9-50193A2C8273}" destId="{0CBD5969-2407-475E-86BB-30483F9439ED}" srcOrd="0" destOrd="0" presId="urn:microsoft.com/office/officeart/2005/8/layout/hierarchy2"/>
    <dgm:cxn modelId="{4A7ECFAC-5EFC-45D7-8938-5CBDAD434A04}" srcId="{13A40DBB-2DDE-4452-A546-558BFC75AAB7}" destId="{211B6BA8-5BE8-4BE1-9401-4FE9AD21E356}" srcOrd="2" destOrd="0" parTransId="{0CD2F9A0-F7B8-47CC-A652-358A08D1FB12}" sibTransId="{03484902-7C1F-44CB-9A00-F39CC8568060}"/>
    <dgm:cxn modelId="{268C95A0-FDB3-4C9C-8BC2-6E39B6E4521B}" type="presOf" srcId="{B9A04485-55BE-435D-8566-3B6DDECE5816}" destId="{242439DD-F57B-4D00-8F5B-10E1FFD4DE54}" srcOrd="0" destOrd="0" presId="urn:microsoft.com/office/officeart/2005/8/layout/hierarchy2"/>
    <dgm:cxn modelId="{919F51D7-658D-4DC2-81F1-C6A66A620ECC}" type="presOf" srcId="{7AD2BEBC-F126-4476-BA2D-8EA55A53D200}" destId="{01836E8D-FD20-4A8F-AD16-0D80078FE428}" srcOrd="0" destOrd="0" presId="urn:microsoft.com/office/officeart/2005/8/layout/hierarchy2"/>
    <dgm:cxn modelId="{5EC9BDDC-77F1-4EB6-A548-D13476559F23}" srcId="{987D3936-B8B9-4E74-B040-71188FEA1F98}" destId="{36CA7F34-AF3F-44CE-80CF-AE570341E102}" srcOrd="0" destOrd="0" parTransId="{30A0CB67-3A4E-4335-A1E8-18F5A7B463DC}" sibTransId="{88716C92-735F-4215-A6CC-6CBA8C72162B}"/>
    <dgm:cxn modelId="{9BB36FDC-4976-4CA8-A5CE-7E40122C27CC}" type="presOf" srcId="{A1BAD329-92F3-4C61-95FD-FBCE44484A98}" destId="{31D4D9D9-6B1B-4ADF-896F-9D1DB437AD35}" srcOrd="1" destOrd="0" presId="urn:microsoft.com/office/officeart/2005/8/layout/hierarchy2"/>
    <dgm:cxn modelId="{13875007-CFFD-4007-9F13-7C5CC724A80B}" type="presOf" srcId="{39563C1A-E1D6-4BB8-881B-00FD866F8ED8}" destId="{E50153A6-691F-424C-819C-9666CD3D33FC}" srcOrd="0" destOrd="0" presId="urn:microsoft.com/office/officeart/2005/8/layout/hierarchy2"/>
    <dgm:cxn modelId="{35325C67-91FB-4F94-9785-4E0B241254BA}" srcId="{36CA7F34-AF3F-44CE-80CF-AE570341E102}" destId="{13A40DBB-2DDE-4452-A546-558BFC75AAB7}" srcOrd="3" destOrd="0" parTransId="{A1BAD329-92F3-4C61-95FD-FBCE44484A98}" sibTransId="{BD12F8EF-5B87-42A5-8270-36BBED47073A}"/>
    <dgm:cxn modelId="{92B1A602-A722-43C6-81E4-F33C76F381C9}" type="presOf" srcId="{E41AABEB-4164-4DFB-9390-C54604589804}" destId="{423E5E9D-EC64-4180-84CB-817DE22E8258}" srcOrd="1" destOrd="0" presId="urn:microsoft.com/office/officeart/2005/8/layout/hierarchy2"/>
    <dgm:cxn modelId="{56BDFADD-A0FC-4B57-8E2B-AC2EA06A9274}" type="presOf" srcId="{4863D590-C123-46C4-8956-FE8EDC7854C3}" destId="{6AE3C8D6-A62A-4C0F-A6D6-A3094A41131E}" srcOrd="1" destOrd="0" presId="urn:microsoft.com/office/officeart/2005/8/layout/hierarchy2"/>
    <dgm:cxn modelId="{52CEF0EF-2DD7-4279-949A-E634E504BA60}" type="presOf" srcId="{73F2C9F9-8542-41A5-AE9B-1188FC5E6D57}" destId="{358951F0-DBFF-46CD-8CF2-31D6471CF6D4}" srcOrd="0" destOrd="0" presId="urn:microsoft.com/office/officeart/2005/8/layout/hierarchy2"/>
    <dgm:cxn modelId="{187C75DB-88E7-4891-AA41-DDFD542E87C1}" srcId="{36CA7F34-AF3F-44CE-80CF-AE570341E102}" destId="{025B9BD9-FA34-4D48-9608-CEC995C84748}" srcOrd="2" destOrd="0" parTransId="{47B9AF27-63EE-4AA1-A6A9-3CB16A1F116A}" sibTransId="{AC41A07B-E9C9-4DDD-A6D6-0BD930F60471}"/>
    <dgm:cxn modelId="{847A029B-F89A-492F-B53E-2E765813A1DD}" type="presOf" srcId="{AFFBE080-F303-44C5-9180-9B42A149B8A0}" destId="{C06E18BC-270F-48E5-B5E2-1322D9C6A479}" srcOrd="0" destOrd="0" presId="urn:microsoft.com/office/officeart/2005/8/layout/hierarchy2"/>
    <dgm:cxn modelId="{47EDE75C-E4C2-488A-9E95-CFC0E9C913F2}" srcId="{025B9BD9-FA34-4D48-9608-CEC995C84748}" destId="{D5B88F9C-7D81-43E4-8A96-7903B1712F88}" srcOrd="2" destOrd="0" parTransId="{E41AABEB-4164-4DFB-9390-C54604589804}" sibTransId="{0BAF3A91-090C-4970-9C08-B030EFD08BAD}"/>
    <dgm:cxn modelId="{B694DA6B-F9D0-4242-B886-4983FB837EA3}" type="presOf" srcId="{AFFBE080-F303-44C5-9180-9B42A149B8A0}" destId="{6981D3FD-9B13-4244-86B1-1BFE6CAD3B75}" srcOrd="1" destOrd="0" presId="urn:microsoft.com/office/officeart/2005/8/layout/hierarchy2"/>
    <dgm:cxn modelId="{3B320538-1910-4C3B-A64F-034ECE0673E5}" type="presOf" srcId="{47B9AF27-63EE-4AA1-A6A9-3CB16A1F116A}" destId="{02E6E4CC-840E-47C4-B6E2-3BBA060E88BF}" srcOrd="1" destOrd="0" presId="urn:microsoft.com/office/officeart/2005/8/layout/hierarchy2"/>
    <dgm:cxn modelId="{D0DBCB35-290E-4476-A6EC-7319A64EB40B}" type="presOf" srcId="{0600E15F-2C70-4396-882B-7A49C0AA570F}" destId="{D5915587-5A1C-401A-A758-03F099328072}" srcOrd="0" destOrd="0" presId="urn:microsoft.com/office/officeart/2005/8/layout/hierarchy2"/>
    <dgm:cxn modelId="{E8D9B91D-926A-4CBC-82DF-2E043611AA6C}" type="presOf" srcId="{5EEFA660-09EE-4813-A1DD-491996B77353}" destId="{D6FDB53A-59B5-4AD0-97D2-1E5361BE51D3}" srcOrd="1" destOrd="0" presId="urn:microsoft.com/office/officeart/2005/8/layout/hierarchy2"/>
    <dgm:cxn modelId="{6BBEBC69-4B16-461B-B65E-990D024DF065}" type="presParOf" srcId="{48F92B48-44F7-48BD-9B7F-588B1051051B}" destId="{6BBA57A2-B763-4568-BD43-6247CBBD1366}" srcOrd="0" destOrd="0" presId="urn:microsoft.com/office/officeart/2005/8/layout/hierarchy2"/>
    <dgm:cxn modelId="{3F43DC6A-0362-4C3D-A1AD-6E1CA31B97C2}" type="presParOf" srcId="{6BBA57A2-B763-4568-BD43-6247CBBD1366}" destId="{C073757A-D019-4533-8F19-DDD1AE03B0DA}" srcOrd="0" destOrd="0" presId="urn:microsoft.com/office/officeart/2005/8/layout/hierarchy2"/>
    <dgm:cxn modelId="{B4D2D01F-48F9-4A14-8C97-40E6526F77D9}" type="presParOf" srcId="{6BBA57A2-B763-4568-BD43-6247CBBD1366}" destId="{17C5658D-CA41-4EE3-BD40-0BEB1ABE83AA}" srcOrd="1" destOrd="0" presId="urn:microsoft.com/office/officeart/2005/8/layout/hierarchy2"/>
    <dgm:cxn modelId="{B81EE8BC-F492-4AF5-A7C4-B345E76FE11C}" type="presParOf" srcId="{17C5658D-CA41-4EE3-BD40-0BEB1ABE83AA}" destId="{E50153A6-691F-424C-819C-9666CD3D33FC}" srcOrd="0" destOrd="0" presId="urn:microsoft.com/office/officeart/2005/8/layout/hierarchy2"/>
    <dgm:cxn modelId="{92D87346-476C-4CD9-B7F1-AEEEAD84EBCE}" type="presParOf" srcId="{E50153A6-691F-424C-819C-9666CD3D33FC}" destId="{26D70B35-37FD-49EE-950C-CE845CC013C1}" srcOrd="0" destOrd="0" presId="urn:microsoft.com/office/officeart/2005/8/layout/hierarchy2"/>
    <dgm:cxn modelId="{59A29871-056A-40F5-900A-54C6F4616852}" type="presParOf" srcId="{17C5658D-CA41-4EE3-BD40-0BEB1ABE83AA}" destId="{BCFA1B5A-A2A9-4BD9-9434-3B2E5AC3710F}" srcOrd="1" destOrd="0" presId="urn:microsoft.com/office/officeart/2005/8/layout/hierarchy2"/>
    <dgm:cxn modelId="{952696AB-4AAE-4F18-8F2F-7E38B5416397}" type="presParOf" srcId="{BCFA1B5A-A2A9-4BD9-9434-3B2E5AC3710F}" destId="{96C137C4-AAC5-4883-B89E-900CD56A37CC}" srcOrd="0" destOrd="0" presId="urn:microsoft.com/office/officeart/2005/8/layout/hierarchy2"/>
    <dgm:cxn modelId="{20621D7B-73D2-4908-A739-EFFE192750D5}" type="presParOf" srcId="{BCFA1B5A-A2A9-4BD9-9434-3B2E5AC3710F}" destId="{8E843B6F-EAFB-4EC4-9939-40A1F769A751}" srcOrd="1" destOrd="0" presId="urn:microsoft.com/office/officeart/2005/8/layout/hierarchy2"/>
    <dgm:cxn modelId="{071E40A2-54DB-42AC-B850-3D9F82A560C5}" type="presParOf" srcId="{8E843B6F-EAFB-4EC4-9939-40A1F769A751}" destId="{C32391CA-37B0-4D98-94D6-F142E57B5B1F}" srcOrd="0" destOrd="0" presId="urn:microsoft.com/office/officeart/2005/8/layout/hierarchy2"/>
    <dgm:cxn modelId="{073538D3-8C6C-4F35-8CF3-04273F0D9917}" type="presParOf" srcId="{C32391CA-37B0-4D98-94D6-F142E57B5B1F}" destId="{D6FDB53A-59B5-4AD0-97D2-1E5361BE51D3}" srcOrd="0" destOrd="0" presId="urn:microsoft.com/office/officeart/2005/8/layout/hierarchy2"/>
    <dgm:cxn modelId="{A8CE1BB2-6D2D-4C77-8579-85AA1FE1F8EE}" type="presParOf" srcId="{8E843B6F-EAFB-4EC4-9939-40A1F769A751}" destId="{20B2A27B-76AB-44CF-95C9-9566E4188B77}" srcOrd="1" destOrd="0" presId="urn:microsoft.com/office/officeart/2005/8/layout/hierarchy2"/>
    <dgm:cxn modelId="{35AFE91A-251D-4516-9401-6CD5C569C177}" type="presParOf" srcId="{20B2A27B-76AB-44CF-95C9-9566E4188B77}" destId="{8C322FB5-0824-41BC-BB35-F0B9FFA6E991}" srcOrd="0" destOrd="0" presId="urn:microsoft.com/office/officeart/2005/8/layout/hierarchy2"/>
    <dgm:cxn modelId="{E9835A84-7561-4D96-9B88-7360D9FC40AC}" type="presParOf" srcId="{20B2A27B-76AB-44CF-95C9-9566E4188B77}" destId="{95624D29-56E5-45EB-ACD5-56CA30439A5B}" srcOrd="1" destOrd="0" presId="urn:microsoft.com/office/officeart/2005/8/layout/hierarchy2"/>
    <dgm:cxn modelId="{135E8AFE-49A2-475E-9708-57530F475C74}" type="presParOf" srcId="{17C5658D-CA41-4EE3-BD40-0BEB1ABE83AA}" destId="{D5915587-5A1C-401A-A758-03F099328072}" srcOrd="2" destOrd="0" presId="urn:microsoft.com/office/officeart/2005/8/layout/hierarchy2"/>
    <dgm:cxn modelId="{E5989F92-1375-4200-BB7E-CC0A2CC5CB9A}" type="presParOf" srcId="{D5915587-5A1C-401A-A758-03F099328072}" destId="{8F8CB212-6944-447F-A0EF-697994C792B6}" srcOrd="0" destOrd="0" presId="urn:microsoft.com/office/officeart/2005/8/layout/hierarchy2"/>
    <dgm:cxn modelId="{9D32BF21-7B87-4000-B2F6-9D379320AD6D}" type="presParOf" srcId="{17C5658D-CA41-4EE3-BD40-0BEB1ABE83AA}" destId="{4F91B6D5-9172-4BC1-B4DE-E0A69311EE66}" srcOrd="3" destOrd="0" presId="urn:microsoft.com/office/officeart/2005/8/layout/hierarchy2"/>
    <dgm:cxn modelId="{FEF3D9F5-BF6B-4F2E-930B-4C85479BB4E0}" type="presParOf" srcId="{4F91B6D5-9172-4BC1-B4DE-E0A69311EE66}" destId="{CC4FDA59-77CA-43C9-A6D0-54588FB0AF42}" srcOrd="0" destOrd="0" presId="urn:microsoft.com/office/officeart/2005/8/layout/hierarchy2"/>
    <dgm:cxn modelId="{F6FC2ACF-0D83-4B68-B808-88BCD255BADB}" type="presParOf" srcId="{4F91B6D5-9172-4BC1-B4DE-E0A69311EE66}" destId="{4486C1DD-875D-44E1-990B-1DA5BF40E513}" srcOrd="1" destOrd="0" presId="urn:microsoft.com/office/officeart/2005/8/layout/hierarchy2"/>
    <dgm:cxn modelId="{903395A1-F83D-41EE-A79D-023210D13B28}" type="presParOf" srcId="{4486C1DD-875D-44E1-990B-1DA5BF40E513}" destId="{648CCA5F-5B7E-4A2C-B990-BCE27A11D2F8}" srcOrd="0" destOrd="0" presId="urn:microsoft.com/office/officeart/2005/8/layout/hierarchy2"/>
    <dgm:cxn modelId="{AA9F1BB4-F5DC-47F3-B28E-5A05D118E1D3}" type="presParOf" srcId="{648CCA5F-5B7E-4A2C-B990-BCE27A11D2F8}" destId="{6AE3C8D6-A62A-4C0F-A6D6-A3094A41131E}" srcOrd="0" destOrd="0" presId="urn:microsoft.com/office/officeart/2005/8/layout/hierarchy2"/>
    <dgm:cxn modelId="{84D4B804-BA3F-495A-832B-4832AE6DD9D1}" type="presParOf" srcId="{4486C1DD-875D-44E1-990B-1DA5BF40E513}" destId="{B3A3552E-A8E6-40BD-9B57-E552A06096A0}" srcOrd="1" destOrd="0" presId="urn:microsoft.com/office/officeart/2005/8/layout/hierarchy2"/>
    <dgm:cxn modelId="{321379DD-11D5-454C-AF58-1C999D742B31}" type="presParOf" srcId="{B3A3552E-A8E6-40BD-9B57-E552A06096A0}" destId="{96AE8E28-6DA7-430C-A1E7-DD8D5C04BCBF}" srcOrd="0" destOrd="0" presId="urn:microsoft.com/office/officeart/2005/8/layout/hierarchy2"/>
    <dgm:cxn modelId="{11C15F15-7596-4C4F-BC00-A8A664B18DDA}" type="presParOf" srcId="{B3A3552E-A8E6-40BD-9B57-E552A06096A0}" destId="{19FE4062-2144-436D-9F1C-2A6966AF2121}" srcOrd="1" destOrd="0" presId="urn:microsoft.com/office/officeart/2005/8/layout/hierarchy2"/>
    <dgm:cxn modelId="{8C71CAF4-A713-4232-B6A4-26B17B46D7FD}" type="presParOf" srcId="{19FE4062-2144-436D-9F1C-2A6966AF2121}" destId="{0CBD5969-2407-475E-86BB-30483F9439ED}" srcOrd="0" destOrd="0" presId="urn:microsoft.com/office/officeart/2005/8/layout/hierarchy2"/>
    <dgm:cxn modelId="{17D84155-07AF-4941-9B77-D80AD4EE76BF}" type="presParOf" srcId="{0CBD5969-2407-475E-86BB-30483F9439ED}" destId="{65A4E286-16A9-4B18-9EF6-4503D71B6BCD}" srcOrd="0" destOrd="0" presId="urn:microsoft.com/office/officeart/2005/8/layout/hierarchy2"/>
    <dgm:cxn modelId="{E67A26DF-A2C0-4CF4-92F8-2E1283E4A052}" type="presParOf" srcId="{19FE4062-2144-436D-9F1C-2A6966AF2121}" destId="{DFFA9A4A-DAF8-42E7-BBB9-422A60E370F0}" srcOrd="1" destOrd="0" presId="urn:microsoft.com/office/officeart/2005/8/layout/hierarchy2"/>
    <dgm:cxn modelId="{34EC7CEC-7C6C-4E43-9738-87BC7DFDB69F}" type="presParOf" srcId="{DFFA9A4A-DAF8-42E7-BBB9-422A60E370F0}" destId="{5B04F346-0D9B-4944-86FA-AD9B14D386E1}" srcOrd="0" destOrd="0" presId="urn:microsoft.com/office/officeart/2005/8/layout/hierarchy2"/>
    <dgm:cxn modelId="{0D6DE44F-D3AD-4BD1-B118-2ABF1112B6FB}" type="presParOf" srcId="{DFFA9A4A-DAF8-42E7-BBB9-422A60E370F0}" destId="{1D2719EB-14BE-4BB3-A1AD-F817CF4F99D4}" srcOrd="1" destOrd="0" presId="urn:microsoft.com/office/officeart/2005/8/layout/hierarchy2"/>
    <dgm:cxn modelId="{69034611-4937-4F23-8630-50B6B7501CD0}" type="presParOf" srcId="{4486C1DD-875D-44E1-990B-1DA5BF40E513}" destId="{C06E18BC-270F-48E5-B5E2-1322D9C6A479}" srcOrd="2" destOrd="0" presId="urn:microsoft.com/office/officeart/2005/8/layout/hierarchy2"/>
    <dgm:cxn modelId="{BBD6CB89-CCF5-477E-A4C5-0E7247262B00}" type="presParOf" srcId="{C06E18BC-270F-48E5-B5E2-1322D9C6A479}" destId="{6981D3FD-9B13-4244-86B1-1BFE6CAD3B75}" srcOrd="0" destOrd="0" presId="urn:microsoft.com/office/officeart/2005/8/layout/hierarchy2"/>
    <dgm:cxn modelId="{F3205393-4E49-4E22-894C-9A63D2ACC261}" type="presParOf" srcId="{4486C1DD-875D-44E1-990B-1DA5BF40E513}" destId="{6C4D969A-EB95-4B0E-BCB4-E2D25172059E}" srcOrd="3" destOrd="0" presId="urn:microsoft.com/office/officeart/2005/8/layout/hierarchy2"/>
    <dgm:cxn modelId="{82F5F39B-E203-45E0-A851-1612A0FB0A46}" type="presParOf" srcId="{6C4D969A-EB95-4B0E-BCB4-E2D25172059E}" destId="{01836E8D-FD20-4A8F-AD16-0D80078FE428}" srcOrd="0" destOrd="0" presId="urn:microsoft.com/office/officeart/2005/8/layout/hierarchy2"/>
    <dgm:cxn modelId="{B5A5CFD4-30DE-4C2D-83F6-C645BF81D56E}" type="presParOf" srcId="{6C4D969A-EB95-4B0E-BCB4-E2D25172059E}" destId="{E8DB6A8F-D54C-4FD5-BD06-D41F4F8CEC0A}" srcOrd="1" destOrd="0" presId="urn:microsoft.com/office/officeart/2005/8/layout/hierarchy2"/>
    <dgm:cxn modelId="{198D440F-9046-447E-BD17-64CE3CB11963}" type="presParOf" srcId="{E8DB6A8F-D54C-4FD5-BD06-D41F4F8CEC0A}" destId="{6F989C16-15C5-4A7A-B848-AA56BBD70818}" srcOrd="0" destOrd="0" presId="urn:microsoft.com/office/officeart/2005/8/layout/hierarchy2"/>
    <dgm:cxn modelId="{3CAF820B-DB3C-4344-ADA4-CF65E96463F4}" type="presParOf" srcId="{6F989C16-15C5-4A7A-B848-AA56BBD70818}" destId="{272A0D0E-6EE9-4C8E-86D3-4CC93BB1F1AF}" srcOrd="0" destOrd="0" presId="urn:microsoft.com/office/officeart/2005/8/layout/hierarchy2"/>
    <dgm:cxn modelId="{F5EE1A51-7B86-4FDC-B8F1-330696C09169}" type="presParOf" srcId="{E8DB6A8F-D54C-4FD5-BD06-D41F4F8CEC0A}" destId="{F2669992-2461-457D-AD74-D0EAA978B328}" srcOrd="1" destOrd="0" presId="urn:microsoft.com/office/officeart/2005/8/layout/hierarchy2"/>
    <dgm:cxn modelId="{89BF6AF9-8241-4084-BF6F-5B3DB924C4F0}" type="presParOf" srcId="{F2669992-2461-457D-AD74-D0EAA978B328}" destId="{358951F0-DBFF-46CD-8CF2-31D6471CF6D4}" srcOrd="0" destOrd="0" presId="urn:microsoft.com/office/officeart/2005/8/layout/hierarchy2"/>
    <dgm:cxn modelId="{A18FE7E1-C27B-4ADD-A56F-0D6B25F45978}" type="presParOf" srcId="{F2669992-2461-457D-AD74-D0EAA978B328}" destId="{42C8EC7F-0514-4562-96F8-AEDAE48F8934}" srcOrd="1" destOrd="0" presId="urn:microsoft.com/office/officeart/2005/8/layout/hierarchy2"/>
    <dgm:cxn modelId="{15F0436D-E258-49F8-A8B3-51589A4A24B0}" type="presParOf" srcId="{17C5658D-CA41-4EE3-BD40-0BEB1ABE83AA}" destId="{EB5E0879-3566-4C67-8514-0C1AB873FC1C}" srcOrd="4" destOrd="0" presId="urn:microsoft.com/office/officeart/2005/8/layout/hierarchy2"/>
    <dgm:cxn modelId="{6FF6670A-86CB-411B-9963-749C74A1A3B1}" type="presParOf" srcId="{EB5E0879-3566-4C67-8514-0C1AB873FC1C}" destId="{02E6E4CC-840E-47C4-B6E2-3BBA060E88BF}" srcOrd="0" destOrd="0" presId="urn:microsoft.com/office/officeart/2005/8/layout/hierarchy2"/>
    <dgm:cxn modelId="{F362E671-76F0-4429-8F12-F3CA6D89666A}" type="presParOf" srcId="{17C5658D-CA41-4EE3-BD40-0BEB1ABE83AA}" destId="{0B549CC5-DC8E-4746-81BF-4C00393B6B7F}" srcOrd="5" destOrd="0" presId="urn:microsoft.com/office/officeart/2005/8/layout/hierarchy2"/>
    <dgm:cxn modelId="{23BB0D72-6FE8-41A4-9528-A1D0FD9A4974}" type="presParOf" srcId="{0B549CC5-DC8E-4746-81BF-4C00393B6B7F}" destId="{7672DCAA-E6FB-4159-92B7-AEED3B2CAC4F}" srcOrd="0" destOrd="0" presId="urn:microsoft.com/office/officeart/2005/8/layout/hierarchy2"/>
    <dgm:cxn modelId="{C30CC065-B9B8-4CED-9335-22D26757DEEF}" type="presParOf" srcId="{0B549CC5-DC8E-4746-81BF-4C00393B6B7F}" destId="{8FB7B091-322D-4264-ADB7-6CD6B095B925}" srcOrd="1" destOrd="0" presId="urn:microsoft.com/office/officeart/2005/8/layout/hierarchy2"/>
    <dgm:cxn modelId="{AE855B34-E6B9-4AAC-8C80-34AFC1897336}" type="presParOf" srcId="{8FB7B091-322D-4264-ADB7-6CD6B095B925}" destId="{242439DD-F57B-4D00-8F5B-10E1FFD4DE54}" srcOrd="0" destOrd="0" presId="urn:microsoft.com/office/officeart/2005/8/layout/hierarchy2"/>
    <dgm:cxn modelId="{2FA744F1-A16C-4307-BD0A-79C7A83123AA}" type="presParOf" srcId="{242439DD-F57B-4D00-8F5B-10E1FFD4DE54}" destId="{9B1BD9F4-EB7E-4657-96AC-A58292620630}" srcOrd="0" destOrd="0" presId="urn:microsoft.com/office/officeart/2005/8/layout/hierarchy2"/>
    <dgm:cxn modelId="{1B5DF649-FFE8-4AC0-A37E-9C126F1CF1CB}" type="presParOf" srcId="{8FB7B091-322D-4264-ADB7-6CD6B095B925}" destId="{1A0848B2-E446-4F18-B0D2-32A7EE1EC3C2}" srcOrd="1" destOrd="0" presId="urn:microsoft.com/office/officeart/2005/8/layout/hierarchy2"/>
    <dgm:cxn modelId="{49528706-FC18-4952-A3FE-6EE8A633459E}" type="presParOf" srcId="{1A0848B2-E446-4F18-B0D2-32A7EE1EC3C2}" destId="{FA38F609-86FD-4FC6-8BED-DC59F9BD47D3}" srcOrd="0" destOrd="0" presId="urn:microsoft.com/office/officeart/2005/8/layout/hierarchy2"/>
    <dgm:cxn modelId="{2BCA800A-6D4F-4BCB-99FA-AC9AA5D054AD}" type="presParOf" srcId="{1A0848B2-E446-4F18-B0D2-32A7EE1EC3C2}" destId="{E8E03781-0E43-4D9E-B8CC-9B0E548D8F6A}" srcOrd="1" destOrd="0" presId="urn:microsoft.com/office/officeart/2005/8/layout/hierarchy2"/>
    <dgm:cxn modelId="{870997F1-E3BD-470B-B8B7-A6DF82A61F70}" type="presParOf" srcId="{8FB7B091-322D-4264-ADB7-6CD6B095B925}" destId="{3078B9DD-EA91-493D-BEAB-2266F78E6EE9}" srcOrd="2" destOrd="0" presId="urn:microsoft.com/office/officeart/2005/8/layout/hierarchy2"/>
    <dgm:cxn modelId="{5073D733-351F-4FEB-991B-DBEC8ABF325F}" type="presParOf" srcId="{3078B9DD-EA91-493D-BEAB-2266F78E6EE9}" destId="{CD8482C5-9981-43DC-B3D1-208EC0BF8A3D}" srcOrd="0" destOrd="0" presId="urn:microsoft.com/office/officeart/2005/8/layout/hierarchy2"/>
    <dgm:cxn modelId="{8E65E61A-8603-4D7E-AF51-4D0323BDBA4F}" type="presParOf" srcId="{8FB7B091-322D-4264-ADB7-6CD6B095B925}" destId="{4D40990D-21DD-466C-A9A3-22952305F92A}" srcOrd="3" destOrd="0" presId="urn:microsoft.com/office/officeart/2005/8/layout/hierarchy2"/>
    <dgm:cxn modelId="{48D874B0-1313-4BD2-8AB1-AF1AB341AA5B}" type="presParOf" srcId="{4D40990D-21DD-466C-A9A3-22952305F92A}" destId="{D91B1A63-CBC9-4BC1-9B1D-643C7E8AB988}" srcOrd="0" destOrd="0" presId="urn:microsoft.com/office/officeart/2005/8/layout/hierarchy2"/>
    <dgm:cxn modelId="{C7BDB15F-79C0-4885-8704-2640524B49D9}" type="presParOf" srcId="{4D40990D-21DD-466C-A9A3-22952305F92A}" destId="{B29CB476-C31F-4A4E-AD72-54D8253C22BB}" srcOrd="1" destOrd="0" presId="urn:microsoft.com/office/officeart/2005/8/layout/hierarchy2"/>
    <dgm:cxn modelId="{AECC1A64-142C-4875-BC36-F26FD622A681}" type="presParOf" srcId="{8FB7B091-322D-4264-ADB7-6CD6B095B925}" destId="{9A049AFE-8D21-40B7-B643-EF212B2ACF70}" srcOrd="4" destOrd="0" presId="urn:microsoft.com/office/officeart/2005/8/layout/hierarchy2"/>
    <dgm:cxn modelId="{83534F3D-4B80-4AE5-BB83-8614D2367BFC}" type="presParOf" srcId="{9A049AFE-8D21-40B7-B643-EF212B2ACF70}" destId="{423E5E9D-EC64-4180-84CB-817DE22E8258}" srcOrd="0" destOrd="0" presId="urn:microsoft.com/office/officeart/2005/8/layout/hierarchy2"/>
    <dgm:cxn modelId="{21E44F84-82C7-4093-B04C-C970F3CBCA10}" type="presParOf" srcId="{8FB7B091-322D-4264-ADB7-6CD6B095B925}" destId="{176BBD58-F8F6-4FEB-8517-F692D46B075B}" srcOrd="5" destOrd="0" presId="urn:microsoft.com/office/officeart/2005/8/layout/hierarchy2"/>
    <dgm:cxn modelId="{ECC2FAC8-8F43-45EE-BFA9-A9D7093F49D4}" type="presParOf" srcId="{176BBD58-F8F6-4FEB-8517-F692D46B075B}" destId="{B1C47CAB-6DA5-42E8-885B-A218E75DD63A}" srcOrd="0" destOrd="0" presId="urn:microsoft.com/office/officeart/2005/8/layout/hierarchy2"/>
    <dgm:cxn modelId="{81670203-A8D3-4C22-A26F-D74C766EFE97}" type="presParOf" srcId="{176BBD58-F8F6-4FEB-8517-F692D46B075B}" destId="{F02E5B31-EADE-4456-8B49-93B7BB5BC0C1}" srcOrd="1" destOrd="0" presId="urn:microsoft.com/office/officeart/2005/8/layout/hierarchy2"/>
    <dgm:cxn modelId="{6752BFFD-EC34-47A8-9D46-1A606203D4D3}" type="presParOf" srcId="{17C5658D-CA41-4EE3-BD40-0BEB1ABE83AA}" destId="{879C9347-DBEB-4716-9509-8CC71DFDECA0}" srcOrd="6" destOrd="0" presId="urn:microsoft.com/office/officeart/2005/8/layout/hierarchy2"/>
    <dgm:cxn modelId="{83BDE761-DF7A-4A7B-BA6D-0617BEC9685D}" type="presParOf" srcId="{879C9347-DBEB-4716-9509-8CC71DFDECA0}" destId="{31D4D9D9-6B1B-4ADF-896F-9D1DB437AD35}" srcOrd="0" destOrd="0" presId="urn:microsoft.com/office/officeart/2005/8/layout/hierarchy2"/>
    <dgm:cxn modelId="{07529AB4-2D72-45A5-8E75-2669EE2DE402}" type="presParOf" srcId="{17C5658D-CA41-4EE3-BD40-0BEB1ABE83AA}" destId="{8EC2C919-78ED-42AF-8BB5-EA51C53E9B16}" srcOrd="7" destOrd="0" presId="urn:microsoft.com/office/officeart/2005/8/layout/hierarchy2"/>
    <dgm:cxn modelId="{166F0254-C02A-41DE-8614-2C72A79B5438}" type="presParOf" srcId="{8EC2C919-78ED-42AF-8BB5-EA51C53E9B16}" destId="{CA021058-2CDA-4F60-935E-C7F4E342426C}" srcOrd="0" destOrd="0" presId="urn:microsoft.com/office/officeart/2005/8/layout/hierarchy2"/>
    <dgm:cxn modelId="{4EB98A69-B92D-4CB5-855B-30ED42A6A174}" type="presParOf" srcId="{8EC2C919-78ED-42AF-8BB5-EA51C53E9B16}" destId="{3E357A8A-DF77-45D9-AC87-8833D1383E42}" srcOrd="1" destOrd="0" presId="urn:microsoft.com/office/officeart/2005/8/layout/hierarchy2"/>
    <dgm:cxn modelId="{A00ED7CC-0C80-4FAE-B288-4DEC479ABD9E}" type="presParOf" srcId="{3E357A8A-DF77-45D9-AC87-8833D1383E42}" destId="{8012DC77-D369-4AC6-8AF7-47B5B88C8AB6}" srcOrd="0" destOrd="0" presId="urn:microsoft.com/office/officeart/2005/8/layout/hierarchy2"/>
    <dgm:cxn modelId="{A059079A-5BBA-46F6-8AD7-32D6B3E65F6D}" type="presParOf" srcId="{8012DC77-D369-4AC6-8AF7-47B5B88C8AB6}" destId="{B088B028-F45E-4D68-8B93-B814A354DEBD}" srcOrd="0" destOrd="0" presId="urn:microsoft.com/office/officeart/2005/8/layout/hierarchy2"/>
    <dgm:cxn modelId="{DE2609F6-87D6-4FD7-9B3C-BC7A54F39A1D}" type="presParOf" srcId="{3E357A8A-DF77-45D9-AC87-8833D1383E42}" destId="{1300B134-83D2-442F-99F6-C00BAC2672E5}" srcOrd="1" destOrd="0" presId="urn:microsoft.com/office/officeart/2005/8/layout/hierarchy2"/>
    <dgm:cxn modelId="{EB326C40-6FD0-489E-B781-D60FC32833BF}" type="presParOf" srcId="{1300B134-83D2-442F-99F6-C00BAC2672E5}" destId="{277DD245-BB64-4BE1-A231-0A2D3EB8E09F}" srcOrd="0" destOrd="0" presId="urn:microsoft.com/office/officeart/2005/8/layout/hierarchy2"/>
    <dgm:cxn modelId="{3188A9C4-352E-49A1-B57D-5D7DFD73DB8C}" type="presParOf" srcId="{1300B134-83D2-442F-99F6-C00BAC2672E5}" destId="{409F40DD-29F1-4685-B50D-8BCA56AAD442}" srcOrd="1" destOrd="0" presId="urn:microsoft.com/office/officeart/2005/8/layout/hierarchy2"/>
    <dgm:cxn modelId="{AE1F4507-6D1E-4F88-A004-A1182E55F32E}" type="presParOf" srcId="{3E357A8A-DF77-45D9-AC87-8833D1383E42}" destId="{01492272-DB44-43DC-A737-41CD0143F08C}" srcOrd="2" destOrd="0" presId="urn:microsoft.com/office/officeart/2005/8/layout/hierarchy2"/>
    <dgm:cxn modelId="{36B659FF-5238-46E1-9990-9E659F02CB5D}" type="presParOf" srcId="{01492272-DB44-43DC-A737-41CD0143F08C}" destId="{0C449291-25BF-456B-A4F5-83145419AA34}" srcOrd="0" destOrd="0" presId="urn:microsoft.com/office/officeart/2005/8/layout/hierarchy2"/>
    <dgm:cxn modelId="{B8F24C76-A128-421F-B904-213E35CCA4AE}" type="presParOf" srcId="{3E357A8A-DF77-45D9-AC87-8833D1383E42}" destId="{C40F7DDD-D69D-4FA7-BF9B-F82ABF2B0BFD}" srcOrd="3" destOrd="0" presId="urn:microsoft.com/office/officeart/2005/8/layout/hierarchy2"/>
    <dgm:cxn modelId="{065A87E6-2ACE-4AFE-8C31-0DA10A9AAD89}" type="presParOf" srcId="{C40F7DDD-D69D-4FA7-BF9B-F82ABF2B0BFD}" destId="{F3B845AC-EA07-4D72-8714-830100CB8EB3}" srcOrd="0" destOrd="0" presId="urn:microsoft.com/office/officeart/2005/8/layout/hierarchy2"/>
    <dgm:cxn modelId="{033D6276-7CA2-4EB5-932A-1D3E4557758B}" type="presParOf" srcId="{C40F7DDD-D69D-4FA7-BF9B-F82ABF2B0BFD}" destId="{A920F359-9A78-4465-A533-3CD647CDB49A}" srcOrd="1" destOrd="0" presId="urn:microsoft.com/office/officeart/2005/8/layout/hierarchy2"/>
    <dgm:cxn modelId="{01A7FFCE-6E09-4FFF-9AD5-38F2447303F5}" type="presParOf" srcId="{3E357A8A-DF77-45D9-AC87-8833D1383E42}" destId="{0035FF75-BA8A-4E09-A9C3-B56E99F34EA1}" srcOrd="4" destOrd="0" presId="urn:microsoft.com/office/officeart/2005/8/layout/hierarchy2"/>
    <dgm:cxn modelId="{419766EF-B1D7-4093-A9B9-9C383ED4A342}" type="presParOf" srcId="{0035FF75-BA8A-4E09-A9C3-B56E99F34EA1}" destId="{7C69D489-F4D9-4291-9403-8843DD3991A6}" srcOrd="0" destOrd="0" presId="urn:microsoft.com/office/officeart/2005/8/layout/hierarchy2"/>
    <dgm:cxn modelId="{C1A16105-C54A-4A92-A7A6-DEEAD21C6D95}" type="presParOf" srcId="{3E357A8A-DF77-45D9-AC87-8833D1383E42}" destId="{C06F2321-77E8-4629-81BE-32076C166DC2}" srcOrd="5" destOrd="0" presId="urn:microsoft.com/office/officeart/2005/8/layout/hierarchy2"/>
    <dgm:cxn modelId="{4F43F570-DE76-4B16-8493-0660ECD37486}" type="presParOf" srcId="{C06F2321-77E8-4629-81BE-32076C166DC2}" destId="{3D16830F-59E3-4262-AE3A-D856C8C087C1}" srcOrd="0" destOrd="0" presId="urn:microsoft.com/office/officeart/2005/8/layout/hierarchy2"/>
    <dgm:cxn modelId="{D7235A91-E4B7-48A0-8BDA-D1532091CF41}" type="presParOf" srcId="{C06F2321-77E8-4629-81BE-32076C166DC2}" destId="{7EEC13F5-1A76-4D6C-B230-B87BEB07427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DA4F1A-A8BC-41E2-A184-D6921229AD6A}" type="doc">
      <dgm:prSet loTypeId="urn:microsoft.com/office/officeart/2005/8/layout/hierarchy2" loCatId="hierarchy" qsTypeId="urn:microsoft.com/office/officeart/2005/8/quickstyle/3d1" qsCatId="3D" csTypeId="urn:microsoft.com/office/officeart/2005/8/colors/accent6_1" csCatId="accent6" phldr="1"/>
      <dgm:spPr/>
      <dgm:t>
        <a:bodyPr/>
        <a:lstStyle/>
        <a:p>
          <a:pPr rtl="1"/>
          <a:endParaRPr lang="fa-IR"/>
        </a:p>
      </dgm:t>
    </dgm:pt>
    <dgm:pt modelId="{4CE2F445-DE81-4FCF-863C-B81D9BF7C3F5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در درس های قبلی گذشت</a:t>
          </a:r>
          <a:endParaRPr lang="fa-IR" sz="1600">
            <a:cs typeface="B Koodak" pitchFamily="2" charset="-78"/>
          </a:endParaRPr>
        </a:p>
      </dgm:t>
    </dgm:pt>
    <dgm:pt modelId="{D708A1E1-9D3E-4AB3-89ED-5FA1C59CD4C6}" type="parTrans" cxnId="{2B73CB12-3FC2-4D42-9A9A-B79D6032988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169ACE3-6539-46E7-B40A-D22AB189625C}" type="sibTrans" cxnId="{2B73CB12-3FC2-4D42-9A9A-B79D6032988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0B810ED-6124-4231-9DD5-55794A5A6C5C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عمل صالح بدون ایمان موجب سعادت ابدی نمی شود</a:t>
          </a:r>
          <a:endParaRPr lang="fa-IR" sz="1600">
            <a:cs typeface="B Koodak" pitchFamily="2" charset="-78"/>
          </a:endParaRPr>
        </a:p>
      </dgm:t>
    </dgm:pt>
    <dgm:pt modelId="{46263967-0E80-4861-9D7C-B32A4DBDBACA}" type="parTrans" cxnId="{F60488B0-EFC6-4DF3-B9E3-8C72AE6FFFCC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E0277E6-DFEC-4C7E-980A-21F0DA8E8131}" type="sibTrans" cxnId="{F60488B0-EFC6-4DF3-B9E3-8C72AE6FFFC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CA045DA-592C-4C97-9E89-8B51EBD80BF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یعنی کفر موجب بی اثر شدن کارای شایسته است</a:t>
          </a:r>
          <a:endParaRPr lang="fa-IR" sz="1600" dirty="0">
            <a:cs typeface="B Koodak" pitchFamily="2" charset="-78"/>
          </a:endParaRPr>
        </a:p>
      </dgm:t>
    </dgm:pt>
    <dgm:pt modelId="{CC1F36FC-B61F-4377-ABE2-E08BF20E0435}" type="parTrans" cxnId="{0C1FDCD1-A193-4BFC-B97A-B383C687866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4268291-C3FE-4938-8C8B-8E83157F311B}" type="sibTrans" cxnId="{0C1FDCD1-A193-4BFC-B97A-B383C687866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B257454-A121-470A-90C1-B90707C3002C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در این درس می افزاییم</a:t>
          </a:r>
          <a:endParaRPr lang="fa-IR" sz="1600">
            <a:cs typeface="B Koodak" pitchFamily="2" charset="-78"/>
          </a:endParaRPr>
        </a:p>
      </dgm:t>
    </dgm:pt>
    <dgm:pt modelId="{251CB182-6C25-4EC3-AF1A-28728228CF72}" type="parTrans" cxnId="{68FF5F46-4A1B-40DA-8AFD-78BD50542A5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6B98E91-D03C-4202-B9B3-30312ACF23F9}" type="sibTrans" cxnId="{68FF5F46-4A1B-40DA-8AFD-78BD50542A5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0C1C7AD-7770-4904-BBE7-809ED2D5E1A8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ایمان در بخش آخر عمر آثار سوء کفر سابق را محو می سازد</a:t>
          </a:r>
          <a:endParaRPr lang="fa-IR" sz="1600">
            <a:cs typeface="B Koodak" pitchFamily="2" charset="-78"/>
          </a:endParaRPr>
        </a:p>
      </dgm:t>
    </dgm:pt>
    <dgm:pt modelId="{83B90EFB-D165-40D3-BE91-3194C9535DB9}" type="parTrans" cxnId="{51C8315A-2D10-4693-8CA4-6B622EDB6DC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1AC4CEE-3B7F-40DD-8F08-4737E314D62A}" type="sibTrans" cxnId="{51C8315A-2D10-4693-8CA4-6B622EDB6DC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FEC2630-812C-4D23-B1E6-98244BE8316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وَ مَن يُؤْمِن بِاللَّهِ وَ يَعْمَلْ صَالِحًا                 يُكَفِّرْ عَنْهُ سَيَِّاتِه (تغابن / 9)</a:t>
          </a:r>
          <a:endParaRPr lang="fa-IR" sz="1600" dirty="0">
            <a:cs typeface="B Koodak" pitchFamily="2" charset="-78"/>
          </a:endParaRPr>
        </a:p>
      </dgm:t>
    </dgm:pt>
    <dgm:pt modelId="{E0952EDB-C067-45CB-8DD8-41DD41B6F9AF}" type="parTrans" cxnId="{6F5A0F27-D0BD-461E-8ED2-D0C8E49D37E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641725C-DBB7-4C1D-B1E9-689CC200A21C}" type="sibTrans" cxnId="{6F5A0F27-D0BD-461E-8ED2-D0C8E49D37E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79EFE41-21B5-4116-B09E-BDB43FDD49C2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کفر در آخر عمر نیز آثار ایمان قبلی را محو می سازد</a:t>
          </a:r>
          <a:endParaRPr lang="fa-IR" sz="1600">
            <a:cs typeface="B Koodak" pitchFamily="2" charset="-78"/>
          </a:endParaRPr>
        </a:p>
      </dgm:t>
    </dgm:pt>
    <dgm:pt modelId="{8C34BAF2-14C1-4759-BD14-9C4FCEDB20B0}" type="parTrans" cxnId="{6A65E3E8-06D7-438F-AC08-0A77AA31E78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AAB502C-F03D-4031-8841-30ECA77E06B2}" type="sibTrans" cxnId="{6A65E3E8-06D7-438F-AC08-0A77AA31E78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0D5DE35-C965-4A70-8AC9-A2ECD16CA77F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وَ مَن يَرْتَدِدْ مِنكُمْ عَن دِينِهِ فَيَمُتْ وَ هُوَ كَافِرٌ فَأُوْلَئكَ حَبِطَتْ أَعْمَالُهُمْ فىِ الدُّنْيَا وَ الاَْخِرَةِ (بقره / 217)</a:t>
          </a:r>
          <a:endParaRPr lang="fa-IR" sz="1600">
            <a:cs typeface="B Koodak" pitchFamily="2" charset="-78"/>
          </a:endParaRPr>
        </a:p>
      </dgm:t>
    </dgm:pt>
    <dgm:pt modelId="{D8431611-0952-43D7-A1C2-43595464BC2A}" type="parTrans" cxnId="{5528DA3F-902D-4E02-BC2F-CB74A15E140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5C953F1-C1A0-40A9-AD21-5EA684067360}" type="sibTrans" cxnId="{5528DA3F-902D-4E02-BC2F-CB74A15E140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EF0F371-8A63-4ED2-8DBB-FE4F2CA98747}" type="pres">
      <dgm:prSet presAssocID="{DCDA4F1A-A8BC-41E2-A184-D6921229AD6A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404E4C71-9F90-465C-8430-92FE67C57040}" type="pres">
      <dgm:prSet presAssocID="{4CE2F445-DE81-4FCF-863C-B81D9BF7C3F5}" presName="root1" presStyleCnt="0"/>
      <dgm:spPr/>
    </dgm:pt>
    <dgm:pt modelId="{D6BE06FA-F85A-49DD-A105-2A27C3378A0A}" type="pres">
      <dgm:prSet presAssocID="{4CE2F445-DE81-4FCF-863C-B81D9BF7C3F5}" presName="LevelOneTextNode" presStyleLbl="node0" presStyleIdx="0" presStyleCnt="2" custScaleX="46391" custScaleY="80459">
        <dgm:presLayoutVars>
          <dgm:chPref val="3"/>
        </dgm:presLayoutVars>
      </dgm:prSet>
      <dgm:spPr/>
    </dgm:pt>
    <dgm:pt modelId="{04945A26-8CBE-44AC-B808-E80665F4BFB7}" type="pres">
      <dgm:prSet presAssocID="{4CE2F445-DE81-4FCF-863C-B81D9BF7C3F5}" presName="level2hierChild" presStyleCnt="0"/>
      <dgm:spPr/>
    </dgm:pt>
    <dgm:pt modelId="{47A67D7D-E211-4408-BF73-F7D0A9AE9AEB}" type="pres">
      <dgm:prSet presAssocID="{46263967-0E80-4861-9D7C-B32A4DBDBACA}" presName="conn2-1" presStyleLbl="parChTrans1D2" presStyleIdx="0" presStyleCnt="3"/>
      <dgm:spPr/>
    </dgm:pt>
    <dgm:pt modelId="{26A87C54-6391-468F-9CE3-DDCD431C383B}" type="pres">
      <dgm:prSet presAssocID="{46263967-0E80-4861-9D7C-B32A4DBDBACA}" presName="connTx" presStyleLbl="parChTrans1D2" presStyleIdx="0" presStyleCnt="3"/>
      <dgm:spPr/>
    </dgm:pt>
    <dgm:pt modelId="{6882EE3D-D16F-4BDD-9AE5-4E8225F0C7F2}" type="pres">
      <dgm:prSet presAssocID="{90B810ED-6124-4231-9DD5-55794A5A6C5C}" presName="root2" presStyleCnt="0"/>
      <dgm:spPr/>
    </dgm:pt>
    <dgm:pt modelId="{E9EB17EB-D5AF-4F5D-908B-99C60024DAE4}" type="pres">
      <dgm:prSet presAssocID="{90B810ED-6124-4231-9DD5-55794A5A6C5C}" presName="LevelTwoTextNode" presStyleLbl="node2" presStyleIdx="0" presStyleCnt="3" custScaleY="80459">
        <dgm:presLayoutVars>
          <dgm:chPref val="3"/>
        </dgm:presLayoutVars>
      </dgm:prSet>
      <dgm:spPr/>
    </dgm:pt>
    <dgm:pt modelId="{69335EE7-396E-487A-9C75-7AD78752B724}" type="pres">
      <dgm:prSet presAssocID="{90B810ED-6124-4231-9DD5-55794A5A6C5C}" presName="level3hierChild" presStyleCnt="0"/>
      <dgm:spPr/>
    </dgm:pt>
    <dgm:pt modelId="{D41986EB-46CD-40F7-93C2-F1B9A1FC6463}" type="pres">
      <dgm:prSet presAssocID="{CC1F36FC-B61F-4377-ABE2-E08BF20E0435}" presName="conn2-1" presStyleLbl="parChTrans1D3" presStyleIdx="0" presStyleCnt="3"/>
      <dgm:spPr/>
    </dgm:pt>
    <dgm:pt modelId="{1EDD2ABC-5720-4B92-BB1B-EF830161A69B}" type="pres">
      <dgm:prSet presAssocID="{CC1F36FC-B61F-4377-ABE2-E08BF20E0435}" presName="connTx" presStyleLbl="parChTrans1D3" presStyleIdx="0" presStyleCnt="3"/>
      <dgm:spPr/>
    </dgm:pt>
    <dgm:pt modelId="{80AF7817-B08F-4256-BB6C-FCE4E54B249D}" type="pres">
      <dgm:prSet presAssocID="{CCA045DA-592C-4C97-9E89-8B51EBD80BF5}" presName="root2" presStyleCnt="0"/>
      <dgm:spPr/>
    </dgm:pt>
    <dgm:pt modelId="{0E228C7F-E042-48BE-967F-31F66BBC59D0}" type="pres">
      <dgm:prSet presAssocID="{CCA045DA-592C-4C97-9E89-8B51EBD80BF5}" presName="LevelTwoTextNode" presStyleLbl="node3" presStyleIdx="0" presStyleCnt="3" custScaleY="8045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FDCF095-5B6B-4FA9-87A6-A861A08F20B5}" type="pres">
      <dgm:prSet presAssocID="{CCA045DA-592C-4C97-9E89-8B51EBD80BF5}" presName="level3hierChild" presStyleCnt="0"/>
      <dgm:spPr/>
    </dgm:pt>
    <dgm:pt modelId="{5B2039DD-4690-4B49-8264-F5728C5361CD}" type="pres">
      <dgm:prSet presAssocID="{EB257454-A121-470A-90C1-B90707C3002C}" presName="root1" presStyleCnt="0"/>
      <dgm:spPr/>
    </dgm:pt>
    <dgm:pt modelId="{704F21E4-52B9-4D4E-B32B-00A6BDB53DB8}" type="pres">
      <dgm:prSet presAssocID="{EB257454-A121-470A-90C1-B90707C3002C}" presName="LevelOneTextNode" presStyleLbl="node0" presStyleIdx="1" presStyleCnt="2" custScaleX="42098" custScaleY="54888">
        <dgm:presLayoutVars>
          <dgm:chPref val="3"/>
        </dgm:presLayoutVars>
      </dgm:prSet>
      <dgm:spPr/>
    </dgm:pt>
    <dgm:pt modelId="{EE4BF23F-943B-42DE-BD7B-76EB3A04A4F5}" type="pres">
      <dgm:prSet presAssocID="{EB257454-A121-470A-90C1-B90707C3002C}" presName="level2hierChild" presStyleCnt="0"/>
      <dgm:spPr/>
    </dgm:pt>
    <dgm:pt modelId="{BC306245-F6C7-4F84-80D6-04EA994575DB}" type="pres">
      <dgm:prSet presAssocID="{83B90EFB-D165-40D3-BE91-3194C9535DB9}" presName="conn2-1" presStyleLbl="parChTrans1D2" presStyleIdx="1" presStyleCnt="3"/>
      <dgm:spPr/>
    </dgm:pt>
    <dgm:pt modelId="{2905A843-A062-4BAF-95D5-6AACB0D0F905}" type="pres">
      <dgm:prSet presAssocID="{83B90EFB-D165-40D3-BE91-3194C9535DB9}" presName="connTx" presStyleLbl="parChTrans1D2" presStyleIdx="1" presStyleCnt="3"/>
      <dgm:spPr/>
    </dgm:pt>
    <dgm:pt modelId="{BC870AB5-BA25-4C6D-96B4-D1CE8F9B75B6}" type="pres">
      <dgm:prSet presAssocID="{10C1C7AD-7770-4904-BBE7-809ED2D5E1A8}" presName="root2" presStyleCnt="0"/>
      <dgm:spPr/>
    </dgm:pt>
    <dgm:pt modelId="{1EE437A7-DAC2-40AE-8198-BA20500CC8F9}" type="pres">
      <dgm:prSet presAssocID="{10C1C7AD-7770-4904-BBE7-809ED2D5E1A8}" presName="LevelTwoTextNode" presStyleLbl="node2" presStyleIdx="1" presStyleCnt="3" custScaleX="91966" custScaleY="71519">
        <dgm:presLayoutVars>
          <dgm:chPref val="3"/>
        </dgm:presLayoutVars>
      </dgm:prSet>
      <dgm:spPr/>
    </dgm:pt>
    <dgm:pt modelId="{EE27B836-0FD7-4377-B028-8CD8405FC2F7}" type="pres">
      <dgm:prSet presAssocID="{10C1C7AD-7770-4904-BBE7-809ED2D5E1A8}" presName="level3hierChild" presStyleCnt="0"/>
      <dgm:spPr/>
    </dgm:pt>
    <dgm:pt modelId="{70F760C7-A155-4493-9FF8-EDC2DC76ED22}" type="pres">
      <dgm:prSet presAssocID="{E0952EDB-C067-45CB-8DD8-41DD41B6F9AF}" presName="conn2-1" presStyleLbl="parChTrans1D3" presStyleIdx="1" presStyleCnt="3"/>
      <dgm:spPr/>
    </dgm:pt>
    <dgm:pt modelId="{2520BB8E-C721-4EF2-961C-7BFC961FEB57}" type="pres">
      <dgm:prSet presAssocID="{E0952EDB-C067-45CB-8DD8-41DD41B6F9AF}" presName="connTx" presStyleLbl="parChTrans1D3" presStyleIdx="1" presStyleCnt="3"/>
      <dgm:spPr/>
    </dgm:pt>
    <dgm:pt modelId="{6E4EB513-8526-4F16-BBC9-5B95D3B44838}" type="pres">
      <dgm:prSet presAssocID="{8FEC2630-812C-4D23-B1E6-98244BE83169}" presName="root2" presStyleCnt="0"/>
      <dgm:spPr/>
    </dgm:pt>
    <dgm:pt modelId="{89F29665-C8C6-40C1-A093-14D7D93747A1}" type="pres">
      <dgm:prSet presAssocID="{8FEC2630-812C-4D23-B1E6-98244BE83169}" presName="LevelTwoTextNode" presStyleLbl="node3" presStyleIdx="1" presStyleCnt="3" custScaleX="110412">
        <dgm:presLayoutVars>
          <dgm:chPref val="3"/>
        </dgm:presLayoutVars>
      </dgm:prSet>
      <dgm:spPr/>
    </dgm:pt>
    <dgm:pt modelId="{DD0520ED-E83A-4F6E-93B7-FE673A25C0D5}" type="pres">
      <dgm:prSet presAssocID="{8FEC2630-812C-4D23-B1E6-98244BE83169}" presName="level3hierChild" presStyleCnt="0"/>
      <dgm:spPr/>
    </dgm:pt>
    <dgm:pt modelId="{BE53C6E5-F4CE-44FA-9896-2ABA56137D68}" type="pres">
      <dgm:prSet presAssocID="{8C34BAF2-14C1-4759-BD14-9C4FCEDB20B0}" presName="conn2-1" presStyleLbl="parChTrans1D2" presStyleIdx="2" presStyleCnt="3"/>
      <dgm:spPr/>
    </dgm:pt>
    <dgm:pt modelId="{A0108F2C-28BB-4053-B2FB-F1ACD1ACF7FF}" type="pres">
      <dgm:prSet presAssocID="{8C34BAF2-14C1-4759-BD14-9C4FCEDB20B0}" presName="connTx" presStyleLbl="parChTrans1D2" presStyleIdx="2" presStyleCnt="3"/>
      <dgm:spPr/>
    </dgm:pt>
    <dgm:pt modelId="{009EE011-FC2D-4555-9F63-A0D7864ADC94}" type="pres">
      <dgm:prSet presAssocID="{D79EFE41-21B5-4116-B09E-BDB43FDD49C2}" presName="root2" presStyleCnt="0"/>
      <dgm:spPr/>
    </dgm:pt>
    <dgm:pt modelId="{4E1F3C79-CD17-4CED-B7B6-A956F98718DF}" type="pres">
      <dgm:prSet presAssocID="{D79EFE41-21B5-4116-B09E-BDB43FDD49C2}" presName="LevelTwoTextNode" presStyleLbl="node2" presStyleIdx="2" presStyleCnt="3" custScaleX="91966" custScaleY="71519">
        <dgm:presLayoutVars>
          <dgm:chPref val="3"/>
        </dgm:presLayoutVars>
      </dgm:prSet>
      <dgm:spPr/>
    </dgm:pt>
    <dgm:pt modelId="{93723E44-F7CB-4761-A35D-545B456F604A}" type="pres">
      <dgm:prSet presAssocID="{D79EFE41-21B5-4116-B09E-BDB43FDD49C2}" presName="level3hierChild" presStyleCnt="0"/>
      <dgm:spPr/>
    </dgm:pt>
    <dgm:pt modelId="{7E249A97-599A-4F6D-A871-4FA80E96CE60}" type="pres">
      <dgm:prSet presAssocID="{D8431611-0952-43D7-A1C2-43595464BC2A}" presName="conn2-1" presStyleLbl="parChTrans1D3" presStyleIdx="2" presStyleCnt="3"/>
      <dgm:spPr/>
    </dgm:pt>
    <dgm:pt modelId="{7D72F798-D4DA-4540-ACD2-151DB4EECFA3}" type="pres">
      <dgm:prSet presAssocID="{D8431611-0952-43D7-A1C2-43595464BC2A}" presName="connTx" presStyleLbl="parChTrans1D3" presStyleIdx="2" presStyleCnt="3"/>
      <dgm:spPr/>
    </dgm:pt>
    <dgm:pt modelId="{473E2997-F1C1-44E7-9614-2078BA5B8F51}" type="pres">
      <dgm:prSet presAssocID="{F0D5DE35-C965-4A70-8AC9-A2ECD16CA77F}" presName="root2" presStyleCnt="0"/>
      <dgm:spPr/>
    </dgm:pt>
    <dgm:pt modelId="{1D635E6C-2524-44EB-B897-E2BCA2A49319}" type="pres">
      <dgm:prSet presAssocID="{F0D5DE35-C965-4A70-8AC9-A2ECD16CA77F}" presName="LevelTwoTextNode" presStyleLbl="node3" presStyleIdx="2" presStyleCnt="3" custScaleX="110412">
        <dgm:presLayoutVars>
          <dgm:chPref val="3"/>
        </dgm:presLayoutVars>
      </dgm:prSet>
      <dgm:spPr/>
    </dgm:pt>
    <dgm:pt modelId="{189AD5AC-1CC9-47DC-B1E3-C878B13F40FB}" type="pres">
      <dgm:prSet presAssocID="{F0D5DE35-C965-4A70-8AC9-A2ECD16CA77F}" presName="level3hierChild" presStyleCnt="0"/>
      <dgm:spPr/>
    </dgm:pt>
  </dgm:ptLst>
  <dgm:cxnLst>
    <dgm:cxn modelId="{5528DA3F-902D-4E02-BC2F-CB74A15E1402}" srcId="{D79EFE41-21B5-4116-B09E-BDB43FDD49C2}" destId="{F0D5DE35-C965-4A70-8AC9-A2ECD16CA77F}" srcOrd="0" destOrd="0" parTransId="{D8431611-0952-43D7-A1C2-43595464BC2A}" sibTransId="{75C953F1-C1A0-40A9-AD21-5EA684067360}"/>
    <dgm:cxn modelId="{51C8315A-2D10-4693-8CA4-6B622EDB6DC7}" srcId="{EB257454-A121-470A-90C1-B90707C3002C}" destId="{10C1C7AD-7770-4904-BBE7-809ED2D5E1A8}" srcOrd="0" destOrd="0" parTransId="{83B90EFB-D165-40D3-BE91-3194C9535DB9}" sibTransId="{A1AC4CEE-3B7F-40DD-8F08-4737E314D62A}"/>
    <dgm:cxn modelId="{54C6AADF-223A-4A85-8817-195394F15FF8}" type="presOf" srcId="{CCA045DA-592C-4C97-9E89-8B51EBD80BF5}" destId="{0E228C7F-E042-48BE-967F-31F66BBC59D0}" srcOrd="0" destOrd="0" presId="urn:microsoft.com/office/officeart/2005/8/layout/hierarchy2"/>
    <dgm:cxn modelId="{D10292F0-7E35-420F-B5B8-920C9EECF3FA}" type="presOf" srcId="{CC1F36FC-B61F-4377-ABE2-E08BF20E0435}" destId="{1EDD2ABC-5720-4B92-BB1B-EF830161A69B}" srcOrd="1" destOrd="0" presId="urn:microsoft.com/office/officeart/2005/8/layout/hierarchy2"/>
    <dgm:cxn modelId="{2A8940BE-0A8D-46B9-B782-5B60B7E8BD3D}" type="presOf" srcId="{90B810ED-6124-4231-9DD5-55794A5A6C5C}" destId="{E9EB17EB-D5AF-4F5D-908B-99C60024DAE4}" srcOrd="0" destOrd="0" presId="urn:microsoft.com/office/officeart/2005/8/layout/hierarchy2"/>
    <dgm:cxn modelId="{DEDE5A06-3B52-44A9-8D2C-5D3293158A48}" type="presOf" srcId="{46263967-0E80-4861-9D7C-B32A4DBDBACA}" destId="{47A67D7D-E211-4408-BF73-F7D0A9AE9AEB}" srcOrd="0" destOrd="0" presId="urn:microsoft.com/office/officeart/2005/8/layout/hierarchy2"/>
    <dgm:cxn modelId="{68FF5F46-4A1B-40DA-8AFD-78BD50542A52}" srcId="{DCDA4F1A-A8BC-41E2-A184-D6921229AD6A}" destId="{EB257454-A121-470A-90C1-B90707C3002C}" srcOrd="1" destOrd="0" parTransId="{251CB182-6C25-4EC3-AF1A-28728228CF72}" sibTransId="{86B98E91-D03C-4202-B9B3-30312ACF23F9}"/>
    <dgm:cxn modelId="{4DDE489C-DB18-4190-8BBB-5C758D7D0996}" type="presOf" srcId="{46263967-0E80-4861-9D7C-B32A4DBDBACA}" destId="{26A87C54-6391-468F-9CE3-DDCD431C383B}" srcOrd="1" destOrd="0" presId="urn:microsoft.com/office/officeart/2005/8/layout/hierarchy2"/>
    <dgm:cxn modelId="{B874738D-642D-4836-96D0-8B1421F90B02}" type="presOf" srcId="{DCDA4F1A-A8BC-41E2-A184-D6921229AD6A}" destId="{5EF0F371-8A63-4ED2-8DBB-FE4F2CA98747}" srcOrd="0" destOrd="0" presId="urn:microsoft.com/office/officeart/2005/8/layout/hierarchy2"/>
    <dgm:cxn modelId="{C729F89E-B2DB-43B0-8F21-513141DCB0EC}" type="presOf" srcId="{E0952EDB-C067-45CB-8DD8-41DD41B6F9AF}" destId="{70F760C7-A155-4493-9FF8-EDC2DC76ED22}" srcOrd="0" destOrd="0" presId="urn:microsoft.com/office/officeart/2005/8/layout/hierarchy2"/>
    <dgm:cxn modelId="{34534D58-BAB9-4D8B-93E5-7F15CDC863C0}" type="presOf" srcId="{D8431611-0952-43D7-A1C2-43595464BC2A}" destId="{7D72F798-D4DA-4540-ACD2-151DB4EECFA3}" srcOrd="1" destOrd="0" presId="urn:microsoft.com/office/officeart/2005/8/layout/hierarchy2"/>
    <dgm:cxn modelId="{FD8BFD81-4902-48D2-BE77-80BFDCE61F40}" type="presOf" srcId="{10C1C7AD-7770-4904-BBE7-809ED2D5E1A8}" destId="{1EE437A7-DAC2-40AE-8198-BA20500CC8F9}" srcOrd="0" destOrd="0" presId="urn:microsoft.com/office/officeart/2005/8/layout/hierarchy2"/>
    <dgm:cxn modelId="{F0A82574-6EBE-42A0-9758-C555C3C0F597}" type="presOf" srcId="{EB257454-A121-470A-90C1-B90707C3002C}" destId="{704F21E4-52B9-4D4E-B32B-00A6BDB53DB8}" srcOrd="0" destOrd="0" presId="urn:microsoft.com/office/officeart/2005/8/layout/hierarchy2"/>
    <dgm:cxn modelId="{F60488B0-EFC6-4DF3-B9E3-8C72AE6FFFCC}" srcId="{4CE2F445-DE81-4FCF-863C-B81D9BF7C3F5}" destId="{90B810ED-6124-4231-9DD5-55794A5A6C5C}" srcOrd="0" destOrd="0" parTransId="{46263967-0E80-4861-9D7C-B32A4DBDBACA}" sibTransId="{6E0277E6-DFEC-4C7E-980A-21F0DA8E8131}"/>
    <dgm:cxn modelId="{FAFC1451-FC7D-4C5F-BF7F-D83DF83E254C}" type="presOf" srcId="{8C34BAF2-14C1-4759-BD14-9C4FCEDB20B0}" destId="{A0108F2C-28BB-4053-B2FB-F1ACD1ACF7FF}" srcOrd="1" destOrd="0" presId="urn:microsoft.com/office/officeart/2005/8/layout/hierarchy2"/>
    <dgm:cxn modelId="{6F5A0F27-D0BD-461E-8ED2-D0C8E49D37EE}" srcId="{10C1C7AD-7770-4904-BBE7-809ED2D5E1A8}" destId="{8FEC2630-812C-4D23-B1E6-98244BE83169}" srcOrd="0" destOrd="0" parTransId="{E0952EDB-C067-45CB-8DD8-41DD41B6F9AF}" sibTransId="{C641725C-DBB7-4C1D-B1E9-689CC200A21C}"/>
    <dgm:cxn modelId="{04363ABE-2347-46C9-BBCF-46B6300222EE}" type="presOf" srcId="{D79EFE41-21B5-4116-B09E-BDB43FDD49C2}" destId="{4E1F3C79-CD17-4CED-B7B6-A956F98718DF}" srcOrd="0" destOrd="0" presId="urn:microsoft.com/office/officeart/2005/8/layout/hierarchy2"/>
    <dgm:cxn modelId="{6A65E3E8-06D7-438F-AC08-0A77AA31E78A}" srcId="{EB257454-A121-470A-90C1-B90707C3002C}" destId="{D79EFE41-21B5-4116-B09E-BDB43FDD49C2}" srcOrd="1" destOrd="0" parTransId="{8C34BAF2-14C1-4759-BD14-9C4FCEDB20B0}" sibTransId="{8AAB502C-F03D-4031-8841-30ECA77E06B2}"/>
    <dgm:cxn modelId="{BA7FDC7A-9DF5-4769-8E60-ACFEEC783EDB}" type="presOf" srcId="{D8431611-0952-43D7-A1C2-43595464BC2A}" destId="{7E249A97-599A-4F6D-A871-4FA80E96CE60}" srcOrd="0" destOrd="0" presId="urn:microsoft.com/office/officeart/2005/8/layout/hierarchy2"/>
    <dgm:cxn modelId="{61F7863E-D32B-48E4-8D9D-73D394363796}" type="presOf" srcId="{CC1F36FC-B61F-4377-ABE2-E08BF20E0435}" destId="{D41986EB-46CD-40F7-93C2-F1B9A1FC6463}" srcOrd="0" destOrd="0" presId="urn:microsoft.com/office/officeart/2005/8/layout/hierarchy2"/>
    <dgm:cxn modelId="{50A9A6C8-DD5B-419C-A0F0-1894EA1F6C71}" type="presOf" srcId="{83B90EFB-D165-40D3-BE91-3194C9535DB9}" destId="{BC306245-F6C7-4F84-80D6-04EA994575DB}" srcOrd="0" destOrd="0" presId="urn:microsoft.com/office/officeart/2005/8/layout/hierarchy2"/>
    <dgm:cxn modelId="{74497BA5-F150-4CCA-9C4D-9266B6F0E5C9}" type="presOf" srcId="{F0D5DE35-C965-4A70-8AC9-A2ECD16CA77F}" destId="{1D635E6C-2524-44EB-B897-E2BCA2A49319}" srcOrd="0" destOrd="0" presId="urn:microsoft.com/office/officeart/2005/8/layout/hierarchy2"/>
    <dgm:cxn modelId="{F5CC661E-96F5-4558-B787-999CB8984809}" type="presOf" srcId="{8C34BAF2-14C1-4759-BD14-9C4FCEDB20B0}" destId="{BE53C6E5-F4CE-44FA-9896-2ABA56137D68}" srcOrd="0" destOrd="0" presId="urn:microsoft.com/office/officeart/2005/8/layout/hierarchy2"/>
    <dgm:cxn modelId="{676D1082-E8B5-4E4C-B79D-24DC69C02321}" type="presOf" srcId="{E0952EDB-C067-45CB-8DD8-41DD41B6F9AF}" destId="{2520BB8E-C721-4EF2-961C-7BFC961FEB57}" srcOrd="1" destOrd="0" presId="urn:microsoft.com/office/officeart/2005/8/layout/hierarchy2"/>
    <dgm:cxn modelId="{2B73CB12-3FC2-4D42-9A9A-B79D60329887}" srcId="{DCDA4F1A-A8BC-41E2-A184-D6921229AD6A}" destId="{4CE2F445-DE81-4FCF-863C-B81D9BF7C3F5}" srcOrd="0" destOrd="0" parTransId="{D708A1E1-9D3E-4AB3-89ED-5FA1C59CD4C6}" sibTransId="{2169ACE3-6539-46E7-B40A-D22AB189625C}"/>
    <dgm:cxn modelId="{4586F5FA-86D6-41FD-900F-B286C3854A43}" type="presOf" srcId="{4CE2F445-DE81-4FCF-863C-B81D9BF7C3F5}" destId="{D6BE06FA-F85A-49DD-A105-2A27C3378A0A}" srcOrd="0" destOrd="0" presId="urn:microsoft.com/office/officeart/2005/8/layout/hierarchy2"/>
    <dgm:cxn modelId="{BF0ADE55-3D8B-40E6-8D6C-6E5D64347B0F}" type="presOf" srcId="{8FEC2630-812C-4D23-B1E6-98244BE83169}" destId="{89F29665-C8C6-40C1-A093-14D7D93747A1}" srcOrd="0" destOrd="0" presId="urn:microsoft.com/office/officeart/2005/8/layout/hierarchy2"/>
    <dgm:cxn modelId="{0C1FDCD1-A193-4BFC-B97A-B383C687866B}" srcId="{90B810ED-6124-4231-9DD5-55794A5A6C5C}" destId="{CCA045DA-592C-4C97-9E89-8B51EBD80BF5}" srcOrd="0" destOrd="0" parTransId="{CC1F36FC-B61F-4377-ABE2-E08BF20E0435}" sibTransId="{F4268291-C3FE-4938-8C8B-8E83157F311B}"/>
    <dgm:cxn modelId="{1CD69F7E-9342-4CA4-B4C9-3E22E544FD14}" type="presOf" srcId="{83B90EFB-D165-40D3-BE91-3194C9535DB9}" destId="{2905A843-A062-4BAF-95D5-6AACB0D0F905}" srcOrd="1" destOrd="0" presId="urn:microsoft.com/office/officeart/2005/8/layout/hierarchy2"/>
    <dgm:cxn modelId="{F4C17097-C618-441E-AEDD-D52FA8EA4B4D}" type="presParOf" srcId="{5EF0F371-8A63-4ED2-8DBB-FE4F2CA98747}" destId="{404E4C71-9F90-465C-8430-92FE67C57040}" srcOrd="0" destOrd="0" presId="urn:microsoft.com/office/officeart/2005/8/layout/hierarchy2"/>
    <dgm:cxn modelId="{0EF7E402-3D65-40D9-923A-4169FD4BE3B4}" type="presParOf" srcId="{404E4C71-9F90-465C-8430-92FE67C57040}" destId="{D6BE06FA-F85A-49DD-A105-2A27C3378A0A}" srcOrd="0" destOrd="0" presId="urn:microsoft.com/office/officeart/2005/8/layout/hierarchy2"/>
    <dgm:cxn modelId="{16FE791F-85A0-4F13-8283-E1853AFD024A}" type="presParOf" srcId="{404E4C71-9F90-465C-8430-92FE67C57040}" destId="{04945A26-8CBE-44AC-B808-E80665F4BFB7}" srcOrd="1" destOrd="0" presId="urn:microsoft.com/office/officeart/2005/8/layout/hierarchy2"/>
    <dgm:cxn modelId="{603314D8-C70F-4B20-879F-6F6683EF39EA}" type="presParOf" srcId="{04945A26-8CBE-44AC-B808-E80665F4BFB7}" destId="{47A67D7D-E211-4408-BF73-F7D0A9AE9AEB}" srcOrd="0" destOrd="0" presId="urn:microsoft.com/office/officeart/2005/8/layout/hierarchy2"/>
    <dgm:cxn modelId="{BDE3E8EF-91D5-4C00-B3FF-4DFBCDDB0748}" type="presParOf" srcId="{47A67D7D-E211-4408-BF73-F7D0A9AE9AEB}" destId="{26A87C54-6391-468F-9CE3-DDCD431C383B}" srcOrd="0" destOrd="0" presId="urn:microsoft.com/office/officeart/2005/8/layout/hierarchy2"/>
    <dgm:cxn modelId="{1B0551E8-1458-4C45-B9B0-381EA141A930}" type="presParOf" srcId="{04945A26-8CBE-44AC-B808-E80665F4BFB7}" destId="{6882EE3D-D16F-4BDD-9AE5-4E8225F0C7F2}" srcOrd="1" destOrd="0" presId="urn:microsoft.com/office/officeart/2005/8/layout/hierarchy2"/>
    <dgm:cxn modelId="{74C403E9-C260-41B5-8E72-D8CB6D1D0386}" type="presParOf" srcId="{6882EE3D-D16F-4BDD-9AE5-4E8225F0C7F2}" destId="{E9EB17EB-D5AF-4F5D-908B-99C60024DAE4}" srcOrd="0" destOrd="0" presId="urn:microsoft.com/office/officeart/2005/8/layout/hierarchy2"/>
    <dgm:cxn modelId="{51020AC3-6308-4681-BA31-379E0A992C41}" type="presParOf" srcId="{6882EE3D-D16F-4BDD-9AE5-4E8225F0C7F2}" destId="{69335EE7-396E-487A-9C75-7AD78752B724}" srcOrd="1" destOrd="0" presId="urn:microsoft.com/office/officeart/2005/8/layout/hierarchy2"/>
    <dgm:cxn modelId="{8F6B556C-9F24-4CFD-A75B-9FE028F5756F}" type="presParOf" srcId="{69335EE7-396E-487A-9C75-7AD78752B724}" destId="{D41986EB-46CD-40F7-93C2-F1B9A1FC6463}" srcOrd="0" destOrd="0" presId="urn:microsoft.com/office/officeart/2005/8/layout/hierarchy2"/>
    <dgm:cxn modelId="{61E221B6-43F8-4629-9475-F417FAF9EF8A}" type="presParOf" srcId="{D41986EB-46CD-40F7-93C2-F1B9A1FC6463}" destId="{1EDD2ABC-5720-4B92-BB1B-EF830161A69B}" srcOrd="0" destOrd="0" presId="urn:microsoft.com/office/officeart/2005/8/layout/hierarchy2"/>
    <dgm:cxn modelId="{07808D11-3F26-4865-8CB3-DC3D2FE2BB30}" type="presParOf" srcId="{69335EE7-396E-487A-9C75-7AD78752B724}" destId="{80AF7817-B08F-4256-BB6C-FCE4E54B249D}" srcOrd="1" destOrd="0" presId="urn:microsoft.com/office/officeart/2005/8/layout/hierarchy2"/>
    <dgm:cxn modelId="{7C582FED-9DF6-4CF1-B783-E9BFFE87C3A0}" type="presParOf" srcId="{80AF7817-B08F-4256-BB6C-FCE4E54B249D}" destId="{0E228C7F-E042-48BE-967F-31F66BBC59D0}" srcOrd="0" destOrd="0" presId="urn:microsoft.com/office/officeart/2005/8/layout/hierarchy2"/>
    <dgm:cxn modelId="{427F901D-3B03-4477-8E27-F09E34207BFB}" type="presParOf" srcId="{80AF7817-B08F-4256-BB6C-FCE4E54B249D}" destId="{5FDCF095-5B6B-4FA9-87A6-A861A08F20B5}" srcOrd="1" destOrd="0" presId="urn:microsoft.com/office/officeart/2005/8/layout/hierarchy2"/>
    <dgm:cxn modelId="{131EBB2C-5BC6-4BD6-A87A-9CA2628A3F21}" type="presParOf" srcId="{5EF0F371-8A63-4ED2-8DBB-FE4F2CA98747}" destId="{5B2039DD-4690-4B49-8264-F5728C5361CD}" srcOrd="1" destOrd="0" presId="urn:microsoft.com/office/officeart/2005/8/layout/hierarchy2"/>
    <dgm:cxn modelId="{25C0225A-A977-49F8-8900-2D11E36C3B57}" type="presParOf" srcId="{5B2039DD-4690-4B49-8264-F5728C5361CD}" destId="{704F21E4-52B9-4D4E-B32B-00A6BDB53DB8}" srcOrd="0" destOrd="0" presId="urn:microsoft.com/office/officeart/2005/8/layout/hierarchy2"/>
    <dgm:cxn modelId="{951F3E69-806F-43BC-BBC5-658D19B361C0}" type="presParOf" srcId="{5B2039DD-4690-4B49-8264-F5728C5361CD}" destId="{EE4BF23F-943B-42DE-BD7B-76EB3A04A4F5}" srcOrd="1" destOrd="0" presId="urn:microsoft.com/office/officeart/2005/8/layout/hierarchy2"/>
    <dgm:cxn modelId="{1FDB34E2-585A-4014-A9EF-DAFEDE65C53A}" type="presParOf" srcId="{EE4BF23F-943B-42DE-BD7B-76EB3A04A4F5}" destId="{BC306245-F6C7-4F84-80D6-04EA994575DB}" srcOrd="0" destOrd="0" presId="urn:microsoft.com/office/officeart/2005/8/layout/hierarchy2"/>
    <dgm:cxn modelId="{1B7A161F-8473-468E-8CB7-E2A50495D8CA}" type="presParOf" srcId="{BC306245-F6C7-4F84-80D6-04EA994575DB}" destId="{2905A843-A062-4BAF-95D5-6AACB0D0F905}" srcOrd="0" destOrd="0" presId="urn:microsoft.com/office/officeart/2005/8/layout/hierarchy2"/>
    <dgm:cxn modelId="{A710F1FA-3D01-4727-83DB-0FE71C67C5DF}" type="presParOf" srcId="{EE4BF23F-943B-42DE-BD7B-76EB3A04A4F5}" destId="{BC870AB5-BA25-4C6D-96B4-D1CE8F9B75B6}" srcOrd="1" destOrd="0" presId="urn:microsoft.com/office/officeart/2005/8/layout/hierarchy2"/>
    <dgm:cxn modelId="{96115FF6-42AA-42D4-97BA-3D6C9AB9ACB1}" type="presParOf" srcId="{BC870AB5-BA25-4C6D-96B4-D1CE8F9B75B6}" destId="{1EE437A7-DAC2-40AE-8198-BA20500CC8F9}" srcOrd="0" destOrd="0" presId="urn:microsoft.com/office/officeart/2005/8/layout/hierarchy2"/>
    <dgm:cxn modelId="{2849ED88-213D-4942-8E78-619A2B08F7A2}" type="presParOf" srcId="{BC870AB5-BA25-4C6D-96B4-D1CE8F9B75B6}" destId="{EE27B836-0FD7-4377-B028-8CD8405FC2F7}" srcOrd="1" destOrd="0" presId="urn:microsoft.com/office/officeart/2005/8/layout/hierarchy2"/>
    <dgm:cxn modelId="{8D06D9A0-9E30-469C-807F-1CF9B12F772D}" type="presParOf" srcId="{EE27B836-0FD7-4377-B028-8CD8405FC2F7}" destId="{70F760C7-A155-4493-9FF8-EDC2DC76ED22}" srcOrd="0" destOrd="0" presId="urn:microsoft.com/office/officeart/2005/8/layout/hierarchy2"/>
    <dgm:cxn modelId="{7380E425-E204-4974-9FD5-773A5BFEB285}" type="presParOf" srcId="{70F760C7-A155-4493-9FF8-EDC2DC76ED22}" destId="{2520BB8E-C721-4EF2-961C-7BFC961FEB57}" srcOrd="0" destOrd="0" presId="urn:microsoft.com/office/officeart/2005/8/layout/hierarchy2"/>
    <dgm:cxn modelId="{2BAF35FE-4A69-4E86-9150-7FD26C8F5CA8}" type="presParOf" srcId="{EE27B836-0FD7-4377-B028-8CD8405FC2F7}" destId="{6E4EB513-8526-4F16-BBC9-5B95D3B44838}" srcOrd="1" destOrd="0" presId="urn:microsoft.com/office/officeart/2005/8/layout/hierarchy2"/>
    <dgm:cxn modelId="{7421B9B7-0AEF-4CB3-B861-69C566594182}" type="presParOf" srcId="{6E4EB513-8526-4F16-BBC9-5B95D3B44838}" destId="{89F29665-C8C6-40C1-A093-14D7D93747A1}" srcOrd="0" destOrd="0" presId="urn:microsoft.com/office/officeart/2005/8/layout/hierarchy2"/>
    <dgm:cxn modelId="{5F3CC33A-DA48-40FE-8501-C53479375A09}" type="presParOf" srcId="{6E4EB513-8526-4F16-BBC9-5B95D3B44838}" destId="{DD0520ED-E83A-4F6E-93B7-FE673A25C0D5}" srcOrd="1" destOrd="0" presId="urn:microsoft.com/office/officeart/2005/8/layout/hierarchy2"/>
    <dgm:cxn modelId="{E001CEA3-A917-4F03-95A8-59DCEB9EEADF}" type="presParOf" srcId="{EE4BF23F-943B-42DE-BD7B-76EB3A04A4F5}" destId="{BE53C6E5-F4CE-44FA-9896-2ABA56137D68}" srcOrd="2" destOrd="0" presId="urn:microsoft.com/office/officeart/2005/8/layout/hierarchy2"/>
    <dgm:cxn modelId="{A7F8DB28-47D2-460E-AC71-465C7CD072DC}" type="presParOf" srcId="{BE53C6E5-F4CE-44FA-9896-2ABA56137D68}" destId="{A0108F2C-28BB-4053-B2FB-F1ACD1ACF7FF}" srcOrd="0" destOrd="0" presId="urn:microsoft.com/office/officeart/2005/8/layout/hierarchy2"/>
    <dgm:cxn modelId="{DF366E57-0792-46D7-9E14-4F046045F64D}" type="presParOf" srcId="{EE4BF23F-943B-42DE-BD7B-76EB3A04A4F5}" destId="{009EE011-FC2D-4555-9F63-A0D7864ADC94}" srcOrd="3" destOrd="0" presId="urn:microsoft.com/office/officeart/2005/8/layout/hierarchy2"/>
    <dgm:cxn modelId="{BCDE1E3D-6E32-4C17-974E-26D8B9EEF2D0}" type="presParOf" srcId="{009EE011-FC2D-4555-9F63-A0D7864ADC94}" destId="{4E1F3C79-CD17-4CED-B7B6-A956F98718DF}" srcOrd="0" destOrd="0" presId="urn:microsoft.com/office/officeart/2005/8/layout/hierarchy2"/>
    <dgm:cxn modelId="{562C64E1-C7EC-484F-BE3C-CC6CAD457D70}" type="presParOf" srcId="{009EE011-FC2D-4555-9F63-A0D7864ADC94}" destId="{93723E44-F7CB-4761-A35D-545B456F604A}" srcOrd="1" destOrd="0" presId="urn:microsoft.com/office/officeart/2005/8/layout/hierarchy2"/>
    <dgm:cxn modelId="{16A527FA-C816-4A1D-B15A-49D8598655EC}" type="presParOf" srcId="{93723E44-F7CB-4761-A35D-545B456F604A}" destId="{7E249A97-599A-4F6D-A871-4FA80E96CE60}" srcOrd="0" destOrd="0" presId="urn:microsoft.com/office/officeart/2005/8/layout/hierarchy2"/>
    <dgm:cxn modelId="{E5324937-2026-4AF9-B096-C2450EA155B9}" type="presParOf" srcId="{7E249A97-599A-4F6D-A871-4FA80E96CE60}" destId="{7D72F798-D4DA-4540-ACD2-151DB4EECFA3}" srcOrd="0" destOrd="0" presId="urn:microsoft.com/office/officeart/2005/8/layout/hierarchy2"/>
    <dgm:cxn modelId="{8D0C6D1C-C437-4758-A6E9-6458007D9E68}" type="presParOf" srcId="{93723E44-F7CB-4761-A35D-545B456F604A}" destId="{473E2997-F1C1-44E7-9614-2078BA5B8F51}" srcOrd="1" destOrd="0" presId="urn:microsoft.com/office/officeart/2005/8/layout/hierarchy2"/>
    <dgm:cxn modelId="{A87152E8-0F94-42EB-89ED-B6A0F942E6D8}" type="presParOf" srcId="{473E2997-F1C1-44E7-9614-2078BA5B8F51}" destId="{1D635E6C-2524-44EB-B897-E2BCA2A49319}" srcOrd="0" destOrd="0" presId="urn:microsoft.com/office/officeart/2005/8/layout/hierarchy2"/>
    <dgm:cxn modelId="{D26B97E7-0083-4F89-A90C-9335F1287916}" type="presParOf" srcId="{473E2997-F1C1-44E7-9614-2078BA5B8F51}" destId="{189AD5AC-1CC9-47DC-B1E3-C878B13F40F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2E58A9-02BE-4BE4-9ECC-8BF5495F8E4B}" type="doc">
      <dgm:prSet loTypeId="urn:microsoft.com/office/officeart/2005/8/layout/hierarchy2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pPr rtl="1"/>
          <a:endParaRPr lang="fa-IR"/>
        </a:p>
      </dgm:t>
    </dgm:pt>
    <dgm:pt modelId="{4514A193-D475-4933-BDDD-C561E0BBE56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بین اعمال نیک و بد فی الجمله رابطه ای مانند رابطه کفر و ایمان وجود دارد</a:t>
          </a:r>
          <a:endParaRPr lang="fa-IR" sz="1600" dirty="0">
            <a:cs typeface="B Koodak" pitchFamily="2" charset="-78"/>
          </a:endParaRPr>
        </a:p>
      </dgm:t>
    </dgm:pt>
    <dgm:pt modelId="{9CB1407F-788D-41D7-96CB-93FDBA218EC3}" type="parTrans" cxnId="{61794C68-8ECD-47FB-B46F-8524833CCC93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9A832EFE-19C2-4C0D-8ED9-FFE306AA66DB}" type="sibTrans" cxnId="{61794C68-8ECD-47FB-B46F-8524833CCC93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90FB1B40-6EDF-4729-BBFC-DE1AE52CBDEF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این مساله سه نظریه بیان می شود</a:t>
          </a:r>
          <a:endParaRPr lang="fa-IR" sz="1600" dirty="0">
            <a:cs typeface="B Koodak" pitchFamily="2" charset="-78"/>
          </a:endParaRPr>
        </a:p>
      </dgm:t>
    </dgm:pt>
    <dgm:pt modelId="{9B61C30D-9CD3-42EC-8CAD-16CF4DEBEE0C}" type="parTrans" cxnId="{588B2B85-6CEB-466B-91D4-75B9792180C7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E3744D58-839A-4937-BBF9-55584A72FA5E}" type="sibTrans" cxnId="{588B2B85-6CEB-466B-91D4-75B9792180C7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AA7A1B02-3777-49E1-A7EA-3F41FC31BF85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برخی از معتزله</a:t>
          </a:r>
          <a:endParaRPr lang="fa-IR" sz="1600">
            <a:cs typeface="B Koodak" pitchFamily="2" charset="-78"/>
          </a:endParaRPr>
        </a:p>
      </dgm:t>
    </dgm:pt>
    <dgm:pt modelId="{F9FE2757-A37C-40EB-90F9-60DAD9CB8C41}" type="parTrans" cxnId="{472F6A3F-8646-4C32-AD17-29051CF4B3AC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9CCB1E90-71BA-4BD1-9633-9B7F458F0815}" type="sibTrans" cxnId="{472F6A3F-8646-4C32-AD17-29051CF4B3AC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2960615F-A958-4595-91D8-BD372B0823B0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همیشه در نامه عمل کارهای خیر ثبت است و کارهای شر محو می شوند</a:t>
          </a:r>
          <a:endParaRPr lang="fa-IR" sz="1600">
            <a:cs typeface="B Koodak" pitchFamily="2" charset="-78"/>
          </a:endParaRPr>
        </a:p>
      </dgm:t>
    </dgm:pt>
    <dgm:pt modelId="{1061FF91-B8FF-4E97-9A2D-FD0CF9CF03AE}" type="parTrans" cxnId="{49C69AE6-D194-4A98-8A04-80768933B3B9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DE8795A4-0D71-4FF6-A904-9C18B8223D9F}" type="sibTrans" cxnId="{49C69AE6-D194-4A98-8A04-80768933B3B9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F01832DE-CFB9-41DF-8C24-A70D65EFB296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برخی دیگر از متکلمین</a:t>
          </a:r>
          <a:endParaRPr lang="fa-IR" sz="1600">
            <a:cs typeface="B Koodak" pitchFamily="2" charset="-78"/>
          </a:endParaRPr>
        </a:p>
      </dgm:t>
    </dgm:pt>
    <dgm:pt modelId="{65EDF617-23F6-4450-8B68-85401EFCDE05}" type="parTrans" cxnId="{0F4E283F-371E-4766-85E2-B4FCC00223D0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2F858533-D4DE-4656-BEFA-D8815BA2CF34}" type="sibTrans" cxnId="{0F4E283F-371E-4766-85E2-B4FCC00223D0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D9878E36-0D62-4C21-9132-FEB768C4A68F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همیشه حاصل جمع جبری اعمال در نامه اعمال منعکس است</a:t>
          </a:r>
          <a:endParaRPr lang="fa-IR" sz="1600">
            <a:cs typeface="B Koodak" pitchFamily="2" charset="-78"/>
          </a:endParaRPr>
        </a:p>
      </dgm:t>
    </dgm:pt>
    <dgm:pt modelId="{5CC1ABBE-D798-4617-BDAF-985477EF50AF}" type="parTrans" cxnId="{029A4AFF-799E-41BF-9026-25A948DADB1F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D8C75A29-0BAF-4B7B-91C6-8048E4FD8300}" type="sibTrans" cxnId="{029A4AFF-799E-41BF-9026-25A948DADB1F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B93C5704-F601-4CAE-927A-11CE16999AA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قول حق قول به تفصیل</a:t>
          </a:r>
          <a:endParaRPr lang="fa-IR" sz="1600" dirty="0">
            <a:cs typeface="B Koodak" pitchFamily="2" charset="-78"/>
          </a:endParaRPr>
        </a:p>
      </dgm:t>
    </dgm:pt>
    <dgm:pt modelId="{CFB0D5AB-A1C6-4B01-A4E8-C57E6366F2BA}" type="parTrans" cxnId="{1F63260A-D459-46A3-9D00-2F7D91FFF8A6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DC00EEA9-0E39-4FF1-89E2-30598D5A5F15}" type="sibTrans" cxnId="{1F63260A-D459-46A3-9D00-2F7D91FFF8A6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E10901E7-0DE7-4AA3-8345-01DDB34DA763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برخی اعمال اگر به طور شایسته انجام شوند گناهان گذشته را به کلی محو می کنند</a:t>
          </a:r>
          <a:endParaRPr lang="fa-IR" sz="1600" dirty="0">
            <a:cs typeface="B Koodak" pitchFamily="2" charset="-78"/>
          </a:endParaRPr>
        </a:p>
      </dgm:t>
    </dgm:pt>
    <dgm:pt modelId="{86C49338-6873-4C3E-BC38-56395428A535}" type="parTrans" cxnId="{CBA07B9C-C3E0-4805-8376-1461A978D046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156FCF13-9766-48AE-9388-596DC22F9536}" type="sibTrans" cxnId="{CBA07B9C-C3E0-4805-8376-1461A978D046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C6887650-DCEB-4857-BDAD-9E2EC9C35780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إِنَّمَا التَّوْبَةُ عَلَى اللَّهِ لِلَّذينَ يَعْمَلُونَ السُّوءَ بِجَهالَةٍ ثُمَّ يَتُوبُونَ مِنْ قَريبٍ فَأُولئِكَ يَتُوبُ اللَّهُ عَلَيْهِمْ وَ كانَ اللَّهُ عَليماً حَكيماً (نساء / 17)</a:t>
          </a:r>
          <a:endParaRPr lang="fa-IR" sz="1600">
            <a:cs typeface="B Koodak" pitchFamily="2" charset="-78"/>
          </a:endParaRPr>
        </a:p>
      </dgm:t>
    </dgm:pt>
    <dgm:pt modelId="{361C934D-BD7F-463F-91B8-EE50CD9CE1D4}" type="parTrans" cxnId="{CEB6D14F-B197-4823-9A04-63632F896691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82EA0531-37B6-4063-BF45-6489BB4A579D}" type="sibTrans" cxnId="{CEB6D14F-B197-4823-9A04-63632F896691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445870E8-1515-4EB7-9C28-6697F7F30294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قُلْ يَاعِبَادِىَ الَّذِينَ أَسْرَفُواْ عَلىَ أَنفُسِهِمْ لَا تَقْنَطُواْ مِن رَّحْمَةِ اللَّهِ  إِنَّ اللَّهَ يَغْفِرُ الذُّنُوبَ جَمِيعًا  إِنَّهُ هُوَ الْغَفُورُ الرَّحِيمُ (زمر / 53)</a:t>
          </a:r>
          <a:endParaRPr lang="fa-IR" sz="1600">
            <a:cs typeface="B Koodak" pitchFamily="2" charset="-78"/>
          </a:endParaRPr>
        </a:p>
      </dgm:t>
    </dgm:pt>
    <dgm:pt modelId="{BF5DFBE3-93A9-4F2D-BC9D-DCE988D7496C}" type="parTrans" cxnId="{2C57E561-7966-4816-BD7F-B2AE1A8BA3AB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AEA33FEC-5659-4217-BEE0-13B981B125FA}" type="sibTrans" cxnId="{2C57E561-7966-4816-BD7F-B2AE1A8BA3AB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6E7E4148-A027-43A2-95E9-F537DBD580B0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برخی اعمال نیک اثر گناه را از بین نمی برند </a:t>
          </a:r>
          <a:endParaRPr lang="fa-IR" sz="1600">
            <a:cs typeface="B Koodak" pitchFamily="2" charset="-78"/>
          </a:endParaRPr>
        </a:p>
      </dgm:t>
    </dgm:pt>
    <dgm:pt modelId="{5E7A4946-AF21-4256-9ECF-654401AE605A}" type="parTrans" cxnId="{09B923BE-D26A-4069-B5F4-3C35F2A43707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FF73D3A3-07CB-4B49-BFA8-0CDF66079B9C}" type="sibTrans" cxnId="{09B923BE-D26A-4069-B5F4-3C35F2A43707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997A7D77-169B-4C68-B243-63725DB8AB26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لذا ممکن است مومن پس از مدتی عذاب به بهشت وارد شود</a:t>
          </a:r>
          <a:endParaRPr lang="fa-IR" sz="1600">
            <a:cs typeface="B Koodak" pitchFamily="2" charset="-78"/>
          </a:endParaRPr>
        </a:p>
      </dgm:t>
    </dgm:pt>
    <dgm:pt modelId="{CDB5F326-A4B7-4053-933A-F0E86CB3413F}" type="parTrans" cxnId="{616C149E-024D-46E2-9B65-A28CD619D387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9D26398D-72CD-4197-AC21-03FAAB294DF6}" type="sibTrans" cxnId="{616C149E-024D-46E2-9B65-A28CD619D387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7A5E5495-7838-4E27-8ADF-867888798E60}" type="pres">
      <dgm:prSet presAssocID="{572E58A9-02BE-4BE4-9ECC-8BF5495F8E4B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2165407D-69AD-4F52-BD98-0CE7A4696579}" type="pres">
      <dgm:prSet presAssocID="{4514A193-D475-4933-BDDD-C561E0BBE56A}" presName="root1" presStyleCnt="0"/>
      <dgm:spPr/>
    </dgm:pt>
    <dgm:pt modelId="{A4F73884-68E0-4B51-A5FB-E88FF35D016A}" type="pres">
      <dgm:prSet presAssocID="{4514A193-D475-4933-BDDD-C561E0BBE56A}" presName="LevelOneTextNode" presStyleLbl="node0" presStyleIdx="0" presStyleCnt="2" custScaleX="343773" custScaleY="62372">
        <dgm:presLayoutVars>
          <dgm:chPref val="3"/>
        </dgm:presLayoutVars>
      </dgm:prSet>
      <dgm:spPr/>
    </dgm:pt>
    <dgm:pt modelId="{7E37F041-F4D4-4366-9A58-16FA4BA67FC6}" type="pres">
      <dgm:prSet presAssocID="{4514A193-D475-4933-BDDD-C561E0BBE56A}" presName="level2hierChild" presStyleCnt="0"/>
      <dgm:spPr/>
    </dgm:pt>
    <dgm:pt modelId="{B9EB027D-178A-4C59-9459-E4539D20961E}" type="pres">
      <dgm:prSet presAssocID="{90FB1B40-6EDF-4729-BBFC-DE1AE52CBDEF}" presName="root1" presStyleCnt="0"/>
      <dgm:spPr/>
    </dgm:pt>
    <dgm:pt modelId="{4FE4840C-BF25-4B5B-918D-A0A695BFA26D}" type="pres">
      <dgm:prSet presAssocID="{90FB1B40-6EDF-4729-BBFC-DE1AE52CBDEF}" presName="LevelOneTextNode" presStyleLbl="node0" presStyleIdx="1" presStyleCnt="2" custScaleX="47278" custScaleY="197029">
        <dgm:presLayoutVars>
          <dgm:chPref val="3"/>
        </dgm:presLayoutVars>
      </dgm:prSet>
      <dgm:spPr/>
    </dgm:pt>
    <dgm:pt modelId="{7EC743E5-712F-4E9C-A87A-849ED55DB4FB}" type="pres">
      <dgm:prSet presAssocID="{90FB1B40-6EDF-4729-BBFC-DE1AE52CBDEF}" presName="level2hierChild" presStyleCnt="0"/>
      <dgm:spPr/>
    </dgm:pt>
    <dgm:pt modelId="{E016EB02-7BFE-403F-BE38-F33B26DBEED8}" type="pres">
      <dgm:prSet presAssocID="{F9FE2757-A37C-40EB-90F9-60DAD9CB8C41}" presName="conn2-1" presStyleLbl="parChTrans1D2" presStyleIdx="0" presStyleCnt="3"/>
      <dgm:spPr/>
    </dgm:pt>
    <dgm:pt modelId="{917CD20D-212F-4A58-A216-27F62DD2F3D4}" type="pres">
      <dgm:prSet presAssocID="{F9FE2757-A37C-40EB-90F9-60DAD9CB8C41}" presName="connTx" presStyleLbl="parChTrans1D2" presStyleIdx="0" presStyleCnt="3"/>
      <dgm:spPr/>
    </dgm:pt>
    <dgm:pt modelId="{00F455E3-6A02-4E58-9C2B-3F789EB93632}" type="pres">
      <dgm:prSet presAssocID="{AA7A1B02-3777-49E1-A7EA-3F41FC31BF85}" presName="root2" presStyleCnt="0"/>
      <dgm:spPr/>
    </dgm:pt>
    <dgm:pt modelId="{FBC83247-58A2-4E7B-AF41-38B90BA5D831}" type="pres">
      <dgm:prSet presAssocID="{AA7A1B02-3777-49E1-A7EA-3F41FC31BF85}" presName="LevelTwoTextNode" presStyleLbl="node2" presStyleIdx="0" presStyleCnt="3" custScaleX="105828" custScaleY="62006">
        <dgm:presLayoutVars>
          <dgm:chPref val="3"/>
        </dgm:presLayoutVars>
      </dgm:prSet>
      <dgm:spPr/>
    </dgm:pt>
    <dgm:pt modelId="{F9B1A0A5-2A5B-426D-B757-4B64AB6458F2}" type="pres">
      <dgm:prSet presAssocID="{AA7A1B02-3777-49E1-A7EA-3F41FC31BF85}" presName="level3hierChild" presStyleCnt="0"/>
      <dgm:spPr/>
    </dgm:pt>
    <dgm:pt modelId="{0DC87F7C-A73E-44F4-860F-58448162714E}" type="pres">
      <dgm:prSet presAssocID="{1061FF91-B8FF-4E97-9A2D-FD0CF9CF03AE}" presName="conn2-1" presStyleLbl="parChTrans1D3" presStyleIdx="0" presStyleCnt="4"/>
      <dgm:spPr/>
    </dgm:pt>
    <dgm:pt modelId="{484F5CC2-883E-4A44-B9EE-AC0E9ED999CE}" type="pres">
      <dgm:prSet presAssocID="{1061FF91-B8FF-4E97-9A2D-FD0CF9CF03AE}" presName="connTx" presStyleLbl="parChTrans1D3" presStyleIdx="0" presStyleCnt="4"/>
      <dgm:spPr/>
    </dgm:pt>
    <dgm:pt modelId="{15C64A57-09F6-4B25-904C-038DFF9EAE13}" type="pres">
      <dgm:prSet presAssocID="{2960615F-A958-4595-91D8-BD372B0823B0}" presName="root2" presStyleCnt="0"/>
      <dgm:spPr/>
    </dgm:pt>
    <dgm:pt modelId="{F1CA3928-724E-4A82-A96F-884DFB263CDF}" type="pres">
      <dgm:prSet presAssocID="{2960615F-A958-4595-91D8-BD372B0823B0}" presName="LevelTwoTextNode" presStyleLbl="node3" presStyleIdx="0" presStyleCnt="4" custScaleX="295753" custScaleY="55663">
        <dgm:presLayoutVars>
          <dgm:chPref val="3"/>
        </dgm:presLayoutVars>
      </dgm:prSet>
      <dgm:spPr/>
    </dgm:pt>
    <dgm:pt modelId="{7A647B55-EB3E-43D6-8517-066C8EF9206F}" type="pres">
      <dgm:prSet presAssocID="{2960615F-A958-4595-91D8-BD372B0823B0}" presName="level3hierChild" presStyleCnt="0"/>
      <dgm:spPr/>
    </dgm:pt>
    <dgm:pt modelId="{E1EED822-EB62-428D-AA00-574936A52FB3}" type="pres">
      <dgm:prSet presAssocID="{65EDF617-23F6-4450-8B68-85401EFCDE05}" presName="conn2-1" presStyleLbl="parChTrans1D2" presStyleIdx="1" presStyleCnt="3"/>
      <dgm:spPr/>
    </dgm:pt>
    <dgm:pt modelId="{70DCD557-0B37-45EC-84A9-376253AC63B7}" type="pres">
      <dgm:prSet presAssocID="{65EDF617-23F6-4450-8B68-85401EFCDE05}" presName="connTx" presStyleLbl="parChTrans1D2" presStyleIdx="1" presStyleCnt="3"/>
      <dgm:spPr/>
    </dgm:pt>
    <dgm:pt modelId="{9BCA2155-0FE1-45F3-B55A-A5F9B09DFD0D}" type="pres">
      <dgm:prSet presAssocID="{F01832DE-CFB9-41DF-8C24-A70D65EFB296}" presName="root2" presStyleCnt="0"/>
      <dgm:spPr/>
    </dgm:pt>
    <dgm:pt modelId="{764BA18F-797A-4D22-9672-A556AB072C82}" type="pres">
      <dgm:prSet presAssocID="{F01832DE-CFB9-41DF-8C24-A70D65EFB296}" presName="LevelTwoTextNode" presStyleLbl="node2" presStyleIdx="1" presStyleCnt="3" custScaleX="105828" custScaleY="62006">
        <dgm:presLayoutVars>
          <dgm:chPref val="3"/>
        </dgm:presLayoutVars>
      </dgm:prSet>
      <dgm:spPr/>
    </dgm:pt>
    <dgm:pt modelId="{53FB44EE-12EF-47F4-8D29-E06E6EB6C95B}" type="pres">
      <dgm:prSet presAssocID="{F01832DE-CFB9-41DF-8C24-A70D65EFB296}" presName="level3hierChild" presStyleCnt="0"/>
      <dgm:spPr/>
    </dgm:pt>
    <dgm:pt modelId="{2CE9FC3B-B0BE-4F6D-B0DD-C526F3515C76}" type="pres">
      <dgm:prSet presAssocID="{5CC1ABBE-D798-4617-BDAF-985477EF50AF}" presName="conn2-1" presStyleLbl="parChTrans1D3" presStyleIdx="1" presStyleCnt="4"/>
      <dgm:spPr/>
    </dgm:pt>
    <dgm:pt modelId="{0DFB0CFF-DD34-49A2-A3B5-5D8AC1A92768}" type="pres">
      <dgm:prSet presAssocID="{5CC1ABBE-D798-4617-BDAF-985477EF50AF}" presName="connTx" presStyleLbl="parChTrans1D3" presStyleIdx="1" presStyleCnt="4"/>
      <dgm:spPr/>
    </dgm:pt>
    <dgm:pt modelId="{5A2AB7BA-4C68-4E32-8295-24E9079EB3BC}" type="pres">
      <dgm:prSet presAssocID="{D9878E36-0D62-4C21-9132-FEB768C4A68F}" presName="root2" presStyleCnt="0"/>
      <dgm:spPr/>
    </dgm:pt>
    <dgm:pt modelId="{EAD64629-E104-415C-BDC9-92049613EFE1}" type="pres">
      <dgm:prSet presAssocID="{D9878E36-0D62-4C21-9132-FEB768C4A68F}" presName="LevelTwoTextNode" presStyleLbl="node3" presStyleIdx="1" presStyleCnt="4" custScaleX="295753" custScaleY="55663">
        <dgm:presLayoutVars>
          <dgm:chPref val="3"/>
        </dgm:presLayoutVars>
      </dgm:prSet>
      <dgm:spPr/>
    </dgm:pt>
    <dgm:pt modelId="{91D4C21D-D258-4E04-BDA8-26C7E52A8CF8}" type="pres">
      <dgm:prSet presAssocID="{D9878E36-0D62-4C21-9132-FEB768C4A68F}" presName="level3hierChild" presStyleCnt="0"/>
      <dgm:spPr/>
    </dgm:pt>
    <dgm:pt modelId="{0D1DCDC7-9F2A-4674-BF0D-6759411F60D0}" type="pres">
      <dgm:prSet presAssocID="{CFB0D5AB-A1C6-4B01-A4E8-C57E6366F2BA}" presName="conn2-1" presStyleLbl="parChTrans1D2" presStyleIdx="2" presStyleCnt="3"/>
      <dgm:spPr/>
    </dgm:pt>
    <dgm:pt modelId="{6B005A90-8430-4FD5-9F3D-5D6FED4C9D08}" type="pres">
      <dgm:prSet presAssocID="{CFB0D5AB-A1C6-4B01-A4E8-C57E6366F2BA}" presName="connTx" presStyleLbl="parChTrans1D2" presStyleIdx="2" presStyleCnt="3"/>
      <dgm:spPr/>
    </dgm:pt>
    <dgm:pt modelId="{93746AF7-52EC-4D84-83BF-06175DF2B6A3}" type="pres">
      <dgm:prSet presAssocID="{B93C5704-F601-4CAE-927A-11CE16999AA2}" presName="root2" presStyleCnt="0"/>
      <dgm:spPr/>
    </dgm:pt>
    <dgm:pt modelId="{12DE1B1D-A63A-43CB-A164-99B42C6EAC0C}" type="pres">
      <dgm:prSet presAssocID="{B93C5704-F601-4CAE-927A-11CE16999AA2}" presName="LevelTwoTextNode" presStyleLbl="node2" presStyleIdx="2" presStyleCnt="3" custScaleX="45325" custScaleY="144847">
        <dgm:presLayoutVars>
          <dgm:chPref val="3"/>
        </dgm:presLayoutVars>
      </dgm:prSet>
      <dgm:spPr/>
    </dgm:pt>
    <dgm:pt modelId="{14002D95-9A7D-4F83-A1DC-BDB30D145C9A}" type="pres">
      <dgm:prSet presAssocID="{B93C5704-F601-4CAE-927A-11CE16999AA2}" presName="level3hierChild" presStyleCnt="0"/>
      <dgm:spPr/>
    </dgm:pt>
    <dgm:pt modelId="{AEE5F5DD-5621-4175-8DC4-AF6C23FD6081}" type="pres">
      <dgm:prSet presAssocID="{86C49338-6873-4C3E-BC38-56395428A535}" presName="conn2-1" presStyleLbl="parChTrans1D3" presStyleIdx="2" presStyleCnt="4"/>
      <dgm:spPr/>
    </dgm:pt>
    <dgm:pt modelId="{664EE801-3F7E-4590-B663-62B61825CE30}" type="pres">
      <dgm:prSet presAssocID="{86C49338-6873-4C3E-BC38-56395428A535}" presName="connTx" presStyleLbl="parChTrans1D3" presStyleIdx="2" presStyleCnt="4"/>
      <dgm:spPr/>
    </dgm:pt>
    <dgm:pt modelId="{5C102FF0-5D02-4AAA-889D-500CE1735610}" type="pres">
      <dgm:prSet presAssocID="{E10901E7-0DE7-4AA3-8345-01DDB34DA763}" presName="root2" presStyleCnt="0"/>
      <dgm:spPr/>
    </dgm:pt>
    <dgm:pt modelId="{44D966C5-535B-425F-BC26-F8E34E230F4B}" type="pres">
      <dgm:prSet presAssocID="{E10901E7-0DE7-4AA3-8345-01DDB34DA763}" presName="LevelTwoTextNode" presStyleLbl="node3" presStyleIdx="2" presStyleCnt="4" custScaleX="103348" custScaleY="177701">
        <dgm:presLayoutVars>
          <dgm:chPref val="3"/>
        </dgm:presLayoutVars>
      </dgm:prSet>
      <dgm:spPr/>
    </dgm:pt>
    <dgm:pt modelId="{600B6F6F-7620-4F4C-B59A-C1DA5AB996F4}" type="pres">
      <dgm:prSet presAssocID="{E10901E7-0DE7-4AA3-8345-01DDB34DA763}" presName="level3hierChild" presStyleCnt="0"/>
      <dgm:spPr/>
    </dgm:pt>
    <dgm:pt modelId="{5AFC938E-AC4A-4430-9866-53980E917262}" type="pres">
      <dgm:prSet presAssocID="{361C934D-BD7F-463F-91B8-EE50CD9CE1D4}" presName="conn2-1" presStyleLbl="parChTrans1D4" presStyleIdx="0" presStyleCnt="3"/>
      <dgm:spPr/>
    </dgm:pt>
    <dgm:pt modelId="{386E2F5F-7726-4059-AFA9-271C42188761}" type="pres">
      <dgm:prSet presAssocID="{361C934D-BD7F-463F-91B8-EE50CD9CE1D4}" presName="connTx" presStyleLbl="parChTrans1D4" presStyleIdx="0" presStyleCnt="3"/>
      <dgm:spPr/>
    </dgm:pt>
    <dgm:pt modelId="{FF7439DF-C844-48A5-9B7B-5F24132315BE}" type="pres">
      <dgm:prSet presAssocID="{C6887650-DCEB-4857-BDAD-9E2EC9C35780}" presName="root2" presStyleCnt="0"/>
      <dgm:spPr/>
    </dgm:pt>
    <dgm:pt modelId="{8EC3B1CE-55A7-4CF5-AF9F-25CAA63A8BEC}" type="pres">
      <dgm:prSet presAssocID="{C6887650-DCEB-4857-BDAD-9E2EC9C35780}" presName="LevelTwoTextNode" presStyleLbl="node4" presStyleIdx="0" presStyleCnt="3" custScaleX="191568" custScaleY="119143">
        <dgm:presLayoutVars>
          <dgm:chPref val="3"/>
        </dgm:presLayoutVars>
      </dgm:prSet>
      <dgm:spPr/>
    </dgm:pt>
    <dgm:pt modelId="{38BCE94B-0063-4958-B86E-8E449AF133C9}" type="pres">
      <dgm:prSet presAssocID="{C6887650-DCEB-4857-BDAD-9E2EC9C35780}" presName="level3hierChild" presStyleCnt="0"/>
      <dgm:spPr/>
    </dgm:pt>
    <dgm:pt modelId="{BD52A3C3-9C8A-4114-837D-89200A387A91}" type="pres">
      <dgm:prSet presAssocID="{BF5DFBE3-93A9-4F2D-BC9D-DCE988D7496C}" presName="conn2-1" presStyleLbl="parChTrans1D4" presStyleIdx="1" presStyleCnt="3"/>
      <dgm:spPr/>
    </dgm:pt>
    <dgm:pt modelId="{456F8C6E-6482-48F7-9FED-30B4840E9212}" type="pres">
      <dgm:prSet presAssocID="{BF5DFBE3-93A9-4F2D-BC9D-DCE988D7496C}" presName="connTx" presStyleLbl="parChTrans1D4" presStyleIdx="1" presStyleCnt="3"/>
      <dgm:spPr/>
    </dgm:pt>
    <dgm:pt modelId="{EEBBCD36-9816-4A63-83E4-65E4BD838263}" type="pres">
      <dgm:prSet presAssocID="{445870E8-1515-4EB7-9C28-6697F7F30294}" presName="root2" presStyleCnt="0"/>
      <dgm:spPr/>
    </dgm:pt>
    <dgm:pt modelId="{5051C2D8-E065-4774-9592-2A46E32EB00A}" type="pres">
      <dgm:prSet presAssocID="{445870E8-1515-4EB7-9C28-6697F7F30294}" presName="LevelTwoTextNode" presStyleLbl="node4" presStyleIdx="1" presStyleCnt="3" custScaleX="191568" custScaleY="119143">
        <dgm:presLayoutVars>
          <dgm:chPref val="3"/>
        </dgm:presLayoutVars>
      </dgm:prSet>
      <dgm:spPr/>
    </dgm:pt>
    <dgm:pt modelId="{2B71AD9D-E56D-47CB-89CE-0DF748EA63DB}" type="pres">
      <dgm:prSet presAssocID="{445870E8-1515-4EB7-9C28-6697F7F30294}" presName="level3hierChild" presStyleCnt="0"/>
      <dgm:spPr/>
    </dgm:pt>
    <dgm:pt modelId="{D831C15E-9D0B-4B3F-BF7E-C7696F175A65}" type="pres">
      <dgm:prSet presAssocID="{5E7A4946-AF21-4256-9ECF-654401AE605A}" presName="conn2-1" presStyleLbl="parChTrans1D3" presStyleIdx="3" presStyleCnt="4"/>
      <dgm:spPr/>
    </dgm:pt>
    <dgm:pt modelId="{600075E1-EB62-4DD8-8E58-55BD34F47C79}" type="pres">
      <dgm:prSet presAssocID="{5E7A4946-AF21-4256-9ECF-654401AE605A}" presName="connTx" presStyleLbl="parChTrans1D3" presStyleIdx="3" presStyleCnt="4"/>
      <dgm:spPr/>
    </dgm:pt>
    <dgm:pt modelId="{70907C0E-1CED-4398-A0DD-56EDAC903119}" type="pres">
      <dgm:prSet presAssocID="{6E7E4148-A027-43A2-95E9-F537DBD580B0}" presName="root2" presStyleCnt="0"/>
      <dgm:spPr/>
    </dgm:pt>
    <dgm:pt modelId="{17A09BC7-FCDA-4145-B31F-29FD85FB5CA2}" type="pres">
      <dgm:prSet presAssocID="{6E7E4148-A027-43A2-95E9-F537DBD580B0}" presName="LevelTwoTextNode" presStyleLbl="node3" presStyleIdx="3" presStyleCnt="4">
        <dgm:presLayoutVars>
          <dgm:chPref val="3"/>
        </dgm:presLayoutVars>
      </dgm:prSet>
      <dgm:spPr/>
    </dgm:pt>
    <dgm:pt modelId="{AF4F1548-5F68-4D02-8D30-FACC159CA913}" type="pres">
      <dgm:prSet presAssocID="{6E7E4148-A027-43A2-95E9-F537DBD580B0}" presName="level3hierChild" presStyleCnt="0"/>
      <dgm:spPr/>
    </dgm:pt>
    <dgm:pt modelId="{C586711B-D00C-4657-A18B-86F161DEC3C3}" type="pres">
      <dgm:prSet presAssocID="{CDB5F326-A4B7-4053-933A-F0E86CB3413F}" presName="conn2-1" presStyleLbl="parChTrans1D4" presStyleIdx="2" presStyleCnt="3"/>
      <dgm:spPr/>
    </dgm:pt>
    <dgm:pt modelId="{53043D46-99FC-4798-9750-1164A1F4B2F4}" type="pres">
      <dgm:prSet presAssocID="{CDB5F326-A4B7-4053-933A-F0E86CB3413F}" presName="connTx" presStyleLbl="parChTrans1D4" presStyleIdx="2" presStyleCnt="3"/>
      <dgm:spPr/>
    </dgm:pt>
    <dgm:pt modelId="{2E10B477-7CD6-41C6-8502-756179E8A505}" type="pres">
      <dgm:prSet presAssocID="{997A7D77-169B-4C68-B243-63725DB8AB26}" presName="root2" presStyleCnt="0"/>
      <dgm:spPr/>
    </dgm:pt>
    <dgm:pt modelId="{2EBBD93E-19C3-4920-8E1A-94EF86D87A20}" type="pres">
      <dgm:prSet presAssocID="{997A7D77-169B-4C68-B243-63725DB8AB26}" presName="LevelTwoTextNode" presStyleLbl="node4" presStyleIdx="2" presStyleCnt="3" custScaleX="161390">
        <dgm:presLayoutVars>
          <dgm:chPref val="3"/>
        </dgm:presLayoutVars>
      </dgm:prSet>
      <dgm:spPr/>
    </dgm:pt>
    <dgm:pt modelId="{28B599E1-F91B-4D05-9D72-E3F91537A9E2}" type="pres">
      <dgm:prSet presAssocID="{997A7D77-169B-4C68-B243-63725DB8AB26}" presName="level3hierChild" presStyleCnt="0"/>
      <dgm:spPr/>
    </dgm:pt>
  </dgm:ptLst>
  <dgm:cxnLst>
    <dgm:cxn modelId="{DFDFBA41-C2D3-4D72-B2CE-6EF2E8ECD7A6}" type="presOf" srcId="{F01832DE-CFB9-41DF-8C24-A70D65EFB296}" destId="{764BA18F-797A-4D22-9672-A556AB072C82}" srcOrd="0" destOrd="0" presId="urn:microsoft.com/office/officeart/2005/8/layout/hierarchy2"/>
    <dgm:cxn modelId="{1786A7A9-8868-4173-9E43-E84EFB861417}" type="presOf" srcId="{2960615F-A958-4595-91D8-BD372B0823B0}" destId="{F1CA3928-724E-4A82-A96F-884DFB263CDF}" srcOrd="0" destOrd="0" presId="urn:microsoft.com/office/officeart/2005/8/layout/hierarchy2"/>
    <dgm:cxn modelId="{49C69AE6-D194-4A98-8A04-80768933B3B9}" srcId="{AA7A1B02-3777-49E1-A7EA-3F41FC31BF85}" destId="{2960615F-A958-4595-91D8-BD372B0823B0}" srcOrd="0" destOrd="0" parTransId="{1061FF91-B8FF-4E97-9A2D-FD0CF9CF03AE}" sibTransId="{DE8795A4-0D71-4FF6-A904-9C18B8223D9F}"/>
    <dgm:cxn modelId="{8A18F480-A8F1-4E55-B724-E629CA68B525}" type="presOf" srcId="{F9FE2757-A37C-40EB-90F9-60DAD9CB8C41}" destId="{E016EB02-7BFE-403F-BE38-F33B26DBEED8}" srcOrd="0" destOrd="0" presId="urn:microsoft.com/office/officeart/2005/8/layout/hierarchy2"/>
    <dgm:cxn modelId="{CBA07B9C-C3E0-4805-8376-1461A978D046}" srcId="{B93C5704-F601-4CAE-927A-11CE16999AA2}" destId="{E10901E7-0DE7-4AA3-8345-01DDB34DA763}" srcOrd="0" destOrd="0" parTransId="{86C49338-6873-4C3E-BC38-56395428A535}" sibTransId="{156FCF13-9766-48AE-9388-596DC22F9536}"/>
    <dgm:cxn modelId="{EF58CE73-A3D1-427D-B2BE-8B5DAB798A81}" type="presOf" srcId="{445870E8-1515-4EB7-9C28-6697F7F30294}" destId="{5051C2D8-E065-4774-9592-2A46E32EB00A}" srcOrd="0" destOrd="0" presId="urn:microsoft.com/office/officeart/2005/8/layout/hierarchy2"/>
    <dgm:cxn modelId="{F9FBB568-F852-4298-BDA4-6453A87E7DDF}" type="presOf" srcId="{86C49338-6873-4C3E-BC38-56395428A535}" destId="{664EE801-3F7E-4590-B663-62B61825CE30}" srcOrd="1" destOrd="0" presId="urn:microsoft.com/office/officeart/2005/8/layout/hierarchy2"/>
    <dgm:cxn modelId="{C5EE1825-9C86-4DC0-A497-3A402B02EA78}" type="presOf" srcId="{D9878E36-0D62-4C21-9132-FEB768C4A68F}" destId="{EAD64629-E104-415C-BDC9-92049613EFE1}" srcOrd="0" destOrd="0" presId="urn:microsoft.com/office/officeart/2005/8/layout/hierarchy2"/>
    <dgm:cxn modelId="{BFAF0D07-6B99-470D-AE8B-E0758C6103CC}" type="presOf" srcId="{4514A193-D475-4933-BDDD-C561E0BBE56A}" destId="{A4F73884-68E0-4B51-A5FB-E88FF35D016A}" srcOrd="0" destOrd="0" presId="urn:microsoft.com/office/officeart/2005/8/layout/hierarchy2"/>
    <dgm:cxn modelId="{53965B99-85B4-465A-B65B-C21AB8F11178}" type="presOf" srcId="{5E7A4946-AF21-4256-9ECF-654401AE605A}" destId="{600075E1-EB62-4DD8-8E58-55BD34F47C79}" srcOrd="1" destOrd="0" presId="urn:microsoft.com/office/officeart/2005/8/layout/hierarchy2"/>
    <dgm:cxn modelId="{BF047762-2D1E-4F12-A783-82CA6D6AD78D}" type="presOf" srcId="{B93C5704-F601-4CAE-927A-11CE16999AA2}" destId="{12DE1B1D-A63A-43CB-A164-99B42C6EAC0C}" srcOrd="0" destOrd="0" presId="urn:microsoft.com/office/officeart/2005/8/layout/hierarchy2"/>
    <dgm:cxn modelId="{E6213149-7851-442F-A6CC-5314AE610DFF}" type="presOf" srcId="{90FB1B40-6EDF-4729-BBFC-DE1AE52CBDEF}" destId="{4FE4840C-BF25-4B5B-918D-A0A695BFA26D}" srcOrd="0" destOrd="0" presId="urn:microsoft.com/office/officeart/2005/8/layout/hierarchy2"/>
    <dgm:cxn modelId="{0225987E-848F-49E7-9A55-1BF7AF683D8C}" type="presOf" srcId="{86C49338-6873-4C3E-BC38-56395428A535}" destId="{AEE5F5DD-5621-4175-8DC4-AF6C23FD6081}" srcOrd="0" destOrd="0" presId="urn:microsoft.com/office/officeart/2005/8/layout/hierarchy2"/>
    <dgm:cxn modelId="{4BDDE961-4577-4467-B289-00D7B5B635CE}" type="presOf" srcId="{5E7A4946-AF21-4256-9ECF-654401AE605A}" destId="{D831C15E-9D0B-4B3F-BF7E-C7696F175A65}" srcOrd="0" destOrd="0" presId="urn:microsoft.com/office/officeart/2005/8/layout/hierarchy2"/>
    <dgm:cxn modelId="{CEB6D14F-B197-4823-9A04-63632F896691}" srcId="{E10901E7-0DE7-4AA3-8345-01DDB34DA763}" destId="{C6887650-DCEB-4857-BDAD-9E2EC9C35780}" srcOrd="0" destOrd="0" parTransId="{361C934D-BD7F-463F-91B8-EE50CD9CE1D4}" sibTransId="{82EA0531-37B6-4063-BF45-6489BB4A579D}"/>
    <dgm:cxn modelId="{B573C74B-1FDF-4CC6-A5D1-1CEFCCA5CC2B}" type="presOf" srcId="{F9FE2757-A37C-40EB-90F9-60DAD9CB8C41}" destId="{917CD20D-212F-4A58-A216-27F62DD2F3D4}" srcOrd="1" destOrd="0" presId="urn:microsoft.com/office/officeart/2005/8/layout/hierarchy2"/>
    <dgm:cxn modelId="{4B9A13DD-9439-426E-A6AC-E1F9A002537E}" type="presOf" srcId="{361C934D-BD7F-463F-91B8-EE50CD9CE1D4}" destId="{5AFC938E-AC4A-4430-9866-53980E917262}" srcOrd="0" destOrd="0" presId="urn:microsoft.com/office/officeart/2005/8/layout/hierarchy2"/>
    <dgm:cxn modelId="{3CDB74E3-B218-4D39-83FF-C3553D10F49B}" type="presOf" srcId="{5CC1ABBE-D798-4617-BDAF-985477EF50AF}" destId="{2CE9FC3B-B0BE-4F6D-B0DD-C526F3515C76}" srcOrd="0" destOrd="0" presId="urn:microsoft.com/office/officeart/2005/8/layout/hierarchy2"/>
    <dgm:cxn modelId="{229EE604-BFD1-45DA-B38C-4220C8B5CF5F}" type="presOf" srcId="{CFB0D5AB-A1C6-4B01-A4E8-C57E6366F2BA}" destId="{6B005A90-8430-4FD5-9F3D-5D6FED4C9D08}" srcOrd="1" destOrd="0" presId="urn:microsoft.com/office/officeart/2005/8/layout/hierarchy2"/>
    <dgm:cxn modelId="{2C57E561-7966-4816-BD7F-B2AE1A8BA3AB}" srcId="{E10901E7-0DE7-4AA3-8345-01DDB34DA763}" destId="{445870E8-1515-4EB7-9C28-6697F7F30294}" srcOrd="1" destOrd="0" parTransId="{BF5DFBE3-93A9-4F2D-BC9D-DCE988D7496C}" sibTransId="{AEA33FEC-5659-4217-BEE0-13B981B125FA}"/>
    <dgm:cxn modelId="{68C15FD9-3AA7-4F8D-902D-2A5DB097CDAE}" type="presOf" srcId="{E10901E7-0DE7-4AA3-8345-01DDB34DA763}" destId="{44D966C5-535B-425F-BC26-F8E34E230F4B}" srcOrd="0" destOrd="0" presId="urn:microsoft.com/office/officeart/2005/8/layout/hierarchy2"/>
    <dgm:cxn modelId="{2AA1EE8A-B376-4225-A441-650413E19E23}" type="presOf" srcId="{997A7D77-169B-4C68-B243-63725DB8AB26}" destId="{2EBBD93E-19C3-4920-8E1A-94EF86D87A20}" srcOrd="0" destOrd="0" presId="urn:microsoft.com/office/officeart/2005/8/layout/hierarchy2"/>
    <dgm:cxn modelId="{0F4E283F-371E-4766-85E2-B4FCC00223D0}" srcId="{90FB1B40-6EDF-4729-BBFC-DE1AE52CBDEF}" destId="{F01832DE-CFB9-41DF-8C24-A70D65EFB296}" srcOrd="1" destOrd="0" parTransId="{65EDF617-23F6-4450-8B68-85401EFCDE05}" sibTransId="{2F858533-D4DE-4656-BEFA-D8815BA2CF34}"/>
    <dgm:cxn modelId="{616C149E-024D-46E2-9B65-A28CD619D387}" srcId="{6E7E4148-A027-43A2-95E9-F537DBD580B0}" destId="{997A7D77-169B-4C68-B243-63725DB8AB26}" srcOrd="0" destOrd="0" parTransId="{CDB5F326-A4B7-4053-933A-F0E86CB3413F}" sibTransId="{9D26398D-72CD-4197-AC21-03FAAB294DF6}"/>
    <dgm:cxn modelId="{1F63260A-D459-46A3-9D00-2F7D91FFF8A6}" srcId="{90FB1B40-6EDF-4729-BBFC-DE1AE52CBDEF}" destId="{B93C5704-F601-4CAE-927A-11CE16999AA2}" srcOrd="2" destOrd="0" parTransId="{CFB0D5AB-A1C6-4B01-A4E8-C57E6366F2BA}" sibTransId="{DC00EEA9-0E39-4FF1-89E2-30598D5A5F15}"/>
    <dgm:cxn modelId="{A0AB5D1D-5FC8-47C8-BB8B-8C0D4F65915C}" type="presOf" srcId="{AA7A1B02-3777-49E1-A7EA-3F41FC31BF85}" destId="{FBC83247-58A2-4E7B-AF41-38B90BA5D831}" srcOrd="0" destOrd="0" presId="urn:microsoft.com/office/officeart/2005/8/layout/hierarchy2"/>
    <dgm:cxn modelId="{DCD4C9BD-E912-48E9-BBE4-CE361AAEB9E6}" type="presOf" srcId="{CDB5F326-A4B7-4053-933A-F0E86CB3413F}" destId="{53043D46-99FC-4798-9750-1164A1F4B2F4}" srcOrd="1" destOrd="0" presId="urn:microsoft.com/office/officeart/2005/8/layout/hierarchy2"/>
    <dgm:cxn modelId="{20AF5B27-5363-4688-93D5-6AC511768ACC}" type="presOf" srcId="{CDB5F326-A4B7-4053-933A-F0E86CB3413F}" destId="{C586711B-D00C-4657-A18B-86F161DEC3C3}" srcOrd="0" destOrd="0" presId="urn:microsoft.com/office/officeart/2005/8/layout/hierarchy2"/>
    <dgm:cxn modelId="{04B9322F-CD5F-473E-B0E8-3D674EFDF428}" type="presOf" srcId="{1061FF91-B8FF-4E97-9A2D-FD0CF9CF03AE}" destId="{0DC87F7C-A73E-44F4-860F-58448162714E}" srcOrd="0" destOrd="0" presId="urn:microsoft.com/office/officeart/2005/8/layout/hierarchy2"/>
    <dgm:cxn modelId="{029A4AFF-799E-41BF-9026-25A948DADB1F}" srcId="{F01832DE-CFB9-41DF-8C24-A70D65EFB296}" destId="{D9878E36-0D62-4C21-9132-FEB768C4A68F}" srcOrd="0" destOrd="0" parTransId="{5CC1ABBE-D798-4617-BDAF-985477EF50AF}" sibTransId="{D8C75A29-0BAF-4B7B-91C6-8048E4FD8300}"/>
    <dgm:cxn modelId="{32667800-2AF0-4246-9982-534C2E253B4B}" type="presOf" srcId="{6E7E4148-A027-43A2-95E9-F537DBD580B0}" destId="{17A09BC7-FCDA-4145-B31F-29FD85FB5CA2}" srcOrd="0" destOrd="0" presId="urn:microsoft.com/office/officeart/2005/8/layout/hierarchy2"/>
    <dgm:cxn modelId="{588B2B85-6CEB-466B-91D4-75B9792180C7}" srcId="{572E58A9-02BE-4BE4-9ECC-8BF5495F8E4B}" destId="{90FB1B40-6EDF-4729-BBFC-DE1AE52CBDEF}" srcOrd="1" destOrd="0" parTransId="{9B61C30D-9CD3-42EC-8CAD-16CF4DEBEE0C}" sibTransId="{E3744D58-839A-4937-BBF9-55584A72FA5E}"/>
    <dgm:cxn modelId="{43320018-6F67-4F0C-91F3-96C38FF0C091}" type="presOf" srcId="{BF5DFBE3-93A9-4F2D-BC9D-DCE988D7496C}" destId="{BD52A3C3-9C8A-4114-837D-89200A387A91}" srcOrd="0" destOrd="0" presId="urn:microsoft.com/office/officeart/2005/8/layout/hierarchy2"/>
    <dgm:cxn modelId="{6139FE7D-F345-471C-B7BC-D9A9FF581003}" type="presOf" srcId="{CFB0D5AB-A1C6-4B01-A4E8-C57E6366F2BA}" destId="{0D1DCDC7-9F2A-4674-BF0D-6759411F60D0}" srcOrd="0" destOrd="0" presId="urn:microsoft.com/office/officeart/2005/8/layout/hierarchy2"/>
    <dgm:cxn modelId="{61794C68-8ECD-47FB-B46F-8524833CCC93}" srcId="{572E58A9-02BE-4BE4-9ECC-8BF5495F8E4B}" destId="{4514A193-D475-4933-BDDD-C561E0BBE56A}" srcOrd="0" destOrd="0" parTransId="{9CB1407F-788D-41D7-96CB-93FDBA218EC3}" sibTransId="{9A832EFE-19C2-4C0D-8ED9-FFE306AA66DB}"/>
    <dgm:cxn modelId="{B8CB0126-0A26-46C6-A168-1C7E0393184F}" type="presOf" srcId="{BF5DFBE3-93A9-4F2D-BC9D-DCE988D7496C}" destId="{456F8C6E-6482-48F7-9FED-30B4840E9212}" srcOrd="1" destOrd="0" presId="urn:microsoft.com/office/officeart/2005/8/layout/hierarchy2"/>
    <dgm:cxn modelId="{EE41C002-58DC-45E6-8B18-9DF4D8F7E6FA}" type="presOf" srcId="{65EDF617-23F6-4450-8B68-85401EFCDE05}" destId="{E1EED822-EB62-428D-AA00-574936A52FB3}" srcOrd="0" destOrd="0" presId="urn:microsoft.com/office/officeart/2005/8/layout/hierarchy2"/>
    <dgm:cxn modelId="{9208B590-2731-4E7F-B58E-4FE5E8C7B2A4}" type="presOf" srcId="{572E58A9-02BE-4BE4-9ECC-8BF5495F8E4B}" destId="{7A5E5495-7838-4E27-8ADF-867888798E60}" srcOrd="0" destOrd="0" presId="urn:microsoft.com/office/officeart/2005/8/layout/hierarchy2"/>
    <dgm:cxn modelId="{24306F64-7139-4205-AC09-86E57BFEE2BE}" type="presOf" srcId="{1061FF91-B8FF-4E97-9A2D-FD0CF9CF03AE}" destId="{484F5CC2-883E-4A44-B9EE-AC0E9ED999CE}" srcOrd="1" destOrd="0" presId="urn:microsoft.com/office/officeart/2005/8/layout/hierarchy2"/>
    <dgm:cxn modelId="{472F6A3F-8646-4C32-AD17-29051CF4B3AC}" srcId="{90FB1B40-6EDF-4729-BBFC-DE1AE52CBDEF}" destId="{AA7A1B02-3777-49E1-A7EA-3F41FC31BF85}" srcOrd="0" destOrd="0" parTransId="{F9FE2757-A37C-40EB-90F9-60DAD9CB8C41}" sibTransId="{9CCB1E90-71BA-4BD1-9633-9B7F458F0815}"/>
    <dgm:cxn modelId="{09B923BE-D26A-4069-B5F4-3C35F2A43707}" srcId="{B93C5704-F601-4CAE-927A-11CE16999AA2}" destId="{6E7E4148-A027-43A2-95E9-F537DBD580B0}" srcOrd="1" destOrd="0" parTransId="{5E7A4946-AF21-4256-9ECF-654401AE605A}" sibTransId="{FF73D3A3-07CB-4B49-BFA8-0CDF66079B9C}"/>
    <dgm:cxn modelId="{EA9B1AFA-ED76-4051-87ED-6BA36AA6C33B}" type="presOf" srcId="{C6887650-DCEB-4857-BDAD-9E2EC9C35780}" destId="{8EC3B1CE-55A7-4CF5-AF9F-25CAA63A8BEC}" srcOrd="0" destOrd="0" presId="urn:microsoft.com/office/officeart/2005/8/layout/hierarchy2"/>
    <dgm:cxn modelId="{07BDBE80-5E6C-4E52-9E7A-17F2CE9AAAD8}" type="presOf" srcId="{5CC1ABBE-D798-4617-BDAF-985477EF50AF}" destId="{0DFB0CFF-DD34-49A2-A3B5-5D8AC1A92768}" srcOrd="1" destOrd="0" presId="urn:microsoft.com/office/officeart/2005/8/layout/hierarchy2"/>
    <dgm:cxn modelId="{B53E640D-1C40-49E9-A53D-5261CC58F673}" type="presOf" srcId="{65EDF617-23F6-4450-8B68-85401EFCDE05}" destId="{70DCD557-0B37-45EC-84A9-376253AC63B7}" srcOrd="1" destOrd="0" presId="urn:microsoft.com/office/officeart/2005/8/layout/hierarchy2"/>
    <dgm:cxn modelId="{C025FA2E-FE79-4B42-8755-38874ECC1EB2}" type="presOf" srcId="{361C934D-BD7F-463F-91B8-EE50CD9CE1D4}" destId="{386E2F5F-7726-4059-AFA9-271C42188761}" srcOrd="1" destOrd="0" presId="urn:microsoft.com/office/officeart/2005/8/layout/hierarchy2"/>
    <dgm:cxn modelId="{BF4D9376-1B7B-498A-B738-054EF9AC48D8}" type="presParOf" srcId="{7A5E5495-7838-4E27-8ADF-867888798E60}" destId="{2165407D-69AD-4F52-BD98-0CE7A4696579}" srcOrd="0" destOrd="0" presId="urn:microsoft.com/office/officeart/2005/8/layout/hierarchy2"/>
    <dgm:cxn modelId="{1E49192A-CA8B-460F-9E83-93F721B73377}" type="presParOf" srcId="{2165407D-69AD-4F52-BD98-0CE7A4696579}" destId="{A4F73884-68E0-4B51-A5FB-E88FF35D016A}" srcOrd="0" destOrd="0" presId="urn:microsoft.com/office/officeart/2005/8/layout/hierarchy2"/>
    <dgm:cxn modelId="{5DE83897-72C3-4048-B652-619972B1FD43}" type="presParOf" srcId="{2165407D-69AD-4F52-BD98-0CE7A4696579}" destId="{7E37F041-F4D4-4366-9A58-16FA4BA67FC6}" srcOrd="1" destOrd="0" presId="urn:microsoft.com/office/officeart/2005/8/layout/hierarchy2"/>
    <dgm:cxn modelId="{B4FDF350-CEE8-4C8D-8275-4FE36C30B599}" type="presParOf" srcId="{7A5E5495-7838-4E27-8ADF-867888798E60}" destId="{B9EB027D-178A-4C59-9459-E4539D20961E}" srcOrd="1" destOrd="0" presId="urn:microsoft.com/office/officeart/2005/8/layout/hierarchy2"/>
    <dgm:cxn modelId="{9259D5CD-79CD-4369-8F64-FCAA955608FB}" type="presParOf" srcId="{B9EB027D-178A-4C59-9459-E4539D20961E}" destId="{4FE4840C-BF25-4B5B-918D-A0A695BFA26D}" srcOrd="0" destOrd="0" presId="urn:microsoft.com/office/officeart/2005/8/layout/hierarchy2"/>
    <dgm:cxn modelId="{D46AC425-20F7-44A0-B916-6CAB38C74FCD}" type="presParOf" srcId="{B9EB027D-178A-4C59-9459-E4539D20961E}" destId="{7EC743E5-712F-4E9C-A87A-849ED55DB4FB}" srcOrd="1" destOrd="0" presId="urn:microsoft.com/office/officeart/2005/8/layout/hierarchy2"/>
    <dgm:cxn modelId="{A791675A-A871-460B-B0B1-201E9F9A5D2C}" type="presParOf" srcId="{7EC743E5-712F-4E9C-A87A-849ED55DB4FB}" destId="{E016EB02-7BFE-403F-BE38-F33B26DBEED8}" srcOrd="0" destOrd="0" presId="urn:microsoft.com/office/officeart/2005/8/layout/hierarchy2"/>
    <dgm:cxn modelId="{4180411F-585C-4CE1-99C5-224ACE9D4259}" type="presParOf" srcId="{E016EB02-7BFE-403F-BE38-F33B26DBEED8}" destId="{917CD20D-212F-4A58-A216-27F62DD2F3D4}" srcOrd="0" destOrd="0" presId="urn:microsoft.com/office/officeart/2005/8/layout/hierarchy2"/>
    <dgm:cxn modelId="{1BFB8E3C-AC15-41C4-8BFD-3B12DA18F3F9}" type="presParOf" srcId="{7EC743E5-712F-4E9C-A87A-849ED55DB4FB}" destId="{00F455E3-6A02-4E58-9C2B-3F789EB93632}" srcOrd="1" destOrd="0" presId="urn:microsoft.com/office/officeart/2005/8/layout/hierarchy2"/>
    <dgm:cxn modelId="{EE3232DE-669A-49DF-89A3-ACD532D69382}" type="presParOf" srcId="{00F455E3-6A02-4E58-9C2B-3F789EB93632}" destId="{FBC83247-58A2-4E7B-AF41-38B90BA5D831}" srcOrd="0" destOrd="0" presId="urn:microsoft.com/office/officeart/2005/8/layout/hierarchy2"/>
    <dgm:cxn modelId="{DD8E5D99-11EE-4BFB-A63A-F84BAB3BC3F9}" type="presParOf" srcId="{00F455E3-6A02-4E58-9C2B-3F789EB93632}" destId="{F9B1A0A5-2A5B-426D-B757-4B64AB6458F2}" srcOrd="1" destOrd="0" presId="urn:microsoft.com/office/officeart/2005/8/layout/hierarchy2"/>
    <dgm:cxn modelId="{9929B974-F603-42B6-B3EE-3DE042D91247}" type="presParOf" srcId="{F9B1A0A5-2A5B-426D-B757-4B64AB6458F2}" destId="{0DC87F7C-A73E-44F4-860F-58448162714E}" srcOrd="0" destOrd="0" presId="urn:microsoft.com/office/officeart/2005/8/layout/hierarchy2"/>
    <dgm:cxn modelId="{A0880A01-AB8C-4951-AFE0-A312D7597439}" type="presParOf" srcId="{0DC87F7C-A73E-44F4-860F-58448162714E}" destId="{484F5CC2-883E-4A44-B9EE-AC0E9ED999CE}" srcOrd="0" destOrd="0" presId="urn:microsoft.com/office/officeart/2005/8/layout/hierarchy2"/>
    <dgm:cxn modelId="{D11445E3-2D6E-4223-AB00-3FB3AEF0D05D}" type="presParOf" srcId="{F9B1A0A5-2A5B-426D-B757-4B64AB6458F2}" destId="{15C64A57-09F6-4B25-904C-038DFF9EAE13}" srcOrd="1" destOrd="0" presId="urn:microsoft.com/office/officeart/2005/8/layout/hierarchy2"/>
    <dgm:cxn modelId="{01E96279-FDF2-43E4-887E-0A18D0AF37BF}" type="presParOf" srcId="{15C64A57-09F6-4B25-904C-038DFF9EAE13}" destId="{F1CA3928-724E-4A82-A96F-884DFB263CDF}" srcOrd="0" destOrd="0" presId="urn:microsoft.com/office/officeart/2005/8/layout/hierarchy2"/>
    <dgm:cxn modelId="{5DFDBF3A-3782-424D-AF6A-9C945D01E9FD}" type="presParOf" srcId="{15C64A57-09F6-4B25-904C-038DFF9EAE13}" destId="{7A647B55-EB3E-43D6-8517-066C8EF9206F}" srcOrd="1" destOrd="0" presId="urn:microsoft.com/office/officeart/2005/8/layout/hierarchy2"/>
    <dgm:cxn modelId="{1369B934-C38C-428B-AA71-A51F9A7618DC}" type="presParOf" srcId="{7EC743E5-712F-4E9C-A87A-849ED55DB4FB}" destId="{E1EED822-EB62-428D-AA00-574936A52FB3}" srcOrd="2" destOrd="0" presId="urn:microsoft.com/office/officeart/2005/8/layout/hierarchy2"/>
    <dgm:cxn modelId="{D1A04AE7-190C-4830-A214-9D63F81E9CF9}" type="presParOf" srcId="{E1EED822-EB62-428D-AA00-574936A52FB3}" destId="{70DCD557-0B37-45EC-84A9-376253AC63B7}" srcOrd="0" destOrd="0" presId="urn:microsoft.com/office/officeart/2005/8/layout/hierarchy2"/>
    <dgm:cxn modelId="{5AF955A4-9552-4246-9C96-F8663AED357D}" type="presParOf" srcId="{7EC743E5-712F-4E9C-A87A-849ED55DB4FB}" destId="{9BCA2155-0FE1-45F3-B55A-A5F9B09DFD0D}" srcOrd="3" destOrd="0" presId="urn:microsoft.com/office/officeart/2005/8/layout/hierarchy2"/>
    <dgm:cxn modelId="{39B6F97E-F09D-4DA1-A01A-DAE602EC700B}" type="presParOf" srcId="{9BCA2155-0FE1-45F3-B55A-A5F9B09DFD0D}" destId="{764BA18F-797A-4D22-9672-A556AB072C82}" srcOrd="0" destOrd="0" presId="urn:microsoft.com/office/officeart/2005/8/layout/hierarchy2"/>
    <dgm:cxn modelId="{56D24AB5-68FB-4B92-A24D-413694DF41E5}" type="presParOf" srcId="{9BCA2155-0FE1-45F3-B55A-A5F9B09DFD0D}" destId="{53FB44EE-12EF-47F4-8D29-E06E6EB6C95B}" srcOrd="1" destOrd="0" presId="urn:microsoft.com/office/officeart/2005/8/layout/hierarchy2"/>
    <dgm:cxn modelId="{A0ED4049-D2C5-4D14-9976-7EB897DA07BB}" type="presParOf" srcId="{53FB44EE-12EF-47F4-8D29-E06E6EB6C95B}" destId="{2CE9FC3B-B0BE-4F6D-B0DD-C526F3515C76}" srcOrd="0" destOrd="0" presId="urn:microsoft.com/office/officeart/2005/8/layout/hierarchy2"/>
    <dgm:cxn modelId="{F201DE22-A22D-49F5-BD9F-A99FEE61D3DE}" type="presParOf" srcId="{2CE9FC3B-B0BE-4F6D-B0DD-C526F3515C76}" destId="{0DFB0CFF-DD34-49A2-A3B5-5D8AC1A92768}" srcOrd="0" destOrd="0" presId="urn:microsoft.com/office/officeart/2005/8/layout/hierarchy2"/>
    <dgm:cxn modelId="{0F2B9BC7-8933-4449-A93C-113234EA3357}" type="presParOf" srcId="{53FB44EE-12EF-47F4-8D29-E06E6EB6C95B}" destId="{5A2AB7BA-4C68-4E32-8295-24E9079EB3BC}" srcOrd="1" destOrd="0" presId="urn:microsoft.com/office/officeart/2005/8/layout/hierarchy2"/>
    <dgm:cxn modelId="{3AC2D35D-2B93-4538-8266-544F7D300622}" type="presParOf" srcId="{5A2AB7BA-4C68-4E32-8295-24E9079EB3BC}" destId="{EAD64629-E104-415C-BDC9-92049613EFE1}" srcOrd="0" destOrd="0" presId="urn:microsoft.com/office/officeart/2005/8/layout/hierarchy2"/>
    <dgm:cxn modelId="{CCAF3CE2-92AC-4119-8674-B9745376F88B}" type="presParOf" srcId="{5A2AB7BA-4C68-4E32-8295-24E9079EB3BC}" destId="{91D4C21D-D258-4E04-BDA8-26C7E52A8CF8}" srcOrd="1" destOrd="0" presId="urn:microsoft.com/office/officeart/2005/8/layout/hierarchy2"/>
    <dgm:cxn modelId="{7C1E9AB3-033A-483F-8FE2-A07BC639A227}" type="presParOf" srcId="{7EC743E5-712F-4E9C-A87A-849ED55DB4FB}" destId="{0D1DCDC7-9F2A-4674-BF0D-6759411F60D0}" srcOrd="4" destOrd="0" presId="urn:microsoft.com/office/officeart/2005/8/layout/hierarchy2"/>
    <dgm:cxn modelId="{B8F24951-EF6E-497B-B393-2D1D4EECFD6D}" type="presParOf" srcId="{0D1DCDC7-9F2A-4674-BF0D-6759411F60D0}" destId="{6B005A90-8430-4FD5-9F3D-5D6FED4C9D08}" srcOrd="0" destOrd="0" presId="urn:microsoft.com/office/officeart/2005/8/layout/hierarchy2"/>
    <dgm:cxn modelId="{1F46A32A-192D-4988-9EA7-481315A530F9}" type="presParOf" srcId="{7EC743E5-712F-4E9C-A87A-849ED55DB4FB}" destId="{93746AF7-52EC-4D84-83BF-06175DF2B6A3}" srcOrd="5" destOrd="0" presId="urn:microsoft.com/office/officeart/2005/8/layout/hierarchy2"/>
    <dgm:cxn modelId="{B58A6902-08B1-4AFF-9157-6F583CA59F64}" type="presParOf" srcId="{93746AF7-52EC-4D84-83BF-06175DF2B6A3}" destId="{12DE1B1D-A63A-43CB-A164-99B42C6EAC0C}" srcOrd="0" destOrd="0" presId="urn:microsoft.com/office/officeart/2005/8/layout/hierarchy2"/>
    <dgm:cxn modelId="{954C54BB-DCC4-41FB-B8EF-7D740792A7E9}" type="presParOf" srcId="{93746AF7-52EC-4D84-83BF-06175DF2B6A3}" destId="{14002D95-9A7D-4F83-A1DC-BDB30D145C9A}" srcOrd="1" destOrd="0" presId="urn:microsoft.com/office/officeart/2005/8/layout/hierarchy2"/>
    <dgm:cxn modelId="{14EC60A4-7495-4B92-BEF7-E8DFEDC02D9A}" type="presParOf" srcId="{14002D95-9A7D-4F83-A1DC-BDB30D145C9A}" destId="{AEE5F5DD-5621-4175-8DC4-AF6C23FD6081}" srcOrd="0" destOrd="0" presId="urn:microsoft.com/office/officeart/2005/8/layout/hierarchy2"/>
    <dgm:cxn modelId="{E4B6E0A7-1B3F-48F1-B5A4-F9690FCE6B80}" type="presParOf" srcId="{AEE5F5DD-5621-4175-8DC4-AF6C23FD6081}" destId="{664EE801-3F7E-4590-B663-62B61825CE30}" srcOrd="0" destOrd="0" presId="urn:microsoft.com/office/officeart/2005/8/layout/hierarchy2"/>
    <dgm:cxn modelId="{7FCA52BB-4D99-45B7-86FE-82EE89883FDC}" type="presParOf" srcId="{14002D95-9A7D-4F83-A1DC-BDB30D145C9A}" destId="{5C102FF0-5D02-4AAA-889D-500CE1735610}" srcOrd="1" destOrd="0" presId="urn:microsoft.com/office/officeart/2005/8/layout/hierarchy2"/>
    <dgm:cxn modelId="{CEEEE028-FF91-4446-A577-519010AE0190}" type="presParOf" srcId="{5C102FF0-5D02-4AAA-889D-500CE1735610}" destId="{44D966C5-535B-425F-BC26-F8E34E230F4B}" srcOrd="0" destOrd="0" presId="urn:microsoft.com/office/officeart/2005/8/layout/hierarchy2"/>
    <dgm:cxn modelId="{2C3C4E5F-FECE-482A-9C22-14310D4709B7}" type="presParOf" srcId="{5C102FF0-5D02-4AAA-889D-500CE1735610}" destId="{600B6F6F-7620-4F4C-B59A-C1DA5AB996F4}" srcOrd="1" destOrd="0" presId="urn:microsoft.com/office/officeart/2005/8/layout/hierarchy2"/>
    <dgm:cxn modelId="{B5C48FCA-1218-4725-8547-1E7DD72F3946}" type="presParOf" srcId="{600B6F6F-7620-4F4C-B59A-C1DA5AB996F4}" destId="{5AFC938E-AC4A-4430-9866-53980E917262}" srcOrd="0" destOrd="0" presId="urn:microsoft.com/office/officeart/2005/8/layout/hierarchy2"/>
    <dgm:cxn modelId="{2FFFAC57-965C-4986-91B3-BC9333120404}" type="presParOf" srcId="{5AFC938E-AC4A-4430-9866-53980E917262}" destId="{386E2F5F-7726-4059-AFA9-271C42188761}" srcOrd="0" destOrd="0" presId="urn:microsoft.com/office/officeart/2005/8/layout/hierarchy2"/>
    <dgm:cxn modelId="{F4D3743F-5026-4A3C-BB93-1E922CE3727A}" type="presParOf" srcId="{600B6F6F-7620-4F4C-B59A-C1DA5AB996F4}" destId="{FF7439DF-C844-48A5-9B7B-5F24132315BE}" srcOrd="1" destOrd="0" presId="urn:microsoft.com/office/officeart/2005/8/layout/hierarchy2"/>
    <dgm:cxn modelId="{404FA134-4C7F-41D9-8BB1-14A97B25B8E0}" type="presParOf" srcId="{FF7439DF-C844-48A5-9B7B-5F24132315BE}" destId="{8EC3B1CE-55A7-4CF5-AF9F-25CAA63A8BEC}" srcOrd="0" destOrd="0" presId="urn:microsoft.com/office/officeart/2005/8/layout/hierarchy2"/>
    <dgm:cxn modelId="{9564256E-2421-4AB4-A2A7-00FD5A954C37}" type="presParOf" srcId="{FF7439DF-C844-48A5-9B7B-5F24132315BE}" destId="{38BCE94B-0063-4958-B86E-8E449AF133C9}" srcOrd="1" destOrd="0" presId="urn:microsoft.com/office/officeart/2005/8/layout/hierarchy2"/>
    <dgm:cxn modelId="{20358E23-6054-4C6F-A850-D5869C94621C}" type="presParOf" srcId="{600B6F6F-7620-4F4C-B59A-C1DA5AB996F4}" destId="{BD52A3C3-9C8A-4114-837D-89200A387A91}" srcOrd="2" destOrd="0" presId="urn:microsoft.com/office/officeart/2005/8/layout/hierarchy2"/>
    <dgm:cxn modelId="{E84662F5-771B-4A22-9984-532EA28537BF}" type="presParOf" srcId="{BD52A3C3-9C8A-4114-837D-89200A387A91}" destId="{456F8C6E-6482-48F7-9FED-30B4840E9212}" srcOrd="0" destOrd="0" presId="urn:microsoft.com/office/officeart/2005/8/layout/hierarchy2"/>
    <dgm:cxn modelId="{38BF9326-63CD-4BB4-90F1-084A5200070B}" type="presParOf" srcId="{600B6F6F-7620-4F4C-B59A-C1DA5AB996F4}" destId="{EEBBCD36-9816-4A63-83E4-65E4BD838263}" srcOrd="3" destOrd="0" presId="urn:microsoft.com/office/officeart/2005/8/layout/hierarchy2"/>
    <dgm:cxn modelId="{40F668E0-6CEE-46A2-9B4C-47FD53C2AE1E}" type="presParOf" srcId="{EEBBCD36-9816-4A63-83E4-65E4BD838263}" destId="{5051C2D8-E065-4774-9592-2A46E32EB00A}" srcOrd="0" destOrd="0" presId="urn:microsoft.com/office/officeart/2005/8/layout/hierarchy2"/>
    <dgm:cxn modelId="{08D5C1A2-1C91-4FA5-A9F1-DE25F1E0540A}" type="presParOf" srcId="{EEBBCD36-9816-4A63-83E4-65E4BD838263}" destId="{2B71AD9D-E56D-47CB-89CE-0DF748EA63DB}" srcOrd="1" destOrd="0" presId="urn:microsoft.com/office/officeart/2005/8/layout/hierarchy2"/>
    <dgm:cxn modelId="{C27B3808-59EA-4C3A-8FD4-5D4C7C01BF55}" type="presParOf" srcId="{14002D95-9A7D-4F83-A1DC-BDB30D145C9A}" destId="{D831C15E-9D0B-4B3F-BF7E-C7696F175A65}" srcOrd="2" destOrd="0" presId="urn:microsoft.com/office/officeart/2005/8/layout/hierarchy2"/>
    <dgm:cxn modelId="{C59DD489-ABC8-4C53-B301-1465A9C17B31}" type="presParOf" srcId="{D831C15E-9D0B-4B3F-BF7E-C7696F175A65}" destId="{600075E1-EB62-4DD8-8E58-55BD34F47C79}" srcOrd="0" destOrd="0" presId="urn:microsoft.com/office/officeart/2005/8/layout/hierarchy2"/>
    <dgm:cxn modelId="{B878EA1B-3417-42D3-A160-80FA817C309D}" type="presParOf" srcId="{14002D95-9A7D-4F83-A1DC-BDB30D145C9A}" destId="{70907C0E-1CED-4398-A0DD-56EDAC903119}" srcOrd="3" destOrd="0" presId="urn:microsoft.com/office/officeart/2005/8/layout/hierarchy2"/>
    <dgm:cxn modelId="{FE567D14-1955-4715-9862-F9CDDDD98FED}" type="presParOf" srcId="{70907C0E-1CED-4398-A0DD-56EDAC903119}" destId="{17A09BC7-FCDA-4145-B31F-29FD85FB5CA2}" srcOrd="0" destOrd="0" presId="urn:microsoft.com/office/officeart/2005/8/layout/hierarchy2"/>
    <dgm:cxn modelId="{E065A35B-1090-4F1D-A6A0-A487B9B199F6}" type="presParOf" srcId="{70907C0E-1CED-4398-A0DD-56EDAC903119}" destId="{AF4F1548-5F68-4D02-8D30-FACC159CA913}" srcOrd="1" destOrd="0" presId="urn:microsoft.com/office/officeart/2005/8/layout/hierarchy2"/>
    <dgm:cxn modelId="{D0A8957D-5007-4930-83FF-B2E9661B3E45}" type="presParOf" srcId="{AF4F1548-5F68-4D02-8D30-FACC159CA913}" destId="{C586711B-D00C-4657-A18B-86F161DEC3C3}" srcOrd="0" destOrd="0" presId="urn:microsoft.com/office/officeart/2005/8/layout/hierarchy2"/>
    <dgm:cxn modelId="{BA51E728-E29C-4FC3-88C9-453907ADB09E}" type="presParOf" srcId="{C586711B-D00C-4657-A18B-86F161DEC3C3}" destId="{53043D46-99FC-4798-9750-1164A1F4B2F4}" srcOrd="0" destOrd="0" presId="urn:microsoft.com/office/officeart/2005/8/layout/hierarchy2"/>
    <dgm:cxn modelId="{38406EAC-A1B2-4DF7-ABCF-412869A0F8E2}" type="presParOf" srcId="{AF4F1548-5F68-4D02-8D30-FACC159CA913}" destId="{2E10B477-7CD6-41C6-8502-756179E8A505}" srcOrd="1" destOrd="0" presId="urn:microsoft.com/office/officeart/2005/8/layout/hierarchy2"/>
    <dgm:cxn modelId="{8C813383-0DBD-4F3F-92D0-04BF7383CA1A}" type="presParOf" srcId="{2E10B477-7CD6-41C6-8502-756179E8A505}" destId="{2EBBD93E-19C3-4920-8E1A-94EF86D87A20}" srcOrd="0" destOrd="0" presId="urn:microsoft.com/office/officeart/2005/8/layout/hierarchy2"/>
    <dgm:cxn modelId="{250DA6A6-2135-4EF2-B799-C401C4695B7D}" type="presParOf" srcId="{2E10B477-7CD6-41C6-8502-756179E8A505}" destId="{28B599E1-F91B-4D05-9D72-E3F91537A9E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0D043A-4D81-4E02-8080-E2CD42A32338}" type="doc">
      <dgm:prSet loTypeId="urn:microsoft.com/office/officeart/2005/8/layout/hierarchy2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pPr rtl="1"/>
          <a:endParaRPr lang="fa-IR"/>
        </a:p>
      </dgm:t>
    </dgm:pt>
    <dgm:pt modelId="{B2073E78-AC4A-4AC7-AF8E-B7748421C662}">
      <dgm:prSet custT="1"/>
      <dgm:spPr>
        <a:ln>
          <a:solidFill>
            <a:srgbClr val="00B050"/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به چه جهت اعمال نیک و بد اثر مقابل را به صورت کلی نفی نمی کنند؟</a:t>
          </a:r>
          <a:endParaRPr lang="fa-IR" sz="1600" dirty="0">
            <a:cs typeface="B Koodak" pitchFamily="2" charset="-78"/>
          </a:endParaRPr>
        </a:p>
      </dgm:t>
    </dgm:pt>
    <dgm:pt modelId="{3B99B107-5B3B-466A-AE48-375EC386067D}" type="parTrans" cxnId="{A1D8CFD8-45B4-4A2F-AB53-88F61A0377C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82A50FC-82A5-4868-96DD-847164D1DB25}" type="sibTrans" cxnId="{A1D8CFD8-45B4-4A2F-AB53-88F61A0377C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E145A4B-4166-4866-8309-85F4103685C3}">
      <dgm:prSet custT="1"/>
      <dgm:spPr>
        <a:ln>
          <a:solidFill>
            <a:srgbClr val="00B050"/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روح انسان دارای ابعاد گوناگون است</a:t>
          </a:r>
          <a:endParaRPr lang="fa-IR" sz="1600" dirty="0">
            <a:cs typeface="B Koodak" pitchFamily="2" charset="-78"/>
          </a:endParaRPr>
        </a:p>
      </dgm:t>
    </dgm:pt>
    <dgm:pt modelId="{39240133-6619-44F9-AB04-96B6D023B8F7}" type="parTrans" cxnId="{A3B9801B-7953-4D37-9233-F2332B1CCDD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AF2F284-7AB1-498F-A097-DFA6ACA4A0EB}" type="sibTrans" cxnId="{A3B9801B-7953-4D37-9233-F2332B1CCDD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D9D018D-9532-4281-8E2D-ED8B75EEE203}">
      <dgm:prSet custT="1"/>
      <dgm:spPr>
        <a:ln>
          <a:solidFill>
            <a:srgbClr val="00B050"/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بدی در یک بعد لزوما به همه ابعاد سرایت نمی کند</a:t>
          </a:r>
          <a:endParaRPr lang="fa-IR" sz="1600">
            <a:cs typeface="B Koodak" pitchFamily="2" charset="-78"/>
          </a:endParaRPr>
        </a:p>
      </dgm:t>
    </dgm:pt>
    <dgm:pt modelId="{D222540C-FBD5-446D-8CAC-BCCBD32A0EDB}" type="parTrans" cxnId="{A99DAD97-0402-458C-9B98-AF776CA8ABAE}">
      <dgm:prSet custT="1"/>
      <dgm:spPr>
        <a:ln>
          <a:solidFill>
            <a:srgbClr val="00B050"/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F443844-77EB-4836-8DD6-D26A93F5A06D}" type="sibTrans" cxnId="{A99DAD97-0402-458C-9B98-AF776CA8ABA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2371A6B-4A43-4676-840E-75D08B59F08D}">
      <dgm:prSet custT="1"/>
      <dgm:spPr>
        <a:ln>
          <a:solidFill>
            <a:srgbClr val="00B050"/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هر چند برخی گناهان تمام ابعاد روح را آلوده می سازند</a:t>
          </a:r>
          <a:endParaRPr lang="fa-IR" sz="1600" dirty="0">
            <a:cs typeface="B Koodak" pitchFamily="2" charset="-78"/>
          </a:endParaRPr>
        </a:p>
      </dgm:t>
    </dgm:pt>
    <dgm:pt modelId="{7D6C1E8D-94B6-4ED7-A568-86694481BD8F}" type="parTrans" cxnId="{1075BC00-69F7-4767-82F3-476603435500}">
      <dgm:prSet custT="1"/>
      <dgm:spPr>
        <a:ln>
          <a:solidFill>
            <a:srgbClr val="00B050"/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0288DE7-D701-4F9A-817B-36741498872D}" type="sibTrans" cxnId="{1075BC00-69F7-4767-82F3-47660343550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44623DA-69DC-4C38-AD3B-A63DBBC6B49A}">
      <dgm:prSet custT="1"/>
      <dgm:spPr>
        <a:ln>
          <a:solidFill>
            <a:srgbClr val="00B050"/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مانند عاق والدین و شرب خمر</a:t>
          </a:r>
          <a:endParaRPr lang="fa-IR" sz="1600">
            <a:cs typeface="B Koodak" pitchFamily="2" charset="-78"/>
          </a:endParaRPr>
        </a:p>
      </dgm:t>
    </dgm:pt>
    <dgm:pt modelId="{4421324B-9C19-4DFF-A7D6-C21EF80E1B75}" type="parTrans" cxnId="{4DBA782C-5D17-41BA-8BD1-26286D5A2F52}">
      <dgm:prSet custT="1"/>
      <dgm:spPr>
        <a:ln>
          <a:solidFill>
            <a:srgbClr val="00B050"/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01B534E-4BC2-4BE5-85B2-8D60589E887D}" type="sibTrans" cxnId="{4DBA782C-5D17-41BA-8BD1-26286D5A2F5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7C4D7D5-246E-4747-A480-90679523C08B}">
      <dgm:prSet custT="1"/>
      <dgm:spPr>
        <a:ln>
          <a:solidFill>
            <a:srgbClr val="00B050"/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خوبی در یک بعد نیز لزوما به همه ابعاد سرایت نمی کند</a:t>
          </a:r>
          <a:endParaRPr lang="fa-IR" sz="1600">
            <a:cs typeface="B Koodak" pitchFamily="2" charset="-78"/>
          </a:endParaRPr>
        </a:p>
      </dgm:t>
    </dgm:pt>
    <dgm:pt modelId="{3E3CBB3A-4767-4812-838C-407904A9EAFE}" type="parTrans" cxnId="{275B9BF3-63B4-49F6-83FB-5ED07105FF1A}">
      <dgm:prSet custT="1"/>
      <dgm:spPr>
        <a:ln>
          <a:solidFill>
            <a:srgbClr val="00B050"/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E69F44E-19E4-400F-9D62-755492C4D2E6}" type="sibTrans" cxnId="{275B9BF3-63B4-49F6-83FB-5ED07105FF1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6207E1A-6BB7-438E-94FC-E36AE873E498}">
      <dgm:prSet custT="1"/>
      <dgm:spPr>
        <a:ln>
          <a:solidFill>
            <a:srgbClr val="00B050"/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هر چند برخی خوبی ها تمام ابعاد روح را نورانی می سازند</a:t>
          </a:r>
          <a:endParaRPr lang="fa-IR" sz="1600">
            <a:cs typeface="B Koodak" pitchFamily="2" charset="-78"/>
          </a:endParaRPr>
        </a:p>
      </dgm:t>
    </dgm:pt>
    <dgm:pt modelId="{9B3D4A39-C230-4DC2-B4AE-F9198CC589EF}" type="parTrans" cxnId="{AAC42887-062D-480B-BC34-A4288821F7F1}">
      <dgm:prSet custT="1"/>
      <dgm:spPr>
        <a:ln>
          <a:solidFill>
            <a:srgbClr val="00B050"/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75108FF-0DC9-49A9-9A5D-152CA357819E}" type="sibTrans" cxnId="{AAC42887-062D-480B-BC34-A4288821F7F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F516284-9098-4AA8-81A7-B46933340BCE}">
      <dgm:prSet custT="1"/>
      <dgm:spPr>
        <a:ln>
          <a:solidFill>
            <a:srgbClr val="00B050"/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مانند نماز مقبول </a:t>
          </a:r>
          <a:endParaRPr lang="fa-IR" sz="1600">
            <a:cs typeface="B Koodak" pitchFamily="2" charset="-78"/>
          </a:endParaRPr>
        </a:p>
      </dgm:t>
    </dgm:pt>
    <dgm:pt modelId="{E96EDBC2-3AFF-4FAC-ABBB-62A74C0CB46A}" type="parTrans" cxnId="{70374BB2-68E6-42F1-B6B5-8ADCE83E3746}">
      <dgm:prSet custT="1"/>
      <dgm:spPr>
        <a:ln>
          <a:solidFill>
            <a:srgbClr val="00B050"/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2C99998-DFAB-49F1-855F-A5826597C2A5}" type="sibTrans" cxnId="{70374BB2-68E6-42F1-B6B5-8ADCE83E374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F05485D-0E4E-4B39-B313-FF040DEBE39B}">
      <dgm:prSet custT="1"/>
      <dgm:spPr>
        <a:ln>
          <a:solidFill>
            <a:srgbClr val="00B050"/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baseline="0" dirty="0" smtClean="0">
              <a:cs typeface="B Koodak" pitchFamily="2" charset="-78"/>
            </a:rPr>
            <a:t>وَ أَقِمِ الصَّلاةَ طَرَفَيِ النَّهارِ وَ زُلَفاً مِنَ اللَّيْلِ إِنَّ الْحَسَناتِ يُذْهِبْنَ السَّيِّئات (هود / 114)</a:t>
          </a:r>
          <a:endParaRPr lang="fa-IR" sz="1600" dirty="0">
            <a:cs typeface="B Koodak" pitchFamily="2" charset="-78"/>
          </a:endParaRPr>
        </a:p>
      </dgm:t>
    </dgm:pt>
    <dgm:pt modelId="{A6EA5E43-5521-4197-813D-3EF2F546C2CD}" type="parTrans" cxnId="{6391ECBF-B410-4177-8C7B-19AFC9616341}">
      <dgm:prSet custT="1"/>
      <dgm:spPr>
        <a:ln>
          <a:solidFill>
            <a:srgbClr val="00B050"/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E605F6B-6734-440E-A2E0-FF5BE22606C9}" type="sibTrans" cxnId="{6391ECBF-B410-4177-8C7B-19AFC961634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F637E1F-F09C-42B4-8971-BDECF366B2E1}">
      <dgm:prSet custT="1"/>
      <dgm:spPr>
        <a:ln>
          <a:solidFill>
            <a:srgbClr val="00B050"/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چند نکته</a:t>
          </a:r>
          <a:endParaRPr lang="fa-IR" sz="1600">
            <a:cs typeface="B Koodak" pitchFamily="2" charset="-78"/>
          </a:endParaRPr>
        </a:p>
      </dgm:t>
    </dgm:pt>
    <dgm:pt modelId="{E2B74F24-848F-464F-9192-BCA49F12CDF8}" type="parTrans" cxnId="{94DE59B2-62AD-48B2-80BA-1C6E69A97DB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51DC01A-C1C4-4D5F-9D7F-812E88647674}" type="sibTrans" cxnId="{94DE59B2-62AD-48B2-80BA-1C6E69A97DB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CF73A8F-3CDB-4439-A3BC-A1C2DFE96836}">
      <dgm:prSet custT="1"/>
      <dgm:spPr>
        <a:ln>
          <a:solidFill>
            <a:srgbClr val="00B050"/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تاثیر و تاثرات اعمال بر یکدیگر تنها از طریق وحی قابل فهم است </a:t>
          </a:r>
          <a:endParaRPr lang="fa-IR" sz="1600" dirty="0">
            <a:cs typeface="B Koodak" pitchFamily="2" charset="-78"/>
          </a:endParaRPr>
        </a:p>
      </dgm:t>
    </dgm:pt>
    <dgm:pt modelId="{4FE9BB8D-B0D7-412B-9DAE-3BF3ACDDE071}" type="parTrans" cxnId="{DF048DBC-3C17-4CC2-B038-E91BA7309FA8}">
      <dgm:prSet custT="1"/>
      <dgm:spPr>
        <a:ln>
          <a:solidFill>
            <a:srgbClr val="00B050"/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0AC3449-4898-48FE-90EE-C7F8175C2038}" type="sibTrans" cxnId="{DF048DBC-3C17-4CC2-B038-E91BA7309FA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60B0C31-D8EF-48D2-8B3D-A7F45102DF91}">
      <dgm:prSet custT="1"/>
      <dgm:spPr>
        <a:ln>
          <a:solidFill>
            <a:srgbClr val="00B050"/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برخی اعمال آثاری را در همین دنیا در پی دارند</a:t>
          </a:r>
          <a:endParaRPr lang="fa-IR" sz="1600" dirty="0">
            <a:cs typeface="B Koodak" pitchFamily="2" charset="-78"/>
          </a:endParaRPr>
        </a:p>
      </dgm:t>
    </dgm:pt>
    <dgm:pt modelId="{8E16E58A-9052-4AEE-9BC1-A9FA5650320D}" type="parTrans" cxnId="{76BFD9BF-EC7C-4727-BE0F-E0882E4918FB}">
      <dgm:prSet custT="1"/>
      <dgm:spPr>
        <a:ln>
          <a:solidFill>
            <a:srgbClr val="00B050"/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FA7A8FA-CB49-46EC-B320-A2CACB377C99}" type="sibTrans" cxnId="{76BFD9BF-EC7C-4727-BE0F-E0882E4918F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67FABC8-2A29-4FE8-8699-7BAF955263BB}">
      <dgm:prSet custT="1"/>
      <dgm:spPr>
        <a:ln>
          <a:solidFill>
            <a:srgbClr val="00B050"/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مانند صله رحم احترام یا بی احترامی به والدین و معلم و ...</a:t>
          </a:r>
          <a:endParaRPr lang="fa-IR" sz="1600" dirty="0">
            <a:cs typeface="B Koodak" pitchFamily="2" charset="-78"/>
          </a:endParaRPr>
        </a:p>
      </dgm:t>
    </dgm:pt>
    <dgm:pt modelId="{0BFF8A58-6305-4574-8866-3396F8E6E736}" type="parTrans" cxnId="{C148C6F4-66CE-485A-9A9A-CBD94E20C07D}">
      <dgm:prSet custT="1"/>
      <dgm:spPr>
        <a:ln>
          <a:solidFill>
            <a:srgbClr val="00B050"/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CDB0697-6FDE-4846-9595-3C2F1844F283}" type="sibTrans" cxnId="{C148C6F4-66CE-485A-9A9A-CBD94E20C07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CF4AD04-B3A1-44F4-9EC0-7EB458AB1DAF}">
      <dgm:prSet custT="1"/>
      <dgm:spPr>
        <a:ln>
          <a:solidFill>
            <a:srgbClr val="00B050"/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جایگاه اصلی نتایج این اعمال نیز در آخرت است</a:t>
          </a:r>
          <a:endParaRPr lang="fa-IR" sz="1600">
            <a:cs typeface="B Koodak" pitchFamily="2" charset="-78"/>
          </a:endParaRPr>
        </a:p>
      </dgm:t>
    </dgm:pt>
    <dgm:pt modelId="{9A9985E9-A26F-4696-86B2-15F32CD08E5A}" type="parTrans" cxnId="{5D05A903-D4C5-42B4-85D1-4BC25A46FF53}">
      <dgm:prSet custT="1"/>
      <dgm:spPr>
        <a:ln>
          <a:solidFill>
            <a:srgbClr val="00B050"/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15A5A7A-5A70-4E44-A1E6-54F5C3443167}" type="sibTrans" cxnId="{5D05A903-D4C5-42B4-85D1-4BC25A46FF5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C505CF5-92FD-4E82-B08E-0F11B8B77448}" type="pres">
      <dgm:prSet presAssocID="{F00D043A-4D81-4E02-8080-E2CD42A32338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286A7FC7-68B3-4EEF-BEA8-81C2BAF0BD83}" type="pres">
      <dgm:prSet presAssocID="{B2073E78-AC4A-4AC7-AF8E-B7748421C662}" presName="root1" presStyleCnt="0"/>
      <dgm:spPr/>
    </dgm:pt>
    <dgm:pt modelId="{DA50E43F-20EA-423B-A6D2-455B9E3B8009}" type="pres">
      <dgm:prSet presAssocID="{B2073E78-AC4A-4AC7-AF8E-B7748421C662}" presName="LevelOneTextNode" presStyleLbl="node0" presStyleIdx="0" presStyleCnt="3" custScaleX="458135" custScaleY="64692">
        <dgm:presLayoutVars>
          <dgm:chPref val="3"/>
        </dgm:presLayoutVars>
      </dgm:prSet>
      <dgm:spPr/>
    </dgm:pt>
    <dgm:pt modelId="{F6F7F8E0-C6C6-410C-B2BF-E29CF196A845}" type="pres">
      <dgm:prSet presAssocID="{B2073E78-AC4A-4AC7-AF8E-B7748421C662}" presName="level2hierChild" presStyleCnt="0"/>
      <dgm:spPr/>
    </dgm:pt>
    <dgm:pt modelId="{D99FD57B-0829-4E9B-9CDF-77C4904B9329}" type="pres">
      <dgm:prSet presAssocID="{8E145A4B-4166-4866-8309-85F4103685C3}" presName="root1" presStyleCnt="0"/>
      <dgm:spPr/>
    </dgm:pt>
    <dgm:pt modelId="{97F67884-E452-4FA0-9498-233AE3DDB343}" type="pres">
      <dgm:prSet presAssocID="{8E145A4B-4166-4866-8309-85F4103685C3}" presName="LevelOneTextNode" presStyleLbl="node0" presStyleIdx="1" presStyleCnt="3" custScaleX="89477" custScaleY="139361">
        <dgm:presLayoutVars>
          <dgm:chPref val="3"/>
        </dgm:presLayoutVars>
      </dgm:prSet>
      <dgm:spPr/>
    </dgm:pt>
    <dgm:pt modelId="{410B32FB-E521-4210-9769-CE50A111E342}" type="pres">
      <dgm:prSet presAssocID="{8E145A4B-4166-4866-8309-85F4103685C3}" presName="level2hierChild" presStyleCnt="0"/>
      <dgm:spPr/>
    </dgm:pt>
    <dgm:pt modelId="{D33745F2-67FA-4E30-AECB-5AF0CF42FCDA}" type="pres">
      <dgm:prSet presAssocID="{D222540C-FBD5-446D-8CAC-BCCBD32A0EDB}" presName="conn2-1" presStyleLbl="parChTrans1D2" presStyleIdx="0" presStyleCnt="5"/>
      <dgm:spPr/>
    </dgm:pt>
    <dgm:pt modelId="{BBD90B64-5598-4297-BC61-E103180B3B5B}" type="pres">
      <dgm:prSet presAssocID="{D222540C-FBD5-446D-8CAC-BCCBD32A0EDB}" presName="connTx" presStyleLbl="parChTrans1D2" presStyleIdx="0" presStyleCnt="5"/>
      <dgm:spPr/>
    </dgm:pt>
    <dgm:pt modelId="{E6B23909-26C7-42F2-9636-9A327CFCB01A}" type="pres">
      <dgm:prSet presAssocID="{8D9D018D-9532-4281-8E2D-ED8B75EEE203}" presName="root2" presStyleCnt="0"/>
      <dgm:spPr/>
    </dgm:pt>
    <dgm:pt modelId="{9F9B1AA4-C0F1-430B-AF34-DCCB234F655B}" type="pres">
      <dgm:prSet presAssocID="{8D9D018D-9532-4281-8E2D-ED8B75EEE203}" presName="LevelTwoTextNode" presStyleLbl="node2" presStyleIdx="0" presStyleCnt="5" custScaleX="114549" custScaleY="162973">
        <dgm:presLayoutVars>
          <dgm:chPref val="3"/>
        </dgm:presLayoutVars>
      </dgm:prSet>
      <dgm:spPr/>
    </dgm:pt>
    <dgm:pt modelId="{4962E05A-7E5B-44FF-8692-C61B91838675}" type="pres">
      <dgm:prSet presAssocID="{8D9D018D-9532-4281-8E2D-ED8B75EEE203}" presName="level3hierChild" presStyleCnt="0"/>
      <dgm:spPr/>
    </dgm:pt>
    <dgm:pt modelId="{EF708C02-3005-4E35-B658-296D06F062CB}" type="pres">
      <dgm:prSet presAssocID="{7D6C1E8D-94B6-4ED7-A568-86694481BD8F}" presName="conn2-1" presStyleLbl="parChTrans1D3" presStyleIdx="0" presStyleCnt="3"/>
      <dgm:spPr/>
    </dgm:pt>
    <dgm:pt modelId="{3C26DF4B-8C86-4B6B-8BA8-C71043F54812}" type="pres">
      <dgm:prSet presAssocID="{7D6C1E8D-94B6-4ED7-A568-86694481BD8F}" presName="connTx" presStyleLbl="parChTrans1D3" presStyleIdx="0" presStyleCnt="3"/>
      <dgm:spPr/>
    </dgm:pt>
    <dgm:pt modelId="{2C4F3E0E-0E69-4E95-A629-1B47A96E98FF}" type="pres">
      <dgm:prSet presAssocID="{32371A6B-4A43-4676-840E-75D08B59F08D}" presName="root2" presStyleCnt="0"/>
      <dgm:spPr/>
    </dgm:pt>
    <dgm:pt modelId="{1B176F70-3B84-432F-978E-ADFE34A40620}" type="pres">
      <dgm:prSet presAssocID="{32371A6B-4A43-4676-840E-75D08B59F08D}" presName="LevelTwoTextNode" presStyleLbl="node3" presStyleIdx="0" presStyleCnt="3" custScaleX="116879" custScaleY="139692">
        <dgm:presLayoutVars>
          <dgm:chPref val="3"/>
        </dgm:presLayoutVars>
      </dgm:prSet>
      <dgm:spPr/>
    </dgm:pt>
    <dgm:pt modelId="{3B5C8F5E-A49B-4B3E-B770-6910A58FF472}" type="pres">
      <dgm:prSet presAssocID="{32371A6B-4A43-4676-840E-75D08B59F08D}" presName="level3hierChild" presStyleCnt="0"/>
      <dgm:spPr/>
    </dgm:pt>
    <dgm:pt modelId="{5532E813-47CD-49D7-A022-AF1C16198932}" type="pres">
      <dgm:prSet presAssocID="{4421324B-9C19-4DFF-A7D6-C21EF80E1B75}" presName="conn2-1" presStyleLbl="parChTrans1D4" presStyleIdx="0" presStyleCnt="3"/>
      <dgm:spPr/>
    </dgm:pt>
    <dgm:pt modelId="{FA65B72D-3E41-4700-B70F-260248E1F044}" type="pres">
      <dgm:prSet presAssocID="{4421324B-9C19-4DFF-A7D6-C21EF80E1B75}" presName="connTx" presStyleLbl="parChTrans1D4" presStyleIdx="0" presStyleCnt="3"/>
      <dgm:spPr/>
    </dgm:pt>
    <dgm:pt modelId="{70F011B3-0743-4729-8D17-67B62E7B0452}" type="pres">
      <dgm:prSet presAssocID="{C44623DA-69DC-4C38-AD3B-A63DBBC6B49A}" presName="root2" presStyleCnt="0"/>
      <dgm:spPr/>
    </dgm:pt>
    <dgm:pt modelId="{4045B10B-4566-43BD-94F4-754E4CE68CB0}" type="pres">
      <dgm:prSet presAssocID="{C44623DA-69DC-4C38-AD3B-A63DBBC6B49A}" presName="LevelTwoTextNode" presStyleLbl="node4" presStyleIdx="0" presStyleCnt="3">
        <dgm:presLayoutVars>
          <dgm:chPref val="3"/>
        </dgm:presLayoutVars>
      </dgm:prSet>
      <dgm:spPr/>
    </dgm:pt>
    <dgm:pt modelId="{A7389180-0849-4AE7-96D1-A9AA2087E41C}" type="pres">
      <dgm:prSet presAssocID="{C44623DA-69DC-4C38-AD3B-A63DBBC6B49A}" presName="level3hierChild" presStyleCnt="0"/>
      <dgm:spPr/>
    </dgm:pt>
    <dgm:pt modelId="{4E96B0DE-FA4D-44A7-B7DB-028545A5DAB6}" type="pres">
      <dgm:prSet presAssocID="{3E3CBB3A-4767-4812-838C-407904A9EAFE}" presName="conn2-1" presStyleLbl="parChTrans1D2" presStyleIdx="1" presStyleCnt="5"/>
      <dgm:spPr/>
    </dgm:pt>
    <dgm:pt modelId="{7CC369B4-DF77-4CAC-B7F7-617E93597EDA}" type="pres">
      <dgm:prSet presAssocID="{3E3CBB3A-4767-4812-838C-407904A9EAFE}" presName="connTx" presStyleLbl="parChTrans1D2" presStyleIdx="1" presStyleCnt="5"/>
      <dgm:spPr/>
    </dgm:pt>
    <dgm:pt modelId="{AA08976C-9116-4A31-86ED-F7F927CCFB47}" type="pres">
      <dgm:prSet presAssocID="{87C4D7D5-246E-4747-A480-90679523C08B}" presName="root2" presStyleCnt="0"/>
      <dgm:spPr/>
    </dgm:pt>
    <dgm:pt modelId="{D07343BF-2EB3-4C69-B896-3BFC4F7F3889}" type="pres">
      <dgm:prSet presAssocID="{87C4D7D5-246E-4747-A480-90679523C08B}" presName="LevelTwoTextNode" presStyleLbl="node2" presStyleIdx="1" presStyleCnt="5" custScaleX="114549" custScaleY="162973">
        <dgm:presLayoutVars>
          <dgm:chPref val="3"/>
        </dgm:presLayoutVars>
      </dgm:prSet>
      <dgm:spPr/>
    </dgm:pt>
    <dgm:pt modelId="{AC77799D-C813-4C08-8031-49FA08355FDC}" type="pres">
      <dgm:prSet presAssocID="{87C4D7D5-246E-4747-A480-90679523C08B}" presName="level3hierChild" presStyleCnt="0"/>
      <dgm:spPr/>
    </dgm:pt>
    <dgm:pt modelId="{4D718959-B2FF-4446-99F3-8724FBA52D09}" type="pres">
      <dgm:prSet presAssocID="{9B3D4A39-C230-4DC2-B4AE-F9198CC589EF}" presName="conn2-1" presStyleLbl="parChTrans1D3" presStyleIdx="1" presStyleCnt="3"/>
      <dgm:spPr/>
    </dgm:pt>
    <dgm:pt modelId="{4CF8EC2B-F669-4365-AAA3-F075C7CDFEFD}" type="pres">
      <dgm:prSet presAssocID="{9B3D4A39-C230-4DC2-B4AE-F9198CC589EF}" presName="connTx" presStyleLbl="parChTrans1D3" presStyleIdx="1" presStyleCnt="3"/>
      <dgm:spPr/>
    </dgm:pt>
    <dgm:pt modelId="{031CB28F-B524-4EBC-984B-8DBDCCC886DC}" type="pres">
      <dgm:prSet presAssocID="{D6207E1A-6BB7-438E-94FC-E36AE873E498}" presName="root2" presStyleCnt="0"/>
      <dgm:spPr/>
    </dgm:pt>
    <dgm:pt modelId="{AF258C8C-0194-417C-9A89-608B240D8454}" type="pres">
      <dgm:prSet presAssocID="{D6207E1A-6BB7-438E-94FC-E36AE873E498}" presName="LevelTwoTextNode" presStyleLbl="node3" presStyleIdx="1" presStyleCnt="3" custScaleX="116879" custScaleY="139692">
        <dgm:presLayoutVars>
          <dgm:chPref val="3"/>
        </dgm:presLayoutVars>
      </dgm:prSet>
      <dgm:spPr/>
    </dgm:pt>
    <dgm:pt modelId="{FF23C522-6C58-4125-AE29-7CD06A2C262F}" type="pres">
      <dgm:prSet presAssocID="{D6207E1A-6BB7-438E-94FC-E36AE873E498}" presName="level3hierChild" presStyleCnt="0"/>
      <dgm:spPr/>
    </dgm:pt>
    <dgm:pt modelId="{E525A4DA-1905-4012-8BCD-0D187582FB49}" type="pres">
      <dgm:prSet presAssocID="{E96EDBC2-3AFF-4FAC-ABBB-62A74C0CB46A}" presName="conn2-1" presStyleLbl="parChTrans1D4" presStyleIdx="1" presStyleCnt="3"/>
      <dgm:spPr/>
    </dgm:pt>
    <dgm:pt modelId="{AE0FA734-F22A-4A2B-870E-84828AFB7D04}" type="pres">
      <dgm:prSet presAssocID="{E96EDBC2-3AFF-4FAC-ABBB-62A74C0CB46A}" presName="connTx" presStyleLbl="parChTrans1D4" presStyleIdx="1" presStyleCnt="3"/>
      <dgm:spPr/>
    </dgm:pt>
    <dgm:pt modelId="{F20FB1F2-5916-4419-95F9-1C21A8B0E2B2}" type="pres">
      <dgm:prSet presAssocID="{AF516284-9098-4AA8-81A7-B46933340BCE}" presName="root2" presStyleCnt="0"/>
      <dgm:spPr/>
    </dgm:pt>
    <dgm:pt modelId="{F92A4C55-8FE0-4AF0-B280-B0353A46CB55}" type="pres">
      <dgm:prSet presAssocID="{AF516284-9098-4AA8-81A7-B46933340BCE}" presName="LevelTwoTextNode" presStyleLbl="node4" presStyleIdx="1" presStyleCnt="3">
        <dgm:presLayoutVars>
          <dgm:chPref val="3"/>
        </dgm:presLayoutVars>
      </dgm:prSet>
      <dgm:spPr/>
    </dgm:pt>
    <dgm:pt modelId="{02F70F22-6CF6-44A5-9FED-741C590259F4}" type="pres">
      <dgm:prSet presAssocID="{AF516284-9098-4AA8-81A7-B46933340BCE}" presName="level3hierChild" presStyleCnt="0"/>
      <dgm:spPr/>
    </dgm:pt>
    <dgm:pt modelId="{1EEDCAFC-A899-4A87-B045-6739C762C5C6}" type="pres">
      <dgm:prSet presAssocID="{A6EA5E43-5521-4197-813D-3EF2F546C2CD}" presName="conn2-1" presStyleLbl="parChTrans1D4" presStyleIdx="2" presStyleCnt="3"/>
      <dgm:spPr/>
    </dgm:pt>
    <dgm:pt modelId="{2B51E5A8-5ACA-4AB8-81EB-EBE8B5084640}" type="pres">
      <dgm:prSet presAssocID="{A6EA5E43-5521-4197-813D-3EF2F546C2CD}" presName="connTx" presStyleLbl="parChTrans1D4" presStyleIdx="2" presStyleCnt="3"/>
      <dgm:spPr/>
    </dgm:pt>
    <dgm:pt modelId="{56770B49-EB44-4BFC-BCEE-199322913521}" type="pres">
      <dgm:prSet presAssocID="{FF05485D-0E4E-4B39-B313-FF040DEBE39B}" presName="root2" presStyleCnt="0"/>
      <dgm:spPr/>
    </dgm:pt>
    <dgm:pt modelId="{BC5C94FC-3D19-4DE1-A396-2BBD5159668B}" type="pres">
      <dgm:prSet presAssocID="{FF05485D-0E4E-4B39-B313-FF040DEBE39B}" presName="LevelTwoTextNode" presStyleLbl="node4" presStyleIdx="2" presStyleCnt="3" custScaleX="109422" custScaleY="249676">
        <dgm:presLayoutVars>
          <dgm:chPref val="3"/>
        </dgm:presLayoutVars>
      </dgm:prSet>
      <dgm:spPr/>
    </dgm:pt>
    <dgm:pt modelId="{26552DA3-412D-49F3-A6F5-837A3FD535C8}" type="pres">
      <dgm:prSet presAssocID="{FF05485D-0E4E-4B39-B313-FF040DEBE39B}" presName="level3hierChild" presStyleCnt="0"/>
      <dgm:spPr/>
    </dgm:pt>
    <dgm:pt modelId="{6A95766E-BAC7-47BD-9B43-E4E7EF0689C1}" type="pres">
      <dgm:prSet presAssocID="{8F637E1F-F09C-42B4-8971-BDECF366B2E1}" presName="root1" presStyleCnt="0"/>
      <dgm:spPr/>
    </dgm:pt>
    <dgm:pt modelId="{87476F2C-80C5-4888-A42F-B1A183DA2FA2}" type="pres">
      <dgm:prSet presAssocID="{8F637E1F-F09C-42B4-8971-BDECF366B2E1}" presName="LevelOneTextNode" presStyleLbl="node0" presStyleIdx="2" presStyleCnt="3" custScaleY="68150" custLinFactNeighborY="760">
        <dgm:presLayoutVars>
          <dgm:chPref val="3"/>
        </dgm:presLayoutVars>
      </dgm:prSet>
      <dgm:spPr/>
    </dgm:pt>
    <dgm:pt modelId="{5FF764C9-6ED3-4F29-A92F-ECA06AECEF7D}" type="pres">
      <dgm:prSet presAssocID="{8F637E1F-F09C-42B4-8971-BDECF366B2E1}" presName="level2hierChild" presStyleCnt="0"/>
      <dgm:spPr/>
    </dgm:pt>
    <dgm:pt modelId="{943174E4-65C9-4EE0-9822-5AFC63C699F5}" type="pres">
      <dgm:prSet presAssocID="{4FE9BB8D-B0D7-412B-9DAE-3BF3ACDDE071}" presName="conn2-1" presStyleLbl="parChTrans1D2" presStyleIdx="2" presStyleCnt="5"/>
      <dgm:spPr/>
    </dgm:pt>
    <dgm:pt modelId="{0935BDB5-3148-4DB9-AEC2-9AC8ADA68B26}" type="pres">
      <dgm:prSet presAssocID="{4FE9BB8D-B0D7-412B-9DAE-3BF3ACDDE071}" presName="connTx" presStyleLbl="parChTrans1D2" presStyleIdx="2" presStyleCnt="5"/>
      <dgm:spPr/>
    </dgm:pt>
    <dgm:pt modelId="{8B18E7C6-B59A-45C0-8EB9-8EE3D981B53B}" type="pres">
      <dgm:prSet presAssocID="{ECF73A8F-3CDB-4439-A3BC-A1C2DFE96836}" presName="root2" presStyleCnt="0"/>
      <dgm:spPr/>
    </dgm:pt>
    <dgm:pt modelId="{D1D38985-0C21-43F1-B7CD-E76C8DDA0B5A}" type="pres">
      <dgm:prSet presAssocID="{ECF73A8F-3CDB-4439-A3BC-A1C2DFE96836}" presName="LevelTwoTextNode" presStyleLbl="node2" presStyleIdx="2" presStyleCnt="5" custScaleX="389968" custScaleY="68150">
        <dgm:presLayoutVars>
          <dgm:chPref val="3"/>
        </dgm:presLayoutVars>
      </dgm:prSet>
      <dgm:spPr/>
    </dgm:pt>
    <dgm:pt modelId="{9AF26240-B3C0-42D7-8151-F340FA9CCD7F}" type="pres">
      <dgm:prSet presAssocID="{ECF73A8F-3CDB-4439-A3BC-A1C2DFE96836}" presName="level3hierChild" presStyleCnt="0"/>
      <dgm:spPr/>
    </dgm:pt>
    <dgm:pt modelId="{67E2388B-2605-482F-884F-53CE300ABA2D}" type="pres">
      <dgm:prSet presAssocID="{8E16E58A-9052-4AEE-9BC1-A9FA5650320D}" presName="conn2-1" presStyleLbl="parChTrans1D2" presStyleIdx="3" presStyleCnt="5"/>
      <dgm:spPr/>
    </dgm:pt>
    <dgm:pt modelId="{8BE1F9AF-917E-466C-9C3A-4B904D77EEF6}" type="pres">
      <dgm:prSet presAssocID="{8E16E58A-9052-4AEE-9BC1-A9FA5650320D}" presName="connTx" presStyleLbl="parChTrans1D2" presStyleIdx="3" presStyleCnt="5"/>
      <dgm:spPr/>
    </dgm:pt>
    <dgm:pt modelId="{CC20110B-7943-4110-970C-22AB6E265748}" type="pres">
      <dgm:prSet presAssocID="{160B0C31-D8EF-48D2-8B3D-A7F45102DF91}" presName="root2" presStyleCnt="0"/>
      <dgm:spPr/>
    </dgm:pt>
    <dgm:pt modelId="{226B45E4-4815-41BA-8737-FB69A84D7884}" type="pres">
      <dgm:prSet presAssocID="{160B0C31-D8EF-48D2-8B3D-A7F45102DF91}" presName="LevelTwoTextNode" presStyleLbl="node2" presStyleIdx="3" presStyleCnt="5" custScaleX="246938" custScaleY="6815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EA1A657-ADBE-477C-98CA-45D7732A0838}" type="pres">
      <dgm:prSet presAssocID="{160B0C31-D8EF-48D2-8B3D-A7F45102DF91}" presName="level3hierChild" presStyleCnt="0"/>
      <dgm:spPr/>
    </dgm:pt>
    <dgm:pt modelId="{B41B67C3-D8D8-4787-9407-598331290209}" type="pres">
      <dgm:prSet presAssocID="{0BFF8A58-6305-4574-8866-3396F8E6E736}" presName="conn2-1" presStyleLbl="parChTrans1D3" presStyleIdx="2" presStyleCnt="3"/>
      <dgm:spPr/>
    </dgm:pt>
    <dgm:pt modelId="{FD57386F-F3B5-4A44-BD7D-8F713D31ED8A}" type="pres">
      <dgm:prSet presAssocID="{0BFF8A58-6305-4574-8866-3396F8E6E736}" presName="connTx" presStyleLbl="parChTrans1D3" presStyleIdx="2" presStyleCnt="3"/>
      <dgm:spPr/>
    </dgm:pt>
    <dgm:pt modelId="{3866B6CA-2287-487E-971E-E36F9C4C81C9}" type="pres">
      <dgm:prSet presAssocID="{C67FABC8-2A29-4FE8-8699-7BAF955263BB}" presName="root2" presStyleCnt="0"/>
      <dgm:spPr/>
    </dgm:pt>
    <dgm:pt modelId="{8A459739-D6FC-45AF-BB13-C4580D10B809}" type="pres">
      <dgm:prSet presAssocID="{C67FABC8-2A29-4FE8-8699-7BAF955263BB}" presName="LevelTwoTextNode" presStyleLbl="node3" presStyleIdx="2" presStyleCnt="3" custScaleX="178399">
        <dgm:presLayoutVars>
          <dgm:chPref val="3"/>
        </dgm:presLayoutVars>
      </dgm:prSet>
      <dgm:spPr/>
    </dgm:pt>
    <dgm:pt modelId="{07A2657E-44F2-4C37-8695-820666116949}" type="pres">
      <dgm:prSet presAssocID="{C67FABC8-2A29-4FE8-8699-7BAF955263BB}" presName="level3hierChild" presStyleCnt="0"/>
      <dgm:spPr/>
    </dgm:pt>
    <dgm:pt modelId="{480C3A43-5040-4482-8FC4-258908D1D339}" type="pres">
      <dgm:prSet presAssocID="{9A9985E9-A26F-4696-86B2-15F32CD08E5A}" presName="conn2-1" presStyleLbl="parChTrans1D2" presStyleIdx="4" presStyleCnt="5"/>
      <dgm:spPr/>
    </dgm:pt>
    <dgm:pt modelId="{821ECD87-34BE-4E59-B50D-95B8E4D37047}" type="pres">
      <dgm:prSet presAssocID="{9A9985E9-A26F-4696-86B2-15F32CD08E5A}" presName="connTx" presStyleLbl="parChTrans1D2" presStyleIdx="4" presStyleCnt="5"/>
      <dgm:spPr/>
    </dgm:pt>
    <dgm:pt modelId="{A255247E-B5F9-4D81-AA9C-E2B474B63F61}" type="pres">
      <dgm:prSet presAssocID="{4CF4AD04-B3A1-44F4-9EC0-7EB458AB1DAF}" presName="root2" presStyleCnt="0"/>
      <dgm:spPr/>
    </dgm:pt>
    <dgm:pt modelId="{E6556203-93F2-4540-AB63-1F99734D729E}" type="pres">
      <dgm:prSet presAssocID="{4CF4AD04-B3A1-44F4-9EC0-7EB458AB1DAF}" presName="LevelTwoTextNode" presStyleLbl="node2" presStyleIdx="4" presStyleCnt="5" custScaleX="308289" custScaleY="68150">
        <dgm:presLayoutVars>
          <dgm:chPref val="3"/>
        </dgm:presLayoutVars>
      </dgm:prSet>
      <dgm:spPr/>
    </dgm:pt>
    <dgm:pt modelId="{E47C56D8-FD9A-4D73-A581-9C52EF9F1635}" type="pres">
      <dgm:prSet presAssocID="{4CF4AD04-B3A1-44F4-9EC0-7EB458AB1DAF}" presName="level3hierChild" presStyleCnt="0"/>
      <dgm:spPr/>
    </dgm:pt>
  </dgm:ptLst>
  <dgm:cxnLst>
    <dgm:cxn modelId="{A99DAD97-0402-458C-9B98-AF776CA8ABAE}" srcId="{8E145A4B-4166-4866-8309-85F4103685C3}" destId="{8D9D018D-9532-4281-8E2D-ED8B75EEE203}" srcOrd="0" destOrd="0" parTransId="{D222540C-FBD5-446D-8CAC-BCCBD32A0EDB}" sibTransId="{CF443844-77EB-4836-8DD6-D26A93F5A06D}"/>
    <dgm:cxn modelId="{A1D8CFD8-45B4-4A2F-AB53-88F61A0377C8}" srcId="{F00D043A-4D81-4E02-8080-E2CD42A32338}" destId="{B2073E78-AC4A-4AC7-AF8E-B7748421C662}" srcOrd="0" destOrd="0" parTransId="{3B99B107-5B3B-466A-AE48-375EC386067D}" sibTransId="{B82A50FC-82A5-4868-96DD-847164D1DB25}"/>
    <dgm:cxn modelId="{C148C6F4-66CE-485A-9A9A-CBD94E20C07D}" srcId="{160B0C31-D8EF-48D2-8B3D-A7F45102DF91}" destId="{C67FABC8-2A29-4FE8-8699-7BAF955263BB}" srcOrd="0" destOrd="0" parTransId="{0BFF8A58-6305-4574-8866-3396F8E6E736}" sibTransId="{DCDB0697-6FDE-4846-9595-3C2F1844F283}"/>
    <dgm:cxn modelId="{7DB7368B-EB4A-427D-A43A-4FC36F74DADF}" type="presOf" srcId="{0BFF8A58-6305-4574-8866-3396F8E6E736}" destId="{B41B67C3-D8D8-4787-9407-598331290209}" srcOrd="0" destOrd="0" presId="urn:microsoft.com/office/officeart/2005/8/layout/hierarchy2"/>
    <dgm:cxn modelId="{CF7716A0-54FB-4399-9360-E5133F9AE7DD}" type="presOf" srcId="{9A9985E9-A26F-4696-86B2-15F32CD08E5A}" destId="{480C3A43-5040-4482-8FC4-258908D1D339}" srcOrd="0" destOrd="0" presId="urn:microsoft.com/office/officeart/2005/8/layout/hierarchy2"/>
    <dgm:cxn modelId="{AB8E653A-A74C-4945-B3DE-526E2210AD19}" type="presOf" srcId="{3E3CBB3A-4767-4812-838C-407904A9EAFE}" destId="{7CC369B4-DF77-4CAC-B7F7-617E93597EDA}" srcOrd="1" destOrd="0" presId="urn:microsoft.com/office/officeart/2005/8/layout/hierarchy2"/>
    <dgm:cxn modelId="{B64395DA-0F08-42F1-9824-1B7FDBD5735C}" type="presOf" srcId="{9B3D4A39-C230-4DC2-B4AE-F9198CC589EF}" destId="{4D718959-B2FF-4446-99F3-8724FBA52D09}" srcOrd="0" destOrd="0" presId="urn:microsoft.com/office/officeart/2005/8/layout/hierarchy2"/>
    <dgm:cxn modelId="{5A2984A6-7796-4C20-AB14-DE94A5D65D0E}" type="presOf" srcId="{7D6C1E8D-94B6-4ED7-A568-86694481BD8F}" destId="{EF708C02-3005-4E35-B658-296D06F062CB}" srcOrd="0" destOrd="0" presId="urn:microsoft.com/office/officeart/2005/8/layout/hierarchy2"/>
    <dgm:cxn modelId="{A39E5252-7B62-4BC0-9750-3A1430D81CD2}" type="presOf" srcId="{4421324B-9C19-4DFF-A7D6-C21EF80E1B75}" destId="{5532E813-47CD-49D7-A022-AF1C16198932}" srcOrd="0" destOrd="0" presId="urn:microsoft.com/office/officeart/2005/8/layout/hierarchy2"/>
    <dgm:cxn modelId="{1F420EE8-B782-486A-A6AB-21903CB93422}" type="presOf" srcId="{7D6C1E8D-94B6-4ED7-A568-86694481BD8F}" destId="{3C26DF4B-8C86-4B6B-8BA8-C71043F54812}" srcOrd="1" destOrd="0" presId="urn:microsoft.com/office/officeart/2005/8/layout/hierarchy2"/>
    <dgm:cxn modelId="{D337840A-DF18-4CE1-AABE-13A0A8086F71}" type="presOf" srcId="{F00D043A-4D81-4E02-8080-E2CD42A32338}" destId="{CC505CF5-92FD-4E82-B08E-0F11B8B77448}" srcOrd="0" destOrd="0" presId="urn:microsoft.com/office/officeart/2005/8/layout/hierarchy2"/>
    <dgm:cxn modelId="{DF048DBC-3C17-4CC2-B038-E91BA7309FA8}" srcId="{8F637E1F-F09C-42B4-8971-BDECF366B2E1}" destId="{ECF73A8F-3CDB-4439-A3BC-A1C2DFE96836}" srcOrd="0" destOrd="0" parTransId="{4FE9BB8D-B0D7-412B-9DAE-3BF3ACDDE071}" sibTransId="{80AC3449-4898-48FE-90EE-C7F8175C2038}"/>
    <dgm:cxn modelId="{D2372BEC-E7E7-46AC-B26E-1723B0F8E850}" type="presOf" srcId="{8F637E1F-F09C-42B4-8971-BDECF366B2E1}" destId="{87476F2C-80C5-4888-A42F-B1A183DA2FA2}" srcOrd="0" destOrd="0" presId="urn:microsoft.com/office/officeart/2005/8/layout/hierarchy2"/>
    <dgm:cxn modelId="{A3B9801B-7953-4D37-9233-F2332B1CCDDA}" srcId="{F00D043A-4D81-4E02-8080-E2CD42A32338}" destId="{8E145A4B-4166-4866-8309-85F4103685C3}" srcOrd="1" destOrd="0" parTransId="{39240133-6619-44F9-AB04-96B6D023B8F7}" sibTransId="{7AF2F284-7AB1-498F-A097-DFA6ACA4A0EB}"/>
    <dgm:cxn modelId="{E2019933-547F-4493-A4A8-38735D5215ED}" type="presOf" srcId="{8D9D018D-9532-4281-8E2D-ED8B75EEE203}" destId="{9F9B1AA4-C0F1-430B-AF34-DCCB234F655B}" srcOrd="0" destOrd="0" presId="urn:microsoft.com/office/officeart/2005/8/layout/hierarchy2"/>
    <dgm:cxn modelId="{044A9F58-0AC3-4D47-9798-81F279E36928}" type="presOf" srcId="{A6EA5E43-5521-4197-813D-3EF2F546C2CD}" destId="{1EEDCAFC-A899-4A87-B045-6739C762C5C6}" srcOrd="0" destOrd="0" presId="urn:microsoft.com/office/officeart/2005/8/layout/hierarchy2"/>
    <dgm:cxn modelId="{E46DAB43-8F52-4352-BDF9-7698F0C22FC9}" type="presOf" srcId="{ECF73A8F-3CDB-4439-A3BC-A1C2DFE96836}" destId="{D1D38985-0C21-43F1-B7CD-E76C8DDA0B5A}" srcOrd="0" destOrd="0" presId="urn:microsoft.com/office/officeart/2005/8/layout/hierarchy2"/>
    <dgm:cxn modelId="{4DBA782C-5D17-41BA-8BD1-26286D5A2F52}" srcId="{32371A6B-4A43-4676-840E-75D08B59F08D}" destId="{C44623DA-69DC-4C38-AD3B-A63DBBC6B49A}" srcOrd="0" destOrd="0" parTransId="{4421324B-9C19-4DFF-A7D6-C21EF80E1B75}" sibTransId="{801B534E-4BC2-4BE5-85B2-8D60589E887D}"/>
    <dgm:cxn modelId="{01FE0DFD-DAEA-447A-BC29-3A9FFB2929A9}" type="presOf" srcId="{4FE9BB8D-B0D7-412B-9DAE-3BF3ACDDE071}" destId="{0935BDB5-3148-4DB9-AEC2-9AC8ADA68B26}" srcOrd="1" destOrd="0" presId="urn:microsoft.com/office/officeart/2005/8/layout/hierarchy2"/>
    <dgm:cxn modelId="{1075BC00-69F7-4767-82F3-476603435500}" srcId="{8D9D018D-9532-4281-8E2D-ED8B75EEE203}" destId="{32371A6B-4A43-4676-840E-75D08B59F08D}" srcOrd="0" destOrd="0" parTransId="{7D6C1E8D-94B6-4ED7-A568-86694481BD8F}" sibTransId="{D0288DE7-D701-4F9A-817B-36741498872D}"/>
    <dgm:cxn modelId="{967E363C-63E1-4A1C-98CA-9D6AE62F733A}" type="presOf" srcId="{3E3CBB3A-4767-4812-838C-407904A9EAFE}" destId="{4E96B0DE-FA4D-44A7-B7DB-028545A5DAB6}" srcOrd="0" destOrd="0" presId="urn:microsoft.com/office/officeart/2005/8/layout/hierarchy2"/>
    <dgm:cxn modelId="{30850C23-F2A2-4E3A-B989-AF5B1DAE3A7F}" type="presOf" srcId="{87C4D7D5-246E-4747-A480-90679523C08B}" destId="{D07343BF-2EB3-4C69-B896-3BFC4F7F3889}" srcOrd="0" destOrd="0" presId="urn:microsoft.com/office/officeart/2005/8/layout/hierarchy2"/>
    <dgm:cxn modelId="{D41A25D9-CC51-43BD-A17F-9ADE6E096F6E}" type="presOf" srcId="{8E16E58A-9052-4AEE-9BC1-A9FA5650320D}" destId="{8BE1F9AF-917E-466C-9C3A-4B904D77EEF6}" srcOrd="1" destOrd="0" presId="urn:microsoft.com/office/officeart/2005/8/layout/hierarchy2"/>
    <dgm:cxn modelId="{D641477F-1B49-4984-8C74-FB82CC2F609A}" type="presOf" srcId="{0BFF8A58-6305-4574-8866-3396F8E6E736}" destId="{FD57386F-F3B5-4A44-BD7D-8F713D31ED8A}" srcOrd="1" destOrd="0" presId="urn:microsoft.com/office/officeart/2005/8/layout/hierarchy2"/>
    <dgm:cxn modelId="{3A16C7BD-0C5E-4506-B5CE-46B63F722865}" type="presOf" srcId="{4421324B-9C19-4DFF-A7D6-C21EF80E1B75}" destId="{FA65B72D-3E41-4700-B70F-260248E1F044}" srcOrd="1" destOrd="0" presId="urn:microsoft.com/office/officeart/2005/8/layout/hierarchy2"/>
    <dgm:cxn modelId="{6391ECBF-B410-4177-8C7B-19AFC9616341}" srcId="{AF516284-9098-4AA8-81A7-B46933340BCE}" destId="{FF05485D-0E4E-4B39-B313-FF040DEBE39B}" srcOrd="0" destOrd="0" parTransId="{A6EA5E43-5521-4197-813D-3EF2F546C2CD}" sibTransId="{9E605F6B-6734-440E-A2E0-FF5BE22606C9}"/>
    <dgm:cxn modelId="{EB77BEF1-8248-46AF-B65C-69E52043DAD0}" type="presOf" srcId="{9A9985E9-A26F-4696-86B2-15F32CD08E5A}" destId="{821ECD87-34BE-4E59-B50D-95B8E4D37047}" srcOrd="1" destOrd="0" presId="urn:microsoft.com/office/officeart/2005/8/layout/hierarchy2"/>
    <dgm:cxn modelId="{FA972253-7CAD-4969-A4C5-BB8B19EFDF70}" type="presOf" srcId="{D222540C-FBD5-446D-8CAC-BCCBD32A0EDB}" destId="{BBD90B64-5598-4297-BC61-E103180B3B5B}" srcOrd="1" destOrd="0" presId="urn:microsoft.com/office/officeart/2005/8/layout/hierarchy2"/>
    <dgm:cxn modelId="{CEE18547-50BF-4C6A-96AC-0DF0E8F58E0E}" type="presOf" srcId="{8E16E58A-9052-4AEE-9BC1-A9FA5650320D}" destId="{67E2388B-2605-482F-884F-53CE300ABA2D}" srcOrd="0" destOrd="0" presId="urn:microsoft.com/office/officeart/2005/8/layout/hierarchy2"/>
    <dgm:cxn modelId="{61514D3B-F16F-41AC-A276-74FD89149285}" type="presOf" srcId="{160B0C31-D8EF-48D2-8B3D-A7F45102DF91}" destId="{226B45E4-4815-41BA-8737-FB69A84D7884}" srcOrd="0" destOrd="0" presId="urn:microsoft.com/office/officeart/2005/8/layout/hierarchy2"/>
    <dgm:cxn modelId="{244D4B56-1332-427F-8877-5CD58EF415BB}" type="presOf" srcId="{A6EA5E43-5521-4197-813D-3EF2F546C2CD}" destId="{2B51E5A8-5ACA-4AB8-81EB-EBE8B5084640}" srcOrd="1" destOrd="0" presId="urn:microsoft.com/office/officeart/2005/8/layout/hierarchy2"/>
    <dgm:cxn modelId="{AFBDCA1E-2355-4AC4-B9B2-2138DD71CB08}" type="presOf" srcId="{B2073E78-AC4A-4AC7-AF8E-B7748421C662}" destId="{DA50E43F-20EA-423B-A6D2-455B9E3B8009}" srcOrd="0" destOrd="0" presId="urn:microsoft.com/office/officeart/2005/8/layout/hierarchy2"/>
    <dgm:cxn modelId="{70374BB2-68E6-42F1-B6B5-8ADCE83E3746}" srcId="{D6207E1A-6BB7-438E-94FC-E36AE873E498}" destId="{AF516284-9098-4AA8-81A7-B46933340BCE}" srcOrd="0" destOrd="0" parTransId="{E96EDBC2-3AFF-4FAC-ABBB-62A74C0CB46A}" sibTransId="{82C99998-DFAB-49F1-855F-A5826597C2A5}"/>
    <dgm:cxn modelId="{0C940F14-D9F0-44BF-8A0A-641E9033E788}" type="presOf" srcId="{C67FABC8-2A29-4FE8-8699-7BAF955263BB}" destId="{8A459739-D6FC-45AF-BB13-C4580D10B809}" srcOrd="0" destOrd="0" presId="urn:microsoft.com/office/officeart/2005/8/layout/hierarchy2"/>
    <dgm:cxn modelId="{F1AC89A9-F481-4069-81A8-3F24CA8BD490}" type="presOf" srcId="{FF05485D-0E4E-4B39-B313-FF040DEBE39B}" destId="{BC5C94FC-3D19-4DE1-A396-2BBD5159668B}" srcOrd="0" destOrd="0" presId="urn:microsoft.com/office/officeart/2005/8/layout/hierarchy2"/>
    <dgm:cxn modelId="{94DE59B2-62AD-48B2-80BA-1C6E69A97DB4}" srcId="{F00D043A-4D81-4E02-8080-E2CD42A32338}" destId="{8F637E1F-F09C-42B4-8971-BDECF366B2E1}" srcOrd="2" destOrd="0" parTransId="{E2B74F24-848F-464F-9192-BCA49F12CDF8}" sibTransId="{D51DC01A-C1C4-4D5F-9D7F-812E88647674}"/>
    <dgm:cxn modelId="{CA0ED97E-3354-4B83-900C-03D9CDB8518C}" type="presOf" srcId="{C44623DA-69DC-4C38-AD3B-A63DBBC6B49A}" destId="{4045B10B-4566-43BD-94F4-754E4CE68CB0}" srcOrd="0" destOrd="0" presId="urn:microsoft.com/office/officeart/2005/8/layout/hierarchy2"/>
    <dgm:cxn modelId="{275B9BF3-63B4-49F6-83FB-5ED07105FF1A}" srcId="{8E145A4B-4166-4866-8309-85F4103685C3}" destId="{87C4D7D5-246E-4747-A480-90679523C08B}" srcOrd="1" destOrd="0" parTransId="{3E3CBB3A-4767-4812-838C-407904A9EAFE}" sibTransId="{6E69F44E-19E4-400F-9D62-755492C4D2E6}"/>
    <dgm:cxn modelId="{5D05A903-D4C5-42B4-85D1-4BC25A46FF53}" srcId="{8F637E1F-F09C-42B4-8971-BDECF366B2E1}" destId="{4CF4AD04-B3A1-44F4-9EC0-7EB458AB1DAF}" srcOrd="2" destOrd="0" parTransId="{9A9985E9-A26F-4696-86B2-15F32CD08E5A}" sibTransId="{715A5A7A-5A70-4E44-A1E6-54F5C3443167}"/>
    <dgm:cxn modelId="{7D1006B7-EDF0-4623-9D5D-511F2F4FE327}" type="presOf" srcId="{E96EDBC2-3AFF-4FAC-ABBB-62A74C0CB46A}" destId="{AE0FA734-F22A-4A2B-870E-84828AFB7D04}" srcOrd="1" destOrd="0" presId="urn:microsoft.com/office/officeart/2005/8/layout/hierarchy2"/>
    <dgm:cxn modelId="{32AEEB9A-5789-4D40-A878-4649720EF2B3}" type="presOf" srcId="{D222540C-FBD5-446D-8CAC-BCCBD32A0EDB}" destId="{D33745F2-67FA-4E30-AECB-5AF0CF42FCDA}" srcOrd="0" destOrd="0" presId="urn:microsoft.com/office/officeart/2005/8/layout/hierarchy2"/>
    <dgm:cxn modelId="{CF6C3BB3-CF7D-4A79-97E2-60C710065687}" type="presOf" srcId="{4CF4AD04-B3A1-44F4-9EC0-7EB458AB1DAF}" destId="{E6556203-93F2-4540-AB63-1F99734D729E}" srcOrd="0" destOrd="0" presId="urn:microsoft.com/office/officeart/2005/8/layout/hierarchy2"/>
    <dgm:cxn modelId="{17433A9A-FA98-416F-94AF-F2C856352580}" type="presOf" srcId="{E96EDBC2-3AFF-4FAC-ABBB-62A74C0CB46A}" destId="{E525A4DA-1905-4012-8BCD-0D187582FB49}" srcOrd="0" destOrd="0" presId="urn:microsoft.com/office/officeart/2005/8/layout/hierarchy2"/>
    <dgm:cxn modelId="{76BFD9BF-EC7C-4727-BE0F-E0882E4918FB}" srcId="{8F637E1F-F09C-42B4-8971-BDECF366B2E1}" destId="{160B0C31-D8EF-48D2-8B3D-A7F45102DF91}" srcOrd="1" destOrd="0" parTransId="{8E16E58A-9052-4AEE-9BC1-A9FA5650320D}" sibTransId="{EFA7A8FA-CB49-46EC-B320-A2CACB377C99}"/>
    <dgm:cxn modelId="{C9D21028-49E7-4864-A1C0-F6242E3E30D1}" type="presOf" srcId="{D6207E1A-6BB7-438E-94FC-E36AE873E498}" destId="{AF258C8C-0194-417C-9A89-608B240D8454}" srcOrd="0" destOrd="0" presId="urn:microsoft.com/office/officeart/2005/8/layout/hierarchy2"/>
    <dgm:cxn modelId="{6543B8BD-79C1-437C-A914-A3AB18091FA0}" type="presOf" srcId="{32371A6B-4A43-4676-840E-75D08B59F08D}" destId="{1B176F70-3B84-432F-978E-ADFE34A40620}" srcOrd="0" destOrd="0" presId="urn:microsoft.com/office/officeart/2005/8/layout/hierarchy2"/>
    <dgm:cxn modelId="{138C0492-A496-4399-8B7B-8B645F8979AE}" type="presOf" srcId="{4FE9BB8D-B0D7-412B-9DAE-3BF3ACDDE071}" destId="{943174E4-65C9-4EE0-9822-5AFC63C699F5}" srcOrd="0" destOrd="0" presId="urn:microsoft.com/office/officeart/2005/8/layout/hierarchy2"/>
    <dgm:cxn modelId="{AAC42887-062D-480B-BC34-A4288821F7F1}" srcId="{87C4D7D5-246E-4747-A480-90679523C08B}" destId="{D6207E1A-6BB7-438E-94FC-E36AE873E498}" srcOrd="0" destOrd="0" parTransId="{9B3D4A39-C230-4DC2-B4AE-F9198CC589EF}" sibTransId="{675108FF-0DC9-49A9-9A5D-152CA357819E}"/>
    <dgm:cxn modelId="{9BBF5052-28C5-44E6-81FC-18DCCE0BD34E}" type="presOf" srcId="{9B3D4A39-C230-4DC2-B4AE-F9198CC589EF}" destId="{4CF8EC2B-F669-4365-AAA3-F075C7CDFEFD}" srcOrd="1" destOrd="0" presId="urn:microsoft.com/office/officeart/2005/8/layout/hierarchy2"/>
    <dgm:cxn modelId="{27737A2F-1A18-40C3-822B-4D9755E9D002}" type="presOf" srcId="{8E145A4B-4166-4866-8309-85F4103685C3}" destId="{97F67884-E452-4FA0-9498-233AE3DDB343}" srcOrd="0" destOrd="0" presId="urn:microsoft.com/office/officeart/2005/8/layout/hierarchy2"/>
    <dgm:cxn modelId="{DD50716E-F62B-4F61-9522-16CDE4670CB1}" type="presOf" srcId="{AF516284-9098-4AA8-81A7-B46933340BCE}" destId="{F92A4C55-8FE0-4AF0-B280-B0353A46CB55}" srcOrd="0" destOrd="0" presId="urn:microsoft.com/office/officeart/2005/8/layout/hierarchy2"/>
    <dgm:cxn modelId="{0CA2FEEA-B678-4D22-B5F6-954209EE07DD}" type="presParOf" srcId="{CC505CF5-92FD-4E82-B08E-0F11B8B77448}" destId="{286A7FC7-68B3-4EEF-BEA8-81C2BAF0BD83}" srcOrd="0" destOrd="0" presId="urn:microsoft.com/office/officeart/2005/8/layout/hierarchy2"/>
    <dgm:cxn modelId="{66994697-96EA-4E71-8B54-2114EE3ABAF8}" type="presParOf" srcId="{286A7FC7-68B3-4EEF-BEA8-81C2BAF0BD83}" destId="{DA50E43F-20EA-423B-A6D2-455B9E3B8009}" srcOrd="0" destOrd="0" presId="urn:microsoft.com/office/officeart/2005/8/layout/hierarchy2"/>
    <dgm:cxn modelId="{C603A9D5-2BE7-4BAE-9170-33D325A6B21A}" type="presParOf" srcId="{286A7FC7-68B3-4EEF-BEA8-81C2BAF0BD83}" destId="{F6F7F8E0-C6C6-410C-B2BF-E29CF196A845}" srcOrd="1" destOrd="0" presId="urn:microsoft.com/office/officeart/2005/8/layout/hierarchy2"/>
    <dgm:cxn modelId="{B14433E1-E16D-4B70-BBA9-24DCFE07EEB9}" type="presParOf" srcId="{CC505CF5-92FD-4E82-B08E-0F11B8B77448}" destId="{D99FD57B-0829-4E9B-9CDF-77C4904B9329}" srcOrd="1" destOrd="0" presId="urn:microsoft.com/office/officeart/2005/8/layout/hierarchy2"/>
    <dgm:cxn modelId="{598E9853-759D-4FB4-8284-1B33260950E4}" type="presParOf" srcId="{D99FD57B-0829-4E9B-9CDF-77C4904B9329}" destId="{97F67884-E452-4FA0-9498-233AE3DDB343}" srcOrd="0" destOrd="0" presId="urn:microsoft.com/office/officeart/2005/8/layout/hierarchy2"/>
    <dgm:cxn modelId="{AB2E967B-3492-41ED-AC8D-8CD492498FFD}" type="presParOf" srcId="{D99FD57B-0829-4E9B-9CDF-77C4904B9329}" destId="{410B32FB-E521-4210-9769-CE50A111E342}" srcOrd="1" destOrd="0" presId="urn:microsoft.com/office/officeart/2005/8/layout/hierarchy2"/>
    <dgm:cxn modelId="{261377A9-3AB1-4150-8060-4425895C830B}" type="presParOf" srcId="{410B32FB-E521-4210-9769-CE50A111E342}" destId="{D33745F2-67FA-4E30-AECB-5AF0CF42FCDA}" srcOrd="0" destOrd="0" presId="urn:microsoft.com/office/officeart/2005/8/layout/hierarchy2"/>
    <dgm:cxn modelId="{00FF17CF-6C79-4B8D-BE3B-2923C08768BB}" type="presParOf" srcId="{D33745F2-67FA-4E30-AECB-5AF0CF42FCDA}" destId="{BBD90B64-5598-4297-BC61-E103180B3B5B}" srcOrd="0" destOrd="0" presId="urn:microsoft.com/office/officeart/2005/8/layout/hierarchy2"/>
    <dgm:cxn modelId="{72CCEB28-3DED-467D-A1B4-20F08B1DB1B9}" type="presParOf" srcId="{410B32FB-E521-4210-9769-CE50A111E342}" destId="{E6B23909-26C7-42F2-9636-9A327CFCB01A}" srcOrd="1" destOrd="0" presId="urn:microsoft.com/office/officeart/2005/8/layout/hierarchy2"/>
    <dgm:cxn modelId="{AD0F0B18-A91E-4E0A-94E7-4024A25E0211}" type="presParOf" srcId="{E6B23909-26C7-42F2-9636-9A327CFCB01A}" destId="{9F9B1AA4-C0F1-430B-AF34-DCCB234F655B}" srcOrd="0" destOrd="0" presId="urn:microsoft.com/office/officeart/2005/8/layout/hierarchy2"/>
    <dgm:cxn modelId="{34EA8808-083A-4B3C-9A3E-3ED94A3D05A0}" type="presParOf" srcId="{E6B23909-26C7-42F2-9636-9A327CFCB01A}" destId="{4962E05A-7E5B-44FF-8692-C61B91838675}" srcOrd="1" destOrd="0" presId="urn:microsoft.com/office/officeart/2005/8/layout/hierarchy2"/>
    <dgm:cxn modelId="{D13505CD-73D6-4BB3-9940-5CBA6EBF14A3}" type="presParOf" srcId="{4962E05A-7E5B-44FF-8692-C61B91838675}" destId="{EF708C02-3005-4E35-B658-296D06F062CB}" srcOrd="0" destOrd="0" presId="urn:microsoft.com/office/officeart/2005/8/layout/hierarchy2"/>
    <dgm:cxn modelId="{0F110221-3DC8-414E-9DD8-6D8570C7083E}" type="presParOf" srcId="{EF708C02-3005-4E35-B658-296D06F062CB}" destId="{3C26DF4B-8C86-4B6B-8BA8-C71043F54812}" srcOrd="0" destOrd="0" presId="urn:microsoft.com/office/officeart/2005/8/layout/hierarchy2"/>
    <dgm:cxn modelId="{4100B3D5-88D3-4D29-B4AE-555673B5D41E}" type="presParOf" srcId="{4962E05A-7E5B-44FF-8692-C61B91838675}" destId="{2C4F3E0E-0E69-4E95-A629-1B47A96E98FF}" srcOrd="1" destOrd="0" presId="urn:microsoft.com/office/officeart/2005/8/layout/hierarchy2"/>
    <dgm:cxn modelId="{0E5F412D-9F4C-467F-BAE0-836F670AD3D7}" type="presParOf" srcId="{2C4F3E0E-0E69-4E95-A629-1B47A96E98FF}" destId="{1B176F70-3B84-432F-978E-ADFE34A40620}" srcOrd="0" destOrd="0" presId="urn:microsoft.com/office/officeart/2005/8/layout/hierarchy2"/>
    <dgm:cxn modelId="{BCC9EC69-58B7-4FFB-B194-E0E274CB2C87}" type="presParOf" srcId="{2C4F3E0E-0E69-4E95-A629-1B47A96E98FF}" destId="{3B5C8F5E-A49B-4B3E-B770-6910A58FF472}" srcOrd="1" destOrd="0" presId="urn:microsoft.com/office/officeart/2005/8/layout/hierarchy2"/>
    <dgm:cxn modelId="{0E903436-DA24-4D20-AADE-BA28484CA733}" type="presParOf" srcId="{3B5C8F5E-A49B-4B3E-B770-6910A58FF472}" destId="{5532E813-47CD-49D7-A022-AF1C16198932}" srcOrd="0" destOrd="0" presId="urn:microsoft.com/office/officeart/2005/8/layout/hierarchy2"/>
    <dgm:cxn modelId="{0FEA25DE-4508-4E61-8B9D-F2B4684BDFAF}" type="presParOf" srcId="{5532E813-47CD-49D7-A022-AF1C16198932}" destId="{FA65B72D-3E41-4700-B70F-260248E1F044}" srcOrd="0" destOrd="0" presId="urn:microsoft.com/office/officeart/2005/8/layout/hierarchy2"/>
    <dgm:cxn modelId="{FBCBA8B0-1AAA-451E-8920-C2AC7FF81D95}" type="presParOf" srcId="{3B5C8F5E-A49B-4B3E-B770-6910A58FF472}" destId="{70F011B3-0743-4729-8D17-67B62E7B0452}" srcOrd="1" destOrd="0" presId="urn:microsoft.com/office/officeart/2005/8/layout/hierarchy2"/>
    <dgm:cxn modelId="{85F225C0-031D-4086-9589-F6ADD64E3892}" type="presParOf" srcId="{70F011B3-0743-4729-8D17-67B62E7B0452}" destId="{4045B10B-4566-43BD-94F4-754E4CE68CB0}" srcOrd="0" destOrd="0" presId="urn:microsoft.com/office/officeart/2005/8/layout/hierarchy2"/>
    <dgm:cxn modelId="{B7083E12-748D-4E8D-A243-D85AB88DB442}" type="presParOf" srcId="{70F011B3-0743-4729-8D17-67B62E7B0452}" destId="{A7389180-0849-4AE7-96D1-A9AA2087E41C}" srcOrd="1" destOrd="0" presId="urn:microsoft.com/office/officeart/2005/8/layout/hierarchy2"/>
    <dgm:cxn modelId="{941BB407-FE61-4452-930B-F33AC197C4CD}" type="presParOf" srcId="{410B32FB-E521-4210-9769-CE50A111E342}" destId="{4E96B0DE-FA4D-44A7-B7DB-028545A5DAB6}" srcOrd="2" destOrd="0" presId="urn:microsoft.com/office/officeart/2005/8/layout/hierarchy2"/>
    <dgm:cxn modelId="{0DF82ED2-16D6-46B9-9494-FDCE006DF2F1}" type="presParOf" srcId="{4E96B0DE-FA4D-44A7-B7DB-028545A5DAB6}" destId="{7CC369B4-DF77-4CAC-B7F7-617E93597EDA}" srcOrd="0" destOrd="0" presId="urn:microsoft.com/office/officeart/2005/8/layout/hierarchy2"/>
    <dgm:cxn modelId="{5B2C8B23-A4A5-4E68-AB20-76B880288226}" type="presParOf" srcId="{410B32FB-E521-4210-9769-CE50A111E342}" destId="{AA08976C-9116-4A31-86ED-F7F927CCFB47}" srcOrd="3" destOrd="0" presId="urn:microsoft.com/office/officeart/2005/8/layout/hierarchy2"/>
    <dgm:cxn modelId="{4F51C70E-97D2-4AA0-B3E8-5E5CC0495930}" type="presParOf" srcId="{AA08976C-9116-4A31-86ED-F7F927CCFB47}" destId="{D07343BF-2EB3-4C69-B896-3BFC4F7F3889}" srcOrd="0" destOrd="0" presId="urn:microsoft.com/office/officeart/2005/8/layout/hierarchy2"/>
    <dgm:cxn modelId="{105483E3-C88F-4E1D-AF44-6B6D4AEFAD5E}" type="presParOf" srcId="{AA08976C-9116-4A31-86ED-F7F927CCFB47}" destId="{AC77799D-C813-4C08-8031-49FA08355FDC}" srcOrd="1" destOrd="0" presId="urn:microsoft.com/office/officeart/2005/8/layout/hierarchy2"/>
    <dgm:cxn modelId="{78FF5CF8-CB25-4E90-B275-60F00B6BABA3}" type="presParOf" srcId="{AC77799D-C813-4C08-8031-49FA08355FDC}" destId="{4D718959-B2FF-4446-99F3-8724FBA52D09}" srcOrd="0" destOrd="0" presId="urn:microsoft.com/office/officeart/2005/8/layout/hierarchy2"/>
    <dgm:cxn modelId="{E1EB4853-B999-492E-958F-BD02851763AA}" type="presParOf" srcId="{4D718959-B2FF-4446-99F3-8724FBA52D09}" destId="{4CF8EC2B-F669-4365-AAA3-F075C7CDFEFD}" srcOrd="0" destOrd="0" presId="urn:microsoft.com/office/officeart/2005/8/layout/hierarchy2"/>
    <dgm:cxn modelId="{4A819099-C756-4EBB-B0C5-B0ABC301ED4A}" type="presParOf" srcId="{AC77799D-C813-4C08-8031-49FA08355FDC}" destId="{031CB28F-B524-4EBC-984B-8DBDCCC886DC}" srcOrd="1" destOrd="0" presId="urn:microsoft.com/office/officeart/2005/8/layout/hierarchy2"/>
    <dgm:cxn modelId="{42145A25-DF88-4C12-B0D2-FECC216C5D89}" type="presParOf" srcId="{031CB28F-B524-4EBC-984B-8DBDCCC886DC}" destId="{AF258C8C-0194-417C-9A89-608B240D8454}" srcOrd="0" destOrd="0" presId="urn:microsoft.com/office/officeart/2005/8/layout/hierarchy2"/>
    <dgm:cxn modelId="{62C16207-6457-471B-9216-2DD1E1252288}" type="presParOf" srcId="{031CB28F-B524-4EBC-984B-8DBDCCC886DC}" destId="{FF23C522-6C58-4125-AE29-7CD06A2C262F}" srcOrd="1" destOrd="0" presId="urn:microsoft.com/office/officeart/2005/8/layout/hierarchy2"/>
    <dgm:cxn modelId="{619BD122-5681-4A96-AB2B-FCC129F4C552}" type="presParOf" srcId="{FF23C522-6C58-4125-AE29-7CD06A2C262F}" destId="{E525A4DA-1905-4012-8BCD-0D187582FB49}" srcOrd="0" destOrd="0" presId="urn:microsoft.com/office/officeart/2005/8/layout/hierarchy2"/>
    <dgm:cxn modelId="{6536B5FA-F15B-4CB5-8EFC-47CFCBB50A29}" type="presParOf" srcId="{E525A4DA-1905-4012-8BCD-0D187582FB49}" destId="{AE0FA734-F22A-4A2B-870E-84828AFB7D04}" srcOrd="0" destOrd="0" presId="urn:microsoft.com/office/officeart/2005/8/layout/hierarchy2"/>
    <dgm:cxn modelId="{161C1669-8406-4053-8565-DF33FEAA5682}" type="presParOf" srcId="{FF23C522-6C58-4125-AE29-7CD06A2C262F}" destId="{F20FB1F2-5916-4419-95F9-1C21A8B0E2B2}" srcOrd="1" destOrd="0" presId="urn:microsoft.com/office/officeart/2005/8/layout/hierarchy2"/>
    <dgm:cxn modelId="{0CC58408-D5E8-4C02-9823-0DC95C9B79C3}" type="presParOf" srcId="{F20FB1F2-5916-4419-95F9-1C21A8B0E2B2}" destId="{F92A4C55-8FE0-4AF0-B280-B0353A46CB55}" srcOrd="0" destOrd="0" presId="urn:microsoft.com/office/officeart/2005/8/layout/hierarchy2"/>
    <dgm:cxn modelId="{F3EDF0C9-C2BF-4B29-99B5-5D2351B8F2B1}" type="presParOf" srcId="{F20FB1F2-5916-4419-95F9-1C21A8B0E2B2}" destId="{02F70F22-6CF6-44A5-9FED-741C590259F4}" srcOrd="1" destOrd="0" presId="urn:microsoft.com/office/officeart/2005/8/layout/hierarchy2"/>
    <dgm:cxn modelId="{D61D04BE-2312-45FE-B4A8-E47FFFE79416}" type="presParOf" srcId="{02F70F22-6CF6-44A5-9FED-741C590259F4}" destId="{1EEDCAFC-A899-4A87-B045-6739C762C5C6}" srcOrd="0" destOrd="0" presId="urn:microsoft.com/office/officeart/2005/8/layout/hierarchy2"/>
    <dgm:cxn modelId="{55C04C88-D884-4DE6-B226-1B3BACD96AF9}" type="presParOf" srcId="{1EEDCAFC-A899-4A87-B045-6739C762C5C6}" destId="{2B51E5A8-5ACA-4AB8-81EB-EBE8B5084640}" srcOrd="0" destOrd="0" presId="urn:microsoft.com/office/officeart/2005/8/layout/hierarchy2"/>
    <dgm:cxn modelId="{D3AC0640-C60E-4D45-A444-2FBFAA3B170F}" type="presParOf" srcId="{02F70F22-6CF6-44A5-9FED-741C590259F4}" destId="{56770B49-EB44-4BFC-BCEE-199322913521}" srcOrd="1" destOrd="0" presId="urn:microsoft.com/office/officeart/2005/8/layout/hierarchy2"/>
    <dgm:cxn modelId="{0CCCD777-6343-4856-97A6-DD492D796B1E}" type="presParOf" srcId="{56770B49-EB44-4BFC-BCEE-199322913521}" destId="{BC5C94FC-3D19-4DE1-A396-2BBD5159668B}" srcOrd="0" destOrd="0" presId="urn:microsoft.com/office/officeart/2005/8/layout/hierarchy2"/>
    <dgm:cxn modelId="{0EDE0359-B242-4629-9FC6-047487ED0CEF}" type="presParOf" srcId="{56770B49-EB44-4BFC-BCEE-199322913521}" destId="{26552DA3-412D-49F3-A6F5-837A3FD535C8}" srcOrd="1" destOrd="0" presId="urn:microsoft.com/office/officeart/2005/8/layout/hierarchy2"/>
    <dgm:cxn modelId="{B51EF3CB-0A16-41F6-805F-94404DEF0E15}" type="presParOf" srcId="{CC505CF5-92FD-4E82-B08E-0F11B8B77448}" destId="{6A95766E-BAC7-47BD-9B43-E4E7EF0689C1}" srcOrd="2" destOrd="0" presId="urn:microsoft.com/office/officeart/2005/8/layout/hierarchy2"/>
    <dgm:cxn modelId="{6216576A-5AD2-4C4C-BA16-9F15A6132F29}" type="presParOf" srcId="{6A95766E-BAC7-47BD-9B43-E4E7EF0689C1}" destId="{87476F2C-80C5-4888-A42F-B1A183DA2FA2}" srcOrd="0" destOrd="0" presId="urn:microsoft.com/office/officeart/2005/8/layout/hierarchy2"/>
    <dgm:cxn modelId="{B44C91DF-D6A8-4DF9-B4CB-98C258CAEAC7}" type="presParOf" srcId="{6A95766E-BAC7-47BD-9B43-E4E7EF0689C1}" destId="{5FF764C9-6ED3-4F29-A92F-ECA06AECEF7D}" srcOrd="1" destOrd="0" presId="urn:microsoft.com/office/officeart/2005/8/layout/hierarchy2"/>
    <dgm:cxn modelId="{45399B48-C387-4080-80AF-14CE81500E95}" type="presParOf" srcId="{5FF764C9-6ED3-4F29-A92F-ECA06AECEF7D}" destId="{943174E4-65C9-4EE0-9822-5AFC63C699F5}" srcOrd="0" destOrd="0" presId="urn:microsoft.com/office/officeart/2005/8/layout/hierarchy2"/>
    <dgm:cxn modelId="{A73826EF-5D03-4621-A8C0-BB810085E0F4}" type="presParOf" srcId="{943174E4-65C9-4EE0-9822-5AFC63C699F5}" destId="{0935BDB5-3148-4DB9-AEC2-9AC8ADA68B26}" srcOrd="0" destOrd="0" presId="urn:microsoft.com/office/officeart/2005/8/layout/hierarchy2"/>
    <dgm:cxn modelId="{7AF90534-1CF4-4CBD-B957-B2E29E2617E8}" type="presParOf" srcId="{5FF764C9-6ED3-4F29-A92F-ECA06AECEF7D}" destId="{8B18E7C6-B59A-45C0-8EB9-8EE3D981B53B}" srcOrd="1" destOrd="0" presId="urn:microsoft.com/office/officeart/2005/8/layout/hierarchy2"/>
    <dgm:cxn modelId="{BACCA28F-0085-4B52-B5CF-5BBF0A34DABC}" type="presParOf" srcId="{8B18E7C6-B59A-45C0-8EB9-8EE3D981B53B}" destId="{D1D38985-0C21-43F1-B7CD-E76C8DDA0B5A}" srcOrd="0" destOrd="0" presId="urn:microsoft.com/office/officeart/2005/8/layout/hierarchy2"/>
    <dgm:cxn modelId="{955B8213-F734-4DE9-BC16-F89F1993CD3A}" type="presParOf" srcId="{8B18E7C6-B59A-45C0-8EB9-8EE3D981B53B}" destId="{9AF26240-B3C0-42D7-8151-F340FA9CCD7F}" srcOrd="1" destOrd="0" presId="urn:microsoft.com/office/officeart/2005/8/layout/hierarchy2"/>
    <dgm:cxn modelId="{F9378D3B-E75A-4AA3-AB11-42B6BB3AA811}" type="presParOf" srcId="{5FF764C9-6ED3-4F29-A92F-ECA06AECEF7D}" destId="{67E2388B-2605-482F-884F-53CE300ABA2D}" srcOrd="2" destOrd="0" presId="urn:microsoft.com/office/officeart/2005/8/layout/hierarchy2"/>
    <dgm:cxn modelId="{0AD60C80-1B7E-4E0B-96DE-CF93DA005130}" type="presParOf" srcId="{67E2388B-2605-482F-884F-53CE300ABA2D}" destId="{8BE1F9AF-917E-466C-9C3A-4B904D77EEF6}" srcOrd="0" destOrd="0" presId="urn:microsoft.com/office/officeart/2005/8/layout/hierarchy2"/>
    <dgm:cxn modelId="{6AF6DBF8-25A7-429C-9324-E61148F95266}" type="presParOf" srcId="{5FF764C9-6ED3-4F29-A92F-ECA06AECEF7D}" destId="{CC20110B-7943-4110-970C-22AB6E265748}" srcOrd="3" destOrd="0" presId="urn:microsoft.com/office/officeart/2005/8/layout/hierarchy2"/>
    <dgm:cxn modelId="{86E5B7FB-2EBA-40E9-9AD7-325ED3F79AF6}" type="presParOf" srcId="{CC20110B-7943-4110-970C-22AB6E265748}" destId="{226B45E4-4815-41BA-8737-FB69A84D7884}" srcOrd="0" destOrd="0" presId="urn:microsoft.com/office/officeart/2005/8/layout/hierarchy2"/>
    <dgm:cxn modelId="{9617F5B4-10A8-461A-B426-2FC8D1D11A29}" type="presParOf" srcId="{CC20110B-7943-4110-970C-22AB6E265748}" destId="{5EA1A657-ADBE-477C-98CA-45D7732A0838}" srcOrd="1" destOrd="0" presId="urn:microsoft.com/office/officeart/2005/8/layout/hierarchy2"/>
    <dgm:cxn modelId="{22629615-C9EA-4CC9-9025-0ABB1ADCAC80}" type="presParOf" srcId="{5EA1A657-ADBE-477C-98CA-45D7732A0838}" destId="{B41B67C3-D8D8-4787-9407-598331290209}" srcOrd="0" destOrd="0" presId="urn:microsoft.com/office/officeart/2005/8/layout/hierarchy2"/>
    <dgm:cxn modelId="{62A8F585-1E4E-4D85-846C-472B751AE86A}" type="presParOf" srcId="{B41B67C3-D8D8-4787-9407-598331290209}" destId="{FD57386F-F3B5-4A44-BD7D-8F713D31ED8A}" srcOrd="0" destOrd="0" presId="urn:microsoft.com/office/officeart/2005/8/layout/hierarchy2"/>
    <dgm:cxn modelId="{5F2BC58E-D963-49E8-9D25-D34B6508A1D9}" type="presParOf" srcId="{5EA1A657-ADBE-477C-98CA-45D7732A0838}" destId="{3866B6CA-2287-487E-971E-E36F9C4C81C9}" srcOrd="1" destOrd="0" presId="urn:microsoft.com/office/officeart/2005/8/layout/hierarchy2"/>
    <dgm:cxn modelId="{331A172D-24BD-438A-B9D9-9D81E06FFBB8}" type="presParOf" srcId="{3866B6CA-2287-487E-971E-E36F9C4C81C9}" destId="{8A459739-D6FC-45AF-BB13-C4580D10B809}" srcOrd="0" destOrd="0" presId="urn:microsoft.com/office/officeart/2005/8/layout/hierarchy2"/>
    <dgm:cxn modelId="{1F3EDF55-E749-43E6-9D96-C92D44AEFBA9}" type="presParOf" srcId="{3866B6CA-2287-487E-971E-E36F9C4C81C9}" destId="{07A2657E-44F2-4C37-8695-820666116949}" srcOrd="1" destOrd="0" presId="urn:microsoft.com/office/officeart/2005/8/layout/hierarchy2"/>
    <dgm:cxn modelId="{6F394362-9F78-48A3-A099-F3E6FD0EBCAB}" type="presParOf" srcId="{5FF764C9-6ED3-4F29-A92F-ECA06AECEF7D}" destId="{480C3A43-5040-4482-8FC4-258908D1D339}" srcOrd="4" destOrd="0" presId="urn:microsoft.com/office/officeart/2005/8/layout/hierarchy2"/>
    <dgm:cxn modelId="{6B727768-47E9-460F-BE8A-D76467792943}" type="presParOf" srcId="{480C3A43-5040-4482-8FC4-258908D1D339}" destId="{821ECD87-34BE-4E59-B50D-95B8E4D37047}" srcOrd="0" destOrd="0" presId="urn:microsoft.com/office/officeart/2005/8/layout/hierarchy2"/>
    <dgm:cxn modelId="{6ACA5B0F-B2C7-4474-87F9-2F4BE047251C}" type="presParOf" srcId="{5FF764C9-6ED3-4F29-A92F-ECA06AECEF7D}" destId="{A255247E-B5F9-4D81-AA9C-E2B474B63F61}" srcOrd="5" destOrd="0" presId="urn:microsoft.com/office/officeart/2005/8/layout/hierarchy2"/>
    <dgm:cxn modelId="{73A0C660-E97D-44D5-AFFB-4E69745412BA}" type="presParOf" srcId="{A255247E-B5F9-4D81-AA9C-E2B474B63F61}" destId="{E6556203-93F2-4540-AB63-1F99734D729E}" srcOrd="0" destOrd="0" presId="urn:microsoft.com/office/officeart/2005/8/layout/hierarchy2"/>
    <dgm:cxn modelId="{61F9172A-25E6-4F1D-B7C7-6C17278E06DE}" type="presParOf" srcId="{A255247E-B5F9-4D81-AA9C-E2B474B63F61}" destId="{E47C56D8-FD9A-4D73-A581-9C52EF9F163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73757A-D019-4533-8F19-DDD1AE03B0DA}">
      <dsp:nvSpPr>
        <dsp:cNvPr id="0" name=""/>
        <dsp:cNvSpPr/>
      </dsp:nvSpPr>
      <dsp:spPr>
        <a:xfrm>
          <a:off x="7783964" y="2342330"/>
          <a:ext cx="1243173" cy="6215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9000"/>
                <a:satMod val="180000"/>
              </a:schemeClr>
            </a:gs>
            <a:gs pos="65000">
              <a:schemeClr val="accent2">
                <a:hueOff val="0"/>
                <a:satOff val="0"/>
                <a:lumOff val="0"/>
                <a:alphaOff val="0"/>
                <a:tint val="52000"/>
                <a:satMod val="2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9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چند نکته</a:t>
          </a:r>
          <a:endParaRPr lang="fa-IR" sz="1600" kern="1200">
            <a:cs typeface="B Koodak" pitchFamily="2" charset="-78"/>
          </a:endParaRPr>
        </a:p>
      </dsp:txBody>
      <dsp:txXfrm>
        <a:off x="7802170" y="2360536"/>
        <a:ext cx="1206761" cy="585174"/>
      </dsp:txXfrm>
    </dsp:sp>
    <dsp:sp modelId="{E50153A6-691F-424C-819C-9666CD3D33FC}">
      <dsp:nvSpPr>
        <dsp:cNvPr id="0" name=""/>
        <dsp:cNvSpPr/>
      </dsp:nvSpPr>
      <dsp:spPr>
        <a:xfrm rot="15428903">
          <a:off x="6417503" y="1553465"/>
          <a:ext cx="2235652" cy="19668"/>
        </a:xfrm>
        <a:custGeom>
          <a:avLst/>
          <a:gdLst/>
          <a:ahLst/>
          <a:cxnLst/>
          <a:rect l="0" t="0" r="0" b="0"/>
          <a:pathLst>
            <a:path>
              <a:moveTo>
                <a:pt x="0" y="9834"/>
              </a:moveTo>
              <a:lnTo>
                <a:pt x="2235652" y="983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479438" y="1507408"/>
        <a:ext cx="111782" cy="111782"/>
      </dsp:txXfrm>
    </dsp:sp>
    <dsp:sp modelId="{96C137C4-AAC5-4883-B89E-900CD56A37CC}">
      <dsp:nvSpPr>
        <dsp:cNvPr id="0" name=""/>
        <dsp:cNvSpPr/>
      </dsp:nvSpPr>
      <dsp:spPr>
        <a:xfrm>
          <a:off x="3890134" y="162683"/>
          <a:ext cx="3396560" cy="6215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9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5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9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مساله حبط و تکفیر از گذشته مورد بحث بین متکلمان مسلمان بوده است</a:t>
          </a:r>
          <a:endParaRPr lang="fa-IR" sz="1600" kern="1200">
            <a:cs typeface="B Koodak" pitchFamily="2" charset="-78"/>
          </a:endParaRPr>
        </a:p>
      </dsp:txBody>
      <dsp:txXfrm>
        <a:off x="3908340" y="180889"/>
        <a:ext cx="3360148" cy="585174"/>
      </dsp:txXfrm>
    </dsp:sp>
    <dsp:sp modelId="{C32391CA-37B0-4D98-94D6-F142E57B5B1F}">
      <dsp:nvSpPr>
        <dsp:cNvPr id="0" name=""/>
        <dsp:cNvSpPr/>
      </dsp:nvSpPr>
      <dsp:spPr>
        <a:xfrm rot="10800000">
          <a:off x="3392865" y="463642"/>
          <a:ext cx="497269" cy="19668"/>
        </a:xfrm>
        <a:custGeom>
          <a:avLst/>
          <a:gdLst/>
          <a:ahLst/>
          <a:cxnLst/>
          <a:rect l="0" t="0" r="0" b="0"/>
          <a:pathLst>
            <a:path>
              <a:moveTo>
                <a:pt x="0" y="9834"/>
              </a:moveTo>
              <a:lnTo>
                <a:pt x="497269" y="9834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629068" y="461044"/>
        <a:ext cx="24863" cy="24863"/>
      </dsp:txXfrm>
    </dsp:sp>
    <dsp:sp modelId="{8C322FB5-0824-41BC-BB35-F0B9FFA6E991}">
      <dsp:nvSpPr>
        <dsp:cNvPr id="0" name=""/>
        <dsp:cNvSpPr/>
      </dsp:nvSpPr>
      <dsp:spPr>
        <a:xfrm>
          <a:off x="967198" y="162683"/>
          <a:ext cx="2425666" cy="6215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9000"/>
                <a:satMod val="180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52000"/>
                <a:satMod val="2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29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در این درس نظر شیعه را به اختصار تبیین می نمائیم</a:t>
          </a:r>
          <a:endParaRPr lang="fa-IR" sz="1600" kern="1200">
            <a:cs typeface="B Koodak" pitchFamily="2" charset="-78"/>
          </a:endParaRPr>
        </a:p>
      </dsp:txBody>
      <dsp:txXfrm>
        <a:off x="985404" y="180889"/>
        <a:ext cx="2389254" cy="585174"/>
      </dsp:txXfrm>
    </dsp:sp>
    <dsp:sp modelId="{D5915587-5A1C-401A-A758-03F099328072}">
      <dsp:nvSpPr>
        <dsp:cNvPr id="0" name=""/>
        <dsp:cNvSpPr/>
      </dsp:nvSpPr>
      <dsp:spPr>
        <a:xfrm rot="14896104">
          <a:off x="6863814" y="2019500"/>
          <a:ext cx="1343029" cy="19668"/>
        </a:xfrm>
        <a:custGeom>
          <a:avLst/>
          <a:gdLst/>
          <a:ahLst/>
          <a:cxnLst/>
          <a:rect l="0" t="0" r="0" b="0"/>
          <a:pathLst>
            <a:path>
              <a:moveTo>
                <a:pt x="0" y="9834"/>
              </a:moveTo>
              <a:lnTo>
                <a:pt x="1343029" y="983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501753" y="1995758"/>
        <a:ext cx="67151" cy="67151"/>
      </dsp:txXfrm>
    </dsp:sp>
    <dsp:sp modelId="{CC4FDA59-77CA-43C9-A6D0-54588FB0AF42}">
      <dsp:nvSpPr>
        <dsp:cNvPr id="0" name=""/>
        <dsp:cNvSpPr/>
      </dsp:nvSpPr>
      <dsp:spPr>
        <a:xfrm>
          <a:off x="5148661" y="1094751"/>
          <a:ext cx="2138033" cy="6215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9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5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9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معنای حبط و تکفیر</a:t>
          </a:r>
          <a:endParaRPr lang="fa-IR" sz="1600" kern="1200" dirty="0">
            <a:cs typeface="B Koodak" pitchFamily="2" charset="-78"/>
          </a:endParaRPr>
        </a:p>
      </dsp:txBody>
      <dsp:txXfrm>
        <a:off x="5166867" y="1112957"/>
        <a:ext cx="2101621" cy="585174"/>
      </dsp:txXfrm>
    </dsp:sp>
    <dsp:sp modelId="{648CCA5F-5B7E-4A2C-B990-BCE27A11D2F8}">
      <dsp:nvSpPr>
        <dsp:cNvPr id="0" name=""/>
        <dsp:cNvSpPr/>
      </dsp:nvSpPr>
      <dsp:spPr>
        <a:xfrm rot="12601192">
          <a:off x="4612870" y="1252046"/>
          <a:ext cx="574311" cy="19668"/>
        </a:xfrm>
        <a:custGeom>
          <a:avLst/>
          <a:gdLst/>
          <a:ahLst/>
          <a:cxnLst/>
          <a:rect l="0" t="0" r="0" b="0"/>
          <a:pathLst>
            <a:path>
              <a:moveTo>
                <a:pt x="0" y="9834"/>
              </a:moveTo>
              <a:lnTo>
                <a:pt x="574311" y="9834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885668" y="1247523"/>
        <a:ext cx="28715" cy="28715"/>
      </dsp:txXfrm>
    </dsp:sp>
    <dsp:sp modelId="{96AE8E28-6DA7-430C-A1E7-DD8D5C04BCBF}">
      <dsp:nvSpPr>
        <dsp:cNvPr id="0" name=""/>
        <dsp:cNvSpPr/>
      </dsp:nvSpPr>
      <dsp:spPr>
        <a:xfrm>
          <a:off x="3408218" y="877507"/>
          <a:ext cx="1243173" cy="4814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9000"/>
                <a:satMod val="180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52000"/>
                <a:satMod val="2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29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حبط</a:t>
          </a:r>
          <a:endParaRPr lang="fa-IR" sz="1600" kern="1200">
            <a:cs typeface="B Koodak" pitchFamily="2" charset="-78"/>
          </a:endParaRPr>
        </a:p>
      </dsp:txBody>
      <dsp:txXfrm>
        <a:off x="3422318" y="891607"/>
        <a:ext cx="1214973" cy="453218"/>
      </dsp:txXfrm>
    </dsp:sp>
    <dsp:sp modelId="{0CBD5969-2407-475E-86BB-30483F9439ED}">
      <dsp:nvSpPr>
        <dsp:cNvPr id="0" name=""/>
        <dsp:cNvSpPr/>
      </dsp:nvSpPr>
      <dsp:spPr>
        <a:xfrm rot="10800000">
          <a:off x="2910949" y="1108382"/>
          <a:ext cx="497269" cy="19668"/>
        </a:xfrm>
        <a:custGeom>
          <a:avLst/>
          <a:gdLst/>
          <a:ahLst/>
          <a:cxnLst/>
          <a:rect l="0" t="0" r="0" b="0"/>
          <a:pathLst>
            <a:path>
              <a:moveTo>
                <a:pt x="0" y="9834"/>
              </a:moveTo>
              <a:lnTo>
                <a:pt x="497269" y="9834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147152" y="1105785"/>
        <a:ext cx="24863" cy="24863"/>
      </dsp:txXfrm>
    </dsp:sp>
    <dsp:sp modelId="{5B04F346-0D9B-4944-86FA-AD9B14D386E1}">
      <dsp:nvSpPr>
        <dsp:cNvPr id="0" name=""/>
        <dsp:cNvSpPr/>
      </dsp:nvSpPr>
      <dsp:spPr>
        <a:xfrm>
          <a:off x="9358" y="877507"/>
          <a:ext cx="2901590" cy="4814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9000"/>
                <a:satMod val="180000"/>
              </a:schemeClr>
            </a:gs>
            <a:gs pos="65000">
              <a:schemeClr val="accent6">
                <a:hueOff val="0"/>
                <a:satOff val="0"/>
                <a:lumOff val="0"/>
                <a:alphaOff val="0"/>
                <a:tint val="52000"/>
                <a:satMod val="25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29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بی اثر شدن کارهای نیک</a:t>
          </a:r>
          <a:endParaRPr lang="fa-IR" sz="1600" kern="1200" dirty="0">
            <a:cs typeface="B Koodak" pitchFamily="2" charset="-78"/>
          </a:endParaRPr>
        </a:p>
      </dsp:txBody>
      <dsp:txXfrm>
        <a:off x="23458" y="891607"/>
        <a:ext cx="2873390" cy="453218"/>
      </dsp:txXfrm>
    </dsp:sp>
    <dsp:sp modelId="{C06E18BC-270F-48E5-B5E2-1322D9C6A479}">
      <dsp:nvSpPr>
        <dsp:cNvPr id="0" name=""/>
        <dsp:cNvSpPr/>
      </dsp:nvSpPr>
      <dsp:spPr>
        <a:xfrm rot="8998808">
          <a:off x="4612870" y="1539375"/>
          <a:ext cx="574311" cy="19668"/>
        </a:xfrm>
        <a:custGeom>
          <a:avLst/>
          <a:gdLst/>
          <a:ahLst/>
          <a:cxnLst/>
          <a:rect l="0" t="0" r="0" b="0"/>
          <a:pathLst>
            <a:path>
              <a:moveTo>
                <a:pt x="0" y="9834"/>
              </a:moveTo>
              <a:lnTo>
                <a:pt x="574311" y="9834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885668" y="1534851"/>
        <a:ext cx="28715" cy="28715"/>
      </dsp:txXfrm>
    </dsp:sp>
    <dsp:sp modelId="{01836E8D-FD20-4A8F-AD16-0D80078FE428}">
      <dsp:nvSpPr>
        <dsp:cNvPr id="0" name=""/>
        <dsp:cNvSpPr/>
      </dsp:nvSpPr>
      <dsp:spPr>
        <a:xfrm>
          <a:off x="3408218" y="1452164"/>
          <a:ext cx="1243173" cy="4814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9000"/>
                <a:satMod val="180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52000"/>
                <a:satMod val="2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29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تکفیر</a:t>
          </a:r>
          <a:endParaRPr lang="fa-IR" sz="1600" kern="1200">
            <a:cs typeface="B Koodak" pitchFamily="2" charset="-78"/>
          </a:endParaRPr>
        </a:p>
      </dsp:txBody>
      <dsp:txXfrm>
        <a:off x="3422318" y="1466264"/>
        <a:ext cx="1214973" cy="453218"/>
      </dsp:txXfrm>
    </dsp:sp>
    <dsp:sp modelId="{6F989C16-15C5-4A7A-B848-AA56BBD70818}">
      <dsp:nvSpPr>
        <dsp:cNvPr id="0" name=""/>
        <dsp:cNvSpPr/>
      </dsp:nvSpPr>
      <dsp:spPr>
        <a:xfrm rot="10800000">
          <a:off x="2910949" y="1683039"/>
          <a:ext cx="497269" cy="19668"/>
        </a:xfrm>
        <a:custGeom>
          <a:avLst/>
          <a:gdLst/>
          <a:ahLst/>
          <a:cxnLst/>
          <a:rect l="0" t="0" r="0" b="0"/>
          <a:pathLst>
            <a:path>
              <a:moveTo>
                <a:pt x="0" y="9834"/>
              </a:moveTo>
              <a:lnTo>
                <a:pt x="497269" y="9834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147152" y="1680441"/>
        <a:ext cx="24863" cy="24863"/>
      </dsp:txXfrm>
    </dsp:sp>
    <dsp:sp modelId="{358951F0-DBFF-46CD-8CF2-31D6471CF6D4}">
      <dsp:nvSpPr>
        <dsp:cNvPr id="0" name=""/>
        <dsp:cNvSpPr/>
      </dsp:nvSpPr>
      <dsp:spPr>
        <a:xfrm>
          <a:off x="9358" y="1452164"/>
          <a:ext cx="2901590" cy="4814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9000"/>
                <a:satMod val="180000"/>
              </a:schemeClr>
            </a:gs>
            <a:gs pos="65000">
              <a:schemeClr val="accent6">
                <a:hueOff val="0"/>
                <a:satOff val="0"/>
                <a:lumOff val="0"/>
                <a:alphaOff val="0"/>
                <a:tint val="52000"/>
                <a:satMod val="25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29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جبران گناهان</a:t>
          </a:r>
          <a:endParaRPr lang="fa-IR" sz="1600" kern="1200">
            <a:cs typeface="B Koodak" pitchFamily="2" charset="-78"/>
          </a:endParaRPr>
        </a:p>
      </dsp:txBody>
      <dsp:txXfrm>
        <a:off x="23458" y="1466264"/>
        <a:ext cx="2873390" cy="453218"/>
      </dsp:txXfrm>
    </dsp:sp>
    <dsp:sp modelId="{EB5E0879-3566-4C67-8514-0C1AB873FC1C}">
      <dsp:nvSpPr>
        <dsp:cNvPr id="0" name=""/>
        <dsp:cNvSpPr/>
      </dsp:nvSpPr>
      <dsp:spPr>
        <a:xfrm rot="8027073">
          <a:off x="7176004" y="2902703"/>
          <a:ext cx="718650" cy="19668"/>
        </a:xfrm>
        <a:custGeom>
          <a:avLst/>
          <a:gdLst/>
          <a:ahLst/>
          <a:cxnLst/>
          <a:rect l="0" t="0" r="0" b="0"/>
          <a:pathLst>
            <a:path>
              <a:moveTo>
                <a:pt x="0" y="9834"/>
              </a:moveTo>
              <a:lnTo>
                <a:pt x="718650" y="983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517363" y="2894571"/>
        <a:ext cx="35932" cy="35932"/>
      </dsp:txXfrm>
    </dsp:sp>
    <dsp:sp modelId="{7672DCAA-E6FB-4159-92B7-AEED3B2CAC4F}">
      <dsp:nvSpPr>
        <dsp:cNvPr id="0" name=""/>
        <dsp:cNvSpPr/>
      </dsp:nvSpPr>
      <dsp:spPr>
        <a:xfrm>
          <a:off x="5327628" y="2769262"/>
          <a:ext cx="1959066" cy="8053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9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5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9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سوالاتی در این درس بررسی می شوند</a:t>
          </a:r>
          <a:endParaRPr lang="fa-IR" sz="1600" kern="1200" dirty="0">
            <a:cs typeface="B Koodak" pitchFamily="2" charset="-78"/>
          </a:endParaRPr>
        </a:p>
      </dsp:txBody>
      <dsp:txXfrm>
        <a:off x="5351217" y="2792851"/>
        <a:ext cx="1911888" cy="758199"/>
      </dsp:txXfrm>
    </dsp:sp>
    <dsp:sp modelId="{242439DD-F57B-4D00-8F5B-10E1FFD4DE54}">
      <dsp:nvSpPr>
        <dsp:cNvPr id="0" name=""/>
        <dsp:cNvSpPr/>
      </dsp:nvSpPr>
      <dsp:spPr>
        <a:xfrm rot="14260275">
          <a:off x="4614061" y="2769252"/>
          <a:ext cx="929863" cy="19668"/>
        </a:xfrm>
        <a:custGeom>
          <a:avLst/>
          <a:gdLst/>
          <a:ahLst/>
          <a:cxnLst/>
          <a:rect l="0" t="0" r="0" b="0"/>
          <a:pathLst>
            <a:path>
              <a:moveTo>
                <a:pt x="0" y="9834"/>
              </a:moveTo>
              <a:lnTo>
                <a:pt x="929863" y="9834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055747" y="2755840"/>
        <a:ext cx="46493" cy="46493"/>
      </dsp:txXfrm>
    </dsp:sp>
    <dsp:sp modelId="{FA38F609-86FD-4FC6-8BED-DC59F9BD47D3}">
      <dsp:nvSpPr>
        <dsp:cNvPr id="0" name=""/>
        <dsp:cNvSpPr/>
      </dsp:nvSpPr>
      <dsp:spPr>
        <a:xfrm>
          <a:off x="394294" y="2026820"/>
          <a:ext cx="4436064" cy="7188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9000"/>
                <a:satMod val="180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52000"/>
                <a:satMod val="2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29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آیا رابطه کفر و ایمان و عمل صالح و فاسد با نتایج                      اخروی آن ثابت و تغییر نا پذیر است؟</a:t>
          </a:r>
          <a:endParaRPr lang="fa-IR" sz="1600" kern="1200" dirty="0">
            <a:cs typeface="B Koodak" pitchFamily="2" charset="-78"/>
          </a:endParaRPr>
        </a:p>
      </dsp:txBody>
      <dsp:txXfrm>
        <a:off x="415347" y="2047873"/>
        <a:ext cx="4393958" cy="676696"/>
      </dsp:txXfrm>
    </dsp:sp>
    <dsp:sp modelId="{3078B9DD-EA91-493D-BEAB-2266F78E6EE9}">
      <dsp:nvSpPr>
        <dsp:cNvPr id="0" name=""/>
        <dsp:cNvSpPr/>
      </dsp:nvSpPr>
      <dsp:spPr>
        <a:xfrm rot="10719292">
          <a:off x="4830290" y="3167955"/>
          <a:ext cx="497406" cy="19668"/>
        </a:xfrm>
        <a:custGeom>
          <a:avLst/>
          <a:gdLst/>
          <a:ahLst/>
          <a:cxnLst/>
          <a:rect l="0" t="0" r="0" b="0"/>
          <a:pathLst>
            <a:path>
              <a:moveTo>
                <a:pt x="0" y="9834"/>
              </a:moveTo>
              <a:lnTo>
                <a:pt x="497406" y="9834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066558" y="3165354"/>
        <a:ext cx="24870" cy="24870"/>
      </dsp:txXfrm>
    </dsp:sp>
    <dsp:sp modelId="{D91B1A63-CBC9-4BC1-9B1D-643C7E8AB988}">
      <dsp:nvSpPr>
        <dsp:cNvPr id="0" name=""/>
        <dsp:cNvSpPr/>
      </dsp:nvSpPr>
      <dsp:spPr>
        <a:xfrm>
          <a:off x="394294" y="2838861"/>
          <a:ext cx="4436064" cy="6895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9000"/>
                <a:satMod val="180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52000"/>
                <a:satMod val="2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29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افرادی که مدتی کافر و سپس مومن شده اند                                         آیا مدتی معذب و سپس در نعمت هستند؟</a:t>
          </a:r>
          <a:endParaRPr lang="fa-IR" sz="1600" kern="1200" dirty="0">
            <a:cs typeface="B Koodak" pitchFamily="2" charset="-78"/>
          </a:endParaRPr>
        </a:p>
      </dsp:txBody>
      <dsp:txXfrm>
        <a:off x="414490" y="2859057"/>
        <a:ext cx="4395672" cy="649140"/>
      </dsp:txXfrm>
    </dsp:sp>
    <dsp:sp modelId="{9A049AFE-8D21-40B7-B643-EF212B2ACF70}">
      <dsp:nvSpPr>
        <dsp:cNvPr id="0" name=""/>
        <dsp:cNvSpPr/>
      </dsp:nvSpPr>
      <dsp:spPr>
        <a:xfrm rot="7614643">
          <a:off x="4664995" y="3493138"/>
          <a:ext cx="827995" cy="19668"/>
        </a:xfrm>
        <a:custGeom>
          <a:avLst/>
          <a:gdLst/>
          <a:ahLst/>
          <a:cxnLst/>
          <a:rect l="0" t="0" r="0" b="0"/>
          <a:pathLst>
            <a:path>
              <a:moveTo>
                <a:pt x="0" y="9834"/>
              </a:moveTo>
              <a:lnTo>
                <a:pt x="827995" y="9834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058293" y="3482272"/>
        <a:ext cx="41399" cy="41399"/>
      </dsp:txXfrm>
    </dsp:sp>
    <dsp:sp modelId="{B1C47CAB-6DA5-42E8-885B-A218E75DD63A}">
      <dsp:nvSpPr>
        <dsp:cNvPr id="0" name=""/>
        <dsp:cNvSpPr/>
      </dsp:nvSpPr>
      <dsp:spPr>
        <a:xfrm>
          <a:off x="394294" y="3621631"/>
          <a:ext cx="4436064" cy="4247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9000"/>
                <a:satMod val="180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52000"/>
                <a:satMod val="2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29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یا حاصل جمع این دو تعیین کننده عاقبت آنهاست؟</a:t>
          </a:r>
          <a:endParaRPr lang="fa-IR" sz="1600" kern="1200">
            <a:cs typeface="B Koodak" pitchFamily="2" charset="-78"/>
          </a:endParaRPr>
        </a:p>
      </dsp:txBody>
      <dsp:txXfrm>
        <a:off x="406734" y="3634071"/>
        <a:ext cx="4411184" cy="399843"/>
      </dsp:txXfrm>
    </dsp:sp>
    <dsp:sp modelId="{879C9347-DBEB-4716-9509-8CC71DFDECA0}">
      <dsp:nvSpPr>
        <dsp:cNvPr id="0" name=""/>
        <dsp:cNvSpPr/>
      </dsp:nvSpPr>
      <dsp:spPr>
        <a:xfrm rot="6171097">
          <a:off x="6417503" y="3733113"/>
          <a:ext cx="2235652" cy="19668"/>
        </a:xfrm>
        <a:custGeom>
          <a:avLst/>
          <a:gdLst/>
          <a:ahLst/>
          <a:cxnLst/>
          <a:rect l="0" t="0" r="0" b="0"/>
          <a:pathLst>
            <a:path>
              <a:moveTo>
                <a:pt x="0" y="9834"/>
              </a:moveTo>
              <a:lnTo>
                <a:pt x="2235652" y="983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479438" y="3687056"/>
        <a:ext cx="111782" cy="111782"/>
      </dsp:txXfrm>
    </dsp:sp>
    <dsp:sp modelId="{CA021058-2CDA-4F60-935E-C7F4E342426C}">
      <dsp:nvSpPr>
        <dsp:cNvPr id="0" name=""/>
        <dsp:cNvSpPr/>
      </dsp:nvSpPr>
      <dsp:spPr>
        <a:xfrm>
          <a:off x="6043521" y="4521978"/>
          <a:ext cx="1243173" cy="6215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9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5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9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منابعی برای مطالعه بیشتر</a:t>
          </a:r>
          <a:endParaRPr lang="fa-IR" sz="1600" kern="1200">
            <a:cs typeface="B Koodak" pitchFamily="2" charset="-78"/>
          </a:endParaRPr>
        </a:p>
      </dsp:txBody>
      <dsp:txXfrm>
        <a:off x="6061727" y="4540184"/>
        <a:ext cx="1206761" cy="585174"/>
      </dsp:txXfrm>
    </dsp:sp>
    <dsp:sp modelId="{8012DC77-D369-4AC6-8AF7-47B5B88C8AB6}">
      <dsp:nvSpPr>
        <dsp:cNvPr id="0" name=""/>
        <dsp:cNvSpPr/>
      </dsp:nvSpPr>
      <dsp:spPr>
        <a:xfrm rot="13485869">
          <a:off x="5444701" y="4576338"/>
          <a:ext cx="700371" cy="19668"/>
        </a:xfrm>
        <a:custGeom>
          <a:avLst/>
          <a:gdLst/>
          <a:ahLst/>
          <a:cxnLst/>
          <a:rect l="0" t="0" r="0" b="0"/>
          <a:pathLst>
            <a:path>
              <a:moveTo>
                <a:pt x="0" y="9834"/>
              </a:moveTo>
              <a:lnTo>
                <a:pt x="700371" y="9834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777377" y="4568663"/>
        <a:ext cx="35018" cy="35018"/>
      </dsp:txXfrm>
    </dsp:sp>
    <dsp:sp modelId="{277DD245-BB64-4BE1-A231-0A2D3EB8E09F}">
      <dsp:nvSpPr>
        <dsp:cNvPr id="0" name=""/>
        <dsp:cNvSpPr/>
      </dsp:nvSpPr>
      <dsp:spPr>
        <a:xfrm>
          <a:off x="2440706" y="4139593"/>
          <a:ext cx="3105545" cy="3999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9000"/>
                <a:satMod val="180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52000"/>
                <a:satMod val="2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29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المیزان ج 2 ص 168</a:t>
          </a:r>
          <a:endParaRPr lang="fa-IR" sz="1600" kern="1200">
            <a:cs typeface="B Koodak" pitchFamily="2" charset="-78"/>
          </a:endParaRPr>
        </a:p>
      </dsp:txBody>
      <dsp:txXfrm>
        <a:off x="2452420" y="4151307"/>
        <a:ext cx="3082117" cy="376531"/>
      </dsp:txXfrm>
    </dsp:sp>
    <dsp:sp modelId="{01492272-DB44-43DC-A737-41CD0143F08C}">
      <dsp:nvSpPr>
        <dsp:cNvPr id="0" name=""/>
        <dsp:cNvSpPr/>
      </dsp:nvSpPr>
      <dsp:spPr>
        <a:xfrm rot="10800000">
          <a:off x="5546252" y="4822937"/>
          <a:ext cx="497269" cy="19668"/>
        </a:xfrm>
        <a:custGeom>
          <a:avLst/>
          <a:gdLst/>
          <a:ahLst/>
          <a:cxnLst/>
          <a:rect l="0" t="0" r="0" b="0"/>
          <a:pathLst>
            <a:path>
              <a:moveTo>
                <a:pt x="0" y="9834"/>
              </a:moveTo>
              <a:lnTo>
                <a:pt x="497269" y="9834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782455" y="4820339"/>
        <a:ext cx="24863" cy="24863"/>
      </dsp:txXfrm>
    </dsp:sp>
    <dsp:sp modelId="{F3B845AC-EA07-4D72-8714-830100CB8EB3}">
      <dsp:nvSpPr>
        <dsp:cNvPr id="0" name=""/>
        <dsp:cNvSpPr/>
      </dsp:nvSpPr>
      <dsp:spPr>
        <a:xfrm>
          <a:off x="2440706" y="4632791"/>
          <a:ext cx="3105545" cy="3999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9000"/>
                <a:satMod val="180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52000"/>
                <a:satMod val="2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29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نمونه ج 2 ص 114</a:t>
          </a:r>
          <a:endParaRPr lang="fa-IR" sz="1600" kern="1200">
            <a:cs typeface="B Koodak" pitchFamily="2" charset="-78"/>
          </a:endParaRPr>
        </a:p>
      </dsp:txBody>
      <dsp:txXfrm>
        <a:off x="2452420" y="4644505"/>
        <a:ext cx="3082117" cy="376531"/>
      </dsp:txXfrm>
    </dsp:sp>
    <dsp:sp modelId="{0035FF75-BA8A-4E09-A9C3-B56E99F34EA1}">
      <dsp:nvSpPr>
        <dsp:cNvPr id="0" name=""/>
        <dsp:cNvSpPr/>
      </dsp:nvSpPr>
      <dsp:spPr>
        <a:xfrm rot="8114131">
          <a:off x="5444701" y="5069536"/>
          <a:ext cx="700371" cy="19668"/>
        </a:xfrm>
        <a:custGeom>
          <a:avLst/>
          <a:gdLst/>
          <a:ahLst/>
          <a:cxnLst/>
          <a:rect l="0" t="0" r="0" b="0"/>
          <a:pathLst>
            <a:path>
              <a:moveTo>
                <a:pt x="0" y="9834"/>
              </a:moveTo>
              <a:lnTo>
                <a:pt x="700371" y="9834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777377" y="5061860"/>
        <a:ext cx="35018" cy="35018"/>
      </dsp:txXfrm>
    </dsp:sp>
    <dsp:sp modelId="{3D16830F-59E3-4262-AE3A-D856C8C087C1}">
      <dsp:nvSpPr>
        <dsp:cNvPr id="0" name=""/>
        <dsp:cNvSpPr/>
      </dsp:nvSpPr>
      <dsp:spPr>
        <a:xfrm>
          <a:off x="2440706" y="5125989"/>
          <a:ext cx="3105545" cy="3999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9000"/>
                <a:satMod val="180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52000"/>
                <a:satMod val="2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29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معاد شناسی ج 7 ص 71</a:t>
          </a:r>
          <a:endParaRPr lang="fa-IR" sz="1600" kern="1200">
            <a:cs typeface="B Koodak" pitchFamily="2" charset="-78"/>
          </a:endParaRPr>
        </a:p>
      </dsp:txBody>
      <dsp:txXfrm>
        <a:off x="2452420" y="5137703"/>
        <a:ext cx="3082117" cy="3765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E06FA-F85A-49DD-A105-2A27C3378A0A}">
      <dsp:nvSpPr>
        <dsp:cNvPr id="0" name=""/>
        <dsp:cNvSpPr/>
      </dsp:nvSpPr>
      <dsp:spPr>
        <a:xfrm>
          <a:off x="7286216" y="552050"/>
          <a:ext cx="1206494" cy="10462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در درس های قبلی گذشت</a:t>
          </a:r>
          <a:endParaRPr lang="fa-IR" sz="1600" kern="1200">
            <a:cs typeface="B Koodak" pitchFamily="2" charset="-78"/>
          </a:endParaRPr>
        </a:p>
      </dsp:txBody>
      <dsp:txXfrm>
        <a:off x="7316860" y="582694"/>
        <a:ext cx="1145206" cy="984963"/>
      </dsp:txXfrm>
    </dsp:sp>
    <dsp:sp modelId="{47A67D7D-E211-4408-BF73-F7D0A9AE9AEB}">
      <dsp:nvSpPr>
        <dsp:cNvPr id="0" name=""/>
        <dsp:cNvSpPr/>
      </dsp:nvSpPr>
      <dsp:spPr>
        <a:xfrm rot="10800000">
          <a:off x="6245932" y="1052413"/>
          <a:ext cx="1040283" cy="45527"/>
        </a:xfrm>
        <a:custGeom>
          <a:avLst/>
          <a:gdLst/>
          <a:ahLst/>
          <a:cxnLst/>
          <a:rect l="0" t="0" r="0" b="0"/>
          <a:pathLst>
            <a:path>
              <a:moveTo>
                <a:pt x="0" y="22763"/>
              </a:moveTo>
              <a:lnTo>
                <a:pt x="1040283" y="22763"/>
              </a:lnTo>
            </a:path>
          </a:pathLst>
        </a:custGeom>
        <a:noFill/>
        <a:ln w="15875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740067" y="1049169"/>
        <a:ext cx="52014" cy="52014"/>
      </dsp:txXfrm>
    </dsp:sp>
    <dsp:sp modelId="{E9EB17EB-D5AF-4F5D-908B-99C60024DAE4}">
      <dsp:nvSpPr>
        <dsp:cNvPr id="0" name=""/>
        <dsp:cNvSpPr/>
      </dsp:nvSpPr>
      <dsp:spPr>
        <a:xfrm>
          <a:off x="3645224" y="552050"/>
          <a:ext cx="2600708" cy="10462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عمل صالح بدون ایمان موجب سعادت ابدی نمی شود</a:t>
          </a:r>
          <a:endParaRPr lang="fa-IR" sz="1600" kern="1200">
            <a:cs typeface="B Koodak" pitchFamily="2" charset="-78"/>
          </a:endParaRPr>
        </a:p>
      </dsp:txBody>
      <dsp:txXfrm>
        <a:off x="3675868" y="582694"/>
        <a:ext cx="2539420" cy="984963"/>
      </dsp:txXfrm>
    </dsp:sp>
    <dsp:sp modelId="{D41986EB-46CD-40F7-93C2-F1B9A1FC6463}">
      <dsp:nvSpPr>
        <dsp:cNvPr id="0" name=""/>
        <dsp:cNvSpPr/>
      </dsp:nvSpPr>
      <dsp:spPr>
        <a:xfrm rot="10800000">
          <a:off x="2604941" y="1052413"/>
          <a:ext cx="1040283" cy="45527"/>
        </a:xfrm>
        <a:custGeom>
          <a:avLst/>
          <a:gdLst/>
          <a:ahLst/>
          <a:cxnLst/>
          <a:rect l="0" t="0" r="0" b="0"/>
          <a:pathLst>
            <a:path>
              <a:moveTo>
                <a:pt x="0" y="22763"/>
              </a:moveTo>
              <a:lnTo>
                <a:pt x="1040283" y="22763"/>
              </a:lnTo>
            </a:path>
          </a:pathLst>
        </a:cu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099076" y="1049169"/>
        <a:ext cx="52014" cy="52014"/>
      </dsp:txXfrm>
    </dsp:sp>
    <dsp:sp modelId="{0E228C7F-E042-48BE-967F-31F66BBC59D0}">
      <dsp:nvSpPr>
        <dsp:cNvPr id="0" name=""/>
        <dsp:cNvSpPr/>
      </dsp:nvSpPr>
      <dsp:spPr>
        <a:xfrm>
          <a:off x="4233" y="552050"/>
          <a:ext cx="2600708" cy="10462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یعنی کفر موجب بی اثر شدن کارای شایسته است</a:t>
          </a:r>
          <a:endParaRPr lang="fa-IR" sz="1600" kern="1200" dirty="0">
            <a:cs typeface="B Koodak" pitchFamily="2" charset="-78"/>
          </a:endParaRPr>
        </a:p>
      </dsp:txBody>
      <dsp:txXfrm>
        <a:off x="34877" y="582694"/>
        <a:ext cx="2539420" cy="984963"/>
      </dsp:txXfrm>
    </dsp:sp>
    <dsp:sp modelId="{704F21E4-52B9-4D4E-B32B-00A6BDB53DB8}">
      <dsp:nvSpPr>
        <dsp:cNvPr id="0" name=""/>
        <dsp:cNvSpPr/>
      </dsp:nvSpPr>
      <dsp:spPr>
        <a:xfrm>
          <a:off x="7397864" y="2834367"/>
          <a:ext cx="1094846" cy="7137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در این درس می افزاییم</a:t>
          </a:r>
          <a:endParaRPr lang="fa-IR" sz="1600" kern="1200">
            <a:cs typeface="B Koodak" pitchFamily="2" charset="-78"/>
          </a:endParaRPr>
        </a:p>
      </dsp:txBody>
      <dsp:txXfrm>
        <a:off x="7418769" y="2855272"/>
        <a:ext cx="1053036" cy="671928"/>
      </dsp:txXfrm>
    </dsp:sp>
    <dsp:sp modelId="{BC306245-F6C7-4F84-80D6-04EA994575DB}">
      <dsp:nvSpPr>
        <dsp:cNvPr id="0" name=""/>
        <dsp:cNvSpPr/>
      </dsp:nvSpPr>
      <dsp:spPr>
        <a:xfrm rot="12942401">
          <a:off x="6237166" y="2794621"/>
          <a:ext cx="1281112" cy="45527"/>
        </a:xfrm>
        <a:custGeom>
          <a:avLst/>
          <a:gdLst/>
          <a:ahLst/>
          <a:cxnLst/>
          <a:rect l="0" t="0" r="0" b="0"/>
          <a:pathLst>
            <a:path>
              <a:moveTo>
                <a:pt x="0" y="22763"/>
              </a:moveTo>
              <a:lnTo>
                <a:pt x="1281112" y="22763"/>
              </a:lnTo>
            </a:path>
          </a:pathLst>
        </a:custGeom>
        <a:noFill/>
        <a:ln w="15875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845694" y="2785356"/>
        <a:ext cx="64055" cy="64055"/>
      </dsp:txXfrm>
    </dsp:sp>
    <dsp:sp modelId="{1EE437A7-DAC2-40AE-8198-BA20500CC8F9}">
      <dsp:nvSpPr>
        <dsp:cNvPr id="0" name=""/>
        <dsp:cNvSpPr/>
      </dsp:nvSpPr>
      <dsp:spPr>
        <a:xfrm>
          <a:off x="3965814" y="1978532"/>
          <a:ext cx="2391767" cy="930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ایمان در بخش آخر عمر آثار سوء کفر سابق را محو می سازد</a:t>
          </a:r>
          <a:endParaRPr lang="fa-IR" sz="1600" kern="1200">
            <a:cs typeface="B Koodak" pitchFamily="2" charset="-78"/>
          </a:endParaRPr>
        </a:p>
      </dsp:txBody>
      <dsp:txXfrm>
        <a:off x="3993053" y="2005771"/>
        <a:ext cx="2337289" cy="875522"/>
      </dsp:txXfrm>
    </dsp:sp>
    <dsp:sp modelId="{70F760C7-A155-4493-9FF8-EDC2DC76ED22}">
      <dsp:nvSpPr>
        <dsp:cNvPr id="0" name=""/>
        <dsp:cNvSpPr/>
      </dsp:nvSpPr>
      <dsp:spPr>
        <a:xfrm rot="10800000">
          <a:off x="2925530" y="2420769"/>
          <a:ext cx="1040283" cy="45527"/>
        </a:xfrm>
        <a:custGeom>
          <a:avLst/>
          <a:gdLst/>
          <a:ahLst/>
          <a:cxnLst/>
          <a:rect l="0" t="0" r="0" b="0"/>
          <a:pathLst>
            <a:path>
              <a:moveTo>
                <a:pt x="0" y="22763"/>
              </a:moveTo>
              <a:lnTo>
                <a:pt x="1040283" y="22763"/>
              </a:lnTo>
            </a:path>
          </a:pathLst>
        </a:cu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419665" y="2417525"/>
        <a:ext cx="52014" cy="52014"/>
      </dsp:txXfrm>
    </dsp:sp>
    <dsp:sp modelId="{89F29665-C8C6-40C1-A093-14D7D93747A1}">
      <dsp:nvSpPr>
        <dsp:cNvPr id="0" name=""/>
        <dsp:cNvSpPr/>
      </dsp:nvSpPr>
      <dsp:spPr>
        <a:xfrm>
          <a:off x="54037" y="1793355"/>
          <a:ext cx="2871493" cy="13003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وَ مَن يُؤْمِن بِاللَّهِ وَ يَعْمَلْ صَالِحًا                 يُكَفِّرْ عَنْهُ سَيَِّاتِه (تغابن / 9)</a:t>
          </a:r>
          <a:endParaRPr lang="fa-IR" sz="1600" kern="1200" dirty="0">
            <a:cs typeface="B Koodak" pitchFamily="2" charset="-78"/>
          </a:endParaRPr>
        </a:p>
      </dsp:txBody>
      <dsp:txXfrm>
        <a:off x="92123" y="1831441"/>
        <a:ext cx="2795321" cy="1224182"/>
      </dsp:txXfrm>
    </dsp:sp>
    <dsp:sp modelId="{BE53C6E5-F4CE-44FA-9896-2ABA56137D68}">
      <dsp:nvSpPr>
        <dsp:cNvPr id="0" name=""/>
        <dsp:cNvSpPr/>
      </dsp:nvSpPr>
      <dsp:spPr>
        <a:xfrm rot="8657599">
          <a:off x="6237166" y="3542324"/>
          <a:ext cx="1281112" cy="45527"/>
        </a:xfrm>
        <a:custGeom>
          <a:avLst/>
          <a:gdLst/>
          <a:ahLst/>
          <a:cxnLst/>
          <a:rect l="0" t="0" r="0" b="0"/>
          <a:pathLst>
            <a:path>
              <a:moveTo>
                <a:pt x="0" y="22763"/>
              </a:moveTo>
              <a:lnTo>
                <a:pt x="1281112" y="22763"/>
              </a:lnTo>
            </a:path>
          </a:pathLst>
        </a:custGeom>
        <a:noFill/>
        <a:ln w="15875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845694" y="3533060"/>
        <a:ext cx="64055" cy="64055"/>
      </dsp:txXfrm>
    </dsp:sp>
    <dsp:sp modelId="{4E1F3C79-CD17-4CED-B7B6-A956F98718DF}">
      <dsp:nvSpPr>
        <dsp:cNvPr id="0" name=""/>
        <dsp:cNvSpPr/>
      </dsp:nvSpPr>
      <dsp:spPr>
        <a:xfrm>
          <a:off x="3965814" y="3473939"/>
          <a:ext cx="2391767" cy="930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کفر در آخر عمر نیز آثار ایمان قبلی را محو می سازد</a:t>
          </a:r>
          <a:endParaRPr lang="fa-IR" sz="1600" kern="1200">
            <a:cs typeface="B Koodak" pitchFamily="2" charset="-78"/>
          </a:endParaRPr>
        </a:p>
      </dsp:txBody>
      <dsp:txXfrm>
        <a:off x="3993053" y="3501178"/>
        <a:ext cx="2337289" cy="875522"/>
      </dsp:txXfrm>
    </dsp:sp>
    <dsp:sp modelId="{7E249A97-599A-4F6D-A871-4FA80E96CE60}">
      <dsp:nvSpPr>
        <dsp:cNvPr id="0" name=""/>
        <dsp:cNvSpPr/>
      </dsp:nvSpPr>
      <dsp:spPr>
        <a:xfrm rot="10800000">
          <a:off x="2925530" y="3916176"/>
          <a:ext cx="1040283" cy="45527"/>
        </a:xfrm>
        <a:custGeom>
          <a:avLst/>
          <a:gdLst/>
          <a:ahLst/>
          <a:cxnLst/>
          <a:rect l="0" t="0" r="0" b="0"/>
          <a:pathLst>
            <a:path>
              <a:moveTo>
                <a:pt x="0" y="22763"/>
              </a:moveTo>
              <a:lnTo>
                <a:pt x="1040283" y="22763"/>
              </a:lnTo>
            </a:path>
          </a:pathLst>
        </a:custGeom>
        <a:noFill/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419665" y="3912932"/>
        <a:ext cx="52014" cy="52014"/>
      </dsp:txXfrm>
    </dsp:sp>
    <dsp:sp modelId="{1D635E6C-2524-44EB-B897-E2BCA2A49319}">
      <dsp:nvSpPr>
        <dsp:cNvPr id="0" name=""/>
        <dsp:cNvSpPr/>
      </dsp:nvSpPr>
      <dsp:spPr>
        <a:xfrm>
          <a:off x="54037" y="3288763"/>
          <a:ext cx="2871493" cy="13003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وَ مَن يَرْتَدِدْ مِنكُمْ عَن دِينِهِ فَيَمُتْ وَ هُوَ كَافِرٌ فَأُوْلَئكَ حَبِطَتْ أَعْمَالُهُمْ فىِ الدُّنْيَا وَ الاَْخِرَةِ (بقره / 217)</a:t>
          </a:r>
          <a:endParaRPr lang="fa-IR" sz="1600" kern="1200">
            <a:cs typeface="B Koodak" pitchFamily="2" charset="-78"/>
          </a:endParaRPr>
        </a:p>
      </dsp:txBody>
      <dsp:txXfrm>
        <a:off x="92123" y="3326849"/>
        <a:ext cx="2795321" cy="12241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F73884-68E0-4B51-A5FB-E88FF35D016A}">
      <dsp:nvSpPr>
        <dsp:cNvPr id="0" name=""/>
        <dsp:cNvSpPr/>
      </dsp:nvSpPr>
      <dsp:spPr>
        <a:xfrm>
          <a:off x="3076631" y="623215"/>
          <a:ext cx="5701236" cy="5171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9000"/>
                <a:satMod val="180000"/>
              </a:schemeClr>
            </a:gs>
            <a:gs pos="65000">
              <a:schemeClr val="accent2">
                <a:hueOff val="0"/>
                <a:satOff val="0"/>
                <a:lumOff val="0"/>
                <a:alphaOff val="0"/>
                <a:tint val="52000"/>
                <a:satMod val="2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9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بین اعمال نیک و بد فی الجمله رابطه ای مانند رابطه کفر و ایمان وجود دارد</a:t>
          </a:r>
          <a:endParaRPr lang="fa-IR" sz="1600" kern="1200" dirty="0">
            <a:cs typeface="B Koodak" pitchFamily="2" charset="-78"/>
          </a:endParaRPr>
        </a:p>
      </dsp:txBody>
      <dsp:txXfrm>
        <a:off x="3091779" y="638363"/>
        <a:ext cx="5670940" cy="486902"/>
      </dsp:txXfrm>
    </dsp:sp>
    <dsp:sp modelId="{4FE4840C-BF25-4B5B-918D-A0A695BFA26D}">
      <dsp:nvSpPr>
        <dsp:cNvPr id="0" name=""/>
        <dsp:cNvSpPr/>
      </dsp:nvSpPr>
      <dsp:spPr>
        <a:xfrm>
          <a:off x="7993794" y="2215384"/>
          <a:ext cx="784072" cy="16337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9000"/>
                <a:satMod val="180000"/>
              </a:schemeClr>
            </a:gs>
            <a:gs pos="65000">
              <a:schemeClr val="accent2">
                <a:hueOff val="0"/>
                <a:satOff val="0"/>
                <a:lumOff val="0"/>
                <a:alphaOff val="0"/>
                <a:tint val="52000"/>
                <a:satMod val="2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9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در این مساله سه نظریه بیان می شود</a:t>
          </a:r>
          <a:endParaRPr lang="fa-IR" sz="1600" kern="1200" dirty="0">
            <a:cs typeface="B Koodak" pitchFamily="2" charset="-78"/>
          </a:endParaRPr>
        </a:p>
      </dsp:txBody>
      <dsp:txXfrm>
        <a:off x="8016759" y="2238349"/>
        <a:ext cx="738142" cy="1587864"/>
      </dsp:txXfrm>
    </dsp:sp>
    <dsp:sp modelId="{E016EB02-7BFE-403F-BE38-F33B26DBEED8}">
      <dsp:nvSpPr>
        <dsp:cNvPr id="0" name=""/>
        <dsp:cNvSpPr/>
      </dsp:nvSpPr>
      <dsp:spPr>
        <a:xfrm rot="14777330">
          <a:off x="6837277" y="2265028"/>
          <a:ext cx="1649661" cy="24102"/>
        </a:xfrm>
        <a:custGeom>
          <a:avLst/>
          <a:gdLst/>
          <a:ahLst/>
          <a:cxnLst/>
          <a:rect l="0" t="0" r="0" b="0"/>
          <a:pathLst>
            <a:path>
              <a:moveTo>
                <a:pt x="0" y="12051"/>
              </a:moveTo>
              <a:lnTo>
                <a:pt x="1649661" y="1205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7620867" y="2235838"/>
        <a:ext cx="82483" cy="82483"/>
      </dsp:txXfrm>
    </dsp:sp>
    <dsp:sp modelId="{FBC83247-58A2-4E7B-AF41-38B90BA5D831}">
      <dsp:nvSpPr>
        <dsp:cNvPr id="0" name=""/>
        <dsp:cNvSpPr/>
      </dsp:nvSpPr>
      <dsp:spPr>
        <a:xfrm>
          <a:off x="5575338" y="1264796"/>
          <a:ext cx="1755083" cy="5141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9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5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9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برخی از معتزله</a:t>
          </a:r>
          <a:endParaRPr lang="fa-IR" sz="1600" kern="1200">
            <a:cs typeface="B Koodak" pitchFamily="2" charset="-78"/>
          </a:endParaRPr>
        </a:p>
      </dsp:txBody>
      <dsp:txXfrm>
        <a:off x="5590397" y="1279855"/>
        <a:ext cx="1724965" cy="484045"/>
      </dsp:txXfrm>
    </dsp:sp>
    <dsp:sp modelId="{0DC87F7C-A73E-44F4-860F-58448162714E}">
      <dsp:nvSpPr>
        <dsp:cNvPr id="0" name=""/>
        <dsp:cNvSpPr/>
      </dsp:nvSpPr>
      <dsp:spPr>
        <a:xfrm rot="10800000">
          <a:off x="4911966" y="1509826"/>
          <a:ext cx="663372" cy="24102"/>
        </a:xfrm>
        <a:custGeom>
          <a:avLst/>
          <a:gdLst/>
          <a:ahLst/>
          <a:cxnLst/>
          <a:rect l="0" t="0" r="0" b="0"/>
          <a:pathLst>
            <a:path>
              <a:moveTo>
                <a:pt x="0" y="12051"/>
              </a:moveTo>
              <a:lnTo>
                <a:pt x="663372" y="1205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5227068" y="1505293"/>
        <a:ext cx="33168" cy="33168"/>
      </dsp:txXfrm>
    </dsp:sp>
    <dsp:sp modelId="{F1CA3928-724E-4A82-A96F-884DFB263CDF}">
      <dsp:nvSpPr>
        <dsp:cNvPr id="0" name=""/>
        <dsp:cNvSpPr/>
      </dsp:nvSpPr>
      <dsp:spPr>
        <a:xfrm>
          <a:off x="7108" y="1291094"/>
          <a:ext cx="4904857" cy="4615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9000"/>
                <a:satMod val="180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52000"/>
                <a:satMod val="2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29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همیشه در نامه عمل کارهای خیر ثبت است و کارهای شر محو می شوند</a:t>
          </a:r>
          <a:endParaRPr lang="fa-IR" sz="1600" kern="1200">
            <a:cs typeface="B Koodak" pitchFamily="2" charset="-78"/>
          </a:endParaRPr>
        </a:p>
      </dsp:txBody>
      <dsp:txXfrm>
        <a:off x="20627" y="1304613"/>
        <a:ext cx="4877819" cy="434528"/>
      </dsp:txXfrm>
    </dsp:sp>
    <dsp:sp modelId="{E1EED822-EB62-428D-AA00-574936A52FB3}">
      <dsp:nvSpPr>
        <dsp:cNvPr id="0" name=""/>
        <dsp:cNvSpPr/>
      </dsp:nvSpPr>
      <dsp:spPr>
        <a:xfrm rot="13964012">
          <a:off x="7114340" y="2584301"/>
          <a:ext cx="1095536" cy="24102"/>
        </a:xfrm>
        <a:custGeom>
          <a:avLst/>
          <a:gdLst/>
          <a:ahLst/>
          <a:cxnLst/>
          <a:rect l="0" t="0" r="0" b="0"/>
          <a:pathLst>
            <a:path>
              <a:moveTo>
                <a:pt x="0" y="12051"/>
              </a:moveTo>
              <a:lnTo>
                <a:pt x="1095536" y="1205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7634720" y="2568964"/>
        <a:ext cx="54776" cy="54776"/>
      </dsp:txXfrm>
    </dsp:sp>
    <dsp:sp modelId="{764BA18F-797A-4D22-9672-A556AB072C82}">
      <dsp:nvSpPr>
        <dsp:cNvPr id="0" name=""/>
        <dsp:cNvSpPr/>
      </dsp:nvSpPr>
      <dsp:spPr>
        <a:xfrm>
          <a:off x="5575338" y="1903341"/>
          <a:ext cx="1755083" cy="5141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9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5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9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برخی دیگر از متکلمین</a:t>
          </a:r>
          <a:endParaRPr lang="fa-IR" sz="1600" kern="1200">
            <a:cs typeface="B Koodak" pitchFamily="2" charset="-78"/>
          </a:endParaRPr>
        </a:p>
      </dsp:txBody>
      <dsp:txXfrm>
        <a:off x="5590397" y="1918400"/>
        <a:ext cx="1724965" cy="484045"/>
      </dsp:txXfrm>
    </dsp:sp>
    <dsp:sp modelId="{2CE9FC3B-B0BE-4F6D-B0DD-C526F3515C76}">
      <dsp:nvSpPr>
        <dsp:cNvPr id="0" name=""/>
        <dsp:cNvSpPr/>
      </dsp:nvSpPr>
      <dsp:spPr>
        <a:xfrm rot="10800000">
          <a:off x="4911966" y="2148372"/>
          <a:ext cx="663372" cy="24102"/>
        </a:xfrm>
        <a:custGeom>
          <a:avLst/>
          <a:gdLst/>
          <a:ahLst/>
          <a:cxnLst/>
          <a:rect l="0" t="0" r="0" b="0"/>
          <a:pathLst>
            <a:path>
              <a:moveTo>
                <a:pt x="0" y="12051"/>
              </a:moveTo>
              <a:lnTo>
                <a:pt x="663372" y="1205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5227068" y="2143838"/>
        <a:ext cx="33168" cy="33168"/>
      </dsp:txXfrm>
    </dsp:sp>
    <dsp:sp modelId="{EAD64629-E104-415C-BDC9-92049613EFE1}">
      <dsp:nvSpPr>
        <dsp:cNvPr id="0" name=""/>
        <dsp:cNvSpPr/>
      </dsp:nvSpPr>
      <dsp:spPr>
        <a:xfrm>
          <a:off x="7108" y="1929640"/>
          <a:ext cx="4904857" cy="4615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9000"/>
                <a:satMod val="180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52000"/>
                <a:satMod val="2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29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همیشه حاصل جمع جبری اعمال در نامه اعمال منعکس است</a:t>
          </a:r>
          <a:endParaRPr lang="fa-IR" sz="1600" kern="1200">
            <a:cs typeface="B Koodak" pitchFamily="2" charset="-78"/>
          </a:endParaRPr>
        </a:p>
      </dsp:txBody>
      <dsp:txXfrm>
        <a:off x="20627" y="1943159"/>
        <a:ext cx="4877819" cy="434528"/>
      </dsp:txXfrm>
    </dsp:sp>
    <dsp:sp modelId="{0D1DCDC7-9F2A-4674-BF0D-6759411F60D0}">
      <dsp:nvSpPr>
        <dsp:cNvPr id="0" name=""/>
        <dsp:cNvSpPr/>
      </dsp:nvSpPr>
      <dsp:spPr>
        <a:xfrm rot="7177021">
          <a:off x="6990951" y="3603700"/>
          <a:ext cx="1342314" cy="24102"/>
        </a:xfrm>
        <a:custGeom>
          <a:avLst/>
          <a:gdLst/>
          <a:ahLst/>
          <a:cxnLst/>
          <a:rect l="0" t="0" r="0" b="0"/>
          <a:pathLst>
            <a:path>
              <a:moveTo>
                <a:pt x="0" y="12051"/>
              </a:moveTo>
              <a:lnTo>
                <a:pt x="1342314" y="1205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7628550" y="3582193"/>
        <a:ext cx="67115" cy="67115"/>
      </dsp:txXfrm>
    </dsp:sp>
    <dsp:sp modelId="{12DE1B1D-A63A-43CB-A164-99B42C6EAC0C}">
      <dsp:nvSpPr>
        <dsp:cNvPr id="0" name=""/>
        <dsp:cNvSpPr/>
      </dsp:nvSpPr>
      <dsp:spPr>
        <a:xfrm>
          <a:off x="6578738" y="3598674"/>
          <a:ext cx="751683" cy="12010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9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5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9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قول حق قول به تفصیل</a:t>
          </a:r>
          <a:endParaRPr lang="fa-IR" sz="1600" kern="1200" dirty="0">
            <a:cs typeface="B Koodak" pitchFamily="2" charset="-78"/>
          </a:endParaRPr>
        </a:p>
      </dsp:txBody>
      <dsp:txXfrm>
        <a:off x="6600754" y="3620690"/>
        <a:ext cx="707651" cy="1157061"/>
      </dsp:txXfrm>
    </dsp:sp>
    <dsp:sp modelId="{AEE5F5DD-5621-4175-8DC4-AF6C23FD6081}">
      <dsp:nvSpPr>
        <dsp:cNvPr id="0" name=""/>
        <dsp:cNvSpPr/>
      </dsp:nvSpPr>
      <dsp:spPr>
        <a:xfrm rot="13420800">
          <a:off x="5788421" y="3870425"/>
          <a:ext cx="917263" cy="24102"/>
        </a:xfrm>
        <a:custGeom>
          <a:avLst/>
          <a:gdLst/>
          <a:ahLst/>
          <a:cxnLst/>
          <a:rect l="0" t="0" r="0" b="0"/>
          <a:pathLst>
            <a:path>
              <a:moveTo>
                <a:pt x="0" y="12051"/>
              </a:moveTo>
              <a:lnTo>
                <a:pt x="917263" y="1205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6224121" y="3859544"/>
        <a:ext cx="45863" cy="45863"/>
      </dsp:txXfrm>
    </dsp:sp>
    <dsp:sp modelId="{44D966C5-535B-425F-BC26-F8E34E230F4B}">
      <dsp:nvSpPr>
        <dsp:cNvPr id="0" name=""/>
        <dsp:cNvSpPr/>
      </dsp:nvSpPr>
      <dsp:spPr>
        <a:xfrm>
          <a:off x="4201411" y="2828969"/>
          <a:ext cx="1713954" cy="14735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9000"/>
                <a:satMod val="180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52000"/>
                <a:satMod val="2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29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برخی اعمال اگر به طور شایسته انجام شوند گناهان گذشته را به کلی محو می کنند</a:t>
          </a:r>
          <a:endParaRPr lang="fa-IR" sz="1600" kern="1200" dirty="0">
            <a:cs typeface="B Koodak" pitchFamily="2" charset="-78"/>
          </a:endParaRPr>
        </a:p>
      </dsp:txBody>
      <dsp:txXfrm>
        <a:off x="4244569" y="2872127"/>
        <a:ext cx="1627638" cy="1387207"/>
      </dsp:txXfrm>
    </dsp:sp>
    <dsp:sp modelId="{5AFC938E-AC4A-4430-9866-53980E917262}">
      <dsp:nvSpPr>
        <dsp:cNvPr id="0" name=""/>
        <dsp:cNvSpPr/>
      </dsp:nvSpPr>
      <dsp:spPr>
        <a:xfrm rot="13198575">
          <a:off x="3436890" y="3275596"/>
          <a:ext cx="865669" cy="24102"/>
        </a:xfrm>
        <a:custGeom>
          <a:avLst/>
          <a:gdLst/>
          <a:ahLst/>
          <a:cxnLst/>
          <a:rect l="0" t="0" r="0" b="0"/>
          <a:pathLst>
            <a:path>
              <a:moveTo>
                <a:pt x="0" y="12051"/>
              </a:moveTo>
              <a:lnTo>
                <a:pt x="865669" y="12051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3848084" y="3266006"/>
        <a:ext cx="43283" cy="43283"/>
      </dsp:txXfrm>
    </dsp:sp>
    <dsp:sp modelId="{8EC3B1CE-55A7-4CF5-AF9F-25CAA63A8BEC}">
      <dsp:nvSpPr>
        <dsp:cNvPr id="0" name=""/>
        <dsp:cNvSpPr/>
      </dsp:nvSpPr>
      <dsp:spPr>
        <a:xfrm>
          <a:off x="361017" y="2515588"/>
          <a:ext cx="3177022" cy="9879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9000"/>
                <a:satMod val="180000"/>
              </a:schemeClr>
            </a:gs>
            <a:gs pos="65000">
              <a:schemeClr val="accent6">
                <a:hueOff val="0"/>
                <a:satOff val="0"/>
                <a:lumOff val="0"/>
                <a:alphaOff val="0"/>
                <a:tint val="52000"/>
                <a:satMod val="25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29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إِنَّمَا التَّوْبَةُ عَلَى اللَّهِ لِلَّذينَ يَعْمَلُونَ السُّوءَ بِجَهالَةٍ ثُمَّ يَتُوبُونَ مِنْ قَريبٍ فَأُولئِكَ يَتُوبُ اللَّهُ عَلَيْهِمْ وَ كانَ اللَّهُ عَليماً حَكيماً (نساء / 17)</a:t>
          </a:r>
          <a:endParaRPr lang="fa-IR" sz="1600" kern="1200">
            <a:cs typeface="B Koodak" pitchFamily="2" charset="-78"/>
          </a:endParaRPr>
        </a:p>
      </dsp:txBody>
      <dsp:txXfrm>
        <a:off x="389953" y="2544524"/>
        <a:ext cx="3119150" cy="930079"/>
      </dsp:txXfrm>
    </dsp:sp>
    <dsp:sp modelId="{BD52A3C3-9C8A-4114-837D-89200A387A91}">
      <dsp:nvSpPr>
        <dsp:cNvPr id="0" name=""/>
        <dsp:cNvSpPr/>
      </dsp:nvSpPr>
      <dsp:spPr>
        <a:xfrm rot="8401425">
          <a:off x="3436890" y="3831763"/>
          <a:ext cx="865669" cy="24102"/>
        </a:xfrm>
        <a:custGeom>
          <a:avLst/>
          <a:gdLst/>
          <a:ahLst/>
          <a:cxnLst/>
          <a:rect l="0" t="0" r="0" b="0"/>
          <a:pathLst>
            <a:path>
              <a:moveTo>
                <a:pt x="0" y="12051"/>
              </a:moveTo>
              <a:lnTo>
                <a:pt x="865669" y="12051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3848084" y="3822173"/>
        <a:ext cx="43283" cy="43283"/>
      </dsp:txXfrm>
    </dsp:sp>
    <dsp:sp modelId="{5051C2D8-E065-4774-9592-2A46E32EB00A}">
      <dsp:nvSpPr>
        <dsp:cNvPr id="0" name=""/>
        <dsp:cNvSpPr/>
      </dsp:nvSpPr>
      <dsp:spPr>
        <a:xfrm>
          <a:off x="361017" y="3627922"/>
          <a:ext cx="3177022" cy="9879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9000"/>
                <a:satMod val="180000"/>
              </a:schemeClr>
            </a:gs>
            <a:gs pos="65000">
              <a:schemeClr val="accent6">
                <a:hueOff val="0"/>
                <a:satOff val="0"/>
                <a:lumOff val="0"/>
                <a:alphaOff val="0"/>
                <a:tint val="52000"/>
                <a:satMod val="25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29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قُلْ يَاعِبَادِىَ الَّذِينَ أَسْرَفُواْ عَلىَ أَنفُسِهِمْ لَا تَقْنَطُواْ مِن رَّحْمَةِ اللَّهِ  إِنَّ اللَّهَ يَغْفِرُ الذُّنُوبَ جَمِيعًا  إِنَّهُ هُوَ الْغَفُورُ الرَّحِيمُ (زمر / 53)</a:t>
          </a:r>
          <a:endParaRPr lang="fa-IR" sz="1600" kern="1200">
            <a:cs typeface="B Koodak" pitchFamily="2" charset="-78"/>
          </a:endParaRPr>
        </a:p>
      </dsp:txBody>
      <dsp:txXfrm>
        <a:off x="389953" y="3656858"/>
        <a:ext cx="3119150" cy="930079"/>
      </dsp:txXfrm>
    </dsp:sp>
    <dsp:sp modelId="{D831C15E-9D0B-4B3F-BF7E-C7696F175A65}">
      <dsp:nvSpPr>
        <dsp:cNvPr id="0" name=""/>
        <dsp:cNvSpPr/>
      </dsp:nvSpPr>
      <dsp:spPr>
        <a:xfrm rot="7486016">
          <a:off x="5665391" y="4664991"/>
          <a:ext cx="1163321" cy="24102"/>
        </a:xfrm>
        <a:custGeom>
          <a:avLst/>
          <a:gdLst/>
          <a:ahLst/>
          <a:cxnLst/>
          <a:rect l="0" t="0" r="0" b="0"/>
          <a:pathLst>
            <a:path>
              <a:moveTo>
                <a:pt x="0" y="12051"/>
              </a:moveTo>
              <a:lnTo>
                <a:pt x="1163321" y="1205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6217969" y="4647959"/>
        <a:ext cx="58166" cy="58166"/>
      </dsp:txXfrm>
    </dsp:sp>
    <dsp:sp modelId="{17A09BC7-FCDA-4145-B31F-29FD85FB5CA2}">
      <dsp:nvSpPr>
        <dsp:cNvPr id="0" name=""/>
        <dsp:cNvSpPr/>
      </dsp:nvSpPr>
      <dsp:spPr>
        <a:xfrm>
          <a:off x="4256936" y="4740256"/>
          <a:ext cx="1658430" cy="8292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9000"/>
                <a:satMod val="180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52000"/>
                <a:satMod val="2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29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برخی اعمال نیک اثر گناه را از بین نمی برند </a:t>
          </a:r>
          <a:endParaRPr lang="fa-IR" sz="1600" kern="1200">
            <a:cs typeface="B Koodak" pitchFamily="2" charset="-78"/>
          </a:endParaRPr>
        </a:p>
      </dsp:txBody>
      <dsp:txXfrm>
        <a:off x="4281223" y="4764543"/>
        <a:ext cx="1609856" cy="780641"/>
      </dsp:txXfrm>
    </dsp:sp>
    <dsp:sp modelId="{C586711B-D00C-4657-A18B-86F161DEC3C3}">
      <dsp:nvSpPr>
        <dsp:cNvPr id="0" name=""/>
        <dsp:cNvSpPr/>
      </dsp:nvSpPr>
      <dsp:spPr>
        <a:xfrm rot="10800000">
          <a:off x="3593563" y="5142813"/>
          <a:ext cx="663372" cy="24102"/>
        </a:xfrm>
        <a:custGeom>
          <a:avLst/>
          <a:gdLst/>
          <a:ahLst/>
          <a:cxnLst/>
          <a:rect l="0" t="0" r="0" b="0"/>
          <a:pathLst>
            <a:path>
              <a:moveTo>
                <a:pt x="0" y="12051"/>
              </a:moveTo>
              <a:lnTo>
                <a:pt x="663372" y="12051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3908665" y="5138280"/>
        <a:ext cx="33168" cy="33168"/>
      </dsp:txXfrm>
    </dsp:sp>
    <dsp:sp modelId="{2EBBD93E-19C3-4920-8E1A-94EF86D87A20}">
      <dsp:nvSpPr>
        <dsp:cNvPr id="0" name=""/>
        <dsp:cNvSpPr/>
      </dsp:nvSpPr>
      <dsp:spPr>
        <a:xfrm>
          <a:off x="917023" y="4740256"/>
          <a:ext cx="2676540" cy="8292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9000"/>
                <a:satMod val="180000"/>
              </a:schemeClr>
            </a:gs>
            <a:gs pos="65000">
              <a:schemeClr val="accent6">
                <a:hueOff val="0"/>
                <a:satOff val="0"/>
                <a:lumOff val="0"/>
                <a:alphaOff val="0"/>
                <a:tint val="52000"/>
                <a:satMod val="25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29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لذا ممکن است مومن پس از مدتی عذاب به بهشت وارد شود</a:t>
          </a:r>
          <a:endParaRPr lang="fa-IR" sz="1600" kern="1200">
            <a:cs typeface="B Koodak" pitchFamily="2" charset="-78"/>
          </a:endParaRPr>
        </a:p>
      </dsp:txBody>
      <dsp:txXfrm>
        <a:off x="941310" y="4764543"/>
        <a:ext cx="2627966" cy="7806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50E43F-20EA-423B-A6D2-455B9E3B8009}">
      <dsp:nvSpPr>
        <dsp:cNvPr id="0" name=""/>
        <dsp:cNvSpPr/>
      </dsp:nvSpPr>
      <dsp:spPr>
        <a:xfrm>
          <a:off x="3004827" y="468924"/>
          <a:ext cx="5919416" cy="4179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00B050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به چه جهت اعمال نیک و بد اثر مقابل را به صورت کلی نفی نمی کنند؟</a:t>
          </a:r>
          <a:endParaRPr lang="fa-IR" sz="1600" kern="1200" dirty="0">
            <a:cs typeface="B Koodak" pitchFamily="2" charset="-78"/>
          </a:endParaRPr>
        </a:p>
      </dsp:txBody>
      <dsp:txXfrm>
        <a:off x="3017068" y="481165"/>
        <a:ext cx="5894934" cy="393450"/>
      </dsp:txXfrm>
    </dsp:sp>
    <dsp:sp modelId="{97F67884-E452-4FA0-9498-233AE3DDB343}">
      <dsp:nvSpPr>
        <dsp:cNvPr id="0" name=""/>
        <dsp:cNvSpPr/>
      </dsp:nvSpPr>
      <dsp:spPr>
        <a:xfrm>
          <a:off x="7768139" y="1634916"/>
          <a:ext cx="1156103" cy="90031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00B050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زیرا روح انسان دارای ابعاد گوناگون است</a:t>
          </a:r>
          <a:endParaRPr lang="fa-IR" sz="1600" kern="1200" dirty="0">
            <a:cs typeface="B Koodak" pitchFamily="2" charset="-78"/>
          </a:endParaRPr>
        </a:p>
      </dsp:txBody>
      <dsp:txXfrm>
        <a:off x="7794508" y="1661285"/>
        <a:ext cx="1103365" cy="847581"/>
      </dsp:txXfrm>
    </dsp:sp>
    <dsp:sp modelId="{D33745F2-67FA-4E30-AECB-5AF0CF42FCDA}">
      <dsp:nvSpPr>
        <dsp:cNvPr id="0" name=""/>
        <dsp:cNvSpPr/>
      </dsp:nvSpPr>
      <dsp:spPr>
        <a:xfrm rot="13682643">
          <a:off x="7123202" y="1787009"/>
          <a:ext cx="773046" cy="21248"/>
        </a:xfrm>
        <a:custGeom>
          <a:avLst/>
          <a:gdLst/>
          <a:ahLst/>
          <a:cxnLst/>
          <a:rect l="0" t="0" r="0" b="0"/>
          <a:pathLst>
            <a:path>
              <a:moveTo>
                <a:pt x="0" y="10624"/>
              </a:moveTo>
              <a:lnTo>
                <a:pt x="773046" y="10624"/>
              </a:lnTo>
            </a:path>
          </a:pathLst>
        </a:custGeom>
        <a:noFill/>
        <a:ln w="15875" cap="flat" cmpd="sng" algn="ctr">
          <a:solidFill>
            <a:srgbClr val="00B050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490400" y="1778308"/>
        <a:ext cx="38652" cy="38652"/>
      </dsp:txXfrm>
    </dsp:sp>
    <dsp:sp modelId="{9F9B1AA4-C0F1-430B-AF34-DCCB234F655B}">
      <dsp:nvSpPr>
        <dsp:cNvPr id="0" name=""/>
        <dsp:cNvSpPr/>
      </dsp:nvSpPr>
      <dsp:spPr>
        <a:xfrm>
          <a:off x="5771261" y="983762"/>
          <a:ext cx="1480051" cy="10528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00B050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بدی در یک بعد لزوما به همه ابعاد سرایت نمی کند</a:t>
          </a:r>
          <a:endParaRPr lang="fa-IR" sz="1600" kern="1200">
            <a:cs typeface="B Koodak" pitchFamily="2" charset="-78"/>
          </a:endParaRPr>
        </a:p>
      </dsp:txBody>
      <dsp:txXfrm>
        <a:off x="5802098" y="1014599"/>
        <a:ext cx="1418377" cy="991187"/>
      </dsp:txXfrm>
    </dsp:sp>
    <dsp:sp modelId="{EF708C02-3005-4E35-B658-296D06F062CB}">
      <dsp:nvSpPr>
        <dsp:cNvPr id="0" name=""/>
        <dsp:cNvSpPr/>
      </dsp:nvSpPr>
      <dsp:spPr>
        <a:xfrm rot="10800000">
          <a:off x="5254434" y="1499568"/>
          <a:ext cx="516827" cy="21248"/>
        </a:xfrm>
        <a:custGeom>
          <a:avLst/>
          <a:gdLst/>
          <a:ahLst/>
          <a:cxnLst/>
          <a:rect l="0" t="0" r="0" b="0"/>
          <a:pathLst>
            <a:path>
              <a:moveTo>
                <a:pt x="0" y="10624"/>
              </a:moveTo>
              <a:lnTo>
                <a:pt x="516827" y="10624"/>
              </a:lnTo>
            </a:path>
          </a:pathLst>
        </a:custGeom>
        <a:noFill/>
        <a:ln w="15875" cap="flat" cmpd="sng" algn="ctr">
          <a:solidFill>
            <a:srgbClr val="00B050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499927" y="1497271"/>
        <a:ext cx="25841" cy="25841"/>
      </dsp:txXfrm>
    </dsp:sp>
    <dsp:sp modelId="{1B176F70-3B84-432F-978E-ADFE34A40620}">
      <dsp:nvSpPr>
        <dsp:cNvPr id="0" name=""/>
        <dsp:cNvSpPr/>
      </dsp:nvSpPr>
      <dsp:spPr>
        <a:xfrm>
          <a:off x="3744277" y="1058963"/>
          <a:ext cx="1510156" cy="9024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00B050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هر چند برخی گناهان تمام ابعاد روح را آلوده می سازند</a:t>
          </a:r>
          <a:endParaRPr lang="fa-IR" sz="1600" kern="1200" dirty="0">
            <a:cs typeface="B Koodak" pitchFamily="2" charset="-78"/>
          </a:endParaRPr>
        </a:p>
      </dsp:txBody>
      <dsp:txXfrm>
        <a:off x="3770709" y="1085395"/>
        <a:ext cx="1457292" cy="849593"/>
      </dsp:txXfrm>
    </dsp:sp>
    <dsp:sp modelId="{5532E813-47CD-49D7-A022-AF1C16198932}">
      <dsp:nvSpPr>
        <dsp:cNvPr id="0" name=""/>
        <dsp:cNvSpPr/>
      </dsp:nvSpPr>
      <dsp:spPr>
        <a:xfrm rot="10800000">
          <a:off x="3227450" y="1499568"/>
          <a:ext cx="516827" cy="21248"/>
        </a:xfrm>
        <a:custGeom>
          <a:avLst/>
          <a:gdLst/>
          <a:ahLst/>
          <a:cxnLst/>
          <a:rect l="0" t="0" r="0" b="0"/>
          <a:pathLst>
            <a:path>
              <a:moveTo>
                <a:pt x="0" y="10624"/>
              </a:moveTo>
              <a:lnTo>
                <a:pt x="516827" y="10624"/>
              </a:lnTo>
            </a:path>
          </a:pathLst>
        </a:custGeom>
        <a:noFill/>
        <a:ln w="15875" cap="flat" cmpd="sng" algn="ctr">
          <a:solidFill>
            <a:srgbClr val="00B050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472943" y="1497271"/>
        <a:ext cx="25841" cy="25841"/>
      </dsp:txXfrm>
    </dsp:sp>
    <dsp:sp modelId="{4045B10B-4566-43BD-94F4-754E4CE68CB0}">
      <dsp:nvSpPr>
        <dsp:cNvPr id="0" name=""/>
        <dsp:cNvSpPr/>
      </dsp:nvSpPr>
      <dsp:spPr>
        <a:xfrm>
          <a:off x="1935382" y="1187175"/>
          <a:ext cx="1292068" cy="6460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00B050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مانند عاق والدین و شرب خمر</a:t>
          </a:r>
          <a:endParaRPr lang="fa-IR" sz="1600" kern="1200">
            <a:cs typeface="B Koodak" pitchFamily="2" charset="-78"/>
          </a:endParaRPr>
        </a:p>
      </dsp:txBody>
      <dsp:txXfrm>
        <a:off x="1954304" y="1206097"/>
        <a:ext cx="1254224" cy="608190"/>
      </dsp:txXfrm>
    </dsp:sp>
    <dsp:sp modelId="{4E96B0DE-FA4D-44A7-B7DB-028545A5DAB6}">
      <dsp:nvSpPr>
        <dsp:cNvPr id="0" name=""/>
        <dsp:cNvSpPr/>
      </dsp:nvSpPr>
      <dsp:spPr>
        <a:xfrm rot="7917357">
          <a:off x="7123202" y="2361892"/>
          <a:ext cx="773046" cy="21248"/>
        </a:xfrm>
        <a:custGeom>
          <a:avLst/>
          <a:gdLst/>
          <a:ahLst/>
          <a:cxnLst/>
          <a:rect l="0" t="0" r="0" b="0"/>
          <a:pathLst>
            <a:path>
              <a:moveTo>
                <a:pt x="0" y="10624"/>
              </a:moveTo>
              <a:lnTo>
                <a:pt x="773046" y="10624"/>
              </a:lnTo>
            </a:path>
          </a:pathLst>
        </a:custGeom>
        <a:noFill/>
        <a:ln w="15875" cap="flat" cmpd="sng" algn="ctr">
          <a:solidFill>
            <a:srgbClr val="00B050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490400" y="2353191"/>
        <a:ext cx="38652" cy="38652"/>
      </dsp:txXfrm>
    </dsp:sp>
    <dsp:sp modelId="{D07343BF-2EB3-4C69-B896-3BFC4F7F3889}">
      <dsp:nvSpPr>
        <dsp:cNvPr id="0" name=""/>
        <dsp:cNvSpPr/>
      </dsp:nvSpPr>
      <dsp:spPr>
        <a:xfrm>
          <a:off x="5771261" y="2133528"/>
          <a:ext cx="1480051" cy="10528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00B050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خوبی در یک بعد نیز لزوما به همه ابعاد سرایت نمی کند</a:t>
          </a:r>
          <a:endParaRPr lang="fa-IR" sz="1600" kern="1200">
            <a:cs typeface="B Koodak" pitchFamily="2" charset="-78"/>
          </a:endParaRPr>
        </a:p>
      </dsp:txBody>
      <dsp:txXfrm>
        <a:off x="5802098" y="2164365"/>
        <a:ext cx="1418377" cy="991187"/>
      </dsp:txXfrm>
    </dsp:sp>
    <dsp:sp modelId="{4D718959-B2FF-4446-99F3-8724FBA52D09}">
      <dsp:nvSpPr>
        <dsp:cNvPr id="0" name=""/>
        <dsp:cNvSpPr/>
      </dsp:nvSpPr>
      <dsp:spPr>
        <a:xfrm rot="10800000">
          <a:off x="5254434" y="2649334"/>
          <a:ext cx="516827" cy="21248"/>
        </a:xfrm>
        <a:custGeom>
          <a:avLst/>
          <a:gdLst/>
          <a:ahLst/>
          <a:cxnLst/>
          <a:rect l="0" t="0" r="0" b="0"/>
          <a:pathLst>
            <a:path>
              <a:moveTo>
                <a:pt x="0" y="10624"/>
              </a:moveTo>
              <a:lnTo>
                <a:pt x="516827" y="10624"/>
              </a:lnTo>
            </a:path>
          </a:pathLst>
        </a:custGeom>
        <a:noFill/>
        <a:ln w="15875" cap="flat" cmpd="sng" algn="ctr">
          <a:solidFill>
            <a:srgbClr val="00B050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499927" y="2647038"/>
        <a:ext cx="25841" cy="25841"/>
      </dsp:txXfrm>
    </dsp:sp>
    <dsp:sp modelId="{AF258C8C-0194-417C-9A89-608B240D8454}">
      <dsp:nvSpPr>
        <dsp:cNvPr id="0" name=""/>
        <dsp:cNvSpPr/>
      </dsp:nvSpPr>
      <dsp:spPr>
        <a:xfrm>
          <a:off x="3744277" y="2208729"/>
          <a:ext cx="1510156" cy="9024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00B050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هر چند برخی خوبی ها تمام ابعاد روح را نورانی می سازند</a:t>
          </a:r>
          <a:endParaRPr lang="fa-IR" sz="1600" kern="1200">
            <a:cs typeface="B Koodak" pitchFamily="2" charset="-78"/>
          </a:endParaRPr>
        </a:p>
      </dsp:txBody>
      <dsp:txXfrm>
        <a:off x="3770709" y="2235161"/>
        <a:ext cx="1457292" cy="849593"/>
      </dsp:txXfrm>
    </dsp:sp>
    <dsp:sp modelId="{E525A4DA-1905-4012-8BCD-0D187582FB49}">
      <dsp:nvSpPr>
        <dsp:cNvPr id="0" name=""/>
        <dsp:cNvSpPr/>
      </dsp:nvSpPr>
      <dsp:spPr>
        <a:xfrm rot="10800000">
          <a:off x="3227450" y="2649334"/>
          <a:ext cx="516827" cy="21248"/>
        </a:xfrm>
        <a:custGeom>
          <a:avLst/>
          <a:gdLst/>
          <a:ahLst/>
          <a:cxnLst/>
          <a:rect l="0" t="0" r="0" b="0"/>
          <a:pathLst>
            <a:path>
              <a:moveTo>
                <a:pt x="0" y="10624"/>
              </a:moveTo>
              <a:lnTo>
                <a:pt x="516827" y="10624"/>
              </a:lnTo>
            </a:path>
          </a:pathLst>
        </a:custGeom>
        <a:noFill/>
        <a:ln w="15875" cap="flat" cmpd="sng" algn="ctr">
          <a:solidFill>
            <a:srgbClr val="00B050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472943" y="2647038"/>
        <a:ext cx="25841" cy="25841"/>
      </dsp:txXfrm>
    </dsp:sp>
    <dsp:sp modelId="{F92A4C55-8FE0-4AF0-B280-B0353A46CB55}">
      <dsp:nvSpPr>
        <dsp:cNvPr id="0" name=""/>
        <dsp:cNvSpPr/>
      </dsp:nvSpPr>
      <dsp:spPr>
        <a:xfrm>
          <a:off x="1935382" y="2336941"/>
          <a:ext cx="1292068" cy="6460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00B050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مانند نماز مقبول </a:t>
          </a:r>
          <a:endParaRPr lang="fa-IR" sz="1600" kern="1200">
            <a:cs typeface="B Koodak" pitchFamily="2" charset="-78"/>
          </a:endParaRPr>
        </a:p>
      </dsp:txBody>
      <dsp:txXfrm>
        <a:off x="1954304" y="2355863"/>
        <a:ext cx="1254224" cy="608190"/>
      </dsp:txXfrm>
    </dsp:sp>
    <dsp:sp modelId="{1EEDCAFC-A899-4A87-B045-6739C762C5C6}">
      <dsp:nvSpPr>
        <dsp:cNvPr id="0" name=""/>
        <dsp:cNvSpPr/>
      </dsp:nvSpPr>
      <dsp:spPr>
        <a:xfrm rot="10800000">
          <a:off x="1418555" y="2649334"/>
          <a:ext cx="516827" cy="21248"/>
        </a:xfrm>
        <a:custGeom>
          <a:avLst/>
          <a:gdLst/>
          <a:ahLst/>
          <a:cxnLst/>
          <a:rect l="0" t="0" r="0" b="0"/>
          <a:pathLst>
            <a:path>
              <a:moveTo>
                <a:pt x="0" y="10624"/>
              </a:moveTo>
              <a:lnTo>
                <a:pt x="516827" y="10624"/>
              </a:lnTo>
            </a:path>
          </a:pathLst>
        </a:custGeom>
        <a:noFill/>
        <a:ln w="15875" cap="flat" cmpd="sng" algn="ctr">
          <a:solidFill>
            <a:srgbClr val="00B050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1664048" y="2647038"/>
        <a:ext cx="25841" cy="25841"/>
      </dsp:txXfrm>
    </dsp:sp>
    <dsp:sp modelId="{BC5C94FC-3D19-4DE1-A396-2BBD5159668B}">
      <dsp:nvSpPr>
        <dsp:cNvPr id="0" name=""/>
        <dsp:cNvSpPr/>
      </dsp:nvSpPr>
      <dsp:spPr>
        <a:xfrm>
          <a:off x="4748" y="1853462"/>
          <a:ext cx="1413806" cy="161299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00B050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baseline="0" dirty="0" smtClean="0">
              <a:cs typeface="B Koodak" pitchFamily="2" charset="-78"/>
            </a:rPr>
            <a:t>وَ أَقِمِ الصَّلاةَ طَرَفَيِ النَّهارِ وَ زُلَفاً مِنَ اللَّيْلِ إِنَّ الْحَسَناتِ يُذْهِبْنَ السَّيِّئات (هود / 114)</a:t>
          </a:r>
          <a:endParaRPr lang="fa-IR" sz="1600" kern="1200" dirty="0">
            <a:cs typeface="B Koodak" pitchFamily="2" charset="-78"/>
          </a:endParaRPr>
        </a:p>
      </dsp:txBody>
      <dsp:txXfrm>
        <a:off x="46157" y="1894871"/>
        <a:ext cx="1330988" cy="1530174"/>
      </dsp:txXfrm>
    </dsp:sp>
    <dsp:sp modelId="{87476F2C-80C5-4888-A42F-B1A183DA2FA2}">
      <dsp:nvSpPr>
        <dsp:cNvPr id="0" name=""/>
        <dsp:cNvSpPr/>
      </dsp:nvSpPr>
      <dsp:spPr>
        <a:xfrm>
          <a:off x="7632175" y="3928262"/>
          <a:ext cx="1292068" cy="4402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00B050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چند نکته</a:t>
          </a:r>
          <a:endParaRPr lang="fa-IR" sz="1600" kern="1200">
            <a:cs typeface="B Koodak" pitchFamily="2" charset="-78"/>
          </a:endParaRPr>
        </a:p>
      </dsp:txBody>
      <dsp:txXfrm>
        <a:off x="7645070" y="3941157"/>
        <a:ext cx="1266278" cy="414482"/>
      </dsp:txXfrm>
    </dsp:sp>
    <dsp:sp modelId="{943174E4-65C9-4EE0-9822-5AFC63C699F5}">
      <dsp:nvSpPr>
        <dsp:cNvPr id="0" name=""/>
        <dsp:cNvSpPr/>
      </dsp:nvSpPr>
      <dsp:spPr>
        <a:xfrm rot="13877642">
          <a:off x="6960514" y="3815290"/>
          <a:ext cx="826495" cy="21248"/>
        </a:xfrm>
        <a:custGeom>
          <a:avLst/>
          <a:gdLst/>
          <a:ahLst/>
          <a:cxnLst/>
          <a:rect l="0" t="0" r="0" b="0"/>
          <a:pathLst>
            <a:path>
              <a:moveTo>
                <a:pt x="0" y="10624"/>
              </a:moveTo>
              <a:lnTo>
                <a:pt x="826495" y="10624"/>
              </a:lnTo>
            </a:path>
          </a:pathLst>
        </a:custGeom>
        <a:noFill/>
        <a:ln w="15875" cap="flat" cmpd="sng" algn="ctr">
          <a:solidFill>
            <a:srgbClr val="00B050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353099" y="3805252"/>
        <a:ext cx="41324" cy="41324"/>
      </dsp:txXfrm>
    </dsp:sp>
    <dsp:sp modelId="{D1D38985-0C21-43F1-B7CD-E76C8DDA0B5A}">
      <dsp:nvSpPr>
        <dsp:cNvPr id="0" name=""/>
        <dsp:cNvSpPr/>
      </dsp:nvSpPr>
      <dsp:spPr>
        <a:xfrm>
          <a:off x="2076695" y="3283294"/>
          <a:ext cx="5038652" cy="4402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00B050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تاثیر و تاثرات اعمال بر یکدیگر تنها از طریق وحی قابل فهم است </a:t>
          </a:r>
          <a:endParaRPr lang="fa-IR" sz="1600" kern="1200" dirty="0">
            <a:cs typeface="B Koodak" pitchFamily="2" charset="-78"/>
          </a:endParaRPr>
        </a:p>
      </dsp:txBody>
      <dsp:txXfrm>
        <a:off x="2089590" y="3296189"/>
        <a:ext cx="5012862" cy="414482"/>
      </dsp:txXfrm>
    </dsp:sp>
    <dsp:sp modelId="{67E2388B-2605-482F-884F-53CE300ABA2D}">
      <dsp:nvSpPr>
        <dsp:cNvPr id="0" name=""/>
        <dsp:cNvSpPr/>
      </dsp:nvSpPr>
      <dsp:spPr>
        <a:xfrm rot="10832658">
          <a:off x="7115336" y="4135319"/>
          <a:ext cx="516850" cy="21248"/>
        </a:xfrm>
        <a:custGeom>
          <a:avLst/>
          <a:gdLst/>
          <a:ahLst/>
          <a:cxnLst/>
          <a:rect l="0" t="0" r="0" b="0"/>
          <a:pathLst>
            <a:path>
              <a:moveTo>
                <a:pt x="0" y="10624"/>
              </a:moveTo>
              <a:lnTo>
                <a:pt x="516850" y="10624"/>
              </a:lnTo>
            </a:path>
          </a:pathLst>
        </a:custGeom>
        <a:noFill/>
        <a:ln w="15875" cap="flat" cmpd="sng" algn="ctr">
          <a:solidFill>
            <a:srgbClr val="00B050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360840" y="4133022"/>
        <a:ext cx="25842" cy="25842"/>
      </dsp:txXfrm>
    </dsp:sp>
    <dsp:sp modelId="{226B45E4-4815-41BA-8737-FB69A84D7884}">
      <dsp:nvSpPr>
        <dsp:cNvPr id="0" name=""/>
        <dsp:cNvSpPr/>
      </dsp:nvSpPr>
      <dsp:spPr>
        <a:xfrm>
          <a:off x="3924740" y="3923352"/>
          <a:ext cx="3190607" cy="4402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00B050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برخی اعمال آثاری را در همین دنیا در پی دارند</a:t>
          </a:r>
          <a:endParaRPr lang="fa-IR" sz="1600" kern="1200" dirty="0">
            <a:cs typeface="B Koodak" pitchFamily="2" charset="-78"/>
          </a:endParaRPr>
        </a:p>
      </dsp:txBody>
      <dsp:txXfrm>
        <a:off x="3937635" y="3936247"/>
        <a:ext cx="3164817" cy="414482"/>
      </dsp:txXfrm>
    </dsp:sp>
    <dsp:sp modelId="{B41B67C3-D8D8-4787-9407-598331290209}">
      <dsp:nvSpPr>
        <dsp:cNvPr id="0" name=""/>
        <dsp:cNvSpPr/>
      </dsp:nvSpPr>
      <dsp:spPr>
        <a:xfrm rot="10800000">
          <a:off x="3407913" y="4132864"/>
          <a:ext cx="516827" cy="21248"/>
        </a:xfrm>
        <a:custGeom>
          <a:avLst/>
          <a:gdLst/>
          <a:ahLst/>
          <a:cxnLst/>
          <a:rect l="0" t="0" r="0" b="0"/>
          <a:pathLst>
            <a:path>
              <a:moveTo>
                <a:pt x="0" y="10624"/>
              </a:moveTo>
              <a:lnTo>
                <a:pt x="516827" y="10624"/>
              </a:lnTo>
            </a:path>
          </a:pathLst>
        </a:custGeom>
        <a:noFill/>
        <a:ln w="15875" cap="flat" cmpd="sng" algn="ctr">
          <a:solidFill>
            <a:srgbClr val="00B050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653406" y="4130568"/>
        <a:ext cx="25841" cy="25841"/>
      </dsp:txXfrm>
    </dsp:sp>
    <dsp:sp modelId="{8A459739-D6FC-45AF-BB13-C4580D10B809}">
      <dsp:nvSpPr>
        <dsp:cNvPr id="0" name=""/>
        <dsp:cNvSpPr/>
      </dsp:nvSpPr>
      <dsp:spPr>
        <a:xfrm>
          <a:off x="1102877" y="3820471"/>
          <a:ext cx="2305036" cy="6460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00B050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مانند صله رحم احترام یا بی احترامی به والدین و معلم و ...</a:t>
          </a:r>
          <a:endParaRPr lang="fa-IR" sz="1600" kern="1200" dirty="0">
            <a:cs typeface="B Koodak" pitchFamily="2" charset="-78"/>
          </a:endParaRPr>
        </a:p>
      </dsp:txBody>
      <dsp:txXfrm>
        <a:off x="1121799" y="3839393"/>
        <a:ext cx="2267192" cy="608190"/>
      </dsp:txXfrm>
    </dsp:sp>
    <dsp:sp modelId="{480C3A43-5040-4482-8FC4-258908D1D339}">
      <dsp:nvSpPr>
        <dsp:cNvPr id="0" name=""/>
        <dsp:cNvSpPr/>
      </dsp:nvSpPr>
      <dsp:spPr>
        <a:xfrm rot="7748138">
          <a:off x="6964334" y="4455348"/>
          <a:ext cx="818855" cy="21248"/>
        </a:xfrm>
        <a:custGeom>
          <a:avLst/>
          <a:gdLst/>
          <a:ahLst/>
          <a:cxnLst/>
          <a:rect l="0" t="0" r="0" b="0"/>
          <a:pathLst>
            <a:path>
              <a:moveTo>
                <a:pt x="0" y="10624"/>
              </a:moveTo>
              <a:lnTo>
                <a:pt x="818855" y="10624"/>
              </a:lnTo>
            </a:path>
          </a:pathLst>
        </a:custGeom>
        <a:noFill/>
        <a:ln w="15875" cap="flat" cmpd="sng" algn="ctr">
          <a:solidFill>
            <a:srgbClr val="00B050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353290" y="4445501"/>
        <a:ext cx="40942" cy="40942"/>
      </dsp:txXfrm>
    </dsp:sp>
    <dsp:sp modelId="{E6556203-93F2-4540-AB63-1F99734D729E}">
      <dsp:nvSpPr>
        <dsp:cNvPr id="0" name=""/>
        <dsp:cNvSpPr/>
      </dsp:nvSpPr>
      <dsp:spPr>
        <a:xfrm>
          <a:off x="3132044" y="4563411"/>
          <a:ext cx="3983304" cy="4402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00B050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جایگاه اصلی نتایج این اعمال نیز در آخرت است</a:t>
          </a:r>
          <a:endParaRPr lang="fa-IR" sz="1600" kern="1200">
            <a:cs typeface="B Koodak" pitchFamily="2" charset="-78"/>
          </a:endParaRPr>
        </a:p>
      </dsp:txBody>
      <dsp:txXfrm>
        <a:off x="3144939" y="4576306"/>
        <a:ext cx="3957514" cy="414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91F8-3456-443B-BC08-520803948997}" type="datetimeFigureOut">
              <a:rPr lang="fa-IR" smtClean="0"/>
              <a:t>21/06/33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4A0A-23D3-4AEB-89CC-D69B58C54FBD}" type="slidenum">
              <a:rPr lang="fa-IR" smtClean="0"/>
              <a:t>‹#›</a:t>
            </a:fld>
            <a:endParaRPr lang="fa-IR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91F8-3456-443B-BC08-520803948997}" type="datetimeFigureOut">
              <a:rPr lang="fa-IR" smtClean="0"/>
              <a:t>21/06/33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4A0A-23D3-4AEB-89CC-D69B58C54FB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91F8-3456-443B-BC08-520803948997}" type="datetimeFigureOut">
              <a:rPr lang="fa-IR" smtClean="0"/>
              <a:t>21/06/33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4A0A-23D3-4AEB-89CC-D69B58C54FB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91F8-3456-443B-BC08-520803948997}" type="datetimeFigureOut">
              <a:rPr lang="fa-IR" smtClean="0"/>
              <a:t>21/06/33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4A0A-23D3-4AEB-89CC-D69B58C54FB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91F8-3456-443B-BC08-520803948997}" type="datetimeFigureOut">
              <a:rPr lang="fa-IR" smtClean="0"/>
              <a:t>21/06/33</a:t>
            </a:fld>
            <a:endParaRPr lang="fa-IR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4A0A-23D3-4AEB-89CC-D69B58C54FBD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91F8-3456-443B-BC08-520803948997}" type="datetimeFigureOut">
              <a:rPr lang="fa-IR" smtClean="0"/>
              <a:t>21/06/33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4A0A-23D3-4AEB-89CC-D69B58C54FB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91F8-3456-443B-BC08-520803948997}" type="datetimeFigureOut">
              <a:rPr lang="fa-IR" smtClean="0"/>
              <a:t>21/06/33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4A0A-23D3-4AEB-89CC-D69B58C54FB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91F8-3456-443B-BC08-520803948997}" type="datetimeFigureOut">
              <a:rPr lang="fa-IR" smtClean="0"/>
              <a:t>21/06/33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4A0A-23D3-4AEB-89CC-D69B58C54FB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91F8-3456-443B-BC08-520803948997}" type="datetimeFigureOut">
              <a:rPr lang="fa-IR" smtClean="0"/>
              <a:t>21/06/33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4A0A-23D3-4AEB-89CC-D69B58C54FB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91F8-3456-443B-BC08-520803948997}" type="datetimeFigureOut">
              <a:rPr lang="fa-IR" smtClean="0"/>
              <a:t>21/06/33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4A0A-23D3-4AEB-89CC-D69B58C54FBD}" type="slidenum">
              <a:rPr lang="fa-IR" smtClean="0"/>
              <a:t>‹#›</a:t>
            </a:fld>
            <a:endParaRPr lang="fa-IR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91F8-3456-443B-BC08-520803948997}" type="datetimeFigureOut">
              <a:rPr lang="fa-IR" smtClean="0"/>
              <a:t>21/06/33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4A0A-23D3-4AEB-89CC-D69B58C54FBD}" type="slidenum">
              <a:rPr lang="fa-IR" smtClean="0"/>
              <a:t>‹#›</a:t>
            </a:fld>
            <a:endParaRPr lang="fa-IR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20E91F8-3456-443B-BC08-520803948997}" type="datetimeFigureOut">
              <a:rPr lang="fa-IR" smtClean="0"/>
              <a:t>21/06/33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D1C4A0A-23D3-4AEB-89CC-D69B58C54FBD}" type="slidenum">
              <a:rPr lang="fa-IR" smtClean="0"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a-IR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B Titr" pitchFamily="2" charset="-78"/>
              </a:rPr>
              <a:t>درس پنجاه و هفتم</a:t>
            </a:r>
            <a:endParaRPr lang="fa-IR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fa-IR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cs typeface="B Titr" pitchFamily="2" charset="-78"/>
              </a:rPr>
              <a:t>حبط و تکفیر</a:t>
            </a:r>
            <a:endParaRPr lang="fa-IR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57642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arp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4000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Titr" pitchFamily="2" charset="-78"/>
              </a:rPr>
              <a:t>درس پنجاه و هفتم</a:t>
            </a:r>
            <a:r>
              <a:rPr lang="fa-IR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Titr" pitchFamily="2" charset="-78"/>
              </a:rPr>
              <a:t/>
            </a:r>
            <a:br>
              <a:rPr lang="fa-IR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Titr" pitchFamily="2" charset="-78"/>
              </a:rPr>
            </a:br>
            <a:r>
              <a:rPr lang="fa-IR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Titr" pitchFamily="2" charset="-78"/>
              </a:rPr>
              <a:t>مقدمه</a:t>
            </a:r>
            <a:endParaRPr lang="fa-IR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5270919"/>
              </p:ext>
            </p:extLst>
          </p:nvPr>
        </p:nvGraphicFramePr>
        <p:xfrm>
          <a:off x="0" y="1052736"/>
          <a:ext cx="9036496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852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arp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73757A-D019-4533-8F19-DDD1AE03B0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C073757A-D019-4533-8F19-DDD1AE03B0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0153A6-691F-424C-819C-9666CD3D33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E50153A6-691F-424C-819C-9666CD3D33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C137C4-AAC5-4883-B89E-900CD56A37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96C137C4-AAC5-4883-B89E-900CD56A37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2391CA-37B0-4D98-94D6-F142E57B5B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C32391CA-37B0-4D98-94D6-F142E57B5B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322FB5-0824-41BC-BB35-F0B9FFA6E9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8C322FB5-0824-41BC-BB35-F0B9FFA6E9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915587-5A1C-401A-A758-03F0993280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D5915587-5A1C-401A-A758-03F0993280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4FDA59-77CA-43C9-A6D0-54588FB0AF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CC4FDA59-77CA-43C9-A6D0-54588FB0AF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8CCA5F-5B7E-4A2C-B990-BCE27A11D2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648CCA5F-5B7E-4A2C-B990-BCE27A11D2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AE8E28-6DA7-430C-A1E7-DD8D5C04BC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96AE8E28-6DA7-430C-A1E7-DD8D5C04BC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BD5969-2407-475E-86BB-30483F9439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0CBD5969-2407-475E-86BB-30483F9439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04F346-0D9B-4944-86FA-AD9B14D386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5B04F346-0D9B-4944-86FA-AD9B14D386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6E18BC-270F-48E5-B5E2-1322D9C6A4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C06E18BC-270F-48E5-B5E2-1322D9C6A4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836E8D-FD20-4A8F-AD16-0D80078F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4">
                                            <p:graphicEl>
                                              <a:dgm id="{01836E8D-FD20-4A8F-AD16-0D80078FE4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989C16-15C5-4A7A-B848-AA56BBD708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4">
                                            <p:graphicEl>
                                              <a:dgm id="{6F989C16-15C5-4A7A-B848-AA56BBD708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8951F0-DBFF-46CD-8CF2-31D6471CF6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4">
                                            <p:graphicEl>
                                              <a:dgm id="{358951F0-DBFF-46CD-8CF2-31D6471CF6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5E0879-3566-4C67-8514-0C1AB873FC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4">
                                            <p:graphicEl>
                                              <a:dgm id="{EB5E0879-3566-4C67-8514-0C1AB873FC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72DCAA-E6FB-4159-92B7-AEED3B2CAC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4">
                                            <p:graphicEl>
                                              <a:dgm id="{7672DCAA-E6FB-4159-92B7-AEED3B2CAC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2439DD-F57B-4D00-8F5B-10E1FFD4DE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4">
                                            <p:graphicEl>
                                              <a:dgm id="{242439DD-F57B-4D00-8F5B-10E1FFD4DE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38F609-86FD-4FC6-8BED-DC59F9BD47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4">
                                            <p:graphicEl>
                                              <a:dgm id="{FA38F609-86FD-4FC6-8BED-DC59F9BD47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78B9DD-EA91-493D-BEAB-2266F78E6E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4">
                                            <p:graphicEl>
                                              <a:dgm id="{3078B9DD-EA91-493D-BEAB-2266F78E6E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1B1A63-CBC9-4BC1-9B1D-643C7E8AB9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4">
                                            <p:graphicEl>
                                              <a:dgm id="{D91B1A63-CBC9-4BC1-9B1D-643C7E8AB9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049AFE-8D21-40B7-B643-EF212B2ACF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4">
                                            <p:graphicEl>
                                              <a:dgm id="{9A049AFE-8D21-40B7-B643-EF212B2ACF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C47CAB-6DA5-42E8-885B-A218E75DD6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4">
                                            <p:graphicEl>
                                              <a:dgm id="{B1C47CAB-6DA5-42E8-885B-A218E75DD6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9C9347-DBEB-4716-9509-8CC71DFDEC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4">
                                            <p:graphicEl>
                                              <a:dgm id="{879C9347-DBEB-4716-9509-8CC71DFDEC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021058-2CDA-4F60-935E-C7F4E34242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4">
                                            <p:graphicEl>
                                              <a:dgm id="{CA021058-2CDA-4F60-935E-C7F4E34242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12DC77-D369-4AC6-8AF7-47B5B88C8A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4">
                                            <p:graphicEl>
                                              <a:dgm id="{8012DC77-D369-4AC6-8AF7-47B5B88C8A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7DD245-BB64-4BE1-A231-0A2D3EB8E0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4">
                                            <p:graphicEl>
                                              <a:dgm id="{277DD245-BB64-4BE1-A231-0A2D3EB8E0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492272-DB44-43DC-A737-41CD0143F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6" dur="2000"/>
                                        <p:tgtEl>
                                          <p:spTgt spid="4">
                                            <p:graphicEl>
                                              <a:dgm id="{01492272-DB44-43DC-A737-41CD0143F0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B845AC-EA07-4D72-8714-830100CB8E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9" dur="2000"/>
                                        <p:tgtEl>
                                          <p:spTgt spid="4">
                                            <p:graphicEl>
                                              <a:dgm id="{F3B845AC-EA07-4D72-8714-830100CB8E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35FF75-BA8A-4E09-A9C3-B56E99F34E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4" dur="2000"/>
                                        <p:tgtEl>
                                          <p:spTgt spid="4">
                                            <p:graphicEl>
                                              <a:dgm id="{0035FF75-BA8A-4E09-A9C3-B56E99F34E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16830F-59E3-4262-AE3A-D856C8C087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2000"/>
                                        <p:tgtEl>
                                          <p:spTgt spid="4">
                                            <p:graphicEl>
                                              <a:dgm id="{3D16830F-59E3-4262-AE3A-D856C8C087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4000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Titr" pitchFamily="2" charset="-78"/>
              </a:rPr>
              <a:t>درس پنجاه و هفتم</a:t>
            </a:r>
            <a:r>
              <a:rPr lang="fa-IR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Titr" pitchFamily="2" charset="-78"/>
              </a:rPr>
              <a:t/>
            </a:r>
            <a:br>
              <a:rPr lang="fa-IR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Titr" pitchFamily="2" charset="-78"/>
              </a:rPr>
            </a:br>
            <a:r>
              <a:rPr lang="fa-IR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Titr" pitchFamily="2" charset="-78"/>
              </a:rPr>
              <a:t>رابطه ایمان و کفر</a:t>
            </a:r>
            <a:endParaRPr lang="fa-IR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6278366"/>
              </p:ext>
            </p:extLst>
          </p:nvPr>
        </p:nvGraphicFramePr>
        <p:xfrm>
          <a:off x="179512" y="1600200"/>
          <a:ext cx="8496944" cy="514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9563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arp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BE06FA-F85A-49DD-A105-2A27C3378A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D6BE06FA-F85A-49DD-A105-2A27C3378A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A67D7D-E211-4408-BF73-F7D0A9AE9A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47A67D7D-E211-4408-BF73-F7D0A9AE9A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EB17EB-D5AF-4F5D-908B-99C60024DA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E9EB17EB-D5AF-4F5D-908B-99C60024DA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1986EB-46CD-40F7-93C2-F1B9A1FC64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D41986EB-46CD-40F7-93C2-F1B9A1FC64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228C7F-E042-48BE-967F-31F66BBC59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0E228C7F-E042-48BE-967F-31F66BBC59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4F21E4-52B9-4D4E-B32B-00A6BDB53D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704F21E4-52B9-4D4E-B32B-00A6BDB53D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306245-F6C7-4F84-80D6-04EA994575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4">
                                            <p:graphicEl>
                                              <a:dgm id="{BC306245-F6C7-4F84-80D6-04EA994575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E437A7-DAC2-40AE-8198-BA20500CC8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1EE437A7-DAC2-40AE-8198-BA20500CC8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F760C7-A155-4493-9FF8-EDC2DC76ED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4">
                                            <p:graphicEl>
                                              <a:dgm id="{70F760C7-A155-4493-9FF8-EDC2DC76ED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F29665-C8C6-40C1-A093-14D7D93747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89F29665-C8C6-40C1-A093-14D7D93747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53C6E5-F4CE-44FA-9896-2ABA56137D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4">
                                            <p:graphicEl>
                                              <a:dgm id="{BE53C6E5-F4CE-44FA-9896-2ABA56137D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1F3C79-CD17-4CED-B7B6-A956F9871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4E1F3C79-CD17-4CED-B7B6-A956F98718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249A97-599A-4F6D-A871-4FA80E96C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4">
                                            <p:graphicEl>
                                              <a:dgm id="{7E249A97-599A-4F6D-A871-4FA80E96CE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635E6C-2524-44EB-B897-E2BCA2A49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4">
                                            <p:graphicEl>
                                              <a:dgm id="{1D635E6C-2524-44EB-B897-E2BCA2A493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4000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Titr" pitchFamily="2" charset="-78"/>
              </a:rPr>
              <a:t>درس پنجاه و هفتم</a:t>
            </a:r>
            <a:r>
              <a:rPr lang="fa-IR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Titr" pitchFamily="2" charset="-78"/>
              </a:rPr>
              <a:t/>
            </a:r>
            <a:br>
              <a:rPr lang="fa-IR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Titr" pitchFamily="2" charset="-78"/>
              </a:rPr>
            </a:br>
            <a:r>
              <a:rPr lang="fa-IR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Titr" pitchFamily="2" charset="-78"/>
              </a:rPr>
              <a:t>رابطه اعمال نیک و بد</a:t>
            </a:r>
            <a:endParaRPr lang="fa-IR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1886314"/>
              </p:ext>
            </p:extLst>
          </p:nvPr>
        </p:nvGraphicFramePr>
        <p:xfrm>
          <a:off x="179512" y="548680"/>
          <a:ext cx="8784976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5620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arp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F73884-68E0-4B51-A5FB-E88FF35D01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A4F73884-68E0-4B51-A5FB-E88FF35D01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A4F73884-68E0-4B51-A5FB-E88FF35D01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graphicEl>
                                              <a:dgm id="{A4F73884-68E0-4B51-A5FB-E88FF35D01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E4840C-BF25-4B5B-918D-A0A695BFA2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4FE4840C-BF25-4B5B-918D-A0A695BFA2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4FE4840C-BF25-4B5B-918D-A0A695BFA2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4FE4840C-BF25-4B5B-918D-A0A695BFA2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16EB02-7BFE-403F-BE38-F33B26DBEE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E016EB02-7BFE-403F-BE38-F33B26DBEE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E016EB02-7BFE-403F-BE38-F33B26DBEE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E016EB02-7BFE-403F-BE38-F33B26DBEE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C83247-58A2-4E7B-AF41-38B90BA5D8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FBC83247-58A2-4E7B-AF41-38B90BA5D8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FBC83247-58A2-4E7B-AF41-38B90BA5D8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FBC83247-58A2-4E7B-AF41-38B90BA5D8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C87F7C-A73E-44F4-860F-5844816271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0DC87F7C-A73E-44F4-860F-5844816271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0DC87F7C-A73E-44F4-860F-5844816271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0DC87F7C-A73E-44F4-860F-5844816271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CA3928-724E-4A82-A96F-884DFB263C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F1CA3928-724E-4A82-A96F-884DFB263C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F1CA3928-724E-4A82-A96F-884DFB263C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F1CA3928-724E-4A82-A96F-884DFB263C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EED822-EB62-428D-AA00-574936A52F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graphicEl>
                                              <a:dgm id="{E1EED822-EB62-428D-AA00-574936A52F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graphicEl>
                                              <a:dgm id="{E1EED822-EB62-428D-AA00-574936A52F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E1EED822-EB62-428D-AA00-574936A52F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4BA18F-797A-4D22-9672-A556AB072C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764BA18F-797A-4D22-9672-A556AB072C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graphicEl>
                                              <a:dgm id="{764BA18F-797A-4D22-9672-A556AB072C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764BA18F-797A-4D22-9672-A556AB072C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E9FC3B-B0BE-4F6D-B0DD-C526F3515C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2CE9FC3B-B0BE-4F6D-B0DD-C526F3515C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2CE9FC3B-B0BE-4F6D-B0DD-C526F3515C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graphicEl>
                                              <a:dgm id="{2CE9FC3B-B0BE-4F6D-B0DD-C526F3515C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D64629-E104-415C-BDC9-92049613EF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EAD64629-E104-415C-BDC9-92049613EF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EAD64629-E104-415C-BDC9-92049613EF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>
                                            <p:graphicEl>
                                              <a:dgm id="{EAD64629-E104-415C-BDC9-92049613EF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1DCDC7-9F2A-4674-BF0D-6759411F60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graphicEl>
                                              <a:dgm id="{0D1DCDC7-9F2A-4674-BF0D-6759411F60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graphicEl>
                                              <a:dgm id="{0D1DCDC7-9F2A-4674-BF0D-6759411F60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dgm id="{0D1DCDC7-9F2A-4674-BF0D-6759411F60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DE1B1D-A63A-43CB-A164-99B42C6EAC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12DE1B1D-A63A-43CB-A164-99B42C6EAC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graphicEl>
                                              <a:dgm id="{12DE1B1D-A63A-43CB-A164-99B42C6EAC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">
                                            <p:graphicEl>
                                              <a:dgm id="{12DE1B1D-A63A-43CB-A164-99B42C6EAC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E5F5DD-5621-4175-8DC4-AF6C23FD60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graphicEl>
                                              <a:dgm id="{AEE5F5DD-5621-4175-8DC4-AF6C23FD60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">
                                            <p:graphicEl>
                                              <a:dgm id="{AEE5F5DD-5621-4175-8DC4-AF6C23FD60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">
                                            <p:graphicEl>
                                              <a:dgm id="{AEE5F5DD-5621-4175-8DC4-AF6C23FD60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D966C5-535B-425F-BC26-F8E34E230F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>
                                            <p:graphicEl>
                                              <a:dgm id="{44D966C5-535B-425F-BC26-F8E34E230F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>
                                            <p:graphicEl>
                                              <a:dgm id="{44D966C5-535B-425F-BC26-F8E34E230F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">
                                            <p:graphicEl>
                                              <a:dgm id="{44D966C5-535B-425F-BC26-F8E34E230F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FC938E-AC4A-4430-9866-53980E9172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">
                                            <p:graphicEl>
                                              <a:dgm id="{5AFC938E-AC4A-4430-9866-53980E9172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">
                                            <p:graphicEl>
                                              <a:dgm id="{5AFC938E-AC4A-4430-9866-53980E9172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">
                                            <p:graphicEl>
                                              <a:dgm id="{5AFC938E-AC4A-4430-9866-53980E9172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C3B1CE-55A7-4CF5-AF9F-25CAA63A8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graphicEl>
                                              <a:dgm id="{8EC3B1CE-55A7-4CF5-AF9F-25CAA63A8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">
                                            <p:graphicEl>
                                              <a:dgm id="{8EC3B1CE-55A7-4CF5-AF9F-25CAA63A8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">
                                            <p:graphicEl>
                                              <a:dgm id="{8EC3B1CE-55A7-4CF5-AF9F-25CAA63A8B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52A3C3-9C8A-4114-837D-89200A387A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">
                                            <p:graphicEl>
                                              <a:dgm id="{BD52A3C3-9C8A-4114-837D-89200A387A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">
                                            <p:graphicEl>
                                              <a:dgm id="{BD52A3C3-9C8A-4114-837D-89200A387A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">
                                            <p:graphicEl>
                                              <a:dgm id="{BD52A3C3-9C8A-4114-837D-89200A387A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51C2D8-E065-4774-9592-2A46E32EB0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">
                                            <p:graphicEl>
                                              <a:dgm id="{5051C2D8-E065-4774-9592-2A46E32EB0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">
                                            <p:graphicEl>
                                              <a:dgm id="{5051C2D8-E065-4774-9592-2A46E32EB0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">
                                            <p:graphicEl>
                                              <a:dgm id="{5051C2D8-E065-4774-9592-2A46E32EB0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31C15E-9D0B-4B3F-BF7E-C7696F175A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">
                                            <p:graphicEl>
                                              <a:dgm id="{D831C15E-9D0B-4B3F-BF7E-C7696F175A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">
                                            <p:graphicEl>
                                              <a:dgm id="{D831C15E-9D0B-4B3F-BF7E-C7696F175A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">
                                            <p:graphicEl>
                                              <a:dgm id="{D831C15E-9D0B-4B3F-BF7E-C7696F175A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A09BC7-FCDA-4145-B31F-29FD85FB5C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">
                                            <p:graphicEl>
                                              <a:dgm id="{17A09BC7-FCDA-4145-B31F-29FD85FB5C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">
                                            <p:graphicEl>
                                              <a:dgm id="{17A09BC7-FCDA-4145-B31F-29FD85FB5C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">
                                            <p:graphicEl>
                                              <a:dgm id="{17A09BC7-FCDA-4145-B31F-29FD85FB5C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86711B-D00C-4657-A18B-86F161DEC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">
                                            <p:graphicEl>
                                              <a:dgm id="{C586711B-D00C-4657-A18B-86F161DEC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">
                                            <p:graphicEl>
                                              <a:dgm id="{C586711B-D00C-4657-A18B-86F161DEC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">
                                            <p:graphicEl>
                                              <a:dgm id="{C586711B-D00C-4657-A18B-86F161DEC3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BBD93E-19C3-4920-8E1A-94EF86D87A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">
                                            <p:graphicEl>
                                              <a:dgm id="{2EBBD93E-19C3-4920-8E1A-94EF86D87A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">
                                            <p:graphicEl>
                                              <a:dgm id="{2EBBD93E-19C3-4920-8E1A-94EF86D87A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">
                                            <p:graphicEl>
                                              <a:dgm id="{2EBBD93E-19C3-4920-8E1A-94EF86D87A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4000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Titr" pitchFamily="2" charset="-78"/>
              </a:rPr>
              <a:t>درس پنجاه و هفتم</a:t>
            </a:r>
            <a:r>
              <a:rPr lang="fa-IR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Titr" pitchFamily="2" charset="-78"/>
              </a:rPr>
              <a:t/>
            </a:r>
            <a:br>
              <a:rPr lang="fa-IR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Titr" pitchFamily="2" charset="-78"/>
              </a:rPr>
            </a:br>
            <a:r>
              <a:rPr lang="fa-IR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Titr" pitchFamily="2" charset="-78"/>
              </a:rPr>
              <a:t>رابطه اعمال نیک و بد</a:t>
            </a:r>
            <a:endParaRPr lang="fa-IR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endParaRPr lang="fa-IR" sz="1800" dirty="0" smtClean="0">
              <a:cs typeface="B Koodak" pitchFamily="2" charset="-78"/>
            </a:endParaRPr>
          </a:p>
          <a:p>
            <a:endParaRPr lang="fa-IR" sz="1800" dirty="0">
              <a:cs typeface="B Koodak" pitchFamily="2" charset="-78"/>
            </a:endParaRPr>
          </a:p>
          <a:p>
            <a:r>
              <a:rPr lang="fa-IR" sz="1800" dirty="0" smtClean="0">
                <a:cs typeface="B Koodak" pitchFamily="2" charset="-78"/>
              </a:rPr>
              <a:t>َحدیثی از امیر المومنین ع در خصوص توبه مقبول (کلمات قصار نهج البلاغه / 417)</a:t>
            </a:r>
          </a:p>
          <a:p>
            <a:r>
              <a:rPr lang="fa-IR" sz="1800" dirty="0" smtClean="0">
                <a:cs typeface="B Koodak" pitchFamily="2" charset="-78"/>
              </a:rPr>
              <a:t> </a:t>
            </a:r>
            <a:r>
              <a:rPr lang="fa-IR" sz="1800" dirty="0">
                <a:cs typeface="B Koodak" pitchFamily="2" charset="-78"/>
              </a:rPr>
              <a:t>قَالَ ع لِقَائِلٍ قَالَ بِحَضْرَتِهِ أَسْتَغْفِرُ اللَّهَ ثَكِلَتْكَ أُمُّكَ أَ تَدْرِي مَا </a:t>
            </a:r>
            <a:r>
              <a:rPr lang="fa-IR" sz="1800" dirty="0" smtClean="0">
                <a:cs typeface="B Koodak" pitchFamily="2" charset="-78"/>
              </a:rPr>
              <a:t>الِاسْتِغْفَار </a:t>
            </a:r>
            <a:r>
              <a:rPr lang="fa-IR" sz="1800" dirty="0">
                <a:cs typeface="B Koodak" pitchFamily="2" charset="-78"/>
              </a:rPr>
              <a:t>الِاسْتِغْفَارُ دَرَجَةُ الْعِلِّيِّينَ وَ هُوَ اسْمٌ وَاقِعٌ عَلَى سِتَّةِ </a:t>
            </a:r>
            <a:r>
              <a:rPr lang="fa-IR" sz="1800" dirty="0" smtClean="0">
                <a:cs typeface="B Koodak" pitchFamily="2" charset="-78"/>
              </a:rPr>
              <a:t>مَعَانٍ</a:t>
            </a:r>
          </a:p>
          <a:p>
            <a:pPr lvl="1"/>
            <a:r>
              <a:rPr lang="fa-IR" sz="1800" dirty="0" smtClean="0">
                <a:cs typeface="B Koodak" pitchFamily="2" charset="-78"/>
              </a:rPr>
              <a:t> </a:t>
            </a:r>
            <a:r>
              <a:rPr lang="fa-IR" sz="1800" dirty="0">
                <a:cs typeface="B Koodak" pitchFamily="2" charset="-78"/>
              </a:rPr>
              <a:t>أَوَّلُهَا النَّدَمُ عَلَى مَا مَضَى </a:t>
            </a:r>
            <a:endParaRPr lang="fa-IR" sz="1800" dirty="0" smtClean="0">
              <a:cs typeface="B Koodak" pitchFamily="2" charset="-78"/>
            </a:endParaRPr>
          </a:p>
          <a:p>
            <a:pPr lvl="1"/>
            <a:r>
              <a:rPr lang="fa-IR" sz="1800" dirty="0" smtClean="0">
                <a:cs typeface="B Koodak" pitchFamily="2" charset="-78"/>
              </a:rPr>
              <a:t>وَ </a:t>
            </a:r>
            <a:r>
              <a:rPr lang="fa-IR" sz="1800" dirty="0">
                <a:cs typeface="B Koodak" pitchFamily="2" charset="-78"/>
              </a:rPr>
              <a:t>الثَّانِي الْعَزْمُ عَلَى تَرْكِ الْعَوْدِ إِلَيْهِ أَبَداً </a:t>
            </a:r>
            <a:endParaRPr lang="fa-IR" sz="1800" dirty="0" smtClean="0">
              <a:cs typeface="B Koodak" pitchFamily="2" charset="-78"/>
            </a:endParaRPr>
          </a:p>
          <a:p>
            <a:pPr lvl="1"/>
            <a:r>
              <a:rPr lang="fa-IR" sz="1800" dirty="0" smtClean="0">
                <a:cs typeface="B Koodak" pitchFamily="2" charset="-78"/>
              </a:rPr>
              <a:t>وَ </a:t>
            </a:r>
            <a:r>
              <a:rPr lang="fa-IR" sz="1800" dirty="0">
                <a:cs typeface="B Koodak" pitchFamily="2" charset="-78"/>
              </a:rPr>
              <a:t>الثَّالِثُ أَنْ تُؤَدِّيَ إِلَى الْمَخْلُوقِينَ حُقُوقَهُمْ حَتَّى تَلْقَى اللَّهَ [عَزَّ وَ جَلَ‏] أَمْلَسَ لَيْسَ عَلَيْكَ تَبِعَةٌ </a:t>
            </a:r>
            <a:endParaRPr lang="fa-IR" sz="1800" dirty="0" smtClean="0">
              <a:cs typeface="B Koodak" pitchFamily="2" charset="-78"/>
            </a:endParaRPr>
          </a:p>
          <a:p>
            <a:pPr lvl="1"/>
            <a:r>
              <a:rPr lang="fa-IR" sz="1800" dirty="0" smtClean="0">
                <a:cs typeface="B Koodak" pitchFamily="2" charset="-78"/>
              </a:rPr>
              <a:t>وَ </a:t>
            </a:r>
            <a:r>
              <a:rPr lang="fa-IR" sz="1800" dirty="0">
                <a:cs typeface="B Koodak" pitchFamily="2" charset="-78"/>
              </a:rPr>
              <a:t>الرَّابِعُ أَنْ تَعْمِدَ إِلَى كُلِّ فَرِيضَةٍ عَلَيْكَ ضَيَّعْتَهَا فَتُؤَدِّيَ حَقَّهَا </a:t>
            </a:r>
            <a:endParaRPr lang="fa-IR" sz="1800" dirty="0" smtClean="0">
              <a:cs typeface="B Koodak" pitchFamily="2" charset="-78"/>
            </a:endParaRPr>
          </a:p>
          <a:p>
            <a:pPr lvl="1"/>
            <a:r>
              <a:rPr lang="fa-IR" sz="1800" dirty="0" smtClean="0">
                <a:cs typeface="B Koodak" pitchFamily="2" charset="-78"/>
              </a:rPr>
              <a:t>وَ </a:t>
            </a:r>
            <a:r>
              <a:rPr lang="fa-IR" sz="1800" dirty="0">
                <a:cs typeface="B Koodak" pitchFamily="2" charset="-78"/>
              </a:rPr>
              <a:t>الْخَامِسُ أَنْ تَعْمِدَ إِلَى اللَّحْمِ‏ الَّذِي نَبَتَ عَلَى السُّحْتِ فَتُذِيبَهُ بِالْأَحْزَانِ حَتَّى تُلْصِقَ الْجِلْدَ بِالْعَظْمِ وَ يَنْشَأَ بَيْنَهُمَا لَحْمٌ جَدِيدٌ </a:t>
            </a:r>
            <a:endParaRPr lang="fa-IR" sz="1800" dirty="0" smtClean="0">
              <a:cs typeface="B Koodak" pitchFamily="2" charset="-78"/>
            </a:endParaRPr>
          </a:p>
          <a:p>
            <a:pPr lvl="1"/>
            <a:r>
              <a:rPr lang="fa-IR" sz="1800" dirty="0" smtClean="0">
                <a:cs typeface="B Koodak" pitchFamily="2" charset="-78"/>
              </a:rPr>
              <a:t>وَ </a:t>
            </a:r>
            <a:r>
              <a:rPr lang="fa-IR" sz="1800" dirty="0">
                <a:cs typeface="B Koodak" pitchFamily="2" charset="-78"/>
              </a:rPr>
              <a:t>السَّادِسُ أَنْ تُذِيقَ الْجِسْمَ أَلَمَ الطَّاعَةِ كَمَا أَذَقْتَهُ حَلَاوَةَ الْمَعْصِيَةِ فَعِنْدَ ذَلِكَ تَقُولُ أَسْتَغْفِرُ اللَّه‏</a:t>
            </a:r>
          </a:p>
          <a:p>
            <a:endParaRPr lang="fa-IR" sz="1800" dirty="0"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10636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arp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4000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Titr" pitchFamily="2" charset="-78"/>
              </a:rPr>
              <a:t>درس پنجاه و هفتم</a:t>
            </a:r>
            <a:r>
              <a:rPr lang="fa-IR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Titr" pitchFamily="2" charset="-78"/>
              </a:rPr>
              <a:t/>
            </a:r>
            <a:br>
              <a:rPr lang="fa-IR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Titr" pitchFamily="2" charset="-78"/>
              </a:rPr>
            </a:br>
            <a:r>
              <a:rPr lang="fa-IR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Titr" pitchFamily="2" charset="-78"/>
              </a:rPr>
              <a:t>رابطه اعمال نیک و بد</a:t>
            </a:r>
            <a:endParaRPr lang="fa-IR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8396469"/>
              </p:ext>
            </p:extLst>
          </p:nvPr>
        </p:nvGraphicFramePr>
        <p:xfrm>
          <a:off x="107504" y="1268760"/>
          <a:ext cx="8928992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5075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arp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50E43F-20EA-423B-A6D2-455B9E3B80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DA50E43F-20EA-423B-A6D2-455B9E3B80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DA50E43F-20EA-423B-A6D2-455B9E3B80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DA50E43F-20EA-423B-A6D2-455B9E3B80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F67884-E452-4FA0-9498-233AE3DDB3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97F67884-E452-4FA0-9498-233AE3DDB3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97F67884-E452-4FA0-9498-233AE3DDB3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97F67884-E452-4FA0-9498-233AE3DDB3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3745F2-67FA-4E30-AECB-5AF0CF42FC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D33745F2-67FA-4E30-AECB-5AF0CF42FC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D33745F2-67FA-4E30-AECB-5AF0CF42FC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D33745F2-67FA-4E30-AECB-5AF0CF42FC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9B1AA4-C0F1-430B-AF34-DCCB234F65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9F9B1AA4-C0F1-430B-AF34-DCCB234F65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9F9B1AA4-C0F1-430B-AF34-DCCB234F65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9F9B1AA4-C0F1-430B-AF34-DCCB234F65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708C02-3005-4E35-B658-296D06F062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graphicEl>
                                              <a:dgm id="{EF708C02-3005-4E35-B658-296D06F062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graphicEl>
                                              <a:dgm id="{EF708C02-3005-4E35-B658-296D06F062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EF708C02-3005-4E35-B658-296D06F062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176F70-3B84-432F-978E-ADFE34A406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graphicEl>
                                              <a:dgm id="{1B176F70-3B84-432F-978E-ADFE34A406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1B176F70-3B84-432F-978E-ADFE34A406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1B176F70-3B84-432F-978E-ADFE34A406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32E813-47CD-49D7-A022-AF1C161989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graphicEl>
                                              <a:dgm id="{5532E813-47CD-49D7-A022-AF1C161989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graphicEl>
                                              <a:dgm id="{5532E813-47CD-49D7-A022-AF1C161989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graphicEl>
                                              <a:dgm id="{5532E813-47CD-49D7-A022-AF1C161989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45B10B-4566-43BD-94F4-754E4CE68C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graphicEl>
                                              <a:dgm id="{4045B10B-4566-43BD-94F4-754E4CE68C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4045B10B-4566-43BD-94F4-754E4CE68C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graphicEl>
                                              <a:dgm id="{4045B10B-4566-43BD-94F4-754E4CE68C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96B0DE-FA4D-44A7-B7DB-028545A5DA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graphicEl>
                                              <a:dgm id="{4E96B0DE-FA4D-44A7-B7DB-028545A5DA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graphicEl>
                                              <a:dgm id="{4E96B0DE-FA4D-44A7-B7DB-028545A5DA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graphicEl>
                                              <a:dgm id="{4E96B0DE-FA4D-44A7-B7DB-028545A5DA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7343BF-2EB3-4C69-B896-3BFC4F7F38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graphicEl>
                                              <a:dgm id="{D07343BF-2EB3-4C69-B896-3BFC4F7F38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D07343BF-2EB3-4C69-B896-3BFC4F7F38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D07343BF-2EB3-4C69-B896-3BFC4F7F38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718959-B2FF-4446-99F3-8724FBA52D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>
                                            <p:graphicEl>
                                              <a:dgm id="{4D718959-B2FF-4446-99F3-8724FBA52D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graphicEl>
                                              <a:dgm id="{4D718959-B2FF-4446-99F3-8724FBA52D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graphicEl>
                                              <a:dgm id="{4D718959-B2FF-4446-99F3-8724FBA52D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258C8C-0194-417C-9A89-608B240D8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graphicEl>
                                              <a:dgm id="{AF258C8C-0194-417C-9A89-608B240D84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graphicEl>
                                              <a:dgm id="{AF258C8C-0194-417C-9A89-608B240D8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graphicEl>
                                              <a:dgm id="{AF258C8C-0194-417C-9A89-608B240D8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25A4DA-1905-4012-8BCD-0D187582FB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">
                                            <p:graphicEl>
                                              <a:dgm id="{E525A4DA-1905-4012-8BCD-0D187582FB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graphicEl>
                                              <a:dgm id="{E525A4DA-1905-4012-8BCD-0D187582FB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>
                                            <p:graphicEl>
                                              <a:dgm id="{E525A4DA-1905-4012-8BCD-0D187582FB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2A4C55-8FE0-4AF0-B280-B0353A46CB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graphicEl>
                                              <a:dgm id="{F92A4C55-8FE0-4AF0-B280-B0353A46CB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graphicEl>
                                              <a:dgm id="{F92A4C55-8FE0-4AF0-B280-B0353A46CB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graphicEl>
                                              <a:dgm id="{F92A4C55-8FE0-4AF0-B280-B0353A46CB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EDCAFC-A899-4A87-B045-6739C762C5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graphicEl>
                                              <a:dgm id="{1EEDCAFC-A899-4A87-B045-6739C762C5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>
                                            <p:graphicEl>
                                              <a:dgm id="{1EEDCAFC-A899-4A87-B045-6739C762C5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graphicEl>
                                              <a:dgm id="{1EEDCAFC-A899-4A87-B045-6739C762C5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5C94FC-3D19-4DE1-A396-2BBD51596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graphicEl>
                                              <a:dgm id="{BC5C94FC-3D19-4DE1-A396-2BBD515966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graphicEl>
                                              <a:dgm id="{BC5C94FC-3D19-4DE1-A396-2BBD51596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graphicEl>
                                              <a:dgm id="{BC5C94FC-3D19-4DE1-A396-2BBD51596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476F2C-80C5-4888-A42F-B1A183DA2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">
                                            <p:graphicEl>
                                              <a:dgm id="{87476F2C-80C5-4888-A42F-B1A183DA2F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graphicEl>
                                              <a:dgm id="{87476F2C-80C5-4888-A42F-B1A183DA2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graphicEl>
                                              <a:dgm id="{87476F2C-80C5-4888-A42F-B1A183DA2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3174E4-65C9-4EE0-9822-5AFC63C699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">
                                            <p:graphicEl>
                                              <a:dgm id="{943174E4-65C9-4EE0-9822-5AFC63C699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graphicEl>
                                              <a:dgm id="{943174E4-65C9-4EE0-9822-5AFC63C699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">
                                            <p:graphicEl>
                                              <a:dgm id="{943174E4-65C9-4EE0-9822-5AFC63C699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D38985-0C21-43F1-B7CD-E76C8DDA0B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">
                                            <p:graphicEl>
                                              <a:dgm id="{D1D38985-0C21-43F1-B7CD-E76C8DDA0B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">
                                            <p:graphicEl>
                                              <a:dgm id="{D1D38985-0C21-43F1-B7CD-E76C8DDA0B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>
                                            <p:graphicEl>
                                              <a:dgm id="{D1D38985-0C21-43F1-B7CD-E76C8DDA0B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E2388B-2605-482F-884F-53CE300ABA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">
                                            <p:graphicEl>
                                              <a:dgm id="{67E2388B-2605-482F-884F-53CE300ABA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">
                                            <p:graphicEl>
                                              <a:dgm id="{67E2388B-2605-482F-884F-53CE300ABA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">
                                            <p:graphicEl>
                                              <a:dgm id="{67E2388B-2605-482F-884F-53CE300ABA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6B45E4-4815-41BA-8737-FB69A84D78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4">
                                            <p:graphicEl>
                                              <a:dgm id="{226B45E4-4815-41BA-8737-FB69A84D78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">
                                            <p:graphicEl>
                                              <a:dgm id="{226B45E4-4815-41BA-8737-FB69A84D78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">
                                            <p:graphicEl>
                                              <a:dgm id="{226B45E4-4815-41BA-8737-FB69A84D78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1B67C3-D8D8-4787-9407-598331290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">
                                            <p:graphicEl>
                                              <a:dgm id="{B41B67C3-D8D8-4787-9407-5983312902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">
                                            <p:graphicEl>
                                              <a:dgm id="{B41B67C3-D8D8-4787-9407-598331290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">
                                            <p:graphicEl>
                                              <a:dgm id="{B41B67C3-D8D8-4787-9407-598331290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459739-D6FC-45AF-BB13-C4580D10B8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4">
                                            <p:graphicEl>
                                              <a:dgm id="{8A459739-D6FC-45AF-BB13-C4580D10B8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">
                                            <p:graphicEl>
                                              <a:dgm id="{8A459739-D6FC-45AF-BB13-C4580D10B8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">
                                            <p:graphicEl>
                                              <a:dgm id="{8A459739-D6FC-45AF-BB13-C4580D10B8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0C3A43-5040-4482-8FC4-258908D1D3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4">
                                            <p:graphicEl>
                                              <a:dgm id="{480C3A43-5040-4482-8FC4-258908D1D3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">
                                            <p:graphicEl>
                                              <a:dgm id="{480C3A43-5040-4482-8FC4-258908D1D3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">
                                            <p:graphicEl>
                                              <a:dgm id="{480C3A43-5040-4482-8FC4-258908D1D3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556203-93F2-4540-AB63-1F99734D72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4">
                                            <p:graphicEl>
                                              <a:dgm id="{E6556203-93F2-4540-AB63-1F99734D72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">
                                            <p:graphicEl>
                                              <a:dgm id="{E6556203-93F2-4540-AB63-1F99734D72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">
                                            <p:graphicEl>
                                              <a:dgm id="{E6556203-93F2-4540-AB63-1F99734D72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Thatch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145</TotalTime>
  <Words>650</Words>
  <Application>Microsoft Office PowerPoint</Application>
  <PresentationFormat>On-screen Show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Thatch</vt:lpstr>
      <vt:lpstr>درس پنجاه و هفتم</vt:lpstr>
      <vt:lpstr>درس پنجاه و هفتم مقدمه</vt:lpstr>
      <vt:lpstr>درس پنجاه و هفتم رابطه ایمان و کفر</vt:lpstr>
      <vt:lpstr>درس پنجاه و هفتم رابطه اعمال نیک و بد</vt:lpstr>
      <vt:lpstr>درس پنجاه و هفتم رابطه اعمال نیک و بد</vt:lpstr>
      <vt:lpstr>درس پنجاه و هفتم رابطه اعمال نیک و بد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پنجاه و هفتم</dc:title>
  <dc:creator>mahdi</dc:creator>
  <cp:lastModifiedBy>mahdi</cp:lastModifiedBy>
  <cp:revision>9</cp:revision>
  <dcterms:created xsi:type="dcterms:W3CDTF">2012-05-12T17:22:40Z</dcterms:created>
  <dcterms:modified xsi:type="dcterms:W3CDTF">2012-05-12T19:48:07Z</dcterms:modified>
</cp:coreProperties>
</file>