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5ADAA-2E8A-4BD4-9847-89CB7019B153}" type="doc">
      <dgm:prSet loTypeId="urn:microsoft.com/office/officeart/2005/8/layout/hierarchy2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147870A0-2D18-4A36-B34C-91E66698C06B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برخی افراد که شناخت کافی از عقاید اسلامی ندارند</a:t>
          </a:r>
          <a:endParaRPr lang="fa-IR" sz="1600" dirty="0">
            <a:cs typeface="B Koodak" pitchFamily="2" charset="-78"/>
          </a:endParaRPr>
        </a:p>
      </dgm:t>
    </dgm:pt>
    <dgm:pt modelId="{2964FBEA-5E66-4F44-B35F-78E3873E877E}" type="parTrans" cxnId="{3C34944B-C991-4BAC-B8B8-FCC6BD55B0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F9ECA3-2F19-4DC7-9D3D-25B399D588DE}" type="sibTrans" cxnId="{3C34944B-C991-4BAC-B8B8-FCC6BD55B0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F6E43A-7497-4461-80F5-A189F949CA65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توجهی به حسن فاعلی و نقش انگیزه و نیت در عمل ندارند</a:t>
          </a:r>
          <a:endParaRPr lang="fa-IR" sz="1600" dirty="0">
            <a:cs typeface="B Koodak" pitchFamily="2" charset="-78"/>
          </a:endParaRPr>
        </a:p>
      </dgm:t>
    </dgm:pt>
    <dgm:pt modelId="{5E963FCD-2D1F-4D60-8E21-70DAA3FC4E2A}" type="parTrans" cxnId="{5CB3F125-7383-46F3-A501-D24F004FAF7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DD02DA-47DE-4098-81FA-252E9E80CFD2}" type="sibTrans" cxnId="{5CB3F125-7383-46F3-A501-D24F004FAF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ACA014-4CA5-4689-BE51-B2C28515E784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ملاک ارزش گذاری را منحصر در حسن فعلی می بینند</a:t>
          </a:r>
          <a:endParaRPr lang="fa-IR" sz="1600">
            <a:cs typeface="B Koodak" pitchFamily="2" charset="-78"/>
          </a:endParaRPr>
        </a:p>
      </dgm:t>
    </dgm:pt>
    <dgm:pt modelId="{F8C29C1E-98B4-42BF-8DCC-261E696DBEBF}" type="parTrans" cxnId="{C14BDF55-D01F-4E90-B9FE-DEEDDCBA8F7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8F3FF3-AF6D-4875-9085-67EAE4B65154}" type="sibTrans" cxnId="{C14BDF55-D01F-4E90-B9FE-DEEDDCBA8F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8990D9-D03E-4891-9F9D-3E4A799BF69D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اعمال پر حجم را بر اعمال کم حجم ترجیح می دهند</a:t>
          </a:r>
          <a:endParaRPr lang="fa-IR" sz="1600">
            <a:cs typeface="B Koodak" pitchFamily="2" charset="-78"/>
          </a:endParaRPr>
        </a:p>
      </dgm:t>
    </dgm:pt>
    <dgm:pt modelId="{56334B23-404C-4BCC-8A9A-40870D390977}" type="parTrans" cxnId="{C9E7A153-90A5-40E6-A907-11CD6DA50FA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11F495-3AFA-49CA-9937-7BF029A83128}" type="sibTrans" cxnId="{C9E7A153-90A5-40E6-A907-11CD6DA50F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55A5E4-CBF1-495F-8532-6C946B02E674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گاهی مخترعین بزرگ و آزادی خواهان را تا سر حد انبیا بالا می برند!</a:t>
          </a:r>
          <a:endParaRPr lang="fa-IR" sz="1600">
            <a:cs typeface="B Koodak" pitchFamily="2" charset="-78"/>
          </a:endParaRPr>
        </a:p>
      </dgm:t>
    </dgm:pt>
    <dgm:pt modelId="{BAF53219-9F9A-48BE-9E2E-6FD51CCC42CA}" type="parTrans" cxnId="{C3C2A1D6-E604-4232-AD0B-21CBEBCFC7C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891B8A-D14D-4C70-A9CB-952F0C97CF80}" type="sibTrans" cxnId="{C3C2A1D6-E604-4232-AD0B-21CBEBCFC7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75B48F-9C88-4476-BE86-0BAC2DF43172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هرچند در ضمن مباحث قبل بی پایگی این تصورات روشن شد</a:t>
          </a:r>
          <a:endParaRPr lang="fa-IR" sz="1600">
            <a:cs typeface="B Koodak" pitchFamily="2" charset="-78"/>
          </a:endParaRPr>
        </a:p>
      </dgm:t>
    </dgm:pt>
    <dgm:pt modelId="{235E3C5F-F266-4033-A761-96C4B94851E8}" type="parTrans" cxnId="{7B75179F-AB8E-402B-97FE-EAA83E2D24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0A165E-AE69-4CA7-844C-99F83D614F3D}" type="sibTrans" cxnId="{7B75179F-AB8E-402B-97FE-EAA83E2D24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CADBF1-31DC-4EFC-8AB9-3461EC8AAB8B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اما نظر به اهمیت آنها در این درسی نیز نکاتی را تبیین می نماییم</a:t>
          </a:r>
          <a:endParaRPr lang="fa-IR" sz="1600">
            <a:cs typeface="B Koodak" pitchFamily="2" charset="-78"/>
          </a:endParaRPr>
        </a:p>
      </dgm:t>
    </dgm:pt>
    <dgm:pt modelId="{8641ACB6-9677-442C-A592-8A5E8A5E6230}" type="parTrans" cxnId="{9E2C47E9-DCF3-40CB-A8B7-D28C2825E1D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DF60F3-0B1F-449A-BE72-79683362C5D4}" type="sibTrans" cxnId="{9E2C47E9-DCF3-40CB-A8B7-D28C2825E1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DEB04D-DB12-4F85-AB34-665FA956AB31}" type="pres">
      <dgm:prSet presAssocID="{A595ADAA-2E8A-4BD4-9847-89CB7019B1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88858A2-2C58-4037-8604-E2975B5E2A28}" type="pres">
      <dgm:prSet presAssocID="{147870A0-2D18-4A36-B34C-91E66698C06B}" presName="root1" presStyleCnt="0"/>
      <dgm:spPr/>
    </dgm:pt>
    <dgm:pt modelId="{FEE2C40F-ADC6-4114-98C3-E271023DA197}" type="pres">
      <dgm:prSet presAssocID="{147870A0-2D18-4A36-B34C-91E66698C06B}" presName="LevelOneTextNode" presStyleLbl="node0" presStyleIdx="0" presStyleCnt="2" custScaleX="109274">
        <dgm:presLayoutVars>
          <dgm:chPref val="3"/>
        </dgm:presLayoutVars>
      </dgm:prSet>
      <dgm:spPr/>
    </dgm:pt>
    <dgm:pt modelId="{48F4CF9F-099C-4BD6-8ABC-873564E4EFE4}" type="pres">
      <dgm:prSet presAssocID="{147870A0-2D18-4A36-B34C-91E66698C06B}" presName="level2hierChild" presStyleCnt="0"/>
      <dgm:spPr/>
    </dgm:pt>
    <dgm:pt modelId="{A1CB3AD8-E98B-48AC-8FD2-F640507C746B}" type="pres">
      <dgm:prSet presAssocID="{5E963FCD-2D1F-4D60-8E21-70DAA3FC4E2A}" presName="conn2-1" presStyleLbl="parChTrans1D2" presStyleIdx="0" presStyleCnt="5"/>
      <dgm:spPr/>
    </dgm:pt>
    <dgm:pt modelId="{FBBC96B3-A2EC-4F83-99D0-789E53F16B4D}" type="pres">
      <dgm:prSet presAssocID="{5E963FCD-2D1F-4D60-8E21-70DAA3FC4E2A}" presName="connTx" presStyleLbl="parChTrans1D2" presStyleIdx="0" presStyleCnt="5"/>
      <dgm:spPr/>
    </dgm:pt>
    <dgm:pt modelId="{4C9A372E-18D0-4EBF-8297-D1F9B155ADA4}" type="pres">
      <dgm:prSet presAssocID="{3AF6E43A-7497-4461-80F5-A189F949CA65}" presName="root2" presStyleCnt="0"/>
      <dgm:spPr/>
    </dgm:pt>
    <dgm:pt modelId="{ADEF6D8D-BD9B-4FB8-83BA-DF9272F671B8}" type="pres">
      <dgm:prSet presAssocID="{3AF6E43A-7497-4461-80F5-A189F949CA65}" presName="LevelTwoTextNode" presStyleLbl="node2" presStyleIdx="0" presStyleCnt="5" custScaleX="250162" custScaleY="493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B524B0-B827-481E-92C0-015414C8081F}" type="pres">
      <dgm:prSet presAssocID="{3AF6E43A-7497-4461-80F5-A189F949CA65}" presName="level3hierChild" presStyleCnt="0"/>
      <dgm:spPr/>
    </dgm:pt>
    <dgm:pt modelId="{263C6513-C9E3-4371-A441-9D6BEFC7F849}" type="pres">
      <dgm:prSet presAssocID="{F8C29C1E-98B4-42BF-8DCC-261E696DBEBF}" presName="conn2-1" presStyleLbl="parChTrans1D2" presStyleIdx="1" presStyleCnt="5"/>
      <dgm:spPr/>
    </dgm:pt>
    <dgm:pt modelId="{365CEB81-565F-4037-BA3D-82BA6D234813}" type="pres">
      <dgm:prSet presAssocID="{F8C29C1E-98B4-42BF-8DCC-261E696DBEBF}" presName="connTx" presStyleLbl="parChTrans1D2" presStyleIdx="1" presStyleCnt="5"/>
      <dgm:spPr/>
    </dgm:pt>
    <dgm:pt modelId="{684A6122-37D0-4D1A-BB6F-F485F7681811}" type="pres">
      <dgm:prSet presAssocID="{78ACA014-4CA5-4689-BE51-B2C28515E784}" presName="root2" presStyleCnt="0"/>
      <dgm:spPr/>
    </dgm:pt>
    <dgm:pt modelId="{87ADFC30-F5AC-4B6A-9743-03AE62B3C3A7}" type="pres">
      <dgm:prSet presAssocID="{78ACA014-4CA5-4689-BE51-B2C28515E784}" presName="LevelTwoTextNode" presStyleLbl="node2" presStyleIdx="1" presStyleCnt="5" custScaleX="250162" custScaleY="49378">
        <dgm:presLayoutVars>
          <dgm:chPref val="3"/>
        </dgm:presLayoutVars>
      </dgm:prSet>
      <dgm:spPr/>
    </dgm:pt>
    <dgm:pt modelId="{B51BDA86-B8DC-4581-A237-2FDC9403F126}" type="pres">
      <dgm:prSet presAssocID="{78ACA014-4CA5-4689-BE51-B2C28515E784}" presName="level3hierChild" presStyleCnt="0"/>
      <dgm:spPr/>
    </dgm:pt>
    <dgm:pt modelId="{EE5AC026-12AE-4BA0-BE08-D4360DB49AC7}" type="pres">
      <dgm:prSet presAssocID="{56334B23-404C-4BCC-8A9A-40870D390977}" presName="conn2-1" presStyleLbl="parChTrans1D2" presStyleIdx="2" presStyleCnt="5"/>
      <dgm:spPr/>
    </dgm:pt>
    <dgm:pt modelId="{DB6A628A-99ED-412A-B849-7CBD4A7E752D}" type="pres">
      <dgm:prSet presAssocID="{56334B23-404C-4BCC-8A9A-40870D390977}" presName="connTx" presStyleLbl="parChTrans1D2" presStyleIdx="2" presStyleCnt="5"/>
      <dgm:spPr/>
    </dgm:pt>
    <dgm:pt modelId="{04D4DBBB-0357-4624-AC7B-539BB1B6D545}" type="pres">
      <dgm:prSet presAssocID="{E18990D9-D03E-4891-9F9D-3E4A799BF69D}" presName="root2" presStyleCnt="0"/>
      <dgm:spPr/>
    </dgm:pt>
    <dgm:pt modelId="{AD39BDC0-7053-4277-ABE4-9EE9CFC49B8F}" type="pres">
      <dgm:prSet presAssocID="{E18990D9-D03E-4891-9F9D-3E4A799BF69D}" presName="LevelTwoTextNode" presStyleLbl="node2" presStyleIdx="2" presStyleCnt="5" custScaleX="250162" custScaleY="49378">
        <dgm:presLayoutVars>
          <dgm:chPref val="3"/>
        </dgm:presLayoutVars>
      </dgm:prSet>
      <dgm:spPr/>
    </dgm:pt>
    <dgm:pt modelId="{102F859A-F226-4760-B91C-EB20F889A8A1}" type="pres">
      <dgm:prSet presAssocID="{E18990D9-D03E-4891-9F9D-3E4A799BF69D}" presName="level3hierChild" presStyleCnt="0"/>
      <dgm:spPr/>
    </dgm:pt>
    <dgm:pt modelId="{8BFC6E4E-D3E3-49E6-8EA3-45DBACCB1D34}" type="pres">
      <dgm:prSet presAssocID="{BAF53219-9F9A-48BE-9E2E-6FD51CCC42CA}" presName="conn2-1" presStyleLbl="parChTrans1D2" presStyleIdx="3" presStyleCnt="5"/>
      <dgm:spPr/>
    </dgm:pt>
    <dgm:pt modelId="{BCE9B501-9558-4C8D-8359-95DD252FC5F3}" type="pres">
      <dgm:prSet presAssocID="{BAF53219-9F9A-48BE-9E2E-6FD51CCC42CA}" presName="connTx" presStyleLbl="parChTrans1D2" presStyleIdx="3" presStyleCnt="5"/>
      <dgm:spPr/>
    </dgm:pt>
    <dgm:pt modelId="{E05AD1E6-407A-4959-A53C-90D1C1FEA8DB}" type="pres">
      <dgm:prSet presAssocID="{2555A5E4-CBF1-495F-8532-6C946B02E674}" presName="root2" presStyleCnt="0"/>
      <dgm:spPr/>
    </dgm:pt>
    <dgm:pt modelId="{28E1869A-1A6A-4BA3-BF1D-EE095820D0A2}" type="pres">
      <dgm:prSet presAssocID="{2555A5E4-CBF1-495F-8532-6C946B02E674}" presName="LevelTwoTextNode" presStyleLbl="node2" presStyleIdx="3" presStyleCnt="5" custScaleX="250162" custScaleY="49378">
        <dgm:presLayoutVars>
          <dgm:chPref val="3"/>
        </dgm:presLayoutVars>
      </dgm:prSet>
      <dgm:spPr/>
    </dgm:pt>
    <dgm:pt modelId="{5ED89AA8-F72F-4DA3-93DD-44BD97522066}" type="pres">
      <dgm:prSet presAssocID="{2555A5E4-CBF1-495F-8532-6C946B02E674}" presName="level3hierChild" presStyleCnt="0"/>
      <dgm:spPr/>
    </dgm:pt>
    <dgm:pt modelId="{A2DCBD7C-CF46-43F1-8139-7362CA36843D}" type="pres">
      <dgm:prSet presAssocID="{6075B48F-9C88-4476-BE86-0BAC2DF43172}" presName="root1" presStyleCnt="0"/>
      <dgm:spPr/>
    </dgm:pt>
    <dgm:pt modelId="{ECD5D7BA-6D32-492C-BEB8-646160F3693F}" type="pres">
      <dgm:prSet presAssocID="{6075B48F-9C88-4476-BE86-0BAC2DF43172}" presName="LevelOneTextNode" presStyleLbl="node0" presStyleIdx="1" presStyleCnt="2" custScaleX="192405" custScaleY="57500">
        <dgm:presLayoutVars>
          <dgm:chPref val="3"/>
        </dgm:presLayoutVars>
      </dgm:prSet>
      <dgm:spPr/>
    </dgm:pt>
    <dgm:pt modelId="{C01BCB2B-EEA0-4CDD-A643-886C9F7D140D}" type="pres">
      <dgm:prSet presAssocID="{6075B48F-9C88-4476-BE86-0BAC2DF43172}" presName="level2hierChild" presStyleCnt="0"/>
      <dgm:spPr/>
    </dgm:pt>
    <dgm:pt modelId="{35CA6EFC-FDDA-43B1-8623-00ADC0E70BDA}" type="pres">
      <dgm:prSet presAssocID="{8641ACB6-9677-442C-A592-8A5E8A5E6230}" presName="conn2-1" presStyleLbl="parChTrans1D2" presStyleIdx="4" presStyleCnt="5"/>
      <dgm:spPr/>
    </dgm:pt>
    <dgm:pt modelId="{E5AB7884-2385-45B2-ADF7-15D5F4588B84}" type="pres">
      <dgm:prSet presAssocID="{8641ACB6-9677-442C-A592-8A5E8A5E6230}" presName="connTx" presStyleLbl="parChTrans1D2" presStyleIdx="4" presStyleCnt="5"/>
      <dgm:spPr/>
    </dgm:pt>
    <dgm:pt modelId="{FC314EE7-3D69-4881-A4DB-0A0CAD70BE43}" type="pres">
      <dgm:prSet presAssocID="{98CADBF1-31DC-4EFC-8AB9-3461EC8AAB8B}" presName="root2" presStyleCnt="0"/>
      <dgm:spPr/>
    </dgm:pt>
    <dgm:pt modelId="{AA455687-262B-4DAF-B89E-A2325CF17E85}" type="pres">
      <dgm:prSet presAssocID="{98CADBF1-31DC-4EFC-8AB9-3461EC8AAB8B}" presName="LevelTwoTextNode" presStyleLbl="node2" presStyleIdx="4" presStyleCnt="5" custScaleX="112592">
        <dgm:presLayoutVars>
          <dgm:chPref val="3"/>
        </dgm:presLayoutVars>
      </dgm:prSet>
      <dgm:spPr/>
    </dgm:pt>
    <dgm:pt modelId="{8CDBE9A5-14B6-4EA5-9DB5-1C03348B403E}" type="pres">
      <dgm:prSet presAssocID="{98CADBF1-31DC-4EFC-8AB9-3461EC8AAB8B}" presName="level3hierChild" presStyleCnt="0"/>
      <dgm:spPr/>
    </dgm:pt>
  </dgm:ptLst>
  <dgm:cxnLst>
    <dgm:cxn modelId="{C3C2A1D6-E604-4232-AD0B-21CBEBCFC7CE}" srcId="{147870A0-2D18-4A36-B34C-91E66698C06B}" destId="{2555A5E4-CBF1-495F-8532-6C946B02E674}" srcOrd="3" destOrd="0" parTransId="{BAF53219-9F9A-48BE-9E2E-6FD51CCC42CA}" sibTransId="{37891B8A-D14D-4C70-A9CB-952F0C97CF80}"/>
    <dgm:cxn modelId="{C14BDF55-D01F-4E90-B9FE-DEEDDCBA8F7F}" srcId="{147870A0-2D18-4A36-B34C-91E66698C06B}" destId="{78ACA014-4CA5-4689-BE51-B2C28515E784}" srcOrd="1" destOrd="0" parTransId="{F8C29C1E-98B4-42BF-8DCC-261E696DBEBF}" sibTransId="{378F3FF3-AF6D-4875-9085-67EAE4B65154}"/>
    <dgm:cxn modelId="{6C586131-DAD9-4013-BCE8-B38DD7092B9B}" type="presOf" srcId="{2555A5E4-CBF1-495F-8532-6C946B02E674}" destId="{28E1869A-1A6A-4BA3-BF1D-EE095820D0A2}" srcOrd="0" destOrd="0" presId="urn:microsoft.com/office/officeart/2005/8/layout/hierarchy2"/>
    <dgm:cxn modelId="{4A8C3021-47D5-46AE-8382-AD86FE4E7664}" type="presOf" srcId="{78ACA014-4CA5-4689-BE51-B2C28515E784}" destId="{87ADFC30-F5AC-4B6A-9743-03AE62B3C3A7}" srcOrd="0" destOrd="0" presId="urn:microsoft.com/office/officeart/2005/8/layout/hierarchy2"/>
    <dgm:cxn modelId="{C9E7A153-90A5-40E6-A907-11CD6DA50FA4}" srcId="{147870A0-2D18-4A36-B34C-91E66698C06B}" destId="{E18990D9-D03E-4891-9F9D-3E4A799BF69D}" srcOrd="2" destOrd="0" parTransId="{56334B23-404C-4BCC-8A9A-40870D390977}" sibTransId="{7B11F495-3AFA-49CA-9937-7BF029A83128}"/>
    <dgm:cxn modelId="{5CB3F125-7383-46F3-A501-D24F004FAF73}" srcId="{147870A0-2D18-4A36-B34C-91E66698C06B}" destId="{3AF6E43A-7497-4461-80F5-A189F949CA65}" srcOrd="0" destOrd="0" parTransId="{5E963FCD-2D1F-4D60-8E21-70DAA3FC4E2A}" sibTransId="{61DD02DA-47DE-4098-81FA-252E9E80CFD2}"/>
    <dgm:cxn modelId="{AE71F8D0-2374-4186-8710-C0BC28F92A90}" type="presOf" srcId="{A595ADAA-2E8A-4BD4-9847-89CB7019B153}" destId="{0CDEB04D-DB12-4F85-AB34-665FA956AB31}" srcOrd="0" destOrd="0" presId="urn:microsoft.com/office/officeart/2005/8/layout/hierarchy2"/>
    <dgm:cxn modelId="{DD2E71EC-EA52-472C-B2D0-782B9AFB52DC}" type="presOf" srcId="{98CADBF1-31DC-4EFC-8AB9-3461EC8AAB8B}" destId="{AA455687-262B-4DAF-B89E-A2325CF17E85}" srcOrd="0" destOrd="0" presId="urn:microsoft.com/office/officeart/2005/8/layout/hierarchy2"/>
    <dgm:cxn modelId="{F12EE568-5C44-4868-9D43-F27A35DC4804}" type="presOf" srcId="{F8C29C1E-98B4-42BF-8DCC-261E696DBEBF}" destId="{365CEB81-565F-4037-BA3D-82BA6D234813}" srcOrd="1" destOrd="0" presId="urn:microsoft.com/office/officeart/2005/8/layout/hierarchy2"/>
    <dgm:cxn modelId="{46507B89-B10E-4F72-848C-62D70CC6B499}" type="presOf" srcId="{56334B23-404C-4BCC-8A9A-40870D390977}" destId="{DB6A628A-99ED-412A-B849-7CBD4A7E752D}" srcOrd="1" destOrd="0" presId="urn:microsoft.com/office/officeart/2005/8/layout/hierarchy2"/>
    <dgm:cxn modelId="{814E7287-FB93-4F57-A65A-51F003603C36}" type="presOf" srcId="{5E963FCD-2D1F-4D60-8E21-70DAA3FC4E2A}" destId="{A1CB3AD8-E98B-48AC-8FD2-F640507C746B}" srcOrd="0" destOrd="0" presId="urn:microsoft.com/office/officeart/2005/8/layout/hierarchy2"/>
    <dgm:cxn modelId="{AC43A979-DF96-4BDF-A860-14E844BF67A8}" type="presOf" srcId="{BAF53219-9F9A-48BE-9E2E-6FD51CCC42CA}" destId="{8BFC6E4E-D3E3-49E6-8EA3-45DBACCB1D34}" srcOrd="0" destOrd="0" presId="urn:microsoft.com/office/officeart/2005/8/layout/hierarchy2"/>
    <dgm:cxn modelId="{A04CEB51-5876-4083-A380-DB58D09749C3}" type="presOf" srcId="{E18990D9-D03E-4891-9F9D-3E4A799BF69D}" destId="{AD39BDC0-7053-4277-ABE4-9EE9CFC49B8F}" srcOrd="0" destOrd="0" presId="urn:microsoft.com/office/officeart/2005/8/layout/hierarchy2"/>
    <dgm:cxn modelId="{056DBD7D-98B4-4054-8346-9DD2FEB62A7D}" type="presOf" srcId="{6075B48F-9C88-4476-BE86-0BAC2DF43172}" destId="{ECD5D7BA-6D32-492C-BEB8-646160F3693F}" srcOrd="0" destOrd="0" presId="urn:microsoft.com/office/officeart/2005/8/layout/hierarchy2"/>
    <dgm:cxn modelId="{876EF3A8-094D-42DF-9EE1-81C1523AC20A}" type="presOf" srcId="{3AF6E43A-7497-4461-80F5-A189F949CA65}" destId="{ADEF6D8D-BD9B-4FB8-83BA-DF9272F671B8}" srcOrd="0" destOrd="0" presId="urn:microsoft.com/office/officeart/2005/8/layout/hierarchy2"/>
    <dgm:cxn modelId="{7B75179F-AB8E-402B-97FE-EAA83E2D2469}" srcId="{A595ADAA-2E8A-4BD4-9847-89CB7019B153}" destId="{6075B48F-9C88-4476-BE86-0BAC2DF43172}" srcOrd="1" destOrd="0" parTransId="{235E3C5F-F266-4033-A761-96C4B94851E8}" sibTransId="{C90A165E-AE69-4CA7-844C-99F83D614F3D}"/>
    <dgm:cxn modelId="{E3E58F3D-DFE6-4A75-B0BE-DF36E6197EDA}" type="presOf" srcId="{8641ACB6-9677-442C-A592-8A5E8A5E6230}" destId="{35CA6EFC-FDDA-43B1-8623-00ADC0E70BDA}" srcOrd="0" destOrd="0" presId="urn:microsoft.com/office/officeart/2005/8/layout/hierarchy2"/>
    <dgm:cxn modelId="{A892A2E1-384E-461F-851D-896395A563EC}" type="presOf" srcId="{8641ACB6-9677-442C-A592-8A5E8A5E6230}" destId="{E5AB7884-2385-45B2-ADF7-15D5F4588B84}" srcOrd="1" destOrd="0" presId="urn:microsoft.com/office/officeart/2005/8/layout/hierarchy2"/>
    <dgm:cxn modelId="{9E2C47E9-DCF3-40CB-A8B7-D28C2825E1DB}" srcId="{6075B48F-9C88-4476-BE86-0BAC2DF43172}" destId="{98CADBF1-31DC-4EFC-8AB9-3461EC8AAB8B}" srcOrd="0" destOrd="0" parTransId="{8641ACB6-9677-442C-A592-8A5E8A5E6230}" sibTransId="{45DF60F3-0B1F-449A-BE72-79683362C5D4}"/>
    <dgm:cxn modelId="{4C78653F-9FDB-43D4-90CF-3A95692C14E7}" type="presOf" srcId="{5E963FCD-2D1F-4D60-8E21-70DAA3FC4E2A}" destId="{FBBC96B3-A2EC-4F83-99D0-789E53F16B4D}" srcOrd="1" destOrd="0" presId="urn:microsoft.com/office/officeart/2005/8/layout/hierarchy2"/>
    <dgm:cxn modelId="{4B97AA6A-9E72-42E8-83AB-91D074310071}" type="presOf" srcId="{F8C29C1E-98B4-42BF-8DCC-261E696DBEBF}" destId="{263C6513-C9E3-4371-A441-9D6BEFC7F849}" srcOrd="0" destOrd="0" presId="urn:microsoft.com/office/officeart/2005/8/layout/hierarchy2"/>
    <dgm:cxn modelId="{4DA167CB-1D14-4F15-BD61-D7FBD708166E}" type="presOf" srcId="{56334B23-404C-4BCC-8A9A-40870D390977}" destId="{EE5AC026-12AE-4BA0-BE08-D4360DB49AC7}" srcOrd="0" destOrd="0" presId="urn:microsoft.com/office/officeart/2005/8/layout/hierarchy2"/>
    <dgm:cxn modelId="{CEBD8245-2F87-4C15-9A56-D5A770632C25}" type="presOf" srcId="{147870A0-2D18-4A36-B34C-91E66698C06B}" destId="{FEE2C40F-ADC6-4114-98C3-E271023DA197}" srcOrd="0" destOrd="0" presId="urn:microsoft.com/office/officeart/2005/8/layout/hierarchy2"/>
    <dgm:cxn modelId="{8B963CC2-F127-4B0B-B878-2BA6D8827BAE}" type="presOf" srcId="{BAF53219-9F9A-48BE-9E2E-6FD51CCC42CA}" destId="{BCE9B501-9558-4C8D-8359-95DD252FC5F3}" srcOrd="1" destOrd="0" presId="urn:microsoft.com/office/officeart/2005/8/layout/hierarchy2"/>
    <dgm:cxn modelId="{3C34944B-C991-4BAC-B8B8-FCC6BD55B0B2}" srcId="{A595ADAA-2E8A-4BD4-9847-89CB7019B153}" destId="{147870A0-2D18-4A36-B34C-91E66698C06B}" srcOrd="0" destOrd="0" parTransId="{2964FBEA-5E66-4F44-B35F-78E3873E877E}" sibTransId="{72F9ECA3-2F19-4DC7-9D3D-25B399D588DE}"/>
    <dgm:cxn modelId="{6FD29D48-7058-4C60-8181-0C33FF927E27}" type="presParOf" srcId="{0CDEB04D-DB12-4F85-AB34-665FA956AB31}" destId="{B88858A2-2C58-4037-8604-E2975B5E2A28}" srcOrd="0" destOrd="0" presId="urn:microsoft.com/office/officeart/2005/8/layout/hierarchy2"/>
    <dgm:cxn modelId="{EC763D4D-A865-4EF9-9900-C3D3C163AD15}" type="presParOf" srcId="{B88858A2-2C58-4037-8604-E2975B5E2A28}" destId="{FEE2C40F-ADC6-4114-98C3-E271023DA197}" srcOrd="0" destOrd="0" presId="urn:microsoft.com/office/officeart/2005/8/layout/hierarchy2"/>
    <dgm:cxn modelId="{C0AD939D-479A-45E3-A91A-670381F41150}" type="presParOf" srcId="{B88858A2-2C58-4037-8604-E2975B5E2A28}" destId="{48F4CF9F-099C-4BD6-8ABC-873564E4EFE4}" srcOrd="1" destOrd="0" presId="urn:microsoft.com/office/officeart/2005/8/layout/hierarchy2"/>
    <dgm:cxn modelId="{B7944B01-51FF-4B88-90C7-FA0B423E863C}" type="presParOf" srcId="{48F4CF9F-099C-4BD6-8ABC-873564E4EFE4}" destId="{A1CB3AD8-E98B-48AC-8FD2-F640507C746B}" srcOrd="0" destOrd="0" presId="urn:microsoft.com/office/officeart/2005/8/layout/hierarchy2"/>
    <dgm:cxn modelId="{B7143246-0556-40B1-BAA8-9BAF4A70E22F}" type="presParOf" srcId="{A1CB3AD8-E98B-48AC-8FD2-F640507C746B}" destId="{FBBC96B3-A2EC-4F83-99D0-789E53F16B4D}" srcOrd="0" destOrd="0" presId="urn:microsoft.com/office/officeart/2005/8/layout/hierarchy2"/>
    <dgm:cxn modelId="{6A95EBA9-5925-45CA-9BDF-9AA0131B548A}" type="presParOf" srcId="{48F4CF9F-099C-4BD6-8ABC-873564E4EFE4}" destId="{4C9A372E-18D0-4EBF-8297-D1F9B155ADA4}" srcOrd="1" destOrd="0" presId="urn:microsoft.com/office/officeart/2005/8/layout/hierarchy2"/>
    <dgm:cxn modelId="{66A937BC-D9FA-4D6B-B64A-16511E50EC45}" type="presParOf" srcId="{4C9A372E-18D0-4EBF-8297-D1F9B155ADA4}" destId="{ADEF6D8D-BD9B-4FB8-83BA-DF9272F671B8}" srcOrd="0" destOrd="0" presId="urn:microsoft.com/office/officeart/2005/8/layout/hierarchy2"/>
    <dgm:cxn modelId="{D1EDCF75-5AD8-4ABA-9D33-E2A338D22343}" type="presParOf" srcId="{4C9A372E-18D0-4EBF-8297-D1F9B155ADA4}" destId="{A9B524B0-B827-481E-92C0-015414C8081F}" srcOrd="1" destOrd="0" presId="urn:microsoft.com/office/officeart/2005/8/layout/hierarchy2"/>
    <dgm:cxn modelId="{89FC7C51-2EA7-4794-ACEF-08F058D74E14}" type="presParOf" srcId="{48F4CF9F-099C-4BD6-8ABC-873564E4EFE4}" destId="{263C6513-C9E3-4371-A441-9D6BEFC7F849}" srcOrd="2" destOrd="0" presId="urn:microsoft.com/office/officeart/2005/8/layout/hierarchy2"/>
    <dgm:cxn modelId="{52625B6F-3B09-42C8-BA11-A649D7B4073C}" type="presParOf" srcId="{263C6513-C9E3-4371-A441-9D6BEFC7F849}" destId="{365CEB81-565F-4037-BA3D-82BA6D234813}" srcOrd="0" destOrd="0" presId="urn:microsoft.com/office/officeart/2005/8/layout/hierarchy2"/>
    <dgm:cxn modelId="{93DCE8EA-887A-4648-82D9-EF5A5428CE95}" type="presParOf" srcId="{48F4CF9F-099C-4BD6-8ABC-873564E4EFE4}" destId="{684A6122-37D0-4D1A-BB6F-F485F7681811}" srcOrd="3" destOrd="0" presId="urn:microsoft.com/office/officeart/2005/8/layout/hierarchy2"/>
    <dgm:cxn modelId="{CF17B568-6DD0-4645-A82E-C41E2CCC12C9}" type="presParOf" srcId="{684A6122-37D0-4D1A-BB6F-F485F7681811}" destId="{87ADFC30-F5AC-4B6A-9743-03AE62B3C3A7}" srcOrd="0" destOrd="0" presId="urn:microsoft.com/office/officeart/2005/8/layout/hierarchy2"/>
    <dgm:cxn modelId="{B93197F1-0FA7-4AB7-91F7-0F5042D1CD4A}" type="presParOf" srcId="{684A6122-37D0-4D1A-BB6F-F485F7681811}" destId="{B51BDA86-B8DC-4581-A237-2FDC9403F126}" srcOrd="1" destOrd="0" presId="urn:microsoft.com/office/officeart/2005/8/layout/hierarchy2"/>
    <dgm:cxn modelId="{95EFB7BB-5076-427A-8A22-CB2DE474AD9E}" type="presParOf" srcId="{48F4CF9F-099C-4BD6-8ABC-873564E4EFE4}" destId="{EE5AC026-12AE-4BA0-BE08-D4360DB49AC7}" srcOrd="4" destOrd="0" presId="urn:microsoft.com/office/officeart/2005/8/layout/hierarchy2"/>
    <dgm:cxn modelId="{79BB999A-B721-4326-90C4-C3B963751CB9}" type="presParOf" srcId="{EE5AC026-12AE-4BA0-BE08-D4360DB49AC7}" destId="{DB6A628A-99ED-412A-B849-7CBD4A7E752D}" srcOrd="0" destOrd="0" presId="urn:microsoft.com/office/officeart/2005/8/layout/hierarchy2"/>
    <dgm:cxn modelId="{0F1CB7C4-8175-44FD-89B0-0FC785CAFDEA}" type="presParOf" srcId="{48F4CF9F-099C-4BD6-8ABC-873564E4EFE4}" destId="{04D4DBBB-0357-4624-AC7B-539BB1B6D545}" srcOrd="5" destOrd="0" presId="urn:microsoft.com/office/officeart/2005/8/layout/hierarchy2"/>
    <dgm:cxn modelId="{6BC3F37E-A4CB-44E3-A956-426FB8276A8C}" type="presParOf" srcId="{04D4DBBB-0357-4624-AC7B-539BB1B6D545}" destId="{AD39BDC0-7053-4277-ABE4-9EE9CFC49B8F}" srcOrd="0" destOrd="0" presId="urn:microsoft.com/office/officeart/2005/8/layout/hierarchy2"/>
    <dgm:cxn modelId="{721F3A8F-5FD5-4338-B927-F3E22B2B2774}" type="presParOf" srcId="{04D4DBBB-0357-4624-AC7B-539BB1B6D545}" destId="{102F859A-F226-4760-B91C-EB20F889A8A1}" srcOrd="1" destOrd="0" presId="urn:microsoft.com/office/officeart/2005/8/layout/hierarchy2"/>
    <dgm:cxn modelId="{6CCBB70C-4302-4E59-81DA-3278ED3419EC}" type="presParOf" srcId="{48F4CF9F-099C-4BD6-8ABC-873564E4EFE4}" destId="{8BFC6E4E-D3E3-49E6-8EA3-45DBACCB1D34}" srcOrd="6" destOrd="0" presId="urn:microsoft.com/office/officeart/2005/8/layout/hierarchy2"/>
    <dgm:cxn modelId="{3EF38BF1-13F6-469D-9294-9B30EF25301D}" type="presParOf" srcId="{8BFC6E4E-D3E3-49E6-8EA3-45DBACCB1D34}" destId="{BCE9B501-9558-4C8D-8359-95DD252FC5F3}" srcOrd="0" destOrd="0" presId="urn:microsoft.com/office/officeart/2005/8/layout/hierarchy2"/>
    <dgm:cxn modelId="{AA616439-6C4F-48EC-BE4D-B45C7762A1E3}" type="presParOf" srcId="{48F4CF9F-099C-4BD6-8ABC-873564E4EFE4}" destId="{E05AD1E6-407A-4959-A53C-90D1C1FEA8DB}" srcOrd="7" destOrd="0" presId="urn:microsoft.com/office/officeart/2005/8/layout/hierarchy2"/>
    <dgm:cxn modelId="{EA5B4D01-A3FD-4853-A6BA-0AC49D81AE82}" type="presParOf" srcId="{E05AD1E6-407A-4959-A53C-90D1C1FEA8DB}" destId="{28E1869A-1A6A-4BA3-BF1D-EE095820D0A2}" srcOrd="0" destOrd="0" presId="urn:microsoft.com/office/officeart/2005/8/layout/hierarchy2"/>
    <dgm:cxn modelId="{332E61B3-2BCF-4374-9CD0-E1F73D07BA08}" type="presParOf" srcId="{E05AD1E6-407A-4959-A53C-90D1C1FEA8DB}" destId="{5ED89AA8-F72F-4DA3-93DD-44BD97522066}" srcOrd="1" destOrd="0" presId="urn:microsoft.com/office/officeart/2005/8/layout/hierarchy2"/>
    <dgm:cxn modelId="{2375AC6E-73C2-4897-A18F-DC0DF87FBBD3}" type="presParOf" srcId="{0CDEB04D-DB12-4F85-AB34-665FA956AB31}" destId="{A2DCBD7C-CF46-43F1-8139-7362CA36843D}" srcOrd="1" destOrd="0" presId="urn:microsoft.com/office/officeart/2005/8/layout/hierarchy2"/>
    <dgm:cxn modelId="{7CFE0138-CAB0-4B5F-B7B3-506CE1D9FBD1}" type="presParOf" srcId="{A2DCBD7C-CF46-43F1-8139-7362CA36843D}" destId="{ECD5D7BA-6D32-492C-BEB8-646160F3693F}" srcOrd="0" destOrd="0" presId="urn:microsoft.com/office/officeart/2005/8/layout/hierarchy2"/>
    <dgm:cxn modelId="{49D54722-F493-46C3-85F8-7A4CA7A184A3}" type="presParOf" srcId="{A2DCBD7C-CF46-43F1-8139-7362CA36843D}" destId="{C01BCB2B-EEA0-4CDD-A643-886C9F7D140D}" srcOrd="1" destOrd="0" presId="urn:microsoft.com/office/officeart/2005/8/layout/hierarchy2"/>
    <dgm:cxn modelId="{CEAEEF38-7439-4779-A32C-AB844CA31ADD}" type="presParOf" srcId="{C01BCB2B-EEA0-4CDD-A643-886C9F7D140D}" destId="{35CA6EFC-FDDA-43B1-8623-00ADC0E70BDA}" srcOrd="0" destOrd="0" presId="urn:microsoft.com/office/officeart/2005/8/layout/hierarchy2"/>
    <dgm:cxn modelId="{1DB72D0F-D43A-4BE7-9FB4-DEFCD2DCCF63}" type="presParOf" srcId="{35CA6EFC-FDDA-43B1-8623-00ADC0E70BDA}" destId="{E5AB7884-2385-45B2-ADF7-15D5F4588B84}" srcOrd="0" destOrd="0" presId="urn:microsoft.com/office/officeart/2005/8/layout/hierarchy2"/>
    <dgm:cxn modelId="{3E32EAC8-3003-4991-82B6-4E0152E51384}" type="presParOf" srcId="{C01BCB2B-EEA0-4CDD-A643-886C9F7D140D}" destId="{FC314EE7-3D69-4881-A4DB-0A0CAD70BE43}" srcOrd="1" destOrd="0" presId="urn:microsoft.com/office/officeart/2005/8/layout/hierarchy2"/>
    <dgm:cxn modelId="{2BBA28AD-DB52-4BAA-B212-AEFD6CE4B0B9}" type="presParOf" srcId="{FC314EE7-3D69-4881-A4DB-0A0CAD70BE43}" destId="{AA455687-262B-4DAF-B89E-A2325CF17E85}" srcOrd="0" destOrd="0" presId="urn:microsoft.com/office/officeart/2005/8/layout/hierarchy2"/>
    <dgm:cxn modelId="{508F428A-EA4D-4749-B631-E1244B311FB3}" type="presParOf" srcId="{FC314EE7-3D69-4881-A4DB-0A0CAD70BE43}" destId="{8CDBE9A5-14B6-4EA5-9DB5-1C03348B403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5BF51-66B9-4D7C-A2CE-52B4ED0E8882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pPr rtl="1"/>
          <a:endParaRPr lang="fa-IR"/>
        </a:p>
      </dgm:t>
    </dgm:pt>
    <dgm:pt modelId="{4DE393F8-4C9B-489F-BC37-2A68FB3D2B1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انسان در مقایسه با سایر جانداران</a:t>
          </a:r>
          <a:endParaRPr lang="fa-IR" sz="1600">
            <a:cs typeface="B Koodak" pitchFamily="2" charset="-78"/>
          </a:endParaRPr>
        </a:p>
      </dgm:t>
    </dgm:pt>
    <dgm:pt modelId="{1E02B402-22F5-4C56-9382-2BA825AB9757}" type="parTrans" cxnId="{FA9B871A-F1B3-4EC4-ADC3-9B8133E6E4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1E073E-27EA-41B9-B788-E127D09BD585}" type="sibTrans" cxnId="{FA9B871A-F1B3-4EC4-ADC3-9B8133E6E4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99491C-C58A-4BBF-980F-1165590E821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به کمال لایق خود رسید</a:t>
          </a:r>
          <a:endParaRPr lang="fa-IR" sz="1600">
            <a:cs typeface="B Koodak" pitchFamily="2" charset="-78"/>
          </a:endParaRPr>
        </a:p>
      </dgm:t>
    </dgm:pt>
    <dgm:pt modelId="{F29A76B5-D664-4C9E-9091-03E9F6CF9536}" type="parTrans" cxnId="{9927FFE3-DA05-4D80-8632-629D46FFC0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0EAC45-4DB3-4260-AD6E-136712F9306D}" type="sibTrans" cxnId="{9927FFE3-DA05-4D80-8632-629D46FFC0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3150C3-F527-47E0-89BD-B52269E488B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از تمام آنها ارزشمند تر خواهد بود</a:t>
          </a:r>
          <a:endParaRPr lang="fa-IR" sz="1600">
            <a:cs typeface="B Koodak" pitchFamily="2" charset="-78"/>
          </a:endParaRPr>
        </a:p>
      </dgm:t>
    </dgm:pt>
    <dgm:pt modelId="{EB1D071A-E8DB-4EC6-BA74-FE4D3F59FE5F}" type="parTrans" cxnId="{5868403C-5A5D-4143-A4D9-C52E9E7586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CE6195-8CFB-4AA9-A698-3B7DD62E8C69}" type="sibTrans" cxnId="{5868403C-5A5D-4143-A4D9-C52E9E7586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D18E12-E682-453F-BAC5-9EB7D19463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درخت سیب با ثمری که از درخت بی ثمر برتر است</a:t>
          </a:r>
          <a:endParaRPr lang="fa-IR" sz="1600" dirty="0">
            <a:cs typeface="B Koodak" pitchFamily="2" charset="-78"/>
          </a:endParaRPr>
        </a:p>
      </dgm:t>
    </dgm:pt>
    <dgm:pt modelId="{C30C8BFB-C921-49A7-B655-64C76A309467}" type="parTrans" cxnId="{84E00F29-1FAA-4E4B-97F2-E319EB80C5F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6A28EC-716D-4269-870A-4AEBBCEA70EC}" type="sibTrans" cxnId="{84E00F29-1FAA-4E4B-97F2-E319EB80C5F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842A45-F6DF-49E8-B3DA-A16638C2646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لَقَدْ كَرَّمْنا بَني‏ آدَمَ وَ حَمَلْناهُمْ فِي الْبَرِّ وَ الْبَحْرِ وَ رَزَقْناهُمْ مِنَ الطَّيِّباتِ وَ فَضَّلْناهُمْ عَلى‏ كَثيرٍ مِمَّنْ خَلَقْنا تَفْضيلاً (اسراء / 70)</a:t>
          </a:r>
          <a:endParaRPr lang="fa-IR" sz="1600">
            <a:cs typeface="B Koodak" pitchFamily="2" charset="-78"/>
          </a:endParaRPr>
        </a:p>
      </dgm:t>
    </dgm:pt>
    <dgm:pt modelId="{A63B3DB7-DD9A-4333-8246-A00F38E19811}" type="parTrans" cxnId="{7A1B384E-E63B-4584-A612-BFDA980CE8D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A395A4-63BA-4E12-8E97-E1BF9766E0C3}" type="sibTrans" cxnId="{7A1B384E-E63B-4584-A612-BFDA980CE8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900DD5-006A-4181-B0B4-0EBEC54712F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از مسیر کمال منحرف گردید</a:t>
          </a:r>
          <a:endParaRPr lang="fa-IR" sz="1600">
            <a:cs typeface="B Koodak" pitchFamily="2" charset="-78"/>
          </a:endParaRPr>
        </a:p>
      </dgm:t>
    </dgm:pt>
    <dgm:pt modelId="{E1841743-C205-4A89-887A-75A11D7910E7}" type="parTrans" cxnId="{027484CB-1599-4A19-86EB-7CB965EFF80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E70AA6-4B90-4FF4-85DC-342A1A81B446}" type="sibTrans" cxnId="{027484CB-1599-4A19-86EB-7CB965EFF80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A8012B-C017-4DC6-A5F7-0F8924023EA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از سایر حیوانات پست تر خواهد گردید</a:t>
          </a:r>
          <a:endParaRPr lang="fa-IR" sz="1600">
            <a:cs typeface="B Koodak" pitchFamily="2" charset="-78"/>
          </a:endParaRPr>
        </a:p>
      </dgm:t>
    </dgm:pt>
    <dgm:pt modelId="{E1C5F4B0-E1D2-47D2-870F-3B75376A66E8}" type="parTrans" cxnId="{94500970-32C3-470A-9DDC-469F0A10575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2EBAC6-3BCA-4C4F-8A46-8D017B0C94F6}" type="sibTrans" cxnId="{94500970-32C3-470A-9DDC-469F0A10575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369F30-3E71-4974-89A0-1E86ADA190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درخت سیب آفت زده ای که ارزش خود را از دست می دهد</a:t>
          </a:r>
          <a:endParaRPr lang="fa-IR" sz="1600" dirty="0">
            <a:cs typeface="B Koodak" pitchFamily="2" charset="-78"/>
          </a:endParaRPr>
        </a:p>
      </dgm:t>
    </dgm:pt>
    <dgm:pt modelId="{8925703A-1797-42C6-8047-32BE201BFFCE}" type="parTrans" cxnId="{076D935E-CD25-4497-A570-48326933048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E62CA4-E106-4215-AD39-FCB3CCBF6A39}" type="sibTrans" cxnId="{076D935E-CD25-4497-A570-4832693304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289910-FF09-4354-984A-5C11C4AF192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إِنَّ شَرَّ الدَّوَابّ‏ِ عِندَ اللَّهِ الصُّمُّ الْبُكْمُ الَّذِينَ لَا يَعْقِلُون َ(انفال / 22)</a:t>
          </a:r>
          <a:endParaRPr lang="fa-IR" sz="1600">
            <a:cs typeface="B Koodak" pitchFamily="2" charset="-78"/>
          </a:endParaRPr>
        </a:p>
      </dgm:t>
    </dgm:pt>
    <dgm:pt modelId="{372348EF-BBB1-4DC7-AA51-639AE2EEA943}" type="parTrans" cxnId="{60EB7AC5-BC15-4A3A-9194-535EA0D79D5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FA6EBA-6D04-48B2-AF41-4F9338773C07}" type="sibTrans" cxnId="{60EB7AC5-BC15-4A3A-9194-535EA0D79D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AB9E3E-F2E0-4E6F-A7C0-5DA4E48F9B3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لَقَدْ ذَرَأْنَا لِجَهَنَّمَ كَثِيرًا مِّنَ الجِْنّ‏ِ وَ الْانسِ  لهَُمْ قُلُوبٌ لَّا يَفْقَهُونَ بهَِا وَ لهَُمْ أَعْينُ‏ٌ لَّا يُبْصِرُونَ بهَِا وَ لهَُمْ ءَاذَانٌ لَّا يَسْمَعُونَ بهَِا  أُوْلَئكَ كاَلْأَنْعَامِ بَلْ هُمْ أَضَلُّ  أُوْلَئكَ هُمُ الْغَافِلُونَ (اعراف / 179)</a:t>
          </a:r>
          <a:endParaRPr lang="fa-IR" sz="1600" dirty="0">
            <a:cs typeface="B Koodak" pitchFamily="2" charset="-78"/>
          </a:endParaRPr>
        </a:p>
      </dgm:t>
    </dgm:pt>
    <dgm:pt modelId="{B4C9553E-32D0-4B36-A5CD-A6178544EE3F}" type="parTrans" cxnId="{2B280037-DE2B-480F-8DBC-258F754249F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24CB1D-7277-422C-8FD1-5EA1193930D4}" type="sibTrans" cxnId="{2B280037-DE2B-480F-8DBC-258F754249F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C8B0E1-2383-43BE-939F-B03A1608933C}" type="pres">
      <dgm:prSet presAssocID="{CF15BF51-66B9-4D7C-A2CE-52B4ED0E888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7D111D6-AF0A-4F50-876F-D561DFCD55F0}" type="pres">
      <dgm:prSet presAssocID="{4DE393F8-4C9B-489F-BC37-2A68FB3D2B13}" presName="root1" presStyleCnt="0"/>
      <dgm:spPr/>
    </dgm:pt>
    <dgm:pt modelId="{5B55F79A-4E54-446A-A9F0-BC33299DBC9F}" type="pres">
      <dgm:prSet presAssocID="{4DE393F8-4C9B-489F-BC37-2A68FB3D2B13}" presName="LevelOneTextNode" presStyleLbl="node0" presStyleIdx="0" presStyleCnt="1" custScaleX="44683" custScaleY="148341">
        <dgm:presLayoutVars>
          <dgm:chPref val="3"/>
        </dgm:presLayoutVars>
      </dgm:prSet>
      <dgm:spPr/>
    </dgm:pt>
    <dgm:pt modelId="{1134D6B2-2335-45A9-8CA1-D49679818E2F}" type="pres">
      <dgm:prSet presAssocID="{4DE393F8-4C9B-489F-BC37-2A68FB3D2B13}" presName="level2hierChild" presStyleCnt="0"/>
      <dgm:spPr/>
    </dgm:pt>
    <dgm:pt modelId="{B46BDBF9-B1FA-415A-88A7-265EDBD2801C}" type="pres">
      <dgm:prSet presAssocID="{F29A76B5-D664-4C9E-9091-03E9F6CF9536}" presName="conn2-1" presStyleLbl="parChTrans1D2" presStyleIdx="0" presStyleCnt="2"/>
      <dgm:spPr/>
    </dgm:pt>
    <dgm:pt modelId="{58F0991A-A185-4D8D-B0E2-B5DA53310E3B}" type="pres">
      <dgm:prSet presAssocID="{F29A76B5-D664-4C9E-9091-03E9F6CF9536}" presName="connTx" presStyleLbl="parChTrans1D2" presStyleIdx="0" presStyleCnt="2"/>
      <dgm:spPr/>
    </dgm:pt>
    <dgm:pt modelId="{D41A62C4-BA3B-4063-8B63-6BE5059BD346}" type="pres">
      <dgm:prSet presAssocID="{4A99491C-C58A-4BBF-980F-1165590E8211}" presName="root2" presStyleCnt="0"/>
      <dgm:spPr/>
    </dgm:pt>
    <dgm:pt modelId="{9ABB198F-52DA-46FF-840F-9CB5DAC1376A}" type="pres">
      <dgm:prSet presAssocID="{4A99491C-C58A-4BBF-980F-1165590E8211}" presName="LevelTwoTextNode" presStyleLbl="node2" presStyleIdx="0" presStyleCnt="2" custScaleX="58392">
        <dgm:presLayoutVars>
          <dgm:chPref val="3"/>
        </dgm:presLayoutVars>
      </dgm:prSet>
      <dgm:spPr/>
    </dgm:pt>
    <dgm:pt modelId="{67D86858-6EF5-4FEC-B189-1F9925682164}" type="pres">
      <dgm:prSet presAssocID="{4A99491C-C58A-4BBF-980F-1165590E8211}" presName="level3hierChild" presStyleCnt="0"/>
      <dgm:spPr/>
    </dgm:pt>
    <dgm:pt modelId="{B961A67A-D462-47FF-99C3-2A469413F8DD}" type="pres">
      <dgm:prSet presAssocID="{EB1D071A-E8DB-4EC6-BA74-FE4D3F59FE5F}" presName="conn2-1" presStyleLbl="parChTrans1D3" presStyleIdx="0" presStyleCnt="2"/>
      <dgm:spPr/>
    </dgm:pt>
    <dgm:pt modelId="{AC282317-EE7F-4BCB-BAF0-2548A6554BF6}" type="pres">
      <dgm:prSet presAssocID="{EB1D071A-E8DB-4EC6-BA74-FE4D3F59FE5F}" presName="connTx" presStyleLbl="parChTrans1D3" presStyleIdx="0" presStyleCnt="2"/>
      <dgm:spPr/>
    </dgm:pt>
    <dgm:pt modelId="{9A06DB79-DF2C-4765-B440-A569BC84EAAD}" type="pres">
      <dgm:prSet presAssocID="{913150C3-F527-47E0-89BD-B52269E488BD}" presName="root2" presStyleCnt="0"/>
      <dgm:spPr/>
    </dgm:pt>
    <dgm:pt modelId="{E9BCDCFE-D266-4462-B17A-94D18804DFF8}" type="pres">
      <dgm:prSet presAssocID="{913150C3-F527-47E0-89BD-B52269E488BD}" presName="LevelTwoTextNode" presStyleLbl="node3" presStyleIdx="0" presStyleCnt="2" custScaleX="65807">
        <dgm:presLayoutVars>
          <dgm:chPref val="3"/>
        </dgm:presLayoutVars>
      </dgm:prSet>
      <dgm:spPr/>
    </dgm:pt>
    <dgm:pt modelId="{5FECE870-56ED-49B4-A62D-4FE1FB96E522}" type="pres">
      <dgm:prSet presAssocID="{913150C3-F527-47E0-89BD-B52269E488BD}" presName="level3hierChild" presStyleCnt="0"/>
      <dgm:spPr/>
    </dgm:pt>
    <dgm:pt modelId="{2C4E8E82-9F83-4861-B3B5-0BD9C9C59EBE}" type="pres">
      <dgm:prSet presAssocID="{C30C8BFB-C921-49A7-B655-64C76A309467}" presName="conn2-1" presStyleLbl="parChTrans1D4" presStyleIdx="0" presStyleCnt="5"/>
      <dgm:spPr/>
    </dgm:pt>
    <dgm:pt modelId="{3DB110FB-AF96-4550-91D0-5A9B229ED1E1}" type="pres">
      <dgm:prSet presAssocID="{C30C8BFB-C921-49A7-B655-64C76A309467}" presName="connTx" presStyleLbl="parChTrans1D4" presStyleIdx="0" presStyleCnt="5"/>
      <dgm:spPr/>
    </dgm:pt>
    <dgm:pt modelId="{D787D1D9-7369-41FB-ADAB-77D9F10C35DE}" type="pres">
      <dgm:prSet presAssocID="{7ED18E12-E682-453F-BAC5-9EB7D19463D4}" presName="root2" presStyleCnt="0"/>
      <dgm:spPr/>
    </dgm:pt>
    <dgm:pt modelId="{94A21793-A5FD-4A40-A072-BA769BF45C09}" type="pres">
      <dgm:prSet presAssocID="{7ED18E12-E682-453F-BAC5-9EB7D19463D4}" presName="LevelTwoTextNode" presStyleLbl="node4" presStyleIdx="0" presStyleCnt="5" custScaleX="127258" custScaleY="73118">
        <dgm:presLayoutVars>
          <dgm:chPref val="3"/>
        </dgm:presLayoutVars>
      </dgm:prSet>
      <dgm:spPr/>
    </dgm:pt>
    <dgm:pt modelId="{ACBE774F-0BB7-4367-A6FA-4FE52B958C3D}" type="pres">
      <dgm:prSet presAssocID="{7ED18E12-E682-453F-BAC5-9EB7D19463D4}" presName="level3hierChild" presStyleCnt="0"/>
      <dgm:spPr/>
    </dgm:pt>
    <dgm:pt modelId="{8DDEE807-9497-44D9-AEE4-E238D0036AB3}" type="pres">
      <dgm:prSet presAssocID="{A63B3DB7-DD9A-4333-8246-A00F38E19811}" presName="conn2-1" presStyleLbl="parChTrans1D4" presStyleIdx="1" presStyleCnt="5"/>
      <dgm:spPr/>
    </dgm:pt>
    <dgm:pt modelId="{A3624C3F-C197-4B23-BF25-4D838224C4C4}" type="pres">
      <dgm:prSet presAssocID="{A63B3DB7-DD9A-4333-8246-A00F38E19811}" presName="connTx" presStyleLbl="parChTrans1D4" presStyleIdx="1" presStyleCnt="5"/>
      <dgm:spPr/>
    </dgm:pt>
    <dgm:pt modelId="{05B83DB8-0FD0-45E8-BC0F-44B360FA68D8}" type="pres">
      <dgm:prSet presAssocID="{84842A45-F6DF-49E8-B3DA-A16638C26466}" presName="root2" presStyleCnt="0"/>
      <dgm:spPr/>
    </dgm:pt>
    <dgm:pt modelId="{2CAC6B64-B97E-49E5-818F-C8A186718D99}" type="pres">
      <dgm:prSet presAssocID="{84842A45-F6DF-49E8-B3DA-A16638C26466}" presName="LevelTwoTextNode" presStyleLbl="node4" presStyleIdx="1" presStyleCnt="5" custScaleX="185421">
        <dgm:presLayoutVars>
          <dgm:chPref val="3"/>
        </dgm:presLayoutVars>
      </dgm:prSet>
      <dgm:spPr/>
    </dgm:pt>
    <dgm:pt modelId="{8A3D0E47-4BEA-4E5B-B5E4-500EA21067E4}" type="pres">
      <dgm:prSet presAssocID="{84842A45-F6DF-49E8-B3DA-A16638C26466}" presName="level3hierChild" presStyleCnt="0"/>
      <dgm:spPr/>
    </dgm:pt>
    <dgm:pt modelId="{B1A90008-D7D1-4513-9E06-8AADE99D9E3F}" type="pres">
      <dgm:prSet presAssocID="{E1841743-C205-4A89-887A-75A11D7910E7}" presName="conn2-1" presStyleLbl="parChTrans1D2" presStyleIdx="1" presStyleCnt="2"/>
      <dgm:spPr/>
    </dgm:pt>
    <dgm:pt modelId="{4E49300D-024E-43BE-8CD9-619AC9E09C29}" type="pres">
      <dgm:prSet presAssocID="{E1841743-C205-4A89-887A-75A11D7910E7}" presName="connTx" presStyleLbl="parChTrans1D2" presStyleIdx="1" presStyleCnt="2"/>
      <dgm:spPr/>
    </dgm:pt>
    <dgm:pt modelId="{AA8599B2-44CA-4DF6-8861-8C92B8C10C94}" type="pres">
      <dgm:prSet presAssocID="{02900DD5-006A-4181-B0B4-0EBEC54712FA}" presName="root2" presStyleCnt="0"/>
      <dgm:spPr/>
    </dgm:pt>
    <dgm:pt modelId="{87908EC9-0803-4DDB-96F4-59DAC53478DB}" type="pres">
      <dgm:prSet presAssocID="{02900DD5-006A-4181-B0B4-0EBEC54712FA}" presName="LevelTwoTextNode" presStyleLbl="node2" presStyleIdx="1" presStyleCnt="2" custScaleX="58392" custLinFactNeighborY="-31052">
        <dgm:presLayoutVars>
          <dgm:chPref val="3"/>
        </dgm:presLayoutVars>
      </dgm:prSet>
      <dgm:spPr/>
    </dgm:pt>
    <dgm:pt modelId="{A07680EF-8590-4646-9F64-64F10F53FD9C}" type="pres">
      <dgm:prSet presAssocID="{02900DD5-006A-4181-B0B4-0EBEC54712FA}" presName="level3hierChild" presStyleCnt="0"/>
      <dgm:spPr/>
    </dgm:pt>
    <dgm:pt modelId="{E56075B9-DDCE-4B19-B1D4-E023ACE05AA4}" type="pres">
      <dgm:prSet presAssocID="{E1C5F4B0-E1D2-47D2-870F-3B75376A66E8}" presName="conn2-1" presStyleLbl="parChTrans1D3" presStyleIdx="1" presStyleCnt="2"/>
      <dgm:spPr/>
    </dgm:pt>
    <dgm:pt modelId="{AC3FA95A-51CC-4E67-A3B0-4152C8CE26A2}" type="pres">
      <dgm:prSet presAssocID="{E1C5F4B0-E1D2-47D2-870F-3B75376A66E8}" presName="connTx" presStyleLbl="parChTrans1D3" presStyleIdx="1" presStyleCnt="2"/>
      <dgm:spPr/>
    </dgm:pt>
    <dgm:pt modelId="{693F527E-AF74-4548-8382-8AA87F3C2902}" type="pres">
      <dgm:prSet presAssocID="{40A8012B-C017-4DC6-A5F7-0F8924023EA4}" presName="root2" presStyleCnt="0"/>
      <dgm:spPr/>
    </dgm:pt>
    <dgm:pt modelId="{D718C3D8-8DF5-460F-B7FA-6A1E7587F204}" type="pres">
      <dgm:prSet presAssocID="{40A8012B-C017-4DC6-A5F7-0F8924023EA4}" presName="LevelTwoTextNode" presStyleLbl="node3" presStyleIdx="1" presStyleCnt="2" custScaleX="65807" custLinFactNeighborY="-31052">
        <dgm:presLayoutVars>
          <dgm:chPref val="3"/>
        </dgm:presLayoutVars>
      </dgm:prSet>
      <dgm:spPr/>
    </dgm:pt>
    <dgm:pt modelId="{2E6BEFE7-9323-430D-8573-CC1BA9AD4104}" type="pres">
      <dgm:prSet presAssocID="{40A8012B-C017-4DC6-A5F7-0F8924023EA4}" presName="level3hierChild" presStyleCnt="0"/>
      <dgm:spPr/>
    </dgm:pt>
    <dgm:pt modelId="{76B6575C-3D0A-4628-96D1-812775BBB192}" type="pres">
      <dgm:prSet presAssocID="{8925703A-1797-42C6-8047-32BE201BFFCE}" presName="conn2-1" presStyleLbl="parChTrans1D4" presStyleIdx="2" presStyleCnt="5"/>
      <dgm:spPr/>
    </dgm:pt>
    <dgm:pt modelId="{D21F8F87-CBF8-485C-8F30-C5916694DB3E}" type="pres">
      <dgm:prSet presAssocID="{8925703A-1797-42C6-8047-32BE201BFFCE}" presName="connTx" presStyleLbl="parChTrans1D4" presStyleIdx="2" presStyleCnt="5"/>
      <dgm:spPr/>
    </dgm:pt>
    <dgm:pt modelId="{5E9AEFB8-3AA2-4AB5-8206-E3AE980EE937}" type="pres">
      <dgm:prSet presAssocID="{0A369F30-3E71-4974-89A0-1E86ADA1902A}" presName="root2" presStyleCnt="0"/>
      <dgm:spPr/>
    </dgm:pt>
    <dgm:pt modelId="{D077F3D9-4E2B-4D35-A7EF-397BFA388768}" type="pres">
      <dgm:prSet presAssocID="{0A369F30-3E71-4974-89A0-1E86ADA1902A}" presName="LevelTwoTextNode" presStyleLbl="node4" presStyleIdx="2" presStyleCnt="5" custScaleX="127258" custScaleY="73118">
        <dgm:presLayoutVars>
          <dgm:chPref val="3"/>
        </dgm:presLayoutVars>
      </dgm:prSet>
      <dgm:spPr/>
    </dgm:pt>
    <dgm:pt modelId="{4E1CD3D3-C939-4494-A4EF-C7D4487762A5}" type="pres">
      <dgm:prSet presAssocID="{0A369F30-3E71-4974-89A0-1E86ADA1902A}" presName="level3hierChild" presStyleCnt="0"/>
      <dgm:spPr/>
    </dgm:pt>
    <dgm:pt modelId="{CB357BF2-52E2-4298-8999-CE06C6B3BE87}" type="pres">
      <dgm:prSet presAssocID="{372348EF-BBB1-4DC7-AA51-639AE2EEA943}" presName="conn2-1" presStyleLbl="parChTrans1D4" presStyleIdx="3" presStyleCnt="5"/>
      <dgm:spPr/>
    </dgm:pt>
    <dgm:pt modelId="{67E3E763-C2AF-4EE6-BA03-8B91360AD2F1}" type="pres">
      <dgm:prSet presAssocID="{372348EF-BBB1-4DC7-AA51-639AE2EEA943}" presName="connTx" presStyleLbl="parChTrans1D4" presStyleIdx="3" presStyleCnt="5"/>
      <dgm:spPr/>
    </dgm:pt>
    <dgm:pt modelId="{D5BF18A5-E818-4C78-B0B6-FDD3EB290BFC}" type="pres">
      <dgm:prSet presAssocID="{7D289910-FF09-4354-984A-5C11C4AF1921}" presName="root2" presStyleCnt="0"/>
      <dgm:spPr/>
    </dgm:pt>
    <dgm:pt modelId="{CF2C9180-58EE-455C-A1B7-32A4056DE0B1}" type="pres">
      <dgm:prSet presAssocID="{7D289910-FF09-4354-984A-5C11C4AF1921}" presName="LevelTwoTextNode" presStyleLbl="node4" presStyleIdx="3" presStyleCnt="5" custScaleX="185421">
        <dgm:presLayoutVars>
          <dgm:chPref val="3"/>
        </dgm:presLayoutVars>
      </dgm:prSet>
      <dgm:spPr/>
    </dgm:pt>
    <dgm:pt modelId="{B45F6101-43B4-4218-8936-4E44EB0F9A2B}" type="pres">
      <dgm:prSet presAssocID="{7D289910-FF09-4354-984A-5C11C4AF1921}" presName="level3hierChild" presStyleCnt="0"/>
      <dgm:spPr/>
    </dgm:pt>
    <dgm:pt modelId="{5768D5F6-8AA5-460C-AAB9-CF0EC8D59A83}" type="pres">
      <dgm:prSet presAssocID="{B4C9553E-32D0-4B36-A5CD-A6178544EE3F}" presName="conn2-1" presStyleLbl="parChTrans1D4" presStyleIdx="4" presStyleCnt="5"/>
      <dgm:spPr/>
    </dgm:pt>
    <dgm:pt modelId="{DA2DB25E-245A-43A0-8049-B2C968C3C0B3}" type="pres">
      <dgm:prSet presAssocID="{B4C9553E-32D0-4B36-A5CD-A6178544EE3F}" presName="connTx" presStyleLbl="parChTrans1D4" presStyleIdx="4" presStyleCnt="5"/>
      <dgm:spPr/>
    </dgm:pt>
    <dgm:pt modelId="{FEF66DF1-C137-4074-BE4E-6E2BD8D13F94}" type="pres">
      <dgm:prSet presAssocID="{54AB9E3E-F2E0-4E6F-A7C0-5DA4E48F9B34}" presName="root2" presStyleCnt="0"/>
      <dgm:spPr/>
    </dgm:pt>
    <dgm:pt modelId="{EDCAD041-6BD7-4732-8B3B-AE459793C0F8}" type="pres">
      <dgm:prSet presAssocID="{54AB9E3E-F2E0-4E6F-A7C0-5DA4E48F9B34}" presName="LevelTwoTextNode" presStyleLbl="node4" presStyleIdx="4" presStyleCnt="5" custScaleX="185421" custScaleY="135487">
        <dgm:presLayoutVars>
          <dgm:chPref val="3"/>
        </dgm:presLayoutVars>
      </dgm:prSet>
      <dgm:spPr/>
    </dgm:pt>
    <dgm:pt modelId="{1DBF5F43-1929-4F86-BB85-881B226779E0}" type="pres">
      <dgm:prSet presAssocID="{54AB9E3E-F2E0-4E6F-A7C0-5DA4E48F9B34}" presName="level3hierChild" presStyleCnt="0"/>
      <dgm:spPr/>
    </dgm:pt>
  </dgm:ptLst>
  <dgm:cxnLst>
    <dgm:cxn modelId="{0B689087-49CF-4881-8BF6-E031990495AB}" type="presOf" srcId="{B4C9553E-32D0-4B36-A5CD-A6178544EE3F}" destId="{DA2DB25E-245A-43A0-8049-B2C968C3C0B3}" srcOrd="1" destOrd="0" presId="urn:microsoft.com/office/officeart/2005/8/layout/hierarchy2"/>
    <dgm:cxn modelId="{9CC8CB4A-F141-4165-BF8C-1860FAAB7935}" type="presOf" srcId="{372348EF-BBB1-4DC7-AA51-639AE2EEA943}" destId="{CB357BF2-52E2-4298-8999-CE06C6B3BE87}" srcOrd="0" destOrd="0" presId="urn:microsoft.com/office/officeart/2005/8/layout/hierarchy2"/>
    <dgm:cxn modelId="{2D3904C9-0D05-4CC7-866A-C32B51E60DFC}" type="presOf" srcId="{4DE393F8-4C9B-489F-BC37-2A68FB3D2B13}" destId="{5B55F79A-4E54-446A-A9F0-BC33299DBC9F}" srcOrd="0" destOrd="0" presId="urn:microsoft.com/office/officeart/2005/8/layout/hierarchy2"/>
    <dgm:cxn modelId="{5868403C-5A5D-4143-A4D9-C52E9E758602}" srcId="{4A99491C-C58A-4BBF-980F-1165590E8211}" destId="{913150C3-F527-47E0-89BD-B52269E488BD}" srcOrd="0" destOrd="0" parTransId="{EB1D071A-E8DB-4EC6-BA74-FE4D3F59FE5F}" sibTransId="{10CE6195-8CFB-4AA9-A698-3B7DD62E8C69}"/>
    <dgm:cxn modelId="{076D935E-CD25-4497-A570-483269330480}" srcId="{40A8012B-C017-4DC6-A5F7-0F8924023EA4}" destId="{0A369F30-3E71-4974-89A0-1E86ADA1902A}" srcOrd="0" destOrd="0" parTransId="{8925703A-1797-42C6-8047-32BE201BFFCE}" sibTransId="{D6E62CA4-E106-4215-AD39-FCB3CCBF6A39}"/>
    <dgm:cxn modelId="{8D00ACD4-82CC-4793-9279-635D20110DB4}" type="presOf" srcId="{372348EF-BBB1-4DC7-AA51-639AE2EEA943}" destId="{67E3E763-C2AF-4EE6-BA03-8B91360AD2F1}" srcOrd="1" destOrd="0" presId="urn:microsoft.com/office/officeart/2005/8/layout/hierarchy2"/>
    <dgm:cxn modelId="{5C4AEDFA-CB93-4F19-B40A-E6CE7BF2D942}" type="presOf" srcId="{F29A76B5-D664-4C9E-9091-03E9F6CF9536}" destId="{B46BDBF9-B1FA-415A-88A7-265EDBD2801C}" srcOrd="0" destOrd="0" presId="urn:microsoft.com/office/officeart/2005/8/layout/hierarchy2"/>
    <dgm:cxn modelId="{B5A8CB47-E5A5-471F-B6CF-E4256582F401}" type="presOf" srcId="{02900DD5-006A-4181-B0B4-0EBEC54712FA}" destId="{87908EC9-0803-4DDB-96F4-59DAC53478DB}" srcOrd="0" destOrd="0" presId="urn:microsoft.com/office/officeart/2005/8/layout/hierarchy2"/>
    <dgm:cxn modelId="{32B145C2-EBC3-4CBE-9234-325D33E19E7C}" type="presOf" srcId="{A63B3DB7-DD9A-4333-8246-A00F38E19811}" destId="{8DDEE807-9497-44D9-AEE4-E238D0036AB3}" srcOrd="0" destOrd="0" presId="urn:microsoft.com/office/officeart/2005/8/layout/hierarchy2"/>
    <dgm:cxn modelId="{250C141A-7C4E-47C4-8A33-31C1BB4989C8}" type="presOf" srcId="{4A99491C-C58A-4BBF-980F-1165590E8211}" destId="{9ABB198F-52DA-46FF-840F-9CB5DAC1376A}" srcOrd="0" destOrd="0" presId="urn:microsoft.com/office/officeart/2005/8/layout/hierarchy2"/>
    <dgm:cxn modelId="{7E17F523-6258-4EF3-853D-52F21C4AC266}" type="presOf" srcId="{7ED18E12-E682-453F-BAC5-9EB7D19463D4}" destId="{94A21793-A5FD-4A40-A072-BA769BF45C09}" srcOrd="0" destOrd="0" presId="urn:microsoft.com/office/officeart/2005/8/layout/hierarchy2"/>
    <dgm:cxn modelId="{24639A16-E215-494D-A10E-B020C140E6DD}" type="presOf" srcId="{84842A45-F6DF-49E8-B3DA-A16638C26466}" destId="{2CAC6B64-B97E-49E5-818F-C8A186718D99}" srcOrd="0" destOrd="0" presId="urn:microsoft.com/office/officeart/2005/8/layout/hierarchy2"/>
    <dgm:cxn modelId="{9927FFE3-DA05-4D80-8632-629D46FFC0CA}" srcId="{4DE393F8-4C9B-489F-BC37-2A68FB3D2B13}" destId="{4A99491C-C58A-4BBF-980F-1165590E8211}" srcOrd="0" destOrd="0" parTransId="{F29A76B5-D664-4C9E-9091-03E9F6CF9536}" sibTransId="{010EAC45-4DB3-4260-AD6E-136712F9306D}"/>
    <dgm:cxn modelId="{19F6DE51-3EF3-41DE-9BB2-304332F4C492}" type="presOf" srcId="{0A369F30-3E71-4974-89A0-1E86ADA1902A}" destId="{D077F3D9-4E2B-4D35-A7EF-397BFA388768}" srcOrd="0" destOrd="0" presId="urn:microsoft.com/office/officeart/2005/8/layout/hierarchy2"/>
    <dgm:cxn modelId="{41F19C35-7015-47ED-BE41-B43C2BFB427C}" type="presOf" srcId="{E1C5F4B0-E1D2-47D2-870F-3B75376A66E8}" destId="{AC3FA95A-51CC-4E67-A3B0-4152C8CE26A2}" srcOrd="1" destOrd="0" presId="urn:microsoft.com/office/officeart/2005/8/layout/hierarchy2"/>
    <dgm:cxn modelId="{38E108DB-997D-4F17-A34D-37B7073EAF3B}" type="presOf" srcId="{EB1D071A-E8DB-4EC6-BA74-FE4D3F59FE5F}" destId="{AC282317-EE7F-4BCB-BAF0-2548A6554BF6}" srcOrd="1" destOrd="0" presId="urn:microsoft.com/office/officeart/2005/8/layout/hierarchy2"/>
    <dgm:cxn modelId="{72692251-7DC8-49F8-B513-7F4BC9382FCD}" type="presOf" srcId="{40A8012B-C017-4DC6-A5F7-0F8924023EA4}" destId="{D718C3D8-8DF5-460F-B7FA-6A1E7587F204}" srcOrd="0" destOrd="0" presId="urn:microsoft.com/office/officeart/2005/8/layout/hierarchy2"/>
    <dgm:cxn modelId="{94C86253-2753-4529-AFA7-8D260151B751}" type="presOf" srcId="{CF15BF51-66B9-4D7C-A2CE-52B4ED0E8882}" destId="{3BC8B0E1-2383-43BE-939F-B03A1608933C}" srcOrd="0" destOrd="0" presId="urn:microsoft.com/office/officeart/2005/8/layout/hierarchy2"/>
    <dgm:cxn modelId="{D650926B-E0A7-4DBA-A5E6-1B7784992BB4}" type="presOf" srcId="{B4C9553E-32D0-4B36-A5CD-A6178544EE3F}" destId="{5768D5F6-8AA5-460C-AAB9-CF0EC8D59A83}" srcOrd="0" destOrd="0" presId="urn:microsoft.com/office/officeart/2005/8/layout/hierarchy2"/>
    <dgm:cxn modelId="{C3BD4A3F-5507-4EA7-B8DC-58F2E031571C}" type="presOf" srcId="{E1841743-C205-4A89-887A-75A11D7910E7}" destId="{B1A90008-D7D1-4513-9E06-8AADE99D9E3F}" srcOrd="0" destOrd="0" presId="urn:microsoft.com/office/officeart/2005/8/layout/hierarchy2"/>
    <dgm:cxn modelId="{B38C0694-F5BF-4C90-A719-04E53CCCB01A}" type="presOf" srcId="{C30C8BFB-C921-49A7-B655-64C76A309467}" destId="{2C4E8E82-9F83-4861-B3B5-0BD9C9C59EBE}" srcOrd="0" destOrd="0" presId="urn:microsoft.com/office/officeart/2005/8/layout/hierarchy2"/>
    <dgm:cxn modelId="{81343513-2BAC-4E29-AA77-6FE608452C36}" type="presOf" srcId="{EB1D071A-E8DB-4EC6-BA74-FE4D3F59FE5F}" destId="{B961A67A-D462-47FF-99C3-2A469413F8DD}" srcOrd="0" destOrd="0" presId="urn:microsoft.com/office/officeart/2005/8/layout/hierarchy2"/>
    <dgm:cxn modelId="{2B0BE3BA-5AF5-42CC-9D47-0775FAB95679}" type="presOf" srcId="{C30C8BFB-C921-49A7-B655-64C76A309467}" destId="{3DB110FB-AF96-4550-91D0-5A9B229ED1E1}" srcOrd="1" destOrd="0" presId="urn:microsoft.com/office/officeart/2005/8/layout/hierarchy2"/>
    <dgm:cxn modelId="{5F8A88AE-A36F-4DC7-87C8-ECF7C3DCF30D}" type="presOf" srcId="{E1841743-C205-4A89-887A-75A11D7910E7}" destId="{4E49300D-024E-43BE-8CD9-619AC9E09C29}" srcOrd="1" destOrd="0" presId="urn:microsoft.com/office/officeart/2005/8/layout/hierarchy2"/>
    <dgm:cxn modelId="{B94D2368-7555-451D-B927-873280255F35}" type="presOf" srcId="{7D289910-FF09-4354-984A-5C11C4AF1921}" destId="{CF2C9180-58EE-455C-A1B7-32A4056DE0B1}" srcOrd="0" destOrd="0" presId="urn:microsoft.com/office/officeart/2005/8/layout/hierarchy2"/>
    <dgm:cxn modelId="{B48DFBB2-EF4B-495D-989B-0C0C5752C044}" type="presOf" srcId="{8925703A-1797-42C6-8047-32BE201BFFCE}" destId="{76B6575C-3D0A-4628-96D1-812775BBB192}" srcOrd="0" destOrd="0" presId="urn:microsoft.com/office/officeart/2005/8/layout/hierarchy2"/>
    <dgm:cxn modelId="{00090CE8-E6C3-4B6B-BD9D-613518CC85BD}" type="presOf" srcId="{E1C5F4B0-E1D2-47D2-870F-3B75376A66E8}" destId="{E56075B9-DDCE-4B19-B1D4-E023ACE05AA4}" srcOrd="0" destOrd="0" presId="urn:microsoft.com/office/officeart/2005/8/layout/hierarchy2"/>
    <dgm:cxn modelId="{7A1B384E-E63B-4584-A612-BFDA980CE8DD}" srcId="{913150C3-F527-47E0-89BD-B52269E488BD}" destId="{84842A45-F6DF-49E8-B3DA-A16638C26466}" srcOrd="1" destOrd="0" parTransId="{A63B3DB7-DD9A-4333-8246-A00F38E19811}" sibTransId="{C5A395A4-63BA-4E12-8E97-E1BF9766E0C3}"/>
    <dgm:cxn modelId="{5E2993FC-44F2-46A0-B934-EE85B961B32C}" type="presOf" srcId="{54AB9E3E-F2E0-4E6F-A7C0-5DA4E48F9B34}" destId="{EDCAD041-6BD7-4732-8B3B-AE459793C0F8}" srcOrd="0" destOrd="0" presId="urn:microsoft.com/office/officeart/2005/8/layout/hierarchy2"/>
    <dgm:cxn modelId="{D7B4AE61-A21C-4099-8C7D-66287E9B14E0}" type="presOf" srcId="{8925703A-1797-42C6-8047-32BE201BFFCE}" destId="{D21F8F87-CBF8-485C-8F30-C5916694DB3E}" srcOrd="1" destOrd="0" presId="urn:microsoft.com/office/officeart/2005/8/layout/hierarchy2"/>
    <dgm:cxn modelId="{95C31117-9C39-42DC-B86C-E62986F6FCEB}" type="presOf" srcId="{F29A76B5-D664-4C9E-9091-03E9F6CF9536}" destId="{58F0991A-A185-4D8D-B0E2-B5DA53310E3B}" srcOrd="1" destOrd="0" presId="urn:microsoft.com/office/officeart/2005/8/layout/hierarchy2"/>
    <dgm:cxn modelId="{84E00F29-1FAA-4E4B-97F2-E319EB80C5FD}" srcId="{913150C3-F527-47E0-89BD-B52269E488BD}" destId="{7ED18E12-E682-453F-BAC5-9EB7D19463D4}" srcOrd="0" destOrd="0" parTransId="{C30C8BFB-C921-49A7-B655-64C76A309467}" sibTransId="{2E6A28EC-716D-4269-870A-4AEBBCEA70EC}"/>
    <dgm:cxn modelId="{027484CB-1599-4A19-86EB-7CB965EFF80B}" srcId="{4DE393F8-4C9B-489F-BC37-2A68FB3D2B13}" destId="{02900DD5-006A-4181-B0B4-0EBEC54712FA}" srcOrd="1" destOrd="0" parTransId="{E1841743-C205-4A89-887A-75A11D7910E7}" sibTransId="{D3E70AA6-4B90-4FF4-85DC-342A1A81B446}"/>
    <dgm:cxn modelId="{94500970-32C3-470A-9DDC-469F0A10575D}" srcId="{02900DD5-006A-4181-B0B4-0EBEC54712FA}" destId="{40A8012B-C017-4DC6-A5F7-0F8924023EA4}" srcOrd="0" destOrd="0" parTransId="{E1C5F4B0-E1D2-47D2-870F-3B75376A66E8}" sibTransId="{6F2EBAC6-3BCA-4C4F-8A46-8D017B0C94F6}"/>
    <dgm:cxn modelId="{60EB7AC5-BC15-4A3A-9194-535EA0D79D53}" srcId="{40A8012B-C017-4DC6-A5F7-0F8924023EA4}" destId="{7D289910-FF09-4354-984A-5C11C4AF1921}" srcOrd="1" destOrd="0" parTransId="{372348EF-BBB1-4DC7-AA51-639AE2EEA943}" sibTransId="{7AFA6EBA-6D04-48B2-AF41-4F9338773C07}"/>
    <dgm:cxn modelId="{2B280037-DE2B-480F-8DBC-258F754249F7}" srcId="{40A8012B-C017-4DC6-A5F7-0F8924023EA4}" destId="{54AB9E3E-F2E0-4E6F-A7C0-5DA4E48F9B34}" srcOrd="2" destOrd="0" parTransId="{B4C9553E-32D0-4B36-A5CD-A6178544EE3F}" sibTransId="{AB24CB1D-7277-422C-8FD1-5EA1193930D4}"/>
    <dgm:cxn modelId="{35C89C2A-7302-4EA7-9337-1BCE8B32C9A5}" type="presOf" srcId="{A63B3DB7-DD9A-4333-8246-A00F38E19811}" destId="{A3624C3F-C197-4B23-BF25-4D838224C4C4}" srcOrd="1" destOrd="0" presId="urn:microsoft.com/office/officeart/2005/8/layout/hierarchy2"/>
    <dgm:cxn modelId="{255A97E5-6E0E-4F29-85C2-4281B0CE5D6E}" type="presOf" srcId="{913150C3-F527-47E0-89BD-B52269E488BD}" destId="{E9BCDCFE-D266-4462-B17A-94D18804DFF8}" srcOrd="0" destOrd="0" presId="urn:microsoft.com/office/officeart/2005/8/layout/hierarchy2"/>
    <dgm:cxn modelId="{FA9B871A-F1B3-4EC4-ADC3-9B8133E6E4A3}" srcId="{CF15BF51-66B9-4D7C-A2CE-52B4ED0E8882}" destId="{4DE393F8-4C9B-489F-BC37-2A68FB3D2B13}" srcOrd="0" destOrd="0" parTransId="{1E02B402-22F5-4C56-9382-2BA825AB9757}" sibTransId="{441E073E-27EA-41B9-B788-E127D09BD585}"/>
    <dgm:cxn modelId="{425BDC12-4434-410B-BB8D-4E892C7D7AA1}" type="presParOf" srcId="{3BC8B0E1-2383-43BE-939F-B03A1608933C}" destId="{C7D111D6-AF0A-4F50-876F-D561DFCD55F0}" srcOrd="0" destOrd="0" presId="urn:microsoft.com/office/officeart/2005/8/layout/hierarchy2"/>
    <dgm:cxn modelId="{6B4DDA64-4708-44B2-B4A1-5495255DA046}" type="presParOf" srcId="{C7D111D6-AF0A-4F50-876F-D561DFCD55F0}" destId="{5B55F79A-4E54-446A-A9F0-BC33299DBC9F}" srcOrd="0" destOrd="0" presId="urn:microsoft.com/office/officeart/2005/8/layout/hierarchy2"/>
    <dgm:cxn modelId="{8CF342AF-F760-4EA6-B82C-9EE3AE891C44}" type="presParOf" srcId="{C7D111D6-AF0A-4F50-876F-D561DFCD55F0}" destId="{1134D6B2-2335-45A9-8CA1-D49679818E2F}" srcOrd="1" destOrd="0" presId="urn:microsoft.com/office/officeart/2005/8/layout/hierarchy2"/>
    <dgm:cxn modelId="{29B437A0-E526-4B77-BD34-7CADDCF28E24}" type="presParOf" srcId="{1134D6B2-2335-45A9-8CA1-D49679818E2F}" destId="{B46BDBF9-B1FA-415A-88A7-265EDBD2801C}" srcOrd="0" destOrd="0" presId="urn:microsoft.com/office/officeart/2005/8/layout/hierarchy2"/>
    <dgm:cxn modelId="{8F8E785F-053A-4A96-8AB7-720E08C0653B}" type="presParOf" srcId="{B46BDBF9-B1FA-415A-88A7-265EDBD2801C}" destId="{58F0991A-A185-4D8D-B0E2-B5DA53310E3B}" srcOrd="0" destOrd="0" presId="urn:microsoft.com/office/officeart/2005/8/layout/hierarchy2"/>
    <dgm:cxn modelId="{A12F96F4-7E1B-4D0F-8F6F-C57F64A739D7}" type="presParOf" srcId="{1134D6B2-2335-45A9-8CA1-D49679818E2F}" destId="{D41A62C4-BA3B-4063-8B63-6BE5059BD346}" srcOrd="1" destOrd="0" presId="urn:microsoft.com/office/officeart/2005/8/layout/hierarchy2"/>
    <dgm:cxn modelId="{3EC7C0CD-4D92-45FE-A098-4136B2E9FC48}" type="presParOf" srcId="{D41A62C4-BA3B-4063-8B63-6BE5059BD346}" destId="{9ABB198F-52DA-46FF-840F-9CB5DAC1376A}" srcOrd="0" destOrd="0" presId="urn:microsoft.com/office/officeart/2005/8/layout/hierarchy2"/>
    <dgm:cxn modelId="{BC2E9B0A-1A28-4919-BA91-5CF6F6C86463}" type="presParOf" srcId="{D41A62C4-BA3B-4063-8B63-6BE5059BD346}" destId="{67D86858-6EF5-4FEC-B189-1F9925682164}" srcOrd="1" destOrd="0" presId="urn:microsoft.com/office/officeart/2005/8/layout/hierarchy2"/>
    <dgm:cxn modelId="{ED0AD6B6-E13E-41EF-BCAF-A8F33D945EFB}" type="presParOf" srcId="{67D86858-6EF5-4FEC-B189-1F9925682164}" destId="{B961A67A-D462-47FF-99C3-2A469413F8DD}" srcOrd="0" destOrd="0" presId="urn:microsoft.com/office/officeart/2005/8/layout/hierarchy2"/>
    <dgm:cxn modelId="{9BA2FA00-F86E-488D-B998-A845E75C0506}" type="presParOf" srcId="{B961A67A-D462-47FF-99C3-2A469413F8DD}" destId="{AC282317-EE7F-4BCB-BAF0-2548A6554BF6}" srcOrd="0" destOrd="0" presId="urn:microsoft.com/office/officeart/2005/8/layout/hierarchy2"/>
    <dgm:cxn modelId="{DCCFC4B4-B409-4240-B208-D0E2BABA4708}" type="presParOf" srcId="{67D86858-6EF5-4FEC-B189-1F9925682164}" destId="{9A06DB79-DF2C-4765-B440-A569BC84EAAD}" srcOrd="1" destOrd="0" presId="urn:microsoft.com/office/officeart/2005/8/layout/hierarchy2"/>
    <dgm:cxn modelId="{857742B4-765D-453A-8EA0-226EE6E0C9FF}" type="presParOf" srcId="{9A06DB79-DF2C-4765-B440-A569BC84EAAD}" destId="{E9BCDCFE-D266-4462-B17A-94D18804DFF8}" srcOrd="0" destOrd="0" presId="urn:microsoft.com/office/officeart/2005/8/layout/hierarchy2"/>
    <dgm:cxn modelId="{477DDCEF-D565-4D9A-BBF6-22DC6571027C}" type="presParOf" srcId="{9A06DB79-DF2C-4765-B440-A569BC84EAAD}" destId="{5FECE870-56ED-49B4-A62D-4FE1FB96E522}" srcOrd="1" destOrd="0" presId="urn:microsoft.com/office/officeart/2005/8/layout/hierarchy2"/>
    <dgm:cxn modelId="{2BA79BF2-7C22-4E74-848E-A16766A4EFA7}" type="presParOf" srcId="{5FECE870-56ED-49B4-A62D-4FE1FB96E522}" destId="{2C4E8E82-9F83-4861-B3B5-0BD9C9C59EBE}" srcOrd="0" destOrd="0" presId="urn:microsoft.com/office/officeart/2005/8/layout/hierarchy2"/>
    <dgm:cxn modelId="{1DCA2321-9A23-434D-B60A-7EB8DBBCBD78}" type="presParOf" srcId="{2C4E8E82-9F83-4861-B3B5-0BD9C9C59EBE}" destId="{3DB110FB-AF96-4550-91D0-5A9B229ED1E1}" srcOrd="0" destOrd="0" presId="urn:microsoft.com/office/officeart/2005/8/layout/hierarchy2"/>
    <dgm:cxn modelId="{9B85D5AB-13C7-4274-8384-A58AE4CAF355}" type="presParOf" srcId="{5FECE870-56ED-49B4-A62D-4FE1FB96E522}" destId="{D787D1D9-7369-41FB-ADAB-77D9F10C35DE}" srcOrd="1" destOrd="0" presId="urn:microsoft.com/office/officeart/2005/8/layout/hierarchy2"/>
    <dgm:cxn modelId="{D9D545ED-CFCF-446C-9B1C-50DFA3E40270}" type="presParOf" srcId="{D787D1D9-7369-41FB-ADAB-77D9F10C35DE}" destId="{94A21793-A5FD-4A40-A072-BA769BF45C09}" srcOrd="0" destOrd="0" presId="urn:microsoft.com/office/officeart/2005/8/layout/hierarchy2"/>
    <dgm:cxn modelId="{432BAE9F-F124-4ACC-8904-15BBC37E6230}" type="presParOf" srcId="{D787D1D9-7369-41FB-ADAB-77D9F10C35DE}" destId="{ACBE774F-0BB7-4367-A6FA-4FE52B958C3D}" srcOrd="1" destOrd="0" presId="urn:microsoft.com/office/officeart/2005/8/layout/hierarchy2"/>
    <dgm:cxn modelId="{5B06FE99-84A1-41CF-9959-2DBF524AC3A6}" type="presParOf" srcId="{5FECE870-56ED-49B4-A62D-4FE1FB96E522}" destId="{8DDEE807-9497-44D9-AEE4-E238D0036AB3}" srcOrd="2" destOrd="0" presId="urn:microsoft.com/office/officeart/2005/8/layout/hierarchy2"/>
    <dgm:cxn modelId="{83841D30-7311-4836-9AE7-0B1463DE2BCA}" type="presParOf" srcId="{8DDEE807-9497-44D9-AEE4-E238D0036AB3}" destId="{A3624C3F-C197-4B23-BF25-4D838224C4C4}" srcOrd="0" destOrd="0" presId="urn:microsoft.com/office/officeart/2005/8/layout/hierarchy2"/>
    <dgm:cxn modelId="{307C4D15-6D1F-448C-85DC-C3FF5DE72A2E}" type="presParOf" srcId="{5FECE870-56ED-49B4-A62D-4FE1FB96E522}" destId="{05B83DB8-0FD0-45E8-BC0F-44B360FA68D8}" srcOrd="3" destOrd="0" presId="urn:microsoft.com/office/officeart/2005/8/layout/hierarchy2"/>
    <dgm:cxn modelId="{93359F02-AA6A-4A54-8E3B-B6072DAEE610}" type="presParOf" srcId="{05B83DB8-0FD0-45E8-BC0F-44B360FA68D8}" destId="{2CAC6B64-B97E-49E5-818F-C8A186718D99}" srcOrd="0" destOrd="0" presId="urn:microsoft.com/office/officeart/2005/8/layout/hierarchy2"/>
    <dgm:cxn modelId="{053CFAC3-4CBE-4899-82C3-4CBB12D963DF}" type="presParOf" srcId="{05B83DB8-0FD0-45E8-BC0F-44B360FA68D8}" destId="{8A3D0E47-4BEA-4E5B-B5E4-500EA21067E4}" srcOrd="1" destOrd="0" presId="urn:microsoft.com/office/officeart/2005/8/layout/hierarchy2"/>
    <dgm:cxn modelId="{3E867110-44E5-44F6-8F16-6D608392B5C5}" type="presParOf" srcId="{1134D6B2-2335-45A9-8CA1-D49679818E2F}" destId="{B1A90008-D7D1-4513-9E06-8AADE99D9E3F}" srcOrd="2" destOrd="0" presId="urn:microsoft.com/office/officeart/2005/8/layout/hierarchy2"/>
    <dgm:cxn modelId="{DBCDCDAA-11E5-4B06-A7ED-7C384EFCC184}" type="presParOf" srcId="{B1A90008-D7D1-4513-9E06-8AADE99D9E3F}" destId="{4E49300D-024E-43BE-8CD9-619AC9E09C29}" srcOrd="0" destOrd="0" presId="urn:microsoft.com/office/officeart/2005/8/layout/hierarchy2"/>
    <dgm:cxn modelId="{5E51A607-07D5-4BE7-A139-AE9253F13698}" type="presParOf" srcId="{1134D6B2-2335-45A9-8CA1-D49679818E2F}" destId="{AA8599B2-44CA-4DF6-8861-8C92B8C10C94}" srcOrd="3" destOrd="0" presId="urn:microsoft.com/office/officeart/2005/8/layout/hierarchy2"/>
    <dgm:cxn modelId="{C8EA6821-093C-45CE-AD5D-9DAF9FF93CE6}" type="presParOf" srcId="{AA8599B2-44CA-4DF6-8861-8C92B8C10C94}" destId="{87908EC9-0803-4DDB-96F4-59DAC53478DB}" srcOrd="0" destOrd="0" presId="urn:microsoft.com/office/officeart/2005/8/layout/hierarchy2"/>
    <dgm:cxn modelId="{4AFB66BB-7BF1-4747-A4F7-290EE6420818}" type="presParOf" srcId="{AA8599B2-44CA-4DF6-8861-8C92B8C10C94}" destId="{A07680EF-8590-4646-9F64-64F10F53FD9C}" srcOrd="1" destOrd="0" presId="urn:microsoft.com/office/officeart/2005/8/layout/hierarchy2"/>
    <dgm:cxn modelId="{BF1CE64A-A4CE-442A-99DA-7BD59AC37144}" type="presParOf" srcId="{A07680EF-8590-4646-9F64-64F10F53FD9C}" destId="{E56075B9-DDCE-4B19-B1D4-E023ACE05AA4}" srcOrd="0" destOrd="0" presId="urn:microsoft.com/office/officeart/2005/8/layout/hierarchy2"/>
    <dgm:cxn modelId="{438DE149-A5D3-444E-A942-AAB07FD12695}" type="presParOf" srcId="{E56075B9-DDCE-4B19-B1D4-E023ACE05AA4}" destId="{AC3FA95A-51CC-4E67-A3B0-4152C8CE26A2}" srcOrd="0" destOrd="0" presId="urn:microsoft.com/office/officeart/2005/8/layout/hierarchy2"/>
    <dgm:cxn modelId="{DDAF746E-18BF-44E0-9457-6A81D3CB558B}" type="presParOf" srcId="{A07680EF-8590-4646-9F64-64F10F53FD9C}" destId="{693F527E-AF74-4548-8382-8AA87F3C2902}" srcOrd="1" destOrd="0" presId="urn:microsoft.com/office/officeart/2005/8/layout/hierarchy2"/>
    <dgm:cxn modelId="{9BEAB0E6-856F-445B-A97A-2F3C92B42CA2}" type="presParOf" srcId="{693F527E-AF74-4548-8382-8AA87F3C2902}" destId="{D718C3D8-8DF5-460F-B7FA-6A1E7587F204}" srcOrd="0" destOrd="0" presId="urn:microsoft.com/office/officeart/2005/8/layout/hierarchy2"/>
    <dgm:cxn modelId="{C36ECF47-4052-4088-A022-E95908EA892E}" type="presParOf" srcId="{693F527E-AF74-4548-8382-8AA87F3C2902}" destId="{2E6BEFE7-9323-430D-8573-CC1BA9AD4104}" srcOrd="1" destOrd="0" presId="urn:microsoft.com/office/officeart/2005/8/layout/hierarchy2"/>
    <dgm:cxn modelId="{AC206538-1365-4EC1-9648-F69D93AF9839}" type="presParOf" srcId="{2E6BEFE7-9323-430D-8573-CC1BA9AD4104}" destId="{76B6575C-3D0A-4628-96D1-812775BBB192}" srcOrd="0" destOrd="0" presId="urn:microsoft.com/office/officeart/2005/8/layout/hierarchy2"/>
    <dgm:cxn modelId="{4FCB746D-85BD-4830-82F8-26529920AA37}" type="presParOf" srcId="{76B6575C-3D0A-4628-96D1-812775BBB192}" destId="{D21F8F87-CBF8-485C-8F30-C5916694DB3E}" srcOrd="0" destOrd="0" presId="urn:microsoft.com/office/officeart/2005/8/layout/hierarchy2"/>
    <dgm:cxn modelId="{C20B1854-141F-4C4E-A665-1E914592FE1F}" type="presParOf" srcId="{2E6BEFE7-9323-430D-8573-CC1BA9AD4104}" destId="{5E9AEFB8-3AA2-4AB5-8206-E3AE980EE937}" srcOrd="1" destOrd="0" presId="urn:microsoft.com/office/officeart/2005/8/layout/hierarchy2"/>
    <dgm:cxn modelId="{5D9399BF-AFB2-424D-836C-B6AAB492A4E0}" type="presParOf" srcId="{5E9AEFB8-3AA2-4AB5-8206-E3AE980EE937}" destId="{D077F3D9-4E2B-4D35-A7EF-397BFA388768}" srcOrd="0" destOrd="0" presId="urn:microsoft.com/office/officeart/2005/8/layout/hierarchy2"/>
    <dgm:cxn modelId="{C7FBA5BE-EA68-400C-B776-D1BEDE2EF0EA}" type="presParOf" srcId="{5E9AEFB8-3AA2-4AB5-8206-E3AE980EE937}" destId="{4E1CD3D3-C939-4494-A4EF-C7D4487762A5}" srcOrd="1" destOrd="0" presId="urn:microsoft.com/office/officeart/2005/8/layout/hierarchy2"/>
    <dgm:cxn modelId="{BBF0B263-545C-4EFF-B2DC-6DCDE2014145}" type="presParOf" srcId="{2E6BEFE7-9323-430D-8573-CC1BA9AD4104}" destId="{CB357BF2-52E2-4298-8999-CE06C6B3BE87}" srcOrd="2" destOrd="0" presId="urn:microsoft.com/office/officeart/2005/8/layout/hierarchy2"/>
    <dgm:cxn modelId="{DCCC1D16-B4FA-4632-A69A-3DD41A07526B}" type="presParOf" srcId="{CB357BF2-52E2-4298-8999-CE06C6B3BE87}" destId="{67E3E763-C2AF-4EE6-BA03-8B91360AD2F1}" srcOrd="0" destOrd="0" presId="urn:microsoft.com/office/officeart/2005/8/layout/hierarchy2"/>
    <dgm:cxn modelId="{031B9FEA-9E2D-492E-8685-6B0DC34812A3}" type="presParOf" srcId="{2E6BEFE7-9323-430D-8573-CC1BA9AD4104}" destId="{D5BF18A5-E818-4C78-B0B6-FDD3EB290BFC}" srcOrd="3" destOrd="0" presId="urn:microsoft.com/office/officeart/2005/8/layout/hierarchy2"/>
    <dgm:cxn modelId="{18455535-45B4-4F15-AA8A-F375A00BFF5D}" type="presParOf" srcId="{D5BF18A5-E818-4C78-B0B6-FDD3EB290BFC}" destId="{CF2C9180-58EE-455C-A1B7-32A4056DE0B1}" srcOrd="0" destOrd="0" presId="urn:microsoft.com/office/officeart/2005/8/layout/hierarchy2"/>
    <dgm:cxn modelId="{BE913941-ECD8-4F58-8A79-FCD4F2A614DB}" type="presParOf" srcId="{D5BF18A5-E818-4C78-B0B6-FDD3EB290BFC}" destId="{B45F6101-43B4-4218-8936-4E44EB0F9A2B}" srcOrd="1" destOrd="0" presId="urn:microsoft.com/office/officeart/2005/8/layout/hierarchy2"/>
    <dgm:cxn modelId="{235A6600-FCA3-427D-A69C-624632117485}" type="presParOf" srcId="{2E6BEFE7-9323-430D-8573-CC1BA9AD4104}" destId="{5768D5F6-8AA5-460C-AAB9-CF0EC8D59A83}" srcOrd="4" destOrd="0" presId="urn:microsoft.com/office/officeart/2005/8/layout/hierarchy2"/>
    <dgm:cxn modelId="{7A94DD4A-5158-42D6-9396-A851551C5348}" type="presParOf" srcId="{5768D5F6-8AA5-460C-AAB9-CF0EC8D59A83}" destId="{DA2DB25E-245A-43A0-8049-B2C968C3C0B3}" srcOrd="0" destOrd="0" presId="urn:microsoft.com/office/officeart/2005/8/layout/hierarchy2"/>
    <dgm:cxn modelId="{D1F2D003-3A60-460F-80B7-97704DBFD320}" type="presParOf" srcId="{2E6BEFE7-9323-430D-8573-CC1BA9AD4104}" destId="{FEF66DF1-C137-4074-BE4E-6E2BD8D13F94}" srcOrd="5" destOrd="0" presId="urn:microsoft.com/office/officeart/2005/8/layout/hierarchy2"/>
    <dgm:cxn modelId="{D764CB0A-FA64-4F71-A706-065469155E00}" type="presParOf" srcId="{FEF66DF1-C137-4074-BE4E-6E2BD8D13F94}" destId="{EDCAD041-6BD7-4732-8B3B-AE459793C0F8}" srcOrd="0" destOrd="0" presId="urn:microsoft.com/office/officeart/2005/8/layout/hierarchy2"/>
    <dgm:cxn modelId="{8129645A-87E1-48E2-8F8E-F72C104E9485}" type="presParOf" srcId="{FEF66DF1-C137-4074-BE4E-6E2BD8D13F94}" destId="{1DBF5F43-1929-4F86-BB85-881B226779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DB115-43BC-4A1F-BAE9-B636ABD48AA3}" type="doc">
      <dgm:prSet loTypeId="urn:microsoft.com/office/officeart/2005/8/layout/hierarchy2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pPr rtl="1"/>
          <a:endParaRPr lang="fa-IR"/>
        </a:p>
      </dgm:t>
    </dgm:pt>
    <dgm:pt modelId="{13F725E9-A956-4583-834C-7B6BA206FB0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کمال نهائی انسان کدام است و راه شناخت آن چیست؟</a:t>
          </a:r>
          <a:endParaRPr lang="fa-IR" sz="1600">
            <a:cs typeface="B Koodak" pitchFamily="2" charset="-78"/>
          </a:endParaRPr>
        </a:p>
      </dgm:t>
    </dgm:pt>
    <dgm:pt modelId="{9B65CC8C-D9EB-4E3F-A488-00A805BAF5FA}" type="parTrans" cxnId="{B77907A2-F1B5-4E83-AE85-A756216E4B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B65BDF-41D6-4E06-92B0-24A6E6FB9BCA}" type="sibTrans" cxnId="{B77907A2-F1B5-4E83-AE85-A756216E4B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F19B82-C581-476E-B576-148492C4C5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انسایت انسان به روح ملکوتی اوست بنابراین تکامل حقیقی او نیز تکامل روحی است</a:t>
          </a:r>
          <a:endParaRPr lang="fa-IR" sz="1600" dirty="0">
            <a:cs typeface="B Koodak" pitchFamily="2" charset="-78"/>
          </a:endParaRPr>
        </a:p>
      </dgm:t>
    </dgm:pt>
    <dgm:pt modelId="{DAF4150C-24E8-4CF7-9DA8-1210276D7F88}" type="parTrans" cxnId="{2E4387CC-7F16-4CBE-BA38-0FEC8BE5983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7028BD-42A3-4F12-83B7-B5C2C8B142E0}" type="sibTrans" cxnId="{2E4387CC-7F16-4CBE-BA38-0FEC8BE598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29BB66-E662-4683-BEE7-0C938E44EF2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خصوص این کمال</a:t>
          </a:r>
          <a:endParaRPr lang="fa-IR" sz="1600" dirty="0">
            <a:cs typeface="B Koodak" pitchFamily="2" charset="-78"/>
          </a:endParaRPr>
        </a:p>
      </dgm:t>
    </dgm:pt>
    <dgm:pt modelId="{1940A807-1217-431C-9DBF-A4379D19197A}" type="parTrans" cxnId="{C04B18F1-0998-4457-B924-D35F22471A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1805F0-9C64-4DC2-BBEE-13A555BBAA09}" type="sibTrans" cxnId="{C04B18F1-0998-4457-B924-D35F22471A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9AC754-80B8-4550-8ADF-984B2305011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شناخت تجربی و حسی </a:t>
          </a:r>
          <a:endParaRPr lang="fa-IR" sz="1600">
            <a:cs typeface="B Koodak" pitchFamily="2" charset="-78"/>
          </a:endParaRPr>
        </a:p>
      </dgm:t>
    </dgm:pt>
    <dgm:pt modelId="{672E5C48-0391-4B2B-A490-DCB750DCCAE2}" type="parTrans" cxnId="{2145E712-8530-45FE-AFB1-8098B5953A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879750-2030-43E6-A36A-151D458F1ED6}" type="sibTrans" cxnId="{2145E712-8530-45FE-AFB1-8098B5953A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3226DC-3A1A-48AF-AB7C-ABECAAAA124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ممکن نیست</a:t>
          </a:r>
          <a:endParaRPr lang="fa-IR" sz="1600">
            <a:cs typeface="B Koodak" pitchFamily="2" charset="-78"/>
          </a:endParaRPr>
        </a:p>
      </dgm:t>
    </dgm:pt>
    <dgm:pt modelId="{DF207AB4-C45C-4443-B21A-6B6E935B9B3F}" type="parTrans" cxnId="{B9BF99A7-87D4-4BD4-8ED1-0EFAAD65B98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CEED53-AFCF-48B6-A9A7-35323B0E9174}" type="sibTrans" cxnId="{B9BF99A7-87D4-4BD4-8ED1-0EFAAD65B98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FF31AD-8BF1-4EC8-AB3F-F9E288648A4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شناخت حضوری و شهودی </a:t>
          </a:r>
          <a:endParaRPr lang="fa-IR" sz="1600">
            <a:cs typeface="B Koodak" pitchFamily="2" charset="-78"/>
          </a:endParaRPr>
        </a:p>
      </dgm:t>
    </dgm:pt>
    <dgm:pt modelId="{6FE41F9B-CFF8-40F6-BD47-8080E64283F5}" type="parTrans" cxnId="{CD7A04C6-B86C-4119-9188-C42929F581F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733B3F-9DF7-4E17-9D93-59DFA9BF5258}" type="sibTrans" cxnId="{CD7A04C6-B86C-4119-9188-C42929F581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D70D82-8818-4E5F-9BDC-5715F840C25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همگانی نیست</a:t>
          </a:r>
          <a:endParaRPr lang="fa-IR" sz="1600">
            <a:cs typeface="B Koodak" pitchFamily="2" charset="-78"/>
          </a:endParaRPr>
        </a:p>
      </dgm:t>
    </dgm:pt>
    <dgm:pt modelId="{CC4066A5-BA67-41F7-A0A6-358C891E1C9B}" type="parTrans" cxnId="{EB16576B-04C6-47B8-B350-C2FA4DF2BE0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F4AA58-38D0-4413-8C4F-AA8BF4334689}" type="sibTrans" cxnId="{EB16576B-04C6-47B8-B350-C2FA4DF2BE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4F2596-0E2C-40E1-BE34-A775448FF88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شناخت تعبدی از طریق وحی</a:t>
          </a:r>
          <a:endParaRPr lang="fa-IR" sz="1600">
            <a:cs typeface="B Koodak" pitchFamily="2" charset="-78"/>
          </a:endParaRPr>
        </a:p>
      </dgm:t>
    </dgm:pt>
    <dgm:pt modelId="{A745816A-2AE3-4433-8DC3-2787CD784BF3}" type="parTrans" cxnId="{6F6E1C16-BF49-4A0C-8D25-07B7B1C66C1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E7D146-800D-4526-AC64-82614098071E}" type="sibTrans" cxnId="{6F6E1C16-BF49-4A0C-8D25-07B7B1C66C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65B738-9BFA-4486-A5C1-26F13C331B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بیان شد که در نگاه وحی این کمال قرب الهی است ...</a:t>
          </a:r>
          <a:endParaRPr lang="fa-IR" sz="1600" dirty="0">
            <a:cs typeface="B Koodak" pitchFamily="2" charset="-78"/>
          </a:endParaRPr>
        </a:p>
      </dgm:t>
    </dgm:pt>
    <dgm:pt modelId="{8EE8B948-E5A9-4690-B670-09FF50731B29}" type="parTrans" cxnId="{50691431-42B9-4607-BC25-D2E42B50B38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3830B7-D6A4-4CF0-8741-76B17682CE2C}" type="sibTrans" cxnId="{50691431-42B9-4607-BC25-D2E42B50B3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4D33F1-F9E3-47C0-B00C-3B5726EAB10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شناخت عقلی و فلسفی</a:t>
          </a:r>
          <a:endParaRPr lang="fa-IR" sz="1600">
            <a:cs typeface="B Koodak" pitchFamily="2" charset="-78"/>
          </a:endParaRPr>
        </a:p>
      </dgm:t>
    </dgm:pt>
    <dgm:pt modelId="{0B5C86BA-8C97-43F0-B280-9B200C54C187}" type="parTrans" cxnId="{81131F30-4B57-4183-B517-86F62A4638E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CB747C-92A5-4588-96A6-C28251599A00}" type="sibTrans" cxnId="{81131F30-4B57-4183-B517-86F62A4638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8A7AB8-6667-49E7-B624-2F3AB4C632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براهین سنگین فلسفی در این زمینه وجود دارد</a:t>
          </a:r>
          <a:endParaRPr lang="fa-IR" sz="1600" dirty="0">
            <a:cs typeface="B Koodak" pitchFamily="2" charset="-78"/>
          </a:endParaRPr>
        </a:p>
      </dgm:t>
    </dgm:pt>
    <dgm:pt modelId="{8ADB5E5B-1395-4C5F-9A73-CF38D89981F4}" type="parTrans" cxnId="{206D1184-7648-4203-A261-2F9CEF03A41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273680-C081-412D-A163-230B965E9EB7}" type="sibTrans" cxnId="{206D1184-7648-4203-A261-2F9CEF03A41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D83D99-37E8-4BC9-A69C-FA1764BD723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درس به بیان ساده و روشنی در این مساله اشاره می کنیم</a:t>
          </a:r>
          <a:endParaRPr lang="fa-IR" sz="1600" dirty="0">
            <a:cs typeface="B Koodak" pitchFamily="2" charset="-78"/>
          </a:endParaRPr>
        </a:p>
      </dgm:t>
    </dgm:pt>
    <dgm:pt modelId="{6D55D86B-8492-47CC-94D7-DF53FFDA86EA}" type="parTrans" cxnId="{72CFC1AB-0613-4D24-8AFA-1D61315C4D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37B51C-8C30-4138-8BD7-02C3171829F3}" type="sibTrans" cxnId="{72CFC1AB-0613-4D24-8AFA-1D61315C4D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333743-16E8-48C0-993D-1684A6819C92}" type="pres">
      <dgm:prSet presAssocID="{E67DB115-43BC-4A1F-BAE9-B636ABD48A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7C1CCE15-3AF1-4B23-8D20-59FDCC6ECE5A}" type="pres">
      <dgm:prSet presAssocID="{13F725E9-A956-4583-834C-7B6BA206FB03}" presName="root1" presStyleCnt="0"/>
      <dgm:spPr/>
    </dgm:pt>
    <dgm:pt modelId="{8C806A8D-2CD6-46BC-920D-1EDDAD5E3C8B}" type="pres">
      <dgm:prSet presAssocID="{13F725E9-A956-4583-834C-7B6BA206FB03}" presName="LevelOneTextNode" presStyleLbl="node0" presStyleIdx="0" presStyleCnt="2" custScaleX="182763">
        <dgm:presLayoutVars>
          <dgm:chPref val="3"/>
        </dgm:presLayoutVars>
      </dgm:prSet>
      <dgm:spPr/>
    </dgm:pt>
    <dgm:pt modelId="{81F187CB-8102-4B6B-9F0B-B784D04752D3}" type="pres">
      <dgm:prSet presAssocID="{13F725E9-A956-4583-834C-7B6BA206FB03}" presName="level2hierChild" presStyleCnt="0"/>
      <dgm:spPr/>
    </dgm:pt>
    <dgm:pt modelId="{A6A46BDB-B246-4FEE-BC5B-9DEC31AA034C}" type="pres">
      <dgm:prSet presAssocID="{DAF4150C-24E8-4CF7-9DA8-1210276D7F88}" presName="conn2-1" presStyleLbl="parChTrans1D2" presStyleIdx="0" presStyleCnt="5"/>
      <dgm:spPr/>
    </dgm:pt>
    <dgm:pt modelId="{AE8CF1DA-E6C7-407F-88A2-D6328630913E}" type="pres">
      <dgm:prSet presAssocID="{DAF4150C-24E8-4CF7-9DA8-1210276D7F88}" presName="connTx" presStyleLbl="parChTrans1D2" presStyleIdx="0" presStyleCnt="5"/>
      <dgm:spPr/>
    </dgm:pt>
    <dgm:pt modelId="{3B85C7E2-324D-4589-A962-31B7380F2593}" type="pres">
      <dgm:prSet presAssocID="{8BF19B82-C581-476E-B576-148492C4C5EF}" presName="root2" presStyleCnt="0"/>
      <dgm:spPr/>
    </dgm:pt>
    <dgm:pt modelId="{5D509DC0-2727-4029-A734-30B177376C58}" type="pres">
      <dgm:prSet presAssocID="{8BF19B82-C581-476E-B576-148492C4C5EF}" presName="LevelTwoTextNode" presStyleLbl="node2" presStyleIdx="0" presStyleCnt="5" custScaleX="253127">
        <dgm:presLayoutVars>
          <dgm:chPref val="3"/>
        </dgm:presLayoutVars>
      </dgm:prSet>
      <dgm:spPr/>
    </dgm:pt>
    <dgm:pt modelId="{B52D67F6-81C3-45C7-AB86-2120E8C296D3}" type="pres">
      <dgm:prSet presAssocID="{8BF19B82-C581-476E-B576-148492C4C5EF}" presName="level3hierChild" presStyleCnt="0"/>
      <dgm:spPr/>
    </dgm:pt>
    <dgm:pt modelId="{04A41131-DE94-4614-A666-7BD846FBADA8}" type="pres">
      <dgm:prSet presAssocID="{2E29BB66-E662-4683-BEE7-0C938E44EF2F}" presName="root1" presStyleCnt="0"/>
      <dgm:spPr/>
    </dgm:pt>
    <dgm:pt modelId="{B3E9EDD3-77E8-482C-BA60-ADB976206474}" type="pres">
      <dgm:prSet presAssocID="{2E29BB66-E662-4683-BEE7-0C938E44EF2F}" presName="LevelOneTextNode" presStyleLbl="node0" presStyleIdx="1" presStyleCnt="2" custScaleX="62936">
        <dgm:presLayoutVars>
          <dgm:chPref val="3"/>
        </dgm:presLayoutVars>
      </dgm:prSet>
      <dgm:spPr/>
    </dgm:pt>
    <dgm:pt modelId="{581965BA-37EA-450C-BB68-85D8F8FA56BC}" type="pres">
      <dgm:prSet presAssocID="{2E29BB66-E662-4683-BEE7-0C938E44EF2F}" presName="level2hierChild" presStyleCnt="0"/>
      <dgm:spPr/>
    </dgm:pt>
    <dgm:pt modelId="{93E85C55-8EFB-42CA-8597-FE160A2753B8}" type="pres">
      <dgm:prSet presAssocID="{672E5C48-0391-4B2B-A490-DCB750DCCAE2}" presName="conn2-1" presStyleLbl="parChTrans1D2" presStyleIdx="1" presStyleCnt="5"/>
      <dgm:spPr/>
    </dgm:pt>
    <dgm:pt modelId="{BFFC59E7-2D2D-437E-8879-A8F2C6E6EFFA}" type="pres">
      <dgm:prSet presAssocID="{672E5C48-0391-4B2B-A490-DCB750DCCAE2}" presName="connTx" presStyleLbl="parChTrans1D2" presStyleIdx="1" presStyleCnt="5"/>
      <dgm:spPr/>
    </dgm:pt>
    <dgm:pt modelId="{45634627-0082-4A77-B9D4-5BF130E10530}" type="pres">
      <dgm:prSet presAssocID="{B69AC754-80B8-4550-8ADF-984B23050113}" presName="root2" presStyleCnt="0"/>
      <dgm:spPr/>
    </dgm:pt>
    <dgm:pt modelId="{D0BC5043-3CA9-47A7-AE09-189A833C33FF}" type="pres">
      <dgm:prSet presAssocID="{B69AC754-80B8-4550-8ADF-984B23050113}" presName="LevelTwoTextNode" presStyleLbl="node2" presStyleIdx="1" presStyleCnt="5" custScaleX="137064" custScaleY="56830">
        <dgm:presLayoutVars>
          <dgm:chPref val="3"/>
        </dgm:presLayoutVars>
      </dgm:prSet>
      <dgm:spPr/>
    </dgm:pt>
    <dgm:pt modelId="{08BD8152-30BA-4259-8C02-CF4B5054ED14}" type="pres">
      <dgm:prSet presAssocID="{B69AC754-80B8-4550-8ADF-984B23050113}" presName="level3hierChild" presStyleCnt="0"/>
      <dgm:spPr/>
    </dgm:pt>
    <dgm:pt modelId="{F8ABAF64-1671-4BB3-A4CA-F2C40ED08F9B}" type="pres">
      <dgm:prSet presAssocID="{DF207AB4-C45C-4443-B21A-6B6E935B9B3F}" presName="conn2-1" presStyleLbl="parChTrans1D3" presStyleIdx="0" presStyleCnt="5"/>
      <dgm:spPr/>
    </dgm:pt>
    <dgm:pt modelId="{541D883E-1B43-4C15-AEC9-D477BF65BC5F}" type="pres">
      <dgm:prSet presAssocID="{DF207AB4-C45C-4443-B21A-6B6E935B9B3F}" presName="connTx" presStyleLbl="parChTrans1D3" presStyleIdx="0" presStyleCnt="5"/>
      <dgm:spPr/>
    </dgm:pt>
    <dgm:pt modelId="{3ADF33B6-73CD-4019-B26D-688FEC1F7CC8}" type="pres">
      <dgm:prSet presAssocID="{0F3226DC-3A1A-48AF-AB7C-ABECAAAA1243}" presName="root2" presStyleCnt="0"/>
      <dgm:spPr/>
    </dgm:pt>
    <dgm:pt modelId="{355FFF03-1BEB-4311-8037-C88BDDD8CFDA}" type="pres">
      <dgm:prSet presAssocID="{0F3226DC-3A1A-48AF-AB7C-ABECAAAA1243}" presName="LevelTwoTextNode" presStyleLbl="node3" presStyleIdx="0" presStyleCnt="5" custScaleY="62196">
        <dgm:presLayoutVars>
          <dgm:chPref val="3"/>
        </dgm:presLayoutVars>
      </dgm:prSet>
      <dgm:spPr/>
    </dgm:pt>
    <dgm:pt modelId="{1FD36000-A469-4D4D-B9D6-75EE830987CF}" type="pres">
      <dgm:prSet presAssocID="{0F3226DC-3A1A-48AF-AB7C-ABECAAAA1243}" presName="level3hierChild" presStyleCnt="0"/>
      <dgm:spPr/>
    </dgm:pt>
    <dgm:pt modelId="{C16268BD-171D-4132-AB0A-C93947DF13CB}" type="pres">
      <dgm:prSet presAssocID="{6FE41F9B-CFF8-40F6-BD47-8080E64283F5}" presName="conn2-1" presStyleLbl="parChTrans1D2" presStyleIdx="2" presStyleCnt="5"/>
      <dgm:spPr/>
    </dgm:pt>
    <dgm:pt modelId="{C54E13A3-7C60-4E00-ACFD-5006ADFCE16A}" type="pres">
      <dgm:prSet presAssocID="{6FE41F9B-CFF8-40F6-BD47-8080E64283F5}" presName="connTx" presStyleLbl="parChTrans1D2" presStyleIdx="2" presStyleCnt="5"/>
      <dgm:spPr/>
    </dgm:pt>
    <dgm:pt modelId="{F4F413E9-6B74-40CB-B5B4-252A23E5D7CC}" type="pres">
      <dgm:prSet presAssocID="{5BFF31AD-8BF1-4EC8-AB3F-F9E288648A4D}" presName="root2" presStyleCnt="0"/>
      <dgm:spPr/>
    </dgm:pt>
    <dgm:pt modelId="{7B5051BF-E107-4FE4-A047-05C43356FB00}" type="pres">
      <dgm:prSet presAssocID="{5BFF31AD-8BF1-4EC8-AB3F-F9E288648A4D}" presName="LevelTwoTextNode" presStyleLbl="node2" presStyleIdx="2" presStyleCnt="5" custScaleX="137064" custScaleY="56830">
        <dgm:presLayoutVars>
          <dgm:chPref val="3"/>
        </dgm:presLayoutVars>
      </dgm:prSet>
      <dgm:spPr/>
    </dgm:pt>
    <dgm:pt modelId="{0393DC35-2A55-48FD-A778-A546E3826ADA}" type="pres">
      <dgm:prSet presAssocID="{5BFF31AD-8BF1-4EC8-AB3F-F9E288648A4D}" presName="level3hierChild" presStyleCnt="0"/>
      <dgm:spPr/>
    </dgm:pt>
    <dgm:pt modelId="{BA2D8134-6713-4C08-8CA1-7ABB97A43C03}" type="pres">
      <dgm:prSet presAssocID="{CC4066A5-BA67-41F7-A0A6-358C891E1C9B}" presName="conn2-1" presStyleLbl="parChTrans1D3" presStyleIdx="1" presStyleCnt="5"/>
      <dgm:spPr/>
    </dgm:pt>
    <dgm:pt modelId="{68E06DE7-A13D-4FCA-8F84-3B975A523BBF}" type="pres">
      <dgm:prSet presAssocID="{CC4066A5-BA67-41F7-A0A6-358C891E1C9B}" presName="connTx" presStyleLbl="parChTrans1D3" presStyleIdx="1" presStyleCnt="5"/>
      <dgm:spPr/>
    </dgm:pt>
    <dgm:pt modelId="{288CEB2F-E75E-4BF3-B9AB-F194021CCF0E}" type="pres">
      <dgm:prSet presAssocID="{A7D70D82-8818-4E5F-9BDC-5715F840C25A}" presName="root2" presStyleCnt="0"/>
      <dgm:spPr/>
    </dgm:pt>
    <dgm:pt modelId="{A2C908CF-261E-435F-93CD-C7EFBD9945F3}" type="pres">
      <dgm:prSet presAssocID="{A7D70D82-8818-4E5F-9BDC-5715F840C25A}" presName="LevelTwoTextNode" presStyleLbl="node3" presStyleIdx="1" presStyleCnt="5" custScaleY="62196">
        <dgm:presLayoutVars>
          <dgm:chPref val="3"/>
        </dgm:presLayoutVars>
      </dgm:prSet>
      <dgm:spPr/>
    </dgm:pt>
    <dgm:pt modelId="{698A02BB-0C83-4C24-B6A1-7408B9B544C3}" type="pres">
      <dgm:prSet presAssocID="{A7D70D82-8818-4E5F-9BDC-5715F840C25A}" presName="level3hierChild" presStyleCnt="0"/>
      <dgm:spPr/>
    </dgm:pt>
    <dgm:pt modelId="{578056AC-9CCE-4E24-91CC-3056ADA3842E}" type="pres">
      <dgm:prSet presAssocID="{A745816A-2AE3-4433-8DC3-2787CD784BF3}" presName="conn2-1" presStyleLbl="parChTrans1D2" presStyleIdx="3" presStyleCnt="5"/>
      <dgm:spPr/>
    </dgm:pt>
    <dgm:pt modelId="{C306BFCC-FFC7-4806-8EDB-1D389CDC01EC}" type="pres">
      <dgm:prSet presAssocID="{A745816A-2AE3-4433-8DC3-2787CD784BF3}" presName="connTx" presStyleLbl="parChTrans1D2" presStyleIdx="3" presStyleCnt="5"/>
      <dgm:spPr/>
    </dgm:pt>
    <dgm:pt modelId="{6973926F-DC26-4D14-9BF1-AF3E388D7B45}" type="pres">
      <dgm:prSet presAssocID="{E04F2596-0E2C-40E1-BE34-A775448FF88D}" presName="root2" presStyleCnt="0"/>
      <dgm:spPr/>
    </dgm:pt>
    <dgm:pt modelId="{3A5A6DFE-AF11-44AE-AA8A-E0CA872A9E88}" type="pres">
      <dgm:prSet presAssocID="{E04F2596-0E2C-40E1-BE34-A775448FF88D}" presName="LevelTwoTextNode" presStyleLbl="node2" presStyleIdx="3" presStyleCnt="5" custScaleX="137064" custScaleY="56830">
        <dgm:presLayoutVars>
          <dgm:chPref val="3"/>
        </dgm:presLayoutVars>
      </dgm:prSet>
      <dgm:spPr/>
    </dgm:pt>
    <dgm:pt modelId="{5B5D9525-9E0C-4439-9F27-B5E8767F3AD6}" type="pres">
      <dgm:prSet presAssocID="{E04F2596-0E2C-40E1-BE34-A775448FF88D}" presName="level3hierChild" presStyleCnt="0"/>
      <dgm:spPr/>
    </dgm:pt>
    <dgm:pt modelId="{7ED8793F-7390-4801-9711-6D9632D41957}" type="pres">
      <dgm:prSet presAssocID="{8EE8B948-E5A9-4690-B670-09FF50731B29}" presName="conn2-1" presStyleLbl="parChTrans1D3" presStyleIdx="2" presStyleCnt="5"/>
      <dgm:spPr/>
    </dgm:pt>
    <dgm:pt modelId="{5140D101-F6A9-410D-ABDF-774152CF2C6F}" type="pres">
      <dgm:prSet presAssocID="{8EE8B948-E5A9-4690-B670-09FF50731B29}" presName="connTx" presStyleLbl="parChTrans1D3" presStyleIdx="2" presStyleCnt="5"/>
      <dgm:spPr/>
    </dgm:pt>
    <dgm:pt modelId="{572A7630-0417-4525-9EF7-36550E6AF1EC}" type="pres">
      <dgm:prSet presAssocID="{9C65B738-9BFA-4486-A5C1-26F13C331B8C}" presName="root2" presStyleCnt="0"/>
      <dgm:spPr/>
    </dgm:pt>
    <dgm:pt modelId="{2B7EF899-46AB-41C0-B90E-527ED3F5CE5F}" type="pres">
      <dgm:prSet presAssocID="{9C65B738-9BFA-4486-A5C1-26F13C331B8C}" presName="LevelTwoTextNode" presStyleLbl="node3" presStyleIdx="2" presStyleCnt="5" custScaleX="277651" custScaleY="621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6FBC76-CAB0-45E0-B682-3D393DD2E06C}" type="pres">
      <dgm:prSet presAssocID="{9C65B738-9BFA-4486-A5C1-26F13C331B8C}" presName="level3hierChild" presStyleCnt="0"/>
      <dgm:spPr/>
    </dgm:pt>
    <dgm:pt modelId="{1FADC64E-AC68-4581-956F-2F98C2461A1B}" type="pres">
      <dgm:prSet presAssocID="{0B5C86BA-8C97-43F0-B280-9B200C54C187}" presName="conn2-1" presStyleLbl="parChTrans1D2" presStyleIdx="4" presStyleCnt="5"/>
      <dgm:spPr/>
    </dgm:pt>
    <dgm:pt modelId="{F75B343A-6237-4202-BEB1-972379494F2A}" type="pres">
      <dgm:prSet presAssocID="{0B5C86BA-8C97-43F0-B280-9B200C54C187}" presName="connTx" presStyleLbl="parChTrans1D2" presStyleIdx="4" presStyleCnt="5"/>
      <dgm:spPr/>
    </dgm:pt>
    <dgm:pt modelId="{333DB4DA-DB49-42B8-9C60-786540A46514}" type="pres">
      <dgm:prSet presAssocID="{784D33F1-F9E3-47C0-B00C-3B5726EAB106}" presName="root2" presStyleCnt="0"/>
      <dgm:spPr/>
    </dgm:pt>
    <dgm:pt modelId="{AA3DC91E-9E9A-4A1D-910C-2FA67E283117}" type="pres">
      <dgm:prSet presAssocID="{784D33F1-F9E3-47C0-B00C-3B5726EAB106}" presName="LevelTwoTextNode" presStyleLbl="node2" presStyleIdx="4" presStyleCnt="5" custScaleX="137064" custScaleY="56830">
        <dgm:presLayoutVars>
          <dgm:chPref val="3"/>
        </dgm:presLayoutVars>
      </dgm:prSet>
      <dgm:spPr/>
    </dgm:pt>
    <dgm:pt modelId="{12D66AAC-03D1-4F68-8A4C-E307D0A681BA}" type="pres">
      <dgm:prSet presAssocID="{784D33F1-F9E3-47C0-B00C-3B5726EAB106}" presName="level3hierChild" presStyleCnt="0"/>
      <dgm:spPr/>
    </dgm:pt>
    <dgm:pt modelId="{612A32C5-DA4D-403F-82CC-6EC6F6DC2639}" type="pres">
      <dgm:prSet presAssocID="{8ADB5E5B-1395-4C5F-9A73-CF38D89981F4}" presName="conn2-1" presStyleLbl="parChTrans1D3" presStyleIdx="3" presStyleCnt="5"/>
      <dgm:spPr/>
    </dgm:pt>
    <dgm:pt modelId="{27CD477E-460F-4B64-8025-6AF3E002179A}" type="pres">
      <dgm:prSet presAssocID="{8ADB5E5B-1395-4C5F-9A73-CF38D89981F4}" presName="connTx" presStyleLbl="parChTrans1D3" presStyleIdx="3" presStyleCnt="5"/>
      <dgm:spPr/>
    </dgm:pt>
    <dgm:pt modelId="{B3115CF6-B964-4C27-AFE1-6C1D0E6A674B}" type="pres">
      <dgm:prSet presAssocID="{B38A7AB8-6667-49E7-B624-2F3AB4C632FC}" presName="root2" presStyleCnt="0"/>
      <dgm:spPr/>
    </dgm:pt>
    <dgm:pt modelId="{3252A06C-1F3F-4589-9409-9CBDCD2C0298}" type="pres">
      <dgm:prSet presAssocID="{B38A7AB8-6667-49E7-B624-2F3AB4C632FC}" presName="LevelTwoTextNode" presStyleLbl="node3" presStyleIdx="3" presStyleCnt="5" custScaleX="277651" custScaleY="62196">
        <dgm:presLayoutVars>
          <dgm:chPref val="3"/>
        </dgm:presLayoutVars>
      </dgm:prSet>
      <dgm:spPr/>
    </dgm:pt>
    <dgm:pt modelId="{07D2D246-F667-4EAE-AFB6-E0FC09CA8008}" type="pres">
      <dgm:prSet presAssocID="{B38A7AB8-6667-49E7-B624-2F3AB4C632FC}" presName="level3hierChild" presStyleCnt="0"/>
      <dgm:spPr/>
    </dgm:pt>
    <dgm:pt modelId="{630C7C28-7CBA-4BAE-AC7B-2D3F9237A14C}" type="pres">
      <dgm:prSet presAssocID="{6D55D86B-8492-47CC-94D7-DF53FFDA86EA}" presName="conn2-1" presStyleLbl="parChTrans1D3" presStyleIdx="4" presStyleCnt="5"/>
      <dgm:spPr/>
    </dgm:pt>
    <dgm:pt modelId="{96879D85-1D5D-4226-9B0A-BDFE4FC98065}" type="pres">
      <dgm:prSet presAssocID="{6D55D86B-8492-47CC-94D7-DF53FFDA86EA}" presName="connTx" presStyleLbl="parChTrans1D3" presStyleIdx="4" presStyleCnt="5"/>
      <dgm:spPr/>
    </dgm:pt>
    <dgm:pt modelId="{692463C7-A72A-49FD-8972-E27C7F2786BF}" type="pres">
      <dgm:prSet presAssocID="{84D83D99-37E8-4BC9-A69C-FA1764BD7233}" presName="root2" presStyleCnt="0"/>
      <dgm:spPr/>
    </dgm:pt>
    <dgm:pt modelId="{69E95DD6-F7E4-4595-B5BD-2A5C3A1E5AE5}" type="pres">
      <dgm:prSet presAssocID="{84D83D99-37E8-4BC9-A69C-FA1764BD7233}" presName="LevelTwoTextNode" presStyleLbl="node3" presStyleIdx="4" presStyleCnt="5" custScaleX="277651" custScaleY="62196">
        <dgm:presLayoutVars>
          <dgm:chPref val="3"/>
        </dgm:presLayoutVars>
      </dgm:prSet>
      <dgm:spPr/>
    </dgm:pt>
    <dgm:pt modelId="{A000D8E1-253B-42D0-9048-50348DEC1520}" type="pres">
      <dgm:prSet presAssocID="{84D83D99-37E8-4BC9-A69C-FA1764BD7233}" presName="level3hierChild" presStyleCnt="0"/>
      <dgm:spPr/>
    </dgm:pt>
  </dgm:ptLst>
  <dgm:cxnLst>
    <dgm:cxn modelId="{2E4387CC-7F16-4CBE-BA38-0FEC8BE5983A}" srcId="{13F725E9-A956-4583-834C-7B6BA206FB03}" destId="{8BF19B82-C581-476E-B576-148492C4C5EF}" srcOrd="0" destOrd="0" parTransId="{DAF4150C-24E8-4CF7-9DA8-1210276D7F88}" sibTransId="{A77028BD-42A3-4F12-83B7-B5C2C8B142E0}"/>
    <dgm:cxn modelId="{5C671BB9-44A2-4B00-80D4-0ECC78BCFA98}" type="presOf" srcId="{A745816A-2AE3-4433-8DC3-2787CD784BF3}" destId="{C306BFCC-FFC7-4806-8EDB-1D389CDC01EC}" srcOrd="1" destOrd="0" presId="urn:microsoft.com/office/officeart/2005/8/layout/hierarchy2"/>
    <dgm:cxn modelId="{3E0F9DC9-6D01-4841-A6AF-AA171282AC9D}" type="presOf" srcId="{13F725E9-A956-4583-834C-7B6BA206FB03}" destId="{8C806A8D-2CD6-46BC-920D-1EDDAD5E3C8B}" srcOrd="0" destOrd="0" presId="urn:microsoft.com/office/officeart/2005/8/layout/hierarchy2"/>
    <dgm:cxn modelId="{B1C858BC-06E0-4AE8-ADF4-7F79A6B600C3}" type="presOf" srcId="{8EE8B948-E5A9-4690-B670-09FF50731B29}" destId="{5140D101-F6A9-410D-ABDF-774152CF2C6F}" srcOrd="1" destOrd="0" presId="urn:microsoft.com/office/officeart/2005/8/layout/hierarchy2"/>
    <dgm:cxn modelId="{6C2C6789-2659-4B9C-989F-DFF46CCACE6C}" type="presOf" srcId="{A745816A-2AE3-4433-8DC3-2787CD784BF3}" destId="{578056AC-9CCE-4E24-91CC-3056ADA3842E}" srcOrd="0" destOrd="0" presId="urn:microsoft.com/office/officeart/2005/8/layout/hierarchy2"/>
    <dgm:cxn modelId="{ACFF3130-4100-4F40-A976-B66D2E38AA1B}" type="presOf" srcId="{6D55D86B-8492-47CC-94D7-DF53FFDA86EA}" destId="{96879D85-1D5D-4226-9B0A-BDFE4FC98065}" srcOrd="1" destOrd="0" presId="urn:microsoft.com/office/officeart/2005/8/layout/hierarchy2"/>
    <dgm:cxn modelId="{89CAE54A-9F76-477A-84D2-9ABC7B06AAFF}" type="presOf" srcId="{DF207AB4-C45C-4443-B21A-6B6E935B9B3F}" destId="{F8ABAF64-1671-4BB3-A4CA-F2C40ED08F9B}" srcOrd="0" destOrd="0" presId="urn:microsoft.com/office/officeart/2005/8/layout/hierarchy2"/>
    <dgm:cxn modelId="{2145E712-8530-45FE-AFB1-8098B5953AF0}" srcId="{2E29BB66-E662-4683-BEE7-0C938E44EF2F}" destId="{B69AC754-80B8-4550-8ADF-984B23050113}" srcOrd="0" destOrd="0" parTransId="{672E5C48-0391-4B2B-A490-DCB750DCCAE2}" sibTransId="{9D879750-2030-43E6-A36A-151D458F1ED6}"/>
    <dgm:cxn modelId="{EBA33986-2014-4DE9-88E4-E1829D3AEE2B}" type="presOf" srcId="{A7D70D82-8818-4E5F-9BDC-5715F840C25A}" destId="{A2C908CF-261E-435F-93CD-C7EFBD9945F3}" srcOrd="0" destOrd="0" presId="urn:microsoft.com/office/officeart/2005/8/layout/hierarchy2"/>
    <dgm:cxn modelId="{21817E42-83B9-49B6-839C-E9E06C5BD4E8}" type="presOf" srcId="{B69AC754-80B8-4550-8ADF-984B23050113}" destId="{D0BC5043-3CA9-47A7-AE09-189A833C33FF}" srcOrd="0" destOrd="0" presId="urn:microsoft.com/office/officeart/2005/8/layout/hierarchy2"/>
    <dgm:cxn modelId="{A3E348E2-E062-4262-8482-275774C4F5B9}" type="presOf" srcId="{784D33F1-F9E3-47C0-B00C-3B5726EAB106}" destId="{AA3DC91E-9E9A-4A1D-910C-2FA67E283117}" srcOrd="0" destOrd="0" presId="urn:microsoft.com/office/officeart/2005/8/layout/hierarchy2"/>
    <dgm:cxn modelId="{B77907A2-F1B5-4E83-AE85-A756216E4BC2}" srcId="{E67DB115-43BC-4A1F-BAE9-B636ABD48AA3}" destId="{13F725E9-A956-4583-834C-7B6BA206FB03}" srcOrd="0" destOrd="0" parTransId="{9B65CC8C-D9EB-4E3F-A488-00A805BAF5FA}" sibTransId="{88B65BDF-41D6-4E06-92B0-24A6E6FB9BCA}"/>
    <dgm:cxn modelId="{67FAC436-8065-4AAF-9EF0-5A2F540DEFDE}" type="presOf" srcId="{6FE41F9B-CFF8-40F6-BD47-8080E64283F5}" destId="{C16268BD-171D-4132-AB0A-C93947DF13CB}" srcOrd="0" destOrd="0" presId="urn:microsoft.com/office/officeart/2005/8/layout/hierarchy2"/>
    <dgm:cxn modelId="{E0804377-3422-4195-893D-0A317592AFF1}" type="presOf" srcId="{6D55D86B-8492-47CC-94D7-DF53FFDA86EA}" destId="{630C7C28-7CBA-4BAE-AC7B-2D3F9237A14C}" srcOrd="0" destOrd="0" presId="urn:microsoft.com/office/officeart/2005/8/layout/hierarchy2"/>
    <dgm:cxn modelId="{DD7D55E2-CF5B-479A-87F8-DA5A43636A20}" type="presOf" srcId="{2E29BB66-E662-4683-BEE7-0C938E44EF2F}" destId="{B3E9EDD3-77E8-482C-BA60-ADB976206474}" srcOrd="0" destOrd="0" presId="urn:microsoft.com/office/officeart/2005/8/layout/hierarchy2"/>
    <dgm:cxn modelId="{206D1184-7648-4203-A261-2F9CEF03A415}" srcId="{784D33F1-F9E3-47C0-B00C-3B5726EAB106}" destId="{B38A7AB8-6667-49E7-B624-2F3AB4C632FC}" srcOrd="0" destOrd="0" parTransId="{8ADB5E5B-1395-4C5F-9A73-CF38D89981F4}" sibTransId="{92273680-C081-412D-A163-230B965E9EB7}"/>
    <dgm:cxn modelId="{1647E500-A2AE-4CE5-99CF-8C3A337B2D0F}" type="presOf" srcId="{9C65B738-9BFA-4486-A5C1-26F13C331B8C}" destId="{2B7EF899-46AB-41C0-B90E-527ED3F5CE5F}" srcOrd="0" destOrd="0" presId="urn:microsoft.com/office/officeart/2005/8/layout/hierarchy2"/>
    <dgm:cxn modelId="{0C09AA22-5716-4B55-91A6-9A93C28D0E64}" type="presOf" srcId="{0B5C86BA-8C97-43F0-B280-9B200C54C187}" destId="{1FADC64E-AC68-4581-956F-2F98C2461A1B}" srcOrd="0" destOrd="0" presId="urn:microsoft.com/office/officeart/2005/8/layout/hierarchy2"/>
    <dgm:cxn modelId="{AD1BE0C6-B8AC-4092-B995-F9864493D5D4}" type="presOf" srcId="{CC4066A5-BA67-41F7-A0A6-358C891E1C9B}" destId="{BA2D8134-6713-4C08-8CA1-7ABB97A43C03}" srcOrd="0" destOrd="0" presId="urn:microsoft.com/office/officeart/2005/8/layout/hierarchy2"/>
    <dgm:cxn modelId="{A3FD6377-4433-4320-A34D-A6920D4D5682}" type="presOf" srcId="{B38A7AB8-6667-49E7-B624-2F3AB4C632FC}" destId="{3252A06C-1F3F-4589-9409-9CBDCD2C0298}" srcOrd="0" destOrd="0" presId="urn:microsoft.com/office/officeart/2005/8/layout/hierarchy2"/>
    <dgm:cxn modelId="{B8BE0294-599C-460B-89FC-18B4F170D1CC}" type="presOf" srcId="{DF207AB4-C45C-4443-B21A-6B6E935B9B3F}" destId="{541D883E-1B43-4C15-AEC9-D477BF65BC5F}" srcOrd="1" destOrd="0" presId="urn:microsoft.com/office/officeart/2005/8/layout/hierarchy2"/>
    <dgm:cxn modelId="{AF37C4EE-21DC-4BF4-A59A-C9D78E532C33}" type="presOf" srcId="{E04F2596-0E2C-40E1-BE34-A775448FF88D}" destId="{3A5A6DFE-AF11-44AE-AA8A-E0CA872A9E88}" srcOrd="0" destOrd="0" presId="urn:microsoft.com/office/officeart/2005/8/layout/hierarchy2"/>
    <dgm:cxn modelId="{6F6E1C16-BF49-4A0C-8D25-07B7B1C66C16}" srcId="{2E29BB66-E662-4683-BEE7-0C938E44EF2F}" destId="{E04F2596-0E2C-40E1-BE34-A775448FF88D}" srcOrd="2" destOrd="0" parTransId="{A745816A-2AE3-4433-8DC3-2787CD784BF3}" sibTransId="{CDE7D146-800D-4526-AC64-82614098071E}"/>
    <dgm:cxn modelId="{8900893D-63FB-438E-9788-449D2D5E6478}" type="presOf" srcId="{84D83D99-37E8-4BC9-A69C-FA1764BD7233}" destId="{69E95DD6-F7E4-4595-B5BD-2A5C3A1E5AE5}" srcOrd="0" destOrd="0" presId="urn:microsoft.com/office/officeart/2005/8/layout/hierarchy2"/>
    <dgm:cxn modelId="{72CAB75F-8596-4BB2-83A3-E3E74BA13DE2}" type="presOf" srcId="{5BFF31AD-8BF1-4EC8-AB3F-F9E288648A4D}" destId="{7B5051BF-E107-4FE4-A047-05C43356FB00}" srcOrd="0" destOrd="0" presId="urn:microsoft.com/office/officeart/2005/8/layout/hierarchy2"/>
    <dgm:cxn modelId="{B9BF99A7-87D4-4BD4-8ED1-0EFAAD65B98F}" srcId="{B69AC754-80B8-4550-8ADF-984B23050113}" destId="{0F3226DC-3A1A-48AF-AB7C-ABECAAAA1243}" srcOrd="0" destOrd="0" parTransId="{DF207AB4-C45C-4443-B21A-6B6E935B9B3F}" sibTransId="{65CEED53-AFCF-48B6-A9A7-35323B0E9174}"/>
    <dgm:cxn modelId="{50691431-42B9-4607-BC25-D2E42B50B384}" srcId="{E04F2596-0E2C-40E1-BE34-A775448FF88D}" destId="{9C65B738-9BFA-4486-A5C1-26F13C331B8C}" srcOrd="0" destOrd="0" parTransId="{8EE8B948-E5A9-4690-B670-09FF50731B29}" sibTransId="{353830B7-D6A4-4CF0-8741-76B17682CE2C}"/>
    <dgm:cxn modelId="{72CFC1AB-0613-4D24-8AFA-1D61315C4DEE}" srcId="{784D33F1-F9E3-47C0-B00C-3B5726EAB106}" destId="{84D83D99-37E8-4BC9-A69C-FA1764BD7233}" srcOrd="1" destOrd="0" parTransId="{6D55D86B-8492-47CC-94D7-DF53FFDA86EA}" sibTransId="{FC37B51C-8C30-4138-8BD7-02C3171829F3}"/>
    <dgm:cxn modelId="{6EC56326-ED56-4629-A441-394BCD2D86A9}" type="presOf" srcId="{E67DB115-43BC-4A1F-BAE9-B636ABD48AA3}" destId="{CE333743-16E8-48C0-993D-1684A6819C92}" srcOrd="0" destOrd="0" presId="urn:microsoft.com/office/officeart/2005/8/layout/hierarchy2"/>
    <dgm:cxn modelId="{A7C8480F-3966-45C5-BCB9-89BE3215BB2F}" type="presOf" srcId="{672E5C48-0391-4B2B-A490-DCB750DCCAE2}" destId="{93E85C55-8EFB-42CA-8597-FE160A2753B8}" srcOrd="0" destOrd="0" presId="urn:microsoft.com/office/officeart/2005/8/layout/hierarchy2"/>
    <dgm:cxn modelId="{EB16576B-04C6-47B8-B350-C2FA4DF2BE01}" srcId="{5BFF31AD-8BF1-4EC8-AB3F-F9E288648A4D}" destId="{A7D70D82-8818-4E5F-9BDC-5715F840C25A}" srcOrd="0" destOrd="0" parTransId="{CC4066A5-BA67-41F7-A0A6-358C891E1C9B}" sibTransId="{9EF4AA58-38D0-4413-8C4F-AA8BF4334689}"/>
    <dgm:cxn modelId="{2E34A7F1-2203-48F6-AC96-6313D25850DB}" type="presOf" srcId="{CC4066A5-BA67-41F7-A0A6-358C891E1C9B}" destId="{68E06DE7-A13D-4FCA-8F84-3B975A523BBF}" srcOrd="1" destOrd="0" presId="urn:microsoft.com/office/officeart/2005/8/layout/hierarchy2"/>
    <dgm:cxn modelId="{C5B6DED0-C674-48A8-89B3-FCF76053039B}" type="presOf" srcId="{0B5C86BA-8C97-43F0-B280-9B200C54C187}" destId="{F75B343A-6237-4202-BEB1-972379494F2A}" srcOrd="1" destOrd="0" presId="urn:microsoft.com/office/officeart/2005/8/layout/hierarchy2"/>
    <dgm:cxn modelId="{9244180B-60CC-4AC4-8CDD-518A291FBBD9}" type="presOf" srcId="{8ADB5E5B-1395-4C5F-9A73-CF38D89981F4}" destId="{27CD477E-460F-4B64-8025-6AF3E002179A}" srcOrd="1" destOrd="0" presId="urn:microsoft.com/office/officeart/2005/8/layout/hierarchy2"/>
    <dgm:cxn modelId="{E4D1DE31-D6B7-4226-9A3A-391CD553AA95}" type="presOf" srcId="{8EE8B948-E5A9-4690-B670-09FF50731B29}" destId="{7ED8793F-7390-4801-9711-6D9632D41957}" srcOrd="0" destOrd="0" presId="urn:microsoft.com/office/officeart/2005/8/layout/hierarchy2"/>
    <dgm:cxn modelId="{C04B18F1-0998-4457-B924-D35F22471AAC}" srcId="{E67DB115-43BC-4A1F-BAE9-B636ABD48AA3}" destId="{2E29BB66-E662-4683-BEE7-0C938E44EF2F}" srcOrd="1" destOrd="0" parTransId="{1940A807-1217-431C-9DBF-A4379D19197A}" sibTransId="{B51805F0-9C64-4DC2-BBEE-13A555BBAA09}"/>
    <dgm:cxn modelId="{A8446791-7942-4AC4-91D7-DB23DB548EFD}" type="presOf" srcId="{672E5C48-0391-4B2B-A490-DCB750DCCAE2}" destId="{BFFC59E7-2D2D-437E-8879-A8F2C6E6EFFA}" srcOrd="1" destOrd="0" presId="urn:microsoft.com/office/officeart/2005/8/layout/hierarchy2"/>
    <dgm:cxn modelId="{2D9735A4-285C-4EFF-8F43-67449FA96286}" type="presOf" srcId="{0F3226DC-3A1A-48AF-AB7C-ABECAAAA1243}" destId="{355FFF03-1BEB-4311-8037-C88BDDD8CFDA}" srcOrd="0" destOrd="0" presId="urn:microsoft.com/office/officeart/2005/8/layout/hierarchy2"/>
    <dgm:cxn modelId="{CD7A04C6-B86C-4119-9188-C42929F581FF}" srcId="{2E29BB66-E662-4683-BEE7-0C938E44EF2F}" destId="{5BFF31AD-8BF1-4EC8-AB3F-F9E288648A4D}" srcOrd="1" destOrd="0" parTransId="{6FE41F9B-CFF8-40F6-BD47-8080E64283F5}" sibTransId="{35733B3F-9DF7-4E17-9D93-59DFA9BF5258}"/>
    <dgm:cxn modelId="{81131F30-4B57-4183-B517-86F62A4638E3}" srcId="{2E29BB66-E662-4683-BEE7-0C938E44EF2F}" destId="{784D33F1-F9E3-47C0-B00C-3B5726EAB106}" srcOrd="3" destOrd="0" parTransId="{0B5C86BA-8C97-43F0-B280-9B200C54C187}" sibTransId="{1ACB747C-92A5-4588-96A6-C28251599A00}"/>
    <dgm:cxn modelId="{198132CF-C58C-4B41-8FB1-4ECC08CBC431}" type="presOf" srcId="{8ADB5E5B-1395-4C5F-9A73-CF38D89981F4}" destId="{612A32C5-DA4D-403F-82CC-6EC6F6DC2639}" srcOrd="0" destOrd="0" presId="urn:microsoft.com/office/officeart/2005/8/layout/hierarchy2"/>
    <dgm:cxn modelId="{596BD204-B780-46F4-AF3C-161F81A993A2}" type="presOf" srcId="{DAF4150C-24E8-4CF7-9DA8-1210276D7F88}" destId="{AE8CF1DA-E6C7-407F-88A2-D6328630913E}" srcOrd="1" destOrd="0" presId="urn:microsoft.com/office/officeart/2005/8/layout/hierarchy2"/>
    <dgm:cxn modelId="{9AB74459-E62C-4C1C-8648-C1FB405B390D}" type="presOf" srcId="{DAF4150C-24E8-4CF7-9DA8-1210276D7F88}" destId="{A6A46BDB-B246-4FEE-BC5B-9DEC31AA034C}" srcOrd="0" destOrd="0" presId="urn:microsoft.com/office/officeart/2005/8/layout/hierarchy2"/>
    <dgm:cxn modelId="{09576EE6-AA4D-4D5F-BB64-294E4C96D298}" type="presOf" srcId="{6FE41F9B-CFF8-40F6-BD47-8080E64283F5}" destId="{C54E13A3-7C60-4E00-ACFD-5006ADFCE16A}" srcOrd="1" destOrd="0" presId="urn:microsoft.com/office/officeart/2005/8/layout/hierarchy2"/>
    <dgm:cxn modelId="{4F87FAC9-1140-4E44-8BAB-2C55D0D3BBB7}" type="presOf" srcId="{8BF19B82-C581-476E-B576-148492C4C5EF}" destId="{5D509DC0-2727-4029-A734-30B177376C58}" srcOrd="0" destOrd="0" presId="urn:microsoft.com/office/officeart/2005/8/layout/hierarchy2"/>
    <dgm:cxn modelId="{1FD134CC-43A4-4BB8-B3FE-657372FF3D01}" type="presParOf" srcId="{CE333743-16E8-48C0-993D-1684A6819C92}" destId="{7C1CCE15-3AF1-4B23-8D20-59FDCC6ECE5A}" srcOrd="0" destOrd="0" presId="urn:microsoft.com/office/officeart/2005/8/layout/hierarchy2"/>
    <dgm:cxn modelId="{27D8AC06-B99B-4FE8-9EC9-4EEDCEBEA717}" type="presParOf" srcId="{7C1CCE15-3AF1-4B23-8D20-59FDCC6ECE5A}" destId="{8C806A8D-2CD6-46BC-920D-1EDDAD5E3C8B}" srcOrd="0" destOrd="0" presId="urn:microsoft.com/office/officeart/2005/8/layout/hierarchy2"/>
    <dgm:cxn modelId="{3584CEC2-B261-43BD-8391-3201AE691A63}" type="presParOf" srcId="{7C1CCE15-3AF1-4B23-8D20-59FDCC6ECE5A}" destId="{81F187CB-8102-4B6B-9F0B-B784D04752D3}" srcOrd="1" destOrd="0" presId="urn:microsoft.com/office/officeart/2005/8/layout/hierarchy2"/>
    <dgm:cxn modelId="{7AB07A1E-29BC-45F6-AABE-2959C01261D5}" type="presParOf" srcId="{81F187CB-8102-4B6B-9F0B-B784D04752D3}" destId="{A6A46BDB-B246-4FEE-BC5B-9DEC31AA034C}" srcOrd="0" destOrd="0" presId="urn:microsoft.com/office/officeart/2005/8/layout/hierarchy2"/>
    <dgm:cxn modelId="{0840B631-D9B4-4E91-8377-0A3E68FB8F1A}" type="presParOf" srcId="{A6A46BDB-B246-4FEE-BC5B-9DEC31AA034C}" destId="{AE8CF1DA-E6C7-407F-88A2-D6328630913E}" srcOrd="0" destOrd="0" presId="urn:microsoft.com/office/officeart/2005/8/layout/hierarchy2"/>
    <dgm:cxn modelId="{E61F5A5F-DCCD-4ABE-8030-04B08B82B673}" type="presParOf" srcId="{81F187CB-8102-4B6B-9F0B-B784D04752D3}" destId="{3B85C7E2-324D-4589-A962-31B7380F2593}" srcOrd="1" destOrd="0" presId="urn:microsoft.com/office/officeart/2005/8/layout/hierarchy2"/>
    <dgm:cxn modelId="{2D41DED5-0DA6-4C56-93DD-82D57FD9225F}" type="presParOf" srcId="{3B85C7E2-324D-4589-A962-31B7380F2593}" destId="{5D509DC0-2727-4029-A734-30B177376C58}" srcOrd="0" destOrd="0" presId="urn:microsoft.com/office/officeart/2005/8/layout/hierarchy2"/>
    <dgm:cxn modelId="{5879C89F-2BFC-4D7F-9CE5-C66021CE6CE5}" type="presParOf" srcId="{3B85C7E2-324D-4589-A962-31B7380F2593}" destId="{B52D67F6-81C3-45C7-AB86-2120E8C296D3}" srcOrd="1" destOrd="0" presId="urn:microsoft.com/office/officeart/2005/8/layout/hierarchy2"/>
    <dgm:cxn modelId="{32632587-3585-4947-94EF-A297833484D2}" type="presParOf" srcId="{CE333743-16E8-48C0-993D-1684A6819C92}" destId="{04A41131-DE94-4614-A666-7BD846FBADA8}" srcOrd="1" destOrd="0" presId="urn:microsoft.com/office/officeart/2005/8/layout/hierarchy2"/>
    <dgm:cxn modelId="{F4FA2B6B-E441-493D-AD82-5308DD17D2D7}" type="presParOf" srcId="{04A41131-DE94-4614-A666-7BD846FBADA8}" destId="{B3E9EDD3-77E8-482C-BA60-ADB976206474}" srcOrd="0" destOrd="0" presId="urn:microsoft.com/office/officeart/2005/8/layout/hierarchy2"/>
    <dgm:cxn modelId="{71CC31C9-D4C0-42DF-8964-8FCB4F996EBD}" type="presParOf" srcId="{04A41131-DE94-4614-A666-7BD846FBADA8}" destId="{581965BA-37EA-450C-BB68-85D8F8FA56BC}" srcOrd="1" destOrd="0" presId="urn:microsoft.com/office/officeart/2005/8/layout/hierarchy2"/>
    <dgm:cxn modelId="{05D36D04-0EDA-4B8B-910C-49CC36758DB1}" type="presParOf" srcId="{581965BA-37EA-450C-BB68-85D8F8FA56BC}" destId="{93E85C55-8EFB-42CA-8597-FE160A2753B8}" srcOrd="0" destOrd="0" presId="urn:microsoft.com/office/officeart/2005/8/layout/hierarchy2"/>
    <dgm:cxn modelId="{06F36612-F078-483B-B6B7-9DE9A07A0694}" type="presParOf" srcId="{93E85C55-8EFB-42CA-8597-FE160A2753B8}" destId="{BFFC59E7-2D2D-437E-8879-A8F2C6E6EFFA}" srcOrd="0" destOrd="0" presId="urn:microsoft.com/office/officeart/2005/8/layout/hierarchy2"/>
    <dgm:cxn modelId="{6C1307DE-2658-478A-A54A-018C0C772B8B}" type="presParOf" srcId="{581965BA-37EA-450C-BB68-85D8F8FA56BC}" destId="{45634627-0082-4A77-B9D4-5BF130E10530}" srcOrd="1" destOrd="0" presId="urn:microsoft.com/office/officeart/2005/8/layout/hierarchy2"/>
    <dgm:cxn modelId="{2A145A90-811D-4B90-B9FF-6987AD4A0905}" type="presParOf" srcId="{45634627-0082-4A77-B9D4-5BF130E10530}" destId="{D0BC5043-3CA9-47A7-AE09-189A833C33FF}" srcOrd="0" destOrd="0" presId="urn:microsoft.com/office/officeart/2005/8/layout/hierarchy2"/>
    <dgm:cxn modelId="{326F5DE4-B4DB-4CCE-99C6-03142920C4D9}" type="presParOf" srcId="{45634627-0082-4A77-B9D4-5BF130E10530}" destId="{08BD8152-30BA-4259-8C02-CF4B5054ED14}" srcOrd="1" destOrd="0" presId="urn:microsoft.com/office/officeart/2005/8/layout/hierarchy2"/>
    <dgm:cxn modelId="{68050B99-2204-461B-B173-A4859DF8B7E3}" type="presParOf" srcId="{08BD8152-30BA-4259-8C02-CF4B5054ED14}" destId="{F8ABAF64-1671-4BB3-A4CA-F2C40ED08F9B}" srcOrd="0" destOrd="0" presId="urn:microsoft.com/office/officeart/2005/8/layout/hierarchy2"/>
    <dgm:cxn modelId="{5AB49F1E-DEBC-4C34-BB14-031ECC3B95E8}" type="presParOf" srcId="{F8ABAF64-1671-4BB3-A4CA-F2C40ED08F9B}" destId="{541D883E-1B43-4C15-AEC9-D477BF65BC5F}" srcOrd="0" destOrd="0" presId="urn:microsoft.com/office/officeart/2005/8/layout/hierarchy2"/>
    <dgm:cxn modelId="{2B98CE53-CC63-4ED3-9961-5495356411A8}" type="presParOf" srcId="{08BD8152-30BA-4259-8C02-CF4B5054ED14}" destId="{3ADF33B6-73CD-4019-B26D-688FEC1F7CC8}" srcOrd="1" destOrd="0" presId="urn:microsoft.com/office/officeart/2005/8/layout/hierarchy2"/>
    <dgm:cxn modelId="{B0D76ECC-2C51-4C6D-8F98-CF0465B29BD4}" type="presParOf" srcId="{3ADF33B6-73CD-4019-B26D-688FEC1F7CC8}" destId="{355FFF03-1BEB-4311-8037-C88BDDD8CFDA}" srcOrd="0" destOrd="0" presId="urn:microsoft.com/office/officeart/2005/8/layout/hierarchy2"/>
    <dgm:cxn modelId="{6C9479A2-0237-48CE-A579-2D8FC7E96048}" type="presParOf" srcId="{3ADF33B6-73CD-4019-B26D-688FEC1F7CC8}" destId="{1FD36000-A469-4D4D-B9D6-75EE830987CF}" srcOrd="1" destOrd="0" presId="urn:microsoft.com/office/officeart/2005/8/layout/hierarchy2"/>
    <dgm:cxn modelId="{9A5EC743-3A82-4650-A990-B0CB004B411E}" type="presParOf" srcId="{581965BA-37EA-450C-BB68-85D8F8FA56BC}" destId="{C16268BD-171D-4132-AB0A-C93947DF13CB}" srcOrd="2" destOrd="0" presId="urn:microsoft.com/office/officeart/2005/8/layout/hierarchy2"/>
    <dgm:cxn modelId="{AD2A137B-2E8F-4530-9786-F8F4EB68D21C}" type="presParOf" srcId="{C16268BD-171D-4132-AB0A-C93947DF13CB}" destId="{C54E13A3-7C60-4E00-ACFD-5006ADFCE16A}" srcOrd="0" destOrd="0" presId="urn:microsoft.com/office/officeart/2005/8/layout/hierarchy2"/>
    <dgm:cxn modelId="{367072D7-4F33-47B4-BBC1-B1505222D168}" type="presParOf" srcId="{581965BA-37EA-450C-BB68-85D8F8FA56BC}" destId="{F4F413E9-6B74-40CB-B5B4-252A23E5D7CC}" srcOrd="3" destOrd="0" presId="urn:microsoft.com/office/officeart/2005/8/layout/hierarchy2"/>
    <dgm:cxn modelId="{CD4B93B9-52B0-4BF3-AD78-F1DEAE71F8E0}" type="presParOf" srcId="{F4F413E9-6B74-40CB-B5B4-252A23E5D7CC}" destId="{7B5051BF-E107-4FE4-A047-05C43356FB00}" srcOrd="0" destOrd="0" presId="urn:microsoft.com/office/officeart/2005/8/layout/hierarchy2"/>
    <dgm:cxn modelId="{CD73A17A-6055-4CBF-AB51-7DE0F2318299}" type="presParOf" srcId="{F4F413E9-6B74-40CB-B5B4-252A23E5D7CC}" destId="{0393DC35-2A55-48FD-A778-A546E3826ADA}" srcOrd="1" destOrd="0" presId="urn:microsoft.com/office/officeart/2005/8/layout/hierarchy2"/>
    <dgm:cxn modelId="{0C5FB3A5-16C5-4EA6-9EFD-4E2333FE441F}" type="presParOf" srcId="{0393DC35-2A55-48FD-A778-A546E3826ADA}" destId="{BA2D8134-6713-4C08-8CA1-7ABB97A43C03}" srcOrd="0" destOrd="0" presId="urn:microsoft.com/office/officeart/2005/8/layout/hierarchy2"/>
    <dgm:cxn modelId="{299799E5-8D5E-4971-9D13-95B4530DE84F}" type="presParOf" srcId="{BA2D8134-6713-4C08-8CA1-7ABB97A43C03}" destId="{68E06DE7-A13D-4FCA-8F84-3B975A523BBF}" srcOrd="0" destOrd="0" presId="urn:microsoft.com/office/officeart/2005/8/layout/hierarchy2"/>
    <dgm:cxn modelId="{FFEF6106-6D6A-4E3F-85DC-4A59A522ED4E}" type="presParOf" srcId="{0393DC35-2A55-48FD-A778-A546E3826ADA}" destId="{288CEB2F-E75E-4BF3-B9AB-F194021CCF0E}" srcOrd="1" destOrd="0" presId="urn:microsoft.com/office/officeart/2005/8/layout/hierarchy2"/>
    <dgm:cxn modelId="{1A929D61-70D5-4157-8F7A-10F9F3DC75AA}" type="presParOf" srcId="{288CEB2F-E75E-4BF3-B9AB-F194021CCF0E}" destId="{A2C908CF-261E-435F-93CD-C7EFBD9945F3}" srcOrd="0" destOrd="0" presId="urn:microsoft.com/office/officeart/2005/8/layout/hierarchy2"/>
    <dgm:cxn modelId="{83DB7971-D452-4509-950E-9D89705AB1BD}" type="presParOf" srcId="{288CEB2F-E75E-4BF3-B9AB-F194021CCF0E}" destId="{698A02BB-0C83-4C24-B6A1-7408B9B544C3}" srcOrd="1" destOrd="0" presId="urn:microsoft.com/office/officeart/2005/8/layout/hierarchy2"/>
    <dgm:cxn modelId="{53476363-ED1C-4B9B-B004-47E5E231AEFD}" type="presParOf" srcId="{581965BA-37EA-450C-BB68-85D8F8FA56BC}" destId="{578056AC-9CCE-4E24-91CC-3056ADA3842E}" srcOrd="4" destOrd="0" presId="urn:microsoft.com/office/officeart/2005/8/layout/hierarchy2"/>
    <dgm:cxn modelId="{E4A8B2F3-9BC4-470C-90F0-6A189C9B6DB3}" type="presParOf" srcId="{578056AC-9CCE-4E24-91CC-3056ADA3842E}" destId="{C306BFCC-FFC7-4806-8EDB-1D389CDC01EC}" srcOrd="0" destOrd="0" presId="urn:microsoft.com/office/officeart/2005/8/layout/hierarchy2"/>
    <dgm:cxn modelId="{0873A16B-92FF-43C3-98CD-C1025A099BC0}" type="presParOf" srcId="{581965BA-37EA-450C-BB68-85D8F8FA56BC}" destId="{6973926F-DC26-4D14-9BF1-AF3E388D7B45}" srcOrd="5" destOrd="0" presId="urn:microsoft.com/office/officeart/2005/8/layout/hierarchy2"/>
    <dgm:cxn modelId="{E9914A24-18AF-4CDC-B017-245C97DD166A}" type="presParOf" srcId="{6973926F-DC26-4D14-9BF1-AF3E388D7B45}" destId="{3A5A6DFE-AF11-44AE-AA8A-E0CA872A9E88}" srcOrd="0" destOrd="0" presId="urn:microsoft.com/office/officeart/2005/8/layout/hierarchy2"/>
    <dgm:cxn modelId="{2D4E3539-7857-49E5-901C-3FA14C336EDA}" type="presParOf" srcId="{6973926F-DC26-4D14-9BF1-AF3E388D7B45}" destId="{5B5D9525-9E0C-4439-9F27-B5E8767F3AD6}" srcOrd="1" destOrd="0" presId="urn:microsoft.com/office/officeart/2005/8/layout/hierarchy2"/>
    <dgm:cxn modelId="{994A3ED6-0A5F-4EE9-B31D-FEC7C1108A08}" type="presParOf" srcId="{5B5D9525-9E0C-4439-9F27-B5E8767F3AD6}" destId="{7ED8793F-7390-4801-9711-6D9632D41957}" srcOrd="0" destOrd="0" presId="urn:microsoft.com/office/officeart/2005/8/layout/hierarchy2"/>
    <dgm:cxn modelId="{FD6A8537-14D7-4DE3-9D2B-B81F04834FEA}" type="presParOf" srcId="{7ED8793F-7390-4801-9711-6D9632D41957}" destId="{5140D101-F6A9-410D-ABDF-774152CF2C6F}" srcOrd="0" destOrd="0" presId="urn:microsoft.com/office/officeart/2005/8/layout/hierarchy2"/>
    <dgm:cxn modelId="{CA7DB1D4-6F9A-4702-ABBD-E3F2E5928E9C}" type="presParOf" srcId="{5B5D9525-9E0C-4439-9F27-B5E8767F3AD6}" destId="{572A7630-0417-4525-9EF7-36550E6AF1EC}" srcOrd="1" destOrd="0" presId="urn:microsoft.com/office/officeart/2005/8/layout/hierarchy2"/>
    <dgm:cxn modelId="{DAA8C905-F4DD-4751-B7C0-861BA1A7F243}" type="presParOf" srcId="{572A7630-0417-4525-9EF7-36550E6AF1EC}" destId="{2B7EF899-46AB-41C0-B90E-527ED3F5CE5F}" srcOrd="0" destOrd="0" presId="urn:microsoft.com/office/officeart/2005/8/layout/hierarchy2"/>
    <dgm:cxn modelId="{D046C09A-931A-4D5F-B721-F49DB409A2C8}" type="presParOf" srcId="{572A7630-0417-4525-9EF7-36550E6AF1EC}" destId="{426FBC76-CAB0-45E0-B682-3D393DD2E06C}" srcOrd="1" destOrd="0" presId="urn:microsoft.com/office/officeart/2005/8/layout/hierarchy2"/>
    <dgm:cxn modelId="{2DDF7BA7-8E43-48A9-8080-C5C70705482B}" type="presParOf" srcId="{581965BA-37EA-450C-BB68-85D8F8FA56BC}" destId="{1FADC64E-AC68-4581-956F-2F98C2461A1B}" srcOrd="6" destOrd="0" presId="urn:microsoft.com/office/officeart/2005/8/layout/hierarchy2"/>
    <dgm:cxn modelId="{45FD0BBD-721B-4920-8FE8-AEE75E1A4E5B}" type="presParOf" srcId="{1FADC64E-AC68-4581-956F-2F98C2461A1B}" destId="{F75B343A-6237-4202-BEB1-972379494F2A}" srcOrd="0" destOrd="0" presId="urn:microsoft.com/office/officeart/2005/8/layout/hierarchy2"/>
    <dgm:cxn modelId="{69B81C0E-786A-4227-BB51-5C78BEF62FD8}" type="presParOf" srcId="{581965BA-37EA-450C-BB68-85D8F8FA56BC}" destId="{333DB4DA-DB49-42B8-9C60-786540A46514}" srcOrd="7" destOrd="0" presId="urn:microsoft.com/office/officeart/2005/8/layout/hierarchy2"/>
    <dgm:cxn modelId="{4493DF61-0B3E-48CE-989E-AC67C720B2F9}" type="presParOf" srcId="{333DB4DA-DB49-42B8-9C60-786540A46514}" destId="{AA3DC91E-9E9A-4A1D-910C-2FA67E283117}" srcOrd="0" destOrd="0" presId="urn:microsoft.com/office/officeart/2005/8/layout/hierarchy2"/>
    <dgm:cxn modelId="{49382A1E-E395-4F14-AA94-0DC6579F1B3B}" type="presParOf" srcId="{333DB4DA-DB49-42B8-9C60-786540A46514}" destId="{12D66AAC-03D1-4F68-8A4C-E307D0A681BA}" srcOrd="1" destOrd="0" presId="urn:microsoft.com/office/officeart/2005/8/layout/hierarchy2"/>
    <dgm:cxn modelId="{B70EF8DE-D05E-4941-AD58-B1AFB915D90F}" type="presParOf" srcId="{12D66AAC-03D1-4F68-8A4C-E307D0A681BA}" destId="{612A32C5-DA4D-403F-82CC-6EC6F6DC2639}" srcOrd="0" destOrd="0" presId="urn:microsoft.com/office/officeart/2005/8/layout/hierarchy2"/>
    <dgm:cxn modelId="{F685472C-7E4E-47F3-A279-71D85630B39D}" type="presParOf" srcId="{612A32C5-DA4D-403F-82CC-6EC6F6DC2639}" destId="{27CD477E-460F-4B64-8025-6AF3E002179A}" srcOrd="0" destOrd="0" presId="urn:microsoft.com/office/officeart/2005/8/layout/hierarchy2"/>
    <dgm:cxn modelId="{12682C96-31A6-4749-91C8-7E3CB03F8653}" type="presParOf" srcId="{12D66AAC-03D1-4F68-8A4C-E307D0A681BA}" destId="{B3115CF6-B964-4C27-AFE1-6C1D0E6A674B}" srcOrd="1" destOrd="0" presId="urn:microsoft.com/office/officeart/2005/8/layout/hierarchy2"/>
    <dgm:cxn modelId="{CBF25ADF-8DD7-4BCF-9A03-F0AEAB5E282C}" type="presParOf" srcId="{B3115CF6-B964-4C27-AFE1-6C1D0E6A674B}" destId="{3252A06C-1F3F-4589-9409-9CBDCD2C0298}" srcOrd="0" destOrd="0" presId="urn:microsoft.com/office/officeart/2005/8/layout/hierarchy2"/>
    <dgm:cxn modelId="{95F1C585-E89D-47D3-8971-8470AE9821F1}" type="presParOf" srcId="{B3115CF6-B964-4C27-AFE1-6C1D0E6A674B}" destId="{07D2D246-F667-4EAE-AFB6-E0FC09CA8008}" srcOrd="1" destOrd="0" presId="urn:microsoft.com/office/officeart/2005/8/layout/hierarchy2"/>
    <dgm:cxn modelId="{4AE3A198-2F47-4653-BF84-414C1DAB6DEC}" type="presParOf" srcId="{12D66AAC-03D1-4F68-8A4C-E307D0A681BA}" destId="{630C7C28-7CBA-4BAE-AC7B-2D3F9237A14C}" srcOrd="2" destOrd="0" presId="urn:microsoft.com/office/officeart/2005/8/layout/hierarchy2"/>
    <dgm:cxn modelId="{BAEAD90F-4535-4AD2-B1A0-5B1663BB5F29}" type="presParOf" srcId="{630C7C28-7CBA-4BAE-AC7B-2D3F9237A14C}" destId="{96879D85-1D5D-4226-9B0A-BDFE4FC98065}" srcOrd="0" destOrd="0" presId="urn:microsoft.com/office/officeart/2005/8/layout/hierarchy2"/>
    <dgm:cxn modelId="{41495D53-72D8-4CAD-ADD8-25045AB88039}" type="presParOf" srcId="{12D66AAC-03D1-4F68-8A4C-E307D0A681BA}" destId="{692463C7-A72A-49FD-8972-E27C7F2786BF}" srcOrd="3" destOrd="0" presId="urn:microsoft.com/office/officeart/2005/8/layout/hierarchy2"/>
    <dgm:cxn modelId="{4B10AC04-EC9D-43B6-AD97-76861ED95BE2}" type="presParOf" srcId="{692463C7-A72A-49FD-8972-E27C7F2786BF}" destId="{69E95DD6-F7E4-4595-B5BD-2A5C3A1E5AE5}" srcOrd="0" destOrd="0" presId="urn:microsoft.com/office/officeart/2005/8/layout/hierarchy2"/>
    <dgm:cxn modelId="{94F98124-CD04-4ECB-9600-88CE1774E4A2}" type="presParOf" srcId="{692463C7-A72A-49FD-8972-E27C7F2786BF}" destId="{A000D8E1-253B-42D0-9048-50348DEC15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D03137-920C-456F-BED3-F6C644914D05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3BD07C17-AFF6-4333-B682-D9FF75F2E6C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منطقی</a:t>
          </a:r>
          <a:endParaRPr lang="fa-IR" sz="1600" dirty="0">
            <a:cs typeface="B Koodak" pitchFamily="2" charset="-78"/>
          </a:endParaRPr>
        </a:p>
      </dgm:t>
    </dgm:pt>
    <dgm:pt modelId="{91D90898-40DD-486B-B200-C4D25CA147D2}" type="parTrans" cxnId="{80B113CA-5F93-4FB8-B76F-D4A7F88870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46022E-8365-4FCF-8C8A-D32FD341ECB4}" type="sibTrans" cxnId="{80B113CA-5F93-4FB8-B76F-D4A7F88870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CED3C7-E4BF-4F4B-95C0-C1ABEA647BB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کمال حقیقی انسان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قرب به خدا</a:t>
          </a:r>
          <a:r>
            <a:rPr lang="fa-IR" sz="1600" dirty="0" smtClean="0">
              <a:cs typeface="B Koodak" pitchFamily="2" charset="-78"/>
            </a:rPr>
            <a:t>ست</a:t>
          </a:r>
          <a:endParaRPr lang="fa-IR" sz="1600" dirty="0">
            <a:cs typeface="B Koodak" pitchFamily="2" charset="-78"/>
          </a:endParaRPr>
        </a:p>
      </dgm:t>
    </dgm:pt>
    <dgm:pt modelId="{FA5B3FD3-D306-4624-B1F2-0C4AC23ABEEA}" type="parTrans" cxnId="{DB2035D4-187C-4D35-B41D-789096297D4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C36795-5DC3-4CE2-BDFD-802A2C140E90}" type="sibTrans" cxnId="{DB2035D4-187C-4D35-B41D-789096297D4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755909-8751-48F7-9E76-AFF91BCE048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انسان بالفطره طالب کمال نا محدود است</a:t>
          </a:r>
          <a:endParaRPr lang="fa-IR" sz="1600">
            <a:cs typeface="B Koodak" pitchFamily="2" charset="-78"/>
          </a:endParaRPr>
        </a:p>
      </dgm:t>
    </dgm:pt>
    <dgm:pt modelId="{9A37558E-9A62-4881-A6AC-44F34B5EF3F6}" type="parTrans" cxnId="{9B14DC3F-108B-4E04-ADA3-AFD3BE47A60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544AE5-59DD-4E08-8FA2-7AD8EBDF672A}" type="sibTrans" cxnId="{9B14DC3F-108B-4E04-ADA3-AFD3BE47A6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ACBDD1-A644-4758-BD22-1EE8602F6E7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دستیابی به کمال نا محدود بدون ارتباط با خدای نامحدود ممکن نیست</a:t>
          </a:r>
          <a:endParaRPr lang="fa-IR" sz="1600">
            <a:cs typeface="B Koodak" pitchFamily="2" charset="-78"/>
          </a:endParaRPr>
        </a:p>
      </dgm:t>
    </dgm:pt>
    <dgm:pt modelId="{C509A03E-1099-4CA9-953C-44414BFA2CAB}" type="parTrans" cxnId="{E08931E0-8D36-497F-BE35-EA9572E6BA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D27718-9ACD-414E-B526-18215C1C58E9}" type="sibTrans" cxnId="{E08931E0-8D36-497F-BE35-EA9572E6BA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67A614-58D0-4026-9CCD-D4E052BB8B6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بنابراین </a:t>
          </a:r>
          <a:endParaRPr lang="fa-IR" sz="1600">
            <a:cs typeface="B Koodak" pitchFamily="2" charset="-78"/>
          </a:endParaRPr>
        </a:p>
      </dgm:t>
    </dgm:pt>
    <dgm:pt modelId="{19609550-52EE-4E59-A909-DB57B9011914}" type="parTrans" cxnId="{71E7111F-FD58-41BE-9128-6DE2C438990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BC5C03-8FB0-4775-99AF-1A4E95EBA674}" type="sibTrans" cxnId="{71E7111F-FD58-41BE-9128-6DE2C43899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9FF6E6-56A1-4D3D-97BB-D13078CD140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قرب به خدا برای کامل شدن انسان ضرورت دارد</a:t>
          </a:r>
          <a:endParaRPr lang="fa-IR" sz="1600" dirty="0">
            <a:cs typeface="B Koodak" pitchFamily="2" charset="-78"/>
          </a:endParaRPr>
        </a:p>
      </dgm:t>
    </dgm:pt>
    <dgm:pt modelId="{D752337E-3EF6-4E8B-A1B6-2CC0E5166114}" type="parTrans" cxnId="{96C81AB2-6F60-4B8C-839E-36575E464FC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0FADED-D4AD-4405-B280-5E7FE463E9D3}" type="sibTrans" cxnId="{96C81AB2-6F60-4B8C-839E-36575E464FC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44BE8A-4DCC-405C-A806-88459738D34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 است با رفتارهای آگاهانه و اختیاری با خداوند ارتباط برقرار نماید</a:t>
          </a:r>
          <a:endParaRPr lang="fa-IR" sz="1600" dirty="0">
            <a:cs typeface="B Koodak" pitchFamily="2" charset="-78"/>
          </a:endParaRPr>
        </a:p>
      </dgm:t>
    </dgm:pt>
    <dgm:pt modelId="{2B6825DB-F20D-48E8-96FB-5213FAB84798}" type="parTrans" cxnId="{87927894-98E2-4C79-9C37-9F242974859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36B204-2986-4E5A-920A-515349290ADF}" type="sibTrans" cxnId="{87927894-98E2-4C79-9C37-9F24297485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5BBB94-16AC-475A-B7D4-A20CBE31AA2C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قرب به خدا </a:t>
          </a:r>
          <a:r>
            <a:rPr lang="fa-IR" sz="1600" dirty="0" smtClean="0">
              <a:cs typeface="B Koodak" pitchFamily="2" charset="-78"/>
            </a:rPr>
            <a:t>برای کافر ممکن نیست</a:t>
          </a:r>
          <a:endParaRPr lang="fa-IR" sz="1600" dirty="0">
            <a:cs typeface="B Koodak" pitchFamily="2" charset="-78"/>
          </a:endParaRPr>
        </a:p>
      </dgm:t>
    </dgm:pt>
    <dgm:pt modelId="{CEAE0A5E-E7EE-4F7D-A03E-83D152D07BFC}" type="parTrans" cxnId="{70808A68-F4EC-4D12-9D2F-8855299A31D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F88452-4AA8-460D-94E8-C0F71A22F31C}" type="sibTrans" cxnId="{70808A68-F4EC-4D12-9D2F-8855299A31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0FF2E8-D52A-44F9-9D41-2BED15969FB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این امر اقتضای کفر اوست</a:t>
          </a:r>
          <a:endParaRPr lang="fa-IR" sz="1600">
            <a:cs typeface="B Koodak" pitchFamily="2" charset="-78"/>
          </a:endParaRPr>
        </a:p>
      </dgm:t>
    </dgm:pt>
    <dgm:pt modelId="{B1322772-680B-4F28-8BAB-28341757C30B}" type="parTrans" cxnId="{8EF61DC1-47A4-4722-9BEA-DC89739255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7FFB4D-1E10-493C-B66C-AA83D78446B2}" type="sibTrans" cxnId="{8EF61DC1-47A4-4722-9BEA-DC89739255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EBF591-8B5E-456A-A0EA-26DAE2F06D8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کافر استعدادش برای کمال را از بین برده است لذا بالفعل به انسانیت نرسیده</a:t>
          </a:r>
          <a:endParaRPr lang="fa-IR" sz="1600" dirty="0">
            <a:cs typeface="B Koodak" pitchFamily="2" charset="-78"/>
          </a:endParaRPr>
        </a:p>
      </dgm:t>
    </dgm:pt>
    <dgm:pt modelId="{C5878785-4906-4C72-A3FC-9088886C55EE}" type="parTrans" cxnId="{0573E740-2EBD-4D1B-993D-7401A910F16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7197B2-D5B8-4D15-BAD2-16AEAE325D94}" type="sibTrans" cxnId="{0573E740-2EBD-4D1B-993D-7401A910F1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C8C594-7BAD-48EB-9DA7-CAB3A58100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إِنَّ شَرَّ الدَّوَابِّ عِنْدَ اللَّهِ الَّذينَ كَفَرُوا فَهُمْ لا يُؤْمِنُونَ (انفال / 55)</a:t>
          </a:r>
          <a:endParaRPr lang="fa-IR" sz="1600" dirty="0">
            <a:cs typeface="B Koodak" pitchFamily="2" charset="-78"/>
          </a:endParaRPr>
        </a:p>
      </dgm:t>
    </dgm:pt>
    <dgm:pt modelId="{7835A945-5C8F-4F92-920A-146727E7E366}" type="parTrans" cxnId="{FC195BD8-9DA7-482E-A305-FB55A335EF4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276C6E-7EC2-4D03-9C72-0CBA6EDF782E}" type="sibTrans" cxnId="{FC195BD8-9DA7-482E-A305-FB55A335EF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5526C9-C683-463D-A3C3-D61E966D388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کمال حقیقی انسان برای کافر ممکن نیست</a:t>
          </a:r>
          <a:endParaRPr lang="fa-IR" sz="1600" dirty="0">
            <a:cs typeface="B Koodak" pitchFamily="2" charset="-78"/>
          </a:endParaRPr>
        </a:p>
      </dgm:t>
    </dgm:pt>
    <dgm:pt modelId="{A52BF64B-83D1-4906-8488-E4F57C0A6CE3}" type="parTrans" cxnId="{D0666872-ECC6-442B-A849-43C92190EC2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9F8F49-00D2-4F31-9558-2A9860573B5F}" type="sibTrans" cxnId="{D0666872-ECC6-442B-A849-43C92190EC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B17EF5-47B6-4291-856A-F430355B0EA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نتیجه</a:t>
          </a:r>
          <a:endParaRPr lang="fa-IR" sz="1600">
            <a:cs typeface="B Koodak" pitchFamily="2" charset="-78"/>
          </a:endParaRPr>
        </a:p>
      </dgm:t>
    </dgm:pt>
    <dgm:pt modelId="{CA01A068-0AEE-4416-9559-4D46402AAD29}" type="parTrans" cxnId="{788D674A-7A1C-45F1-B55A-AB50FB342F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B92C29-B2DA-4370-A403-EE85C534AEF4}" type="sibTrans" cxnId="{788D674A-7A1C-45F1-B55A-AB50FB342F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06A56E-1FC8-4AAF-9942-5E64A68000B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کفر و ایمان جهت اصلی انسان را به سمت سعادت یا شقاوت معین می نماید</a:t>
          </a:r>
          <a:endParaRPr lang="fa-IR" sz="1600">
            <a:cs typeface="B Koodak" pitchFamily="2" charset="-78"/>
          </a:endParaRPr>
        </a:p>
      </dgm:t>
    </dgm:pt>
    <dgm:pt modelId="{BA38B73B-326D-4DAD-BE1F-645B4C564CD3}" type="parTrans" cxnId="{C9BE27E9-85B6-4489-A9C7-D820B677A91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334317-B47E-45ED-8BE5-ADA294CC1247}" type="sibTrans" cxnId="{C9BE27E9-85B6-4489-A9C7-D820B677A9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E70B37-CF4B-4D8B-B58A-F23CC573C87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هر کدام از این دو که موخر باشند سرنوشت نهایی را برای فرد رقم می زنند</a:t>
          </a:r>
          <a:endParaRPr lang="fa-IR" sz="1600">
            <a:cs typeface="B Koodak" pitchFamily="2" charset="-78"/>
          </a:endParaRPr>
        </a:p>
      </dgm:t>
    </dgm:pt>
    <dgm:pt modelId="{AB0DAD0C-A004-475E-B42B-D9BA86C8BAEE}" type="parTrans" cxnId="{0E01A137-B8D9-4192-9BF5-18A0D136AF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2A4F08-2CC1-4FE1-B1C1-7FCD3B3EF800}" type="sibTrans" cxnId="{0E01A137-B8D9-4192-9BF5-18A0D136AF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CF1B6C-4F5B-4C80-BFAB-7BB671C97321}" type="pres">
      <dgm:prSet presAssocID="{60D03137-920C-456F-BED3-F6C644914D0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1511A192-640E-4D58-9834-E7A998A634D9}" type="pres">
      <dgm:prSet presAssocID="{3BD07C17-AFF6-4333-B682-D9FF75F2E6C4}" presName="root1" presStyleCnt="0"/>
      <dgm:spPr/>
    </dgm:pt>
    <dgm:pt modelId="{FD2C9582-7D1E-4FD7-B4B0-AB7332D6B25B}" type="pres">
      <dgm:prSet presAssocID="{3BD07C17-AFF6-4333-B682-D9FF75F2E6C4}" presName="LevelOneTextNode" presStyleLbl="node0" presStyleIdx="0" presStyleCnt="2" custScaleX="60119">
        <dgm:presLayoutVars>
          <dgm:chPref val="3"/>
        </dgm:presLayoutVars>
      </dgm:prSet>
      <dgm:spPr/>
    </dgm:pt>
    <dgm:pt modelId="{09D9D86D-1939-4DB5-B4E3-A22182569579}" type="pres">
      <dgm:prSet presAssocID="{3BD07C17-AFF6-4333-B682-D9FF75F2E6C4}" presName="level2hierChild" presStyleCnt="0"/>
      <dgm:spPr/>
    </dgm:pt>
    <dgm:pt modelId="{B089E8DC-D84D-4F5B-917F-3D9DE2DFA798}" type="pres">
      <dgm:prSet presAssocID="{FA5B3FD3-D306-4624-B1F2-0C4AC23ABEEA}" presName="conn2-1" presStyleLbl="parChTrans1D2" presStyleIdx="0" presStyleCnt="5"/>
      <dgm:spPr/>
    </dgm:pt>
    <dgm:pt modelId="{DFAD0731-99C2-4CE2-860C-760FE8E7E3FF}" type="pres">
      <dgm:prSet presAssocID="{FA5B3FD3-D306-4624-B1F2-0C4AC23ABEEA}" presName="connTx" presStyleLbl="parChTrans1D2" presStyleIdx="0" presStyleCnt="5"/>
      <dgm:spPr/>
    </dgm:pt>
    <dgm:pt modelId="{924D7163-6DC0-47D6-A3D3-7027C0CFAC86}" type="pres">
      <dgm:prSet presAssocID="{D7CED3C7-E4BF-4F4B-95C0-C1ABEA647BBE}" presName="root2" presStyleCnt="0"/>
      <dgm:spPr/>
    </dgm:pt>
    <dgm:pt modelId="{C32D6FE1-B2B9-4106-891A-B24974D4DF31}" type="pres">
      <dgm:prSet presAssocID="{D7CED3C7-E4BF-4F4B-95C0-C1ABEA647BBE}" presName="LevelTwoTextNode" presStyleLbl="node2" presStyleIdx="0" presStyleCnt="5" custScaleY="1732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BFF327-2510-469A-911D-157DBDB384E3}" type="pres">
      <dgm:prSet presAssocID="{D7CED3C7-E4BF-4F4B-95C0-C1ABEA647BBE}" presName="level3hierChild" presStyleCnt="0"/>
      <dgm:spPr/>
    </dgm:pt>
    <dgm:pt modelId="{7D602955-CD87-404C-8D8D-5899AA1A4AAA}" type="pres">
      <dgm:prSet presAssocID="{9A37558E-9A62-4881-A6AC-44F34B5EF3F6}" presName="conn2-1" presStyleLbl="parChTrans1D3" presStyleIdx="0" presStyleCnt="5"/>
      <dgm:spPr/>
    </dgm:pt>
    <dgm:pt modelId="{A7FFE5EF-29F8-4950-B255-CA9B17CCC118}" type="pres">
      <dgm:prSet presAssocID="{9A37558E-9A62-4881-A6AC-44F34B5EF3F6}" presName="connTx" presStyleLbl="parChTrans1D3" presStyleIdx="0" presStyleCnt="5"/>
      <dgm:spPr/>
    </dgm:pt>
    <dgm:pt modelId="{329414C5-ABE6-4E3A-B860-457F5C51F7BE}" type="pres">
      <dgm:prSet presAssocID="{89755909-8751-48F7-9E76-AFF91BCE0481}" presName="root2" presStyleCnt="0"/>
      <dgm:spPr/>
    </dgm:pt>
    <dgm:pt modelId="{82E0D475-2E65-48F9-B231-CFE0FC44137E}" type="pres">
      <dgm:prSet presAssocID="{89755909-8751-48F7-9E76-AFF91BCE0481}" presName="LevelTwoTextNode" presStyleLbl="node3" presStyleIdx="0" presStyleCnt="5" custScaleX="416120" custScaleY="60144">
        <dgm:presLayoutVars>
          <dgm:chPref val="3"/>
        </dgm:presLayoutVars>
      </dgm:prSet>
      <dgm:spPr/>
    </dgm:pt>
    <dgm:pt modelId="{37085003-4A94-4DE7-B3C7-47DF16E1F0F7}" type="pres">
      <dgm:prSet presAssocID="{89755909-8751-48F7-9E76-AFF91BCE0481}" presName="level3hierChild" presStyleCnt="0"/>
      <dgm:spPr/>
    </dgm:pt>
    <dgm:pt modelId="{27BA7401-3EE7-4FC6-B76C-58F7986C2DE5}" type="pres">
      <dgm:prSet presAssocID="{C509A03E-1099-4CA9-953C-44414BFA2CAB}" presName="conn2-1" presStyleLbl="parChTrans1D3" presStyleIdx="1" presStyleCnt="5"/>
      <dgm:spPr/>
    </dgm:pt>
    <dgm:pt modelId="{4358988F-DEF5-488D-91E7-0BCE8C048D6B}" type="pres">
      <dgm:prSet presAssocID="{C509A03E-1099-4CA9-953C-44414BFA2CAB}" presName="connTx" presStyleLbl="parChTrans1D3" presStyleIdx="1" presStyleCnt="5"/>
      <dgm:spPr/>
    </dgm:pt>
    <dgm:pt modelId="{A4F9E73A-AB8E-4DB7-88CB-5BF35D7387CD}" type="pres">
      <dgm:prSet presAssocID="{9FACBDD1-A644-4758-BD22-1EE8602F6E74}" presName="root2" presStyleCnt="0"/>
      <dgm:spPr/>
    </dgm:pt>
    <dgm:pt modelId="{435C06B6-C531-4167-B0DF-B490DB615E89}" type="pres">
      <dgm:prSet presAssocID="{9FACBDD1-A644-4758-BD22-1EE8602F6E74}" presName="LevelTwoTextNode" presStyleLbl="node3" presStyleIdx="1" presStyleCnt="5" custScaleX="416120" custScaleY="60144">
        <dgm:presLayoutVars>
          <dgm:chPref val="3"/>
        </dgm:presLayoutVars>
      </dgm:prSet>
      <dgm:spPr/>
    </dgm:pt>
    <dgm:pt modelId="{FE8737BA-31F0-4639-A5B4-FCEA8F4B9871}" type="pres">
      <dgm:prSet presAssocID="{9FACBDD1-A644-4758-BD22-1EE8602F6E74}" presName="level3hierChild" presStyleCnt="0"/>
      <dgm:spPr/>
    </dgm:pt>
    <dgm:pt modelId="{D95B52A8-E281-4E36-831B-4ECA7EFCFFEC}" type="pres">
      <dgm:prSet presAssocID="{19609550-52EE-4E59-A909-DB57B9011914}" presName="conn2-1" presStyleLbl="parChTrans1D3" presStyleIdx="2" presStyleCnt="5"/>
      <dgm:spPr/>
    </dgm:pt>
    <dgm:pt modelId="{A6F3731A-2192-4FF6-BF5F-4493D9822D95}" type="pres">
      <dgm:prSet presAssocID="{19609550-52EE-4E59-A909-DB57B9011914}" presName="connTx" presStyleLbl="parChTrans1D3" presStyleIdx="2" presStyleCnt="5"/>
      <dgm:spPr/>
    </dgm:pt>
    <dgm:pt modelId="{4C4B86E6-0061-48AC-B9B7-87360128F8D8}" type="pres">
      <dgm:prSet presAssocID="{D767A614-58D0-4026-9CCD-D4E052BB8B6E}" presName="root2" presStyleCnt="0"/>
      <dgm:spPr/>
    </dgm:pt>
    <dgm:pt modelId="{EC3F95C1-A585-4F21-B332-5313E1333B89}" type="pres">
      <dgm:prSet presAssocID="{D767A614-58D0-4026-9CCD-D4E052BB8B6E}" presName="LevelTwoTextNode" presStyleLbl="node3" presStyleIdx="2" presStyleCnt="5" custScaleX="64084">
        <dgm:presLayoutVars>
          <dgm:chPref val="3"/>
        </dgm:presLayoutVars>
      </dgm:prSet>
      <dgm:spPr/>
    </dgm:pt>
    <dgm:pt modelId="{D81F8CDE-C42E-4A55-B79E-0BB66C2BC592}" type="pres">
      <dgm:prSet presAssocID="{D767A614-58D0-4026-9CCD-D4E052BB8B6E}" presName="level3hierChild" presStyleCnt="0"/>
      <dgm:spPr/>
    </dgm:pt>
    <dgm:pt modelId="{4A1691F6-38E7-4A31-831E-DC888B3AE71D}" type="pres">
      <dgm:prSet presAssocID="{D752337E-3EF6-4E8B-A1B6-2CC0E5166114}" presName="conn2-1" presStyleLbl="parChTrans1D4" presStyleIdx="0" presStyleCnt="3"/>
      <dgm:spPr/>
    </dgm:pt>
    <dgm:pt modelId="{0994AB93-D49D-40E4-8A2E-B897F799BF33}" type="pres">
      <dgm:prSet presAssocID="{D752337E-3EF6-4E8B-A1B6-2CC0E5166114}" presName="connTx" presStyleLbl="parChTrans1D4" presStyleIdx="0" presStyleCnt="3"/>
      <dgm:spPr/>
    </dgm:pt>
    <dgm:pt modelId="{D28DF3DD-5A0E-44F7-8D7D-72C15AAD1C73}" type="pres">
      <dgm:prSet presAssocID="{CD9FF6E6-56A1-4D3D-97BB-D13078CD140D}" presName="root2" presStyleCnt="0"/>
      <dgm:spPr/>
    </dgm:pt>
    <dgm:pt modelId="{197CDA46-4009-4984-A6CC-97F7A54D3209}" type="pres">
      <dgm:prSet presAssocID="{CD9FF6E6-56A1-4D3D-97BB-D13078CD140D}" presName="LevelTwoTextNode" presStyleLbl="node4" presStyleIdx="0" presStyleCnt="3" custScaleX="403103" custScaleY="60144">
        <dgm:presLayoutVars>
          <dgm:chPref val="3"/>
        </dgm:presLayoutVars>
      </dgm:prSet>
      <dgm:spPr/>
    </dgm:pt>
    <dgm:pt modelId="{F1585E27-4EC4-4F57-9CB9-6A5797E2A844}" type="pres">
      <dgm:prSet presAssocID="{CD9FF6E6-56A1-4D3D-97BB-D13078CD140D}" presName="level3hierChild" presStyleCnt="0"/>
      <dgm:spPr/>
    </dgm:pt>
    <dgm:pt modelId="{6DF0616C-D83A-4DCB-95AF-99CB35C34F4D}" type="pres">
      <dgm:prSet presAssocID="{2B6825DB-F20D-48E8-96FB-5213FAB84798}" presName="conn2-1" presStyleLbl="parChTrans1D4" presStyleIdx="1" presStyleCnt="3"/>
      <dgm:spPr/>
    </dgm:pt>
    <dgm:pt modelId="{248B1E2D-0837-47FD-90B7-AE0D6A73926A}" type="pres">
      <dgm:prSet presAssocID="{2B6825DB-F20D-48E8-96FB-5213FAB84798}" presName="connTx" presStyleLbl="parChTrans1D4" presStyleIdx="1" presStyleCnt="3"/>
      <dgm:spPr/>
    </dgm:pt>
    <dgm:pt modelId="{B995E042-A155-4FB3-8DB9-E7F47824C812}" type="pres">
      <dgm:prSet presAssocID="{4E44BE8A-4DCC-405C-A806-88459738D349}" presName="root2" presStyleCnt="0"/>
      <dgm:spPr/>
    </dgm:pt>
    <dgm:pt modelId="{FAF3E971-E926-40F3-9BD8-C582E6E6F117}" type="pres">
      <dgm:prSet presAssocID="{4E44BE8A-4DCC-405C-A806-88459738D349}" presName="LevelTwoTextNode" presStyleLbl="node4" presStyleIdx="1" presStyleCnt="3" custScaleX="403103" custScaleY="601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E4F17F-7117-404A-B509-655FF6BC651D}" type="pres">
      <dgm:prSet presAssocID="{4E44BE8A-4DCC-405C-A806-88459738D349}" presName="level3hierChild" presStyleCnt="0"/>
      <dgm:spPr/>
    </dgm:pt>
    <dgm:pt modelId="{1767B5D4-9B47-4692-874E-19595156808C}" type="pres">
      <dgm:prSet presAssocID="{CEAE0A5E-E7EE-4F7D-A03E-83D152D07BFC}" presName="conn2-1" presStyleLbl="parChTrans1D2" presStyleIdx="1" presStyleCnt="5"/>
      <dgm:spPr/>
    </dgm:pt>
    <dgm:pt modelId="{280CF5C9-43C0-4BD6-BE00-33A85366637B}" type="pres">
      <dgm:prSet presAssocID="{CEAE0A5E-E7EE-4F7D-A03E-83D152D07BFC}" presName="connTx" presStyleLbl="parChTrans1D2" presStyleIdx="1" presStyleCnt="5"/>
      <dgm:spPr/>
    </dgm:pt>
    <dgm:pt modelId="{A0F3FFDB-89B3-44E1-A34A-440593423BD9}" type="pres">
      <dgm:prSet presAssocID="{AC5BBB94-16AC-475A-B7D4-A20CBE31AA2C}" presName="root2" presStyleCnt="0"/>
      <dgm:spPr/>
    </dgm:pt>
    <dgm:pt modelId="{C9729B16-9CFA-4199-BDF9-B1B86DD7211E}" type="pres">
      <dgm:prSet presAssocID="{AC5BBB94-16AC-475A-B7D4-A20CBE31AA2C}" presName="LevelTwoTextNode" presStyleLbl="node2" presStyleIdx="1" presStyleCnt="5" custScaleY="173288">
        <dgm:presLayoutVars>
          <dgm:chPref val="3"/>
        </dgm:presLayoutVars>
      </dgm:prSet>
      <dgm:spPr/>
    </dgm:pt>
    <dgm:pt modelId="{A623890D-0899-4B3F-9958-BB34FDC0AD74}" type="pres">
      <dgm:prSet presAssocID="{AC5BBB94-16AC-475A-B7D4-A20CBE31AA2C}" presName="level3hierChild" presStyleCnt="0"/>
      <dgm:spPr/>
    </dgm:pt>
    <dgm:pt modelId="{DAD352AC-F520-4F6E-AC48-71220C53D620}" type="pres">
      <dgm:prSet presAssocID="{B1322772-680B-4F28-8BAB-28341757C30B}" presName="conn2-1" presStyleLbl="parChTrans1D3" presStyleIdx="3" presStyleCnt="5"/>
      <dgm:spPr/>
    </dgm:pt>
    <dgm:pt modelId="{C93AC3E3-75FF-4F8D-AD94-590B5D344641}" type="pres">
      <dgm:prSet presAssocID="{B1322772-680B-4F28-8BAB-28341757C30B}" presName="connTx" presStyleLbl="parChTrans1D3" presStyleIdx="3" presStyleCnt="5"/>
      <dgm:spPr/>
    </dgm:pt>
    <dgm:pt modelId="{E77CD7AE-B23E-407C-99A0-D45A64408F82}" type="pres">
      <dgm:prSet presAssocID="{B00FF2E8-D52A-44F9-9D41-2BED15969FB8}" presName="root2" presStyleCnt="0"/>
      <dgm:spPr/>
    </dgm:pt>
    <dgm:pt modelId="{0D4BEB64-67EC-4F64-876B-52FC45C2001E}" type="pres">
      <dgm:prSet presAssocID="{B00FF2E8-D52A-44F9-9D41-2BED15969FB8}" presName="LevelTwoTextNode" presStyleLbl="node3" presStyleIdx="3" presStyleCnt="5" custScaleX="241621">
        <dgm:presLayoutVars>
          <dgm:chPref val="3"/>
        </dgm:presLayoutVars>
      </dgm:prSet>
      <dgm:spPr/>
    </dgm:pt>
    <dgm:pt modelId="{EAC06EB6-F7E0-4971-83AC-92ABE520FCDC}" type="pres">
      <dgm:prSet presAssocID="{B00FF2E8-D52A-44F9-9D41-2BED15969FB8}" presName="level3hierChild" presStyleCnt="0"/>
      <dgm:spPr/>
    </dgm:pt>
    <dgm:pt modelId="{594A4AB8-D83E-4C57-B55B-74DCEFDCDB47}" type="pres">
      <dgm:prSet presAssocID="{C5878785-4906-4C72-A3FC-9088886C55EE}" presName="conn2-1" presStyleLbl="parChTrans1D3" presStyleIdx="4" presStyleCnt="5"/>
      <dgm:spPr/>
    </dgm:pt>
    <dgm:pt modelId="{E32740C9-2CD8-4619-B47C-90122D2C40F4}" type="pres">
      <dgm:prSet presAssocID="{C5878785-4906-4C72-A3FC-9088886C55EE}" presName="connTx" presStyleLbl="parChTrans1D3" presStyleIdx="4" presStyleCnt="5"/>
      <dgm:spPr/>
    </dgm:pt>
    <dgm:pt modelId="{A5C6D54E-3202-4520-8683-337680C1288D}" type="pres">
      <dgm:prSet presAssocID="{11EBF591-8B5E-456A-A0EA-26DAE2F06D8E}" presName="root2" presStyleCnt="0"/>
      <dgm:spPr/>
    </dgm:pt>
    <dgm:pt modelId="{D2BCE4F5-22D2-4EC3-BDB5-7F3A1539F561}" type="pres">
      <dgm:prSet presAssocID="{11EBF591-8B5E-456A-A0EA-26DAE2F06D8E}" presName="LevelTwoTextNode" presStyleLbl="node3" presStyleIdx="4" presStyleCnt="5" custScaleX="2416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4EB1BB0-BAD3-4454-A4AE-32E122D660CB}" type="pres">
      <dgm:prSet presAssocID="{11EBF591-8B5E-456A-A0EA-26DAE2F06D8E}" presName="level3hierChild" presStyleCnt="0"/>
      <dgm:spPr/>
    </dgm:pt>
    <dgm:pt modelId="{6D8C6975-ED38-4BB5-835A-09DB3E8EF957}" type="pres">
      <dgm:prSet presAssocID="{7835A945-5C8F-4F92-920A-146727E7E366}" presName="conn2-1" presStyleLbl="parChTrans1D4" presStyleIdx="2" presStyleCnt="3"/>
      <dgm:spPr/>
    </dgm:pt>
    <dgm:pt modelId="{28670D11-14E0-475F-8DCA-4E9EA8738C69}" type="pres">
      <dgm:prSet presAssocID="{7835A945-5C8F-4F92-920A-146727E7E366}" presName="connTx" presStyleLbl="parChTrans1D4" presStyleIdx="2" presStyleCnt="3"/>
      <dgm:spPr/>
    </dgm:pt>
    <dgm:pt modelId="{3D4A9C1E-99A5-4609-9A6C-D2C4F9773E2F}" type="pres">
      <dgm:prSet presAssocID="{89C8C594-7BAD-48EB-9DA7-CAB3A5810042}" presName="root2" presStyleCnt="0"/>
      <dgm:spPr/>
    </dgm:pt>
    <dgm:pt modelId="{FA255555-372D-4E0F-8FFA-B2C61FA6690F}" type="pres">
      <dgm:prSet presAssocID="{89C8C594-7BAD-48EB-9DA7-CAB3A5810042}" presName="LevelTwoTextNode" presStyleLbl="node4" presStyleIdx="2" presStyleCnt="3" custScaleX="207381" custScaleY="106885">
        <dgm:presLayoutVars>
          <dgm:chPref val="3"/>
        </dgm:presLayoutVars>
      </dgm:prSet>
      <dgm:spPr/>
    </dgm:pt>
    <dgm:pt modelId="{C77B4129-3E4E-4477-B287-4098124C776A}" type="pres">
      <dgm:prSet presAssocID="{89C8C594-7BAD-48EB-9DA7-CAB3A5810042}" presName="level3hierChild" presStyleCnt="0"/>
      <dgm:spPr/>
    </dgm:pt>
    <dgm:pt modelId="{5C083083-E1A4-42B6-83A8-F8A4C9B403D6}" type="pres">
      <dgm:prSet presAssocID="{A52BF64B-83D1-4906-8488-E4F57C0A6CE3}" presName="conn2-1" presStyleLbl="parChTrans1D2" presStyleIdx="2" presStyleCnt="5"/>
      <dgm:spPr/>
    </dgm:pt>
    <dgm:pt modelId="{B7E49B45-74BE-4CAB-9100-CEDF5DB1DB66}" type="pres">
      <dgm:prSet presAssocID="{A52BF64B-83D1-4906-8488-E4F57C0A6CE3}" presName="connTx" presStyleLbl="parChTrans1D2" presStyleIdx="2" presStyleCnt="5"/>
      <dgm:spPr/>
    </dgm:pt>
    <dgm:pt modelId="{5E2BFC72-F493-4934-8082-EEA687286945}" type="pres">
      <dgm:prSet presAssocID="{655526C9-C683-463D-A3C3-D61E966D3886}" presName="root2" presStyleCnt="0"/>
      <dgm:spPr/>
    </dgm:pt>
    <dgm:pt modelId="{FE47F827-6373-4EE5-94AE-79EAFCBFDC1E}" type="pres">
      <dgm:prSet presAssocID="{655526C9-C683-463D-A3C3-D61E966D3886}" presName="LevelTwoTextNode" presStyleLbl="node2" presStyleIdx="2" presStyleCnt="5" custScaleX="266904" custScaleY="76328">
        <dgm:presLayoutVars>
          <dgm:chPref val="3"/>
        </dgm:presLayoutVars>
      </dgm:prSet>
      <dgm:spPr/>
    </dgm:pt>
    <dgm:pt modelId="{C5567E7F-E25B-4F3B-B3B3-FF042C18845E}" type="pres">
      <dgm:prSet presAssocID="{655526C9-C683-463D-A3C3-D61E966D3886}" presName="level3hierChild" presStyleCnt="0"/>
      <dgm:spPr/>
    </dgm:pt>
    <dgm:pt modelId="{9B11CF75-D58E-4ACA-AA71-F7D4F6409FF8}" type="pres">
      <dgm:prSet presAssocID="{78B17EF5-47B6-4291-856A-F430355B0EA8}" presName="root1" presStyleCnt="0"/>
      <dgm:spPr/>
    </dgm:pt>
    <dgm:pt modelId="{AA230A99-7F9B-4A19-B951-23BD78C3319E}" type="pres">
      <dgm:prSet presAssocID="{78B17EF5-47B6-4291-856A-F430355B0EA8}" presName="LevelOneTextNode" presStyleLbl="node0" presStyleIdx="1" presStyleCnt="2" custScaleX="78084" custScaleY="70389">
        <dgm:presLayoutVars>
          <dgm:chPref val="3"/>
        </dgm:presLayoutVars>
      </dgm:prSet>
      <dgm:spPr/>
    </dgm:pt>
    <dgm:pt modelId="{EF8496DF-B366-4620-B272-3FEF0804DD28}" type="pres">
      <dgm:prSet presAssocID="{78B17EF5-47B6-4291-856A-F430355B0EA8}" presName="level2hierChild" presStyleCnt="0"/>
      <dgm:spPr/>
    </dgm:pt>
    <dgm:pt modelId="{86BB80C3-0232-48AD-B98D-17B2614F2CF6}" type="pres">
      <dgm:prSet presAssocID="{BA38B73B-326D-4DAD-BE1F-645B4C564CD3}" presName="conn2-1" presStyleLbl="parChTrans1D2" presStyleIdx="3" presStyleCnt="5"/>
      <dgm:spPr/>
    </dgm:pt>
    <dgm:pt modelId="{22032A76-F489-4AB0-A4AB-630879689D6D}" type="pres">
      <dgm:prSet presAssocID="{BA38B73B-326D-4DAD-BE1F-645B4C564CD3}" presName="connTx" presStyleLbl="parChTrans1D2" presStyleIdx="3" presStyleCnt="5"/>
      <dgm:spPr/>
    </dgm:pt>
    <dgm:pt modelId="{1219D060-77C8-49DD-AE65-603EBD61397D}" type="pres">
      <dgm:prSet presAssocID="{2D06A56E-1FC8-4AAF-9942-5E64A68000BA}" presName="root2" presStyleCnt="0"/>
      <dgm:spPr/>
    </dgm:pt>
    <dgm:pt modelId="{730F70B9-3862-43DD-8B34-794E4EC98F49}" type="pres">
      <dgm:prSet presAssocID="{2D06A56E-1FC8-4AAF-9942-5E64A68000BA}" presName="LevelTwoTextNode" presStyleLbl="node2" presStyleIdx="3" presStyleCnt="5" custScaleX="432600" custScaleY="70389">
        <dgm:presLayoutVars>
          <dgm:chPref val="3"/>
        </dgm:presLayoutVars>
      </dgm:prSet>
      <dgm:spPr/>
    </dgm:pt>
    <dgm:pt modelId="{231F0AEE-77C7-4E9E-BA3E-0FA30C1DF2FC}" type="pres">
      <dgm:prSet presAssocID="{2D06A56E-1FC8-4AAF-9942-5E64A68000BA}" presName="level3hierChild" presStyleCnt="0"/>
      <dgm:spPr/>
    </dgm:pt>
    <dgm:pt modelId="{7D1F068E-A20D-431A-97E4-085677ECB967}" type="pres">
      <dgm:prSet presAssocID="{AB0DAD0C-A004-475E-B42B-D9BA86C8BAEE}" presName="conn2-1" presStyleLbl="parChTrans1D2" presStyleIdx="4" presStyleCnt="5"/>
      <dgm:spPr/>
    </dgm:pt>
    <dgm:pt modelId="{9A40310D-16AC-4329-9530-4B5AE8FEE01E}" type="pres">
      <dgm:prSet presAssocID="{AB0DAD0C-A004-475E-B42B-D9BA86C8BAEE}" presName="connTx" presStyleLbl="parChTrans1D2" presStyleIdx="4" presStyleCnt="5"/>
      <dgm:spPr/>
    </dgm:pt>
    <dgm:pt modelId="{2BA6A929-88B2-48DF-B6B9-DE630AA5C28C}" type="pres">
      <dgm:prSet presAssocID="{7DE70B37-CF4B-4D8B-B58A-F23CC573C879}" presName="root2" presStyleCnt="0"/>
      <dgm:spPr/>
    </dgm:pt>
    <dgm:pt modelId="{E88CDA01-6462-4147-AC38-20D7114A4734}" type="pres">
      <dgm:prSet presAssocID="{7DE70B37-CF4B-4D8B-B58A-F23CC573C879}" presName="LevelTwoTextNode" presStyleLbl="node2" presStyleIdx="4" presStyleCnt="5" custScaleX="432600" custScaleY="70389">
        <dgm:presLayoutVars>
          <dgm:chPref val="3"/>
        </dgm:presLayoutVars>
      </dgm:prSet>
      <dgm:spPr/>
    </dgm:pt>
    <dgm:pt modelId="{05529236-126A-4A41-B644-098604C2E17B}" type="pres">
      <dgm:prSet presAssocID="{7DE70B37-CF4B-4D8B-B58A-F23CC573C879}" presName="level3hierChild" presStyleCnt="0"/>
      <dgm:spPr/>
    </dgm:pt>
  </dgm:ptLst>
  <dgm:cxnLst>
    <dgm:cxn modelId="{30D7015E-379B-45EA-853E-679D369868AA}" type="presOf" srcId="{D767A614-58D0-4026-9CCD-D4E052BB8B6E}" destId="{EC3F95C1-A585-4F21-B332-5313E1333B89}" srcOrd="0" destOrd="0" presId="urn:microsoft.com/office/officeart/2005/8/layout/hierarchy2"/>
    <dgm:cxn modelId="{0A55519E-746D-4B29-8D2E-B050AA6B1F75}" type="presOf" srcId="{7DE70B37-CF4B-4D8B-B58A-F23CC573C879}" destId="{E88CDA01-6462-4147-AC38-20D7114A4734}" srcOrd="0" destOrd="0" presId="urn:microsoft.com/office/officeart/2005/8/layout/hierarchy2"/>
    <dgm:cxn modelId="{D5D87C39-AF36-493F-88CA-3BED5AF4EA33}" type="presOf" srcId="{D752337E-3EF6-4E8B-A1B6-2CC0E5166114}" destId="{0994AB93-D49D-40E4-8A2E-B897F799BF33}" srcOrd="1" destOrd="0" presId="urn:microsoft.com/office/officeart/2005/8/layout/hierarchy2"/>
    <dgm:cxn modelId="{3989FE61-560C-4D23-B3B0-DB724B452771}" type="presOf" srcId="{B1322772-680B-4F28-8BAB-28341757C30B}" destId="{C93AC3E3-75FF-4F8D-AD94-590B5D344641}" srcOrd="1" destOrd="0" presId="urn:microsoft.com/office/officeart/2005/8/layout/hierarchy2"/>
    <dgm:cxn modelId="{DB2035D4-187C-4D35-B41D-789096297D43}" srcId="{3BD07C17-AFF6-4333-B682-D9FF75F2E6C4}" destId="{D7CED3C7-E4BF-4F4B-95C0-C1ABEA647BBE}" srcOrd="0" destOrd="0" parTransId="{FA5B3FD3-D306-4624-B1F2-0C4AC23ABEEA}" sibTransId="{D8C36795-5DC3-4CE2-BDFD-802A2C140E90}"/>
    <dgm:cxn modelId="{560ED59D-DF65-47CF-BA74-B3278D708F22}" type="presOf" srcId="{FA5B3FD3-D306-4624-B1F2-0C4AC23ABEEA}" destId="{B089E8DC-D84D-4F5B-917F-3D9DE2DFA798}" srcOrd="0" destOrd="0" presId="urn:microsoft.com/office/officeart/2005/8/layout/hierarchy2"/>
    <dgm:cxn modelId="{D2587B15-C66F-40AD-B9EA-817040396569}" type="presOf" srcId="{B1322772-680B-4F28-8BAB-28341757C30B}" destId="{DAD352AC-F520-4F6E-AC48-71220C53D620}" srcOrd="0" destOrd="0" presId="urn:microsoft.com/office/officeart/2005/8/layout/hierarchy2"/>
    <dgm:cxn modelId="{788D674A-7A1C-45F1-B55A-AB50FB342F31}" srcId="{60D03137-920C-456F-BED3-F6C644914D05}" destId="{78B17EF5-47B6-4291-856A-F430355B0EA8}" srcOrd="1" destOrd="0" parTransId="{CA01A068-0AEE-4416-9559-4D46402AAD29}" sibTransId="{DCB92C29-B2DA-4370-A403-EE85C534AEF4}"/>
    <dgm:cxn modelId="{AAE19F78-188C-475C-A7C7-5B31BAA02592}" type="presOf" srcId="{9A37558E-9A62-4881-A6AC-44F34B5EF3F6}" destId="{7D602955-CD87-404C-8D8D-5899AA1A4AAA}" srcOrd="0" destOrd="0" presId="urn:microsoft.com/office/officeart/2005/8/layout/hierarchy2"/>
    <dgm:cxn modelId="{BF31047F-AE24-4C8D-BAFD-D9DAA29785B9}" type="presOf" srcId="{655526C9-C683-463D-A3C3-D61E966D3886}" destId="{FE47F827-6373-4EE5-94AE-79EAFCBFDC1E}" srcOrd="0" destOrd="0" presId="urn:microsoft.com/office/officeart/2005/8/layout/hierarchy2"/>
    <dgm:cxn modelId="{C9BE27E9-85B6-4489-A9C7-D820B677A910}" srcId="{78B17EF5-47B6-4291-856A-F430355B0EA8}" destId="{2D06A56E-1FC8-4AAF-9942-5E64A68000BA}" srcOrd="0" destOrd="0" parTransId="{BA38B73B-326D-4DAD-BE1F-645B4C564CD3}" sibTransId="{C6334317-B47E-45ED-8BE5-ADA294CC1247}"/>
    <dgm:cxn modelId="{7EFCD6C6-4D4D-4ED7-B82D-CE7249E72E85}" type="presOf" srcId="{CEAE0A5E-E7EE-4F7D-A03E-83D152D07BFC}" destId="{280CF5C9-43C0-4BD6-BE00-33A85366637B}" srcOrd="1" destOrd="0" presId="urn:microsoft.com/office/officeart/2005/8/layout/hierarchy2"/>
    <dgm:cxn modelId="{A2D1ED0C-0B7F-4DC0-9954-7D66D630E27F}" type="presOf" srcId="{2B6825DB-F20D-48E8-96FB-5213FAB84798}" destId="{248B1E2D-0837-47FD-90B7-AE0D6A73926A}" srcOrd="1" destOrd="0" presId="urn:microsoft.com/office/officeart/2005/8/layout/hierarchy2"/>
    <dgm:cxn modelId="{80B113CA-5F93-4FB8-B76F-D4A7F8887064}" srcId="{60D03137-920C-456F-BED3-F6C644914D05}" destId="{3BD07C17-AFF6-4333-B682-D9FF75F2E6C4}" srcOrd="0" destOrd="0" parTransId="{91D90898-40DD-486B-B200-C4D25CA147D2}" sibTransId="{CA46022E-8365-4FCF-8C8A-D32FD341ECB4}"/>
    <dgm:cxn modelId="{9B14DC3F-108B-4E04-ADA3-AFD3BE47A60C}" srcId="{D7CED3C7-E4BF-4F4B-95C0-C1ABEA647BBE}" destId="{89755909-8751-48F7-9E76-AFF91BCE0481}" srcOrd="0" destOrd="0" parTransId="{9A37558E-9A62-4881-A6AC-44F34B5EF3F6}" sibTransId="{D3544AE5-59DD-4E08-8FA2-7AD8EBDF672A}"/>
    <dgm:cxn modelId="{D0666872-ECC6-442B-A849-43C92190EC26}" srcId="{3BD07C17-AFF6-4333-B682-D9FF75F2E6C4}" destId="{655526C9-C683-463D-A3C3-D61E966D3886}" srcOrd="2" destOrd="0" parTransId="{A52BF64B-83D1-4906-8488-E4F57C0A6CE3}" sibTransId="{A39F8F49-00D2-4F31-9558-2A9860573B5F}"/>
    <dgm:cxn modelId="{2E1B19B1-61DB-4E00-BA2A-C62A9674641B}" type="presOf" srcId="{19609550-52EE-4E59-A909-DB57B9011914}" destId="{A6F3731A-2192-4FF6-BF5F-4493D9822D95}" srcOrd="1" destOrd="0" presId="urn:microsoft.com/office/officeart/2005/8/layout/hierarchy2"/>
    <dgm:cxn modelId="{2B6459DD-96A3-4450-B8EA-14EE4819116D}" type="presOf" srcId="{2D06A56E-1FC8-4AAF-9942-5E64A68000BA}" destId="{730F70B9-3862-43DD-8B34-794E4EC98F49}" srcOrd="0" destOrd="0" presId="urn:microsoft.com/office/officeart/2005/8/layout/hierarchy2"/>
    <dgm:cxn modelId="{1769A8CC-5830-4EA1-B756-C84C79B211A7}" type="presOf" srcId="{11EBF591-8B5E-456A-A0EA-26DAE2F06D8E}" destId="{D2BCE4F5-22D2-4EC3-BDB5-7F3A1539F561}" srcOrd="0" destOrd="0" presId="urn:microsoft.com/office/officeart/2005/8/layout/hierarchy2"/>
    <dgm:cxn modelId="{E8393677-A400-4937-8589-CF16977B9241}" type="presOf" srcId="{7835A945-5C8F-4F92-920A-146727E7E366}" destId="{28670D11-14E0-475F-8DCA-4E9EA8738C69}" srcOrd="1" destOrd="0" presId="urn:microsoft.com/office/officeart/2005/8/layout/hierarchy2"/>
    <dgm:cxn modelId="{0E01A137-B8D9-4192-9BF5-18A0D136AFC1}" srcId="{78B17EF5-47B6-4291-856A-F430355B0EA8}" destId="{7DE70B37-CF4B-4D8B-B58A-F23CC573C879}" srcOrd="1" destOrd="0" parTransId="{AB0DAD0C-A004-475E-B42B-D9BA86C8BAEE}" sibTransId="{302A4F08-2CC1-4FE1-B1C1-7FCD3B3EF800}"/>
    <dgm:cxn modelId="{EC8DF7B5-FD11-4FE3-8F47-61D3C02BCB1D}" type="presOf" srcId="{60D03137-920C-456F-BED3-F6C644914D05}" destId="{04CF1B6C-4F5B-4C80-BFAB-7BB671C97321}" srcOrd="0" destOrd="0" presId="urn:microsoft.com/office/officeart/2005/8/layout/hierarchy2"/>
    <dgm:cxn modelId="{5CCE7F12-16C7-4223-ACBC-71E760AEDFA2}" type="presOf" srcId="{C509A03E-1099-4CA9-953C-44414BFA2CAB}" destId="{4358988F-DEF5-488D-91E7-0BCE8C048D6B}" srcOrd="1" destOrd="0" presId="urn:microsoft.com/office/officeart/2005/8/layout/hierarchy2"/>
    <dgm:cxn modelId="{70808A68-F4EC-4D12-9D2F-8855299A31D0}" srcId="{3BD07C17-AFF6-4333-B682-D9FF75F2E6C4}" destId="{AC5BBB94-16AC-475A-B7D4-A20CBE31AA2C}" srcOrd="1" destOrd="0" parTransId="{CEAE0A5E-E7EE-4F7D-A03E-83D152D07BFC}" sibTransId="{14F88452-4AA8-460D-94E8-C0F71A22F31C}"/>
    <dgm:cxn modelId="{96C81AB2-6F60-4B8C-839E-36575E464FCD}" srcId="{D767A614-58D0-4026-9CCD-D4E052BB8B6E}" destId="{CD9FF6E6-56A1-4D3D-97BB-D13078CD140D}" srcOrd="0" destOrd="0" parTransId="{D752337E-3EF6-4E8B-A1B6-2CC0E5166114}" sibTransId="{5D0FADED-D4AD-4405-B280-5E7FE463E9D3}"/>
    <dgm:cxn modelId="{1C1A393D-309F-451B-B445-34DFDC6A7964}" type="presOf" srcId="{4E44BE8A-4DCC-405C-A806-88459738D349}" destId="{FAF3E971-E926-40F3-9BD8-C582E6E6F117}" srcOrd="0" destOrd="0" presId="urn:microsoft.com/office/officeart/2005/8/layout/hierarchy2"/>
    <dgm:cxn modelId="{9163E1F5-6A85-434E-A8B8-F9CD1817FF93}" type="presOf" srcId="{3BD07C17-AFF6-4333-B682-D9FF75F2E6C4}" destId="{FD2C9582-7D1E-4FD7-B4B0-AB7332D6B25B}" srcOrd="0" destOrd="0" presId="urn:microsoft.com/office/officeart/2005/8/layout/hierarchy2"/>
    <dgm:cxn modelId="{6427331C-6EAB-4654-A33B-3D74D18AC15A}" type="presOf" srcId="{CEAE0A5E-E7EE-4F7D-A03E-83D152D07BFC}" destId="{1767B5D4-9B47-4692-874E-19595156808C}" srcOrd="0" destOrd="0" presId="urn:microsoft.com/office/officeart/2005/8/layout/hierarchy2"/>
    <dgm:cxn modelId="{F44D4D12-CBEB-43CB-AE21-79E4EAF45E17}" type="presOf" srcId="{AB0DAD0C-A004-475E-B42B-D9BA86C8BAEE}" destId="{9A40310D-16AC-4329-9530-4B5AE8FEE01E}" srcOrd="1" destOrd="0" presId="urn:microsoft.com/office/officeart/2005/8/layout/hierarchy2"/>
    <dgm:cxn modelId="{EEBB7CB0-668C-450D-98CF-42EE8AE6B48E}" type="presOf" srcId="{9A37558E-9A62-4881-A6AC-44F34B5EF3F6}" destId="{A7FFE5EF-29F8-4950-B255-CA9B17CCC118}" srcOrd="1" destOrd="0" presId="urn:microsoft.com/office/officeart/2005/8/layout/hierarchy2"/>
    <dgm:cxn modelId="{81240DB2-D525-4740-A7C2-B1F71C829823}" type="presOf" srcId="{89755909-8751-48F7-9E76-AFF91BCE0481}" destId="{82E0D475-2E65-48F9-B231-CFE0FC44137E}" srcOrd="0" destOrd="0" presId="urn:microsoft.com/office/officeart/2005/8/layout/hierarchy2"/>
    <dgm:cxn modelId="{611E4879-2304-416C-81C4-A5BD29B34B98}" type="presOf" srcId="{C5878785-4906-4C72-A3FC-9088886C55EE}" destId="{E32740C9-2CD8-4619-B47C-90122D2C40F4}" srcOrd="1" destOrd="0" presId="urn:microsoft.com/office/officeart/2005/8/layout/hierarchy2"/>
    <dgm:cxn modelId="{E08931E0-8D36-497F-BE35-EA9572E6BAA1}" srcId="{D7CED3C7-E4BF-4F4B-95C0-C1ABEA647BBE}" destId="{9FACBDD1-A644-4758-BD22-1EE8602F6E74}" srcOrd="1" destOrd="0" parTransId="{C509A03E-1099-4CA9-953C-44414BFA2CAB}" sibTransId="{34D27718-9ACD-414E-B526-18215C1C58E9}"/>
    <dgm:cxn modelId="{71E7111F-FD58-41BE-9128-6DE2C4389908}" srcId="{D7CED3C7-E4BF-4F4B-95C0-C1ABEA647BBE}" destId="{D767A614-58D0-4026-9CCD-D4E052BB8B6E}" srcOrd="2" destOrd="0" parTransId="{19609550-52EE-4E59-A909-DB57B9011914}" sibTransId="{16BC5C03-8FB0-4775-99AF-1A4E95EBA674}"/>
    <dgm:cxn modelId="{7C058BED-57C9-4C52-8053-FEAC991F7752}" type="presOf" srcId="{78B17EF5-47B6-4291-856A-F430355B0EA8}" destId="{AA230A99-7F9B-4A19-B951-23BD78C3319E}" srcOrd="0" destOrd="0" presId="urn:microsoft.com/office/officeart/2005/8/layout/hierarchy2"/>
    <dgm:cxn modelId="{F87AC4EE-0F0C-46B4-B417-DFFB81403FA6}" type="presOf" srcId="{A52BF64B-83D1-4906-8488-E4F57C0A6CE3}" destId="{5C083083-E1A4-42B6-83A8-F8A4C9B403D6}" srcOrd="0" destOrd="0" presId="urn:microsoft.com/office/officeart/2005/8/layout/hierarchy2"/>
    <dgm:cxn modelId="{398DA580-02F6-4D89-A861-1ED020FEA042}" type="presOf" srcId="{C509A03E-1099-4CA9-953C-44414BFA2CAB}" destId="{27BA7401-3EE7-4FC6-B76C-58F7986C2DE5}" srcOrd="0" destOrd="0" presId="urn:microsoft.com/office/officeart/2005/8/layout/hierarchy2"/>
    <dgm:cxn modelId="{4D2EF2D3-B779-4476-BCA3-23E9699700B5}" type="presOf" srcId="{D7CED3C7-E4BF-4F4B-95C0-C1ABEA647BBE}" destId="{C32D6FE1-B2B9-4106-891A-B24974D4DF31}" srcOrd="0" destOrd="0" presId="urn:microsoft.com/office/officeart/2005/8/layout/hierarchy2"/>
    <dgm:cxn modelId="{CAFB0BA4-F32E-4E31-AF9D-8E2DADA3286E}" type="presOf" srcId="{BA38B73B-326D-4DAD-BE1F-645B4C564CD3}" destId="{86BB80C3-0232-48AD-B98D-17B2614F2CF6}" srcOrd="0" destOrd="0" presId="urn:microsoft.com/office/officeart/2005/8/layout/hierarchy2"/>
    <dgm:cxn modelId="{EF16BF47-4957-480F-AA8E-3BBFB001A4BD}" type="presOf" srcId="{FA5B3FD3-D306-4624-B1F2-0C4AC23ABEEA}" destId="{DFAD0731-99C2-4CE2-860C-760FE8E7E3FF}" srcOrd="1" destOrd="0" presId="urn:microsoft.com/office/officeart/2005/8/layout/hierarchy2"/>
    <dgm:cxn modelId="{FC195BD8-9DA7-482E-A305-FB55A335EF47}" srcId="{11EBF591-8B5E-456A-A0EA-26DAE2F06D8E}" destId="{89C8C594-7BAD-48EB-9DA7-CAB3A5810042}" srcOrd="0" destOrd="0" parTransId="{7835A945-5C8F-4F92-920A-146727E7E366}" sibTransId="{A4276C6E-7EC2-4D03-9C72-0CBA6EDF782E}"/>
    <dgm:cxn modelId="{B86FCB71-1981-445F-B9D3-90E642DDE810}" type="presOf" srcId="{89C8C594-7BAD-48EB-9DA7-CAB3A5810042}" destId="{FA255555-372D-4E0F-8FFA-B2C61FA6690F}" srcOrd="0" destOrd="0" presId="urn:microsoft.com/office/officeart/2005/8/layout/hierarchy2"/>
    <dgm:cxn modelId="{FC10384A-EE44-4220-9DB1-ED06F7960225}" type="presOf" srcId="{BA38B73B-326D-4DAD-BE1F-645B4C564CD3}" destId="{22032A76-F489-4AB0-A4AB-630879689D6D}" srcOrd="1" destOrd="0" presId="urn:microsoft.com/office/officeart/2005/8/layout/hierarchy2"/>
    <dgm:cxn modelId="{9BECD892-4D31-4049-A4C4-D9A0C89E0A2D}" type="presOf" srcId="{19609550-52EE-4E59-A909-DB57B9011914}" destId="{D95B52A8-E281-4E36-831B-4ECA7EFCFFEC}" srcOrd="0" destOrd="0" presId="urn:microsoft.com/office/officeart/2005/8/layout/hierarchy2"/>
    <dgm:cxn modelId="{07C3039B-9A07-4A15-AE53-C53CD9320DB1}" type="presOf" srcId="{2B6825DB-F20D-48E8-96FB-5213FAB84798}" destId="{6DF0616C-D83A-4DCB-95AF-99CB35C34F4D}" srcOrd="0" destOrd="0" presId="urn:microsoft.com/office/officeart/2005/8/layout/hierarchy2"/>
    <dgm:cxn modelId="{356ED6D2-A96B-45A7-AA17-BD72FA451133}" type="presOf" srcId="{AC5BBB94-16AC-475A-B7D4-A20CBE31AA2C}" destId="{C9729B16-9CFA-4199-BDF9-B1B86DD7211E}" srcOrd="0" destOrd="0" presId="urn:microsoft.com/office/officeart/2005/8/layout/hierarchy2"/>
    <dgm:cxn modelId="{6BBF33DA-C26C-43FE-8043-A1978B3C7D26}" type="presOf" srcId="{A52BF64B-83D1-4906-8488-E4F57C0A6CE3}" destId="{B7E49B45-74BE-4CAB-9100-CEDF5DB1DB66}" srcOrd="1" destOrd="0" presId="urn:microsoft.com/office/officeart/2005/8/layout/hierarchy2"/>
    <dgm:cxn modelId="{177C26C1-7E02-48B6-9B25-CB79294C0DC5}" type="presOf" srcId="{9FACBDD1-A644-4758-BD22-1EE8602F6E74}" destId="{435C06B6-C531-4167-B0DF-B490DB615E89}" srcOrd="0" destOrd="0" presId="urn:microsoft.com/office/officeart/2005/8/layout/hierarchy2"/>
    <dgm:cxn modelId="{9E6A290E-B0CB-42BB-AD74-676962A99BB0}" type="presOf" srcId="{B00FF2E8-D52A-44F9-9D41-2BED15969FB8}" destId="{0D4BEB64-67EC-4F64-876B-52FC45C2001E}" srcOrd="0" destOrd="0" presId="urn:microsoft.com/office/officeart/2005/8/layout/hierarchy2"/>
    <dgm:cxn modelId="{604A2382-054F-4882-A4DC-F8FCA9DDCA02}" type="presOf" srcId="{7835A945-5C8F-4F92-920A-146727E7E366}" destId="{6D8C6975-ED38-4BB5-835A-09DB3E8EF957}" srcOrd="0" destOrd="0" presId="urn:microsoft.com/office/officeart/2005/8/layout/hierarchy2"/>
    <dgm:cxn modelId="{32D93D87-03E3-41E1-A927-F510F4877EC2}" type="presOf" srcId="{AB0DAD0C-A004-475E-B42B-D9BA86C8BAEE}" destId="{7D1F068E-A20D-431A-97E4-085677ECB967}" srcOrd="0" destOrd="0" presId="urn:microsoft.com/office/officeart/2005/8/layout/hierarchy2"/>
    <dgm:cxn modelId="{533A3C04-431F-4F02-93F2-4DF13E4754F9}" type="presOf" srcId="{C5878785-4906-4C72-A3FC-9088886C55EE}" destId="{594A4AB8-D83E-4C57-B55B-74DCEFDCDB47}" srcOrd="0" destOrd="0" presId="urn:microsoft.com/office/officeart/2005/8/layout/hierarchy2"/>
    <dgm:cxn modelId="{7D8F99E6-0B32-44C5-BC05-EC64BEB56B1F}" type="presOf" srcId="{CD9FF6E6-56A1-4D3D-97BB-D13078CD140D}" destId="{197CDA46-4009-4984-A6CC-97F7A54D3209}" srcOrd="0" destOrd="0" presId="urn:microsoft.com/office/officeart/2005/8/layout/hierarchy2"/>
    <dgm:cxn modelId="{8EF61DC1-47A4-4722-9BEA-DC8973925569}" srcId="{AC5BBB94-16AC-475A-B7D4-A20CBE31AA2C}" destId="{B00FF2E8-D52A-44F9-9D41-2BED15969FB8}" srcOrd="0" destOrd="0" parTransId="{B1322772-680B-4F28-8BAB-28341757C30B}" sibTransId="{207FFB4D-1E10-493C-B66C-AA83D78446B2}"/>
    <dgm:cxn modelId="{0573E740-2EBD-4D1B-993D-7401A910F16C}" srcId="{AC5BBB94-16AC-475A-B7D4-A20CBE31AA2C}" destId="{11EBF591-8B5E-456A-A0EA-26DAE2F06D8E}" srcOrd="1" destOrd="0" parTransId="{C5878785-4906-4C72-A3FC-9088886C55EE}" sibTransId="{E97197B2-D5B8-4D15-BAD2-16AEAE325D94}"/>
    <dgm:cxn modelId="{BEFBE1CB-81DD-479F-A7D7-D13ED388F2E2}" type="presOf" srcId="{D752337E-3EF6-4E8B-A1B6-2CC0E5166114}" destId="{4A1691F6-38E7-4A31-831E-DC888B3AE71D}" srcOrd="0" destOrd="0" presId="urn:microsoft.com/office/officeart/2005/8/layout/hierarchy2"/>
    <dgm:cxn modelId="{87927894-98E2-4C79-9C37-9F2429748596}" srcId="{D767A614-58D0-4026-9CCD-D4E052BB8B6E}" destId="{4E44BE8A-4DCC-405C-A806-88459738D349}" srcOrd="1" destOrd="0" parTransId="{2B6825DB-F20D-48E8-96FB-5213FAB84798}" sibTransId="{DB36B204-2986-4E5A-920A-515349290ADF}"/>
    <dgm:cxn modelId="{0F0E4FE7-F2BB-4791-B745-755CAF25BA19}" type="presParOf" srcId="{04CF1B6C-4F5B-4C80-BFAB-7BB671C97321}" destId="{1511A192-640E-4D58-9834-E7A998A634D9}" srcOrd="0" destOrd="0" presId="urn:microsoft.com/office/officeart/2005/8/layout/hierarchy2"/>
    <dgm:cxn modelId="{46E1AE04-C013-45D5-9EA5-4B90F9CFDBB0}" type="presParOf" srcId="{1511A192-640E-4D58-9834-E7A998A634D9}" destId="{FD2C9582-7D1E-4FD7-B4B0-AB7332D6B25B}" srcOrd="0" destOrd="0" presId="urn:microsoft.com/office/officeart/2005/8/layout/hierarchy2"/>
    <dgm:cxn modelId="{85DE6D29-9199-4CA0-A06E-33988DDAA0DB}" type="presParOf" srcId="{1511A192-640E-4D58-9834-E7A998A634D9}" destId="{09D9D86D-1939-4DB5-B4E3-A22182569579}" srcOrd="1" destOrd="0" presId="urn:microsoft.com/office/officeart/2005/8/layout/hierarchy2"/>
    <dgm:cxn modelId="{2DC96352-9445-44BC-BB4A-D4075DC781C7}" type="presParOf" srcId="{09D9D86D-1939-4DB5-B4E3-A22182569579}" destId="{B089E8DC-D84D-4F5B-917F-3D9DE2DFA798}" srcOrd="0" destOrd="0" presId="urn:microsoft.com/office/officeart/2005/8/layout/hierarchy2"/>
    <dgm:cxn modelId="{591F5BBB-4D79-4C0E-9B1E-D7857C68380B}" type="presParOf" srcId="{B089E8DC-D84D-4F5B-917F-3D9DE2DFA798}" destId="{DFAD0731-99C2-4CE2-860C-760FE8E7E3FF}" srcOrd="0" destOrd="0" presId="urn:microsoft.com/office/officeart/2005/8/layout/hierarchy2"/>
    <dgm:cxn modelId="{C5B67B25-27AF-440E-A725-3C7D5A425B99}" type="presParOf" srcId="{09D9D86D-1939-4DB5-B4E3-A22182569579}" destId="{924D7163-6DC0-47D6-A3D3-7027C0CFAC86}" srcOrd="1" destOrd="0" presId="urn:microsoft.com/office/officeart/2005/8/layout/hierarchy2"/>
    <dgm:cxn modelId="{951D88E8-F4DB-4298-B4BD-8EE5DB603ADB}" type="presParOf" srcId="{924D7163-6DC0-47D6-A3D3-7027C0CFAC86}" destId="{C32D6FE1-B2B9-4106-891A-B24974D4DF31}" srcOrd="0" destOrd="0" presId="urn:microsoft.com/office/officeart/2005/8/layout/hierarchy2"/>
    <dgm:cxn modelId="{E9A04EFD-91F6-4D2A-98A8-A9436345FB9C}" type="presParOf" srcId="{924D7163-6DC0-47D6-A3D3-7027C0CFAC86}" destId="{22BFF327-2510-469A-911D-157DBDB384E3}" srcOrd="1" destOrd="0" presId="urn:microsoft.com/office/officeart/2005/8/layout/hierarchy2"/>
    <dgm:cxn modelId="{2143BB2F-F0FB-4FE2-BAAE-C996CC07FEC0}" type="presParOf" srcId="{22BFF327-2510-469A-911D-157DBDB384E3}" destId="{7D602955-CD87-404C-8D8D-5899AA1A4AAA}" srcOrd="0" destOrd="0" presId="urn:microsoft.com/office/officeart/2005/8/layout/hierarchy2"/>
    <dgm:cxn modelId="{B5B29212-81B2-43C0-8607-17B60A292447}" type="presParOf" srcId="{7D602955-CD87-404C-8D8D-5899AA1A4AAA}" destId="{A7FFE5EF-29F8-4950-B255-CA9B17CCC118}" srcOrd="0" destOrd="0" presId="urn:microsoft.com/office/officeart/2005/8/layout/hierarchy2"/>
    <dgm:cxn modelId="{D3B6E39E-7335-4E4E-B67E-59FA9021275E}" type="presParOf" srcId="{22BFF327-2510-469A-911D-157DBDB384E3}" destId="{329414C5-ABE6-4E3A-B860-457F5C51F7BE}" srcOrd="1" destOrd="0" presId="urn:microsoft.com/office/officeart/2005/8/layout/hierarchy2"/>
    <dgm:cxn modelId="{0A4AC670-DDAD-43FF-BD8A-854543F5B486}" type="presParOf" srcId="{329414C5-ABE6-4E3A-B860-457F5C51F7BE}" destId="{82E0D475-2E65-48F9-B231-CFE0FC44137E}" srcOrd="0" destOrd="0" presId="urn:microsoft.com/office/officeart/2005/8/layout/hierarchy2"/>
    <dgm:cxn modelId="{29888915-21DE-4F40-B9D7-07326C940B4C}" type="presParOf" srcId="{329414C5-ABE6-4E3A-B860-457F5C51F7BE}" destId="{37085003-4A94-4DE7-B3C7-47DF16E1F0F7}" srcOrd="1" destOrd="0" presId="urn:microsoft.com/office/officeart/2005/8/layout/hierarchy2"/>
    <dgm:cxn modelId="{F14B1599-3445-4433-AEB2-33BD17D40DF8}" type="presParOf" srcId="{22BFF327-2510-469A-911D-157DBDB384E3}" destId="{27BA7401-3EE7-4FC6-B76C-58F7986C2DE5}" srcOrd="2" destOrd="0" presId="urn:microsoft.com/office/officeart/2005/8/layout/hierarchy2"/>
    <dgm:cxn modelId="{303B446C-9B3B-490D-8C1E-B779C9CBA2B4}" type="presParOf" srcId="{27BA7401-3EE7-4FC6-B76C-58F7986C2DE5}" destId="{4358988F-DEF5-488D-91E7-0BCE8C048D6B}" srcOrd="0" destOrd="0" presId="urn:microsoft.com/office/officeart/2005/8/layout/hierarchy2"/>
    <dgm:cxn modelId="{01C3EB98-708B-4971-BBAD-A8BE0D453D94}" type="presParOf" srcId="{22BFF327-2510-469A-911D-157DBDB384E3}" destId="{A4F9E73A-AB8E-4DB7-88CB-5BF35D7387CD}" srcOrd="3" destOrd="0" presId="urn:microsoft.com/office/officeart/2005/8/layout/hierarchy2"/>
    <dgm:cxn modelId="{CA6A22B9-8272-465F-833C-BD4E53A2EC40}" type="presParOf" srcId="{A4F9E73A-AB8E-4DB7-88CB-5BF35D7387CD}" destId="{435C06B6-C531-4167-B0DF-B490DB615E89}" srcOrd="0" destOrd="0" presId="urn:microsoft.com/office/officeart/2005/8/layout/hierarchy2"/>
    <dgm:cxn modelId="{B241FD94-501E-47E5-BD94-9892A8F40371}" type="presParOf" srcId="{A4F9E73A-AB8E-4DB7-88CB-5BF35D7387CD}" destId="{FE8737BA-31F0-4639-A5B4-FCEA8F4B9871}" srcOrd="1" destOrd="0" presId="urn:microsoft.com/office/officeart/2005/8/layout/hierarchy2"/>
    <dgm:cxn modelId="{0A74DE3E-1E96-4C20-9631-B015DF5561B4}" type="presParOf" srcId="{22BFF327-2510-469A-911D-157DBDB384E3}" destId="{D95B52A8-E281-4E36-831B-4ECA7EFCFFEC}" srcOrd="4" destOrd="0" presId="urn:microsoft.com/office/officeart/2005/8/layout/hierarchy2"/>
    <dgm:cxn modelId="{5E199DFC-E18F-46AE-90A9-A0B1A42EB52E}" type="presParOf" srcId="{D95B52A8-E281-4E36-831B-4ECA7EFCFFEC}" destId="{A6F3731A-2192-4FF6-BF5F-4493D9822D95}" srcOrd="0" destOrd="0" presId="urn:microsoft.com/office/officeart/2005/8/layout/hierarchy2"/>
    <dgm:cxn modelId="{9974E12A-27D6-436A-96BF-74783789F34C}" type="presParOf" srcId="{22BFF327-2510-469A-911D-157DBDB384E3}" destId="{4C4B86E6-0061-48AC-B9B7-87360128F8D8}" srcOrd="5" destOrd="0" presId="urn:microsoft.com/office/officeart/2005/8/layout/hierarchy2"/>
    <dgm:cxn modelId="{C42A4298-C3F8-4361-B84E-DD15B4573F85}" type="presParOf" srcId="{4C4B86E6-0061-48AC-B9B7-87360128F8D8}" destId="{EC3F95C1-A585-4F21-B332-5313E1333B89}" srcOrd="0" destOrd="0" presId="urn:microsoft.com/office/officeart/2005/8/layout/hierarchy2"/>
    <dgm:cxn modelId="{01B3884D-C7EC-4085-9271-E5C7F8C08D85}" type="presParOf" srcId="{4C4B86E6-0061-48AC-B9B7-87360128F8D8}" destId="{D81F8CDE-C42E-4A55-B79E-0BB66C2BC592}" srcOrd="1" destOrd="0" presId="urn:microsoft.com/office/officeart/2005/8/layout/hierarchy2"/>
    <dgm:cxn modelId="{D944BF7F-A53E-4653-A4A1-2E8084A9A5E6}" type="presParOf" srcId="{D81F8CDE-C42E-4A55-B79E-0BB66C2BC592}" destId="{4A1691F6-38E7-4A31-831E-DC888B3AE71D}" srcOrd="0" destOrd="0" presId="urn:microsoft.com/office/officeart/2005/8/layout/hierarchy2"/>
    <dgm:cxn modelId="{8781408C-8865-4E94-808F-FC4699EBEA8B}" type="presParOf" srcId="{4A1691F6-38E7-4A31-831E-DC888B3AE71D}" destId="{0994AB93-D49D-40E4-8A2E-B897F799BF33}" srcOrd="0" destOrd="0" presId="urn:microsoft.com/office/officeart/2005/8/layout/hierarchy2"/>
    <dgm:cxn modelId="{C28B5617-521B-41D8-A9E4-1DAB8F6A2A5C}" type="presParOf" srcId="{D81F8CDE-C42E-4A55-B79E-0BB66C2BC592}" destId="{D28DF3DD-5A0E-44F7-8D7D-72C15AAD1C73}" srcOrd="1" destOrd="0" presId="urn:microsoft.com/office/officeart/2005/8/layout/hierarchy2"/>
    <dgm:cxn modelId="{4828D2A2-4BB5-434F-971E-8E3BF637F5D3}" type="presParOf" srcId="{D28DF3DD-5A0E-44F7-8D7D-72C15AAD1C73}" destId="{197CDA46-4009-4984-A6CC-97F7A54D3209}" srcOrd="0" destOrd="0" presId="urn:microsoft.com/office/officeart/2005/8/layout/hierarchy2"/>
    <dgm:cxn modelId="{92013A8E-D265-42AA-821C-5E4CAF819C55}" type="presParOf" srcId="{D28DF3DD-5A0E-44F7-8D7D-72C15AAD1C73}" destId="{F1585E27-4EC4-4F57-9CB9-6A5797E2A844}" srcOrd="1" destOrd="0" presId="urn:microsoft.com/office/officeart/2005/8/layout/hierarchy2"/>
    <dgm:cxn modelId="{F4385098-B6C4-407F-93C6-7B9A0347F60A}" type="presParOf" srcId="{D81F8CDE-C42E-4A55-B79E-0BB66C2BC592}" destId="{6DF0616C-D83A-4DCB-95AF-99CB35C34F4D}" srcOrd="2" destOrd="0" presId="urn:microsoft.com/office/officeart/2005/8/layout/hierarchy2"/>
    <dgm:cxn modelId="{D9216A6C-9792-4395-9DD1-E4180C4D4BA6}" type="presParOf" srcId="{6DF0616C-D83A-4DCB-95AF-99CB35C34F4D}" destId="{248B1E2D-0837-47FD-90B7-AE0D6A73926A}" srcOrd="0" destOrd="0" presId="urn:microsoft.com/office/officeart/2005/8/layout/hierarchy2"/>
    <dgm:cxn modelId="{50693FAF-8A68-4536-89B5-202C89FD0447}" type="presParOf" srcId="{D81F8CDE-C42E-4A55-B79E-0BB66C2BC592}" destId="{B995E042-A155-4FB3-8DB9-E7F47824C812}" srcOrd="3" destOrd="0" presId="urn:microsoft.com/office/officeart/2005/8/layout/hierarchy2"/>
    <dgm:cxn modelId="{E7CF1CDB-C4E2-447E-B513-6698BC722997}" type="presParOf" srcId="{B995E042-A155-4FB3-8DB9-E7F47824C812}" destId="{FAF3E971-E926-40F3-9BD8-C582E6E6F117}" srcOrd="0" destOrd="0" presId="urn:microsoft.com/office/officeart/2005/8/layout/hierarchy2"/>
    <dgm:cxn modelId="{B12498CD-5907-4997-AF53-1B88186421EE}" type="presParOf" srcId="{B995E042-A155-4FB3-8DB9-E7F47824C812}" destId="{48E4F17F-7117-404A-B509-655FF6BC651D}" srcOrd="1" destOrd="0" presId="urn:microsoft.com/office/officeart/2005/8/layout/hierarchy2"/>
    <dgm:cxn modelId="{F20BFDDD-E172-48BB-ADAD-5F7754C35AB1}" type="presParOf" srcId="{09D9D86D-1939-4DB5-B4E3-A22182569579}" destId="{1767B5D4-9B47-4692-874E-19595156808C}" srcOrd="2" destOrd="0" presId="urn:microsoft.com/office/officeart/2005/8/layout/hierarchy2"/>
    <dgm:cxn modelId="{158E123D-885C-4CE0-8505-412E423D00BD}" type="presParOf" srcId="{1767B5D4-9B47-4692-874E-19595156808C}" destId="{280CF5C9-43C0-4BD6-BE00-33A85366637B}" srcOrd="0" destOrd="0" presId="urn:microsoft.com/office/officeart/2005/8/layout/hierarchy2"/>
    <dgm:cxn modelId="{865409D0-B47A-4428-AA99-6637BB26A745}" type="presParOf" srcId="{09D9D86D-1939-4DB5-B4E3-A22182569579}" destId="{A0F3FFDB-89B3-44E1-A34A-440593423BD9}" srcOrd="3" destOrd="0" presId="urn:microsoft.com/office/officeart/2005/8/layout/hierarchy2"/>
    <dgm:cxn modelId="{E0765D94-4E2C-477A-A087-89F01B5F3B1C}" type="presParOf" srcId="{A0F3FFDB-89B3-44E1-A34A-440593423BD9}" destId="{C9729B16-9CFA-4199-BDF9-B1B86DD7211E}" srcOrd="0" destOrd="0" presId="urn:microsoft.com/office/officeart/2005/8/layout/hierarchy2"/>
    <dgm:cxn modelId="{6E89A7D5-0586-4162-8A8F-27DD90950473}" type="presParOf" srcId="{A0F3FFDB-89B3-44E1-A34A-440593423BD9}" destId="{A623890D-0899-4B3F-9958-BB34FDC0AD74}" srcOrd="1" destOrd="0" presId="urn:microsoft.com/office/officeart/2005/8/layout/hierarchy2"/>
    <dgm:cxn modelId="{B685FA24-1423-49AC-9480-8FCBA511BBAA}" type="presParOf" srcId="{A623890D-0899-4B3F-9958-BB34FDC0AD74}" destId="{DAD352AC-F520-4F6E-AC48-71220C53D620}" srcOrd="0" destOrd="0" presId="urn:microsoft.com/office/officeart/2005/8/layout/hierarchy2"/>
    <dgm:cxn modelId="{E40182EA-AD71-4B2D-AB53-2249B999B551}" type="presParOf" srcId="{DAD352AC-F520-4F6E-AC48-71220C53D620}" destId="{C93AC3E3-75FF-4F8D-AD94-590B5D344641}" srcOrd="0" destOrd="0" presId="urn:microsoft.com/office/officeart/2005/8/layout/hierarchy2"/>
    <dgm:cxn modelId="{923EBA5B-70E7-4747-B805-6C0A7B45F23B}" type="presParOf" srcId="{A623890D-0899-4B3F-9958-BB34FDC0AD74}" destId="{E77CD7AE-B23E-407C-99A0-D45A64408F82}" srcOrd="1" destOrd="0" presId="urn:microsoft.com/office/officeart/2005/8/layout/hierarchy2"/>
    <dgm:cxn modelId="{C137C79C-E480-4C19-B3FD-5D11B7A1AE7C}" type="presParOf" srcId="{E77CD7AE-B23E-407C-99A0-D45A64408F82}" destId="{0D4BEB64-67EC-4F64-876B-52FC45C2001E}" srcOrd="0" destOrd="0" presId="urn:microsoft.com/office/officeart/2005/8/layout/hierarchy2"/>
    <dgm:cxn modelId="{EDD4B37F-F0D2-4F94-B1F3-8590F1214798}" type="presParOf" srcId="{E77CD7AE-B23E-407C-99A0-D45A64408F82}" destId="{EAC06EB6-F7E0-4971-83AC-92ABE520FCDC}" srcOrd="1" destOrd="0" presId="urn:microsoft.com/office/officeart/2005/8/layout/hierarchy2"/>
    <dgm:cxn modelId="{7C577E69-CAC4-4AD8-9731-A9E1AC9FC557}" type="presParOf" srcId="{A623890D-0899-4B3F-9958-BB34FDC0AD74}" destId="{594A4AB8-D83E-4C57-B55B-74DCEFDCDB47}" srcOrd="2" destOrd="0" presId="urn:microsoft.com/office/officeart/2005/8/layout/hierarchy2"/>
    <dgm:cxn modelId="{DBAC5904-96F6-46DD-BC95-87D327548C45}" type="presParOf" srcId="{594A4AB8-D83E-4C57-B55B-74DCEFDCDB47}" destId="{E32740C9-2CD8-4619-B47C-90122D2C40F4}" srcOrd="0" destOrd="0" presId="urn:microsoft.com/office/officeart/2005/8/layout/hierarchy2"/>
    <dgm:cxn modelId="{E946186C-1C7F-4F2F-BFAD-E041A4278EF1}" type="presParOf" srcId="{A623890D-0899-4B3F-9958-BB34FDC0AD74}" destId="{A5C6D54E-3202-4520-8683-337680C1288D}" srcOrd="3" destOrd="0" presId="urn:microsoft.com/office/officeart/2005/8/layout/hierarchy2"/>
    <dgm:cxn modelId="{A586A02A-6F15-4EE9-B8F0-017506950B64}" type="presParOf" srcId="{A5C6D54E-3202-4520-8683-337680C1288D}" destId="{D2BCE4F5-22D2-4EC3-BDB5-7F3A1539F561}" srcOrd="0" destOrd="0" presId="urn:microsoft.com/office/officeart/2005/8/layout/hierarchy2"/>
    <dgm:cxn modelId="{E89C54FE-635E-40EB-8DE4-C4605977ACD7}" type="presParOf" srcId="{A5C6D54E-3202-4520-8683-337680C1288D}" destId="{E4EB1BB0-BAD3-4454-A4AE-32E122D660CB}" srcOrd="1" destOrd="0" presId="urn:microsoft.com/office/officeart/2005/8/layout/hierarchy2"/>
    <dgm:cxn modelId="{DE1BE2A0-D5B3-49A8-9B8F-AEE16B72D28A}" type="presParOf" srcId="{E4EB1BB0-BAD3-4454-A4AE-32E122D660CB}" destId="{6D8C6975-ED38-4BB5-835A-09DB3E8EF957}" srcOrd="0" destOrd="0" presId="urn:microsoft.com/office/officeart/2005/8/layout/hierarchy2"/>
    <dgm:cxn modelId="{5E2EC072-F565-4E2A-8482-A0F2FE2C47E5}" type="presParOf" srcId="{6D8C6975-ED38-4BB5-835A-09DB3E8EF957}" destId="{28670D11-14E0-475F-8DCA-4E9EA8738C69}" srcOrd="0" destOrd="0" presId="urn:microsoft.com/office/officeart/2005/8/layout/hierarchy2"/>
    <dgm:cxn modelId="{E0A0191A-07DD-496D-902E-63108C41923A}" type="presParOf" srcId="{E4EB1BB0-BAD3-4454-A4AE-32E122D660CB}" destId="{3D4A9C1E-99A5-4609-9A6C-D2C4F9773E2F}" srcOrd="1" destOrd="0" presId="urn:microsoft.com/office/officeart/2005/8/layout/hierarchy2"/>
    <dgm:cxn modelId="{8AD39B5D-C3FF-4DAF-BAE5-B126569F9BE5}" type="presParOf" srcId="{3D4A9C1E-99A5-4609-9A6C-D2C4F9773E2F}" destId="{FA255555-372D-4E0F-8FFA-B2C61FA6690F}" srcOrd="0" destOrd="0" presId="urn:microsoft.com/office/officeart/2005/8/layout/hierarchy2"/>
    <dgm:cxn modelId="{F605056A-B8D3-45E3-AA0D-9BBC9E91A4F4}" type="presParOf" srcId="{3D4A9C1E-99A5-4609-9A6C-D2C4F9773E2F}" destId="{C77B4129-3E4E-4477-B287-4098124C776A}" srcOrd="1" destOrd="0" presId="urn:microsoft.com/office/officeart/2005/8/layout/hierarchy2"/>
    <dgm:cxn modelId="{9A65F5B9-5171-4AD1-875A-E0284B70684A}" type="presParOf" srcId="{09D9D86D-1939-4DB5-B4E3-A22182569579}" destId="{5C083083-E1A4-42B6-83A8-F8A4C9B403D6}" srcOrd="4" destOrd="0" presId="urn:microsoft.com/office/officeart/2005/8/layout/hierarchy2"/>
    <dgm:cxn modelId="{84A7CEBB-2B86-466C-878F-70CF2D032C85}" type="presParOf" srcId="{5C083083-E1A4-42B6-83A8-F8A4C9B403D6}" destId="{B7E49B45-74BE-4CAB-9100-CEDF5DB1DB66}" srcOrd="0" destOrd="0" presId="urn:microsoft.com/office/officeart/2005/8/layout/hierarchy2"/>
    <dgm:cxn modelId="{7AA515A9-03FD-47E6-AA9D-560F4F274CAE}" type="presParOf" srcId="{09D9D86D-1939-4DB5-B4E3-A22182569579}" destId="{5E2BFC72-F493-4934-8082-EEA687286945}" srcOrd="5" destOrd="0" presId="urn:microsoft.com/office/officeart/2005/8/layout/hierarchy2"/>
    <dgm:cxn modelId="{C540E360-8C26-4B91-B3D8-CD80233AF0DC}" type="presParOf" srcId="{5E2BFC72-F493-4934-8082-EEA687286945}" destId="{FE47F827-6373-4EE5-94AE-79EAFCBFDC1E}" srcOrd="0" destOrd="0" presId="urn:microsoft.com/office/officeart/2005/8/layout/hierarchy2"/>
    <dgm:cxn modelId="{087AFA06-82F8-4D46-947E-32CEFF73B57A}" type="presParOf" srcId="{5E2BFC72-F493-4934-8082-EEA687286945}" destId="{C5567E7F-E25B-4F3B-B3B3-FF042C18845E}" srcOrd="1" destOrd="0" presId="urn:microsoft.com/office/officeart/2005/8/layout/hierarchy2"/>
    <dgm:cxn modelId="{0288F274-F5CE-458E-9C26-39F72BA6CB41}" type="presParOf" srcId="{04CF1B6C-4F5B-4C80-BFAB-7BB671C97321}" destId="{9B11CF75-D58E-4ACA-AA71-F7D4F6409FF8}" srcOrd="1" destOrd="0" presId="urn:microsoft.com/office/officeart/2005/8/layout/hierarchy2"/>
    <dgm:cxn modelId="{6DA0D2CB-C9EC-4D34-A405-54558567E2AB}" type="presParOf" srcId="{9B11CF75-D58E-4ACA-AA71-F7D4F6409FF8}" destId="{AA230A99-7F9B-4A19-B951-23BD78C3319E}" srcOrd="0" destOrd="0" presId="urn:microsoft.com/office/officeart/2005/8/layout/hierarchy2"/>
    <dgm:cxn modelId="{7BC34FDE-C9C1-4BE5-A7BE-F1C4D44B9DB7}" type="presParOf" srcId="{9B11CF75-D58E-4ACA-AA71-F7D4F6409FF8}" destId="{EF8496DF-B366-4620-B272-3FEF0804DD28}" srcOrd="1" destOrd="0" presId="urn:microsoft.com/office/officeart/2005/8/layout/hierarchy2"/>
    <dgm:cxn modelId="{41E54BC7-B7A9-4A2F-832C-747741F38487}" type="presParOf" srcId="{EF8496DF-B366-4620-B272-3FEF0804DD28}" destId="{86BB80C3-0232-48AD-B98D-17B2614F2CF6}" srcOrd="0" destOrd="0" presId="urn:microsoft.com/office/officeart/2005/8/layout/hierarchy2"/>
    <dgm:cxn modelId="{19E7D179-C9EC-4C59-B809-E88856C85756}" type="presParOf" srcId="{86BB80C3-0232-48AD-B98D-17B2614F2CF6}" destId="{22032A76-F489-4AB0-A4AB-630879689D6D}" srcOrd="0" destOrd="0" presId="urn:microsoft.com/office/officeart/2005/8/layout/hierarchy2"/>
    <dgm:cxn modelId="{86A5DB37-2EDE-4D7C-B22B-413EB8849A72}" type="presParOf" srcId="{EF8496DF-B366-4620-B272-3FEF0804DD28}" destId="{1219D060-77C8-49DD-AE65-603EBD61397D}" srcOrd="1" destOrd="0" presId="urn:microsoft.com/office/officeart/2005/8/layout/hierarchy2"/>
    <dgm:cxn modelId="{AC21FD6E-9DFF-4BA3-BD67-07DA3BFA8659}" type="presParOf" srcId="{1219D060-77C8-49DD-AE65-603EBD61397D}" destId="{730F70B9-3862-43DD-8B34-794E4EC98F49}" srcOrd="0" destOrd="0" presId="urn:microsoft.com/office/officeart/2005/8/layout/hierarchy2"/>
    <dgm:cxn modelId="{40CACF2D-F257-40D5-B06B-E116C16DB9E0}" type="presParOf" srcId="{1219D060-77C8-49DD-AE65-603EBD61397D}" destId="{231F0AEE-77C7-4E9E-BA3E-0FA30C1DF2FC}" srcOrd="1" destOrd="0" presId="urn:microsoft.com/office/officeart/2005/8/layout/hierarchy2"/>
    <dgm:cxn modelId="{FEEC1D5D-E6CC-4719-9E00-B6F9921BB871}" type="presParOf" srcId="{EF8496DF-B366-4620-B272-3FEF0804DD28}" destId="{7D1F068E-A20D-431A-97E4-085677ECB967}" srcOrd="2" destOrd="0" presId="urn:microsoft.com/office/officeart/2005/8/layout/hierarchy2"/>
    <dgm:cxn modelId="{FB819628-3FFE-489E-BF8E-435CF6BA003E}" type="presParOf" srcId="{7D1F068E-A20D-431A-97E4-085677ECB967}" destId="{9A40310D-16AC-4329-9530-4B5AE8FEE01E}" srcOrd="0" destOrd="0" presId="urn:microsoft.com/office/officeart/2005/8/layout/hierarchy2"/>
    <dgm:cxn modelId="{2E89252E-659E-4CB7-B7F0-FC5F382372DE}" type="presParOf" srcId="{EF8496DF-B366-4620-B272-3FEF0804DD28}" destId="{2BA6A929-88B2-48DF-B6B9-DE630AA5C28C}" srcOrd="3" destOrd="0" presId="urn:microsoft.com/office/officeart/2005/8/layout/hierarchy2"/>
    <dgm:cxn modelId="{77EC35D5-7698-4A4E-AC57-D50A2108AF58}" type="presParOf" srcId="{2BA6A929-88B2-48DF-B6B9-DE630AA5C28C}" destId="{E88CDA01-6462-4147-AC38-20D7114A4734}" srcOrd="0" destOrd="0" presId="urn:microsoft.com/office/officeart/2005/8/layout/hierarchy2"/>
    <dgm:cxn modelId="{F5984193-28EB-4D3E-B84A-0F4FD536DD46}" type="presParOf" srcId="{2BA6A929-88B2-48DF-B6B9-DE630AA5C28C}" destId="{05529236-126A-4A41-B644-098604C2E17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9F80BD-9A42-4B4C-8020-021EF0A1AC14}" type="doc">
      <dgm:prSet loTypeId="urn:microsoft.com/office/officeart/2005/8/layout/hierarchy2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fa-IR"/>
        </a:p>
      </dgm:t>
    </dgm:pt>
    <dgm:pt modelId="{12C8BB36-E13F-438C-A476-764A55D8CF8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چند نکته</a:t>
          </a:r>
          <a:endParaRPr lang="fa-IR" sz="1600">
            <a:cs typeface="B Koodak" pitchFamily="2" charset="-78"/>
          </a:endParaRPr>
        </a:p>
      </dgm:t>
    </dgm:pt>
    <dgm:pt modelId="{5897FA2F-994D-437F-B1C4-E3B1C4E94797}" type="parTrans" cxnId="{185AD69A-51E7-4C42-A026-0C92FB63F1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53ADDF-04AB-4078-990B-50742C73A9A3}" type="sibTrans" cxnId="{185AD69A-51E7-4C42-A026-0C92FB63F1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B065AF-65C1-4C23-AE16-492585424AE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کارهای اختیاری انسان در صورتی ارزشمند هستند که موجب قرب الهی شوند</a:t>
          </a:r>
          <a:endParaRPr lang="fa-IR" sz="1600">
            <a:cs typeface="B Koodak" pitchFamily="2" charset="-78"/>
          </a:endParaRPr>
        </a:p>
      </dgm:t>
    </dgm:pt>
    <dgm:pt modelId="{01170E95-A2CD-4E47-82A0-CCD5760326C7}" type="parTrans" cxnId="{5447F675-1230-4767-ACC2-A8A5B5B5055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F919DF-F369-485A-A1B2-A243C8AC8B71}" type="sibTrans" cxnId="{5447F675-1230-4767-ACC2-A8A5B5B5055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41A332-C909-4503-84B1-B7835FEA528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افعالی که موجب تکامل دیگران می شود در صوتی برای خود فرد موجب تکامل است که موثر در قرب الهی باشد</a:t>
          </a:r>
          <a:endParaRPr lang="fa-IR" sz="1600" dirty="0">
            <a:cs typeface="B Koodak" pitchFamily="2" charset="-78"/>
          </a:endParaRPr>
        </a:p>
      </dgm:t>
    </dgm:pt>
    <dgm:pt modelId="{2B41FD74-320E-472A-8DAE-1B9491F3BB50}" type="parTrans" cxnId="{D2F6092D-B60F-47A5-AA5A-3AFDF96FCB0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5EF842-5DA8-40D0-8F38-B88A57169705}" type="sibTrans" cxnId="{D2F6092D-B60F-47A5-AA5A-3AFDF96FCB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389358-C2B9-4CCA-A43C-D6E9CB2120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حسن فعلی بدون حسن فاعلی موثر در تکامل روح نیست زیرا</a:t>
          </a:r>
          <a:endParaRPr lang="fa-IR" sz="1600" dirty="0">
            <a:cs typeface="B Koodak" pitchFamily="2" charset="-78"/>
          </a:endParaRPr>
        </a:p>
      </dgm:t>
    </dgm:pt>
    <dgm:pt modelId="{95D738F6-FD4B-4E71-980C-506919C80D41}" type="parTrans" cxnId="{4D090CFA-0DC1-4F77-847E-5D7A472E34D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0ABDF3-061A-493A-ABDE-0F25C0B5C6D8}" type="sibTrans" cxnId="{4D090CFA-0DC1-4F77-847E-5D7A472E34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CCD02E-D7B6-4377-8715-B98DE7079E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افعال خارجی از طریق اراده با روح فاعل ارتباط می یابند </a:t>
          </a:r>
          <a:endParaRPr lang="fa-IR" sz="1600" dirty="0">
            <a:cs typeface="B Koodak" pitchFamily="2" charset="-78"/>
          </a:endParaRPr>
        </a:p>
      </dgm:t>
    </dgm:pt>
    <dgm:pt modelId="{1B1674E6-4F9D-4150-83F2-93452044E1DC}" type="parTrans" cxnId="{D937BB89-318A-46B2-A505-5EFC4FFE9AD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EC1CE1-656A-4DC6-B246-AB3D93A287EE}" type="sibTrans" cxnId="{D937BB89-318A-46B2-A505-5EFC4FFE9AD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E7873B-34A9-44D4-B419-E51C08ACD7C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اراده خود متوقف بر شوق و میل به غایت فعل است </a:t>
          </a:r>
          <a:endParaRPr lang="fa-IR" sz="1600">
            <a:cs typeface="B Koodak" pitchFamily="2" charset="-78"/>
          </a:endParaRPr>
        </a:p>
      </dgm:t>
    </dgm:pt>
    <dgm:pt modelId="{DA5E7E06-1506-4C79-8B23-A4D35C0225F6}" type="parTrans" cxnId="{353ED695-993C-4724-AC04-5782ED78EE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DE0F46-BF29-450E-8A71-BD69436D9ABF}" type="sibTrans" cxnId="{353ED695-993C-4724-AC04-5782ED78EE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AD37F9-7E7C-45EE-B9BC-E589AE924D6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غایت فعل در صورتی که قرب الهی نباشد کار ارادی را ضد ارزش می کند</a:t>
          </a:r>
          <a:endParaRPr lang="fa-IR" sz="1600">
            <a:cs typeface="B Koodak" pitchFamily="2" charset="-78"/>
          </a:endParaRPr>
        </a:p>
      </dgm:t>
    </dgm:pt>
    <dgm:pt modelId="{5F2071C8-A699-4624-8B3E-7DE78F625B71}" type="parTrans" cxnId="{55607A06-128F-4B84-9829-6D30003012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82DAB2-2C25-4E03-9C59-F3EA81B0240B}" type="sibTrans" cxnId="{55607A06-128F-4B84-9829-6D30003012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3DCF6B-15F4-49F0-96AD-4B599551E51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همین دلیل است که بزرگترین خدمات اجتماعی اگر از روی ریا باشد مقبول نیست</a:t>
          </a:r>
          <a:endParaRPr lang="fa-IR" sz="1600" dirty="0">
            <a:cs typeface="B Koodak" pitchFamily="2" charset="-78"/>
          </a:endParaRPr>
        </a:p>
      </dgm:t>
    </dgm:pt>
    <dgm:pt modelId="{E77F985D-F787-48DF-95DC-D26DB1C898D5}" type="parTrans" cxnId="{789875DF-BD60-4079-90E6-38ADA20548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05FFDA-5C2A-4EC8-8F63-58DC2259C83D}" type="sibTrans" cxnId="{789875DF-BD60-4079-90E6-38ADA20548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259EE0-B6E7-49FD-9BFF-68FE4B036CE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الَّذِينَ يُنفِقُونَ أَمْوَالَهُمْ رِئَاءَ النَّاسِ وَ لَا يُؤْمِنُونَ بِاللَّهِ وَ لَا بِالْيَوْمِ الاَْخِرِ (نساء / 38)</a:t>
          </a:r>
          <a:endParaRPr lang="fa-IR" sz="1600" dirty="0">
            <a:cs typeface="B Koodak" pitchFamily="2" charset="-78"/>
          </a:endParaRPr>
        </a:p>
      </dgm:t>
    </dgm:pt>
    <dgm:pt modelId="{D74B6A8B-6E04-4446-8019-0416BAF0FA52}" type="parTrans" cxnId="{46C672A8-A455-44E7-B1B7-6EA0C831721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3A8462-DE86-4DF9-8AA6-339261F7FD3C}" type="sibTrans" cxnId="{46C672A8-A455-44E7-B1B7-6EA0C83172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37E6C0-6E1E-488C-88BD-143CA4BB924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قرآن کریم نیز تاثیر اعمال صالحه  در سعات اخروی مشروط به دو چیز است</a:t>
          </a:r>
          <a:endParaRPr lang="fa-IR" sz="1600" dirty="0">
            <a:cs typeface="B Koodak" pitchFamily="2" charset="-78"/>
          </a:endParaRPr>
        </a:p>
      </dgm:t>
    </dgm:pt>
    <dgm:pt modelId="{788B0F6C-B95A-4044-A4B3-ECD182A19C01}" type="parTrans" cxnId="{7BCCAF52-36DC-4525-9CB7-DC96A4B085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E933AF-10DE-46B1-AD79-599E367CC362}" type="sibTrans" cxnId="{7BCCAF52-36DC-4525-9CB7-DC96A4B085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4FB903-4D3E-4C9E-B668-01C15F7282F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ایمان</a:t>
          </a:r>
          <a:endParaRPr lang="fa-IR" sz="1600">
            <a:cs typeface="B Koodak" pitchFamily="2" charset="-78"/>
          </a:endParaRPr>
        </a:p>
      </dgm:t>
    </dgm:pt>
    <dgm:pt modelId="{85D63B20-6723-466A-BED4-D1C59FF22607}" type="parTrans" cxnId="{51C61D1A-A7F2-49E2-988E-CDE101DB39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3FA865-237C-4A72-A77A-DC272A653974}" type="sibTrans" cxnId="{51C61D1A-A7F2-49E2-988E-CDE101DB39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D6DF55-61B1-4A91-B0A5-BD07AFBB957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فَمَن يَعْمَلْ مِنَ الصَّالِحَاتِ وَ هُوَ مُؤْمِنٌ فَلَا كُفْرَانَ لِسَعْيِهِ وَ إِنَّا لَهُ كَتِبُونَ (انبیاء / 94)</a:t>
          </a:r>
          <a:endParaRPr lang="fa-IR" sz="1600">
            <a:cs typeface="B Koodak" pitchFamily="2" charset="-78"/>
          </a:endParaRPr>
        </a:p>
      </dgm:t>
    </dgm:pt>
    <dgm:pt modelId="{C1BCB9B8-7B4F-4E0C-814D-3CB3F00DBF83}" type="parTrans" cxnId="{7A04CF94-0818-461B-851A-D0EEA10AA7F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354034-CAF6-4951-A982-225EF0CFC7FA}" type="sibTrans" cxnId="{7A04CF94-0818-461B-851A-D0EEA10AA7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46A5F4-95D0-4A3B-BC83-07379D78619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قصد قربت</a:t>
          </a:r>
          <a:endParaRPr lang="fa-IR" sz="1600">
            <a:cs typeface="B Koodak" pitchFamily="2" charset="-78"/>
          </a:endParaRPr>
        </a:p>
      </dgm:t>
    </dgm:pt>
    <dgm:pt modelId="{E551817E-6FC7-4386-AB22-79F5C263CD9F}" type="parTrans" cxnId="{4FBCCB59-E714-4505-A888-96283021BB3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895E16-9BF6-4F9C-B2CD-19437DB86E8F}" type="sibTrans" cxnId="{4FBCCB59-E714-4505-A888-96283021BB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A3FEC7-4D8F-4C40-BD79-CA05030E4F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لَّا خَيرَْ فىِ كَثِيرٍ مِّن نَّجْوَئهُمْ إِلَّا مَنْ أَمَرَ بِصَدَقَةٍ أَوْ مَعْرُوفٍ أَوْ إِصْلَحِ  بَينْ‏َ النَّاسِ  وَ مَن يَفْعَلْ ذَالِكَ ابْتِغَاءَ مَرْضَاتِ اللَّهِ فَسَوْفَ نُؤْتِيهِ أَجْرًا عَظِيمًا (نساء / 114)</a:t>
          </a:r>
          <a:endParaRPr lang="fa-IR" sz="1600" dirty="0">
            <a:cs typeface="B Koodak" pitchFamily="2" charset="-78"/>
          </a:endParaRPr>
        </a:p>
      </dgm:t>
    </dgm:pt>
    <dgm:pt modelId="{297BB5A8-0F0D-45C8-8A72-17A46417C6DF}" type="parTrans" cxnId="{8D47C1DC-1B5E-41DE-BC06-3DC11EBF60C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F93863-7314-4F92-BE0C-D1E4A3928399}" type="sibTrans" cxnId="{8D47C1DC-1B5E-41DE-BC06-3DC11EBF60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A31550-1208-4E2C-92C8-47222F033CB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8970B93B-401A-41AA-AA25-9082708208DA}" type="parTrans" cxnId="{85BAA046-FC61-4EB1-A740-F4D366386865}">
      <dgm:prSet/>
      <dgm:spPr/>
      <dgm:t>
        <a:bodyPr/>
        <a:lstStyle/>
        <a:p>
          <a:pPr rtl="1"/>
          <a:endParaRPr lang="fa-IR"/>
        </a:p>
      </dgm:t>
    </dgm:pt>
    <dgm:pt modelId="{75F81A02-FAEE-4E04-A16C-D395D481BA10}" type="sibTrans" cxnId="{85BAA046-FC61-4EB1-A740-F4D366386865}">
      <dgm:prSet/>
      <dgm:spPr/>
      <dgm:t>
        <a:bodyPr/>
        <a:lstStyle/>
        <a:p>
          <a:pPr rtl="1"/>
          <a:endParaRPr lang="fa-IR"/>
        </a:p>
      </dgm:t>
    </dgm:pt>
    <dgm:pt modelId="{99344D29-39AA-4BEA-9A14-0070E3C4114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کار خیر منحصر در خدمت کردن به دیگران نیست</a:t>
          </a:r>
          <a:endParaRPr lang="fa-IR" sz="1600" dirty="0">
            <a:cs typeface="B Koodak" pitchFamily="2" charset="-78"/>
          </a:endParaRPr>
        </a:p>
      </dgm:t>
    </dgm:pt>
    <dgm:pt modelId="{5B792F17-9404-48BA-B145-F917AAF91449}" type="parTrans" cxnId="{BB1313E3-BCC5-4860-A07D-8F31AD257101}">
      <dgm:prSet/>
      <dgm:spPr/>
      <dgm:t>
        <a:bodyPr/>
        <a:lstStyle/>
        <a:p>
          <a:pPr rtl="1"/>
          <a:endParaRPr lang="fa-IR"/>
        </a:p>
      </dgm:t>
    </dgm:pt>
    <dgm:pt modelId="{620D6A03-4FE3-4C15-A03E-1B61BE02BA9A}" type="sibTrans" cxnId="{BB1313E3-BCC5-4860-A07D-8F31AD257101}">
      <dgm:prSet/>
      <dgm:spPr/>
      <dgm:t>
        <a:bodyPr/>
        <a:lstStyle/>
        <a:p>
          <a:pPr rtl="1"/>
          <a:endParaRPr lang="fa-IR"/>
        </a:p>
      </dgm:t>
    </dgm:pt>
    <dgm:pt modelId="{E0143AFB-692F-4268-879D-6B29ABA7798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خدمت به دیگران مانند سایر </a:t>
          </a:r>
          <a:r>
            <a:rPr lang="fa-IR" sz="1600" smtClean="0">
              <a:cs typeface="B Koodak" pitchFamily="2" charset="-78"/>
            </a:rPr>
            <a:t>اعمال  تنها در </a:t>
          </a:r>
          <a:r>
            <a:rPr lang="fa-IR" sz="1600" dirty="0" smtClean="0">
              <a:cs typeface="B Koodak" pitchFamily="2" charset="-78"/>
            </a:rPr>
            <a:t>صورتی که از انگیزه الهی سرچشمه گیرد موثر در سعادت ابدی است</a:t>
          </a:r>
          <a:endParaRPr lang="fa-IR" sz="1600" dirty="0">
            <a:cs typeface="B Koodak" pitchFamily="2" charset="-78"/>
          </a:endParaRPr>
        </a:p>
      </dgm:t>
    </dgm:pt>
    <dgm:pt modelId="{FFED02B4-B2C1-49D0-82D7-6BD709A238E0}" type="parTrans" cxnId="{C31280F9-AEB0-483D-A023-1905882ABC92}">
      <dgm:prSet/>
      <dgm:spPr/>
      <dgm:t>
        <a:bodyPr/>
        <a:lstStyle/>
        <a:p>
          <a:pPr rtl="1"/>
          <a:endParaRPr lang="fa-IR"/>
        </a:p>
      </dgm:t>
    </dgm:pt>
    <dgm:pt modelId="{2E757855-7624-429F-B9F2-B690659EC9F1}" type="sibTrans" cxnId="{C31280F9-AEB0-483D-A023-1905882ABC92}">
      <dgm:prSet/>
      <dgm:spPr/>
      <dgm:t>
        <a:bodyPr/>
        <a:lstStyle/>
        <a:p>
          <a:pPr rtl="1"/>
          <a:endParaRPr lang="fa-IR"/>
        </a:p>
      </dgm:t>
    </dgm:pt>
    <dgm:pt modelId="{16EB3DAF-6436-4477-A0CE-52D3C6FDAFE4}" type="pres">
      <dgm:prSet presAssocID="{C49F80BD-9A42-4B4C-8020-021EF0A1AC1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F9150AE-F8A0-4E2A-A1FD-A8790AE2E31F}" type="pres">
      <dgm:prSet presAssocID="{12C8BB36-E13F-438C-A476-764A55D8CF89}" presName="root1" presStyleCnt="0"/>
      <dgm:spPr/>
    </dgm:pt>
    <dgm:pt modelId="{88EA795B-AF9B-4DBE-A2CA-CF0E7F9C1B08}" type="pres">
      <dgm:prSet presAssocID="{12C8BB36-E13F-438C-A476-764A55D8CF89}" presName="LevelOneTextNode" presStyleLbl="node0" presStyleIdx="0" presStyleCnt="1" custScaleX="57569">
        <dgm:presLayoutVars>
          <dgm:chPref val="3"/>
        </dgm:presLayoutVars>
      </dgm:prSet>
      <dgm:spPr/>
    </dgm:pt>
    <dgm:pt modelId="{24760A56-9CF6-4A84-8DA7-78024E8EF350}" type="pres">
      <dgm:prSet presAssocID="{12C8BB36-E13F-438C-A476-764A55D8CF89}" presName="level2hierChild" presStyleCnt="0"/>
      <dgm:spPr/>
    </dgm:pt>
    <dgm:pt modelId="{F845AE45-A824-4DD3-87A9-C3F345288379}" type="pres">
      <dgm:prSet presAssocID="{01170E95-A2CD-4E47-82A0-CCD5760326C7}" presName="conn2-1" presStyleLbl="parChTrans1D2" presStyleIdx="0" presStyleCnt="6"/>
      <dgm:spPr/>
    </dgm:pt>
    <dgm:pt modelId="{5F8AA9F3-FDDF-4884-B50F-7FFE5B9F439C}" type="pres">
      <dgm:prSet presAssocID="{01170E95-A2CD-4E47-82A0-CCD5760326C7}" presName="connTx" presStyleLbl="parChTrans1D2" presStyleIdx="0" presStyleCnt="6"/>
      <dgm:spPr/>
    </dgm:pt>
    <dgm:pt modelId="{30CD3B5D-43E5-4219-9535-806225513DA9}" type="pres">
      <dgm:prSet presAssocID="{EAB065AF-65C1-4C23-AE16-492585424AEB}" presName="root2" presStyleCnt="0"/>
      <dgm:spPr/>
    </dgm:pt>
    <dgm:pt modelId="{2027D1B1-E30F-4C8A-A1F7-3995AF902ECB}" type="pres">
      <dgm:prSet presAssocID="{EAB065AF-65C1-4C23-AE16-492585424AEB}" presName="LevelTwoTextNode" presStyleLbl="node2" presStyleIdx="0" presStyleCnt="6" custScaleX="616970" custScaleY="82004">
        <dgm:presLayoutVars>
          <dgm:chPref val="3"/>
        </dgm:presLayoutVars>
      </dgm:prSet>
      <dgm:spPr/>
    </dgm:pt>
    <dgm:pt modelId="{4968EA08-C50B-443B-BE97-3B3724F2A07A}" type="pres">
      <dgm:prSet presAssocID="{EAB065AF-65C1-4C23-AE16-492585424AEB}" presName="level3hierChild" presStyleCnt="0"/>
      <dgm:spPr/>
    </dgm:pt>
    <dgm:pt modelId="{2FC6BE51-D5DB-46B8-9F76-F0951306B450}" type="pres">
      <dgm:prSet presAssocID="{2B41FD74-320E-472A-8DAE-1B9491F3BB50}" presName="conn2-1" presStyleLbl="parChTrans1D2" presStyleIdx="1" presStyleCnt="6"/>
      <dgm:spPr/>
    </dgm:pt>
    <dgm:pt modelId="{FAC84F2A-FBFE-4753-96BF-BC202C4CAF59}" type="pres">
      <dgm:prSet presAssocID="{2B41FD74-320E-472A-8DAE-1B9491F3BB50}" presName="connTx" presStyleLbl="parChTrans1D2" presStyleIdx="1" presStyleCnt="6"/>
      <dgm:spPr/>
    </dgm:pt>
    <dgm:pt modelId="{085E7687-E9C5-4D46-9878-3559DA841F49}" type="pres">
      <dgm:prSet presAssocID="{6341A332-C909-4503-84B1-B7835FEA5289}" presName="root2" presStyleCnt="0"/>
      <dgm:spPr/>
    </dgm:pt>
    <dgm:pt modelId="{00B5F96B-8673-44C3-94F9-407A78C741DB}" type="pres">
      <dgm:prSet presAssocID="{6341A332-C909-4503-84B1-B7835FEA5289}" presName="LevelTwoTextNode" presStyleLbl="node2" presStyleIdx="1" presStyleCnt="6" custScaleX="616970" custScaleY="820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A80029-A32C-43A1-9056-607CCC13309E}" type="pres">
      <dgm:prSet presAssocID="{6341A332-C909-4503-84B1-B7835FEA5289}" presName="level3hierChild" presStyleCnt="0"/>
      <dgm:spPr/>
    </dgm:pt>
    <dgm:pt modelId="{8F638A78-04E6-43E1-B1C3-CFFFE2D479A6}" type="pres">
      <dgm:prSet presAssocID="{95D738F6-FD4B-4E71-980C-506919C80D41}" presName="conn2-1" presStyleLbl="parChTrans1D2" presStyleIdx="2" presStyleCnt="6"/>
      <dgm:spPr/>
    </dgm:pt>
    <dgm:pt modelId="{2DC59E9D-9B54-4DC4-8A8D-8E4297061723}" type="pres">
      <dgm:prSet presAssocID="{95D738F6-FD4B-4E71-980C-506919C80D41}" presName="connTx" presStyleLbl="parChTrans1D2" presStyleIdx="2" presStyleCnt="6"/>
      <dgm:spPr/>
    </dgm:pt>
    <dgm:pt modelId="{02030FB0-EA7F-41CB-97F0-27BDC7E64CF2}" type="pres">
      <dgm:prSet presAssocID="{65389358-C2B9-4CCA-A43C-D6E9CB2120E8}" presName="root2" presStyleCnt="0"/>
      <dgm:spPr/>
    </dgm:pt>
    <dgm:pt modelId="{FB1DD063-DEC9-4ED8-8441-FD37D92971EC}" type="pres">
      <dgm:prSet presAssocID="{65389358-C2B9-4CCA-A43C-D6E9CB2120E8}" presName="LevelTwoTextNode" presStyleLbl="node2" presStyleIdx="2" presStyleCnt="6" custScaleX="126234" custScaleY="149162">
        <dgm:presLayoutVars>
          <dgm:chPref val="3"/>
        </dgm:presLayoutVars>
      </dgm:prSet>
      <dgm:spPr/>
    </dgm:pt>
    <dgm:pt modelId="{5B01EE7B-7706-44F7-975A-1DCB81C4E10B}" type="pres">
      <dgm:prSet presAssocID="{65389358-C2B9-4CCA-A43C-D6E9CB2120E8}" presName="level3hierChild" presStyleCnt="0"/>
      <dgm:spPr/>
    </dgm:pt>
    <dgm:pt modelId="{9AA5B3B8-EDC1-4B9A-99D9-6515DD7E712D}" type="pres">
      <dgm:prSet presAssocID="{1B1674E6-4F9D-4150-83F2-93452044E1DC}" presName="conn2-1" presStyleLbl="parChTrans1D3" presStyleIdx="0" presStyleCnt="8"/>
      <dgm:spPr/>
    </dgm:pt>
    <dgm:pt modelId="{35EBAA95-0181-4C98-9BE9-7FDF66C67D1D}" type="pres">
      <dgm:prSet presAssocID="{1B1674E6-4F9D-4150-83F2-93452044E1DC}" presName="connTx" presStyleLbl="parChTrans1D3" presStyleIdx="0" presStyleCnt="8"/>
      <dgm:spPr/>
    </dgm:pt>
    <dgm:pt modelId="{B68DAF70-831C-41BC-AF4A-180BDA377F9E}" type="pres">
      <dgm:prSet presAssocID="{DBCCD02E-D7B6-4377-8715-B98DE7079E99}" presName="root2" presStyleCnt="0"/>
      <dgm:spPr/>
    </dgm:pt>
    <dgm:pt modelId="{39B998C0-0EAD-4A3D-B37A-9427E8D22509}" type="pres">
      <dgm:prSet presAssocID="{DBCCD02E-D7B6-4377-8715-B98DE7079E99}" presName="LevelTwoTextNode" presStyleLbl="node3" presStyleIdx="0" presStyleCnt="8" custScaleX="404442" custScaleY="71864">
        <dgm:presLayoutVars>
          <dgm:chPref val="3"/>
        </dgm:presLayoutVars>
      </dgm:prSet>
      <dgm:spPr/>
    </dgm:pt>
    <dgm:pt modelId="{DA2285D2-9198-4378-B1F7-5B9142D47518}" type="pres">
      <dgm:prSet presAssocID="{DBCCD02E-D7B6-4377-8715-B98DE7079E99}" presName="level3hierChild" presStyleCnt="0"/>
      <dgm:spPr/>
    </dgm:pt>
    <dgm:pt modelId="{58DA8339-1A24-419B-9E3E-891C98744E7B}" type="pres">
      <dgm:prSet presAssocID="{DA5E7E06-1506-4C79-8B23-A4D35C0225F6}" presName="conn2-1" presStyleLbl="parChTrans1D3" presStyleIdx="1" presStyleCnt="8"/>
      <dgm:spPr/>
    </dgm:pt>
    <dgm:pt modelId="{EA63DA53-B347-4453-A2BA-D1C399F26EED}" type="pres">
      <dgm:prSet presAssocID="{DA5E7E06-1506-4C79-8B23-A4D35C0225F6}" presName="connTx" presStyleLbl="parChTrans1D3" presStyleIdx="1" presStyleCnt="8"/>
      <dgm:spPr/>
    </dgm:pt>
    <dgm:pt modelId="{D47E6516-55E6-4A3A-A445-6591C00105A3}" type="pres">
      <dgm:prSet presAssocID="{2DE7873B-34A9-44D4-B419-E51C08ACD7C1}" presName="root2" presStyleCnt="0"/>
      <dgm:spPr/>
    </dgm:pt>
    <dgm:pt modelId="{DF77980A-04E7-49FC-899B-0A18105BDED4}" type="pres">
      <dgm:prSet presAssocID="{2DE7873B-34A9-44D4-B419-E51C08ACD7C1}" presName="LevelTwoTextNode" presStyleLbl="node3" presStyleIdx="1" presStyleCnt="8" custScaleX="404442" custScaleY="71864">
        <dgm:presLayoutVars>
          <dgm:chPref val="3"/>
        </dgm:presLayoutVars>
      </dgm:prSet>
      <dgm:spPr/>
    </dgm:pt>
    <dgm:pt modelId="{AF652AFF-8D28-49B5-B3BD-A1D06A801601}" type="pres">
      <dgm:prSet presAssocID="{2DE7873B-34A9-44D4-B419-E51C08ACD7C1}" presName="level3hierChild" presStyleCnt="0"/>
      <dgm:spPr/>
    </dgm:pt>
    <dgm:pt modelId="{61E5BE40-A3D3-4A1E-BCCF-2B2CE87088D4}" type="pres">
      <dgm:prSet presAssocID="{5F2071C8-A699-4624-8B3E-7DE78F625B71}" presName="conn2-1" presStyleLbl="parChTrans1D3" presStyleIdx="2" presStyleCnt="8"/>
      <dgm:spPr/>
    </dgm:pt>
    <dgm:pt modelId="{5A215553-0FA7-470C-8707-5E6B46E2447A}" type="pres">
      <dgm:prSet presAssocID="{5F2071C8-A699-4624-8B3E-7DE78F625B71}" presName="connTx" presStyleLbl="parChTrans1D3" presStyleIdx="2" presStyleCnt="8"/>
      <dgm:spPr/>
    </dgm:pt>
    <dgm:pt modelId="{D396A1E3-8A56-4D8C-A285-99D73909D8C0}" type="pres">
      <dgm:prSet presAssocID="{09AD37F9-7E7C-45EE-B9BC-E589AE924D63}" presName="root2" presStyleCnt="0"/>
      <dgm:spPr/>
    </dgm:pt>
    <dgm:pt modelId="{454B83D7-7871-4AC4-9618-726816F92AAE}" type="pres">
      <dgm:prSet presAssocID="{09AD37F9-7E7C-45EE-B9BC-E589AE924D63}" presName="LevelTwoTextNode" presStyleLbl="node3" presStyleIdx="2" presStyleCnt="8" custScaleX="404442" custScaleY="71864">
        <dgm:presLayoutVars>
          <dgm:chPref val="3"/>
        </dgm:presLayoutVars>
      </dgm:prSet>
      <dgm:spPr/>
    </dgm:pt>
    <dgm:pt modelId="{0FE2B16D-A12E-4EF1-BDC9-880BA1345856}" type="pres">
      <dgm:prSet presAssocID="{09AD37F9-7E7C-45EE-B9BC-E589AE924D63}" presName="level3hierChild" presStyleCnt="0"/>
      <dgm:spPr/>
    </dgm:pt>
    <dgm:pt modelId="{0A313A57-8C2B-49C8-8866-BBA18F3D070B}" type="pres">
      <dgm:prSet presAssocID="{E77F985D-F787-48DF-95DC-D26DB1C898D5}" presName="conn2-1" presStyleLbl="parChTrans1D2" presStyleIdx="3" presStyleCnt="6"/>
      <dgm:spPr/>
    </dgm:pt>
    <dgm:pt modelId="{CF386C77-F9E7-4552-A4C3-4F4965D74F61}" type="pres">
      <dgm:prSet presAssocID="{E77F985D-F787-48DF-95DC-D26DB1C898D5}" presName="connTx" presStyleLbl="parChTrans1D2" presStyleIdx="3" presStyleCnt="6"/>
      <dgm:spPr/>
    </dgm:pt>
    <dgm:pt modelId="{43CFBAC7-A646-473A-83D3-9EF98B303A58}" type="pres">
      <dgm:prSet presAssocID="{973DCF6B-15F4-49F0-96AD-4B599551E517}" presName="root2" presStyleCnt="0"/>
      <dgm:spPr/>
    </dgm:pt>
    <dgm:pt modelId="{8FA6EB35-21DE-45CC-9E3E-2D067B6E6976}" type="pres">
      <dgm:prSet presAssocID="{973DCF6B-15F4-49F0-96AD-4B599551E517}" presName="LevelTwoTextNode" presStyleLbl="node2" presStyleIdx="3" presStyleCnt="6" custScaleX="257020">
        <dgm:presLayoutVars>
          <dgm:chPref val="3"/>
        </dgm:presLayoutVars>
      </dgm:prSet>
      <dgm:spPr/>
    </dgm:pt>
    <dgm:pt modelId="{862D1A05-7265-41AD-9989-0A5FF5DFB067}" type="pres">
      <dgm:prSet presAssocID="{973DCF6B-15F4-49F0-96AD-4B599551E517}" presName="level3hierChild" presStyleCnt="0"/>
      <dgm:spPr/>
    </dgm:pt>
    <dgm:pt modelId="{F962442C-DFDD-4DCA-9739-E99026138662}" type="pres">
      <dgm:prSet presAssocID="{D74B6A8B-6E04-4446-8019-0416BAF0FA52}" presName="conn2-1" presStyleLbl="parChTrans1D3" presStyleIdx="3" presStyleCnt="8"/>
      <dgm:spPr/>
    </dgm:pt>
    <dgm:pt modelId="{AB11707F-65B0-4D91-8902-FF41D6657A6A}" type="pres">
      <dgm:prSet presAssocID="{D74B6A8B-6E04-4446-8019-0416BAF0FA52}" presName="connTx" presStyleLbl="parChTrans1D3" presStyleIdx="3" presStyleCnt="8"/>
      <dgm:spPr/>
    </dgm:pt>
    <dgm:pt modelId="{6D11CE30-90DF-4882-92EB-4180833DFF1D}" type="pres">
      <dgm:prSet presAssocID="{16259EE0-B6E7-49FD-9BFF-68FE4B036CEC}" presName="root2" presStyleCnt="0"/>
      <dgm:spPr/>
    </dgm:pt>
    <dgm:pt modelId="{A2AF5CCA-B048-45C1-8164-C06C4E159B1C}" type="pres">
      <dgm:prSet presAssocID="{16259EE0-B6E7-49FD-9BFF-68FE4B036CEC}" presName="LevelTwoTextNode" presStyleLbl="node3" presStyleIdx="3" presStyleCnt="8" custScaleX="267343" custScaleY="106682">
        <dgm:presLayoutVars>
          <dgm:chPref val="3"/>
        </dgm:presLayoutVars>
      </dgm:prSet>
      <dgm:spPr/>
    </dgm:pt>
    <dgm:pt modelId="{2F9C14B9-D194-439F-8461-4BC1FB597F3C}" type="pres">
      <dgm:prSet presAssocID="{16259EE0-B6E7-49FD-9BFF-68FE4B036CEC}" presName="level3hierChild" presStyleCnt="0"/>
      <dgm:spPr/>
    </dgm:pt>
    <dgm:pt modelId="{355E6EC2-99F6-4EAC-BD8F-A2B0A4479202}" type="pres">
      <dgm:prSet presAssocID="{788B0F6C-B95A-4044-A4B3-ECD182A19C01}" presName="conn2-1" presStyleLbl="parChTrans1D2" presStyleIdx="4" presStyleCnt="6"/>
      <dgm:spPr/>
    </dgm:pt>
    <dgm:pt modelId="{EE1574AC-39CD-4568-B03A-DCA35ED3D6B7}" type="pres">
      <dgm:prSet presAssocID="{788B0F6C-B95A-4044-A4B3-ECD182A19C01}" presName="connTx" presStyleLbl="parChTrans1D2" presStyleIdx="4" presStyleCnt="6"/>
      <dgm:spPr/>
    </dgm:pt>
    <dgm:pt modelId="{3CA5539F-22DF-40D4-8F82-C415C2D4B7E7}" type="pres">
      <dgm:prSet presAssocID="{D737E6C0-6E1E-488C-88BD-143CA4BB9247}" presName="root2" presStyleCnt="0"/>
      <dgm:spPr/>
    </dgm:pt>
    <dgm:pt modelId="{0AF46DAE-E859-49D2-A0C3-8C13EE05BB11}" type="pres">
      <dgm:prSet presAssocID="{D737E6C0-6E1E-488C-88BD-143CA4BB9247}" presName="LevelTwoTextNode" presStyleLbl="node2" presStyleIdx="4" presStyleCnt="6" custScaleX="167654" custScaleY="145054">
        <dgm:presLayoutVars>
          <dgm:chPref val="3"/>
        </dgm:presLayoutVars>
      </dgm:prSet>
      <dgm:spPr/>
    </dgm:pt>
    <dgm:pt modelId="{903A6E5E-81A7-4019-87A4-A92F18432FB5}" type="pres">
      <dgm:prSet presAssocID="{D737E6C0-6E1E-488C-88BD-143CA4BB9247}" presName="level3hierChild" presStyleCnt="0"/>
      <dgm:spPr/>
    </dgm:pt>
    <dgm:pt modelId="{C803F9C7-D2A9-459A-8BE6-8DDB23A73E74}" type="pres">
      <dgm:prSet presAssocID="{85D63B20-6723-466A-BED4-D1C59FF22607}" presName="conn2-1" presStyleLbl="parChTrans1D3" presStyleIdx="4" presStyleCnt="8"/>
      <dgm:spPr/>
    </dgm:pt>
    <dgm:pt modelId="{ABEE43BC-DA21-46C0-8F52-7CB898C941CF}" type="pres">
      <dgm:prSet presAssocID="{85D63B20-6723-466A-BED4-D1C59FF22607}" presName="connTx" presStyleLbl="parChTrans1D3" presStyleIdx="4" presStyleCnt="8"/>
      <dgm:spPr/>
    </dgm:pt>
    <dgm:pt modelId="{4B17897D-49F1-4C49-8C4D-57682C900621}" type="pres">
      <dgm:prSet presAssocID="{5F4FB903-4D3E-4C9E-B668-01C15F7282FF}" presName="root2" presStyleCnt="0"/>
      <dgm:spPr/>
    </dgm:pt>
    <dgm:pt modelId="{9BA9A345-C896-4146-BBEA-8576A7EBAD17}" type="pres">
      <dgm:prSet presAssocID="{5F4FB903-4D3E-4C9E-B668-01C15F7282FF}" presName="LevelTwoTextNode" presStyleLbl="node3" presStyleIdx="4" presStyleCnt="8" custScaleX="54897">
        <dgm:presLayoutVars>
          <dgm:chPref val="3"/>
        </dgm:presLayoutVars>
      </dgm:prSet>
      <dgm:spPr/>
    </dgm:pt>
    <dgm:pt modelId="{39A3C521-E4BD-4288-8BEA-3E19D46832B0}" type="pres">
      <dgm:prSet presAssocID="{5F4FB903-4D3E-4C9E-B668-01C15F7282FF}" presName="level3hierChild" presStyleCnt="0"/>
      <dgm:spPr/>
    </dgm:pt>
    <dgm:pt modelId="{22B00C02-5B0F-4B60-A19A-7817F4E1CC77}" type="pres">
      <dgm:prSet presAssocID="{C1BCB9B8-7B4F-4E0C-814D-3CB3F00DBF83}" presName="conn2-1" presStyleLbl="parChTrans1D4" presStyleIdx="0" presStyleCnt="2"/>
      <dgm:spPr/>
    </dgm:pt>
    <dgm:pt modelId="{F8A418F6-9050-4B56-87F8-0EA45561271A}" type="pres">
      <dgm:prSet presAssocID="{C1BCB9B8-7B4F-4E0C-814D-3CB3F00DBF83}" presName="connTx" presStyleLbl="parChTrans1D4" presStyleIdx="0" presStyleCnt="2"/>
      <dgm:spPr/>
    </dgm:pt>
    <dgm:pt modelId="{2DA23A98-C0A8-4730-9DC9-49B5E5210762}" type="pres">
      <dgm:prSet presAssocID="{B6D6DF55-61B1-4A91-B0A5-BD07AFBB9570}" presName="root2" presStyleCnt="0"/>
      <dgm:spPr/>
    </dgm:pt>
    <dgm:pt modelId="{0026C1FE-FBA7-4237-84AD-FD2ECD6C8F25}" type="pres">
      <dgm:prSet presAssocID="{B6D6DF55-61B1-4A91-B0A5-BD07AFBB9570}" presName="LevelTwoTextNode" presStyleLbl="node4" presStyleIdx="0" presStyleCnt="2" custScaleX="307901">
        <dgm:presLayoutVars>
          <dgm:chPref val="3"/>
        </dgm:presLayoutVars>
      </dgm:prSet>
      <dgm:spPr/>
    </dgm:pt>
    <dgm:pt modelId="{C91BDD41-A238-42D0-A629-F9AF9842A036}" type="pres">
      <dgm:prSet presAssocID="{B6D6DF55-61B1-4A91-B0A5-BD07AFBB9570}" presName="level3hierChild" presStyleCnt="0"/>
      <dgm:spPr/>
    </dgm:pt>
    <dgm:pt modelId="{13CC830F-0F47-4A38-84BE-BB3681AE875B}" type="pres">
      <dgm:prSet presAssocID="{E551817E-6FC7-4386-AB22-79F5C263CD9F}" presName="conn2-1" presStyleLbl="parChTrans1D3" presStyleIdx="5" presStyleCnt="8"/>
      <dgm:spPr/>
    </dgm:pt>
    <dgm:pt modelId="{F7654F68-FF00-44EE-8F63-07D162669AAC}" type="pres">
      <dgm:prSet presAssocID="{E551817E-6FC7-4386-AB22-79F5C263CD9F}" presName="connTx" presStyleLbl="parChTrans1D3" presStyleIdx="5" presStyleCnt="8"/>
      <dgm:spPr/>
    </dgm:pt>
    <dgm:pt modelId="{4BE1E697-17BD-45B3-A100-8EB00C096FA7}" type="pres">
      <dgm:prSet presAssocID="{8D46A5F4-95D0-4A3B-BC83-07379D78619D}" presName="root2" presStyleCnt="0"/>
      <dgm:spPr/>
    </dgm:pt>
    <dgm:pt modelId="{B89240A8-FF71-4090-BE47-2625A4768C47}" type="pres">
      <dgm:prSet presAssocID="{8D46A5F4-95D0-4A3B-BC83-07379D78619D}" presName="LevelTwoTextNode" presStyleLbl="node3" presStyleIdx="5" presStyleCnt="8" custScaleX="54897">
        <dgm:presLayoutVars>
          <dgm:chPref val="3"/>
        </dgm:presLayoutVars>
      </dgm:prSet>
      <dgm:spPr/>
    </dgm:pt>
    <dgm:pt modelId="{BD0404F7-773E-4252-A38E-ABCABEC4C79C}" type="pres">
      <dgm:prSet presAssocID="{8D46A5F4-95D0-4A3B-BC83-07379D78619D}" presName="level3hierChild" presStyleCnt="0"/>
      <dgm:spPr/>
    </dgm:pt>
    <dgm:pt modelId="{B76AAEB9-2B26-403D-93FD-199E47E00470}" type="pres">
      <dgm:prSet presAssocID="{297BB5A8-0F0D-45C8-8A72-17A46417C6DF}" presName="conn2-1" presStyleLbl="parChTrans1D4" presStyleIdx="1" presStyleCnt="2"/>
      <dgm:spPr/>
    </dgm:pt>
    <dgm:pt modelId="{2EF9F445-2969-4E5F-98D8-8B60910A3555}" type="pres">
      <dgm:prSet presAssocID="{297BB5A8-0F0D-45C8-8A72-17A46417C6DF}" presName="connTx" presStyleLbl="parChTrans1D4" presStyleIdx="1" presStyleCnt="2"/>
      <dgm:spPr/>
    </dgm:pt>
    <dgm:pt modelId="{98F15445-2814-485B-ADE3-1AD97B482AED}" type="pres">
      <dgm:prSet presAssocID="{38A3FEC7-4D8F-4C40-BD79-CA05030E4F67}" presName="root2" presStyleCnt="0"/>
      <dgm:spPr/>
    </dgm:pt>
    <dgm:pt modelId="{36C19ADB-7F00-4E6E-ADF8-C939A6301C7D}" type="pres">
      <dgm:prSet presAssocID="{38A3FEC7-4D8F-4C40-BD79-CA05030E4F67}" presName="LevelTwoTextNode" presStyleLbl="node4" presStyleIdx="1" presStyleCnt="2" custScaleX="307901" custScaleY="158679">
        <dgm:presLayoutVars>
          <dgm:chPref val="3"/>
        </dgm:presLayoutVars>
      </dgm:prSet>
      <dgm:spPr/>
    </dgm:pt>
    <dgm:pt modelId="{1B3E49DA-753E-43C4-B1F9-849547636A07}" type="pres">
      <dgm:prSet presAssocID="{38A3FEC7-4D8F-4C40-BD79-CA05030E4F67}" presName="level3hierChild" presStyleCnt="0"/>
      <dgm:spPr/>
    </dgm:pt>
    <dgm:pt modelId="{722B5EB2-220E-40E6-B216-724E091F9213}" type="pres">
      <dgm:prSet presAssocID="{8970B93B-401A-41AA-AA25-9082708208DA}" presName="conn2-1" presStyleLbl="parChTrans1D2" presStyleIdx="5" presStyleCnt="6"/>
      <dgm:spPr/>
    </dgm:pt>
    <dgm:pt modelId="{602224F5-281F-4E9C-BAC4-E3506C0CB2F1}" type="pres">
      <dgm:prSet presAssocID="{8970B93B-401A-41AA-AA25-9082708208DA}" presName="connTx" presStyleLbl="parChTrans1D2" presStyleIdx="5" presStyleCnt="6"/>
      <dgm:spPr/>
    </dgm:pt>
    <dgm:pt modelId="{A2057CD3-79AA-4487-BA60-411F26C6464E}" type="pres">
      <dgm:prSet presAssocID="{65A31550-1208-4E2C-92C8-47222F033CBD}" presName="root2" presStyleCnt="0"/>
      <dgm:spPr/>
    </dgm:pt>
    <dgm:pt modelId="{7E352B68-BBD7-40A6-92C6-D6AF7ED60DD2}" type="pres">
      <dgm:prSet presAssocID="{65A31550-1208-4E2C-92C8-47222F033CBD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843E63-9F18-419D-921F-15E12A715D71}" type="pres">
      <dgm:prSet presAssocID="{65A31550-1208-4E2C-92C8-47222F033CBD}" presName="level3hierChild" presStyleCnt="0"/>
      <dgm:spPr/>
    </dgm:pt>
    <dgm:pt modelId="{7A2BDD80-AB3D-46EB-8D89-86B4D1DD280D}" type="pres">
      <dgm:prSet presAssocID="{5B792F17-9404-48BA-B145-F917AAF91449}" presName="conn2-1" presStyleLbl="parChTrans1D3" presStyleIdx="6" presStyleCnt="8"/>
      <dgm:spPr/>
    </dgm:pt>
    <dgm:pt modelId="{7245AA70-14D2-4813-8A5B-0EBEBE45AF43}" type="pres">
      <dgm:prSet presAssocID="{5B792F17-9404-48BA-B145-F917AAF91449}" presName="connTx" presStyleLbl="parChTrans1D3" presStyleIdx="6" presStyleCnt="8"/>
      <dgm:spPr/>
    </dgm:pt>
    <dgm:pt modelId="{CCDA9A30-9C5F-4C03-8A03-ABAF4D872901}" type="pres">
      <dgm:prSet presAssocID="{99344D29-39AA-4BEA-9A14-0070E3C4114A}" presName="root2" presStyleCnt="0"/>
      <dgm:spPr/>
    </dgm:pt>
    <dgm:pt modelId="{0F685971-B7DD-4D32-8143-556E01763453}" type="pres">
      <dgm:prSet presAssocID="{99344D29-39AA-4BEA-9A14-0070E3C4114A}" presName="LevelTwoTextNode" presStyleLbl="node3" presStyleIdx="6" presStyleCnt="8" custScaleX="3365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F281A4-348A-4DD5-917E-5C9A930EF426}" type="pres">
      <dgm:prSet presAssocID="{99344D29-39AA-4BEA-9A14-0070E3C4114A}" presName="level3hierChild" presStyleCnt="0"/>
      <dgm:spPr/>
    </dgm:pt>
    <dgm:pt modelId="{FA047779-0C47-4FAE-A8A5-0CA208C21F6C}" type="pres">
      <dgm:prSet presAssocID="{FFED02B4-B2C1-49D0-82D7-6BD709A238E0}" presName="conn2-1" presStyleLbl="parChTrans1D3" presStyleIdx="7" presStyleCnt="8"/>
      <dgm:spPr/>
    </dgm:pt>
    <dgm:pt modelId="{33BEC67C-0B1E-4FF6-B873-34CD6B469CC1}" type="pres">
      <dgm:prSet presAssocID="{FFED02B4-B2C1-49D0-82D7-6BD709A238E0}" presName="connTx" presStyleLbl="parChTrans1D3" presStyleIdx="7" presStyleCnt="8"/>
      <dgm:spPr/>
    </dgm:pt>
    <dgm:pt modelId="{F80201BD-0158-43EA-8BBB-2D79AE9F35A2}" type="pres">
      <dgm:prSet presAssocID="{E0143AFB-692F-4268-879D-6B29ABA77982}" presName="root2" presStyleCnt="0"/>
      <dgm:spPr/>
    </dgm:pt>
    <dgm:pt modelId="{80B66FE7-2AF8-43BE-8B77-A5259AE5F413}" type="pres">
      <dgm:prSet presAssocID="{E0143AFB-692F-4268-879D-6B29ABA77982}" presName="LevelTwoTextNode" presStyleLbl="node3" presStyleIdx="7" presStyleCnt="8" custScaleX="3365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0B65B7B-35E3-4056-B487-A92C5FD6EA8E}" type="pres">
      <dgm:prSet presAssocID="{E0143AFB-692F-4268-879D-6B29ABA77982}" presName="level3hierChild" presStyleCnt="0"/>
      <dgm:spPr/>
    </dgm:pt>
  </dgm:ptLst>
  <dgm:cxnLst>
    <dgm:cxn modelId="{8D47C1DC-1B5E-41DE-BC06-3DC11EBF60C2}" srcId="{8D46A5F4-95D0-4A3B-BC83-07379D78619D}" destId="{38A3FEC7-4D8F-4C40-BD79-CA05030E4F67}" srcOrd="0" destOrd="0" parTransId="{297BB5A8-0F0D-45C8-8A72-17A46417C6DF}" sibTransId="{58F93863-7314-4F92-BE0C-D1E4A3928399}"/>
    <dgm:cxn modelId="{3A1CEF0A-0984-4FED-83D0-AA76F10D6BBB}" type="presOf" srcId="{85D63B20-6723-466A-BED4-D1C59FF22607}" destId="{C803F9C7-D2A9-459A-8BE6-8DDB23A73E74}" srcOrd="0" destOrd="0" presId="urn:microsoft.com/office/officeart/2005/8/layout/hierarchy2"/>
    <dgm:cxn modelId="{46C672A8-A455-44E7-B1B7-6EA0C8317219}" srcId="{973DCF6B-15F4-49F0-96AD-4B599551E517}" destId="{16259EE0-B6E7-49FD-9BFF-68FE4B036CEC}" srcOrd="0" destOrd="0" parTransId="{D74B6A8B-6E04-4446-8019-0416BAF0FA52}" sibTransId="{EA3A8462-DE86-4DF9-8AA6-339261F7FD3C}"/>
    <dgm:cxn modelId="{B75F70C1-A807-47B1-84FB-4BFAB6855D00}" type="presOf" srcId="{6341A332-C909-4503-84B1-B7835FEA5289}" destId="{00B5F96B-8673-44C3-94F9-407A78C741DB}" srcOrd="0" destOrd="0" presId="urn:microsoft.com/office/officeart/2005/8/layout/hierarchy2"/>
    <dgm:cxn modelId="{198A1972-66EF-4827-9CFA-00F7E26996CF}" type="presOf" srcId="{D74B6A8B-6E04-4446-8019-0416BAF0FA52}" destId="{AB11707F-65B0-4D91-8902-FF41D6657A6A}" srcOrd="1" destOrd="0" presId="urn:microsoft.com/office/officeart/2005/8/layout/hierarchy2"/>
    <dgm:cxn modelId="{4C1E8BC4-3614-43C0-A942-4D5029D75932}" type="presOf" srcId="{DA5E7E06-1506-4C79-8B23-A4D35C0225F6}" destId="{58DA8339-1A24-419B-9E3E-891C98744E7B}" srcOrd="0" destOrd="0" presId="urn:microsoft.com/office/officeart/2005/8/layout/hierarchy2"/>
    <dgm:cxn modelId="{ABDDC347-6466-4379-B91B-2097F9C5BC98}" type="presOf" srcId="{8970B93B-401A-41AA-AA25-9082708208DA}" destId="{722B5EB2-220E-40E6-B216-724E091F9213}" srcOrd="0" destOrd="0" presId="urn:microsoft.com/office/officeart/2005/8/layout/hierarchy2"/>
    <dgm:cxn modelId="{3478D02B-0E3F-4C7E-AC2A-79B0888C30FF}" type="presOf" srcId="{65A31550-1208-4E2C-92C8-47222F033CBD}" destId="{7E352B68-BBD7-40A6-92C6-D6AF7ED60DD2}" srcOrd="0" destOrd="0" presId="urn:microsoft.com/office/officeart/2005/8/layout/hierarchy2"/>
    <dgm:cxn modelId="{1A153066-FB5A-43F8-8799-514E4238AF68}" type="presOf" srcId="{09AD37F9-7E7C-45EE-B9BC-E589AE924D63}" destId="{454B83D7-7871-4AC4-9618-726816F92AAE}" srcOrd="0" destOrd="0" presId="urn:microsoft.com/office/officeart/2005/8/layout/hierarchy2"/>
    <dgm:cxn modelId="{353ED695-993C-4724-AC04-5782ED78EEBA}" srcId="{65389358-C2B9-4CCA-A43C-D6E9CB2120E8}" destId="{2DE7873B-34A9-44D4-B419-E51C08ACD7C1}" srcOrd="1" destOrd="0" parTransId="{DA5E7E06-1506-4C79-8B23-A4D35C0225F6}" sibTransId="{87DE0F46-BF29-450E-8A71-BD69436D9ABF}"/>
    <dgm:cxn modelId="{55607A06-128F-4B84-9829-6D30003012BA}" srcId="{65389358-C2B9-4CCA-A43C-D6E9CB2120E8}" destId="{09AD37F9-7E7C-45EE-B9BC-E589AE924D63}" srcOrd="2" destOrd="0" parTransId="{5F2071C8-A699-4624-8B3E-7DE78F625B71}" sibTransId="{0482DAB2-2C25-4E03-9C59-F3EA81B0240B}"/>
    <dgm:cxn modelId="{8664C811-6FDB-46FC-99FC-2EB09FF125D6}" type="presOf" srcId="{5B792F17-9404-48BA-B145-F917AAF91449}" destId="{7A2BDD80-AB3D-46EB-8D89-86B4D1DD280D}" srcOrd="0" destOrd="0" presId="urn:microsoft.com/office/officeart/2005/8/layout/hierarchy2"/>
    <dgm:cxn modelId="{90151E2A-53F0-42AE-B63E-0506B09C43DA}" type="presOf" srcId="{EAB065AF-65C1-4C23-AE16-492585424AEB}" destId="{2027D1B1-E30F-4C8A-A1F7-3995AF902ECB}" srcOrd="0" destOrd="0" presId="urn:microsoft.com/office/officeart/2005/8/layout/hierarchy2"/>
    <dgm:cxn modelId="{D2F6092D-B60F-47A5-AA5A-3AFDF96FCB06}" srcId="{12C8BB36-E13F-438C-A476-764A55D8CF89}" destId="{6341A332-C909-4503-84B1-B7835FEA5289}" srcOrd="1" destOrd="0" parTransId="{2B41FD74-320E-472A-8DAE-1B9491F3BB50}" sibTransId="{A85EF842-5DA8-40D0-8F38-B88A57169705}"/>
    <dgm:cxn modelId="{9574D641-70BF-4D7C-A9AD-1D98B4EFC7F1}" type="presOf" srcId="{297BB5A8-0F0D-45C8-8A72-17A46417C6DF}" destId="{2EF9F445-2969-4E5F-98D8-8B60910A3555}" srcOrd="1" destOrd="0" presId="urn:microsoft.com/office/officeart/2005/8/layout/hierarchy2"/>
    <dgm:cxn modelId="{FD4BBC31-3EB6-40FB-B2E9-3075578C2AE8}" type="presOf" srcId="{5F4FB903-4D3E-4C9E-B668-01C15F7282FF}" destId="{9BA9A345-C896-4146-BBEA-8576A7EBAD17}" srcOrd="0" destOrd="0" presId="urn:microsoft.com/office/officeart/2005/8/layout/hierarchy2"/>
    <dgm:cxn modelId="{210F8901-3000-48AE-8B02-4A0039D3FCE4}" type="presOf" srcId="{973DCF6B-15F4-49F0-96AD-4B599551E517}" destId="{8FA6EB35-21DE-45CC-9E3E-2D067B6E6976}" srcOrd="0" destOrd="0" presId="urn:microsoft.com/office/officeart/2005/8/layout/hierarchy2"/>
    <dgm:cxn modelId="{D937BB89-318A-46B2-A505-5EFC4FFE9AD9}" srcId="{65389358-C2B9-4CCA-A43C-D6E9CB2120E8}" destId="{DBCCD02E-D7B6-4377-8715-B98DE7079E99}" srcOrd="0" destOrd="0" parTransId="{1B1674E6-4F9D-4150-83F2-93452044E1DC}" sibTransId="{C2EC1CE1-656A-4DC6-B246-AB3D93A287EE}"/>
    <dgm:cxn modelId="{09C601C2-62D2-4E40-B8EA-261FA4A71D5C}" type="presOf" srcId="{2B41FD74-320E-472A-8DAE-1B9491F3BB50}" destId="{FAC84F2A-FBFE-4753-96BF-BC202C4CAF59}" srcOrd="1" destOrd="0" presId="urn:microsoft.com/office/officeart/2005/8/layout/hierarchy2"/>
    <dgm:cxn modelId="{E6CE61F1-AA8B-4C6A-B95B-3B227746E9EF}" type="presOf" srcId="{FFED02B4-B2C1-49D0-82D7-6BD709A238E0}" destId="{FA047779-0C47-4FAE-A8A5-0CA208C21F6C}" srcOrd="0" destOrd="0" presId="urn:microsoft.com/office/officeart/2005/8/layout/hierarchy2"/>
    <dgm:cxn modelId="{4FBCCB59-E714-4505-A888-96283021BB3A}" srcId="{D737E6C0-6E1E-488C-88BD-143CA4BB9247}" destId="{8D46A5F4-95D0-4A3B-BC83-07379D78619D}" srcOrd="1" destOrd="0" parTransId="{E551817E-6FC7-4386-AB22-79F5C263CD9F}" sibTransId="{73895E16-9BF6-4F9C-B2CD-19437DB86E8F}"/>
    <dgm:cxn modelId="{273D451C-E085-4EFD-8FA6-92CCDD4DEF68}" type="presOf" srcId="{788B0F6C-B95A-4044-A4B3-ECD182A19C01}" destId="{355E6EC2-99F6-4EAC-BD8F-A2B0A4479202}" srcOrd="0" destOrd="0" presId="urn:microsoft.com/office/officeart/2005/8/layout/hierarchy2"/>
    <dgm:cxn modelId="{CD7E08AE-4040-4B74-86D0-F2F8F1E6E846}" type="presOf" srcId="{12C8BB36-E13F-438C-A476-764A55D8CF89}" destId="{88EA795B-AF9B-4DBE-A2CA-CF0E7F9C1B08}" srcOrd="0" destOrd="0" presId="urn:microsoft.com/office/officeart/2005/8/layout/hierarchy2"/>
    <dgm:cxn modelId="{8763AB98-6500-4326-8C98-F361C37D23BE}" type="presOf" srcId="{C1BCB9B8-7B4F-4E0C-814D-3CB3F00DBF83}" destId="{22B00C02-5B0F-4B60-A19A-7817F4E1CC77}" srcOrd="0" destOrd="0" presId="urn:microsoft.com/office/officeart/2005/8/layout/hierarchy2"/>
    <dgm:cxn modelId="{A656CA80-7541-4912-93CA-F8B3C1133F69}" type="presOf" srcId="{8D46A5F4-95D0-4A3B-BC83-07379D78619D}" destId="{B89240A8-FF71-4090-BE47-2625A4768C47}" srcOrd="0" destOrd="0" presId="urn:microsoft.com/office/officeart/2005/8/layout/hierarchy2"/>
    <dgm:cxn modelId="{DB78826F-AE63-4950-9A42-84525C7027A3}" type="presOf" srcId="{E77F985D-F787-48DF-95DC-D26DB1C898D5}" destId="{0A313A57-8C2B-49C8-8866-BBA18F3D070B}" srcOrd="0" destOrd="0" presId="urn:microsoft.com/office/officeart/2005/8/layout/hierarchy2"/>
    <dgm:cxn modelId="{1DC81346-D250-43EB-A726-603A85E7E528}" type="presOf" srcId="{C1BCB9B8-7B4F-4E0C-814D-3CB3F00DBF83}" destId="{F8A418F6-9050-4B56-87F8-0EA45561271A}" srcOrd="1" destOrd="0" presId="urn:microsoft.com/office/officeart/2005/8/layout/hierarchy2"/>
    <dgm:cxn modelId="{4D090CFA-0DC1-4F77-847E-5D7A472E34D8}" srcId="{12C8BB36-E13F-438C-A476-764A55D8CF89}" destId="{65389358-C2B9-4CCA-A43C-D6E9CB2120E8}" srcOrd="2" destOrd="0" parTransId="{95D738F6-FD4B-4E71-980C-506919C80D41}" sibTransId="{0D0ABDF3-061A-493A-ABDE-0F25C0B5C6D8}"/>
    <dgm:cxn modelId="{8E0BA5C7-A5F8-4075-BDC0-EC88695FC651}" type="presOf" srcId="{D74B6A8B-6E04-4446-8019-0416BAF0FA52}" destId="{F962442C-DFDD-4DCA-9739-E99026138662}" srcOrd="0" destOrd="0" presId="urn:microsoft.com/office/officeart/2005/8/layout/hierarchy2"/>
    <dgm:cxn modelId="{3C48523A-9D9E-458B-902C-48CA6D748CCF}" type="presOf" srcId="{E77F985D-F787-48DF-95DC-D26DB1C898D5}" destId="{CF386C77-F9E7-4552-A4C3-4F4965D74F61}" srcOrd="1" destOrd="0" presId="urn:microsoft.com/office/officeart/2005/8/layout/hierarchy2"/>
    <dgm:cxn modelId="{C31280F9-AEB0-483D-A023-1905882ABC92}" srcId="{65A31550-1208-4E2C-92C8-47222F033CBD}" destId="{E0143AFB-692F-4268-879D-6B29ABA77982}" srcOrd="1" destOrd="0" parTransId="{FFED02B4-B2C1-49D0-82D7-6BD709A238E0}" sibTransId="{2E757855-7624-429F-B9F2-B690659EC9F1}"/>
    <dgm:cxn modelId="{17778DCE-4E0E-46F1-B142-AB00717E21A3}" type="presOf" srcId="{E551817E-6FC7-4386-AB22-79F5C263CD9F}" destId="{F7654F68-FF00-44EE-8F63-07D162669AAC}" srcOrd="1" destOrd="0" presId="urn:microsoft.com/office/officeart/2005/8/layout/hierarchy2"/>
    <dgm:cxn modelId="{9C68FC3B-8637-4C72-9564-2E886C6B5E87}" type="presOf" srcId="{85D63B20-6723-466A-BED4-D1C59FF22607}" destId="{ABEE43BC-DA21-46C0-8F52-7CB898C941CF}" srcOrd="1" destOrd="0" presId="urn:microsoft.com/office/officeart/2005/8/layout/hierarchy2"/>
    <dgm:cxn modelId="{D42C5EDC-1618-48B4-B258-920A4CFC14BF}" type="presOf" srcId="{5F2071C8-A699-4624-8B3E-7DE78F625B71}" destId="{61E5BE40-A3D3-4A1E-BCCF-2B2CE87088D4}" srcOrd="0" destOrd="0" presId="urn:microsoft.com/office/officeart/2005/8/layout/hierarchy2"/>
    <dgm:cxn modelId="{789875DF-BD60-4079-90E6-38ADA20548A3}" srcId="{12C8BB36-E13F-438C-A476-764A55D8CF89}" destId="{973DCF6B-15F4-49F0-96AD-4B599551E517}" srcOrd="3" destOrd="0" parTransId="{E77F985D-F787-48DF-95DC-D26DB1C898D5}" sibTransId="{1F05FFDA-5C2A-4EC8-8F63-58DC2259C83D}"/>
    <dgm:cxn modelId="{0EA695A3-07DE-40F1-8BDA-791F80036190}" type="presOf" srcId="{DBCCD02E-D7B6-4377-8715-B98DE7079E99}" destId="{39B998C0-0EAD-4A3D-B37A-9427E8D22509}" srcOrd="0" destOrd="0" presId="urn:microsoft.com/office/officeart/2005/8/layout/hierarchy2"/>
    <dgm:cxn modelId="{4639033A-C733-472A-9F67-ED8695EC9113}" type="presOf" srcId="{99344D29-39AA-4BEA-9A14-0070E3C4114A}" destId="{0F685971-B7DD-4D32-8143-556E01763453}" srcOrd="0" destOrd="0" presId="urn:microsoft.com/office/officeart/2005/8/layout/hierarchy2"/>
    <dgm:cxn modelId="{F1D805C2-8AA8-4727-93F5-E903A3C25B54}" type="presOf" srcId="{38A3FEC7-4D8F-4C40-BD79-CA05030E4F67}" destId="{36C19ADB-7F00-4E6E-ADF8-C939A6301C7D}" srcOrd="0" destOrd="0" presId="urn:microsoft.com/office/officeart/2005/8/layout/hierarchy2"/>
    <dgm:cxn modelId="{5956C257-5FEC-4B4D-AD4A-22861AFB2DDE}" type="presOf" srcId="{65389358-C2B9-4CCA-A43C-D6E9CB2120E8}" destId="{FB1DD063-DEC9-4ED8-8441-FD37D92971EC}" srcOrd="0" destOrd="0" presId="urn:microsoft.com/office/officeart/2005/8/layout/hierarchy2"/>
    <dgm:cxn modelId="{185AD69A-51E7-4C42-A026-0C92FB63F1CA}" srcId="{C49F80BD-9A42-4B4C-8020-021EF0A1AC14}" destId="{12C8BB36-E13F-438C-A476-764A55D8CF89}" srcOrd="0" destOrd="0" parTransId="{5897FA2F-994D-437F-B1C4-E3B1C4E94797}" sibTransId="{7653ADDF-04AB-4078-990B-50742C73A9A3}"/>
    <dgm:cxn modelId="{7CA1C917-ACED-4FA5-B4AA-474AADC3B614}" type="presOf" srcId="{1B1674E6-4F9D-4150-83F2-93452044E1DC}" destId="{9AA5B3B8-EDC1-4B9A-99D9-6515DD7E712D}" srcOrd="0" destOrd="0" presId="urn:microsoft.com/office/officeart/2005/8/layout/hierarchy2"/>
    <dgm:cxn modelId="{C7545806-A84B-4E11-BD7D-E2BC3C3340A1}" type="presOf" srcId="{2DE7873B-34A9-44D4-B419-E51C08ACD7C1}" destId="{DF77980A-04E7-49FC-899B-0A18105BDED4}" srcOrd="0" destOrd="0" presId="urn:microsoft.com/office/officeart/2005/8/layout/hierarchy2"/>
    <dgm:cxn modelId="{7BCCAF52-36DC-4525-9CB7-DC96A4B085BB}" srcId="{12C8BB36-E13F-438C-A476-764A55D8CF89}" destId="{D737E6C0-6E1E-488C-88BD-143CA4BB9247}" srcOrd="4" destOrd="0" parTransId="{788B0F6C-B95A-4044-A4B3-ECD182A19C01}" sibTransId="{5FE933AF-10DE-46B1-AD79-599E367CC362}"/>
    <dgm:cxn modelId="{833F1DD7-38D4-4430-8EA9-FF94D6A6857C}" type="presOf" srcId="{D737E6C0-6E1E-488C-88BD-143CA4BB9247}" destId="{0AF46DAE-E859-49D2-A0C3-8C13EE05BB11}" srcOrd="0" destOrd="0" presId="urn:microsoft.com/office/officeart/2005/8/layout/hierarchy2"/>
    <dgm:cxn modelId="{E48B7282-E0E7-49EC-92C6-AE7A22B3A25B}" type="presOf" srcId="{297BB5A8-0F0D-45C8-8A72-17A46417C6DF}" destId="{B76AAEB9-2B26-403D-93FD-199E47E00470}" srcOrd="0" destOrd="0" presId="urn:microsoft.com/office/officeart/2005/8/layout/hierarchy2"/>
    <dgm:cxn modelId="{1DDF1997-F684-449B-B85F-EBE6DDB7FC47}" type="presOf" srcId="{1B1674E6-4F9D-4150-83F2-93452044E1DC}" destId="{35EBAA95-0181-4C98-9BE9-7FDF66C67D1D}" srcOrd="1" destOrd="0" presId="urn:microsoft.com/office/officeart/2005/8/layout/hierarchy2"/>
    <dgm:cxn modelId="{622F3269-F2FA-4EF0-94A5-E3915D6F7272}" type="presOf" srcId="{95D738F6-FD4B-4E71-980C-506919C80D41}" destId="{8F638A78-04E6-43E1-B1C3-CFFFE2D479A6}" srcOrd="0" destOrd="0" presId="urn:microsoft.com/office/officeart/2005/8/layout/hierarchy2"/>
    <dgm:cxn modelId="{5447F675-1230-4767-ACC2-A8A5B5B5055D}" srcId="{12C8BB36-E13F-438C-A476-764A55D8CF89}" destId="{EAB065AF-65C1-4C23-AE16-492585424AEB}" srcOrd="0" destOrd="0" parTransId="{01170E95-A2CD-4E47-82A0-CCD5760326C7}" sibTransId="{F6F919DF-F369-485A-A1B2-A243C8AC8B71}"/>
    <dgm:cxn modelId="{4BB69A94-D772-4A7F-89D5-4C1DC0B38893}" type="presOf" srcId="{E551817E-6FC7-4386-AB22-79F5C263CD9F}" destId="{13CC830F-0F47-4A38-84BE-BB3681AE875B}" srcOrd="0" destOrd="0" presId="urn:microsoft.com/office/officeart/2005/8/layout/hierarchy2"/>
    <dgm:cxn modelId="{9D45D18C-4CF6-478B-B76A-BC015F881CFF}" type="presOf" srcId="{FFED02B4-B2C1-49D0-82D7-6BD709A238E0}" destId="{33BEC67C-0B1E-4FF6-B873-34CD6B469CC1}" srcOrd="1" destOrd="0" presId="urn:microsoft.com/office/officeart/2005/8/layout/hierarchy2"/>
    <dgm:cxn modelId="{0FDBB067-A093-4CD0-8842-FC872807F35C}" type="presOf" srcId="{DA5E7E06-1506-4C79-8B23-A4D35C0225F6}" destId="{EA63DA53-B347-4453-A2BA-D1C399F26EED}" srcOrd="1" destOrd="0" presId="urn:microsoft.com/office/officeart/2005/8/layout/hierarchy2"/>
    <dgm:cxn modelId="{7EE80AFD-874D-46E9-810E-1E0D5C1DF41B}" type="presOf" srcId="{2B41FD74-320E-472A-8DAE-1B9491F3BB50}" destId="{2FC6BE51-D5DB-46B8-9F76-F0951306B450}" srcOrd="0" destOrd="0" presId="urn:microsoft.com/office/officeart/2005/8/layout/hierarchy2"/>
    <dgm:cxn modelId="{03A2BED1-D8BB-48DC-A13A-EDE630DC6564}" type="presOf" srcId="{C49F80BD-9A42-4B4C-8020-021EF0A1AC14}" destId="{16EB3DAF-6436-4477-A0CE-52D3C6FDAFE4}" srcOrd="0" destOrd="0" presId="urn:microsoft.com/office/officeart/2005/8/layout/hierarchy2"/>
    <dgm:cxn modelId="{85BAA046-FC61-4EB1-A740-F4D366386865}" srcId="{12C8BB36-E13F-438C-A476-764A55D8CF89}" destId="{65A31550-1208-4E2C-92C8-47222F033CBD}" srcOrd="5" destOrd="0" parTransId="{8970B93B-401A-41AA-AA25-9082708208DA}" sibTransId="{75F81A02-FAEE-4E04-A16C-D395D481BA10}"/>
    <dgm:cxn modelId="{97D32D87-4C26-4C63-B837-65F6D0C565C8}" type="presOf" srcId="{95D738F6-FD4B-4E71-980C-506919C80D41}" destId="{2DC59E9D-9B54-4DC4-8A8D-8E4297061723}" srcOrd="1" destOrd="0" presId="urn:microsoft.com/office/officeart/2005/8/layout/hierarchy2"/>
    <dgm:cxn modelId="{50AD7EC7-6164-4F35-8F74-C50A4B56A52E}" type="presOf" srcId="{01170E95-A2CD-4E47-82A0-CCD5760326C7}" destId="{5F8AA9F3-FDDF-4884-B50F-7FFE5B9F439C}" srcOrd="1" destOrd="0" presId="urn:microsoft.com/office/officeart/2005/8/layout/hierarchy2"/>
    <dgm:cxn modelId="{B1DC7202-F5BD-4675-AF34-01D9E92FBB2A}" type="presOf" srcId="{16259EE0-B6E7-49FD-9BFF-68FE4B036CEC}" destId="{A2AF5CCA-B048-45C1-8164-C06C4E159B1C}" srcOrd="0" destOrd="0" presId="urn:microsoft.com/office/officeart/2005/8/layout/hierarchy2"/>
    <dgm:cxn modelId="{BB1313E3-BCC5-4860-A07D-8F31AD257101}" srcId="{65A31550-1208-4E2C-92C8-47222F033CBD}" destId="{99344D29-39AA-4BEA-9A14-0070E3C4114A}" srcOrd="0" destOrd="0" parTransId="{5B792F17-9404-48BA-B145-F917AAF91449}" sibTransId="{620D6A03-4FE3-4C15-A03E-1B61BE02BA9A}"/>
    <dgm:cxn modelId="{E64F9FFE-3F60-4239-8543-BB369EEFCCBC}" type="presOf" srcId="{788B0F6C-B95A-4044-A4B3-ECD182A19C01}" destId="{EE1574AC-39CD-4568-B03A-DCA35ED3D6B7}" srcOrd="1" destOrd="0" presId="urn:microsoft.com/office/officeart/2005/8/layout/hierarchy2"/>
    <dgm:cxn modelId="{51C61D1A-A7F2-49E2-988E-CDE101DB3902}" srcId="{D737E6C0-6E1E-488C-88BD-143CA4BB9247}" destId="{5F4FB903-4D3E-4C9E-B668-01C15F7282FF}" srcOrd="0" destOrd="0" parTransId="{85D63B20-6723-466A-BED4-D1C59FF22607}" sibTransId="{123FA865-237C-4A72-A77A-DC272A653974}"/>
    <dgm:cxn modelId="{CB45EC26-E39F-4F71-80BA-9512A3CDD691}" type="presOf" srcId="{B6D6DF55-61B1-4A91-B0A5-BD07AFBB9570}" destId="{0026C1FE-FBA7-4237-84AD-FD2ECD6C8F25}" srcOrd="0" destOrd="0" presId="urn:microsoft.com/office/officeart/2005/8/layout/hierarchy2"/>
    <dgm:cxn modelId="{3197F114-286A-48C0-B539-0E53C6644DDE}" type="presOf" srcId="{8970B93B-401A-41AA-AA25-9082708208DA}" destId="{602224F5-281F-4E9C-BAC4-E3506C0CB2F1}" srcOrd="1" destOrd="0" presId="urn:microsoft.com/office/officeart/2005/8/layout/hierarchy2"/>
    <dgm:cxn modelId="{D0D4841A-9881-4FB3-9872-DCB2787AF19E}" type="presOf" srcId="{01170E95-A2CD-4E47-82A0-CCD5760326C7}" destId="{F845AE45-A824-4DD3-87A9-C3F345288379}" srcOrd="0" destOrd="0" presId="urn:microsoft.com/office/officeart/2005/8/layout/hierarchy2"/>
    <dgm:cxn modelId="{EEF2ABAF-A6DF-4D3D-ADC7-F2B674AC182E}" type="presOf" srcId="{5F2071C8-A699-4624-8B3E-7DE78F625B71}" destId="{5A215553-0FA7-470C-8707-5E6B46E2447A}" srcOrd="1" destOrd="0" presId="urn:microsoft.com/office/officeart/2005/8/layout/hierarchy2"/>
    <dgm:cxn modelId="{847E1982-BDFF-4726-B93B-D377343679A7}" type="presOf" srcId="{E0143AFB-692F-4268-879D-6B29ABA77982}" destId="{80B66FE7-2AF8-43BE-8B77-A5259AE5F413}" srcOrd="0" destOrd="0" presId="urn:microsoft.com/office/officeart/2005/8/layout/hierarchy2"/>
    <dgm:cxn modelId="{AD000ED6-ABA5-4016-9249-8AC8477A2105}" type="presOf" srcId="{5B792F17-9404-48BA-B145-F917AAF91449}" destId="{7245AA70-14D2-4813-8A5B-0EBEBE45AF43}" srcOrd="1" destOrd="0" presId="urn:microsoft.com/office/officeart/2005/8/layout/hierarchy2"/>
    <dgm:cxn modelId="{7A04CF94-0818-461B-851A-D0EEA10AA7F3}" srcId="{5F4FB903-4D3E-4C9E-B668-01C15F7282FF}" destId="{B6D6DF55-61B1-4A91-B0A5-BD07AFBB9570}" srcOrd="0" destOrd="0" parTransId="{C1BCB9B8-7B4F-4E0C-814D-3CB3F00DBF83}" sibTransId="{3A354034-CAF6-4951-A982-225EF0CFC7FA}"/>
    <dgm:cxn modelId="{10B37753-0ECC-4B03-9366-471EC28F2279}" type="presParOf" srcId="{16EB3DAF-6436-4477-A0CE-52D3C6FDAFE4}" destId="{BF9150AE-F8A0-4E2A-A1FD-A8790AE2E31F}" srcOrd="0" destOrd="0" presId="urn:microsoft.com/office/officeart/2005/8/layout/hierarchy2"/>
    <dgm:cxn modelId="{79035225-043D-4796-BF64-CD2EF93294A9}" type="presParOf" srcId="{BF9150AE-F8A0-4E2A-A1FD-A8790AE2E31F}" destId="{88EA795B-AF9B-4DBE-A2CA-CF0E7F9C1B08}" srcOrd="0" destOrd="0" presId="urn:microsoft.com/office/officeart/2005/8/layout/hierarchy2"/>
    <dgm:cxn modelId="{7735A2CB-0F9D-43E0-AB29-54B709B2D274}" type="presParOf" srcId="{BF9150AE-F8A0-4E2A-A1FD-A8790AE2E31F}" destId="{24760A56-9CF6-4A84-8DA7-78024E8EF350}" srcOrd="1" destOrd="0" presId="urn:microsoft.com/office/officeart/2005/8/layout/hierarchy2"/>
    <dgm:cxn modelId="{7975BE8A-CCF2-4940-95C5-01C6BEBB80BF}" type="presParOf" srcId="{24760A56-9CF6-4A84-8DA7-78024E8EF350}" destId="{F845AE45-A824-4DD3-87A9-C3F345288379}" srcOrd="0" destOrd="0" presId="urn:microsoft.com/office/officeart/2005/8/layout/hierarchy2"/>
    <dgm:cxn modelId="{2AE26D22-67B8-43FD-B238-1D98E503D3B9}" type="presParOf" srcId="{F845AE45-A824-4DD3-87A9-C3F345288379}" destId="{5F8AA9F3-FDDF-4884-B50F-7FFE5B9F439C}" srcOrd="0" destOrd="0" presId="urn:microsoft.com/office/officeart/2005/8/layout/hierarchy2"/>
    <dgm:cxn modelId="{C040247B-5AA5-4B00-B7DB-D35F066B89FC}" type="presParOf" srcId="{24760A56-9CF6-4A84-8DA7-78024E8EF350}" destId="{30CD3B5D-43E5-4219-9535-806225513DA9}" srcOrd="1" destOrd="0" presId="urn:microsoft.com/office/officeart/2005/8/layout/hierarchy2"/>
    <dgm:cxn modelId="{14F867D6-915B-4A63-8EA3-01455DA3DD0F}" type="presParOf" srcId="{30CD3B5D-43E5-4219-9535-806225513DA9}" destId="{2027D1B1-E30F-4C8A-A1F7-3995AF902ECB}" srcOrd="0" destOrd="0" presId="urn:microsoft.com/office/officeart/2005/8/layout/hierarchy2"/>
    <dgm:cxn modelId="{8D441F01-1B0F-4F96-BEED-037251D26032}" type="presParOf" srcId="{30CD3B5D-43E5-4219-9535-806225513DA9}" destId="{4968EA08-C50B-443B-BE97-3B3724F2A07A}" srcOrd="1" destOrd="0" presId="urn:microsoft.com/office/officeart/2005/8/layout/hierarchy2"/>
    <dgm:cxn modelId="{C0DBCA2B-A01B-45B9-8B87-F9C04BD49EE2}" type="presParOf" srcId="{24760A56-9CF6-4A84-8DA7-78024E8EF350}" destId="{2FC6BE51-D5DB-46B8-9F76-F0951306B450}" srcOrd="2" destOrd="0" presId="urn:microsoft.com/office/officeart/2005/8/layout/hierarchy2"/>
    <dgm:cxn modelId="{2EFC225F-9D02-422B-9A7B-6B7CD02A03DA}" type="presParOf" srcId="{2FC6BE51-D5DB-46B8-9F76-F0951306B450}" destId="{FAC84F2A-FBFE-4753-96BF-BC202C4CAF59}" srcOrd="0" destOrd="0" presId="urn:microsoft.com/office/officeart/2005/8/layout/hierarchy2"/>
    <dgm:cxn modelId="{8FED19A2-1F68-46C6-991E-C9D8DA6DFC70}" type="presParOf" srcId="{24760A56-9CF6-4A84-8DA7-78024E8EF350}" destId="{085E7687-E9C5-4D46-9878-3559DA841F49}" srcOrd="3" destOrd="0" presId="urn:microsoft.com/office/officeart/2005/8/layout/hierarchy2"/>
    <dgm:cxn modelId="{5FB10683-FC7A-4F67-8E6C-B1CD6634A3DA}" type="presParOf" srcId="{085E7687-E9C5-4D46-9878-3559DA841F49}" destId="{00B5F96B-8673-44C3-94F9-407A78C741DB}" srcOrd="0" destOrd="0" presId="urn:microsoft.com/office/officeart/2005/8/layout/hierarchy2"/>
    <dgm:cxn modelId="{DFCF990C-2763-4B9A-8A6D-F751F635346D}" type="presParOf" srcId="{085E7687-E9C5-4D46-9878-3559DA841F49}" destId="{59A80029-A32C-43A1-9056-607CCC13309E}" srcOrd="1" destOrd="0" presId="urn:microsoft.com/office/officeart/2005/8/layout/hierarchy2"/>
    <dgm:cxn modelId="{0550C87A-D227-4E76-A1C9-45176FE554F7}" type="presParOf" srcId="{24760A56-9CF6-4A84-8DA7-78024E8EF350}" destId="{8F638A78-04E6-43E1-B1C3-CFFFE2D479A6}" srcOrd="4" destOrd="0" presId="urn:microsoft.com/office/officeart/2005/8/layout/hierarchy2"/>
    <dgm:cxn modelId="{1106022A-CCEC-442F-A2CE-9609860AF95A}" type="presParOf" srcId="{8F638A78-04E6-43E1-B1C3-CFFFE2D479A6}" destId="{2DC59E9D-9B54-4DC4-8A8D-8E4297061723}" srcOrd="0" destOrd="0" presId="urn:microsoft.com/office/officeart/2005/8/layout/hierarchy2"/>
    <dgm:cxn modelId="{7B9C604E-384B-4BED-80ED-448F122AB813}" type="presParOf" srcId="{24760A56-9CF6-4A84-8DA7-78024E8EF350}" destId="{02030FB0-EA7F-41CB-97F0-27BDC7E64CF2}" srcOrd="5" destOrd="0" presId="urn:microsoft.com/office/officeart/2005/8/layout/hierarchy2"/>
    <dgm:cxn modelId="{02101293-FCC7-46B8-A694-D4CD72C2FA49}" type="presParOf" srcId="{02030FB0-EA7F-41CB-97F0-27BDC7E64CF2}" destId="{FB1DD063-DEC9-4ED8-8441-FD37D92971EC}" srcOrd="0" destOrd="0" presId="urn:microsoft.com/office/officeart/2005/8/layout/hierarchy2"/>
    <dgm:cxn modelId="{72182F7B-2EFE-4840-B488-AC93ECB8A26A}" type="presParOf" srcId="{02030FB0-EA7F-41CB-97F0-27BDC7E64CF2}" destId="{5B01EE7B-7706-44F7-975A-1DCB81C4E10B}" srcOrd="1" destOrd="0" presId="urn:microsoft.com/office/officeart/2005/8/layout/hierarchy2"/>
    <dgm:cxn modelId="{C9156C0D-9618-4F42-87D4-9179E0114D6C}" type="presParOf" srcId="{5B01EE7B-7706-44F7-975A-1DCB81C4E10B}" destId="{9AA5B3B8-EDC1-4B9A-99D9-6515DD7E712D}" srcOrd="0" destOrd="0" presId="urn:microsoft.com/office/officeart/2005/8/layout/hierarchy2"/>
    <dgm:cxn modelId="{30A0F22F-A726-4DF7-8A77-75605618E346}" type="presParOf" srcId="{9AA5B3B8-EDC1-4B9A-99D9-6515DD7E712D}" destId="{35EBAA95-0181-4C98-9BE9-7FDF66C67D1D}" srcOrd="0" destOrd="0" presId="urn:microsoft.com/office/officeart/2005/8/layout/hierarchy2"/>
    <dgm:cxn modelId="{DFC42A0B-956C-4351-8A1C-D6BC42AF7F14}" type="presParOf" srcId="{5B01EE7B-7706-44F7-975A-1DCB81C4E10B}" destId="{B68DAF70-831C-41BC-AF4A-180BDA377F9E}" srcOrd="1" destOrd="0" presId="urn:microsoft.com/office/officeart/2005/8/layout/hierarchy2"/>
    <dgm:cxn modelId="{556EC23B-5747-45F2-8C5C-BA5C9185BC01}" type="presParOf" srcId="{B68DAF70-831C-41BC-AF4A-180BDA377F9E}" destId="{39B998C0-0EAD-4A3D-B37A-9427E8D22509}" srcOrd="0" destOrd="0" presId="urn:microsoft.com/office/officeart/2005/8/layout/hierarchy2"/>
    <dgm:cxn modelId="{3BE8E2B6-860A-4FEC-A7B6-5763AD175439}" type="presParOf" srcId="{B68DAF70-831C-41BC-AF4A-180BDA377F9E}" destId="{DA2285D2-9198-4378-B1F7-5B9142D47518}" srcOrd="1" destOrd="0" presId="urn:microsoft.com/office/officeart/2005/8/layout/hierarchy2"/>
    <dgm:cxn modelId="{53C66B1D-812A-4F8B-99EC-0E50ED4E06E9}" type="presParOf" srcId="{5B01EE7B-7706-44F7-975A-1DCB81C4E10B}" destId="{58DA8339-1A24-419B-9E3E-891C98744E7B}" srcOrd="2" destOrd="0" presId="urn:microsoft.com/office/officeart/2005/8/layout/hierarchy2"/>
    <dgm:cxn modelId="{91229111-B031-4A19-A768-C99E242F60A9}" type="presParOf" srcId="{58DA8339-1A24-419B-9E3E-891C98744E7B}" destId="{EA63DA53-B347-4453-A2BA-D1C399F26EED}" srcOrd="0" destOrd="0" presId="urn:microsoft.com/office/officeart/2005/8/layout/hierarchy2"/>
    <dgm:cxn modelId="{AB8E5873-8AFE-4009-B240-EFB942010FF3}" type="presParOf" srcId="{5B01EE7B-7706-44F7-975A-1DCB81C4E10B}" destId="{D47E6516-55E6-4A3A-A445-6591C00105A3}" srcOrd="3" destOrd="0" presId="urn:microsoft.com/office/officeart/2005/8/layout/hierarchy2"/>
    <dgm:cxn modelId="{580613C0-B2BB-47E8-8BED-0AB05F323CC7}" type="presParOf" srcId="{D47E6516-55E6-4A3A-A445-6591C00105A3}" destId="{DF77980A-04E7-49FC-899B-0A18105BDED4}" srcOrd="0" destOrd="0" presId="urn:microsoft.com/office/officeart/2005/8/layout/hierarchy2"/>
    <dgm:cxn modelId="{BBB5B05D-B866-47FD-8954-ADEF79FDA5AD}" type="presParOf" srcId="{D47E6516-55E6-4A3A-A445-6591C00105A3}" destId="{AF652AFF-8D28-49B5-B3BD-A1D06A801601}" srcOrd="1" destOrd="0" presId="urn:microsoft.com/office/officeart/2005/8/layout/hierarchy2"/>
    <dgm:cxn modelId="{3B47AEED-390E-465B-BC6F-D84C2128528F}" type="presParOf" srcId="{5B01EE7B-7706-44F7-975A-1DCB81C4E10B}" destId="{61E5BE40-A3D3-4A1E-BCCF-2B2CE87088D4}" srcOrd="4" destOrd="0" presId="urn:microsoft.com/office/officeart/2005/8/layout/hierarchy2"/>
    <dgm:cxn modelId="{F43B3D7E-C885-49FB-985E-B74BEDBB7244}" type="presParOf" srcId="{61E5BE40-A3D3-4A1E-BCCF-2B2CE87088D4}" destId="{5A215553-0FA7-470C-8707-5E6B46E2447A}" srcOrd="0" destOrd="0" presId="urn:microsoft.com/office/officeart/2005/8/layout/hierarchy2"/>
    <dgm:cxn modelId="{932C8442-5809-4AB9-81E6-22267F977544}" type="presParOf" srcId="{5B01EE7B-7706-44F7-975A-1DCB81C4E10B}" destId="{D396A1E3-8A56-4D8C-A285-99D73909D8C0}" srcOrd="5" destOrd="0" presId="urn:microsoft.com/office/officeart/2005/8/layout/hierarchy2"/>
    <dgm:cxn modelId="{7B3EC471-1592-46E5-8BB2-1C16DD9BACB8}" type="presParOf" srcId="{D396A1E3-8A56-4D8C-A285-99D73909D8C0}" destId="{454B83D7-7871-4AC4-9618-726816F92AAE}" srcOrd="0" destOrd="0" presId="urn:microsoft.com/office/officeart/2005/8/layout/hierarchy2"/>
    <dgm:cxn modelId="{D1D03C39-50C7-4FEF-BFD0-7C1A88B289BC}" type="presParOf" srcId="{D396A1E3-8A56-4D8C-A285-99D73909D8C0}" destId="{0FE2B16D-A12E-4EF1-BDC9-880BA1345856}" srcOrd="1" destOrd="0" presId="urn:microsoft.com/office/officeart/2005/8/layout/hierarchy2"/>
    <dgm:cxn modelId="{00F8CD5A-96BF-47AB-A5B9-30B4ACFA9E1B}" type="presParOf" srcId="{24760A56-9CF6-4A84-8DA7-78024E8EF350}" destId="{0A313A57-8C2B-49C8-8866-BBA18F3D070B}" srcOrd="6" destOrd="0" presId="urn:microsoft.com/office/officeart/2005/8/layout/hierarchy2"/>
    <dgm:cxn modelId="{7D4A00B0-8179-414A-829D-3A17D1C4C2F2}" type="presParOf" srcId="{0A313A57-8C2B-49C8-8866-BBA18F3D070B}" destId="{CF386C77-F9E7-4552-A4C3-4F4965D74F61}" srcOrd="0" destOrd="0" presId="urn:microsoft.com/office/officeart/2005/8/layout/hierarchy2"/>
    <dgm:cxn modelId="{3D584D2B-C8A6-48D7-939A-276D6E4E6977}" type="presParOf" srcId="{24760A56-9CF6-4A84-8DA7-78024E8EF350}" destId="{43CFBAC7-A646-473A-83D3-9EF98B303A58}" srcOrd="7" destOrd="0" presId="urn:microsoft.com/office/officeart/2005/8/layout/hierarchy2"/>
    <dgm:cxn modelId="{BC41DF80-7D50-496F-B125-72D45939068B}" type="presParOf" srcId="{43CFBAC7-A646-473A-83D3-9EF98B303A58}" destId="{8FA6EB35-21DE-45CC-9E3E-2D067B6E6976}" srcOrd="0" destOrd="0" presId="urn:microsoft.com/office/officeart/2005/8/layout/hierarchy2"/>
    <dgm:cxn modelId="{ECA32935-6FC9-4AD9-82AA-BEDB32CB4083}" type="presParOf" srcId="{43CFBAC7-A646-473A-83D3-9EF98B303A58}" destId="{862D1A05-7265-41AD-9989-0A5FF5DFB067}" srcOrd="1" destOrd="0" presId="urn:microsoft.com/office/officeart/2005/8/layout/hierarchy2"/>
    <dgm:cxn modelId="{396A750C-8C10-498C-9316-24011BC9E3F6}" type="presParOf" srcId="{862D1A05-7265-41AD-9989-0A5FF5DFB067}" destId="{F962442C-DFDD-4DCA-9739-E99026138662}" srcOrd="0" destOrd="0" presId="urn:microsoft.com/office/officeart/2005/8/layout/hierarchy2"/>
    <dgm:cxn modelId="{ABCFFF55-B4AC-4D5E-B94E-79365E2F54D2}" type="presParOf" srcId="{F962442C-DFDD-4DCA-9739-E99026138662}" destId="{AB11707F-65B0-4D91-8902-FF41D6657A6A}" srcOrd="0" destOrd="0" presId="urn:microsoft.com/office/officeart/2005/8/layout/hierarchy2"/>
    <dgm:cxn modelId="{AA47CE68-21D4-4C80-A0B5-855D5C75A27C}" type="presParOf" srcId="{862D1A05-7265-41AD-9989-0A5FF5DFB067}" destId="{6D11CE30-90DF-4882-92EB-4180833DFF1D}" srcOrd="1" destOrd="0" presId="urn:microsoft.com/office/officeart/2005/8/layout/hierarchy2"/>
    <dgm:cxn modelId="{FA43EAD7-332E-40BE-821F-B76C3BA8671B}" type="presParOf" srcId="{6D11CE30-90DF-4882-92EB-4180833DFF1D}" destId="{A2AF5CCA-B048-45C1-8164-C06C4E159B1C}" srcOrd="0" destOrd="0" presId="urn:microsoft.com/office/officeart/2005/8/layout/hierarchy2"/>
    <dgm:cxn modelId="{D5C73D0B-4137-423E-9B0D-1110E7D760BA}" type="presParOf" srcId="{6D11CE30-90DF-4882-92EB-4180833DFF1D}" destId="{2F9C14B9-D194-439F-8461-4BC1FB597F3C}" srcOrd="1" destOrd="0" presId="urn:microsoft.com/office/officeart/2005/8/layout/hierarchy2"/>
    <dgm:cxn modelId="{DD597A99-546E-4EF9-9206-4D58D0404E0D}" type="presParOf" srcId="{24760A56-9CF6-4A84-8DA7-78024E8EF350}" destId="{355E6EC2-99F6-4EAC-BD8F-A2B0A4479202}" srcOrd="8" destOrd="0" presId="urn:microsoft.com/office/officeart/2005/8/layout/hierarchy2"/>
    <dgm:cxn modelId="{0146CEB5-7A41-4912-8089-4D6C9ADDC700}" type="presParOf" srcId="{355E6EC2-99F6-4EAC-BD8F-A2B0A4479202}" destId="{EE1574AC-39CD-4568-B03A-DCA35ED3D6B7}" srcOrd="0" destOrd="0" presId="urn:microsoft.com/office/officeart/2005/8/layout/hierarchy2"/>
    <dgm:cxn modelId="{C6DE2A18-70AE-4BF4-8E3D-83728E9F0162}" type="presParOf" srcId="{24760A56-9CF6-4A84-8DA7-78024E8EF350}" destId="{3CA5539F-22DF-40D4-8F82-C415C2D4B7E7}" srcOrd="9" destOrd="0" presId="urn:microsoft.com/office/officeart/2005/8/layout/hierarchy2"/>
    <dgm:cxn modelId="{2C95F28B-AA55-4226-9878-D150C9AFEFDD}" type="presParOf" srcId="{3CA5539F-22DF-40D4-8F82-C415C2D4B7E7}" destId="{0AF46DAE-E859-49D2-A0C3-8C13EE05BB11}" srcOrd="0" destOrd="0" presId="urn:microsoft.com/office/officeart/2005/8/layout/hierarchy2"/>
    <dgm:cxn modelId="{BA0D1B91-35FC-4A2A-B002-B7D64C496972}" type="presParOf" srcId="{3CA5539F-22DF-40D4-8F82-C415C2D4B7E7}" destId="{903A6E5E-81A7-4019-87A4-A92F18432FB5}" srcOrd="1" destOrd="0" presId="urn:microsoft.com/office/officeart/2005/8/layout/hierarchy2"/>
    <dgm:cxn modelId="{1C1CD5E7-7A88-4F4E-9DC2-8079F72E6F8D}" type="presParOf" srcId="{903A6E5E-81A7-4019-87A4-A92F18432FB5}" destId="{C803F9C7-D2A9-459A-8BE6-8DDB23A73E74}" srcOrd="0" destOrd="0" presId="urn:microsoft.com/office/officeart/2005/8/layout/hierarchy2"/>
    <dgm:cxn modelId="{A35DDC19-E3A5-4BB8-ACB9-56106B83B3FD}" type="presParOf" srcId="{C803F9C7-D2A9-459A-8BE6-8DDB23A73E74}" destId="{ABEE43BC-DA21-46C0-8F52-7CB898C941CF}" srcOrd="0" destOrd="0" presId="urn:microsoft.com/office/officeart/2005/8/layout/hierarchy2"/>
    <dgm:cxn modelId="{4625CFA5-1897-4CC2-BDAD-43842EF9942D}" type="presParOf" srcId="{903A6E5E-81A7-4019-87A4-A92F18432FB5}" destId="{4B17897D-49F1-4C49-8C4D-57682C900621}" srcOrd="1" destOrd="0" presId="urn:microsoft.com/office/officeart/2005/8/layout/hierarchy2"/>
    <dgm:cxn modelId="{32D30970-CAC4-4627-879A-7CFEEF51A704}" type="presParOf" srcId="{4B17897D-49F1-4C49-8C4D-57682C900621}" destId="{9BA9A345-C896-4146-BBEA-8576A7EBAD17}" srcOrd="0" destOrd="0" presId="urn:microsoft.com/office/officeart/2005/8/layout/hierarchy2"/>
    <dgm:cxn modelId="{D4A29A82-FE7A-407A-AC01-94EBEB564758}" type="presParOf" srcId="{4B17897D-49F1-4C49-8C4D-57682C900621}" destId="{39A3C521-E4BD-4288-8BEA-3E19D46832B0}" srcOrd="1" destOrd="0" presId="urn:microsoft.com/office/officeart/2005/8/layout/hierarchy2"/>
    <dgm:cxn modelId="{3C750739-7048-46E5-B2FB-BD9E0D58AC54}" type="presParOf" srcId="{39A3C521-E4BD-4288-8BEA-3E19D46832B0}" destId="{22B00C02-5B0F-4B60-A19A-7817F4E1CC77}" srcOrd="0" destOrd="0" presId="urn:microsoft.com/office/officeart/2005/8/layout/hierarchy2"/>
    <dgm:cxn modelId="{2CD3D038-708E-4017-8B8E-F09B772E60C9}" type="presParOf" srcId="{22B00C02-5B0F-4B60-A19A-7817F4E1CC77}" destId="{F8A418F6-9050-4B56-87F8-0EA45561271A}" srcOrd="0" destOrd="0" presId="urn:microsoft.com/office/officeart/2005/8/layout/hierarchy2"/>
    <dgm:cxn modelId="{FD2B2E2D-640F-45F9-8390-0138F2B23CC7}" type="presParOf" srcId="{39A3C521-E4BD-4288-8BEA-3E19D46832B0}" destId="{2DA23A98-C0A8-4730-9DC9-49B5E5210762}" srcOrd="1" destOrd="0" presId="urn:microsoft.com/office/officeart/2005/8/layout/hierarchy2"/>
    <dgm:cxn modelId="{4AA68169-896D-4711-85D8-8DCFFC84EB33}" type="presParOf" srcId="{2DA23A98-C0A8-4730-9DC9-49B5E5210762}" destId="{0026C1FE-FBA7-4237-84AD-FD2ECD6C8F25}" srcOrd="0" destOrd="0" presId="urn:microsoft.com/office/officeart/2005/8/layout/hierarchy2"/>
    <dgm:cxn modelId="{551F1800-5139-48F5-A125-492EC1B58056}" type="presParOf" srcId="{2DA23A98-C0A8-4730-9DC9-49B5E5210762}" destId="{C91BDD41-A238-42D0-A629-F9AF9842A036}" srcOrd="1" destOrd="0" presId="urn:microsoft.com/office/officeart/2005/8/layout/hierarchy2"/>
    <dgm:cxn modelId="{4408AB8B-7319-4134-9890-4313241920FF}" type="presParOf" srcId="{903A6E5E-81A7-4019-87A4-A92F18432FB5}" destId="{13CC830F-0F47-4A38-84BE-BB3681AE875B}" srcOrd="2" destOrd="0" presId="urn:microsoft.com/office/officeart/2005/8/layout/hierarchy2"/>
    <dgm:cxn modelId="{A8522390-06D5-499D-A291-87FE71B9A932}" type="presParOf" srcId="{13CC830F-0F47-4A38-84BE-BB3681AE875B}" destId="{F7654F68-FF00-44EE-8F63-07D162669AAC}" srcOrd="0" destOrd="0" presId="urn:microsoft.com/office/officeart/2005/8/layout/hierarchy2"/>
    <dgm:cxn modelId="{902BFCBA-AE25-42EE-B5B1-04FD2B4476B8}" type="presParOf" srcId="{903A6E5E-81A7-4019-87A4-A92F18432FB5}" destId="{4BE1E697-17BD-45B3-A100-8EB00C096FA7}" srcOrd="3" destOrd="0" presId="urn:microsoft.com/office/officeart/2005/8/layout/hierarchy2"/>
    <dgm:cxn modelId="{878D4158-295F-4DCA-A889-B688F524374F}" type="presParOf" srcId="{4BE1E697-17BD-45B3-A100-8EB00C096FA7}" destId="{B89240A8-FF71-4090-BE47-2625A4768C47}" srcOrd="0" destOrd="0" presId="urn:microsoft.com/office/officeart/2005/8/layout/hierarchy2"/>
    <dgm:cxn modelId="{29EBEDF9-1677-42FF-B32E-28CC18935CCD}" type="presParOf" srcId="{4BE1E697-17BD-45B3-A100-8EB00C096FA7}" destId="{BD0404F7-773E-4252-A38E-ABCABEC4C79C}" srcOrd="1" destOrd="0" presId="urn:microsoft.com/office/officeart/2005/8/layout/hierarchy2"/>
    <dgm:cxn modelId="{2E4D76E9-4961-4B51-8741-4DD65541DFB0}" type="presParOf" srcId="{BD0404F7-773E-4252-A38E-ABCABEC4C79C}" destId="{B76AAEB9-2B26-403D-93FD-199E47E00470}" srcOrd="0" destOrd="0" presId="urn:microsoft.com/office/officeart/2005/8/layout/hierarchy2"/>
    <dgm:cxn modelId="{914EAEE1-7EA5-4044-95A8-7BE080EA2DC0}" type="presParOf" srcId="{B76AAEB9-2B26-403D-93FD-199E47E00470}" destId="{2EF9F445-2969-4E5F-98D8-8B60910A3555}" srcOrd="0" destOrd="0" presId="urn:microsoft.com/office/officeart/2005/8/layout/hierarchy2"/>
    <dgm:cxn modelId="{ACC2721C-AB82-4B13-B185-28BFFADC76D7}" type="presParOf" srcId="{BD0404F7-773E-4252-A38E-ABCABEC4C79C}" destId="{98F15445-2814-485B-ADE3-1AD97B482AED}" srcOrd="1" destOrd="0" presId="urn:microsoft.com/office/officeart/2005/8/layout/hierarchy2"/>
    <dgm:cxn modelId="{C02B7968-9A6D-41AE-8A95-92CA5E048182}" type="presParOf" srcId="{98F15445-2814-485B-ADE3-1AD97B482AED}" destId="{36C19ADB-7F00-4E6E-ADF8-C939A6301C7D}" srcOrd="0" destOrd="0" presId="urn:microsoft.com/office/officeart/2005/8/layout/hierarchy2"/>
    <dgm:cxn modelId="{A2C48379-733A-4F17-8EDA-6DCCE727A3FB}" type="presParOf" srcId="{98F15445-2814-485B-ADE3-1AD97B482AED}" destId="{1B3E49DA-753E-43C4-B1F9-849547636A07}" srcOrd="1" destOrd="0" presId="urn:microsoft.com/office/officeart/2005/8/layout/hierarchy2"/>
    <dgm:cxn modelId="{F9A9A99A-BC0C-4804-8933-74B69D8DD112}" type="presParOf" srcId="{24760A56-9CF6-4A84-8DA7-78024E8EF350}" destId="{722B5EB2-220E-40E6-B216-724E091F9213}" srcOrd="10" destOrd="0" presId="urn:microsoft.com/office/officeart/2005/8/layout/hierarchy2"/>
    <dgm:cxn modelId="{00F24AB2-E91C-46DE-BDCA-7E8F4B901681}" type="presParOf" srcId="{722B5EB2-220E-40E6-B216-724E091F9213}" destId="{602224F5-281F-4E9C-BAC4-E3506C0CB2F1}" srcOrd="0" destOrd="0" presId="urn:microsoft.com/office/officeart/2005/8/layout/hierarchy2"/>
    <dgm:cxn modelId="{EFEF7684-D818-4C9E-9909-41E4C5E81379}" type="presParOf" srcId="{24760A56-9CF6-4A84-8DA7-78024E8EF350}" destId="{A2057CD3-79AA-4487-BA60-411F26C6464E}" srcOrd="11" destOrd="0" presId="urn:microsoft.com/office/officeart/2005/8/layout/hierarchy2"/>
    <dgm:cxn modelId="{BCD1B774-1C1E-4198-8906-8376CD968049}" type="presParOf" srcId="{A2057CD3-79AA-4487-BA60-411F26C6464E}" destId="{7E352B68-BBD7-40A6-92C6-D6AF7ED60DD2}" srcOrd="0" destOrd="0" presId="urn:microsoft.com/office/officeart/2005/8/layout/hierarchy2"/>
    <dgm:cxn modelId="{C545C8FB-B612-4B48-A662-1EF1E4B85A1A}" type="presParOf" srcId="{A2057CD3-79AA-4487-BA60-411F26C6464E}" destId="{B6843E63-9F18-419D-921F-15E12A715D71}" srcOrd="1" destOrd="0" presId="urn:microsoft.com/office/officeart/2005/8/layout/hierarchy2"/>
    <dgm:cxn modelId="{59336899-5519-43CF-AFC5-A12D3A9300A3}" type="presParOf" srcId="{B6843E63-9F18-419D-921F-15E12A715D71}" destId="{7A2BDD80-AB3D-46EB-8D89-86B4D1DD280D}" srcOrd="0" destOrd="0" presId="urn:microsoft.com/office/officeart/2005/8/layout/hierarchy2"/>
    <dgm:cxn modelId="{B377AF04-76F5-4279-845C-C1D123E8E9CA}" type="presParOf" srcId="{7A2BDD80-AB3D-46EB-8D89-86B4D1DD280D}" destId="{7245AA70-14D2-4813-8A5B-0EBEBE45AF43}" srcOrd="0" destOrd="0" presId="urn:microsoft.com/office/officeart/2005/8/layout/hierarchy2"/>
    <dgm:cxn modelId="{FE86F369-924D-4ECC-AEEB-9803A8804015}" type="presParOf" srcId="{B6843E63-9F18-419D-921F-15E12A715D71}" destId="{CCDA9A30-9C5F-4C03-8A03-ABAF4D872901}" srcOrd="1" destOrd="0" presId="urn:microsoft.com/office/officeart/2005/8/layout/hierarchy2"/>
    <dgm:cxn modelId="{B16B6270-C9D0-40FD-9B54-D7377834F18F}" type="presParOf" srcId="{CCDA9A30-9C5F-4C03-8A03-ABAF4D872901}" destId="{0F685971-B7DD-4D32-8143-556E01763453}" srcOrd="0" destOrd="0" presId="urn:microsoft.com/office/officeart/2005/8/layout/hierarchy2"/>
    <dgm:cxn modelId="{0AD67263-3A8D-49A4-9126-1E1B733D42AC}" type="presParOf" srcId="{CCDA9A30-9C5F-4C03-8A03-ABAF4D872901}" destId="{08F281A4-348A-4DD5-917E-5C9A930EF426}" srcOrd="1" destOrd="0" presId="urn:microsoft.com/office/officeart/2005/8/layout/hierarchy2"/>
    <dgm:cxn modelId="{4793C9E7-F1D0-4515-9962-B337DDB126C8}" type="presParOf" srcId="{B6843E63-9F18-419D-921F-15E12A715D71}" destId="{FA047779-0C47-4FAE-A8A5-0CA208C21F6C}" srcOrd="2" destOrd="0" presId="urn:microsoft.com/office/officeart/2005/8/layout/hierarchy2"/>
    <dgm:cxn modelId="{F735FE04-162C-4862-80CD-094C09C50C42}" type="presParOf" srcId="{FA047779-0C47-4FAE-A8A5-0CA208C21F6C}" destId="{33BEC67C-0B1E-4FF6-B873-34CD6B469CC1}" srcOrd="0" destOrd="0" presId="urn:microsoft.com/office/officeart/2005/8/layout/hierarchy2"/>
    <dgm:cxn modelId="{E2276F6A-3482-4AFB-BA1C-291BE34528E7}" type="presParOf" srcId="{B6843E63-9F18-419D-921F-15E12A715D71}" destId="{F80201BD-0158-43EA-8BBB-2D79AE9F35A2}" srcOrd="3" destOrd="0" presId="urn:microsoft.com/office/officeart/2005/8/layout/hierarchy2"/>
    <dgm:cxn modelId="{2764E307-BD57-444A-97EA-73710AECDF02}" type="presParOf" srcId="{F80201BD-0158-43EA-8BBB-2D79AE9F35A2}" destId="{80B66FE7-2AF8-43BE-8B77-A5259AE5F413}" srcOrd="0" destOrd="0" presId="urn:microsoft.com/office/officeart/2005/8/layout/hierarchy2"/>
    <dgm:cxn modelId="{09981DF3-CFB9-4498-BDA4-D5BEE11B8862}" type="presParOf" srcId="{F80201BD-0158-43EA-8BBB-2D79AE9F35A2}" destId="{90B65B7B-35E3-4056-B487-A92C5FD6EA8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2C40F-ADC6-4114-98C3-E271023DA197}">
      <dsp:nvSpPr>
        <dsp:cNvPr id="0" name=""/>
        <dsp:cNvSpPr/>
      </dsp:nvSpPr>
      <dsp:spPr>
        <a:xfrm>
          <a:off x="6640862" y="1399395"/>
          <a:ext cx="2499589" cy="1143725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برخی افراد که شناخت کافی از عقاید اسلامی ندارند</a:t>
          </a:r>
          <a:endParaRPr lang="fa-IR" sz="1600" kern="1200" dirty="0">
            <a:cs typeface="B Koodak" pitchFamily="2" charset="-78"/>
          </a:endParaRPr>
        </a:p>
      </dsp:txBody>
      <dsp:txXfrm>
        <a:off x="6674361" y="1432894"/>
        <a:ext cx="2432591" cy="1076727"/>
      </dsp:txXfrm>
    </dsp:sp>
    <dsp:sp modelId="{A1CB3AD8-E98B-48AC-8FD2-F640507C746B}">
      <dsp:nvSpPr>
        <dsp:cNvPr id="0" name=""/>
        <dsp:cNvSpPr/>
      </dsp:nvSpPr>
      <dsp:spPr>
        <a:xfrm rot="13821617">
          <a:off x="5466255" y="1399449"/>
          <a:ext cx="1434232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1434232" y="1957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47516" y="1383171"/>
        <a:ext cx="71711" cy="71711"/>
      </dsp:txXfrm>
    </dsp:sp>
    <dsp:sp modelId="{ADEF6D8D-BD9B-4FB8-83BA-DF9272F671B8}">
      <dsp:nvSpPr>
        <dsp:cNvPr id="0" name=""/>
        <dsp:cNvSpPr/>
      </dsp:nvSpPr>
      <dsp:spPr>
        <a:xfrm>
          <a:off x="3548" y="584421"/>
          <a:ext cx="5722333" cy="56474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توجهی به حسن فاعلی و نقش انگیزه و نیت در عمل ندارند</a:t>
          </a:r>
          <a:endParaRPr lang="fa-IR" sz="1600" kern="1200" dirty="0">
            <a:cs typeface="B Koodak" pitchFamily="2" charset="-78"/>
          </a:endParaRPr>
        </a:p>
      </dsp:txBody>
      <dsp:txXfrm>
        <a:off x="20089" y="600962"/>
        <a:ext cx="5689251" cy="531666"/>
      </dsp:txXfrm>
    </dsp:sp>
    <dsp:sp modelId="{263C6513-C9E3-4371-A441-9D6BEFC7F849}">
      <dsp:nvSpPr>
        <dsp:cNvPr id="0" name=""/>
        <dsp:cNvSpPr/>
      </dsp:nvSpPr>
      <dsp:spPr>
        <a:xfrm rot="12115080">
          <a:off x="5690237" y="1767603"/>
          <a:ext cx="986268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986268" y="1957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58715" y="1762524"/>
        <a:ext cx="49313" cy="49313"/>
      </dsp:txXfrm>
    </dsp:sp>
    <dsp:sp modelId="{87ADFC30-F5AC-4B6A-9743-03AE62B3C3A7}">
      <dsp:nvSpPr>
        <dsp:cNvPr id="0" name=""/>
        <dsp:cNvSpPr/>
      </dsp:nvSpPr>
      <dsp:spPr>
        <a:xfrm>
          <a:off x="3548" y="1320729"/>
          <a:ext cx="5722333" cy="56474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ملاک ارزش گذاری را منحصر در حسن فعلی می بینند</a:t>
          </a:r>
          <a:endParaRPr lang="fa-IR" sz="1600" kern="1200">
            <a:cs typeface="B Koodak" pitchFamily="2" charset="-78"/>
          </a:endParaRPr>
        </a:p>
      </dsp:txBody>
      <dsp:txXfrm>
        <a:off x="20089" y="1337270"/>
        <a:ext cx="5689251" cy="531666"/>
      </dsp:txXfrm>
    </dsp:sp>
    <dsp:sp modelId="{EE5AC026-12AE-4BA0-BE08-D4360DB49AC7}">
      <dsp:nvSpPr>
        <dsp:cNvPr id="0" name=""/>
        <dsp:cNvSpPr/>
      </dsp:nvSpPr>
      <dsp:spPr>
        <a:xfrm rot="9484920">
          <a:off x="5690237" y="2135757"/>
          <a:ext cx="986268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986268" y="1957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58715" y="2130677"/>
        <a:ext cx="49313" cy="49313"/>
      </dsp:txXfrm>
    </dsp:sp>
    <dsp:sp modelId="{AD39BDC0-7053-4277-ABE4-9EE9CFC49B8F}">
      <dsp:nvSpPr>
        <dsp:cNvPr id="0" name=""/>
        <dsp:cNvSpPr/>
      </dsp:nvSpPr>
      <dsp:spPr>
        <a:xfrm>
          <a:off x="3548" y="2057037"/>
          <a:ext cx="5722333" cy="56474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اعمال پر حجم را بر اعمال کم حجم ترجیح می دهند</a:t>
          </a:r>
          <a:endParaRPr lang="fa-IR" sz="1600" kern="1200">
            <a:cs typeface="B Koodak" pitchFamily="2" charset="-78"/>
          </a:endParaRPr>
        </a:p>
      </dsp:txBody>
      <dsp:txXfrm>
        <a:off x="20089" y="2073578"/>
        <a:ext cx="5689251" cy="531666"/>
      </dsp:txXfrm>
    </dsp:sp>
    <dsp:sp modelId="{8BFC6E4E-D3E3-49E6-8EA3-45DBACCB1D34}">
      <dsp:nvSpPr>
        <dsp:cNvPr id="0" name=""/>
        <dsp:cNvSpPr/>
      </dsp:nvSpPr>
      <dsp:spPr>
        <a:xfrm rot="7778383">
          <a:off x="5466255" y="2503910"/>
          <a:ext cx="1434232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1434232" y="1957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47516" y="2487632"/>
        <a:ext cx="71711" cy="71711"/>
      </dsp:txXfrm>
    </dsp:sp>
    <dsp:sp modelId="{28E1869A-1A6A-4BA3-BF1D-EE095820D0A2}">
      <dsp:nvSpPr>
        <dsp:cNvPr id="0" name=""/>
        <dsp:cNvSpPr/>
      </dsp:nvSpPr>
      <dsp:spPr>
        <a:xfrm>
          <a:off x="3548" y="2793344"/>
          <a:ext cx="5722333" cy="56474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گاهی مخترعین بزرگ و آزادی خواهان را تا سر حد انبیا بالا می برند!</a:t>
          </a:r>
          <a:endParaRPr lang="fa-IR" sz="1600" kern="1200">
            <a:cs typeface="B Koodak" pitchFamily="2" charset="-78"/>
          </a:endParaRPr>
        </a:p>
      </dsp:txBody>
      <dsp:txXfrm>
        <a:off x="20089" y="2809885"/>
        <a:ext cx="5689251" cy="531666"/>
      </dsp:txXfrm>
    </dsp:sp>
    <dsp:sp modelId="{ECD5D7BA-6D32-492C-BEB8-646160F3693F}">
      <dsp:nvSpPr>
        <dsp:cNvPr id="0" name=""/>
        <dsp:cNvSpPr/>
      </dsp:nvSpPr>
      <dsp:spPr>
        <a:xfrm>
          <a:off x="4739281" y="3772694"/>
          <a:ext cx="4401170" cy="657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هرچند در ضمن مباحث قبل بی پایگی این تصورات روشن شد</a:t>
          </a:r>
          <a:endParaRPr lang="fa-IR" sz="1600" kern="1200">
            <a:cs typeface="B Koodak" pitchFamily="2" charset="-78"/>
          </a:endParaRPr>
        </a:p>
      </dsp:txBody>
      <dsp:txXfrm>
        <a:off x="4758543" y="3791956"/>
        <a:ext cx="4362646" cy="619118"/>
      </dsp:txXfrm>
    </dsp:sp>
    <dsp:sp modelId="{35CA6EFC-FDDA-43B1-8623-00ADC0E70BDA}">
      <dsp:nvSpPr>
        <dsp:cNvPr id="0" name=""/>
        <dsp:cNvSpPr/>
      </dsp:nvSpPr>
      <dsp:spPr>
        <a:xfrm rot="10800000">
          <a:off x="3824300" y="4081937"/>
          <a:ext cx="914980" cy="39155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914980" y="1957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58916" y="4078640"/>
        <a:ext cx="45749" cy="45749"/>
      </dsp:txXfrm>
    </dsp:sp>
    <dsp:sp modelId="{AA455687-262B-4DAF-B89E-A2325CF17E85}">
      <dsp:nvSpPr>
        <dsp:cNvPr id="0" name=""/>
        <dsp:cNvSpPr/>
      </dsp:nvSpPr>
      <dsp:spPr>
        <a:xfrm>
          <a:off x="1248813" y="3529652"/>
          <a:ext cx="2575486" cy="1143725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3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اما نظر به اهمیت آنها در این درسی نیز نکاتی را تبیین می نماییم</a:t>
          </a:r>
          <a:endParaRPr lang="fa-IR" sz="1600" kern="1200">
            <a:cs typeface="B Koodak" pitchFamily="2" charset="-78"/>
          </a:endParaRPr>
        </a:p>
      </dsp:txBody>
      <dsp:txXfrm>
        <a:off x="1282312" y="3563151"/>
        <a:ext cx="2508488" cy="1076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5F79A-4E54-446A-A9F0-BC33299DBC9F}">
      <dsp:nvSpPr>
        <dsp:cNvPr id="0" name=""/>
        <dsp:cNvSpPr/>
      </dsp:nvSpPr>
      <dsp:spPr>
        <a:xfrm>
          <a:off x="8181049" y="1565160"/>
          <a:ext cx="850346" cy="1411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انسان در مقایسه با سایر جانداران</a:t>
          </a:r>
          <a:endParaRPr lang="fa-IR" sz="1600" kern="1200">
            <a:cs typeface="B Koodak" pitchFamily="2" charset="-78"/>
          </a:endParaRPr>
        </a:p>
      </dsp:txBody>
      <dsp:txXfrm>
        <a:off x="8205955" y="1590066"/>
        <a:ext cx="800534" cy="1361701"/>
      </dsp:txXfrm>
    </dsp:sp>
    <dsp:sp modelId="{B46BDBF9-B1FA-415A-88A7-265EDBD2801C}">
      <dsp:nvSpPr>
        <dsp:cNvPr id="0" name=""/>
        <dsp:cNvSpPr/>
      </dsp:nvSpPr>
      <dsp:spPr>
        <a:xfrm rot="14406603">
          <a:off x="7036667" y="1592453"/>
          <a:ext cx="1527536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1527536" y="1628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62247" y="1570553"/>
        <a:ext cx="76376" cy="76376"/>
      </dsp:txXfrm>
    </dsp:sp>
    <dsp:sp modelId="{9ABB198F-52DA-46FF-840F-9CB5DAC1376A}">
      <dsp:nvSpPr>
        <dsp:cNvPr id="0" name=""/>
        <dsp:cNvSpPr/>
      </dsp:nvSpPr>
      <dsp:spPr>
        <a:xfrm>
          <a:off x="6308585" y="470800"/>
          <a:ext cx="1111237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به کمال لایق خود رسید</a:t>
          </a:r>
          <a:endParaRPr lang="fa-IR" sz="1600" kern="1200">
            <a:cs typeface="B Koodak" pitchFamily="2" charset="-78"/>
          </a:endParaRPr>
        </a:p>
      </dsp:txBody>
      <dsp:txXfrm>
        <a:off x="6336454" y="498669"/>
        <a:ext cx="1055499" cy="895794"/>
      </dsp:txXfrm>
    </dsp:sp>
    <dsp:sp modelId="{B961A67A-D462-47FF-99C3-2A469413F8DD}">
      <dsp:nvSpPr>
        <dsp:cNvPr id="0" name=""/>
        <dsp:cNvSpPr/>
      </dsp:nvSpPr>
      <dsp:spPr>
        <a:xfrm rot="10800000">
          <a:off x="5547359" y="930278"/>
          <a:ext cx="761226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761226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8941" y="927535"/>
        <a:ext cx="38061" cy="38061"/>
      </dsp:txXfrm>
    </dsp:sp>
    <dsp:sp modelId="{E9BCDCFE-D266-4462-B17A-94D18804DFF8}">
      <dsp:nvSpPr>
        <dsp:cNvPr id="0" name=""/>
        <dsp:cNvSpPr/>
      </dsp:nvSpPr>
      <dsp:spPr>
        <a:xfrm>
          <a:off x="4295008" y="470800"/>
          <a:ext cx="1252350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از تمام آنها ارزشمند تر خواهد بود</a:t>
          </a:r>
          <a:endParaRPr lang="fa-IR" sz="1600" kern="1200">
            <a:cs typeface="B Koodak" pitchFamily="2" charset="-78"/>
          </a:endParaRPr>
        </a:p>
      </dsp:txBody>
      <dsp:txXfrm>
        <a:off x="4322877" y="498669"/>
        <a:ext cx="1196612" cy="895794"/>
      </dsp:txXfrm>
    </dsp:sp>
    <dsp:sp modelId="{2C4E8E82-9F83-4861-B3B5-0BD9C9C59EBE}">
      <dsp:nvSpPr>
        <dsp:cNvPr id="0" name=""/>
        <dsp:cNvSpPr/>
      </dsp:nvSpPr>
      <dsp:spPr>
        <a:xfrm rot="12942401">
          <a:off x="3445669" y="656713"/>
          <a:ext cx="937452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937452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0959" y="649564"/>
        <a:ext cx="46872" cy="46872"/>
      </dsp:txXfrm>
    </dsp:sp>
    <dsp:sp modelId="{94A21793-A5FD-4A40-A072-BA769BF45C09}">
      <dsp:nvSpPr>
        <dsp:cNvPr id="0" name=""/>
        <dsp:cNvSpPr/>
      </dsp:nvSpPr>
      <dsp:spPr>
        <a:xfrm>
          <a:off x="1111979" y="51564"/>
          <a:ext cx="2421802" cy="695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درخت سیب با ثمری که از درخت بی ثمر برتر است</a:t>
          </a:r>
          <a:endParaRPr lang="fa-IR" sz="1600" kern="1200" dirty="0">
            <a:cs typeface="B Koodak" pitchFamily="2" charset="-78"/>
          </a:endParaRPr>
        </a:p>
      </dsp:txBody>
      <dsp:txXfrm>
        <a:off x="1132357" y="71942"/>
        <a:ext cx="2381046" cy="654985"/>
      </dsp:txXfrm>
    </dsp:sp>
    <dsp:sp modelId="{8DDEE807-9497-44D9-AEE4-E238D0036AB3}">
      <dsp:nvSpPr>
        <dsp:cNvPr id="0" name=""/>
        <dsp:cNvSpPr/>
      </dsp:nvSpPr>
      <dsp:spPr>
        <a:xfrm rot="9069406">
          <a:off x="3479877" y="1139896"/>
          <a:ext cx="869036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869036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2669" y="1134458"/>
        <a:ext cx="43451" cy="43451"/>
      </dsp:txXfrm>
    </dsp:sp>
    <dsp:sp modelId="{2CAC6B64-B97E-49E5-818F-C8A186718D99}">
      <dsp:nvSpPr>
        <dsp:cNvPr id="0" name=""/>
        <dsp:cNvSpPr/>
      </dsp:nvSpPr>
      <dsp:spPr>
        <a:xfrm>
          <a:off x="5100" y="890035"/>
          <a:ext cx="3528682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لَقَدْ كَرَّمْنا بَني‏ آدَمَ وَ حَمَلْناهُمْ فِي الْبَرِّ وَ الْبَحْرِ وَ رَزَقْناهُمْ مِنَ الطَّيِّباتِ وَ فَضَّلْناهُمْ عَلى‏ كَثيرٍ مِمَّنْ خَلَقْنا تَفْضيلاً (اسراء / 70)</a:t>
          </a:r>
          <a:endParaRPr lang="fa-IR" sz="1600" kern="1200">
            <a:cs typeface="B Koodak" pitchFamily="2" charset="-78"/>
          </a:endParaRPr>
        </a:p>
      </dsp:txBody>
      <dsp:txXfrm>
        <a:off x="32969" y="917904"/>
        <a:ext cx="3472944" cy="895794"/>
      </dsp:txXfrm>
    </dsp:sp>
    <dsp:sp modelId="{B1A90008-D7D1-4513-9E06-8AADE99D9E3F}">
      <dsp:nvSpPr>
        <dsp:cNvPr id="0" name=""/>
        <dsp:cNvSpPr/>
      </dsp:nvSpPr>
      <dsp:spPr>
        <a:xfrm rot="7589773">
          <a:off x="7160502" y="2769069"/>
          <a:ext cx="1279867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1279867" y="1628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68439" y="2753360"/>
        <a:ext cx="63993" cy="63993"/>
      </dsp:txXfrm>
    </dsp:sp>
    <dsp:sp modelId="{87908EC9-0803-4DDB-96F4-59DAC53478DB}">
      <dsp:nvSpPr>
        <dsp:cNvPr id="0" name=""/>
        <dsp:cNvSpPr/>
      </dsp:nvSpPr>
      <dsp:spPr>
        <a:xfrm>
          <a:off x="6308585" y="2824030"/>
          <a:ext cx="1111237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از مسیر کمال منحرف گردید</a:t>
          </a:r>
          <a:endParaRPr lang="fa-IR" sz="1600" kern="1200">
            <a:cs typeface="B Koodak" pitchFamily="2" charset="-78"/>
          </a:endParaRPr>
        </a:p>
      </dsp:txBody>
      <dsp:txXfrm>
        <a:off x="6336454" y="2851899"/>
        <a:ext cx="1055499" cy="895794"/>
      </dsp:txXfrm>
    </dsp:sp>
    <dsp:sp modelId="{E56075B9-DDCE-4B19-B1D4-E023ACE05AA4}">
      <dsp:nvSpPr>
        <dsp:cNvPr id="0" name=""/>
        <dsp:cNvSpPr/>
      </dsp:nvSpPr>
      <dsp:spPr>
        <a:xfrm rot="10800000">
          <a:off x="5547359" y="3283509"/>
          <a:ext cx="761226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761226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8941" y="3280766"/>
        <a:ext cx="38061" cy="38061"/>
      </dsp:txXfrm>
    </dsp:sp>
    <dsp:sp modelId="{D718C3D8-8DF5-460F-B7FA-6A1E7587F204}">
      <dsp:nvSpPr>
        <dsp:cNvPr id="0" name=""/>
        <dsp:cNvSpPr/>
      </dsp:nvSpPr>
      <dsp:spPr>
        <a:xfrm>
          <a:off x="4295008" y="2824030"/>
          <a:ext cx="1252350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از سایر حیوانات پست تر خواهد گردید</a:t>
          </a:r>
          <a:endParaRPr lang="fa-IR" sz="1600" kern="1200">
            <a:cs typeface="B Koodak" pitchFamily="2" charset="-78"/>
          </a:endParaRPr>
        </a:p>
      </dsp:txBody>
      <dsp:txXfrm>
        <a:off x="4322877" y="2851899"/>
        <a:ext cx="1196612" cy="895794"/>
      </dsp:txXfrm>
    </dsp:sp>
    <dsp:sp modelId="{76B6575C-3D0A-4628-96D1-812775BBB192}">
      <dsp:nvSpPr>
        <dsp:cNvPr id="0" name=""/>
        <dsp:cNvSpPr/>
      </dsp:nvSpPr>
      <dsp:spPr>
        <a:xfrm rot="13908487">
          <a:off x="3298813" y="2799695"/>
          <a:ext cx="1231165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1231165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83616" y="2785204"/>
        <a:ext cx="61558" cy="61558"/>
      </dsp:txXfrm>
    </dsp:sp>
    <dsp:sp modelId="{D077F3D9-4E2B-4D35-A7EF-397BFA388768}">
      <dsp:nvSpPr>
        <dsp:cNvPr id="0" name=""/>
        <dsp:cNvSpPr/>
      </dsp:nvSpPr>
      <dsp:spPr>
        <a:xfrm>
          <a:off x="1111979" y="1984298"/>
          <a:ext cx="2421802" cy="695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درخت سیب آفت زده ای که ارزش خود را از دست می دهد</a:t>
          </a:r>
          <a:endParaRPr lang="fa-IR" sz="1600" kern="1200" dirty="0">
            <a:cs typeface="B Koodak" pitchFamily="2" charset="-78"/>
          </a:endParaRPr>
        </a:p>
      </dsp:txBody>
      <dsp:txXfrm>
        <a:off x="1132357" y="2004676"/>
        <a:ext cx="2381046" cy="654985"/>
      </dsp:txXfrm>
    </dsp:sp>
    <dsp:sp modelId="{CB357BF2-52E2-4298-8999-CE06C6B3BE87}">
      <dsp:nvSpPr>
        <dsp:cNvPr id="0" name=""/>
        <dsp:cNvSpPr/>
      </dsp:nvSpPr>
      <dsp:spPr>
        <a:xfrm rot="10805694">
          <a:off x="3533782" y="3282878"/>
          <a:ext cx="761227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761227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5365" y="3280136"/>
        <a:ext cx="38061" cy="38061"/>
      </dsp:txXfrm>
    </dsp:sp>
    <dsp:sp modelId="{CF2C9180-58EE-455C-A1B7-32A4056DE0B1}">
      <dsp:nvSpPr>
        <dsp:cNvPr id="0" name=""/>
        <dsp:cNvSpPr/>
      </dsp:nvSpPr>
      <dsp:spPr>
        <a:xfrm>
          <a:off x="5100" y="2822770"/>
          <a:ext cx="3528682" cy="951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إِنَّ شَرَّ الدَّوَابّ‏ِ عِندَ اللَّهِ الصُّمُّ الْبُكْمُ الَّذِينَ لَا يَعْقِلُون َ(انفال / 22)</a:t>
          </a:r>
          <a:endParaRPr lang="fa-IR" sz="1600" kern="1200">
            <a:cs typeface="B Koodak" pitchFamily="2" charset="-78"/>
          </a:endParaRPr>
        </a:p>
      </dsp:txBody>
      <dsp:txXfrm>
        <a:off x="32969" y="2850639"/>
        <a:ext cx="3472944" cy="895794"/>
      </dsp:txXfrm>
    </dsp:sp>
    <dsp:sp modelId="{5768D5F6-8AA5-460C-AAB9-CF0EC8D59A83}">
      <dsp:nvSpPr>
        <dsp:cNvPr id="0" name=""/>
        <dsp:cNvSpPr/>
      </dsp:nvSpPr>
      <dsp:spPr>
        <a:xfrm rot="7266075">
          <a:off x="3177561" y="3914427"/>
          <a:ext cx="1473668" cy="32575"/>
        </a:xfrm>
        <a:custGeom>
          <a:avLst/>
          <a:gdLst/>
          <a:ahLst/>
          <a:cxnLst/>
          <a:rect l="0" t="0" r="0" b="0"/>
          <a:pathLst>
            <a:path>
              <a:moveTo>
                <a:pt x="0" y="16287"/>
              </a:moveTo>
              <a:lnTo>
                <a:pt x="1473668" y="162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77554" y="3893873"/>
        <a:ext cx="73683" cy="73683"/>
      </dsp:txXfrm>
    </dsp:sp>
    <dsp:sp modelId="{EDCAD041-6BD7-4732-8B3B-AE459793C0F8}">
      <dsp:nvSpPr>
        <dsp:cNvPr id="0" name=""/>
        <dsp:cNvSpPr/>
      </dsp:nvSpPr>
      <dsp:spPr>
        <a:xfrm>
          <a:off x="5100" y="3917032"/>
          <a:ext cx="3528682" cy="12892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لَقَدْ ذَرَأْنَا لِجَهَنَّمَ كَثِيرًا مِّنَ الجِْنّ‏ِ وَ الْانسِ  لهَُمْ قُلُوبٌ لَّا يَفْقَهُونَ بهَِا وَ لهَُمْ أَعْينُ‏ٌ لَّا يُبْصِرُونَ بهَِا وَ لهَُمْ ءَاذَانٌ لَّا يَسْمَعُونَ بهَِا  أُوْلَئكَ كاَلْأَنْعَامِ بَلْ هُمْ أَضَلُّ  أُوْلَئكَ هُمُ الْغَافِلُونَ (اعراف / 179)</a:t>
          </a:r>
          <a:endParaRPr lang="fa-IR" sz="1600" kern="1200" dirty="0">
            <a:cs typeface="B Koodak" pitchFamily="2" charset="-78"/>
          </a:endParaRPr>
        </a:p>
      </dsp:txBody>
      <dsp:txXfrm>
        <a:off x="42859" y="3954791"/>
        <a:ext cx="3453164" cy="1213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06A8D-2CD6-46BC-920D-1EDDAD5E3C8B}">
      <dsp:nvSpPr>
        <dsp:cNvPr id="0" name=""/>
        <dsp:cNvSpPr/>
      </dsp:nvSpPr>
      <dsp:spPr>
        <a:xfrm>
          <a:off x="6072899" y="662655"/>
          <a:ext cx="2957790" cy="809187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کمال نهائی انسان کدام است و راه شناخت آن چیست؟</a:t>
          </a:r>
          <a:endParaRPr lang="fa-IR" sz="1600" kern="1200">
            <a:cs typeface="B Koodak" pitchFamily="2" charset="-78"/>
          </a:endParaRPr>
        </a:p>
      </dsp:txBody>
      <dsp:txXfrm>
        <a:off x="6096599" y="686355"/>
        <a:ext cx="2910390" cy="761787"/>
      </dsp:txXfrm>
    </dsp:sp>
    <dsp:sp modelId="{A6A46BDB-B246-4FEE-BC5B-9DEC31AA034C}">
      <dsp:nvSpPr>
        <dsp:cNvPr id="0" name=""/>
        <dsp:cNvSpPr/>
      </dsp:nvSpPr>
      <dsp:spPr>
        <a:xfrm rot="10800000">
          <a:off x="5425549" y="1053397"/>
          <a:ext cx="64734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647349" y="1385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33040" y="1051065"/>
        <a:ext cx="32367" cy="32367"/>
      </dsp:txXfrm>
    </dsp:sp>
    <dsp:sp modelId="{5D509DC0-2727-4029-A734-30B177376C58}">
      <dsp:nvSpPr>
        <dsp:cNvPr id="0" name=""/>
        <dsp:cNvSpPr/>
      </dsp:nvSpPr>
      <dsp:spPr>
        <a:xfrm>
          <a:off x="1329005" y="662655"/>
          <a:ext cx="4096543" cy="809187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انسایت انسان به روح ملکوتی اوست بنابراین تکامل حقیقی او نیز تکامل روحی است</a:t>
          </a:r>
          <a:endParaRPr lang="fa-IR" sz="1600" kern="1200" dirty="0">
            <a:cs typeface="B Koodak" pitchFamily="2" charset="-78"/>
          </a:endParaRPr>
        </a:p>
      </dsp:txBody>
      <dsp:txXfrm>
        <a:off x="1352705" y="686355"/>
        <a:ext cx="4049143" cy="761787"/>
      </dsp:txXfrm>
    </dsp:sp>
    <dsp:sp modelId="{B3E9EDD3-77E8-482C-BA60-ADB976206474}">
      <dsp:nvSpPr>
        <dsp:cNvPr id="0" name=""/>
        <dsp:cNvSpPr/>
      </dsp:nvSpPr>
      <dsp:spPr>
        <a:xfrm>
          <a:off x="8012149" y="2533423"/>
          <a:ext cx="1018540" cy="809187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خصوص این کمال</a:t>
          </a:r>
          <a:endParaRPr lang="fa-IR" sz="1600" kern="1200" dirty="0">
            <a:cs typeface="B Koodak" pitchFamily="2" charset="-78"/>
          </a:endParaRPr>
        </a:p>
      </dsp:txBody>
      <dsp:txXfrm>
        <a:off x="8035849" y="2557123"/>
        <a:ext cx="971140" cy="761787"/>
      </dsp:txXfrm>
    </dsp:sp>
    <dsp:sp modelId="{93E85C55-8EFB-42CA-8597-FE160A2753B8}">
      <dsp:nvSpPr>
        <dsp:cNvPr id="0" name=""/>
        <dsp:cNvSpPr/>
      </dsp:nvSpPr>
      <dsp:spPr>
        <a:xfrm rot="14361998">
          <a:off x="7053248" y="2377588"/>
          <a:ext cx="1270453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1270453" y="1385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56713" y="2359678"/>
        <a:ext cx="63522" cy="63522"/>
      </dsp:txXfrm>
    </dsp:sp>
    <dsp:sp modelId="{D0BC5043-3CA9-47A7-AE09-189A833C33FF}">
      <dsp:nvSpPr>
        <dsp:cNvPr id="0" name=""/>
        <dsp:cNvSpPr/>
      </dsp:nvSpPr>
      <dsp:spPr>
        <a:xfrm>
          <a:off x="5146590" y="1614931"/>
          <a:ext cx="2218209" cy="45986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شناخت تجربی و حسی </a:t>
          </a:r>
          <a:endParaRPr lang="fa-IR" sz="1600" kern="1200">
            <a:cs typeface="B Koodak" pitchFamily="2" charset="-78"/>
          </a:endParaRPr>
        </a:p>
      </dsp:txBody>
      <dsp:txXfrm>
        <a:off x="5160059" y="1628400"/>
        <a:ext cx="2191271" cy="432923"/>
      </dsp:txXfrm>
    </dsp:sp>
    <dsp:sp modelId="{F8ABAF64-1671-4BB3-A4CA-F2C40ED08F9B}">
      <dsp:nvSpPr>
        <dsp:cNvPr id="0" name=""/>
        <dsp:cNvSpPr/>
      </dsp:nvSpPr>
      <dsp:spPr>
        <a:xfrm rot="10800000">
          <a:off x="4499240" y="1831010"/>
          <a:ext cx="64734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647349" y="13851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06731" y="1828678"/>
        <a:ext cx="32367" cy="32367"/>
      </dsp:txXfrm>
    </dsp:sp>
    <dsp:sp modelId="{355FFF03-1BEB-4311-8037-C88BDDD8CFDA}">
      <dsp:nvSpPr>
        <dsp:cNvPr id="0" name=""/>
        <dsp:cNvSpPr/>
      </dsp:nvSpPr>
      <dsp:spPr>
        <a:xfrm>
          <a:off x="2880865" y="1593220"/>
          <a:ext cx="1618374" cy="50328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ممکن نیست</a:t>
          </a:r>
          <a:endParaRPr lang="fa-IR" sz="1600" kern="1200">
            <a:cs typeface="B Koodak" pitchFamily="2" charset="-78"/>
          </a:endParaRPr>
        </a:p>
      </dsp:txBody>
      <dsp:txXfrm>
        <a:off x="2895606" y="1607961"/>
        <a:ext cx="1588892" cy="473800"/>
      </dsp:txXfrm>
    </dsp:sp>
    <dsp:sp modelId="{C16268BD-171D-4132-AB0A-C93947DF13CB}">
      <dsp:nvSpPr>
        <dsp:cNvPr id="0" name=""/>
        <dsp:cNvSpPr/>
      </dsp:nvSpPr>
      <dsp:spPr>
        <a:xfrm rot="12953624">
          <a:off x="7288928" y="2689918"/>
          <a:ext cx="799093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99093" y="1385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68497" y="2683792"/>
        <a:ext cx="39954" cy="39954"/>
      </dsp:txXfrm>
    </dsp:sp>
    <dsp:sp modelId="{7B5051BF-E107-4FE4-A047-05C43356FB00}">
      <dsp:nvSpPr>
        <dsp:cNvPr id="0" name=""/>
        <dsp:cNvSpPr/>
      </dsp:nvSpPr>
      <dsp:spPr>
        <a:xfrm>
          <a:off x="5146590" y="2239591"/>
          <a:ext cx="2218209" cy="45986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شناخت حضوری و شهودی </a:t>
          </a:r>
          <a:endParaRPr lang="fa-IR" sz="1600" kern="1200">
            <a:cs typeface="B Koodak" pitchFamily="2" charset="-78"/>
          </a:endParaRPr>
        </a:p>
      </dsp:txBody>
      <dsp:txXfrm>
        <a:off x="5160059" y="2253060"/>
        <a:ext cx="2191271" cy="432923"/>
      </dsp:txXfrm>
    </dsp:sp>
    <dsp:sp modelId="{BA2D8134-6713-4C08-8CA1-7ABB97A43C03}">
      <dsp:nvSpPr>
        <dsp:cNvPr id="0" name=""/>
        <dsp:cNvSpPr/>
      </dsp:nvSpPr>
      <dsp:spPr>
        <a:xfrm rot="10800000">
          <a:off x="4499240" y="2455671"/>
          <a:ext cx="64734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647349" y="13851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06731" y="2453338"/>
        <a:ext cx="32367" cy="32367"/>
      </dsp:txXfrm>
    </dsp:sp>
    <dsp:sp modelId="{A2C908CF-261E-435F-93CD-C7EFBD9945F3}">
      <dsp:nvSpPr>
        <dsp:cNvPr id="0" name=""/>
        <dsp:cNvSpPr/>
      </dsp:nvSpPr>
      <dsp:spPr>
        <a:xfrm>
          <a:off x="2880865" y="2217881"/>
          <a:ext cx="1618374" cy="50328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همگانی نیست</a:t>
          </a:r>
          <a:endParaRPr lang="fa-IR" sz="1600" kern="1200">
            <a:cs typeface="B Koodak" pitchFamily="2" charset="-78"/>
          </a:endParaRPr>
        </a:p>
      </dsp:txBody>
      <dsp:txXfrm>
        <a:off x="2895606" y="2232622"/>
        <a:ext cx="1588892" cy="473800"/>
      </dsp:txXfrm>
    </dsp:sp>
    <dsp:sp modelId="{578056AC-9CCE-4E24-91CC-3056ADA3842E}">
      <dsp:nvSpPr>
        <dsp:cNvPr id="0" name=""/>
        <dsp:cNvSpPr/>
      </dsp:nvSpPr>
      <dsp:spPr>
        <a:xfrm rot="9986235">
          <a:off x="7355514" y="3002249"/>
          <a:ext cx="665920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665920" y="1385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71826" y="2999452"/>
        <a:ext cx="33296" cy="33296"/>
      </dsp:txXfrm>
    </dsp:sp>
    <dsp:sp modelId="{3A5A6DFE-AF11-44AE-AA8A-E0CA872A9E88}">
      <dsp:nvSpPr>
        <dsp:cNvPr id="0" name=""/>
        <dsp:cNvSpPr/>
      </dsp:nvSpPr>
      <dsp:spPr>
        <a:xfrm>
          <a:off x="5146590" y="2864252"/>
          <a:ext cx="2218209" cy="45986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شناخت تعبدی از طریق وحی</a:t>
          </a:r>
          <a:endParaRPr lang="fa-IR" sz="1600" kern="1200">
            <a:cs typeface="B Koodak" pitchFamily="2" charset="-78"/>
          </a:endParaRPr>
        </a:p>
      </dsp:txBody>
      <dsp:txXfrm>
        <a:off x="5160059" y="2877721"/>
        <a:ext cx="2191271" cy="432923"/>
      </dsp:txXfrm>
    </dsp:sp>
    <dsp:sp modelId="{7ED8793F-7390-4801-9711-6D9632D41957}">
      <dsp:nvSpPr>
        <dsp:cNvPr id="0" name=""/>
        <dsp:cNvSpPr/>
      </dsp:nvSpPr>
      <dsp:spPr>
        <a:xfrm rot="10800000">
          <a:off x="4499240" y="3080331"/>
          <a:ext cx="64734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647349" y="13851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06731" y="3077999"/>
        <a:ext cx="32367" cy="32367"/>
      </dsp:txXfrm>
    </dsp:sp>
    <dsp:sp modelId="{2B7EF899-46AB-41C0-B90E-527ED3F5CE5F}">
      <dsp:nvSpPr>
        <dsp:cNvPr id="0" name=""/>
        <dsp:cNvSpPr/>
      </dsp:nvSpPr>
      <dsp:spPr>
        <a:xfrm>
          <a:off x="5805" y="2842541"/>
          <a:ext cx="4493434" cy="50328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بیان شد که در نگاه وحی این کمال قرب الهی است ...</a:t>
          </a:r>
          <a:endParaRPr lang="fa-IR" sz="1600" kern="1200" dirty="0">
            <a:cs typeface="B Koodak" pitchFamily="2" charset="-78"/>
          </a:endParaRPr>
        </a:p>
      </dsp:txBody>
      <dsp:txXfrm>
        <a:off x="20546" y="2857282"/>
        <a:ext cx="4463952" cy="473800"/>
      </dsp:txXfrm>
    </dsp:sp>
    <dsp:sp modelId="{1FADC64E-AC68-4581-956F-2F98C2461A1B}">
      <dsp:nvSpPr>
        <dsp:cNvPr id="0" name=""/>
        <dsp:cNvSpPr/>
      </dsp:nvSpPr>
      <dsp:spPr>
        <a:xfrm rot="7238002">
          <a:off x="7053248" y="3470744"/>
          <a:ext cx="1270453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1270453" y="1385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56713" y="3452834"/>
        <a:ext cx="63522" cy="63522"/>
      </dsp:txXfrm>
    </dsp:sp>
    <dsp:sp modelId="{AA3DC91E-9E9A-4A1D-910C-2FA67E283117}">
      <dsp:nvSpPr>
        <dsp:cNvPr id="0" name=""/>
        <dsp:cNvSpPr/>
      </dsp:nvSpPr>
      <dsp:spPr>
        <a:xfrm>
          <a:off x="5146590" y="3801242"/>
          <a:ext cx="2218209" cy="45986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شناخت عقلی و فلسفی</a:t>
          </a:r>
          <a:endParaRPr lang="fa-IR" sz="1600" kern="1200">
            <a:cs typeface="B Koodak" pitchFamily="2" charset="-78"/>
          </a:endParaRPr>
        </a:p>
      </dsp:txBody>
      <dsp:txXfrm>
        <a:off x="5160059" y="3814711"/>
        <a:ext cx="2191271" cy="432923"/>
      </dsp:txXfrm>
    </dsp:sp>
    <dsp:sp modelId="{612A32C5-DA4D-403F-82CC-6EC6F6DC2639}">
      <dsp:nvSpPr>
        <dsp:cNvPr id="0" name=""/>
        <dsp:cNvSpPr/>
      </dsp:nvSpPr>
      <dsp:spPr>
        <a:xfrm rot="12345369">
          <a:off x="4463536" y="3861157"/>
          <a:ext cx="718757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18757" y="13851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04946" y="3857039"/>
        <a:ext cx="35937" cy="35937"/>
      </dsp:txXfrm>
    </dsp:sp>
    <dsp:sp modelId="{3252A06C-1F3F-4589-9409-9CBDCD2C0298}">
      <dsp:nvSpPr>
        <dsp:cNvPr id="0" name=""/>
        <dsp:cNvSpPr/>
      </dsp:nvSpPr>
      <dsp:spPr>
        <a:xfrm>
          <a:off x="5805" y="3467202"/>
          <a:ext cx="4493434" cy="50328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براهین سنگین فلسفی در این زمینه وجود دارد</a:t>
          </a:r>
          <a:endParaRPr lang="fa-IR" sz="1600" kern="1200" dirty="0">
            <a:cs typeface="B Koodak" pitchFamily="2" charset="-78"/>
          </a:endParaRPr>
        </a:p>
      </dsp:txBody>
      <dsp:txXfrm>
        <a:off x="20546" y="3481943"/>
        <a:ext cx="4463952" cy="473800"/>
      </dsp:txXfrm>
    </dsp:sp>
    <dsp:sp modelId="{630C7C28-7CBA-4BAE-AC7B-2D3F9237A14C}">
      <dsp:nvSpPr>
        <dsp:cNvPr id="0" name=""/>
        <dsp:cNvSpPr/>
      </dsp:nvSpPr>
      <dsp:spPr>
        <a:xfrm rot="9254631">
          <a:off x="4463536" y="4173487"/>
          <a:ext cx="718757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18757" y="13851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04946" y="4169369"/>
        <a:ext cx="35937" cy="35937"/>
      </dsp:txXfrm>
    </dsp:sp>
    <dsp:sp modelId="{69E95DD6-F7E4-4595-B5BD-2A5C3A1E5AE5}">
      <dsp:nvSpPr>
        <dsp:cNvPr id="0" name=""/>
        <dsp:cNvSpPr/>
      </dsp:nvSpPr>
      <dsp:spPr>
        <a:xfrm>
          <a:off x="5805" y="4091862"/>
          <a:ext cx="4493434" cy="50328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tint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درس به بیان ساده و روشنی در این مساله اشاره می کنیم</a:t>
          </a:r>
          <a:endParaRPr lang="fa-IR" sz="1600" kern="1200" dirty="0">
            <a:cs typeface="B Koodak" pitchFamily="2" charset="-78"/>
          </a:endParaRPr>
        </a:p>
      </dsp:txBody>
      <dsp:txXfrm>
        <a:off x="20546" y="4106603"/>
        <a:ext cx="4463952" cy="473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C9582-7D1E-4FD7-B4B0-AB7332D6B25B}">
      <dsp:nvSpPr>
        <dsp:cNvPr id="0" name=""/>
        <dsp:cNvSpPr/>
      </dsp:nvSpPr>
      <dsp:spPr>
        <a:xfrm>
          <a:off x="8305771" y="1954057"/>
          <a:ext cx="726243" cy="604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صورت منطقی</a:t>
          </a:r>
          <a:endParaRPr lang="fa-IR" sz="1600" kern="1200" dirty="0">
            <a:cs typeface="B Koodak" pitchFamily="2" charset="-78"/>
          </a:endParaRPr>
        </a:p>
      </dsp:txBody>
      <dsp:txXfrm>
        <a:off x="8323462" y="1971748"/>
        <a:ext cx="690861" cy="568623"/>
      </dsp:txXfrm>
    </dsp:sp>
    <dsp:sp modelId="{B089E8DC-D84D-4F5B-917F-3D9DE2DFA798}">
      <dsp:nvSpPr>
        <dsp:cNvPr id="0" name=""/>
        <dsp:cNvSpPr/>
      </dsp:nvSpPr>
      <dsp:spPr>
        <a:xfrm rot="14850062">
          <a:off x="7432805" y="1662411"/>
          <a:ext cx="1262728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262728" y="103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32601" y="1641182"/>
        <a:ext cx="63136" cy="63136"/>
      </dsp:txXfrm>
    </dsp:sp>
    <dsp:sp modelId="{C32D6FE1-B2B9-4106-891A-B24974D4DF31}">
      <dsp:nvSpPr>
        <dsp:cNvPr id="0" name=""/>
        <dsp:cNvSpPr/>
      </dsp:nvSpPr>
      <dsp:spPr>
        <a:xfrm>
          <a:off x="6614556" y="566107"/>
          <a:ext cx="1208010" cy="1046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کمال حقیقی انسان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قرب به خدا</a:t>
          </a:r>
          <a:r>
            <a:rPr lang="fa-IR" sz="1600" kern="1200" dirty="0" smtClean="0">
              <a:cs typeface="B Koodak" pitchFamily="2" charset="-78"/>
            </a:rPr>
            <a:t>ست</a:t>
          </a:r>
          <a:endParaRPr lang="fa-IR" sz="1600" kern="1200" dirty="0">
            <a:cs typeface="B Koodak" pitchFamily="2" charset="-78"/>
          </a:endParaRPr>
        </a:p>
      </dsp:txBody>
      <dsp:txXfrm>
        <a:off x="6645212" y="596763"/>
        <a:ext cx="1146698" cy="985356"/>
      </dsp:txXfrm>
    </dsp:sp>
    <dsp:sp modelId="{7D602955-CD87-404C-8D8D-5899AA1A4AAA}">
      <dsp:nvSpPr>
        <dsp:cNvPr id="0" name=""/>
        <dsp:cNvSpPr/>
      </dsp:nvSpPr>
      <dsp:spPr>
        <a:xfrm rot="13944190">
          <a:off x="5976951" y="765340"/>
          <a:ext cx="792006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792006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53154" y="755878"/>
        <a:ext cx="39600" cy="39600"/>
      </dsp:txXfrm>
    </dsp:sp>
    <dsp:sp modelId="{82E0D475-2E65-48F9-B231-CFE0FC44137E}">
      <dsp:nvSpPr>
        <dsp:cNvPr id="0" name=""/>
        <dsp:cNvSpPr/>
      </dsp:nvSpPr>
      <dsp:spPr>
        <a:xfrm>
          <a:off x="1104579" y="280280"/>
          <a:ext cx="5026773" cy="36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انسان بالفطره طالب کمال نا محدود است</a:t>
          </a:r>
          <a:endParaRPr lang="fa-IR" sz="1600" kern="1200">
            <a:cs typeface="B Koodak" pitchFamily="2" charset="-78"/>
          </a:endParaRPr>
        </a:p>
      </dsp:txBody>
      <dsp:txXfrm>
        <a:off x="1115219" y="290920"/>
        <a:ext cx="5005493" cy="341992"/>
      </dsp:txXfrm>
    </dsp:sp>
    <dsp:sp modelId="{27BA7401-3EE7-4FC6-B76C-58F7986C2DE5}">
      <dsp:nvSpPr>
        <dsp:cNvPr id="0" name=""/>
        <dsp:cNvSpPr/>
      </dsp:nvSpPr>
      <dsp:spPr>
        <a:xfrm rot="11986030">
          <a:off x="6116224" y="992276"/>
          <a:ext cx="513459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13459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60118" y="989779"/>
        <a:ext cx="25672" cy="25672"/>
      </dsp:txXfrm>
    </dsp:sp>
    <dsp:sp modelId="{435C06B6-C531-4167-B0DF-B490DB615E89}">
      <dsp:nvSpPr>
        <dsp:cNvPr id="0" name=""/>
        <dsp:cNvSpPr/>
      </dsp:nvSpPr>
      <dsp:spPr>
        <a:xfrm>
          <a:off x="1104579" y="734153"/>
          <a:ext cx="5026773" cy="36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دستیابی به کمال نا محدود بدون ارتباط با خدای نامحدود ممکن نیست</a:t>
          </a:r>
          <a:endParaRPr lang="fa-IR" sz="1600" kern="1200">
            <a:cs typeface="B Koodak" pitchFamily="2" charset="-78"/>
          </a:endParaRPr>
        </a:p>
      </dsp:txBody>
      <dsp:txXfrm>
        <a:off x="1115219" y="744793"/>
        <a:ext cx="5005493" cy="341992"/>
      </dsp:txXfrm>
    </dsp:sp>
    <dsp:sp modelId="{D95B52A8-E281-4E36-831B-4ECA7EFCFFEC}">
      <dsp:nvSpPr>
        <dsp:cNvPr id="0" name=""/>
        <dsp:cNvSpPr/>
      </dsp:nvSpPr>
      <dsp:spPr>
        <a:xfrm rot="8016864">
          <a:off x="6022706" y="1332682"/>
          <a:ext cx="70049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700497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55442" y="1325508"/>
        <a:ext cx="35024" cy="35024"/>
      </dsp:txXfrm>
    </dsp:sp>
    <dsp:sp modelId="{EC3F95C1-A585-4F21-B332-5313E1333B89}">
      <dsp:nvSpPr>
        <dsp:cNvPr id="0" name=""/>
        <dsp:cNvSpPr/>
      </dsp:nvSpPr>
      <dsp:spPr>
        <a:xfrm>
          <a:off x="5357211" y="1294598"/>
          <a:ext cx="774141" cy="604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بنابراین </a:t>
          </a:r>
          <a:endParaRPr lang="fa-IR" sz="1600" kern="1200">
            <a:cs typeface="B Koodak" pitchFamily="2" charset="-78"/>
          </a:endParaRPr>
        </a:p>
      </dsp:txBody>
      <dsp:txXfrm>
        <a:off x="5374902" y="1312289"/>
        <a:ext cx="738759" cy="568623"/>
      </dsp:txXfrm>
    </dsp:sp>
    <dsp:sp modelId="{4A1691F6-38E7-4A31-831E-DC888B3AE71D}">
      <dsp:nvSpPr>
        <dsp:cNvPr id="0" name=""/>
        <dsp:cNvSpPr/>
      </dsp:nvSpPr>
      <dsp:spPr>
        <a:xfrm rot="12309426">
          <a:off x="4848688" y="1472793"/>
          <a:ext cx="533841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33841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02263" y="1469786"/>
        <a:ext cx="26692" cy="26692"/>
      </dsp:txXfrm>
    </dsp:sp>
    <dsp:sp modelId="{197CDA46-4009-4984-A6CC-97F7A54D3209}">
      <dsp:nvSpPr>
        <dsp:cNvPr id="0" name=""/>
        <dsp:cNvSpPr/>
      </dsp:nvSpPr>
      <dsp:spPr>
        <a:xfrm>
          <a:off x="4480" y="1188027"/>
          <a:ext cx="4869526" cy="36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قرب به خدا برای کامل شدن انسان ضرورت دارد</a:t>
          </a:r>
          <a:endParaRPr lang="fa-IR" sz="1600" kern="1200" dirty="0">
            <a:cs typeface="B Koodak" pitchFamily="2" charset="-78"/>
          </a:endParaRPr>
        </a:p>
      </dsp:txBody>
      <dsp:txXfrm>
        <a:off x="15120" y="1198667"/>
        <a:ext cx="4848246" cy="341992"/>
      </dsp:txXfrm>
    </dsp:sp>
    <dsp:sp modelId="{6DF0616C-D83A-4DCB-95AF-99CB35C34F4D}">
      <dsp:nvSpPr>
        <dsp:cNvPr id="0" name=""/>
        <dsp:cNvSpPr/>
      </dsp:nvSpPr>
      <dsp:spPr>
        <a:xfrm rot="9290574">
          <a:off x="4848688" y="1699730"/>
          <a:ext cx="533841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33841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02263" y="1696723"/>
        <a:ext cx="26692" cy="26692"/>
      </dsp:txXfrm>
    </dsp:sp>
    <dsp:sp modelId="{FAF3E971-E926-40F3-9BD8-C582E6E6F117}">
      <dsp:nvSpPr>
        <dsp:cNvPr id="0" name=""/>
        <dsp:cNvSpPr/>
      </dsp:nvSpPr>
      <dsp:spPr>
        <a:xfrm>
          <a:off x="4480" y="1641901"/>
          <a:ext cx="4869526" cy="36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 است با رفتارهای آگاهانه و اختیاری با خداوند ارتباط برقرار نماید</a:t>
          </a:r>
          <a:endParaRPr lang="fa-IR" sz="1600" kern="1200" dirty="0">
            <a:cs typeface="B Koodak" pitchFamily="2" charset="-78"/>
          </a:endParaRPr>
        </a:p>
      </dsp:txBody>
      <dsp:txXfrm>
        <a:off x="15120" y="1652541"/>
        <a:ext cx="4848246" cy="341992"/>
      </dsp:txXfrm>
    </dsp:sp>
    <dsp:sp modelId="{1767B5D4-9B47-4692-874E-19595156808C}">
      <dsp:nvSpPr>
        <dsp:cNvPr id="0" name=""/>
        <dsp:cNvSpPr/>
      </dsp:nvSpPr>
      <dsp:spPr>
        <a:xfrm rot="8079433">
          <a:off x="7720429" y="2490231"/>
          <a:ext cx="687479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687479" y="103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46982" y="2483383"/>
        <a:ext cx="34373" cy="34373"/>
      </dsp:txXfrm>
    </dsp:sp>
    <dsp:sp modelId="{C9729B16-9CFA-4199-BDF9-B1B86DD7211E}">
      <dsp:nvSpPr>
        <dsp:cNvPr id="0" name=""/>
        <dsp:cNvSpPr/>
      </dsp:nvSpPr>
      <dsp:spPr>
        <a:xfrm>
          <a:off x="6614556" y="2221746"/>
          <a:ext cx="1208010" cy="1046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قرب به خدا </a:t>
          </a:r>
          <a:r>
            <a:rPr lang="fa-IR" sz="1600" kern="1200" dirty="0" smtClean="0">
              <a:cs typeface="B Koodak" pitchFamily="2" charset="-78"/>
            </a:rPr>
            <a:t>برای کافر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6645212" y="2252402"/>
        <a:ext cx="1146698" cy="985356"/>
      </dsp:txXfrm>
    </dsp:sp>
    <dsp:sp modelId="{DAD352AC-F520-4F6E-AC48-71220C53D620}">
      <dsp:nvSpPr>
        <dsp:cNvPr id="0" name=""/>
        <dsp:cNvSpPr/>
      </dsp:nvSpPr>
      <dsp:spPr>
        <a:xfrm rot="12942401">
          <a:off x="6075420" y="2561089"/>
          <a:ext cx="59506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95067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58078" y="2556552"/>
        <a:ext cx="29753" cy="29753"/>
      </dsp:txXfrm>
    </dsp:sp>
    <dsp:sp modelId="{0D4BEB64-67EC-4F64-876B-52FC45C2001E}">
      <dsp:nvSpPr>
        <dsp:cNvPr id="0" name=""/>
        <dsp:cNvSpPr/>
      </dsp:nvSpPr>
      <dsp:spPr>
        <a:xfrm>
          <a:off x="3212545" y="2095774"/>
          <a:ext cx="2918806" cy="604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این امر اقتضای کفر اوست</a:t>
          </a:r>
          <a:endParaRPr lang="fa-IR" sz="1600" kern="1200">
            <a:cs typeface="B Koodak" pitchFamily="2" charset="-78"/>
          </a:endParaRPr>
        </a:p>
      </dsp:txBody>
      <dsp:txXfrm>
        <a:off x="3230236" y="2113465"/>
        <a:ext cx="2883424" cy="568623"/>
      </dsp:txXfrm>
    </dsp:sp>
    <dsp:sp modelId="{594A4AB8-D83E-4C57-B55B-74DCEFDCDB47}">
      <dsp:nvSpPr>
        <dsp:cNvPr id="0" name=""/>
        <dsp:cNvSpPr/>
      </dsp:nvSpPr>
      <dsp:spPr>
        <a:xfrm rot="8657599">
          <a:off x="6075420" y="2908392"/>
          <a:ext cx="59506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95067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58078" y="2903855"/>
        <a:ext cx="29753" cy="29753"/>
      </dsp:txXfrm>
    </dsp:sp>
    <dsp:sp modelId="{D2BCE4F5-22D2-4EC3-BDB5-7F3A1539F561}">
      <dsp:nvSpPr>
        <dsp:cNvPr id="0" name=""/>
        <dsp:cNvSpPr/>
      </dsp:nvSpPr>
      <dsp:spPr>
        <a:xfrm>
          <a:off x="3212545" y="2790380"/>
          <a:ext cx="2918806" cy="604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کافر استعدادش برای کمال را از بین برده است لذا بالفعل به انسانیت نرسیده</a:t>
          </a:r>
          <a:endParaRPr lang="fa-IR" sz="1600" kern="1200" dirty="0">
            <a:cs typeface="B Koodak" pitchFamily="2" charset="-78"/>
          </a:endParaRPr>
        </a:p>
      </dsp:txBody>
      <dsp:txXfrm>
        <a:off x="3230236" y="2808071"/>
        <a:ext cx="2883424" cy="568623"/>
      </dsp:txXfrm>
    </dsp:sp>
    <dsp:sp modelId="{6D8C6975-ED38-4BB5-835A-09DB3E8EF957}">
      <dsp:nvSpPr>
        <dsp:cNvPr id="0" name=""/>
        <dsp:cNvSpPr/>
      </dsp:nvSpPr>
      <dsp:spPr>
        <a:xfrm rot="10800000">
          <a:off x="2729341" y="3082044"/>
          <a:ext cx="483204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483204" y="10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58863" y="3080303"/>
        <a:ext cx="24160" cy="24160"/>
      </dsp:txXfrm>
    </dsp:sp>
    <dsp:sp modelId="{FA255555-372D-4E0F-8FFA-B2C61FA6690F}">
      <dsp:nvSpPr>
        <dsp:cNvPr id="0" name=""/>
        <dsp:cNvSpPr/>
      </dsp:nvSpPr>
      <dsp:spPr>
        <a:xfrm>
          <a:off x="224157" y="2769587"/>
          <a:ext cx="2505184" cy="645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إِنَّ شَرَّ الدَّوَابِّ عِنْدَ اللَّهِ الَّذينَ كَفَرُوا فَهُمْ لا يُؤْمِنُونَ (انفال / 55)</a:t>
          </a:r>
          <a:endParaRPr lang="fa-IR" sz="1600" kern="1200" dirty="0">
            <a:cs typeface="B Koodak" pitchFamily="2" charset="-78"/>
          </a:endParaRPr>
        </a:p>
      </dsp:txBody>
      <dsp:txXfrm>
        <a:off x="243066" y="2788496"/>
        <a:ext cx="2467366" cy="607772"/>
      </dsp:txXfrm>
    </dsp:sp>
    <dsp:sp modelId="{5C083083-E1A4-42B6-83A8-F8A4C9B403D6}">
      <dsp:nvSpPr>
        <dsp:cNvPr id="0" name=""/>
        <dsp:cNvSpPr/>
      </dsp:nvSpPr>
      <dsp:spPr>
        <a:xfrm rot="6499148">
          <a:off x="7295493" y="2975440"/>
          <a:ext cx="1537351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537351" y="103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25735" y="2947345"/>
        <a:ext cx="76867" cy="76867"/>
      </dsp:txXfrm>
    </dsp:sp>
    <dsp:sp modelId="{FE47F827-6373-4EE5-94AE-79EAFCBFDC1E}">
      <dsp:nvSpPr>
        <dsp:cNvPr id="0" name=""/>
        <dsp:cNvSpPr/>
      </dsp:nvSpPr>
      <dsp:spPr>
        <a:xfrm>
          <a:off x="4598339" y="3484986"/>
          <a:ext cx="3224228" cy="461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کمال حقیقی انسان برای کافر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4611842" y="3498489"/>
        <a:ext cx="3197222" cy="434019"/>
      </dsp:txXfrm>
    </dsp:sp>
    <dsp:sp modelId="{AA230A99-7F9B-4A19-B951-23BD78C3319E}">
      <dsp:nvSpPr>
        <dsp:cNvPr id="0" name=""/>
        <dsp:cNvSpPr/>
      </dsp:nvSpPr>
      <dsp:spPr>
        <a:xfrm>
          <a:off x="8088752" y="4294489"/>
          <a:ext cx="943262" cy="425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نتیجه</a:t>
          </a:r>
          <a:endParaRPr lang="fa-IR" sz="1600" kern="1200">
            <a:cs typeface="B Koodak" pitchFamily="2" charset="-78"/>
          </a:endParaRPr>
        </a:p>
      </dsp:txBody>
      <dsp:txXfrm>
        <a:off x="8101204" y="4306941"/>
        <a:ext cx="918358" cy="400249"/>
      </dsp:txXfrm>
    </dsp:sp>
    <dsp:sp modelId="{86BB80C3-0232-48AD-B98D-17B2614F2CF6}">
      <dsp:nvSpPr>
        <dsp:cNvPr id="0" name=""/>
        <dsp:cNvSpPr/>
      </dsp:nvSpPr>
      <dsp:spPr>
        <a:xfrm rot="12485280">
          <a:off x="7573295" y="4367788"/>
          <a:ext cx="547710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47710" y="103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33457" y="4364435"/>
        <a:ext cx="27385" cy="27385"/>
      </dsp:txXfrm>
    </dsp:sp>
    <dsp:sp modelId="{730F70B9-3862-43DD-8B34-794E4EC98F49}">
      <dsp:nvSpPr>
        <dsp:cNvPr id="0" name=""/>
        <dsp:cNvSpPr/>
      </dsp:nvSpPr>
      <dsp:spPr>
        <a:xfrm>
          <a:off x="2379695" y="4036612"/>
          <a:ext cx="5225853" cy="425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کفر و ایمان جهت اصلی انسان را به سمت سعادت یا شقاوت معین می نماید</a:t>
          </a:r>
          <a:endParaRPr lang="fa-IR" sz="1600" kern="1200">
            <a:cs typeface="B Koodak" pitchFamily="2" charset="-78"/>
          </a:endParaRPr>
        </a:p>
      </dsp:txBody>
      <dsp:txXfrm>
        <a:off x="2392147" y="4049064"/>
        <a:ext cx="5200949" cy="400249"/>
      </dsp:txXfrm>
    </dsp:sp>
    <dsp:sp modelId="{7D1F068E-A20D-431A-97E4-085677ECB967}">
      <dsp:nvSpPr>
        <dsp:cNvPr id="0" name=""/>
        <dsp:cNvSpPr/>
      </dsp:nvSpPr>
      <dsp:spPr>
        <a:xfrm rot="9114720">
          <a:off x="7573295" y="4625665"/>
          <a:ext cx="547710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47710" y="103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33457" y="4622312"/>
        <a:ext cx="27385" cy="27385"/>
      </dsp:txXfrm>
    </dsp:sp>
    <dsp:sp modelId="{E88CDA01-6462-4147-AC38-20D7114A4734}">
      <dsp:nvSpPr>
        <dsp:cNvPr id="0" name=""/>
        <dsp:cNvSpPr/>
      </dsp:nvSpPr>
      <dsp:spPr>
        <a:xfrm>
          <a:off x="2379695" y="4552366"/>
          <a:ext cx="5225853" cy="425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هر کدام از این دو که موخر باشند سرنوشت نهایی را برای فرد رقم می زنند</a:t>
          </a:r>
          <a:endParaRPr lang="fa-IR" sz="1600" kern="1200">
            <a:cs typeface="B Koodak" pitchFamily="2" charset="-78"/>
          </a:endParaRPr>
        </a:p>
      </dsp:txBody>
      <dsp:txXfrm>
        <a:off x="2392147" y="4564818"/>
        <a:ext cx="5200949" cy="4002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A795B-AF9B-4DBE-A2CA-CF0E7F9C1B08}">
      <dsp:nvSpPr>
        <dsp:cNvPr id="0" name=""/>
        <dsp:cNvSpPr/>
      </dsp:nvSpPr>
      <dsp:spPr>
        <a:xfrm>
          <a:off x="8307256" y="2879941"/>
          <a:ext cx="717499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چند نکته</a:t>
          </a:r>
          <a:endParaRPr lang="fa-IR" sz="1600" kern="1200">
            <a:cs typeface="B Koodak" pitchFamily="2" charset="-78"/>
          </a:endParaRPr>
        </a:p>
      </dsp:txBody>
      <dsp:txXfrm>
        <a:off x="8325508" y="2898193"/>
        <a:ext cx="680995" cy="586660"/>
      </dsp:txXfrm>
    </dsp:sp>
    <dsp:sp modelId="{F845AE45-A824-4DD3-87A9-C3F345288379}">
      <dsp:nvSpPr>
        <dsp:cNvPr id="0" name=""/>
        <dsp:cNvSpPr/>
      </dsp:nvSpPr>
      <dsp:spPr>
        <a:xfrm rot="15620683">
          <a:off x="6571788" y="1718055"/>
          <a:ext cx="2972404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2972404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83680" y="1652064"/>
        <a:ext cx="148620" cy="148620"/>
      </dsp:txXfrm>
    </dsp:sp>
    <dsp:sp modelId="{2027D1B1-E30F-4C8A-A1F7-3995AF902ECB}">
      <dsp:nvSpPr>
        <dsp:cNvPr id="0" name=""/>
        <dsp:cNvSpPr/>
      </dsp:nvSpPr>
      <dsp:spPr>
        <a:xfrm>
          <a:off x="119243" y="5715"/>
          <a:ext cx="7689480" cy="511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کارهای اختیاری انسان در صورتی ارزشمند هستند که موجب قرب الهی شوند</a:t>
          </a:r>
          <a:endParaRPr lang="fa-IR" sz="1600" kern="1200">
            <a:cs typeface="B Koodak" pitchFamily="2" charset="-78"/>
          </a:endParaRPr>
        </a:p>
      </dsp:txBody>
      <dsp:txXfrm>
        <a:off x="134210" y="20682"/>
        <a:ext cx="7659546" cy="481086"/>
      </dsp:txXfrm>
    </dsp:sp>
    <dsp:sp modelId="{2FC6BE51-D5DB-46B8-9F76-F0951306B450}">
      <dsp:nvSpPr>
        <dsp:cNvPr id="0" name=""/>
        <dsp:cNvSpPr/>
      </dsp:nvSpPr>
      <dsp:spPr>
        <a:xfrm rot="15474109">
          <a:off x="6868673" y="2020302"/>
          <a:ext cx="2378633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2378633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98524" y="1969156"/>
        <a:ext cx="118931" cy="118931"/>
      </dsp:txXfrm>
    </dsp:sp>
    <dsp:sp modelId="{00B5F96B-8673-44C3-94F9-407A78C741DB}">
      <dsp:nvSpPr>
        <dsp:cNvPr id="0" name=""/>
        <dsp:cNvSpPr/>
      </dsp:nvSpPr>
      <dsp:spPr>
        <a:xfrm>
          <a:off x="119243" y="610209"/>
          <a:ext cx="7689480" cy="5110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افعالی که موجب تکامل دیگران می شود در صوتی برای خود فرد موجب تکامل است که موثر در قرب الهی باشد</a:t>
          </a:r>
          <a:endParaRPr lang="fa-IR" sz="1600" kern="1200" dirty="0">
            <a:cs typeface="B Koodak" pitchFamily="2" charset="-78"/>
          </a:endParaRPr>
        </a:p>
      </dsp:txBody>
      <dsp:txXfrm>
        <a:off x="134210" y="625176"/>
        <a:ext cx="7659546" cy="481086"/>
      </dsp:txXfrm>
    </dsp:sp>
    <dsp:sp modelId="{8F638A78-04E6-43E1-B1C3-CFFFE2D479A6}">
      <dsp:nvSpPr>
        <dsp:cNvPr id="0" name=""/>
        <dsp:cNvSpPr/>
      </dsp:nvSpPr>
      <dsp:spPr>
        <a:xfrm rot="14858068">
          <a:off x="7402913" y="2577405"/>
          <a:ext cx="1310153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1310153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25236" y="2552971"/>
        <a:ext cx="65507" cy="65507"/>
      </dsp:txXfrm>
    </dsp:sp>
    <dsp:sp modelId="{FB1DD063-DEC9-4ED8-8441-FD37D92971EC}">
      <dsp:nvSpPr>
        <dsp:cNvPr id="0" name=""/>
        <dsp:cNvSpPr/>
      </dsp:nvSpPr>
      <dsp:spPr>
        <a:xfrm>
          <a:off x="6235432" y="1515163"/>
          <a:ext cx="1573291" cy="929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حسن فعلی بدون حسن فاعلی موثر در تکامل روح نیست زیرا</a:t>
          </a:r>
          <a:endParaRPr lang="fa-IR" sz="1600" kern="1200" dirty="0">
            <a:cs typeface="B Koodak" pitchFamily="2" charset="-78"/>
          </a:endParaRPr>
        </a:p>
      </dsp:txBody>
      <dsp:txXfrm>
        <a:off x="6262657" y="1542388"/>
        <a:ext cx="1518841" cy="875075"/>
      </dsp:txXfrm>
    </dsp:sp>
    <dsp:sp modelId="{9AA5B3B8-EDC1-4B9A-99D9-6515DD7E712D}">
      <dsp:nvSpPr>
        <dsp:cNvPr id="0" name=""/>
        <dsp:cNvSpPr/>
      </dsp:nvSpPr>
      <dsp:spPr>
        <a:xfrm rot="13641333">
          <a:off x="5618217" y="1700953"/>
          <a:ext cx="735898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735898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67769" y="1690875"/>
        <a:ext cx="36794" cy="36794"/>
      </dsp:txXfrm>
    </dsp:sp>
    <dsp:sp modelId="{39B998C0-0EAD-4A3D-B37A-9427E8D22509}">
      <dsp:nvSpPr>
        <dsp:cNvPr id="0" name=""/>
        <dsp:cNvSpPr/>
      </dsp:nvSpPr>
      <dsp:spPr>
        <a:xfrm>
          <a:off x="696219" y="1214704"/>
          <a:ext cx="5040681" cy="44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افعال خارجی از طریق اراده با روح فاعل ارتباط می یابند </a:t>
          </a:r>
          <a:endParaRPr lang="fa-IR" sz="1600" kern="1200" dirty="0">
            <a:cs typeface="B Koodak" pitchFamily="2" charset="-78"/>
          </a:endParaRPr>
        </a:p>
      </dsp:txBody>
      <dsp:txXfrm>
        <a:off x="709336" y="1227821"/>
        <a:ext cx="5014447" cy="421597"/>
      </dsp:txXfrm>
    </dsp:sp>
    <dsp:sp modelId="{58DA8339-1A24-419B-9E3E-891C98744E7B}">
      <dsp:nvSpPr>
        <dsp:cNvPr id="0" name=""/>
        <dsp:cNvSpPr/>
      </dsp:nvSpPr>
      <dsp:spPr>
        <a:xfrm rot="10800000">
          <a:off x="5736900" y="1971606"/>
          <a:ext cx="498531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498531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73703" y="1967463"/>
        <a:ext cx="24926" cy="24926"/>
      </dsp:txXfrm>
    </dsp:sp>
    <dsp:sp modelId="{DF77980A-04E7-49FC-899B-0A18105BDED4}">
      <dsp:nvSpPr>
        <dsp:cNvPr id="0" name=""/>
        <dsp:cNvSpPr/>
      </dsp:nvSpPr>
      <dsp:spPr>
        <a:xfrm>
          <a:off x="696219" y="1756010"/>
          <a:ext cx="5040681" cy="44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اراده خود متوقف بر شوق و میل به غایت فعل است </a:t>
          </a:r>
          <a:endParaRPr lang="fa-IR" sz="1600" kern="1200">
            <a:cs typeface="B Koodak" pitchFamily="2" charset="-78"/>
          </a:endParaRPr>
        </a:p>
      </dsp:txBody>
      <dsp:txXfrm>
        <a:off x="709336" y="1769127"/>
        <a:ext cx="5014447" cy="421597"/>
      </dsp:txXfrm>
    </dsp:sp>
    <dsp:sp modelId="{61E5BE40-A3D3-4A1E-BCCF-2B2CE87088D4}">
      <dsp:nvSpPr>
        <dsp:cNvPr id="0" name=""/>
        <dsp:cNvSpPr/>
      </dsp:nvSpPr>
      <dsp:spPr>
        <a:xfrm rot="7958667">
          <a:off x="5618217" y="2242259"/>
          <a:ext cx="735898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735898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67769" y="2232181"/>
        <a:ext cx="36794" cy="36794"/>
      </dsp:txXfrm>
    </dsp:sp>
    <dsp:sp modelId="{454B83D7-7871-4AC4-9618-726816F92AAE}">
      <dsp:nvSpPr>
        <dsp:cNvPr id="0" name=""/>
        <dsp:cNvSpPr/>
      </dsp:nvSpPr>
      <dsp:spPr>
        <a:xfrm>
          <a:off x="696219" y="2297316"/>
          <a:ext cx="5040681" cy="44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غایت فعل در صورتی که قرب الهی نباشد کار ارادی را ضد ارزش می کند</a:t>
          </a:r>
          <a:endParaRPr lang="fa-IR" sz="1600" kern="1200">
            <a:cs typeface="B Koodak" pitchFamily="2" charset="-78"/>
          </a:endParaRPr>
        </a:p>
      </dsp:txBody>
      <dsp:txXfrm>
        <a:off x="709336" y="2310433"/>
        <a:ext cx="5014447" cy="421597"/>
      </dsp:txXfrm>
    </dsp:sp>
    <dsp:sp modelId="{0A313A57-8C2B-49C8-8866-BBA18F3D070B}">
      <dsp:nvSpPr>
        <dsp:cNvPr id="0" name=""/>
        <dsp:cNvSpPr/>
      </dsp:nvSpPr>
      <dsp:spPr>
        <a:xfrm rot="10941276">
          <a:off x="7808514" y="3172955"/>
          <a:ext cx="498953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498953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45516" y="3168800"/>
        <a:ext cx="24947" cy="24947"/>
      </dsp:txXfrm>
    </dsp:sp>
    <dsp:sp modelId="{8FA6EB35-21DE-45CC-9E3E-2D067B6E6976}">
      <dsp:nvSpPr>
        <dsp:cNvPr id="0" name=""/>
        <dsp:cNvSpPr/>
      </dsp:nvSpPr>
      <dsp:spPr>
        <a:xfrm>
          <a:off x="4605407" y="2859442"/>
          <a:ext cx="3203316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همین دلیل است که بزرگترین خدمات اجتماعی اگر از روی ریا باشد مقبول نیست</a:t>
          </a:r>
          <a:endParaRPr lang="fa-IR" sz="1600" kern="1200" dirty="0">
            <a:cs typeface="B Koodak" pitchFamily="2" charset="-78"/>
          </a:endParaRPr>
        </a:p>
      </dsp:txBody>
      <dsp:txXfrm>
        <a:off x="4623659" y="2877694"/>
        <a:ext cx="3166812" cy="586660"/>
      </dsp:txXfrm>
    </dsp:sp>
    <dsp:sp modelId="{F962442C-DFDD-4DCA-9739-E99026138662}">
      <dsp:nvSpPr>
        <dsp:cNvPr id="0" name=""/>
        <dsp:cNvSpPr/>
      </dsp:nvSpPr>
      <dsp:spPr>
        <a:xfrm rot="10800000">
          <a:off x="4106875" y="3162705"/>
          <a:ext cx="498531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498531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43678" y="3158561"/>
        <a:ext cx="24926" cy="24926"/>
      </dsp:txXfrm>
    </dsp:sp>
    <dsp:sp modelId="{A2AF5CCA-B048-45C1-8164-C06C4E159B1C}">
      <dsp:nvSpPr>
        <dsp:cNvPr id="0" name=""/>
        <dsp:cNvSpPr/>
      </dsp:nvSpPr>
      <dsp:spPr>
        <a:xfrm>
          <a:off x="774900" y="2838622"/>
          <a:ext cx="3331975" cy="664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الَّذِينَ يُنفِقُونَ أَمْوَالَهُمْ رِئَاءَ النَّاسِ وَ لَا يُؤْمِنُونَ بِاللَّهِ وَ لَا بِالْيَوْمِ الاَْخِرِ (نساء / 38)</a:t>
          </a:r>
          <a:endParaRPr lang="fa-IR" sz="1600" kern="1200" dirty="0">
            <a:cs typeface="B Koodak" pitchFamily="2" charset="-78"/>
          </a:endParaRPr>
        </a:p>
      </dsp:txBody>
      <dsp:txXfrm>
        <a:off x="794371" y="2858093"/>
        <a:ext cx="3293033" cy="625862"/>
      </dsp:txXfrm>
    </dsp:sp>
    <dsp:sp modelId="{355E6EC2-99F6-4EAC-BD8F-A2B0A4479202}">
      <dsp:nvSpPr>
        <dsp:cNvPr id="0" name=""/>
        <dsp:cNvSpPr/>
      </dsp:nvSpPr>
      <dsp:spPr>
        <a:xfrm rot="6788227">
          <a:off x="7423617" y="3766553"/>
          <a:ext cx="1268745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1268745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26271" y="3743153"/>
        <a:ext cx="63437" cy="63437"/>
      </dsp:txXfrm>
    </dsp:sp>
    <dsp:sp modelId="{0AF46DAE-E859-49D2-A0C3-8C13EE05BB11}">
      <dsp:nvSpPr>
        <dsp:cNvPr id="0" name=""/>
        <dsp:cNvSpPr/>
      </dsp:nvSpPr>
      <dsp:spPr>
        <a:xfrm>
          <a:off x="5719202" y="3906258"/>
          <a:ext cx="2089521" cy="9039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قرآن کریم نیز تاثیر اعمال صالحه  در سعات اخروی مشروط به دو چیز است</a:t>
          </a:r>
          <a:endParaRPr lang="fa-IR" sz="1600" kern="1200" dirty="0">
            <a:cs typeface="B Koodak" pitchFamily="2" charset="-78"/>
          </a:endParaRPr>
        </a:p>
      </dsp:txBody>
      <dsp:txXfrm>
        <a:off x="5745677" y="3932733"/>
        <a:ext cx="2036571" cy="850975"/>
      </dsp:txXfrm>
    </dsp:sp>
    <dsp:sp modelId="{C803F9C7-D2A9-459A-8BE6-8DDB23A73E74}">
      <dsp:nvSpPr>
        <dsp:cNvPr id="0" name=""/>
        <dsp:cNvSpPr/>
      </dsp:nvSpPr>
      <dsp:spPr>
        <a:xfrm rot="13323259">
          <a:off x="5134229" y="4125033"/>
          <a:ext cx="671414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671414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3151" y="4116567"/>
        <a:ext cx="33570" cy="33570"/>
      </dsp:txXfrm>
    </dsp:sp>
    <dsp:sp modelId="{9BA9A345-C896-4146-BBEA-8576A7EBAD17}">
      <dsp:nvSpPr>
        <dsp:cNvPr id="0" name=""/>
        <dsp:cNvSpPr/>
      </dsp:nvSpPr>
      <dsp:spPr>
        <a:xfrm>
          <a:off x="4536473" y="3596902"/>
          <a:ext cx="684197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ایمان</a:t>
          </a:r>
          <a:endParaRPr lang="fa-IR" sz="1600" kern="1200">
            <a:cs typeface="B Koodak" pitchFamily="2" charset="-78"/>
          </a:endParaRPr>
        </a:p>
      </dsp:txBody>
      <dsp:txXfrm>
        <a:off x="4554725" y="3615154"/>
        <a:ext cx="647693" cy="586660"/>
      </dsp:txXfrm>
    </dsp:sp>
    <dsp:sp modelId="{22B00C02-5B0F-4B60-A19A-7817F4E1CC77}">
      <dsp:nvSpPr>
        <dsp:cNvPr id="0" name=""/>
        <dsp:cNvSpPr/>
      </dsp:nvSpPr>
      <dsp:spPr>
        <a:xfrm rot="10800000">
          <a:off x="4037941" y="3900165"/>
          <a:ext cx="498531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498531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74744" y="3896021"/>
        <a:ext cx="24926" cy="24926"/>
      </dsp:txXfrm>
    </dsp:sp>
    <dsp:sp modelId="{0026C1FE-FBA7-4237-84AD-FD2ECD6C8F25}">
      <dsp:nvSpPr>
        <dsp:cNvPr id="0" name=""/>
        <dsp:cNvSpPr/>
      </dsp:nvSpPr>
      <dsp:spPr>
        <a:xfrm>
          <a:off x="200479" y="3596902"/>
          <a:ext cx="3837461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فَمَن يَعْمَلْ مِنَ الصَّالِحَاتِ وَ هُوَ مُؤْمِنٌ فَلَا كُفْرَانَ لِسَعْيِهِ وَ إِنَّا لَهُ كَتِبُونَ (انبیاء / 94)</a:t>
          </a:r>
          <a:endParaRPr lang="fa-IR" sz="1600" kern="1200">
            <a:cs typeface="B Koodak" pitchFamily="2" charset="-78"/>
          </a:endParaRPr>
        </a:p>
      </dsp:txBody>
      <dsp:txXfrm>
        <a:off x="218731" y="3615154"/>
        <a:ext cx="3800957" cy="586660"/>
      </dsp:txXfrm>
    </dsp:sp>
    <dsp:sp modelId="{13CC830F-0F47-4A38-84BE-BB3681AE875B}">
      <dsp:nvSpPr>
        <dsp:cNvPr id="0" name=""/>
        <dsp:cNvSpPr/>
      </dsp:nvSpPr>
      <dsp:spPr>
        <a:xfrm rot="8276741">
          <a:off x="5134229" y="4574769"/>
          <a:ext cx="671414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671414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3151" y="4566304"/>
        <a:ext cx="33570" cy="33570"/>
      </dsp:txXfrm>
    </dsp:sp>
    <dsp:sp modelId="{B89240A8-FF71-4090-BE47-2625A4768C47}">
      <dsp:nvSpPr>
        <dsp:cNvPr id="0" name=""/>
        <dsp:cNvSpPr/>
      </dsp:nvSpPr>
      <dsp:spPr>
        <a:xfrm>
          <a:off x="4536473" y="4496375"/>
          <a:ext cx="684197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قصد قربت</a:t>
          </a:r>
          <a:endParaRPr lang="fa-IR" sz="1600" kern="1200">
            <a:cs typeface="B Koodak" pitchFamily="2" charset="-78"/>
          </a:endParaRPr>
        </a:p>
      </dsp:txBody>
      <dsp:txXfrm>
        <a:off x="4554725" y="4514627"/>
        <a:ext cx="647693" cy="586660"/>
      </dsp:txXfrm>
    </dsp:sp>
    <dsp:sp modelId="{B76AAEB9-2B26-403D-93FD-199E47E00470}">
      <dsp:nvSpPr>
        <dsp:cNvPr id="0" name=""/>
        <dsp:cNvSpPr/>
      </dsp:nvSpPr>
      <dsp:spPr>
        <a:xfrm rot="10800000">
          <a:off x="4037941" y="4799638"/>
          <a:ext cx="498531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498531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74744" y="4795494"/>
        <a:ext cx="24926" cy="24926"/>
      </dsp:txXfrm>
    </dsp:sp>
    <dsp:sp modelId="{36C19ADB-7F00-4E6E-ADF8-C939A6301C7D}">
      <dsp:nvSpPr>
        <dsp:cNvPr id="0" name=""/>
        <dsp:cNvSpPr/>
      </dsp:nvSpPr>
      <dsp:spPr>
        <a:xfrm>
          <a:off x="200479" y="4313541"/>
          <a:ext cx="3837461" cy="988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لَّا خَيرَْ فىِ كَثِيرٍ مِّن نَّجْوَئهُمْ إِلَّا مَنْ أَمَرَ بِصَدَقَةٍ أَوْ مَعْرُوفٍ أَوْ إِصْلَحِ  بَينْ‏َ النَّاسِ  وَ مَن يَفْعَلْ ذَالِكَ ابْتِغَاءَ مَرْضَاتِ اللَّهِ فَسَوْفَ نُؤْتِيهِ أَجْرًا عَظِيمًا (نساء / 114)</a:t>
          </a:r>
          <a:endParaRPr lang="fa-IR" sz="1600" kern="1200" dirty="0">
            <a:cs typeface="B Koodak" pitchFamily="2" charset="-78"/>
          </a:endParaRPr>
        </a:p>
      </dsp:txBody>
      <dsp:txXfrm>
        <a:off x="229441" y="4342503"/>
        <a:ext cx="3779537" cy="930907"/>
      </dsp:txXfrm>
    </dsp:sp>
    <dsp:sp modelId="{722B5EB2-220E-40E6-B216-724E091F9213}">
      <dsp:nvSpPr>
        <dsp:cNvPr id="0" name=""/>
        <dsp:cNvSpPr/>
      </dsp:nvSpPr>
      <dsp:spPr>
        <a:xfrm rot="5990400">
          <a:off x="6599420" y="4620317"/>
          <a:ext cx="2917141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2917141" y="831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100" kern="1200"/>
        </a:p>
      </dsp:txBody>
      <dsp:txXfrm rot="10800000">
        <a:off x="7985062" y="4555708"/>
        <a:ext cx="145857" cy="145857"/>
      </dsp:txXfrm>
    </dsp:sp>
    <dsp:sp modelId="{7E352B68-BBD7-40A6-92C6-D6AF7ED60DD2}">
      <dsp:nvSpPr>
        <dsp:cNvPr id="0" name=""/>
        <dsp:cNvSpPr/>
      </dsp:nvSpPr>
      <dsp:spPr>
        <a:xfrm>
          <a:off x="6562394" y="5754168"/>
          <a:ext cx="1246329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نتیجه</a:t>
          </a:r>
          <a:endParaRPr lang="fa-IR" sz="1600" kern="1200" dirty="0">
            <a:cs typeface="B Koodak" pitchFamily="2" charset="-78"/>
          </a:endParaRPr>
        </a:p>
      </dsp:txBody>
      <dsp:txXfrm>
        <a:off x="6580646" y="5772420"/>
        <a:ext cx="1209825" cy="586660"/>
      </dsp:txXfrm>
    </dsp:sp>
    <dsp:sp modelId="{7A2BDD80-AB3D-46EB-8D89-86B4D1DD280D}">
      <dsp:nvSpPr>
        <dsp:cNvPr id="0" name=""/>
        <dsp:cNvSpPr/>
      </dsp:nvSpPr>
      <dsp:spPr>
        <a:xfrm rot="12942401">
          <a:off x="6006156" y="5878271"/>
          <a:ext cx="613943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613943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6297780" y="5871242"/>
        <a:ext cx="30697" cy="30697"/>
      </dsp:txXfrm>
    </dsp:sp>
    <dsp:sp modelId="{0F685971-B7DD-4D32-8143-556E01763453}">
      <dsp:nvSpPr>
        <dsp:cNvPr id="0" name=""/>
        <dsp:cNvSpPr/>
      </dsp:nvSpPr>
      <dsp:spPr>
        <a:xfrm>
          <a:off x="1869763" y="5395848"/>
          <a:ext cx="4194099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کار خیر منحصر در خدمت کردن به دیگران نیست</a:t>
          </a:r>
          <a:endParaRPr lang="fa-IR" sz="1600" kern="1200" dirty="0">
            <a:cs typeface="B Koodak" pitchFamily="2" charset="-78"/>
          </a:endParaRPr>
        </a:p>
      </dsp:txBody>
      <dsp:txXfrm>
        <a:off x="1888015" y="5414100"/>
        <a:ext cx="4157595" cy="586660"/>
      </dsp:txXfrm>
    </dsp:sp>
    <dsp:sp modelId="{FA047779-0C47-4FAE-A8A5-0CA208C21F6C}">
      <dsp:nvSpPr>
        <dsp:cNvPr id="0" name=""/>
        <dsp:cNvSpPr/>
      </dsp:nvSpPr>
      <dsp:spPr>
        <a:xfrm rot="8657599">
          <a:off x="6006156" y="6236591"/>
          <a:ext cx="613943" cy="16639"/>
        </a:xfrm>
        <a:custGeom>
          <a:avLst/>
          <a:gdLst/>
          <a:ahLst/>
          <a:cxnLst/>
          <a:rect l="0" t="0" r="0" b="0"/>
          <a:pathLst>
            <a:path>
              <a:moveTo>
                <a:pt x="0" y="8319"/>
              </a:moveTo>
              <a:lnTo>
                <a:pt x="613943" y="831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6297780" y="6229561"/>
        <a:ext cx="30697" cy="30697"/>
      </dsp:txXfrm>
    </dsp:sp>
    <dsp:sp modelId="{80B66FE7-2AF8-43BE-8B77-A5259AE5F413}">
      <dsp:nvSpPr>
        <dsp:cNvPr id="0" name=""/>
        <dsp:cNvSpPr/>
      </dsp:nvSpPr>
      <dsp:spPr>
        <a:xfrm>
          <a:off x="1869763" y="6112487"/>
          <a:ext cx="4194099" cy="623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خدمت به دیگران مانند سایر </a:t>
          </a:r>
          <a:r>
            <a:rPr lang="fa-IR" sz="1600" kern="1200" smtClean="0">
              <a:cs typeface="B Koodak" pitchFamily="2" charset="-78"/>
            </a:rPr>
            <a:t>اعمال  تنها در </a:t>
          </a:r>
          <a:r>
            <a:rPr lang="fa-IR" sz="1600" kern="1200" dirty="0" smtClean="0">
              <a:cs typeface="B Koodak" pitchFamily="2" charset="-78"/>
            </a:rPr>
            <a:t>صورتی که از انگیزه الهی سرچشمه گیرد موثر در سعادت ابدی است</a:t>
          </a:r>
          <a:endParaRPr lang="fa-IR" sz="1600" kern="1200" dirty="0">
            <a:cs typeface="B Koodak" pitchFamily="2" charset="-78"/>
          </a:endParaRPr>
        </a:p>
      </dsp:txBody>
      <dsp:txXfrm>
        <a:off x="1888015" y="6130739"/>
        <a:ext cx="4157595" cy="586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F40072-7BB5-4336-9658-5D57D8F7D35D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84DE64-9C9D-4E8E-A03D-5A1C1C17F8CE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پنجاه و ششم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0616"/>
            <a:ext cx="6400800" cy="17526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fa-IR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چند نکته مهم</a:t>
            </a:r>
            <a:endParaRPr lang="fa-IR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60000" endA="900" endPos="60000" dist="60007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682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/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ششم</a:t>
            </a:r>
            <a:b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مقدمه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989466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871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2C40F-ADC6-4114-98C3-E271023DA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FEE2C40F-ADC6-4114-98C3-E271023DA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FEE2C40F-ADC6-4114-98C3-E271023DA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B3AD8-E98B-48AC-8FD2-F640507C7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A1CB3AD8-E98B-48AC-8FD2-F640507C7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A1CB3AD8-E98B-48AC-8FD2-F640507C7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EF6D8D-BD9B-4FB8-83BA-DF9272F6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DEF6D8D-BD9B-4FB8-83BA-DF9272F6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DEF6D8D-BD9B-4FB8-83BA-DF9272F6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3C6513-C9E3-4371-A441-9D6BEFC7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63C6513-C9E3-4371-A441-9D6BEFC7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63C6513-C9E3-4371-A441-9D6BEFC7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DFC30-F5AC-4B6A-9743-03AE62B3C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87ADFC30-F5AC-4B6A-9743-03AE62B3C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7ADFC30-F5AC-4B6A-9743-03AE62B3C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5AC026-12AE-4BA0-BE08-D4360DB49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EE5AC026-12AE-4BA0-BE08-D4360DB49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EE5AC026-12AE-4BA0-BE08-D4360DB49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39BDC0-7053-4277-ABE4-9EE9CFC49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D39BDC0-7053-4277-ABE4-9EE9CFC49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D39BDC0-7053-4277-ABE4-9EE9CFC49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FC6E4E-D3E3-49E6-8EA3-45DBACCB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8BFC6E4E-D3E3-49E6-8EA3-45DBACCB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8BFC6E4E-D3E3-49E6-8EA3-45DBACCB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E1869A-1A6A-4BA3-BF1D-EE095820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28E1869A-1A6A-4BA3-BF1D-EE095820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28E1869A-1A6A-4BA3-BF1D-EE095820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5D7BA-6D32-492C-BEB8-646160F36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CD5D7BA-6D32-492C-BEB8-646160F36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CD5D7BA-6D32-492C-BEB8-646160F36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CA6EFC-FDDA-43B1-8623-00ADC0E70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5CA6EFC-FDDA-43B1-8623-00ADC0E70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5CA6EFC-FDDA-43B1-8623-00ADC0E70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455687-262B-4DAF-B89E-A2325CF17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AA455687-262B-4DAF-B89E-A2325CF17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AA455687-262B-4DAF-B89E-A2325CF17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/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ششم</a:t>
            </a:r>
            <a:b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کمال حقیقی انسان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863248"/>
              </p:ext>
            </p:extLst>
          </p:nvPr>
        </p:nvGraphicFramePr>
        <p:xfrm>
          <a:off x="107504" y="1600200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01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55F79A-4E54-446A-A9F0-BC33299DB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B55F79A-4E54-446A-A9F0-BC33299DB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6BDBF9-B1FA-415A-88A7-265EDBD28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B46BDBF9-B1FA-415A-88A7-265EDBD28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BB198F-52DA-46FF-840F-9CB5DAC13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9ABB198F-52DA-46FF-840F-9CB5DAC13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61A67A-D462-47FF-99C3-2A469413F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B961A67A-D462-47FF-99C3-2A469413F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BCDCFE-D266-4462-B17A-94D18804D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E9BCDCFE-D266-4462-B17A-94D18804D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4E8E82-9F83-4861-B3B5-0BD9C9C59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2C4E8E82-9F83-4861-B3B5-0BD9C9C59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A21793-A5FD-4A40-A072-BA769BF45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94A21793-A5FD-4A40-A072-BA769BF45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DEE807-9497-44D9-AEE4-E238D0036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8DDEE807-9497-44D9-AEE4-E238D0036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AC6B64-B97E-49E5-818F-C8A186718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2CAC6B64-B97E-49E5-818F-C8A186718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A90008-D7D1-4513-9E06-8AADE99D9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B1A90008-D7D1-4513-9E06-8AADE99D9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908EC9-0803-4DDB-96F4-59DAC5347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87908EC9-0803-4DDB-96F4-59DAC53478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6075B9-DDCE-4B19-B1D4-E023ACE0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E56075B9-DDCE-4B19-B1D4-E023ACE05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18C3D8-8DF5-460F-B7FA-6A1E7587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graphicEl>
                                              <a:dgm id="{D718C3D8-8DF5-460F-B7FA-6A1E7587F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B6575C-3D0A-4628-96D1-812775BBB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graphicEl>
                                              <a:dgm id="{76B6575C-3D0A-4628-96D1-812775BBB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7F3D9-4E2B-4D35-A7EF-397BFA388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graphicEl>
                                              <a:dgm id="{D077F3D9-4E2B-4D35-A7EF-397BFA388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57BF2-52E2-4298-8999-CE06C6B3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">
                                            <p:graphicEl>
                                              <a:dgm id="{CB357BF2-52E2-4298-8999-CE06C6B3B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2C9180-58EE-455C-A1B7-32A4056DE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">
                                            <p:graphicEl>
                                              <a:dgm id="{CF2C9180-58EE-455C-A1B7-32A4056DE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68D5F6-8AA5-460C-AAB9-CF0EC8D59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">
                                            <p:graphicEl>
                                              <a:dgm id="{5768D5F6-8AA5-460C-AAB9-CF0EC8D59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CAD041-6BD7-4732-8B3B-AE459793C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graphicEl>
                                              <a:dgm id="{EDCAD041-6BD7-4732-8B3B-AE459793C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/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ششم</a:t>
            </a:r>
            <a:b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کمال حقیقی انسان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260534"/>
              </p:ext>
            </p:extLst>
          </p:nvPr>
        </p:nvGraphicFramePr>
        <p:xfrm>
          <a:off x="0" y="1600200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44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806A8D-2CD6-46BC-920D-1EDDAD5E3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C806A8D-2CD6-46BC-920D-1EDDAD5E3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A46BDB-B246-4FEE-BC5B-9DEC31AA0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A6A46BDB-B246-4FEE-BC5B-9DEC31AA0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509DC0-2727-4029-A734-30B17737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5D509DC0-2727-4029-A734-30B17737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E9EDD3-77E8-482C-BA60-ADB976206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B3E9EDD3-77E8-482C-BA60-ADB976206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E85C55-8EFB-42CA-8597-FE160A275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93E85C55-8EFB-42CA-8597-FE160A275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BC5043-3CA9-47A7-AE09-189A833C3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D0BC5043-3CA9-47A7-AE09-189A833C3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ABAF64-1671-4BB3-A4CA-F2C40ED08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F8ABAF64-1671-4BB3-A4CA-F2C40ED08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FFF03-1BEB-4311-8037-C88BDDD8C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355FFF03-1BEB-4311-8037-C88BDDD8C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268BD-171D-4132-AB0A-C93947DF1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C16268BD-171D-4132-AB0A-C93947DF1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5051BF-E107-4FE4-A047-05C43356F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7B5051BF-E107-4FE4-A047-05C43356F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2D8134-6713-4C08-8CA1-7ABB97A43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BA2D8134-6713-4C08-8CA1-7ABB97A43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C908CF-261E-435F-93CD-C7EFBD994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A2C908CF-261E-435F-93CD-C7EFBD994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8056AC-9CCE-4E24-91CC-3056ADA38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578056AC-9CCE-4E24-91CC-3056ADA38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5A6DFE-AF11-44AE-AA8A-E0CA872A9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graphicEl>
                                              <a:dgm id="{3A5A6DFE-AF11-44AE-AA8A-E0CA872A9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D8793F-7390-4801-9711-6D9632D41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graphicEl>
                                              <a:dgm id="{7ED8793F-7390-4801-9711-6D9632D41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7EF899-46AB-41C0-B90E-527ED3F5C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">
                                            <p:graphicEl>
                                              <a:dgm id="{2B7EF899-46AB-41C0-B90E-527ED3F5C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ADC64E-AC68-4581-956F-2F98C2461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">
                                            <p:graphicEl>
                                              <a:dgm id="{1FADC64E-AC68-4581-956F-2F98C2461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3DC91E-9E9A-4A1D-910C-2FA67E283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">
                                            <p:graphicEl>
                                              <a:dgm id="{AA3DC91E-9E9A-4A1D-910C-2FA67E283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2A32C5-DA4D-403F-82CC-6EC6F6DC2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3">
                                            <p:graphicEl>
                                              <a:dgm id="{612A32C5-DA4D-403F-82CC-6EC6F6DC2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52A06C-1F3F-4589-9409-9CBDCD2C0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">
                                            <p:graphicEl>
                                              <a:dgm id="{3252A06C-1F3F-4589-9409-9CBDCD2C0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0C7C28-7CBA-4BAE-AC7B-2D3F9237A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">
                                            <p:graphicEl>
                                              <a:dgm id="{630C7C28-7CBA-4BAE-AC7B-2D3F9237A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E95DD6-F7E4-4595-B5BD-2A5C3A1E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3">
                                            <p:graphicEl>
                                              <a:dgm id="{69E95DD6-F7E4-4595-B5BD-2A5C3A1E5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/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ششم</a:t>
            </a:r>
            <a:b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تبیین عقلی 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685446"/>
              </p:ext>
            </p:extLst>
          </p:nvPr>
        </p:nvGraphicFramePr>
        <p:xfrm>
          <a:off x="0" y="1600200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75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C9582-7D1E-4FD7-B4B0-AB7332D6B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FD2C9582-7D1E-4FD7-B4B0-AB7332D6B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FD2C9582-7D1E-4FD7-B4B0-AB7332D6B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FD2C9582-7D1E-4FD7-B4B0-AB7332D6B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89E8DC-D84D-4F5B-917F-3D9DE2DFA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B089E8DC-D84D-4F5B-917F-3D9DE2DFA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B089E8DC-D84D-4F5B-917F-3D9DE2DFA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B089E8DC-D84D-4F5B-917F-3D9DE2DFA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2D6FE1-B2B9-4106-891A-B24974D4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C32D6FE1-B2B9-4106-891A-B24974D4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C32D6FE1-B2B9-4106-891A-B24974D4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C32D6FE1-B2B9-4106-891A-B24974D4D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602955-CD87-404C-8D8D-5899AA1A4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7D602955-CD87-404C-8D8D-5899AA1A4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7D602955-CD87-404C-8D8D-5899AA1A4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7D602955-CD87-404C-8D8D-5899AA1A4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0D475-2E65-48F9-B231-CFE0FC441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82E0D475-2E65-48F9-B231-CFE0FC441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82E0D475-2E65-48F9-B231-CFE0FC441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82E0D475-2E65-48F9-B231-CFE0FC441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BA7401-3EE7-4FC6-B76C-58F7986C2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27BA7401-3EE7-4FC6-B76C-58F7986C2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27BA7401-3EE7-4FC6-B76C-58F7986C2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graphicEl>
                                              <a:dgm id="{27BA7401-3EE7-4FC6-B76C-58F7986C2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5C06B6-C531-4167-B0DF-B490DB615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435C06B6-C531-4167-B0DF-B490DB615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435C06B6-C531-4167-B0DF-B490DB615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435C06B6-C531-4167-B0DF-B490DB615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5B52A8-E281-4E36-831B-4ECA7EFC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D95B52A8-E281-4E36-831B-4ECA7EFC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D95B52A8-E281-4E36-831B-4ECA7EFC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D95B52A8-E281-4E36-831B-4ECA7EFCFF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F95C1-A585-4F21-B332-5313E1333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EC3F95C1-A585-4F21-B332-5313E1333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EC3F95C1-A585-4F21-B332-5313E1333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EC3F95C1-A585-4F21-B332-5313E1333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1691F6-38E7-4A31-831E-DC888B3AE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graphicEl>
                                              <a:dgm id="{4A1691F6-38E7-4A31-831E-DC888B3AE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graphicEl>
                                              <a:dgm id="{4A1691F6-38E7-4A31-831E-DC888B3AE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graphicEl>
                                              <a:dgm id="{4A1691F6-38E7-4A31-831E-DC888B3AE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7CDA46-4009-4984-A6CC-97F7A54D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197CDA46-4009-4984-A6CC-97F7A54D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197CDA46-4009-4984-A6CC-97F7A54D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graphicEl>
                                              <a:dgm id="{197CDA46-4009-4984-A6CC-97F7A54D3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F0616C-D83A-4DCB-95AF-99CB35C34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6DF0616C-D83A-4DCB-95AF-99CB35C34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graphicEl>
                                              <a:dgm id="{6DF0616C-D83A-4DCB-95AF-99CB35C34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graphicEl>
                                              <a:dgm id="{6DF0616C-D83A-4DCB-95AF-99CB35C34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F3E971-E926-40F3-9BD8-C582E6E6F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graphicEl>
                                              <a:dgm id="{FAF3E971-E926-40F3-9BD8-C582E6E6F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graphicEl>
                                              <a:dgm id="{FAF3E971-E926-40F3-9BD8-C582E6E6F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graphicEl>
                                              <a:dgm id="{FAF3E971-E926-40F3-9BD8-C582E6E6F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67B5D4-9B47-4692-874E-19595156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graphicEl>
                                              <a:dgm id="{1767B5D4-9B47-4692-874E-19595156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graphicEl>
                                              <a:dgm id="{1767B5D4-9B47-4692-874E-19595156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graphicEl>
                                              <a:dgm id="{1767B5D4-9B47-4692-874E-195951568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729B16-9CFA-4199-BDF9-B1B86DD7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graphicEl>
                                              <a:dgm id="{C9729B16-9CFA-4199-BDF9-B1B86DD7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graphicEl>
                                              <a:dgm id="{C9729B16-9CFA-4199-BDF9-B1B86DD7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graphicEl>
                                              <a:dgm id="{C9729B16-9CFA-4199-BDF9-B1B86DD72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D352AC-F520-4F6E-AC48-71220C53D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graphicEl>
                                              <a:dgm id="{DAD352AC-F520-4F6E-AC48-71220C53D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graphicEl>
                                              <a:dgm id="{DAD352AC-F520-4F6E-AC48-71220C53D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graphicEl>
                                              <a:dgm id="{DAD352AC-F520-4F6E-AC48-71220C53D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4BEB64-67EC-4F64-876B-52FC45C20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graphicEl>
                                              <a:dgm id="{0D4BEB64-67EC-4F64-876B-52FC45C20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graphicEl>
                                              <a:dgm id="{0D4BEB64-67EC-4F64-876B-52FC45C20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graphicEl>
                                              <a:dgm id="{0D4BEB64-67EC-4F64-876B-52FC45C20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4A4AB8-D83E-4C57-B55B-74DCEFDCD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graphicEl>
                                              <a:dgm id="{594A4AB8-D83E-4C57-B55B-74DCEFDCD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graphicEl>
                                              <a:dgm id="{594A4AB8-D83E-4C57-B55B-74DCEFDCD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graphicEl>
                                              <a:dgm id="{594A4AB8-D83E-4C57-B55B-74DCEFDCD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BCE4F5-22D2-4EC3-BDB5-7F3A1539F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graphicEl>
                                              <a:dgm id="{D2BCE4F5-22D2-4EC3-BDB5-7F3A1539F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graphicEl>
                                              <a:dgm id="{D2BCE4F5-22D2-4EC3-BDB5-7F3A1539F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graphicEl>
                                              <a:dgm id="{D2BCE4F5-22D2-4EC3-BDB5-7F3A1539F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8C6975-ED38-4BB5-835A-09DB3E8EF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graphicEl>
                                              <a:dgm id="{6D8C6975-ED38-4BB5-835A-09DB3E8EF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graphicEl>
                                              <a:dgm id="{6D8C6975-ED38-4BB5-835A-09DB3E8EF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graphicEl>
                                              <a:dgm id="{6D8C6975-ED38-4BB5-835A-09DB3E8EF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255555-372D-4E0F-8FFA-B2C61FA66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graphicEl>
                                              <a:dgm id="{FA255555-372D-4E0F-8FFA-B2C61FA66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graphicEl>
                                              <a:dgm id="{FA255555-372D-4E0F-8FFA-B2C61FA66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graphicEl>
                                              <a:dgm id="{FA255555-372D-4E0F-8FFA-B2C61FA66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083083-E1A4-42B6-83A8-F8A4C9B4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graphicEl>
                                              <a:dgm id="{5C083083-E1A4-42B6-83A8-F8A4C9B4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graphicEl>
                                              <a:dgm id="{5C083083-E1A4-42B6-83A8-F8A4C9B4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">
                                            <p:graphicEl>
                                              <a:dgm id="{5C083083-E1A4-42B6-83A8-F8A4C9B40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47F827-6373-4EE5-94AE-79EAFCBFD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graphicEl>
                                              <a:dgm id="{FE47F827-6373-4EE5-94AE-79EAFCBFD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graphicEl>
                                              <a:dgm id="{FE47F827-6373-4EE5-94AE-79EAFCBFD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graphicEl>
                                              <a:dgm id="{FE47F827-6373-4EE5-94AE-79EAFCBFD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230A99-7F9B-4A19-B951-23BD78C33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graphicEl>
                                              <a:dgm id="{AA230A99-7F9B-4A19-B951-23BD78C33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graphicEl>
                                              <a:dgm id="{AA230A99-7F9B-4A19-B951-23BD78C33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graphicEl>
                                              <a:dgm id="{AA230A99-7F9B-4A19-B951-23BD78C33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BB80C3-0232-48AD-B98D-17B2614F2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graphicEl>
                                              <a:dgm id="{86BB80C3-0232-48AD-B98D-17B2614F2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graphicEl>
                                              <a:dgm id="{86BB80C3-0232-48AD-B98D-17B2614F2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graphicEl>
                                              <a:dgm id="{86BB80C3-0232-48AD-B98D-17B2614F2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0F70B9-3862-43DD-8B34-794E4EC98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graphicEl>
                                              <a:dgm id="{730F70B9-3862-43DD-8B34-794E4EC98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">
                                            <p:graphicEl>
                                              <a:dgm id="{730F70B9-3862-43DD-8B34-794E4EC98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>
                                            <p:graphicEl>
                                              <a:dgm id="{730F70B9-3862-43DD-8B34-794E4EC98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1F068E-A20D-431A-97E4-085677ECB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graphicEl>
                                              <a:dgm id="{7D1F068E-A20D-431A-97E4-085677ECB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">
                                            <p:graphicEl>
                                              <a:dgm id="{7D1F068E-A20D-431A-97E4-085677ECB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">
                                            <p:graphicEl>
                                              <a:dgm id="{7D1F068E-A20D-431A-97E4-085677ECB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8CDA01-6462-4147-AC38-20D7114A4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">
                                            <p:graphicEl>
                                              <a:dgm id="{E88CDA01-6462-4147-AC38-20D7114A4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graphicEl>
                                              <a:dgm id="{E88CDA01-6462-4147-AC38-20D7114A4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">
                                            <p:graphicEl>
                                              <a:dgm id="{E88CDA01-6462-4147-AC38-20D7114A4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/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پنجاه و ششم</a:t>
            </a:r>
            <a:b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نقش انگیزه و نیت</a:t>
            </a:r>
            <a:endParaRPr lang="fa-I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210399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12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EA795B-AF9B-4DBE-A2CA-CF0E7F9C1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88EA795B-AF9B-4DBE-A2CA-CF0E7F9C1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88EA795B-AF9B-4DBE-A2CA-CF0E7F9C1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88EA795B-AF9B-4DBE-A2CA-CF0E7F9C1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88EA795B-AF9B-4DBE-A2CA-CF0E7F9C1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5AE45-A824-4DD3-87A9-C3F345288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F845AE45-A824-4DD3-87A9-C3F345288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F845AE45-A824-4DD3-87A9-C3F345288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F845AE45-A824-4DD3-87A9-C3F345288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F845AE45-A824-4DD3-87A9-C3F345288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7D1B1-E30F-4C8A-A1F7-3995AF90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2027D1B1-E30F-4C8A-A1F7-3995AF90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2027D1B1-E30F-4C8A-A1F7-3995AF90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2027D1B1-E30F-4C8A-A1F7-3995AF902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2027D1B1-E30F-4C8A-A1F7-3995AF902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C6BE51-D5DB-46B8-9F76-F0951306B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2FC6BE51-D5DB-46B8-9F76-F0951306B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2FC6BE51-D5DB-46B8-9F76-F0951306B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2FC6BE51-D5DB-46B8-9F76-F0951306B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2FC6BE51-D5DB-46B8-9F76-F0951306B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B5F96B-8673-44C3-94F9-407A78C74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00B5F96B-8673-44C3-94F9-407A78C74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00B5F96B-8673-44C3-94F9-407A78C74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00B5F96B-8673-44C3-94F9-407A78C74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00B5F96B-8673-44C3-94F9-407A78C74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638A78-04E6-43E1-B1C3-CFFFE2D4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8F638A78-04E6-43E1-B1C3-CFFFE2D4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8F638A78-04E6-43E1-B1C3-CFFFE2D4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8F638A78-04E6-43E1-B1C3-CFFFE2D4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graphicEl>
                                              <a:dgm id="{8F638A78-04E6-43E1-B1C3-CFFFE2D47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1DD063-DEC9-4ED8-8441-FD37D9297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FB1DD063-DEC9-4ED8-8441-FD37D9297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FB1DD063-DEC9-4ED8-8441-FD37D9297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FB1DD063-DEC9-4ED8-8441-FD37D9297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FB1DD063-DEC9-4ED8-8441-FD37D9297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A5B3B8-EDC1-4B9A-99D9-6515DD7E7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9AA5B3B8-EDC1-4B9A-99D9-6515DD7E7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9AA5B3B8-EDC1-4B9A-99D9-6515DD7E7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9AA5B3B8-EDC1-4B9A-99D9-6515DD7E7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9AA5B3B8-EDC1-4B9A-99D9-6515DD7E7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B998C0-0EAD-4A3D-B37A-9427E8D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39B998C0-0EAD-4A3D-B37A-9427E8D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39B998C0-0EAD-4A3D-B37A-9427E8D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graphicEl>
                                              <a:dgm id="{39B998C0-0EAD-4A3D-B37A-9427E8D2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graphicEl>
                                              <a:dgm id="{39B998C0-0EAD-4A3D-B37A-9427E8D22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DA8339-1A24-419B-9E3E-891C98744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58DA8339-1A24-419B-9E3E-891C98744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graphicEl>
                                              <a:dgm id="{58DA8339-1A24-419B-9E3E-891C98744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58DA8339-1A24-419B-9E3E-891C98744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graphicEl>
                                              <a:dgm id="{58DA8339-1A24-419B-9E3E-891C98744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77980A-04E7-49FC-899B-0A18105B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graphicEl>
                                              <a:dgm id="{DF77980A-04E7-49FC-899B-0A18105B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graphicEl>
                                              <a:dgm id="{DF77980A-04E7-49FC-899B-0A18105B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graphicEl>
                                              <a:dgm id="{DF77980A-04E7-49FC-899B-0A18105B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graphicEl>
                                              <a:dgm id="{DF77980A-04E7-49FC-899B-0A18105BD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E5BE40-A3D3-4A1E-BCCF-2B2CE8708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61E5BE40-A3D3-4A1E-BCCF-2B2CE8708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graphicEl>
                                              <a:dgm id="{61E5BE40-A3D3-4A1E-BCCF-2B2CE8708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61E5BE40-A3D3-4A1E-BCCF-2B2CE8708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graphicEl>
                                              <a:dgm id="{61E5BE40-A3D3-4A1E-BCCF-2B2CE8708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4B83D7-7871-4AC4-9618-726816F92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graphicEl>
                                              <a:dgm id="{454B83D7-7871-4AC4-9618-726816F92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graphicEl>
                                              <a:dgm id="{454B83D7-7871-4AC4-9618-726816F92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graphicEl>
                                              <a:dgm id="{454B83D7-7871-4AC4-9618-726816F92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graphicEl>
                                              <a:dgm id="{454B83D7-7871-4AC4-9618-726816F92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313A57-8C2B-49C8-8866-BBA18F3D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graphicEl>
                                              <a:dgm id="{0A313A57-8C2B-49C8-8866-BBA18F3D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graphicEl>
                                              <a:dgm id="{0A313A57-8C2B-49C8-8866-BBA18F3D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graphicEl>
                                              <a:dgm id="{0A313A57-8C2B-49C8-8866-BBA18F3D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graphicEl>
                                              <a:dgm id="{0A313A57-8C2B-49C8-8866-BBA18F3D0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A6EB35-21DE-45CC-9E3E-2D067B6E6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graphicEl>
                                              <a:dgm id="{8FA6EB35-21DE-45CC-9E3E-2D067B6E6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graphicEl>
                                              <a:dgm id="{8FA6EB35-21DE-45CC-9E3E-2D067B6E6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graphicEl>
                                              <a:dgm id="{8FA6EB35-21DE-45CC-9E3E-2D067B6E6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graphicEl>
                                              <a:dgm id="{8FA6EB35-21DE-45CC-9E3E-2D067B6E6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62442C-DFDD-4DCA-9739-E99026138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graphicEl>
                                              <a:dgm id="{F962442C-DFDD-4DCA-9739-E99026138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graphicEl>
                                              <a:dgm id="{F962442C-DFDD-4DCA-9739-E99026138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F962442C-DFDD-4DCA-9739-E99026138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graphicEl>
                                              <a:dgm id="{F962442C-DFDD-4DCA-9739-E99026138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AF5CCA-B048-45C1-8164-C06C4E15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graphicEl>
                                              <a:dgm id="{A2AF5CCA-B048-45C1-8164-C06C4E15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graphicEl>
                                              <a:dgm id="{A2AF5CCA-B048-45C1-8164-C06C4E15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graphicEl>
                                              <a:dgm id="{A2AF5CCA-B048-45C1-8164-C06C4E15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graphicEl>
                                              <a:dgm id="{A2AF5CCA-B048-45C1-8164-C06C4E159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E6EC2-99F6-4EAC-BD8F-A2B0A4479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graphicEl>
                                              <a:dgm id="{355E6EC2-99F6-4EAC-BD8F-A2B0A4479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graphicEl>
                                              <a:dgm id="{355E6EC2-99F6-4EAC-BD8F-A2B0A4479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355E6EC2-99F6-4EAC-BD8F-A2B0A4479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graphicEl>
                                              <a:dgm id="{355E6EC2-99F6-4EAC-BD8F-A2B0A4479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F46DAE-E859-49D2-A0C3-8C13EE05B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graphicEl>
                                              <a:dgm id="{0AF46DAE-E859-49D2-A0C3-8C13EE05B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graphicEl>
                                              <a:dgm id="{0AF46DAE-E859-49D2-A0C3-8C13EE05B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graphicEl>
                                              <a:dgm id="{0AF46DAE-E859-49D2-A0C3-8C13EE05B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graphicEl>
                                              <a:dgm id="{0AF46DAE-E859-49D2-A0C3-8C13EE05B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03F9C7-D2A9-459A-8BE6-8DDB23A73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graphicEl>
                                              <a:dgm id="{C803F9C7-D2A9-459A-8BE6-8DDB23A73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>
                                            <p:graphicEl>
                                              <a:dgm id="{C803F9C7-D2A9-459A-8BE6-8DDB23A73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graphicEl>
                                              <a:dgm id="{C803F9C7-D2A9-459A-8BE6-8DDB23A73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">
                                            <p:graphicEl>
                                              <a:dgm id="{C803F9C7-D2A9-459A-8BE6-8DDB23A73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A9A345-C896-4146-BBEA-8576A7EBA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graphicEl>
                                              <a:dgm id="{9BA9A345-C896-4146-BBEA-8576A7EBA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graphicEl>
                                              <a:dgm id="{9BA9A345-C896-4146-BBEA-8576A7EBA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">
                                            <p:graphicEl>
                                              <a:dgm id="{9BA9A345-C896-4146-BBEA-8576A7EBA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graphicEl>
                                              <a:dgm id="{9BA9A345-C896-4146-BBEA-8576A7EBA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B00C02-5B0F-4B60-A19A-7817F4E1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graphicEl>
                                              <a:dgm id="{22B00C02-5B0F-4B60-A19A-7817F4E1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graphicEl>
                                              <a:dgm id="{22B00C02-5B0F-4B60-A19A-7817F4E1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graphicEl>
                                              <a:dgm id="{22B00C02-5B0F-4B60-A19A-7817F4E1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">
                                            <p:graphicEl>
                                              <a:dgm id="{22B00C02-5B0F-4B60-A19A-7817F4E1C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26C1FE-FBA7-4237-84AD-FD2ECD6C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graphicEl>
                                              <a:dgm id="{0026C1FE-FBA7-4237-84AD-FD2ECD6C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graphicEl>
                                              <a:dgm id="{0026C1FE-FBA7-4237-84AD-FD2ECD6C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>
                                            <p:graphicEl>
                                              <a:dgm id="{0026C1FE-FBA7-4237-84AD-FD2ECD6C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">
                                            <p:graphicEl>
                                              <a:dgm id="{0026C1FE-FBA7-4237-84AD-FD2ECD6C8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CC830F-0F47-4A38-84BE-BB3681AE8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graphicEl>
                                              <a:dgm id="{13CC830F-0F47-4A38-84BE-BB3681AE8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graphicEl>
                                              <a:dgm id="{13CC830F-0F47-4A38-84BE-BB3681AE8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">
                                            <p:graphicEl>
                                              <a:dgm id="{13CC830F-0F47-4A38-84BE-BB3681AE8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">
                                            <p:graphicEl>
                                              <a:dgm id="{13CC830F-0F47-4A38-84BE-BB3681AE8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240A8-FF71-4090-BE47-2625A4768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graphicEl>
                                              <a:dgm id="{B89240A8-FF71-4090-BE47-2625A4768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graphicEl>
                                              <a:dgm id="{B89240A8-FF71-4090-BE47-2625A4768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graphicEl>
                                              <a:dgm id="{B89240A8-FF71-4090-BE47-2625A4768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">
                                            <p:graphicEl>
                                              <a:dgm id="{B89240A8-FF71-4090-BE47-2625A4768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6AAEB9-2B26-403D-93FD-199E47E00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graphicEl>
                                              <a:dgm id="{B76AAEB9-2B26-403D-93FD-199E47E00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">
                                            <p:graphicEl>
                                              <a:dgm id="{B76AAEB9-2B26-403D-93FD-199E47E00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">
                                            <p:graphicEl>
                                              <a:dgm id="{B76AAEB9-2B26-403D-93FD-199E47E00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">
                                            <p:graphicEl>
                                              <a:dgm id="{B76AAEB9-2B26-403D-93FD-199E47E00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C19ADB-7F00-4E6E-ADF8-C939A6301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">
                                            <p:graphicEl>
                                              <a:dgm id="{36C19ADB-7F00-4E6E-ADF8-C939A6301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">
                                            <p:graphicEl>
                                              <a:dgm id="{36C19ADB-7F00-4E6E-ADF8-C939A6301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">
                                            <p:graphicEl>
                                              <a:dgm id="{36C19ADB-7F00-4E6E-ADF8-C939A6301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">
                                            <p:graphicEl>
                                              <a:dgm id="{36C19ADB-7F00-4E6E-ADF8-C939A6301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2B5EB2-220E-40E6-B216-724E091F9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">
                                            <p:graphicEl>
                                              <a:dgm id="{722B5EB2-220E-40E6-B216-724E091F9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">
                                            <p:graphicEl>
                                              <a:dgm id="{722B5EB2-220E-40E6-B216-724E091F9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">
                                            <p:graphicEl>
                                              <a:dgm id="{722B5EB2-220E-40E6-B216-724E091F9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">
                                            <p:graphicEl>
                                              <a:dgm id="{722B5EB2-220E-40E6-B216-724E091F9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352B68-BBD7-40A6-92C6-D6AF7ED60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">
                                            <p:graphicEl>
                                              <a:dgm id="{7E352B68-BBD7-40A6-92C6-D6AF7ED60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">
                                            <p:graphicEl>
                                              <a:dgm id="{7E352B68-BBD7-40A6-92C6-D6AF7ED60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">
                                            <p:graphicEl>
                                              <a:dgm id="{7E352B68-BBD7-40A6-92C6-D6AF7ED60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">
                                            <p:graphicEl>
                                              <a:dgm id="{7E352B68-BBD7-40A6-92C6-D6AF7ED60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2BDD80-AB3D-46EB-8D89-86B4D1DD2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">
                                            <p:graphicEl>
                                              <a:dgm id="{7A2BDD80-AB3D-46EB-8D89-86B4D1DD2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">
                                            <p:graphicEl>
                                              <a:dgm id="{7A2BDD80-AB3D-46EB-8D89-86B4D1DD2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">
                                            <p:graphicEl>
                                              <a:dgm id="{7A2BDD80-AB3D-46EB-8D89-86B4D1DD2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">
                                            <p:graphicEl>
                                              <a:dgm id="{7A2BDD80-AB3D-46EB-8D89-86B4D1DD2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685971-B7DD-4D32-8143-556E01763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">
                                            <p:graphicEl>
                                              <a:dgm id="{0F685971-B7DD-4D32-8143-556E01763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">
                                            <p:graphicEl>
                                              <a:dgm id="{0F685971-B7DD-4D32-8143-556E01763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">
                                            <p:graphicEl>
                                              <a:dgm id="{0F685971-B7DD-4D32-8143-556E01763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">
                                            <p:graphicEl>
                                              <a:dgm id="{0F685971-B7DD-4D32-8143-556E01763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047779-0C47-4FAE-A8A5-0CA208C2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">
                                            <p:graphicEl>
                                              <a:dgm id="{FA047779-0C47-4FAE-A8A5-0CA208C2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">
                                            <p:graphicEl>
                                              <a:dgm id="{FA047779-0C47-4FAE-A8A5-0CA208C2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">
                                            <p:graphicEl>
                                              <a:dgm id="{FA047779-0C47-4FAE-A8A5-0CA208C2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3">
                                            <p:graphicEl>
                                              <a:dgm id="{FA047779-0C47-4FAE-A8A5-0CA208C21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B66FE7-2AF8-43BE-8B77-A5259AE5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">
                                            <p:graphicEl>
                                              <a:dgm id="{80B66FE7-2AF8-43BE-8B77-A5259AE5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">
                                            <p:graphicEl>
                                              <a:dgm id="{80B66FE7-2AF8-43BE-8B77-A5259AE5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">
                                            <p:graphicEl>
                                              <a:dgm id="{80B66FE7-2AF8-43BE-8B77-A5259AE5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3">
                                            <p:graphicEl>
                                              <a:dgm id="{80B66FE7-2AF8-43BE-8B77-A5259AE5F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686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درس پنجاه و ششم</vt:lpstr>
      <vt:lpstr>درس پنجاه و ششم مقدمه</vt:lpstr>
      <vt:lpstr>درس پنجاه و ششم کمال حقیقی انسان</vt:lpstr>
      <vt:lpstr>درس پنجاه و ششم کمال حقیقی انسان</vt:lpstr>
      <vt:lpstr>درس پنجاه و ششم تبیین عقلی </vt:lpstr>
      <vt:lpstr>درس پنجاه و ششم نقش انگیزه و نیت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پنجاه و ششم</dc:title>
  <dc:creator>mahdi</dc:creator>
  <cp:lastModifiedBy>mahdi</cp:lastModifiedBy>
  <cp:revision>9</cp:revision>
  <dcterms:created xsi:type="dcterms:W3CDTF">2012-05-11T14:14:37Z</dcterms:created>
  <dcterms:modified xsi:type="dcterms:W3CDTF">2012-05-11T20:41:30Z</dcterms:modified>
</cp:coreProperties>
</file>