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D5D7D9-D6F9-4136-8DE7-1A1265B33329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A53776D7-9F83-4FFA-8603-84D968784B8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گذشت که</a:t>
          </a:r>
          <a:endParaRPr lang="fa-IR" sz="1600" dirty="0">
            <a:cs typeface="B Koodak" pitchFamily="2" charset="-78"/>
          </a:endParaRPr>
        </a:p>
      </dgm:t>
    </dgm:pt>
    <dgm:pt modelId="{D73A9BA1-CABB-44A6-AF49-66F25FA98EA8}" type="parTrans" cxnId="{A52BFE9D-71D4-427E-8A4E-0679AAC8854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66C5EAC-61FD-4E53-92AE-64DCC979B58D}" type="sibTrans" cxnId="{A52BFE9D-71D4-427E-8A4E-0679AAC8854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980203F-CE03-4F55-BBAC-40CBA5A4778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اولا</a:t>
          </a:r>
          <a:endParaRPr lang="fa-IR" sz="1600" dirty="0">
            <a:cs typeface="B Koodak" pitchFamily="2" charset="-78"/>
          </a:endParaRPr>
        </a:p>
      </dgm:t>
    </dgm:pt>
    <dgm:pt modelId="{E26670E0-0AB1-43E6-B4D6-2D5E250F07DD}" type="parTrans" cxnId="{CB2D034E-1973-4A3C-A19C-58FF25BD68D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EB6404D-E94D-4E2F-BA3A-D10FAD1786A6}" type="sibTrans" cxnId="{CB2D034E-1973-4A3C-A19C-58FF25BD68D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ECBDBB3-D872-4AF4-843E-0543A676C7DB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ایمان پایدار</a:t>
          </a:r>
          <a:endParaRPr lang="fa-IR" sz="1600">
            <a:cs typeface="B Koodak" pitchFamily="2" charset="-78"/>
          </a:endParaRPr>
        </a:p>
      </dgm:t>
    </dgm:pt>
    <dgm:pt modelId="{699D76D2-07BF-4BCA-98C5-1880B1AAD58A}" type="parTrans" cxnId="{A14DCED2-9FA3-490C-B4A6-C5F9C15D64B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4C3121D-EFEF-4F01-B16B-2FD63647BCED}" type="sibTrans" cxnId="{A14DCED2-9FA3-490C-B4A6-C5F9C15D64B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C1DED51-C4FA-42F7-803D-11E817E9A1C9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عامل سعادت ابدی است</a:t>
          </a:r>
          <a:endParaRPr lang="fa-IR" sz="1600">
            <a:cs typeface="B Koodak" pitchFamily="2" charset="-78"/>
          </a:endParaRPr>
        </a:p>
      </dgm:t>
    </dgm:pt>
    <dgm:pt modelId="{0D1F7979-827A-4E46-BF4D-B84512F0A291}" type="parTrans" cxnId="{181F51D1-C1D0-4D35-A2FD-6DA5CACD976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0007779-B050-4E4C-ADE5-95C3B6CBDD48}" type="sibTrans" cxnId="{181F51D1-C1D0-4D35-A2FD-6DA5CACD976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9C0D87E-31E3-480B-9A4C-E82A988723FF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گناهان همراه با آن عذابهای محدودی به دنبال دارد</a:t>
          </a:r>
          <a:endParaRPr lang="fa-IR" sz="1600">
            <a:cs typeface="B Koodak" pitchFamily="2" charset="-78"/>
          </a:endParaRPr>
        </a:p>
      </dgm:t>
    </dgm:pt>
    <dgm:pt modelId="{E95172DD-ED08-4E50-9B69-84DBE645E105}" type="parTrans" cxnId="{B7452FCF-3158-48D8-A8DF-C7318E510FF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D2D0A70-5D69-421B-9FAB-7EA4DD2D8A99}" type="sibTrans" cxnId="{B7452FCF-3158-48D8-A8DF-C7318E510FF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74FC712-EEB6-46BB-AECD-3BD6964D2969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کفر پایدار </a:t>
          </a:r>
          <a:endParaRPr lang="fa-IR" sz="1600">
            <a:cs typeface="B Koodak" pitchFamily="2" charset="-78"/>
          </a:endParaRPr>
        </a:p>
      </dgm:t>
    </dgm:pt>
    <dgm:pt modelId="{D467B4AE-58BE-4C05-873E-B84F9FD17415}" type="parTrans" cxnId="{28521D4D-5974-4FB1-A089-48A10145FD7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BB02A36-33F4-4D85-81D6-741461662A68}" type="sibTrans" cxnId="{28521D4D-5974-4FB1-A089-48A10145FD7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EC88F4D-F708-4384-8138-F832B4C836C2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عامل شقاوت ابدی است</a:t>
          </a:r>
          <a:endParaRPr lang="fa-IR" sz="1600">
            <a:cs typeface="B Koodak" pitchFamily="2" charset="-78"/>
          </a:endParaRPr>
        </a:p>
      </dgm:t>
    </dgm:pt>
    <dgm:pt modelId="{88A272E0-1F35-41C1-B6B5-037696150231}" type="parTrans" cxnId="{66C1C45A-97EB-41BA-8C80-4BBD670957F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908494A-BD44-43EB-B621-ECACDE8DC415}" type="sibTrans" cxnId="{66C1C45A-97EB-41BA-8C80-4BBD670957F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EABDB40-D29C-4C6A-8E39-DB9D0E954987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اعمال نیک با آن سعادت اخروی به دنبال ندارد</a:t>
          </a:r>
          <a:endParaRPr lang="fa-IR" sz="1600">
            <a:cs typeface="B Koodak" pitchFamily="2" charset="-78"/>
          </a:endParaRPr>
        </a:p>
      </dgm:t>
    </dgm:pt>
    <dgm:pt modelId="{051DE0EF-42B0-4B67-8934-CAB502AFB3F8}" type="parTrans" cxnId="{216F765E-35C1-47A3-925E-6A97300FCF0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8B43E1F-959B-4985-B6FB-39B1284A8112}" type="sibTrans" cxnId="{216F765E-35C1-47A3-925E-6A97300FCF0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DE64E6D-2AA6-4777-BC84-FFA681870043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ثانیا</a:t>
          </a:r>
          <a:endParaRPr lang="fa-IR" sz="1600">
            <a:cs typeface="B Koodak" pitchFamily="2" charset="-78"/>
          </a:endParaRPr>
        </a:p>
      </dgm:t>
    </dgm:pt>
    <dgm:pt modelId="{095FD78F-F094-4919-AF10-BFCC13456B6D}" type="parTrans" cxnId="{E6B886FA-7291-4F50-B47C-FF82CFDA6DE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0B555DC-186D-40E8-AF34-56C7049D8B30}" type="sibTrans" cxnId="{E6B886FA-7291-4F50-B47C-FF82CFDA6DE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29FA661-7433-4583-AB2D-87A58093945A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تراکم گناهان</a:t>
          </a:r>
          <a:endParaRPr lang="fa-IR" sz="1600">
            <a:cs typeface="B Koodak" pitchFamily="2" charset="-78"/>
          </a:endParaRPr>
        </a:p>
      </dgm:t>
    </dgm:pt>
    <dgm:pt modelId="{B5BB3B12-0502-46E1-8F0B-725F2BCC670C}" type="parTrans" cxnId="{55EF197B-CB8E-4D45-98D9-4AE1F96A1C3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AD6D7E6-9570-4E89-85C9-D15B12AF8490}" type="sibTrans" cxnId="{55EF197B-CB8E-4D45-98D9-4AE1F96A1C3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997221A-CE3F-431E-9269-EA389BD83707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به سلب ایمان منجر می شود</a:t>
          </a:r>
          <a:endParaRPr lang="fa-IR" sz="1600">
            <a:cs typeface="B Koodak" pitchFamily="2" charset="-78"/>
          </a:endParaRPr>
        </a:p>
      </dgm:t>
    </dgm:pt>
    <dgm:pt modelId="{B598768F-01D4-40B4-8D57-691E28FB784B}" type="parTrans" cxnId="{F6810EBE-CADE-489A-93FD-35E723E87FD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437F584-F897-4F15-9928-4B17266F4756}" type="sibTrans" cxnId="{F6810EBE-CADE-489A-93FD-35E723E87FD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F67BD3D-AF6F-494E-84AB-617D64B76A14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تراکم کارهای نیک</a:t>
          </a:r>
          <a:endParaRPr lang="fa-IR" sz="1600">
            <a:cs typeface="B Koodak" pitchFamily="2" charset="-78"/>
          </a:endParaRPr>
        </a:p>
      </dgm:t>
    </dgm:pt>
    <dgm:pt modelId="{1BB32023-6697-4D9A-836A-0EE6C6296357}" type="parTrans" cxnId="{BB2FCF0B-37D3-4720-81AE-5A99F6B33C1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CBE38D3-5964-4523-8AC0-45FC6E1265C1}" type="sibTrans" cxnId="{BB2FCF0B-37D3-4720-81AE-5A99F6B33C1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70A258E-33BD-482C-A3F2-C705162DC13D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ریشه کفر را تضعیف می کند</a:t>
          </a:r>
          <a:endParaRPr lang="fa-IR" sz="1600">
            <a:cs typeface="B Koodak" pitchFamily="2" charset="-78"/>
          </a:endParaRPr>
        </a:p>
      </dgm:t>
    </dgm:pt>
    <dgm:pt modelId="{0597648D-8F31-4D9C-85EF-273D1C2A49CD}" type="parTrans" cxnId="{2416D6AF-84FB-43EA-9068-C400AE4DBAF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B30A093-9706-47F2-8933-90F988531909}" type="sibTrans" cxnId="{2416D6AF-84FB-43EA-9068-C400AE4DBAF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83C8CDE-1605-442D-8759-3A57D9CC271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حال در این درس به این مساله می پردازیم</a:t>
          </a:r>
          <a:endParaRPr lang="fa-IR" sz="1600" dirty="0">
            <a:cs typeface="B Koodak" pitchFamily="2" charset="-78"/>
          </a:endParaRPr>
        </a:p>
      </dgm:t>
    </dgm:pt>
    <dgm:pt modelId="{DA3BBFE5-9DA7-4E94-8B6E-77F33447586E}" type="parTrans" cxnId="{CF0D1AC9-607D-4E2B-A403-EAB4F8B2D54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87004FA-B73F-402C-88E9-CF9BAE055222}" type="sibTrans" cxnId="{CF0D1AC9-607D-4E2B-A403-EAB4F8B2D54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AC43FEC-F8C1-43BF-A710-CDDDA9EB786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رابطه بین ایمان و عمل چگونه است؟</a:t>
          </a:r>
          <a:endParaRPr lang="fa-IR" sz="1600" dirty="0">
            <a:cs typeface="B Koodak" pitchFamily="2" charset="-78"/>
          </a:endParaRPr>
        </a:p>
      </dgm:t>
    </dgm:pt>
    <dgm:pt modelId="{928C1248-6A79-48CE-8A00-69EE0AC2B98F}" type="parTrans" cxnId="{70051B77-D685-4104-A03C-FC4E2AD0C9B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62C44BA-DA88-42BC-BD9F-54C87CF700A6}" type="sibTrans" cxnId="{70051B77-D685-4104-A03C-FC4E2AD0C9B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7B32F33-4C58-41CA-B678-5832E85DAC41}" type="pres">
      <dgm:prSet presAssocID="{E0D5D7D9-D6F9-4136-8DE7-1A1265B33329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DCB8A9E-E163-4173-A347-7624D2CE59A2}" type="pres">
      <dgm:prSet presAssocID="{A53776D7-9F83-4FFA-8603-84D968784B8C}" presName="root1" presStyleCnt="0"/>
      <dgm:spPr/>
    </dgm:pt>
    <dgm:pt modelId="{0976856F-B0C0-4DEE-BA58-67B932D9D224}" type="pres">
      <dgm:prSet presAssocID="{A53776D7-9F83-4FFA-8603-84D968784B8C}" presName="LevelOneTextNode" presStyleLbl="node0" presStyleIdx="0" presStyleCnt="2" custScaleX="5182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EAD2FE5-149D-4E6A-ADC3-081257B299E2}" type="pres">
      <dgm:prSet presAssocID="{A53776D7-9F83-4FFA-8603-84D968784B8C}" presName="level2hierChild" presStyleCnt="0"/>
      <dgm:spPr/>
    </dgm:pt>
    <dgm:pt modelId="{AF790E22-50EF-4A17-BCA6-256630D7C3E8}" type="pres">
      <dgm:prSet presAssocID="{E26670E0-0AB1-43E6-B4D6-2D5E250F07DD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2FAF8D63-BA00-44D8-9B57-28F5078355E1}" type="pres">
      <dgm:prSet presAssocID="{E26670E0-0AB1-43E6-B4D6-2D5E250F07DD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1AF664C1-4D7A-416C-8560-D65C34EDA9FB}" type="pres">
      <dgm:prSet presAssocID="{A980203F-CE03-4F55-BBAC-40CBA5A4778D}" presName="root2" presStyleCnt="0"/>
      <dgm:spPr/>
    </dgm:pt>
    <dgm:pt modelId="{10EFF890-4239-4B9C-B166-E8D8501536CF}" type="pres">
      <dgm:prSet presAssocID="{A980203F-CE03-4F55-BBAC-40CBA5A4778D}" presName="LevelTwoTextNode" presStyleLbl="node2" presStyleIdx="0" presStyleCnt="3" custScaleX="3275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704A677-A589-4AE6-8BE8-C671985B8E05}" type="pres">
      <dgm:prSet presAssocID="{A980203F-CE03-4F55-BBAC-40CBA5A4778D}" presName="level3hierChild" presStyleCnt="0"/>
      <dgm:spPr/>
    </dgm:pt>
    <dgm:pt modelId="{E5FE0DCF-5554-4574-B916-6781F578BC11}" type="pres">
      <dgm:prSet presAssocID="{699D76D2-07BF-4BCA-98C5-1880B1AAD58A}" presName="conn2-1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75DF049C-F285-4C42-9125-0C988FA6EDFC}" type="pres">
      <dgm:prSet presAssocID="{699D76D2-07BF-4BCA-98C5-1880B1AAD58A}" presName="connTx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D8D6A964-BBBB-4111-A293-2B6563D9014E}" type="pres">
      <dgm:prSet presAssocID="{CECBDBB3-D872-4AF4-843E-0543A676C7DB}" presName="root2" presStyleCnt="0"/>
      <dgm:spPr/>
    </dgm:pt>
    <dgm:pt modelId="{E506196E-21CD-45D4-BBFB-6127A30AB03E}" type="pres">
      <dgm:prSet presAssocID="{CECBDBB3-D872-4AF4-843E-0543A676C7DB}" presName="LevelTwoTextNode" presStyleLbl="node3" presStyleIdx="0" presStyleCnt="4" custScaleY="8003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7E0316D-2DED-48CC-B887-DC3273196C89}" type="pres">
      <dgm:prSet presAssocID="{CECBDBB3-D872-4AF4-843E-0543A676C7DB}" presName="level3hierChild" presStyleCnt="0"/>
      <dgm:spPr/>
    </dgm:pt>
    <dgm:pt modelId="{30DDF8DF-F62A-4D20-960B-DC05592328EB}" type="pres">
      <dgm:prSet presAssocID="{0D1F7979-827A-4E46-BF4D-B84512F0A291}" presName="conn2-1" presStyleLbl="parChTrans1D4" presStyleIdx="0" presStyleCnt="6"/>
      <dgm:spPr/>
      <dgm:t>
        <a:bodyPr/>
        <a:lstStyle/>
        <a:p>
          <a:pPr rtl="1"/>
          <a:endParaRPr lang="fa-IR"/>
        </a:p>
      </dgm:t>
    </dgm:pt>
    <dgm:pt modelId="{114B98B6-D760-4DD7-94A5-59E04BD545DD}" type="pres">
      <dgm:prSet presAssocID="{0D1F7979-827A-4E46-BF4D-B84512F0A291}" presName="connTx" presStyleLbl="parChTrans1D4" presStyleIdx="0" presStyleCnt="6"/>
      <dgm:spPr/>
      <dgm:t>
        <a:bodyPr/>
        <a:lstStyle/>
        <a:p>
          <a:pPr rtl="1"/>
          <a:endParaRPr lang="fa-IR"/>
        </a:p>
      </dgm:t>
    </dgm:pt>
    <dgm:pt modelId="{607EDADE-6EED-4778-B2CC-3E204442CF0C}" type="pres">
      <dgm:prSet presAssocID="{8C1DED51-C4FA-42F7-803D-11E817E9A1C9}" presName="root2" presStyleCnt="0"/>
      <dgm:spPr/>
    </dgm:pt>
    <dgm:pt modelId="{4D3D27DA-F56F-44EA-96F8-D65A538DF681}" type="pres">
      <dgm:prSet presAssocID="{8C1DED51-C4FA-42F7-803D-11E817E9A1C9}" presName="LevelTwoTextNode" presStyleLbl="node4" presStyleIdx="0" presStyleCnt="6" custScaleX="7319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5522EE2-0B20-4A4A-BD06-039EE85672DB}" type="pres">
      <dgm:prSet presAssocID="{8C1DED51-C4FA-42F7-803D-11E817E9A1C9}" presName="level3hierChild" presStyleCnt="0"/>
      <dgm:spPr/>
    </dgm:pt>
    <dgm:pt modelId="{45A6B089-E1D3-4CB7-A08C-690D3E55E502}" type="pres">
      <dgm:prSet presAssocID="{E95172DD-ED08-4E50-9B69-84DBE645E105}" presName="conn2-1" presStyleLbl="parChTrans1D4" presStyleIdx="1" presStyleCnt="6"/>
      <dgm:spPr/>
      <dgm:t>
        <a:bodyPr/>
        <a:lstStyle/>
        <a:p>
          <a:pPr rtl="1"/>
          <a:endParaRPr lang="fa-IR"/>
        </a:p>
      </dgm:t>
    </dgm:pt>
    <dgm:pt modelId="{1B882865-1A89-4E58-A958-F43219E2D06F}" type="pres">
      <dgm:prSet presAssocID="{E95172DD-ED08-4E50-9B69-84DBE645E105}" presName="connTx" presStyleLbl="parChTrans1D4" presStyleIdx="1" presStyleCnt="6"/>
      <dgm:spPr/>
      <dgm:t>
        <a:bodyPr/>
        <a:lstStyle/>
        <a:p>
          <a:pPr rtl="1"/>
          <a:endParaRPr lang="fa-IR"/>
        </a:p>
      </dgm:t>
    </dgm:pt>
    <dgm:pt modelId="{FE5DCD15-D81C-4A90-AD17-16A0F65028F6}" type="pres">
      <dgm:prSet presAssocID="{89C0D87E-31E3-480B-9A4C-E82A988723FF}" presName="root2" presStyleCnt="0"/>
      <dgm:spPr/>
    </dgm:pt>
    <dgm:pt modelId="{2D111AD6-F0DC-474E-8485-3A8495CE254B}" type="pres">
      <dgm:prSet presAssocID="{89C0D87E-31E3-480B-9A4C-E82A988723FF}" presName="LevelTwoTextNode" presStyleLbl="node4" presStyleIdx="1" presStyleCnt="6" custScaleX="130520" custScaleY="11360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BF67A9E-D1A7-4D18-AA63-E0BD4EB5A231}" type="pres">
      <dgm:prSet presAssocID="{89C0D87E-31E3-480B-9A4C-E82A988723FF}" presName="level3hierChild" presStyleCnt="0"/>
      <dgm:spPr/>
    </dgm:pt>
    <dgm:pt modelId="{198CB6C1-2E14-45A0-BF19-2DD527BC9997}" type="pres">
      <dgm:prSet presAssocID="{D467B4AE-58BE-4C05-873E-B84F9FD17415}" presName="conn2-1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0B8FBD8B-C1E5-42A0-8AB6-886083602E70}" type="pres">
      <dgm:prSet presAssocID="{D467B4AE-58BE-4C05-873E-B84F9FD17415}" presName="connTx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07978B59-0547-4771-8866-D27E9BB0D88F}" type="pres">
      <dgm:prSet presAssocID="{974FC712-EEB6-46BB-AECD-3BD6964D2969}" presName="root2" presStyleCnt="0"/>
      <dgm:spPr/>
    </dgm:pt>
    <dgm:pt modelId="{4FB37848-5FB8-4CC3-9B38-5BF2B4509E8E}" type="pres">
      <dgm:prSet presAssocID="{974FC712-EEB6-46BB-AECD-3BD6964D2969}" presName="LevelTwoTextNode" presStyleLbl="node3" presStyleIdx="1" presStyleCnt="4" custScaleY="8003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1EA391D-2DE7-427E-9AAF-BFBD1C31731E}" type="pres">
      <dgm:prSet presAssocID="{974FC712-EEB6-46BB-AECD-3BD6964D2969}" presName="level3hierChild" presStyleCnt="0"/>
      <dgm:spPr/>
    </dgm:pt>
    <dgm:pt modelId="{52DA45B0-1A54-4463-8596-16E2DFA761DD}" type="pres">
      <dgm:prSet presAssocID="{88A272E0-1F35-41C1-B6B5-037696150231}" presName="conn2-1" presStyleLbl="parChTrans1D4" presStyleIdx="2" presStyleCnt="6"/>
      <dgm:spPr/>
      <dgm:t>
        <a:bodyPr/>
        <a:lstStyle/>
        <a:p>
          <a:pPr rtl="1"/>
          <a:endParaRPr lang="fa-IR"/>
        </a:p>
      </dgm:t>
    </dgm:pt>
    <dgm:pt modelId="{9B21A1EE-0891-423C-B5AF-F5518DDEBCF9}" type="pres">
      <dgm:prSet presAssocID="{88A272E0-1F35-41C1-B6B5-037696150231}" presName="connTx" presStyleLbl="parChTrans1D4" presStyleIdx="2" presStyleCnt="6"/>
      <dgm:spPr/>
      <dgm:t>
        <a:bodyPr/>
        <a:lstStyle/>
        <a:p>
          <a:pPr rtl="1"/>
          <a:endParaRPr lang="fa-IR"/>
        </a:p>
      </dgm:t>
    </dgm:pt>
    <dgm:pt modelId="{BD6C3722-B6F1-49EA-8F15-7B9E93A03550}" type="pres">
      <dgm:prSet presAssocID="{4EC88F4D-F708-4384-8138-F832B4C836C2}" presName="root2" presStyleCnt="0"/>
      <dgm:spPr/>
    </dgm:pt>
    <dgm:pt modelId="{198170BE-26BA-4490-A6A3-F54A4DBA4EDF}" type="pres">
      <dgm:prSet presAssocID="{4EC88F4D-F708-4384-8138-F832B4C836C2}" presName="LevelTwoTextNode" presStyleLbl="node4" presStyleIdx="2" presStyleCnt="6" custScaleX="7319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9D5AD5E-6013-468D-9717-20D10473CF62}" type="pres">
      <dgm:prSet presAssocID="{4EC88F4D-F708-4384-8138-F832B4C836C2}" presName="level3hierChild" presStyleCnt="0"/>
      <dgm:spPr/>
    </dgm:pt>
    <dgm:pt modelId="{2B6DE867-2C47-4EF9-98E5-3CFF30118C88}" type="pres">
      <dgm:prSet presAssocID="{051DE0EF-42B0-4B67-8934-CAB502AFB3F8}" presName="conn2-1" presStyleLbl="parChTrans1D4" presStyleIdx="3" presStyleCnt="6"/>
      <dgm:spPr/>
      <dgm:t>
        <a:bodyPr/>
        <a:lstStyle/>
        <a:p>
          <a:pPr rtl="1"/>
          <a:endParaRPr lang="fa-IR"/>
        </a:p>
      </dgm:t>
    </dgm:pt>
    <dgm:pt modelId="{9300262D-75C3-42A2-A2AB-3901058E3B31}" type="pres">
      <dgm:prSet presAssocID="{051DE0EF-42B0-4B67-8934-CAB502AFB3F8}" presName="connTx" presStyleLbl="parChTrans1D4" presStyleIdx="3" presStyleCnt="6"/>
      <dgm:spPr/>
      <dgm:t>
        <a:bodyPr/>
        <a:lstStyle/>
        <a:p>
          <a:pPr rtl="1"/>
          <a:endParaRPr lang="fa-IR"/>
        </a:p>
      </dgm:t>
    </dgm:pt>
    <dgm:pt modelId="{1BDC172C-0EC2-4F70-9A35-D310490365C4}" type="pres">
      <dgm:prSet presAssocID="{5EABDB40-D29C-4C6A-8E39-DB9D0E954987}" presName="root2" presStyleCnt="0"/>
      <dgm:spPr/>
    </dgm:pt>
    <dgm:pt modelId="{917DAA57-DD47-47DB-94D2-BE20A48FF4AF}" type="pres">
      <dgm:prSet presAssocID="{5EABDB40-D29C-4C6A-8E39-DB9D0E954987}" presName="LevelTwoTextNode" presStyleLbl="node4" presStyleIdx="3" presStyleCnt="6" custScaleX="130520" custScaleY="11360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39E39D6-428B-4A1F-B55F-B3C141EB9ACA}" type="pres">
      <dgm:prSet presAssocID="{5EABDB40-D29C-4C6A-8E39-DB9D0E954987}" presName="level3hierChild" presStyleCnt="0"/>
      <dgm:spPr/>
    </dgm:pt>
    <dgm:pt modelId="{FC40E959-705C-4D2E-A27A-2A340F112995}" type="pres">
      <dgm:prSet presAssocID="{095FD78F-F094-4919-AF10-BFCC13456B6D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6B325CB7-4731-46E9-882D-885C1E459D95}" type="pres">
      <dgm:prSet presAssocID="{095FD78F-F094-4919-AF10-BFCC13456B6D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B14C440C-FF96-4A73-A07B-B12EC4FE9113}" type="pres">
      <dgm:prSet presAssocID="{1DE64E6D-2AA6-4777-BC84-FFA681870043}" presName="root2" presStyleCnt="0"/>
      <dgm:spPr/>
    </dgm:pt>
    <dgm:pt modelId="{DAF70FB4-14D2-4F04-A77A-1EF3CAF8E943}" type="pres">
      <dgm:prSet presAssocID="{1DE64E6D-2AA6-4777-BC84-FFA681870043}" presName="LevelTwoTextNode" presStyleLbl="node2" presStyleIdx="1" presStyleCnt="3" custScaleX="3275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CF7A68C-DF84-492F-8A80-246DBE8C134C}" type="pres">
      <dgm:prSet presAssocID="{1DE64E6D-2AA6-4777-BC84-FFA681870043}" presName="level3hierChild" presStyleCnt="0"/>
      <dgm:spPr/>
    </dgm:pt>
    <dgm:pt modelId="{029A5F4D-03B2-4DFE-A187-E6448419F6C2}" type="pres">
      <dgm:prSet presAssocID="{B5BB3B12-0502-46E1-8F0B-725F2BCC670C}" presName="conn2-1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1C66DE38-D264-4B4B-8C75-7E158246C62B}" type="pres">
      <dgm:prSet presAssocID="{B5BB3B12-0502-46E1-8F0B-725F2BCC670C}" presName="connTx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DB246637-FBFD-4B53-BB62-4BE69C654FAD}" type="pres">
      <dgm:prSet presAssocID="{929FA661-7433-4583-AB2D-87A58093945A}" presName="root2" presStyleCnt="0"/>
      <dgm:spPr/>
    </dgm:pt>
    <dgm:pt modelId="{C186FC6D-99B8-4FF5-AF3B-9095F1FDA7D5}" type="pres">
      <dgm:prSet presAssocID="{929FA661-7433-4583-AB2D-87A58093945A}" presName="LevelTwoTextNode" presStyleLbl="node3" presStyleIdx="2" presStyleCnt="4" custScaleY="8003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FF71820-1C77-4B22-B8F5-9C2124FDCC05}" type="pres">
      <dgm:prSet presAssocID="{929FA661-7433-4583-AB2D-87A58093945A}" presName="level3hierChild" presStyleCnt="0"/>
      <dgm:spPr/>
    </dgm:pt>
    <dgm:pt modelId="{D9F5AB86-D817-4ED1-A572-54F08094B531}" type="pres">
      <dgm:prSet presAssocID="{B598768F-01D4-40B4-8D57-691E28FB784B}" presName="conn2-1" presStyleLbl="parChTrans1D4" presStyleIdx="4" presStyleCnt="6"/>
      <dgm:spPr/>
      <dgm:t>
        <a:bodyPr/>
        <a:lstStyle/>
        <a:p>
          <a:pPr rtl="1"/>
          <a:endParaRPr lang="fa-IR"/>
        </a:p>
      </dgm:t>
    </dgm:pt>
    <dgm:pt modelId="{4DE64DA1-1C8B-4911-9616-C92014FAD0B8}" type="pres">
      <dgm:prSet presAssocID="{B598768F-01D4-40B4-8D57-691E28FB784B}" presName="connTx" presStyleLbl="parChTrans1D4" presStyleIdx="4" presStyleCnt="6"/>
      <dgm:spPr/>
      <dgm:t>
        <a:bodyPr/>
        <a:lstStyle/>
        <a:p>
          <a:pPr rtl="1"/>
          <a:endParaRPr lang="fa-IR"/>
        </a:p>
      </dgm:t>
    </dgm:pt>
    <dgm:pt modelId="{1D5D677C-6BAE-4A14-848D-F0DC297363F7}" type="pres">
      <dgm:prSet presAssocID="{D997221A-CE3F-431E-9269-EA389BD83707}" presName="root2" presStyleCnt="0"/>
      <dgm:spPr/>
    </dgm:pt>
    <dgm:pt modelId="{44BE3615-CD21-4A62-B3AF-ACF956A44873}" type="pres">
      <dgm:prSet presAssocID="{D997221A-CE3F-431E-9269-EA389BD83707}" presName="LevelTwoTextNode" presStyleLbl="node4" presStyleIdx="4" presStyleCnt="6" custScaleX="155999" custScaleY="8003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4D6E2D7-5493-4EA8-8846-133977455208}" type="pres">
      <dgm:prSet presAssocID="{D997221A-CE3F-431E-9269-EA389BD83707}" presName="level3hierChild" presStyleCnt="0"/>
      <dgm:spPr/>
    </dgm:pt>
    <dgm:pt modelId="{A1ADF35D-EA36-492B-A670-3FC425926531}" type="pres">
      <dgm:prSet presAssocID="{1BB32023-6697-4D9A-836A-0EE6C6296357}" presName="conn2-1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6BEC2F6A-0245-4C8D-A60C-C1B3672768BF}" type="pres">
      <dgm:prSet presAssocID="{1BB32023-6697-4D9A-836A-0EE6C6296357}" presName="connTx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6E3B6261-B1BE-48D3-BE5A-555341FB72FA}" type="pres">
      <dgm:prSet presAssocID="{AF67BD3D-AF6F-494E-84AB-617D64B76A14}" presName="root2" presStyleCnt="0"/>
      <dgm:spPr/>
    </dgm:pt>
    <dgm:pt modelId="{233E9B4C-1E3C-41E9-8268-128B61722509}" type="pres">
      <dgm:prSet presAssocID="{AF67BD3D-AF6F-494E-84AB-617D64B76A14}" presName="LevelTwoTextNode" presStyleLbl="node3" presStyleIdx="3" presStyleCnt="4" custScaleY="8003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E471C33-3A46-4B28-B422-A6C2CA55742C}" type="pres">
      <dgm:prSet presAssocID="{AF67BD3D-AF6F-494E-84AB-617D64B76A14}" presName="level3hierChild" presStyleCnt="0"/>
      <dgm:spPr/>
    </dgm:pt>
    <dgm:pt modelId="{2B16C70D-1E47-4686-BBFB-815BC88E5168}" type="pres">
      <dgm:prSet presAssocID="{0597648D-8F31-4D9C-85EF-273D1C2A49CD}" presName="conn2-1" presStyleLbl="parChTrans1D4" presStyleIdx="5" presStyleCnt="6"/>
      <dgm:spPr/>
      <dgm:t>
        <a:bodyPr/>
        <a:lstStyle/>
        <a:p>
          <a:pPr rtl="1"/>
          <a:endParaRPr lang="fa-IR"/>
        </a:p>
      </dgm:t>
    </dgm:pt>
    <dgm:pt modelId="{7A4335EA-F62A-4E65-B0D9-5FE5D641F84A}" type="pres">
      <dgm:prSet presAssocID="{0597648D-8F31-4D9C-85EF-273D1C2A49CD}" presName="connTx" presStyleLbl="parChTrans1D4" presStyleIdx="5" presStyleCnt="6"/>
      <dgm:spPr/>
      <dgm:t>
        <a:bodyPr/>
        <a:lstStyle/>
        <a:p>
          <a:pPr rtl="1"/>
          <a:endParaRPr lang="fa-IR"/>
        </a:p>
      </dgm:t>
    </dgm:pt>
    <dgm:pt modelId="{70619AA2-29F7-4881-B189-E6922BC99116}" type="pres">
      <dgm:prSet presAssocID="{E70A258E-33BD-482C-A3F2-C705162DC13D}" presName="root2" presStyleCnt="0"/>
      <dgm:spPr/>
    </dgm:pt>
    <dgm:pt modelId="{95106D9D-8F08-4355-965F-08D3D5E4DC40}" type="pres">
      <dgm:prSet presAssocID="{E70A258E-33BD-482C-A3F2-C705162DC13D}" presName="LevelTwoTextNode" presStyleLbl="node4" presStyleIdx="5" presStyleCnt="6" custScaleX="155999" custScaleY="8003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CD6A6C8-E159-40D8-9DB3-8E4B59A3C6FE}" type="pres">
      <dgm:prSet presAssocID="{E70A258E-33BD-482C-A3F2-C705162DC13D}" presName="level3hierChild" presStyleCnt="0"/>
      <dgm:spPr/>
    </dgm:pt>
    <dgm:pt modelId="{32EFAA09-A76E-4BEF-BB61-D2A847F551DA}" type="pres">
      <dgm:prSet presAssocID="{483C8CDE-1605-442D-8759-3A57D9CC271F}" presName="root1" presStyleCnt="0"/>
      <dgm:spPr/>
    </dgm:pt>
    <dgm:pt modelId="{C1CDA012-BDB4-4E19-9FD4-67B9BFBFA906}" type="pres">
      <dgm:prSet presAssocID="{483C8CDE-1605-442D-8759-3A57D9CC271F}" presName="LevelOneTextNode" presStyleLbl="node0" presStyleIdx="1" presStyleCnt="2" custScaleX="238507" custScaleY="6850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3A52D08-5BCB-4A68-AB61-A9EF6080B07B}" type="pres">
      <dgm:prSet presAssocID="{483C8CDE-1605-442D-8759-3A57D9CC271F}" presName="level2hierChild" presStyleCnt="0"/>
      <dgm:spPr/>
    </dgm:pt>
    <dgm:pt modelId="{598E9C8C-5724-44BB-95CC-952720EC5F19}" type="pres">
      <dgm:prSet presAssocID="{928C1248-6A79-48CE-8A00-69EE0AC2B98F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B7D5DBBF-62BB-4261-882F-96A79B938691}" type="pres">
      <dgm:prSet presAssocID="{928C1248-6A79-48CE-8A00-69EE0AC2B98F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65A7D406-3C2E-434B-98D0-4BFEC2950E7B}" type="pres">
      <dgm:prSet presAssocID="{FAC43FEC-F8C1-43BF-A710-CDDDA9EB786C}" presName="root2" presStyleCnt="0"/>
      <dgm:spPr/>
    </dgm:pt>
    <dgm:pt modelId="{EEF1A0C0-88F8-481C-8B80-0B42A641D3C1}" type="pres">
      <dgm:prSet presAssocID="{FAC43FEC-F8C1-43BF-A710-CDDDA9EB786C}" presName="LevelTwoTextNode" presStyleLbl="node2" presStyleIdx="2" presStyleCnt="3" custScaleX="234973" custScaleY="6850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F0E4665-9F41-4AEB-8A82-14FAA0B15EFD}" type="pres">
      <dgm:prSet presAssocID="{FAC43FEC-F8C1-43BF-A710-CDDDA9EB786C}" presName="level3hierChild" presStyleCnt="0"/>
      <dgm:spPr/>
    </dgm:pt>
  </dgm:ptLst>
  <dgm:cxnLst>
    <dgm:cxn modelId="{D7F3F79A-037E-4463-8164-244F9E21F7B2}" type="presOf" srcId="{D467B4AE-58BE-4C05-873E-B84F9FD17415}" destId="{198CB6C1-2E14-45A0-BF19-2DD527BC9997}" srcOrd="0" destOrd="0" presId="urn:microsoft.com/office/officeart/2005/8/layout/hierarchy2"/>
    <dgm:cxn modelId="{82F81662-EFDB-482B-A933-B8981FBEB0E8}" type="presOf" srcId="{095FD78F-F094-4919-AF10-BFCC13456B6D}" destId="{FC40E959-705C-4D2E-A27A-2A340F112995}" srcOrd="0" destOrd="0" presId="urn:microsoft.com/office/officeart/2005/8/layout/hierarchy2"/>
    <dgm:cxn modelId="{216F765E-35C1-47A3-925E-6A97300FCF04}" srcId="{4EC88F4D-F708-4384-8138-F832B4C836C2}" destId="{5EABDB40-D29C-4C6A-8E39-DB9D0E954987}" srcOrd="0" destOrd="0" parTransId="{051DE0EF-42B0-4B67-8934-CAB502AFB3F8}" sibTransId="{88B43E1F-959B-4985-B6FB-39B1284A8112}"/>
    <dgm:cxn modelId="{1E85A321-5045-4A3C-B54A-56F9B2F32F88}" type="presOf" srcId="{D467B4AE-58BE-4C05-873E-B84F9FD17415}" destId="{0B8FBD8B-C1E5-42A0-8AB6-886083602E70}" srcOrd="1" destOrd="0" presId="urn:microsoft.com/office/officeart/2005/8/layout/hierarchy2"/>
    <dgm:cxn modelId="{083AFA33-62B3-466F-9200-0D0ADBAFE8F4}" type="presOf" srcId="{D997221A-CE3F-431E-9269-EA389BD83707}" destId="{44BE3615-CD21-4A62-B3AF-ACF956A44873}" srcOrd="0" destOrd="0" presId="urn:microsoft.com/office/officeart/2005/8/layout/hierarchy2"/>
    <dgm:cxn modelId="{AB2A612A-8050-465F-B90C-912231E9ADFB}" type="presOf" srcId="{1BB32023-6697-4D9A-836A-0EE6C6296357}" destId="{A1ADF35D-EA36-492B-A670-3FC425926531}" srcOrd="0" destOrd="0" presId="urn:microsoft.com/office/officeart/2005/8/layout/hierarchy2"/>
    <dgm:cxn modelId="{402FE652-E70A-4DF5-B35E-7A74E56C934E}" type="presOf" srcId="{095FD78F-F094-4919-AF10-BFCC13456B6D}" destId="{6B325CB7-4731-46E9-882D-885C1E459D95}" srcOrd="1" destOrd="0" presId="urn:microsoft.com/office/officeart/2005/8/layout/hierarchy2"/>
    <dgm:cxn modelId="{F3504513-75F5-49E6-9548-ECF42AFF16B6}" type="presOf" srcId="{929FA661-7433-4583-AB2D-87A58093945A}" destId="{C186FC6D-99B8-4FF5-AF3B-9095F1FDA7D5}" srcOrd="0" destOrd="0" presId="urn:microsoft.com/office/officeart/2005/8/layout/hierarchy2"/>
    <dgm:cxn modelId="{E6B886FA-7291-4F50-B47C-FF82CFDA6DE9}" srcId="{A53776D7-9F83-4FFA-8603-84D968784B8C}" destId="{1DE64E6D-2AA6-4777-BC84-FFA681870043}" srcOrd="1" destOrd="0" parTransId="{095FD78F-F094-4919-AF10-BFCC13456B6D}" sibTransId="{60B555DC-186D-40E8-AF34-56C7049D8B30}"/>
    <dgm:cxn modelId="{68D2A3D1-83F7-49F0-8D40-9BD4507C4CA1}" type="presOf" srcId="{E95172DD-ED08-4E50-9B69-84DBE645E105}" destId="{1B882865-1A89-4E58-A958-F43219E2D06F}" srcOrd="1" destOrd="0" presId="urn:microsoft.com/office/officeart/2005/8/layout/hierarchy2"/>
    <dgm:cxn modelId="{37D89DFA-65A7-4054-AD01-5998A75E755A}" type="presOf" srcId="{AF67BD3D-AF6F-494E-84AB-617D64B76A14}" destId="{233E9B4C-1E3C-41E9-8268-128B61722509}" srcOrd="0" destOrd="0" presId="urn:microsoft.com/office/officeart/2005/8/layout/hierarchy2"/>
    <dgm:cxn modelId="{60E6E1B4-EEA1-4FAC-8D3B-0DEA34FB9324}" type="presOf" srcId="{8C1DED51-C4FA-42F7-803D-11E817E9A1C9}" destId="{4D3D27DA-F56F-44EA-96F8-D65A538DF681}" srcOrd="0" destOrd="0" presId="urn:microsoft.com/office/officeart/2005/8/layout/hierarchy2"/>
    <dgm:cxn modelId="{EEEA4480-48EB-45E9-A910-55A5438A9E62}" type="presOf" srcId="{0597648D-8F31-4D9C-85EF-273D1C2A49CD}" destId="{7A4335EA-F62A-4E65-B0D9-5FE5D641F84A}" srcOrd="1" destOrd="0" presId="urn:microsoft.com/office/officeart/2005/8/layout/hierarchy2"/>
    <dgm:cxn modelId="{1F9A3E92-D740-41CC-9A3E-493C7E2AFACF}" type="presOf" srcId="{E0D5D7D9-D6F9-4136-8DE7-1A1265B33329}" destId="{57B32F33-4C58-41CA-B678-5832E85DAC41}" srcOrd="0" destOrd="0" presId="urn:microsoft.com/office/officeart/2005/8/layout/hierarchy2"/>
    <dgm:cxn modelId="{DBBD40FA-A27E-4C58-B40D-6A1ADBB3DE05}" type="presOf" srcId="{88A272E0-1F35-41C1-B6B5-037696150231}" destId="{9B21A1EE-0891-423C-B5AF-F5518DDEBCF9}" srcOrd="1" destOrd="0" presId="urn:microsoft.com/office/officeart/2005/8/layout/hierarchy2"/>
    <dgm:cxn modelId="{39751741-6915-4A86-8881-48227446C640}" type="presOf" srcId="{CECBDBB3-D872-4AF4-843E-0543A676C7DB}" destId="{E506196E-21CD-45D4-BBFB-6127A30AB03E}" srcOrd="0" destOrd="0" presId="urn:microsoft.com/office/officeart/2005/8/layout/hierarchy2"/>
    <dgm:cxn modelId="{B9269B6D-3571-4448-86FE-21D850109726}" type="presOf" srcId="{88A272E0-1F35-41C1-B6B5-037696150231}" destId="{52DA45B0-1A54-4463-8596-16E2DFA761DD}" srcOrd="0" destOrd="0" presId="urn:microsoft.com/office/officeart/2005/8/layout/hierarchy2"/>
    <dgm:cxn modelId="{66C1C45A-97EB-41BA-8C80-4BBD670957FD}" srcId="{974FC712-EEB6-46BB-AECD-3BD6964D2969}" destId="{4EC88F4D-F708-4384-8138-F832B4C836C2}" srcOrd="0" destOrd="0" parTransId="{88A272E0-1F35-41C1-B6B5-037696150231}" sibTransId="{0908494A-BD44-43EB-B621-ECACDE8DC415}"/>
    <dgm:cxn modelId="{2416D6AF-84FB-43EA-9068-C400AE4DBAFF}" srcId="{AF67BD3D-AF6F-494E-84AB-617D64B76A14}" destId="{E70A258E-33BD-482C-A3F2-C705162DC13D}" srcOrd="0" destOrd="0" parTransId="{0597648D-8F31-4D9C-85EF-273D1C2A49CD}" sibTransId="{DB30A093-9706-47F2-8933-90F988531909}"/>
    <dgm:cxn modelId="{CB196C5B-C684-4072-9275-A38AD341A9E7}" type="presOf" srcId="{E26670E0-0AB1-43E6-B4D6-2D5E250F07DD}" destId="{2FAF8D63-BA00-44D8-9B57-28F5078355E1}" srcOrd="1" destOrd="0" presId="urn:microsoft.com/office/officeart/2005/8/layout/hierarchy2"/>
    <dgm:cxn modelId="{253898DE-60E2-48B8-816A-E574241F7B36}" type="presOf" srcId="{0D1F7979-827A-4E46-BF4D-B84512F0A291}" destId="{30DDF8DF-F62A-4D20-960B-DC05592328EB}" srcOrd="0" destOrd="0" presId="urn:microsoft.com/office/officeart/2005/8/layout/hierarchy2"/>
    <dgm:cxn modelId="{43966AE3-21F1-48E5-98DF-4396C0E540E1}" type="presOf" srcId="{1BB32023-6697-4D9A-836A-0EE6C6296357}" destId="{6BEC2F6A-0245-4C8D-A60C-C1B3672768BF}" srcOrd="1" destOrd="0" presId="urn:microsoft.com/office/officeart/2005/8/layout/hierarchy2"/>
    <dgm:cxn modelId="{70051B77-D685-4104-A03C-FC4E2AD0C9B6}" srcId="{483C8CDE-1605-442D-8759-3A57D9CC271F}" destId="{FAC43FEC-F8C1-43BF-A710-CDDDA9EB786C}" srcOrd="0" destOrd="0" parTransId="{928C1248-6A79-48CE-8A00-69EE0AC2B98F}" sibTransId="{262C44BA-DA88-42BC-BD9F-54C87CF700A6}"/>
    <dgm:cxn modelId="{B02B85ED-131A-49AF-9503-DCD84CD485B1}" type="presOf" srcId="{E26670E0-0AB1-43E6-B4D6-2D5E250F07DD}" destId="{AF790E22-50EF-4A17-BCA6-256630D7C3E8}" srcOrd="0" destOrd="0" presId="urn:microsoft.com/office/officeart/2005/8/layout/hierarchy2"/>
    <dgm:cxn modelId="{28521D4D-5974-4FB1-A089-48A10145FD75}" srcId="{A980203F-CE03-4F55-BBAC-40CBA5A4778D}" destId="{974FC712-EEB6-46BB-AECD-3BD6964D2969}" srcOrd="1" destOrd="0" parTransId="{D467B4AE-58BE-4C05-873E-B84F9FD17415}" sibTransId="{FBB02A36-33F4-4D85-81D6-741461662A68}"/>
    <dgm:cxn modelId="{ACEF4C22-090F-4837-A96B-446E309F005E}" type="presOf" srcId="{0597648D-8F31-4D9C-85EF-273D1C2A49CD}" destId="{2B16C70D-1E47-4686-BBFB-815BC88E5168}" srcOrd="0" destOrd="0" presId="urn:microsoft.com/office/officeart/2005/8/layout/hierarchy2"/>
    <dgm:cxn modelId="{CF0D1AC9-607D-4E2B-A403-EAB4F8B2D54F}" srcId="{E0D5D7D9-D6F9-4136-8DE7-1A1265B33329}" destId="{483C8CDE-1605-442D-8759-3A57D9CC271F}" srcOrd="1" destOrd="0" parTransId="{DA3BBFE5-9DA7-4E94-8B6E-77F33447586E}" sibTransId="{B87004FA-B73F-402C-88E9-CF9BAE055222}"/>
    <dgm:cxn modelId="{B7452FCF-3158-48D8-A8DF-C7318E510FF4}" srcId="{8C1DED51-C4FA-42F7-803D-11E817E9A1C9}" destId="{89C0D87E-31E3-480B-9A4C-E82A988723FF}" srcOrd="0" destOrd="0" parTransId="{E95172DD-ED08-4E50-9B69-84DBE645E105}" sibTransId="{3D2D0A70-5D69-421B-9FAB-7EA4DD2D8A99}"/>
    <dgm:cxn modelId="{D5154F9E-F6A5-4264-8D55-E0BDABF6AEE3}" type="presOf" srcId="{B598768F-01D4-40B4-8D57-691E28FB784B}" destId="{4DE64DA1-1C8B-4911-9616-C92014FAD0B8}" srcOrd="1" destOrd="0" presId="urn:microsoft.com/office/officeart/2005/8/layout/hierarchy2"/>
    <dgm:cxn modelId="{181F51D1-C1D0-4D35-A2FD-6DA5CACD976F}" srcId="{CECBDBB3-D872-4AF4-843E-0543A676C7DB}" destId="{8C1DED51-C4FA-42F7-803D-11E817E9A1C9}" srcOrd="0" destOrd="0" parTransId="{0D1F7979-827A-4E46-BF4D-B84512F0A291}" sibTransId="{A0007779-B050-4E4C-ADE5-95C3B6CBDD48}"/>
    <dgm:cxn modelId="{CB2D034E-1973-4A3C-A19C-58FF25BD68DA}" srcId="{A53776D7-9F83-4FFA-8603-84D968784B8C}" destId="{A980203F-CE03-4F55-BBAC-40CBA5A4778D}" srcOrd="0" destOrd="0" parTransId="{E26670E0-0AB1-43E6-B4D6-2D5E250F07DD}" sibTransId="{1EB6404D-E94D-4E2F-BA3A-D10FAD1786A6}"/>
    <dgm:cxn modelId="{03FFE313-D811-44F2-8896-DD8A562BE6ED}" type="presOf" srcId="{928C1248-6A79-48CE-8A00-69EE0AC2B98F}" destId="{598E9C8C-5724-44BB-95CC-952720EC5F19}" srcOrd="0" destOrd="0" presId="urn:microsoft.com/office/officeart/2005/8/layout/hierarchy2"/>
    <dgm:cxn modelId="{CC4AFA9B-500C-46C4-9800-2E2CCAC5282B}" type="presOf" srcId="{483C8CDE-1605-442D-8759-3A57D9CC271F}" destId="{C1CDA012-BDB4-4E19-9FD4-67B9BFBFA906}" srcOrd="0" destOrd="0" presId="urn:microsoft.com/office/officeart/2005/8/layout/hierarchy2"/>
    <dgm:cxn modelId="{A14DCED2-9FA3-490C-B4A6-C5F9C15D64B8}" srcId="{A980203F-CE03-4F55-BBAC-40CBA5A4778D}" destId="{CECBDBB3-D872-4AF4-843E-0543A676C7DB}" srcOrd="0" destOrd="0" parTransId="{699D76D2-07BF-4BCA-98C5-1880B1AAD58A}" sibTransId="{54C3121D-EFEF-4F01-B16B-2FD63647BCED}"/>
    <dgm:cxn modelId="{1D4E3CE0-1E17-48EC-8579-912301BF3F6A}" type="presOf" srcId="{699D76D2-07BF-4BCA-98C5-1880B1AAD58A}" destId="{E5FE0DCF-5554-4574-B916-6781F578BC11}" srcOrd="0" destOrd="0" presId="urn:microsoft.com/office/officeart/2005/8/layout/hierarchy2"/>
    <dgm:cxn modelId="{55EF197B-CB8E-4D45-98D9-4AE1F96A1C3E}" srcId="{1DE64E6D-2AA6-4777-BC84-FFA681870043}" destId="{929FA661-7433-4583-AB2D-87A58093945A}" srcOrd="0" destOrd="0" parTransId="{B5BB3B12-0502-46E1-8F0B-725F2BCC670C}" sibTransId="{FAD6D7E6-9570-4E89-85C9-D15B12AF8490}"/>
    <dgm:cxn modelId="{58F7B3E6-0DF9-43E0-BCF9-5AF77D3E99DF}" type="presOf" srcId="{A980203F-CE03-4F55-BBAC-40CBA5A4778D}" destId="{10EFF890-4239-4B9C-B166-E8D8501536CF}" srcOrd="0" destOrd="0" presId="urn:microsoft.com/office/officeart/2005/8/layout/hierarchy2"/>
    <dgm:cxn modelId="{BB2FCF0B-37D3-4720-81AE-5A99F6B33C1B}" srcId="{1DE64E6D-2AA6-4777-BC84-FFA681870043}" destId="{AF67BD3D-AF6F-494E-84AB-617D64B76A14}" srcOrd="1" destOrd="0" parTransId="{1BB32023-6697-4D9A-836A-0EE6C6296357}" sibTransId="{4CBE38D3-5964-4523-8AC0-45FC6E1265C1}"/>
    <dgm:cxn modelId="{A52BFE9D-71D4-427E-8A4E-0679AAC8854F}" srcId="{E0D5D7D9-D6F9-4136-8DE7-1A1265B33329}" destId="{A53776D7-9F83-4FFA-8603-84D968784B8C}" srcOrd="0" destOrd="0" parTransId="{D73A9BA1-CABB-44A6-AF49-66F25FA98EA8}" sibTransId="{966C5EAC-61FD-4E53-92AE-64DCC979B58D}"/>
    <dgm:cxn modelId="{320A45A6-ED83-45F4-BD9B-16B3C0899918}" type="presOf" srcId="{89C0D87E-31E3-480B-9A4C-E82A988723FF}" destId="{2D111AD6-F0DC-474E-8485-3A8495CE254B}" srcOrd="0" destOrd="0" presId="urn:microsoft.com/office/officeart/2005/8/layout/hierarchy2"/>
    <dgm:cxn modelId="{CA9D1644-83ED-4F2D-9BBE-2239F2909067}" type="presOf" srcId="{928C1248-6A79-48CE-8A00-69EE0AC2B98F}" destId="{B7D5DBBF-62BB-4261-882F-96A79B938691}" srcOrd="1" destOrd="0" presId="urn:microsoft.com/office/officeart/2005/8/layout/hierarchy2"/>
    <dgm:cxn modelId="{528B5A2E-CD3D-4D28-88B7-001EA0A42A71}" type="presOf" srcId="{B5BB3B12-0502-46E1-8F0B-725F2BCC670C}" destId="{1C66DE38-D264-4B4B-8C75-7E158246C62B}" srcOrd="1" destOrd="0" presId="urn:microsoft.com/office/officeart/2005/8/layout/hierarchy2"/>
    <dgm:cxn modelId="{3F8DA8DD-ABE5-4806-AC0D-9B3BD095D5EB}" type="presOf" srcId="{4EC88F4D-F708-4384-8138-F832B4C836C2}" destId="{198170BE-26BA-4490-A6A3-F54A4DBA4EDF}" srcOrd="0" destOrd="0" presId="urn:microsoft.com/office/officeart/2005/8/layout/hierarchy2"/>
    <dgm:cxn modelId="{F2695860-12BA-46CC-8750-23BA52E3D017}" type="presOf" srcId="{E95172DD-ED08-4E50-9B69-84DBE645E105}" destId="{45A6B089-E1D3-4CB7-A08C-690D3E55E502}" srcOrd="0" destOrd="0" presId="urn:microsoft.com/office/officeart/2005/8/layout/hierarchy2"/>
    <dgm:cxn modelId="{08561A42-694E-4A5D-BA11-90785A49FCA6}" type="presOf" srcId="{B5BB3B12-0502-46E1-8F0B-725F2BCC670C}" destId="{029A5F4D-03B2-4DFE-A187-E6448419F6C2}" srcOrd="0" destOrd="0" presId="urn:microsoft.com/office/officeart/2005/8/layout/hierarchy2"/>
    <dgm:cxn modelId="{4CA8461F-7A62-41D7-A34B-AEF1BBAE90F4}" type="presOf" srcId="{E70A258E-33BD-482C-A3F2-C705162DC13D}" destId="{95106D9D-8F08-4355-965F-08D3D5E4DC40}" srcOrd="0" destOrd="0" presId="urn:microsoft.com/office/officeart/2005/8/layout/hierarchy2"/>
    <dgm:cxn modelId="{E362F544-77AA-4C0E-95BD-C4FCE07E4D55}" type="presOf" srcId="{B598768F-01D4-40B4-8D57-691E28FB784B}" destId="{D9F5AB86-D817-4ED1-A572-54F08094B531}" srcOrd="0" destOrd="0" presId="urn:microsoft.com/office/officeart/2005/8/layout/hierarchy2"/>
    <dgm:cxn modelId="{F6810EBE-CADE-489A-93FD-35E723E87FD0}" srcId="{929FA661-7433-4583-AB2D-87A58093945A}" destId="{D997221A-CE3F-431E-9269-EA389BD83707}" srcOrd="0" destOrd="0" parTransId="{B598768F-01D4-40B4-8D57-691E28FB784B}" sibTransId="{8437F584-F897-4F15-9928-4B17266F4756}"/>
    <dgm:cxn modelId="{F6022E6B-69E7-4C19-BD92-56C37221AD56}" type="presOf" srcId="{051DE0EF-42B0-4B67-8934-CAB502AFB3F8}" destId="{2B6DE867-2C47-4EF9-98E5-3CFF30118C88}" srcOrd="0" destOrd="0" presId="urn:microsoft.com/office/officeart/2005/8/layout/hierarchy2"/>
    <dgm:cxn modelId="{2383A1E3-FA69-4C8B-8D1D-DC071070D473}" type="presOf" srcId="{FAC43FEC-F8C1-43BF-A710-CDDDA9EB786C}" destId="{EEF1A0C0-88F8-481C-8B80-0B42A641D3C1}" srcOrd="0" destOrd="0" presId="urn:microsoft.com/office/officeart/2005/8/layout/hierarchy2"/>
    <dgm:cxn modelId="{78920BD4-7C70-40B2-8DCA-07281A1BBAC7}" type="presOf" srcId="{974FC712-EEB6-46BB-AECD-3BD6964D2969}" destId="{4FB37848-5FB8-4CC3-9B38-5BF2B4509E8E}" srcOrd="0" destOrd="0" presId="urn:microsoft.com/office/officeart/2005/8/layout/hierarchy2"/>
    <dgm:cxn modelId="{D70AE841-1997-4CA2-9178-557C81851CA3}" type="presOf" srcId="{5EABDB40-D29C-4C6A-8E39-DB9D0E954987}" destId="{917DAA57-DD47-47DB-94D2-BE20A48FF4AF}" srcOrd="0" destOrd="0" presId="urn:microsoft.com/office/officeart/2005/8/layout/hierarchy2"/>
    <dgm:cxn modelId="{DC4CFA10-3169-42DE-B81A-B83837CC0422}" type="presOf" srcId="{1DE64E6D-2AA6-4777-BC84-FFA681870043}" destId="{DAF70FB4-14D2-4F04-A77A-1EF3CAF8E943}" srcOrd="0" destOrd="0" presId="urn:microsoft.com/office/officeart/2005/8/layout/hierarchy2"/>
    <dgm:cxn modelId="{43772B2C-01E6-4A9B-8388-E3620700C419}" type="presOf" srcId="{0D1F7979-827A-4E46-BF4D-B84512F0A291}" destId="{114B98B6-D760-4DD7-94A5-59E04BD545DD}" srcOrd="1" destOrd="0" presId="urn:microsoft.com/office/officeart/2005/8/layout/hierarchy2"/>
    <dgm:cxn modelId="{3D78E9E8-3F53-44A9-91F9-DFD51F4FD9A5}" type="presOf" srcId="{699D76D2-07BF-4BCA-98C5-1880B1AAD58A}" destId="{75DF049C-F285-4C42-9125-0C988FA6EDFC}" srcOrd="1" destOrd="0" presId="urn:microsoft.com/office/officeart/2005/8/layout/hierarchy2"/>
    <dgm:cxn modelId="{19C74395-4CF8-4DAF-AE77-57961C2B1A11}" type="presOf" srcId="{A53776D7-9F83-4FFA-8603-84D968784B8C}" destId="{0976856F-B0C0-4DEE-BA58-67B932D9D224}" srcOrd="0" destOrd="0" presId="urn:microsoft.com/office/officeart/2005/8/layout/hierarchy2"/>
    <dgm:cxn modelId="{7AC86B28-34CF-45FC-A162-51A3CC1BDBE9}" type="presOf" srcId="{051DE0EF-42B0-4B67-8934-CAB502AFB3F8}" destId="{9300262D-75C3-42A2-A2AB-3901058E3B31}" srcOrd="1" destOrd="0" presId="urn:microsoft.com/office/officeart/2005/8/layout/hierarchy2"/>
    <dgm:cxn modelId="{DBC133AF-82FD-4E48-A889-24EF30323D8E}" type="presParOf" srcId="{57B32F33-4C58-41CA-B678-5832E85DAC41}" destId="{5DCB8A9E-E163-4173-A347-7624D2CE59A2}" srcOrd="0" destOrd="0" presId="urn:microsoft.com/office/officeart/2005/8/layout/hierarchy2"/>
    <dgm:cxn modelId="{54F4880B-97ED-46E0-A834-D881118A9DA2}" type="presParOf" srcId="{5DCB8A9E-E163-4173-A347-7624D2CE59A2}" destId="{0976856F-B0C0-4DEE-BA58-67B932D9D224}" srcOrd="0" destOrd="0" presId="urn:microsoft.com/office/officeart/2005/8/layout/hierarchy2"/>
    <dgm:cxn modelId="{D675A12D-B635-4454-9420-29F00B75AFEF}" type="presParOf" srcId="{5DCB8A9E-E163-4173-A347-7624D2CE59A2}" destId="{FEAD2FE5-149D-4E6A-ADC3-081257B299E2}" srcOrd="1" destOrd="0" presId="urn:microsoft.com/office/officeart/2005/8/layout/hierarchy2"/>
    <dgm:cxn modelId="{9BE58F02-B749-4198-A52F-57C7BAE20581}" type="presParOf" srcId="{FEAD2FE5-149D-4E6A-ADC3-081257B299E2}" destId="{AF790E22-50EF-4A17-BCA6-256630D7C3E8}" srcOrd="0" destOrd="0" presId="urn:microsoft.com/office/officeart/2005/8/layout/hierarchy2"/>
    <dgm:cxn modelId="{8A82963E-5996-45ED-BD72-85F682050278}" type="presParOf" srcId="{AF790E22-50EF-4A17-BCA6-256630D7C3E8}" destId="{2FAF8D63-BA00-44D8-9B57-28F5078355E1}" srcOrd="0" destOrd="0" presId="urn:microsoft.com/office/officeart/2005/8/layout/hierarchy2"/>
    <dgm:cxn modelId="{5739B5C1-4682-439F-B037-821BF6CE062A}" type="presParOf" srcId="{FEAD2FE5-149D-4E6A-ADC3-081257B299E2}" destId="{1AF664C1-4D7A-416C-8560-D65C34EDA9FB}" srcOrd="1" destOrd="0" presId="urn:microsoft.com/office/officeart/2005/8/layout/hierarchy2"/>
    <dgm:cxn modelId="{3C122FA7-16F3-4585-8624-8EBEFB2C8CF1}" type="presParOf" srcId="{1AF664C1-4D7A-416C-8560-D65C34EDA9FB}" destId="{10EFF890-4239-4B9C-B166-E8D8501536CF}" srcOrd="0" destOrd="0" presId="urn:microsoft.com/office/officeart/2005/8/layout/hierarchy2"/>
    <dgm:cxn modelId="{F189CEBD-BED5-4DC1-B1D6-02AA35AD0DED}" type="presParOf" srcId="{1AF664C1-4D7A-416C-8560-D65C34EDA9FB}" destId="{9704A677-A589-4AE6-8BE8-C671985B8E05}" srcOrd="1" destOrd="0" presId="urn:microsoft.com/office/officeart/2005/8/layout/hierarchy2"/>
    <dgm:cxn modelId="{D2ED7B45-67C0-4A25-A805-127622045C9A}" type="presParOf" srcId="{9704A677-A589-4AE6-8BE8-C671985B8E05}" destId="{E5FE0DCF-5554-4574-B916-6781F578BC11}" srcOrd="0" destOrd="0" presId="urn:microsoft.com/office/officeart/2005/8/layout/hierarchy2"/>
    <dgm:cxn modelId="{51F83F70-0BBA-4F6F-8B6A-F59C661550A6}" type="presParOf" srcId="{E5FE0DCF-5554-4574-B916-6781F578BC11}" destId="{75DF049C-F285-4C42-9125-0C988FA6EDFC}" srcOrd="0" destOrd="0" presId="urn:microsoft.com/office/officeart/2005/8/layout/hierarchy2"/>
    <dgm:cxn modelId="{3CF0EB8F-C043-448C-B581-398135934F1F}" type="presParOf" srcId="{9704A677-A589-4AE6-8BE8-C671985B8E05}" destId="{D8D6A964-BBBB-4111-A293-2B6563D9014E}" srcOrd="1" destOrd="0" presId="urn:microsoft.com/office/officeart/2005/8/layout/hierarchy2"/>
    <dgm:cxn modelId="{9C8A1D69-5182-4084-878A-DD40EACB1805}" type="presParOf" srcId="{D8D6A964-BBBB-4111-A293-2B6563D9014E}" destId="{E506196E-21CD-45D4-BBFB-6127A30AB03E}" srcOrd="0" destOrd="0" presId="urn:microsoft.com/office/officeart/2005/8/layout/hierarchy2"/>
    <dgm:cxn modelId="{9C971DEE-AAE9-4C42-B980-98DADD2EC7D1}" type="presParOf" srcId="{D8D6A964-BBBB-4111-A293-2B6563D9014E}" destId="{97E0316D-2DED-48CC-B887-DC3273196C89}" srcOrd="1" destOrd="0" presId="urn:microsoft.com/office/officeart/2005/8/layout/hierarchy2"/>
    <dgm:cxn modelId="{5E064A25-6B11-45C5-A9BC-9950A6343AE6}" type="presParOf" srcId="{97E0316D-2DED-48CC-B887-DC3273196C89}" destId="{30DDF8DF-F62A-4D20-960B-DC05592328EB}" srcOrd="0" destOrd="0" presId="urn:microsoft.com/office/officeart/2005/8/layout/hierarchy2"/>
    <dgm:cxn modelId="{1AD486A3-406E-4AFA-99D5-CD679362C9C9}" type="presParOf" srcId="{30DDF8DF-F62A-4D20-960B-DC05592328EB}" destId="{114B98B6-D760-4DD7-94A5-59E04BD545DD}" srcOrd="0" destOrd="0" presId="urn:microsoft.com/office/officeart/2005/8/layout/hierarchy2"/>
    <dgm:cxn modelId="{3CD6C183-3813-4765-BBDD-1D748E9BAEE8}" type="presParOf" srcId="{97E0316D-2DED-48CC-B887-DC3273196C89}" destId="{607EDADE-6EED-4778-B2CC-3E204442CF0C}" srcOrd="1" destOrd="0" presId="urn:microsoft.com/office/officeart/2005/8/layout/hierarchy2"/>
    <dgm:cxn modelId="{555022F5-8C7F-4828-8A67-6CAA933E1927}" type="presParOf" srcId="{607EDADE-6EED-4778-B2CC-3E204442CF0C}" destId="{4D3D27DA-F56F-44EA-96F8-D65A538DF681}" srcOrd="0" destOrd="0" presId="urn:microsoft.com/office/officeart/2005/8/layout/hierarchy2"/>
    <dgm:cxn modelId="{37D821AF-53DE-4205-8448-7F9A0D9A41A6}" type="presParOf" srcId="{607EDADE-6EED-4778-B2CC-3E204442CF0C}" destId="{05522EE2-0B20-4A4A-BD06-039EE85672DB}" srcOrd="1" destOrd="0" presId="urn:microsoft.com/office/officeart/2005/8/layout/hierarchy2"/>
    <dgm:cxn modelId="{4B100E6B-B0FA-4DC6-9298-C657303A6303}" type="presParOf" srcId="{05522EE2-0B20-4A4A-BD06-039EE85672DB}" destId="{45A6B089-E1D3-4CB7-A08C-690D3E55E502}" srcOrd="0" destOrd="0" presId="urn:microsoft.com/office/officeart/2005/8/layout/hierarchy2"/>
    <dgm:cxn modelId="{A3FBBF61-0302-4958-9A21-E1A463D80C64}" type="presParOf" srcId="{45A6B089-E1D3-4CB7-A08C-690D3E55E502}" destId="{1B882865-1A89-4E58-A958-F43219E2D06F}" srcOrd="0" destOrd="0" presId="urn:microsoft.com/office/officeart/2005/8/layout/hierarchy2"/>
    <dgm:cxn modelId="{8EB5860C-10CF-4274-A9D3-2398FFE94873}" type="presParOf" srcId="{05522EE2-0B20-4A4A-BD06-039EE85672DB}" destId="{FE5DCD15-D81C-4A90-AD17-16A0F65028F6}" srcOrd="1" destOrd="0" presId="urn:microsoft.com/office/officeart/2005/8/layout/hierarchy2"/>
    <dgm:cxn modelId="{C0C2DBC5-DD8A-4B57-9B01-0974CBBABA89}" type="presParOf" srcId="{FE5DCD15-D81C-4A90-AD17-16A0F65028F6}" destId="{2D111AD6-F0DC-474E-8485-3A8495CE254B}" srcOrd="0" destOrd="0" presId="urn:microsoft.com/office/officeart/2005/8/layout/hierarchy2"/>
    <dgm:cxn modelId="{16233805-B559-42A5-B04A-E06F4C365497}" type="presParOf" srcId="{FE5DCD15-D81C-4A90-AD17-16A0F65028F6}" destId="{1BF67A9E-D1A7-4D18-AA63-E0BD4EB5A231}" srcOrd="1" destOrd="0" presId="urn:microsoft.com/office/officeart/2005/8/layout/hierarchy2"/>
    <dgm:cxn modelId="{ED78D828-7B17-457C-881F-14581C43D7C0}" type="presParOf" srcId="{9704A677-A589-4AE6-8BE8-C671985B8E05}" destId="{198CB6C1-2E14-45A0-BF19-2DD527BC9997}" srcOrd="2" destOrd="0" presId="urn:microsoft.com/office/officeart/2005/8/layout/hierarchy2"/>
    <dgm:cxn modelId="{82229EFC-51BF-4201-8C3D-D97BDF251ACB}" type="presParOf" srcId="{198CB6C1-2E14-45A0-BF19-2DD527BC9997}" destId="{0B8FBD8B-C1E5-42A0-8AB6-886083602E70}" srcOrd="0" destOrd="0" presId="urn:microsoft.com/office/officeart/2005/8/layout/hierarchy2"/>
    <dgm:cxn modelId="{B39973FF-19B9-4618-A1D9-EF64E3473494}" type="presParOf" srcId="{9704A677-A589-4AE6-8BE8-C671985B8E05}" destId="{07978B59-0547-4771-8866-D27E9BB0D88F}" srcOrd="3" destOrd="0" presId="urn:microsoft.com/office/officeart/2005/8/layout/hierarchy2"/>
    <dgm:cxn modelId="{E6BD84AA-EB63-439F-A9CD-3BCECACC81EC}" type="presParOf" srcId="{07978B59-0547-4771-8866-D27E9BB0D88F}" destId="{4FB37848-5FB8-4CC3-9B38-5BF2B4509E8E}" srcOrd="0" destOrd="0" presId="urn:microsoft.com/office/officeart/2005/8/layout/hierarchy2"/>
    <dgm:cxn modelId="{31AE4337-9D80-4C4C-9B87-AF7EB807C15A}" type="presParOf" srcId="{07978B59-0547-4771-8866-D27E9BB0D88F}" destId="{91EA391D-2DE7-427E-9AAF-BFBD1C31731E}" srcOrd="1" destOrd="0" presId="urn:microsoft.com/office/officeart/2005/8/layout/hierarchy2"/>
    <dgm:cxn modelId="{D789AB6B-44A3-4597-BB38-110096B66F50}" type="presParOf" srcId="{91EA391D-2DE7-427E-9AAF-BFBD1C31731E}" destId="{52DA45B0-1A54-4463-8596-16E2DFA761DD}" srcOrd="0" destOrd="0" presId="urn:microsoft.com/office/officeart/2005/8/layout/hierarchy2"/>
    <dgm:cxn modelId="{CFF6D082-34A5-4E8E-BD62-011E4389328D}" type="presParOf" srcId="{52DA45B0-1A54-4463-8596-16E2DFA761DD}" destId="{9B21A1EE-0891-423C-B5AF-F5518DDEBCF9}" srcOrd="0" destOrd="0" presId="urn:microsoft.com/office/officeart/2005/8/layout/hierarchy2"/>
    <dgm:cxn modelId="{A37C8ADB-5F13-4D0A-B147-0057ED7AFBAB}" type="presParOf" srcId="{91EA391D-2DE7-427E-9AAF-BFBD1C31731E}" destId="{BD6C3722-B6F1-49EA-8F15-7B9E93A03550}" srcOrd="1" destOrd="0" presId="urn:microsoft.com/office/officeart/2005/8/layout/hierarchy2"/>
    <dgm:cxn modelId="{8633820F-E5AF-4A0D-8DBE-8E95C803476C}" type="presParOf" srcId="{BD6C3722-B6F1-49EA-8F15-7B9E93A03550}" destId="{198170BE-26BA-4490-A6A3-F54A4DBA4EDF}" srcOrd="0" destOrd="0" presId="urn:microsoft.com/office/officeart/2005/8/layout/hierarchy2"/>
    <dgm:cxn modelId="{DE84833B-01A6-4607-967B-559378BC17E1}" type="presParOf" srcId="{BD6C3722-B6F1-49EA-8F15-7B9E93A03550}" destId="{F9D5AD5E-6013-468D-9717-20D10473CF62}" srcOrd="1" destOrd="0" presId="urn:microsoft.com/office/officeart/2005/8/layout/hierarchy2"/>
    <dgm:cxn modelId="{4DC31B57-7063-4391-B74F-8F006AD0483E}" type="presParOf" srcId="{F9D5AD5E-6013-468D-9717-20D10473CF62}" destId="{2B6DE867-2C47-4EF9-98E5-3CFF30118C88}" srcOrd="0" destOrd="0" presId="urn:microsoft.com/office/officeart/2005/8/layout/hierarchy2"/>
    <dgm:cxn modelId="{68D75C83-A6C3-4DA3-BFED-2DF098D201B3}" type="presParOf" srcId="{2B6DE867-2C47-4EF9-98E5-3CFF30118C88}" destId="{9300262D-75C3-42A2-A2AB-3901058E3B31}" srcOrd="0" destOrd="0" presId="urn:microsoft.com/office/officeart/2005/8/layout/hierarchy2"/>
    <dgm:cxn modelId="{A426F104-223B-4986-9C9A-3C8A8BC59E7E}" type="presParOf" srcId="{F9D5AD5E-6013-468D-9717-20D10473CF62}" destId="{1BDC172C-0EC2-4F70-9A35-D310490365C4}" srcOrd="1" destOrd="0" presId="urn:microsoft.com/office/officeart/2005/8/layout/hierarchy2"/>
    <dgm:cxn modelId="{475D3250-5035-4740-84B0-1A79DACAD288}" type="presParOf" srcId="{1BDC172C-0EC2-4F70-9A35-D310490365C4}" destId="{917DAA57-DD47-47DB-94D2-BE20A48FF4AF}" srcOrd="0" destOrd="0" presId="urn:microsoft.com/office/officeart/2005/8/layout/hierarchy2"/>
    <dgm:cxn modelId="{83791528-DB27-4245-8B05-F184D50BEAD5}" type="presParOf" srcId="{1BDC172C-0EC2-4F70-9A35-D310490365C4}" destId="{439E39D6-428B-4A1F-B55F-B3C141EB9ACA}" srcOrd="1" destOrd="0" presId="urn:microsoft.com/office/officeart/2005/8/layout/hierarchy2"/>
    <dgm:cxn modelId="{C187DA1D-48D0-4E3B-A3EA-23C7DB638251}" type="presParOf" srcId="{FEAD2FE5-149D-4E6A-ADC3-081257B299E2}" destId="{FC40E959-705C-4D2E-A27A-2A340F112995}" srcOrd="2" destOrd="0" presId="urn:microsoft.com/office/officeart/2005/8/layout/hierarchy2"/>
    <dgm:cxn modelId="{D7E0AA08-415C-40DA-B701-BC8FF5CF2593}" type="presParOf" srcId="{FC40E959-705C-4D2E-A27A-2A340F112995}" destId="{6B325CB7-4731-46E9-882D-885C1E459D95}" srcOrd="0" destOrd="0" presId="urn:microsoft.com/office/officeart/2005/8/layout/hierarchy2"/>
    <dgm:cxn modelId="{BF3F6A13-1FEF-4F17-8F5B-FF7577BCC91D}" type="presParOf" srcId="{FEAD2FE5-149D-4E6A-ADC3-081257B299E2}" destId="{B14C440C-FF96-4A73-A07B-B12EC4FE9113}" srcOrd="3" destOrd="0" presId="urn:microsoft.com/office/officeart/2005/8/layout/hierarchy2"/>
    <dgm:cxn modelId="{790034B1-9FA6-459C-B5C0-BB1D29DD44AB}" type="presParOf" srcId="{B14C440C-FF96-4A73-A07B-B12EC4FE9113}" destId="{DAF70FB4-14D2-4F04-A77A-1EF3CAF8E943}" srcOrd="0" destOrd="0" presId="urn:microsoft.com/office/officeart/2005/8/layout/hierarchy2"/>
    <dgm:cxn modelId="{F3C40E17-E2FB-4BE5-B07B-70D80885A374}" type="presParOf" srcId="{B14C440C-FF96-4A73-A07B-B12EC4FE9113}" destId="{FCF7A68C-DF84-492F-8A80-246DBE8C134C}" srcOrd="1" destOrd="0" presId="urn:microsoft.com/office/officeart/2005/8/layout/hierarchy2"/>
    <dgm:cxn modelId="{33609B5D-A99D-41BA-982C-788AAFCBD07A}" type="presParOf" srcId="{FCF7A68C-DF84-492F-8A80-246DBE8C134C}" destId="{029A5F4D-03B2-4DFE-A187-E6448419F6C2}" srcOrd="0" destOrd="0" presId="urn:microsoft.com/office/officeart/2005/8/layout/hierarchy2"/>
    <dgm:cxn modelId="{311BAC0B-C4D9-4FCE-A611-8F5D10A0F3B5}" type="presParOf" srcId="{029A5F4D-03B2-4DFE-A187-E6448419F6C2}" destId="{1C66DE38-D264-4B4B-8C75-7E158246C62B}" srcOrd="0" destOrd="0" presId="urn:microsoft.com/office/officeart/2005/8/layout/hierarchy2"/>
    <dgm:cxn modelId="{3E244E5F-AE85-4062-99A4-DF09D16E408C}" type="presParOf" srcId="{FCF7A68C-DF84-492F-8A80-246DBE8C134C}" destId="{DB246637-FBFD-4B53-BB62-4BE69C654FAD}" srcOrd="1" destOrd="0" presId="urn:microsoft.com/office/officeart/2005/8/layout/hierarchy2"/>
    <dgm:cxn modelId="{19185C05-0F21-440B-9CCB-EB112DBAE4D2}" type="presParOf" srcId="{DB246637-FBFD-4B53-BB62-4BE69C654FAD}" destId="{C186FC6D-99B8-4FF5-AF3B-9095F1FDA7D5}" srcOrd="0" destOrd="0" presId="urn:microsoft.com/office/officeart/2005/8/layout/hierarchy2"/>
    <dgm:cxn modelId="{34CB2586-8A5B-421C-ABE9-4C683A7C80C6}" type="presParOf" srcId="{DB246637-FBFD-4B53-BB62-4BE69C654FAD}" destId="{9FF71820-1C77-4B22-B8F5-9C2124FDCC05}" srcOrd="1" destOrd="0" presId="urn:microsoft.com/office/officeart/2005/8/layout/hierarchy2"/>
    <dgm:cxn modelId="{A89F11CC-B406-446E-A56B-FB6DF6C5D354}" type="presParOf" srcId="{9FF71820-1C77-4B22-B8F5-9C2124FDCC05}" destId="{D9F5AB86-D817-4ED1-A572-54F08094B531}" srcOrd="0" destOrd="0" presId="urn:microsoft.com/office/officeart/2005/8/layout/hierarchy2"/>
    <dgm:cxn modelId="{F3498770-B8CF-46E8-914D-4B6B0FB2FBF6}" type="presParOf" srcId="{D9F5AB86-D817-4ED1-A572-54F08094B531}" destId="{4DE64DA1-1C8B-4911-9616-C92014FAD0B8}" srcOrd="0" destOrd="0" presId="urn:microsoft.com/office/officeart/2005/8/layout/hierarchy2"/>
    <dgm:cxn modelId="{C42CC600-1F24-4571-A900-13E50E8D81C8}" type="presParOf" srcId="{9FF71820-1C77-4B22-B8F5-9C2124FDCC05}" destId="{1D5D677C-6BAE-4A14-848D-F0DC297363F7}" srcOrd="1" destOrd="0" presId="urn:microsoft.com/office/officeart/2005/8/layout/hierarchy2"/>
    <dgm:cxn modelId="{D02EF097-ADE3-4F2C-8E8A-D990CEF505CF}" type="presParOf" srcId="{1D5D677C-6BAE-4A14-848D-F0DC297363F7}" destId="{44BE3615-CD21-4A62-B3AF-ACF956A44873}" srcOrd="0" destOrd="0" presId="urn:microsoft.com/office/officeart/2005/8/layout/hierarchy2"/>
    <dgm:cxn modelId="{E28885F2-6CDC-491F-B61C-08A8B6287066}" type="presParOf" srcId="{1D5D677C-6BAE-4A14-848D-F0DC297363F7}" destId="{C4D6E2D7-5493-4EA8-8846-133977455208}" srcOrd="1" destOrd="0" presId="urn:microsoft.com/office/officeart/2005/8/layout/hierarchy2"/>
    <dgm:cxn modelId="{DAEBA3A2-B500-4603-BA12-092311EE88DC}" type="presParOf" srcId="{FCF7A68C-DF84-492F-8A80-246DBE8C134C}" destId="{A1ADF35D-EA36-492B-A670-3FC425926531}" srcOrd="2" destOrd="0" presId="urn:microsoft.com/office/officeart/2005/8/layout/hierarchy2"/>
    <dgm:cxn modelId="{9E46E844-E128-4C04-AC8C-C718735138AE}" type="presParOf" srcId="{A1ADF35D-EA36-492B-A670-3FC425926531}" destId="{6BEC2F6A-0245-4C8D-A60C-C1B3672768BF}" srcOrd="0" destOrd="0" presId="urn:microsoft.com/office/officeart/2005/8/layout/hierarchy2"/>
    <dgm:cxn modelId="{B3BE655B-BC83-46E1-AAD3-0F18C4C0204E}" type="presParOf" srcId="{FCF7A68C-DF84-492F-8A80-246DBE8C134C}" destId="{6E3B6261-B1BE-48D3-BE5A-555341FB72FA}" srcOrd="3" destOrd="0" presId="urn:microsoft.com/office/officeart/2005/8/layout/hierarchy2"/>
    <dgm:cxn modelId="{2F7B96A9-5449-4CF6-90E0-D321F10A1998}" type="presParOf" srcId="{6E3B6261-B1BE-48D3-BE5A-555341FB72FA}" destId="{233E9B4C-1E3C-41E9-8268-128B61722509}" srcOrd="0" destOrd="0" presId="urn:microsoft.com/office/officeart/2005/8/layout/hierarchy2"/>
    <dgm:cxn modelId="{AAD5FF2A-6E78-4C30-BCDA-07A569E25C17}" type="presParOf" srcId="{6E3B6261-B1BE-48D3-BE5A-555341FB72FA}" destId="{6E471C33-3A46-4B28-B422-A6C2CA55742C}" srcOrd="1" destOrd="0" presId="urn:microsoft.com/office/officeart/2005/8/layout/hierarchy2"/>
    <dgm:cxn modelId="{8EF92114-6E3F-412B-BDF1-731B8AB0394B}" type="presParOf" srcId="{6E471C33-3A46-4B28-B422-A6C2CA55742C}" destId="{2B16C70D-1E47-4686-BBFB-815BC88E5168}" srcOrd="0" destOrd="0" presId="urn:microsoft.com/office/officeart/2005/8/layout/hierarchy2"/>
    <dgm:cxn modelId="{8BE55FF2-CB81-4CE8-BA46-F13B2441AC4F}" type="presParOf" srcId="{2B16C70D-1E47-4686-BBFB-815BC88E5168}" destId="{7A4335EA-F62A-4E65-B0D9-5FE5D641F84A}" srcOrd="0" destOrd="0" presId="urn:microsoft.com/office/officeart/2005/8/layout/hierarchy2"/>
    <dgm:cxn modelId="{4F393AE0-9E0F-4EA2-9C24-E61611CFABDF}" type="presParOf" srcId="{6E471C33-3A46-4B28-B422-A6C2CA55742C}" destId="{70619AA2-29F7-4881-B189-E6922BC99116}" srcOrd="1" destOrd="0" presId="urn:microsoft.com/office/officeart/2005/8/layout/hierarchy2"/>
    <dgm:cxn modelId="{F779CF14-3944-4B40-8828-88F5B87D71DC}" type="presParOf" srcId="{70619AA2-29F7-4881-B189-E6922BC99116}" destId="{95106D9D-8F08-4355-965F-08D3D5E4DC40}" srcOrd="0" destOrd="0" presId="urn:microsoft.com/office/officeart/2005/8/layout/hierarchy2"/>
    <dgm:cxn modelId="{3B934990-69D1-4089-A24C-0F6F5D606F46}" type="presParOf" srcId="{70619AA2-29F7-4881-B189-E6922BC99116}" destId="{BCD6A6C8-E159-40D8-9DB3-8E4B59A3C6FE}" srcOrd="1" destOrd="0" presId="urn:microsoft.com/office/officeart/2005/8/layout/hierarchy2"/>
    <dgm:cxn modelId="{66006946-6E7C-429F-9FF3-F8E5951BB7C7}" type="presParOf" srcId="{57B32F33-4C58-41CA-B678-5832E85DAC41}" destId="{32EFAA09-A76E-4BEF-BB61-D2A847F551DA}" srcOrd="1" destOrd="0" presId="urn:microsoft.com/office/officeart/2005/8/layout/hierarchy2"/>
    <dgm:cxn modelId="{E58A3247-8A46-45D7-A356-311069693FA4}" type="presParOf" srcId="{32EFAA09-A76E-4BEF-BB61-D2A847F551DA}" destId="{C1CDA012-BDB4-4E19-9FD4-67B9BFBFA906}" srcOrd="0" destOrd="0" presId="urn:microsoft.com/office/officeart/2005/8/layout/hierarchy2"/>
    <dgm:cxn modelId="{39C7D8C8-2AE7-46FE-90F7-9EA2D1FB6C20}" type="presParOf" srcId="{32EFAA09-A76E-4BEF-BB61-D2A847F551DA}" destId="{B3A52D08-5BCB-4A68-AB61-A9EF6080B07B}" srcOrd="1" destOrd="0" presId="urn:microsoft.com/office/officeart/2005/8/layout/hierarchy2"/>
    <dgm:cxn modelId="{5C6B3F4B-A8CF-45D5-ABB0-6A2E319BE972}" type="presParOf" srcId="{B3A52D08-5BCB-4A68-AB61-A9EF6080B07B}" destId="{598E9C8C-5724-44BB-95CC-952720EC5F19}" srcOrd="0" destOrd="0" presId="urn:microsoft.com/office/officeart/2005/8/layout/hierarchy2"/>
    <dgm:cxn modelId="{05E558CF-EDA4-4F18-9EB5-976B8F314ABE}" type="presParOf" srcId="{598E9C8C-5724-44BB-95CC-952720EC5F19}" destId="{B7D5DBBF-62BB-4261-882F-96A79B938691}" srcOrd="0" destOrd="0" presId="urn:microsoft.com/office/officeart/2005/8/layout/hierarchy2"/>
    <dgm:cxn modelId="{50E6476A-3F0C-4A22-9E4A-3BE61A4C2B88}" type="presParOf" srcId="{B3A52D08-5BCB-4A68-AB61-A9EF6080B07B}" destId="{65A7D406-3C2E-434B-98D0-4BFEC2950E7B}" srcOrd="1" destOrd="0" presId="urn:microsoft.com/office/officeart/2005/8/layout/hierarchy2"/>
    <dgm:cxn modelId="{70E8EC2D-206D-4D07-B02B-CA9C7393535C}" type="presParOf" srcId="{65A7D406-3C2E-434B-98D0-4BFEC2950E7B}" destId="{EEF1A0C0-88F8-481C-8B80-0B42A641D3C1}" srcOrd="0" destOrd="0" presId="urn:microsoft.com/office/officeart/2005/8/layout/hierarchy2"/>
    <dgm:cxn modelId="{53AB91A2-0E1B-4BEA-961C-B3ED160C4222}" type="presParOf" srcId="{65A7D406-3C2E-434B-98D0-4BFEC2950E7B}" destId="{BF0E4665-9F41-4AEB-8A82-14FAA0B15EF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2285D0-2150-4CD8-BA3E-FB2FA1D691BD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C435968A-B873-4513-87DA-FA38C8ED0E4D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چنانچه گذشت</a:t>
          </a:r>
          <a:endParaRPr lang="fa-IR" sz="1600">
            <a:cs typeface="B Koodak" pitchFamily="2" charset="-78"/>
          </a:endParaRPr>
        </a:p>
      </dgm:t>
    </dgm:pt>
    <dgm:pt modelId="{77A07B7D-2309-4A67-84AC-F28EBFACE0A1}" type="parTrans" cxnId="{CDDB2BF4-EF07-421E-86B3-DB509ABEEDB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31EE0D1-623D-4BFA-B366-0B10C53C7CC7}" type="sibTrans" cxnId="{CDDB2BF4-EF07-421E-86B3-DB509ABEEDB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BC1E52F-0211-46D9-90A5-3F39E272F74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ایمان علم به همراه گرایش و تصمیم اجمالی بر عمل است</a:t>
          </a:r>
          <a:endParaRPr lang="fa-IR" sz="1600" dirty="0">
            <a:cs typeface="B Koodak" pitchFamily="2" charset="-78"/>
          </a:endParaRPr>
        </a:p>
      </dgm:t>
    </dgm:pt>
    <dgm:pt modelId="{902A6498-33E2-473F-A926-4ABADDC2121F}" type="parTrans" cxnId="{6C1FEC39-9484-4A69-90E3-CF486FB2FD2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3AF7A09-CEC0-40F0-A861-4FF2073E9F59}" type="sibTrans" cxnId="{6C1FEC39-9484-4A69-90E3-CF486FB2FD2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BDA83CC-81B5-4768-985C-F7DD60E0F6E0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بنابراین دو فرد ایمان ندارد</a:t>
          </a:r>
          <a:endParaRPr lang="fa-IR" sz="1600">
            <a:cs typeface="B Koodak" pitchFamily="2" charset="-78"/>
          </a:endParaRPr>
        </a:p>
      </dgm:t>
    </dgm:pt>
    <dgm:pt modelId="{82E478D9-DD99-4A86-A390-314D29B4ECFA}" type="parTrans" cxnId="{A77A5772-066C-4E16-BA0C-F474C79961E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B62A22B-2658-4368-A0E2-092950265ED4}" type="sibTrans" cxnId="{A77A5772-066C-4E16-BA0C-F474C79961E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1C3FA2B-F59C-47F5-A394-11C42CE55B7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فردی </a:t>
          </a:r>
          <a:r>
            <a:rPr lang="fa-IR" sz="1600" dirty="0" smtClean="0">
              <a:cs typeface="B Koodak" pitchFamily="2" charset="-78"/>
            </a:rPr>
            <a:t>که علم دارد لکن هیچ گاه به لوازم آن عمل نمی کند</a:t>
          </a:r>
          <a:endParaRPr lang="fa-IR" sz="1600" dirty="0">
            <a:cs typeface="B Koodak" pitchFamily="2" charset="-78"/>
          </a:endParaRPr>
        </a:p>
      </dgm:t>
    </dgm:pt>
    <dgm:pt modelId="{879F22F7-9732-49A3-977F-E9D96005B625}" type="parTrans" cxnId="{322976FC-5C9A-4177-9309-DAAF2DF82B6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E981A7C-028B-4FF6-8B13-13313E27A969}" type="sibTrans" cxnId="{322976FC-5C9A-4177-9309-DAAF2DF82B6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C335E60-E5B6-4B94-9843-B12327E896D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فردی که علم دارد لکن در عمل به لوازم آن تردید دارد</a:t>
          </a:r>
          <a:endParaRPr lang="fa-IR" sz="1600" dirty="0">
            <a:cs typeface="B Koodak" pitchFamily="2" charset="-78"/>
          </a:endParaRPr>
        </a:p>
      </dgm:t>
    </dgm:pt>
    <dgm:pt modelId="{D0C24D59-3427-4FB4-BAD1-759456B933AB}" type="parTrans" cxnId="{22C1149D-7729-4F4C-A71B-1135D9A2039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4E2292D-07F1-4C09-9268-FE2324700828}" type="sibTrans" cxnId="{22C1149D-7729-4F4C-A71B-1135D9A2039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2800627-FCCC-48B4-8F6F-6E09C49B08A5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قالَتِ الْأَعْرابُ آمَنَّا قُلْ لَمْ تُؤْمِنُوا وَ لكِنْ قُولُوا أَسْلَمْنا وَ لَمَّا يَدْخُلِ الْإيمانُ في‏ قُلُوبِكُمْ (حجرات / 14)</a:t>
          </a:r>
          <a:endParaRPr lang="fa-IR" sz="1600">
            <a:cs typeface="B Koodak" pitchFamily="2" charset="-78"/>
          </a:endParaRPr>
        </a:p>
      </dgm:t>
    </dgm:pt>
    <dgm:pt modelId="{DC4E1B77-4514-4785-881D-EFC1B344E586}" type="parTrans" cxnId="{366CE62F-8FA1-46D7-8AF7-2761F8EB2F4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93DB0B6-29CA-4289-8B1A-B22E956E5C06}" type="sibTrans" cxnId="{366CE62F-8FA1-46D7-8AF7-2761F8EB2F4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37BDE97-03BC-460F-A7E6-9FCC6A9595E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هر مرتبه ای از ایمان نسبت به همان مرتبه اقتضای عمل دارد</a:t>
          </a:r>
          <a:endParaRPr lang="fa-IR" sz="1600" dirty="0">
            <a:cs typeface="B Koodak" pitchFamily="2" charset="-78"/>
          </a:endParaRPr>
        </a:p>
      </dgm:t>
    </dgm:pt>
    <dgm:pt modelId="{71FC0E9F-B797-49CE-9955-5D763A75B369}" type="parTrans" cxnId="{9A73608C-FFD9-4EC5-BD02-DBF0CEB4FE2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E9683A1-5FA3-44AB-8F71-30BB1346CBAC}" type="sibTrans" cxnId="{9A73608C-FFD9-4EC5-BD02-DBF0CEB4FE2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1EAF5BB-E8DB-4D6E-988A-6CCE2D5233FA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بنابراین مومن نیز ممکن است به جهت هوای نفس مرتکب عصیان شود</a:t>
          </a:r>
          <a:endParaRPr lang="fa-IR" sz="1600">
            <a:cs typeface="B Koodak" pitchFamily="2" charset="-78"/>
          </a:endParaRPr>
        </a:p>
      </dgm:t>
    </dgm:pt>
    <dgm:pt modelId="{B30EE208-C403-46B8-8D00-BBFD8ABF53E0}" type="parTrans" cxnId="{757311EA-E47F-4F11-888C-D92208E4181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26C9BDB-0CAA-4323-9D24-7EFEC743FAB0}" type="sibTrans" cxnId="{757311EA-E47F-4F11-888C-D92208E4181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B5FD318-9F9D-4851-A8B3-F807039C04D7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لکن مومن تصمیم بر عصیان دائم و ترک تمام لوازم ایمان نمی نماید</a:t>
          </a:r>
          <a:endParaRPr lang="fa-IR" sz="1600">
            <a:cs typeface="B Koodak" pitchFamily="2" charset="-78"/>
          </a:endParaRPr>
        </a:p>
      </dgm:t>
    </dgm:pt>
    <dgm:pt modelId="{52FF3F71-38F9-4346-9D42-092A2C5F8991}" type="parTrans" cxnId="{39988999-0ED0-491D-8735-4CF2EE35C69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F668E4E-15AE-45B2-A65E-476219D5A1A4}" type="sibTrans" cxnId="{39988999-0ED0-491D-8735-4CF2EE35C69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4DCDD3D-9A6B-4224-8247-5206C31817AA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نتیجه</a:t>
          </a:r>
          <a:endParaRPr lang="fa-IR" sz="1600">
            <a:cs typeface="B Koodak" pitchFamily="2" charset="-78"/>
          </a:endParaRPr>
        </a:p>
      </dgm:t>
    </dgm:pt>
    <dgm:pt modelId="{52C5F4E7-6484-4B70-930B-DCC0E4CE758A}" type="parTrans" cxnId="{F8ACD0EC-497E-4890-B3E2-6E18344EB30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83464C4-9A50-4374-B7CE-34F64B7B0A99}" type="sibTrans" cxnId="{F8ACD0EC-497E-4890-B3E2-6E18344EB30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C973621-47A2-4FCB-9689-AA22F21EF955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ایمانا ذاتا اقتضای عمل به لوازم آن را دارد</a:t>
          </a:r>
          <a:endParaRPr lang="fa-IR" sz="1600">
            <a:cs typeface="B Koodak" pitchFamily="2" charset="-78"/>
          </a:endParaRPr>
        </a:p>
      </dgm:t>
    </dgm:pt>
    <dgm:pt modelId="{3B9DA82B-B6BC-4E82-B3F9-2A1AB6495274}" type="parTrans" cxnId="{B8A97B2D-2924-4287-AF0C-3AE5597F3F3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A6037B1-56FF-4885-A61F-6250E29E988B}" type="sibTrans" cxnId="{B8A97B2D-2924-4287-AF0C-3AE5597F3F3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5A9B145-DC55-4B48-B080-49C19B73E12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تاثیر اقتضائی ایمان در عمل نسبت به مراتب خود ایمان دارای شدت و ضعف است</a:t>
          </a:r>
          <a:endParaRPr lang="fa-IR" sz="1600" dirty="0">
            <a:cs typeface="B Koodak" pitchFamily="2" charset="-78"/>
          </a:endParaRPr>
        </a:p>
      </dgm:t>
    </dgm:pt>
    <dgm:pt modelId="{282A46B3-1C2B-409B-8D4F-E6A11FC32486}" type="parTrans" cxnId="{3CB87F97-3A8D-4D84-B2C0-7CE1249A884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B64C7F3-585C-4C92-92E3-6477DC50ACA4}" type="sibTrans" cxnId="{3CB87F97-3A8D-4D84-B2C0-7CE1249A884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61832CB-11A6-4D98-8898-C5BBAF00F848}" type="pres">
      <dgm:prSet presAssocID="{D22285D0-2150-4CD8-BA3E-FB2FA1D691BD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BF47E4C8-042F-48B3-B153-992D6932990E}" type="pres">
      <dgm:prSet presAssocID="{C435968A-B873-4513-87DA-FA38C8ED0E4D}" presName="root1" presStyleCnt="0"/>
      <dgm:spPr/>
    </dgm:pt>
    <dgm:pt modelId="{0BAB2AD1-7A80-48FD-8853-8385738D1559}" type="pres">
      <dgm:prSet presAssocID="{C435968A-B873-4513-87DA-FA38C8ED0E4D}" presName="LevelOneTextNode" presStyleLbl="node0" presStyleIdx="0" presStyleCnt="4" custScaleX="10000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8E7D09B-6363-4B36-ACC9-0761FA6FFE5A}" type="pres">
      <dgm:prSet presAssocID="{C435968A-B873-4513-87DA-FA38C8ED0E4D}" presName="level2hierChild" presStyleCnt="0"/>
      <dgm:spPr/>
    </dgm:pt>
    <dgm:pt modelId="{14C4C8ED-B5F0-4EC1-936C-63FA3856E9A8}" type="pres">
      <dgm:prSet presAssocID="{902A6498-33E2-473F-A926-4ABADDC2121F}" presName="conn2-1" presStyleLbl="parChTrans1D2" presStyleIdx="0" presStyleCnt="7"/>
      <dgm:spPr/>
      <dgm:t>
        <a:bodyPr/>
        <a:lstStyle/>
        <a:p>
          <a:pPr rtl="1"/>
          <a:endParaRPr lang="fa-IR"/>
        </a:p>
      </dgm:t>
    </dgm:pt>
    <dgm:pt modelId="{ECA8123C-D033-4742-8B91-AC22FC3B9844}" type="pres">
      <dgm:prSet presAssocID="{902A6498-33E2-473F-A926-4ABADDC2121F}" presName="connTx" presStyleLbl="parChTrans1D2" presStyleIdx="0" presStyleCnt="7"/>
      <dgm:spPr/>
      <dgm:t>
        <a:bodyPr/>
        <a:lstStyle/>
        <a:p>
          <a:pPr rtl="1"/>
          <a:endParaRPr lang="fa-IR"/>
        </a:p>
      </dgm:t>
    </dgm:pt>
    <dgm:pt modelId="{B08E0829-8A64-47C7-9A97-E99F1CC03DF5}" type="pres">
      <dgm:prSet presAssocID="{3BC1E52F-0211-46D9-90A5-3F39E272F74C}" presName="root2" presStyleCnt="0"/>
      <dgm:spPr/>
    </dgm:pt>
    <dgm:pt modelId="{FECB9EE6-4C36-4AC5-97ED-6FA137BC1E01}" type="pres">
      <dgm:prSet presAssocID="{3BC1E52F-0211-46D9-90A5-3F39E272F74C}" presName="LevelTwoTextNode" presStyleLbl="node2" presStyleIdx="0" presStyleCnt="7" custScaleX="33885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F8EDA56-27FF-4070-B7F9-0FA9A59A69B9}" type="pres">
      <dgm:prSet presAssocID="{3BC1E52F-0211-46D9-90A5-3F39E272F74C}" presName="level3hierChild" presStyleCnt="0"/>
      <dgm:spPr/>
    </dgm:pt>
    <dgm:pt modelId="{FC15423C-1BA0-434F-A566-BEEFE16051BB}" type="pres">
      <dgm:prSet presAssocID="{5BDA83CC-81B5-4768-985C-F7DD60E0F6E0}" presName="root1" presStyleCnt="0"/>
      <dgm:spPr/>
    </dgm:pt>
    <dgm:pt modelId="{AE16562D-12A3-42AF-945D-C85F1808E62C}" type="pres">
      <dgm:prSet presAssocID="{5BDA83CC-81B5-4768-985C-F7DD60E0F6E0}" presName="LevelOneTextNode" presStyleLbl="node0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7561230-28F2-4DB8-A313-CD91D433BB3A}" type="pres">
      <dgm:prSet presAssocID="{5BDA83CC-81B5-4768-985C-F7DD60E0F6E0}" presName="level2hierChild" presStyleCnt="0"/>
      <dgm:spPr/>
    </dgm:pt>
    <dgm:pt modelId="{BC3EA01B-84D1-4557-87BE-DD6FBE6BD78E}" type="pres">
      <dgm:prSet presAssocID="{879F22F7-9732-49A3-977F-E9D96005B625}" presName="conn2-1" presStyleLbl="parChTrans1D2" presStyleIdx="1" presStyleCnt="7"/>
      <dgm:spPr/>
      <dgm:t>
        <a:bodyPr/>
        <a:lstStyle/>
        <a:p>
          <a:pPr rtl="1"/>
          <a:endParaRPr lang="fa-IR"/>
        </a:p>
      </dgm:t>
    </dgm:pt>
    <dgm:pt modelId="{C16595BA-35C0-49A6-96B6-74A5A6CB0AC9}" type="pres">
      <dgm:prSet presAssocID="{879F22F7-9732-49A3-977F-E9D96005B625}" presName="connTx" presStyleLbl="parChTrans1D2" presStyleIdx="1" presStyleCnt="7"/>
      <dgm:spPr/>
      <dgm:t>
        <a:bodyPr/>
        <a:lstStyle/>
        <a:p>
          <a:pPr rtl="1"/>
          <a:endParaRPr lang="fa-IR"/>
        </a:p>
      </dgm:t>
    </dgm:pt>
    <dgm:pt modelId="{1407EA96-4F29-43BB-86AA-07539A0C137A}" type="pres">
      <dgm:prSet presAssocID="{01C3FA2B-F59C-47F5-A394-11C42CE55B78}" presName="root2" presStyleCnt="0"/>
      <dgm:spPr/>
    </dgm:pt>
    <dgm:pt modelId="{653D719E-C3EB-43BF-A394-702A6CE24653}" type="pres">
      <dgm:prSet presAssocID="{01C3FA2B-F59C-47F5-A394-11C42CE55B78}" presName="LevelTwoTextNode" presStyleLbl="node2" presStyleIdx="1" presStyleCnt="7" custScaleX="19701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49AA81A-E0D4-4471-B627-87E06EB7BCFF}" type="pres">
      <dgm:prSet presAssocID="{01C3FA2B-F59C-47F5-A394-11C42CE55B78}" presName="level3hierChild" presStyleCnt="0"/>
      <dgm:spPr/>
    </dgm:pt>
    <dgm:pt modelId="{5C01E293-0D2D-43B2-95F0-94A5EA48E14B}" type="pres">
      <dgm:prSet presAssocID="{D0C24D59-3427-4FB4-BAD1-759456B933AB}" presName="conn2-1" presStyleLbl="parChTrans1D2" presStyleIdx="2" presStyleCnt="7"/>
      <dgm:spPr/>
      <dgm:t>
        <a:bodyPr/>
        <a:lstStyle/>
        <a:p>
          <a:pPr rtl="1"/>
          <a:endParaRPr lang="fa-IR"/>
        </a:p>
      </dgm:t>
    </dgm:pt>
    <dgm:pt modelId="{517E1080-7F0F-4012-AFC5-6E1666009542}" type="pres">
      <dgm:prSet presAssocID="{D0C24D59-3427-4FB4-BAD1-759456B933AB}" presName="connTx" presStyleLbl="parChTrans1D2" presStyleIdx="2" presStyleCnt="7"/>
      <dgm:spPr/>
      <dgm:t>
        <a:bodyPr/>
        <a:lstStyle/>
        <a:p>
          <a:pPr rtl="1"/>
          <a:endParaRPr lang="fa-IR"/>
        </a:p>
      </dgm:t>
    </dgm:pt>
    <dgm:pt modelId="{658C2A99-71A0-42D8-A3D0-FF500574300C}" type="pres">
      <dgm:prSet presAssocID="{4C335E60-E5B6-4B94-9843-B12327E896D7}" presName="root2" presStyleCnt="0"/>
      <dgm:spPr/>
    </dgm:pt>
    <dgm:pt modelId="{76A2C54C-9E36-4855-8F8B-32E5E7118F4E}" type="pres">
      <dgm:prSet presAssocID="{4C335E60-E5B6-4B94-9843-B12327E896D7}" presName="LevelTwoTextNode" presStyleLbl="node2" presStyleIdx="2" presStyleCnt="7" custScaleX="19701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562957E-3317-4CF4-98AB-781DC0C3F8C6}" type="pres">
      <dgm:prSet presAssocID="{4C335E60-E5B6-4B94-9843-B12327E896D7}" presName="level3hierChild" presStyleCnt="0"/>
      <dgm:spPr/>
    </dgm:pt>
    <dgm:pt modelId="{9460D1B8-D958-4691-BD7B-B865A72600A1}" type="pres">
      <dgm:prSet presAssocID="{DC4E1B77-4514-4785-881D-EFC1B344E586}" presName="conn2-1" presStyleLbl="parChTrans1D3" presStyleIdx="0" presStyleCnt="1"/>
      <dgm:spPr/>
      <dgm:t>
        <a:bodyPr/>
        <a:lstStyle/>
        <a:p>
          <a:pPr rtl="1"/>
          <a:endParaRPr lang="fa-IR"/>
        </a:p>
      </dgm:t>
    </dgm:pt>
    <dgm:pt modelId="{EF1637C1-580E-4908-A1C7-117C1E964783}" type="pres">
      <dgm:prSet presAssocID="{DC4E1B77-4514-4785-881D-EFC1B344E586}" presName="connTx" presStyleLbl="parChTrans1D3" presStyleIdx="0" presStyleCnt="1"/>
      <dgm:spPr/>
      <dgm:t>
        <a:bodyPr/>
        <a:lstStyle/>
        <a:p>
          <a:pPr rtl="1"/>
          <a:endParaRPr lang="fa-IR"/>
        </a:p>
      </dgm:t>
    </dgm:pt>
    <dgm:pt modelId="{FF7A3B48-A7F1-4CB4-BFB6-F3B4EDAE93A9}" type="pres">
      <dgm:prSet presAssocID="{E2800627-FCCC-48B4-8F6F-6E09C49B08A5}" presName="root2" presStyleCnt="0"/>
      <dgm:spPr/>
    </dgm:pt>
    <dgm:pt modelId="{C987323F-85AC-40E5-BBCF-0D178AE77BC3}" type="pres">
      <dgm:prSet presAssocID="{E2800627-FCCC-48B4-8F6F-6E09C49B08A5}" presName="LevelTwoTextNode" presStyleLbl="node3" presStyleIdx="0" presStyleCnt="1" custScaleX="264442" custScaleY="11929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D9AF521-B8A5-4244-BB59-0AB10AEF1AD1}" type="pres">
      <dgm:prSet presAssocID="{E2800627-FCCC-48B4-8F6F-6E09C49B08A5}" presName="level3hierChild" presStyleCnt="0"/>
      <dgm:spPr/>
    </dgm:pt>
    <dgm:pt modelId="{3526360A-58A9-47F2-9A93-7F219F88D485}" type="pres">
      <dgm:prSet presAssocID="{E37BDE97-03BC-460F-A7E6-9FCC6A9595E3}" presName="root1" presStyleCnt="0"/>
      <dgm:spPr/>
    </dgm:pt>
    <dgm:pt modelId="{ABEB8BE6-AB71-437D-877F-D0D71DEED4F5}" type="pres">
      <dgm:prSet presAssocID="{E37BDE97-03BC-460F-A7E6-9FCC6A9595E3}" presName="LevelOneTextNode" presStyleLbl="node0" presStyleIdx="2" presStyleCnt="4" custScaleX="19786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3CDABC2-5B4A-4429-80DD-085E0938EAC3}" type="pres">
      <dgm:prSet presAssocID="{E37BDE97-03BC-460F-A7E6-9FCC6A9595E3}" presName="level2hierChild" presStyleCnt="0"/>
      <dgm:spPr/>
    </dgm:pt>
    <dgm:pt modelId="{76954C36-F3D4-4C4D-BB6A-86DBE7D5BD6D}" type="pres">
      <dgm:prSet presAssocID="{B30EE208-C403-46B8-8D00-BBFD8ABF53E0}" presName="conn2-1" presStyleLbl="parChTrans1D2" presStyleIdx="3" presStyleCnt="7"/>
      <dgm:spPr/>
      <dgm:t>
        <a:bodyPr/>
        <a:lstStyle/>
        <a:p>
          <a:pPr rtl="1"/>
          <a:endParaRPr lang="fa-IR"/>
        </a:p>
      </dgm:t>
    </dgm:pt>
    <dgm:pt modelId="{192BE7AE-7329-4DC2-A9F3-426E84D386B2}" type="pres">
      <dgm:prSet presAssocID="{B30EE208-C403-46B8-8D00-BBFD8ABF53E0}" presName="connTx" presStyleLbl="parChTrans1D2" presStyleIdx="3" presStyleCnt="7"/>
      <dgm:spPr/>
      <dgm:t>
        <a:bodyPr/>
        <a:lstStyle/>
        <a:p>
          <a:pPr rtl="1"/>
          <a:endParaRPr lang="fa-IR"/>
        </a:p>
      </dgm:t>
    </dgm:pt>
    <dgm:pt modelId="{FF4FC4F0-7CDA-4792-BA75-6BB0875073FE}" type="pres">
      <dgm:prSet presAssocID="{71EAF5BB-E8DB-4D6E-988A-6CCE2D5233FA}" presName="root2" presStyleCnt="0"/>
      <dgm:spPr/>
    </dgm:pt>
    <dgm:pt modelId="{49A0B509-3C1D-45A2-9812-D826D0160352}" type="pres">
      <dgm:prSet presAssocID="{71EAF5BB-E8DB-4D6E-988A-6CCE2D5233FA}" presName="LevelTwoTextNode" presStyleLbl="node2" presStyleIdx="3" presStyleCnt="7" custScaleX="373407" custScaleY="6314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EC982F3-9966-4302-92E7-4F8225E14853}" type="pres">
      <dgm:prSet presAssocID="{71EAF5BB-E8DB-4D6E-988A-6CCE2D5233FA}" presName="level3hierChild" presStyleCnt="0"/>
      <dgm:spPr/>
    </dgm:pt>
    <dgm:pt modelId="{BD1A8F2C-3170-4CA0-B646-1A988912B1AB}" type="pres">
      <dgm:prSet presAssocID="{52FF3F71-38F9-4346-9D42-092A2C5F8991}" presName="conn2-1" presStyleLbl="parChTrans1D2" presStyleIdx="4" presStyleCnt="7"/>
      <dgm:spPr/>
      <dgm:t>
        <a:bodyPr/>
        <a:lstStyle/>
        <a:p>
          <a:pPr rtl="1"/>
          <a:endParaRPr lang="fa-IR"/>
        </a:p>
      </dgm:t>
    </dgm:pt>
    <dgm:pt modelId="{92B5CB99-5233-496D-95A9-17F6CCB56B14}" type="pres">
      <dgm:prSet presAssocID="{52FF3F71-38F9-4346-9D42-092A2C5F8991}" presName="connTx" presStyleLbl="parChTrans1D2" presStyleIdx="4" presStyleCnt="7"/>
      <dgm:spPr/>
      <dgm:t>
        <a:bodyPr/>
        <a:lstStyle/>
        <a:p>
          <a:pPr rtl="1"/>
          <a:endParaRPr lang="fa-IR"/>
        </a:p>
      </dgm:t>
    </dgm:pt>
    <dgm:pt modelId="{85240D77-7002-4151-B159-5455BA64DC20}" type="pres">
      <dgm:prSet presAssocID="{1B5FD318-9F9D-4851-A8B3-F807039C04D7}" presName="root2" presStyleCnt="0"/>
      <dgm:spPr/>
    </dgm:pt>
    <dgm:pt modelId="{F0A89374-05F3-454F-9116-5F639686FF7C}" type="pres">
      <dgm:prSet presAssocID="{1B5FD318-9F9D-4851-A8B3-F807039C04D7}" presName="LevelTwoTextNode" presStyleLbl="node2" presStyleIdx="4" presStyleCnt="7" custScaleX="373407" custScaleY="6314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E540D5B-7AB0-44B7-A532-13B91C259E1E}" type="pres">
      <dgm:prSet presAssocID="{1B5FD318-9F9D-4851-A8B3-F807039C04D7}" presName="level3hierChild" presStyleCnt="0"/>
      <dgm:spPr/>
    </dgm:pt>
    <dgm:pt modelId="{DBD0F3BB-4DCD-4B9A-A3A0-AC3F7191000C}" type="pres">
      <dgm:prSet presAssocID="{84DCDD3D-9A6B-4224-8247-5206C31817AA}" presName="root1" presStyleCnt="0"/>
      <dgm:spPr/>
    </dgm:pt>
    <dgm:pt modelId="{1DDB809A-99AB-4233-B31A-2CC0938EB06C}" type="pres">
      <dgm:prSet presAssocID="{84DCDD3D-9A6B-4224-8247-5206C31817AA}" presName="LevelOneTextNode" presStyleLbl="node0" presStyleIdx="3" presStyleCnt="4" custScaleX="5319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C1C7E46-0CF9-4CD2-ACE2-85172D52346C}" type="pres">
      <dgm:prSet presAssocID="{84DCDD3D-9A6B-4224-8247-5206C31817AA}" presName="level2hierChild" presStyleCnt="0"/>
      <dgm:spPr/>
    </dgm:pt>
    <dgm:pt modelId="{45AF85FC-D072-4C9C-B03B-A94E494C6EC9}" type="pres">
      <dgm:prSet presAssocID="{3B9DA82B-B6BC-4E82-B3F9-2A1AB6495274}" presName="conn2-1" presStyleLbl="parChTrans1D2" presStyleIdx="5" presStyleCnt="7"/>
      <dgm:spPr/>
      <dgm:t>
        <a:bodyPr/>
        <a:lstStyle/>
        <a:p>
          <a:pPr rtl="1"/>
          <a:endParaRPr lang="fa-IR"/>
        </a:p>
      </dgm:t>
    </dgm:pt>
    <dgm:pt modelId="{22C60026-702E-47F5-9BDB-AD07F37923B6}" type="pres">
      <dgm:prSet presAssocID="{3B9DA82B-B6BC-4E82-B3F9-2A1AB6495274}" presName="connTx" presStyleLbl="parChTrans1D2" presStyleIdx="5" presStyleCnt="7"/>
      <dgm:spPr/>
      <dgm:t>
        <a:bodyPr/>
        <a:lstStyle/>
        <a:p>
          <a:pPr rtl="1"/>
          <a:endParaRPr lang="fa-IR"/>
        </a:p>
      </dgm:t>
    </dgm:pt>
    <dgm:pt modelId="{4E578609-CBDC-4907-A476-7103F5301BAE}" type="pres">
      <dgm:prSet presAssocID="{FC973621-47A2-4FCB-9689-AA22F21EF955}" presName="root2" presStyleCnt="0"/>
      <dgm:spPr/>
    </dgm:pt>
    <dgm:pt modelId="{BF8C10EE-0391-4DE6-AB1C-42BA22E0309C}" type="pres">
      <dgm:prSet presAssocID="{FC973621-47A2-4FCB-9689-AA22F21EF955}" presName="LevelTwoTextNode" presStyleLbl="node2" presStyleIdx="5" presStyleCnt="7" custScaleX="442176" custScaleY="7865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8458476-49CF-4BE7-8CAF-56B31F52C91E}" type="pres">
      <dgm:prSet presAssocID="{FC973621-47A2-4FCB-9689-AA22F21EF955}" presName="level3hierChild" presStyleCnt="0"/>
      <dgm:spPr/>
    </dgm:pt>
    <dgm:pt modelId="{4580CB31-CC96-4C22-9D6E-448979B14BFE}" type="pres">
      <dgm:prSet presAssocID="{282A46B3-1C2B-409B-8D4F-E6A11FC32486}" presName="conn2-1" presStyleLbl="parChTrans1D2" presStyleIdx="6" presStyleCnt="7"/>
      <dgm:spPr/>
      <dgm:t>
        <a:bodyPr/>
        <a:lstStyle/>
        <a:p>
          <a:pPr rtl="1"/>
          <a:endParaRPr lang="fa-IR"/>
        </a:p>
      </dgm:t>
    </dgm:pt>
    <dgm:pt modelId="{8B264E3F-D2E6-44A2-9E2A-A4BA3571ECB0}" type="pres">
      <dgm:prSet presAssocID="{282A46B3-1C2B-409B-8D4F-E6A11FC32486}" presName="connTx" presStyleLbl="parChTrans1D2" presStyleIdx="6" presStyleCnt="7"/>
      <dgm:spPr/>
      <dgm:t>
        <a:bodyPr/>
        <a:lstStyle/>
        <a:p>
          <a:pPr rtl="1"/>
          <a:endParaRPr lang="fa-IR"/>
        </a:p>
      </dgm:t>
    </dgm:pt>
    <dgm:pt modelId="{4C2BF916-D89B-4BAD-ACB1-F536AEA9965B}" type="pres">
      <dgm:prSet presAssocID="{D5A9B145-DC55-4B48-B080-49C19B73E126}" presName="root2" presStyleCnt="0"/>
      <dgm:spPr/>
    </dgm:pt>
    <dgm:pt modelId="{DA2C279F-69C8-466C-B831-C410E6EF0B52}" type="pres">
      <dgm:prSet presAssocID="{D5A9B145-DC55-4B48-B080-49C19B73E126}" presName="LevelTwoTextNode" presStyleLbl="node2" presStyleIdx="6" presStyleCnt="7" custScaleX="442176" custScaleY="7865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4426462-39CD-4D47-A032-6CE0FA9033C3}" type="pres">
      <dgm:prSet presAssocID="{D5A9B145-DC55-4B48-B080-49C19B73E126}" presName="level3hierChild" presStyleCnt="0"/>
      <dgm:spPr/>
    </dgm:pt>
  </dgm:ptLst>
  <dgm:cxnLst>
    <dgm:cxn modelId="{3FD90FBD-69A5-41E5-9B2C-B78E0EE5DB2D}" type="presOf" srcId="{E37BDE97-03BC-460F-A7E6-9FCC6A9595E3}" destId="{ABEB8BE6-AB71-437D-877F-D0D71DEED4F5}" srcOrd="0" destOrd="0" presId="urn:microsoft.com/office/officeart/2005/8/layout/hierarchy2"/>
    <dgm:cxn modelId="{22C1149D-7729-4F4C-A71B-1135D9A2039A}" srcId="{5BDA83CC-81B5-4768-985C-F7DD60E0F6E0}" destId="{4C335E60-E5B6-4B94-9843-B12327E896D7}" srcOrd="1" destOrd="0" parTransId="{D0C24D59-3427-4FB4-BAD1-759456B933AB}" sibTransId="{84E2292D-07F1-4C09-9268-FE2324700828}"/>
    <dgm:cxn modelId="{12A7E974-5F10-43AB-BA6E-405D8BD9729D}" type="presOf" srcId="{4C335E60-E5B6-4B94-9843-B12327E896D7}" destId="{76A2C54C-9E36-4855-8F8B-32E5E7118F4E}" srcOrd="0" destOrd="0" presId="urn:microsoft.com/office/officeart/2005/8/layout/hierarchy2"/>
    <dgm:cxn modelId="{EA256A8B-8AE9-46B0-BB70-B4DC953EA8BF}" type="presOf" srcId="{71EAF5BB-E8DB-4D6E-988A-6CCE2D5233FA}" destId="{49A0B509-3C1D-45A2-9812-D826D0160352}" srcOrd="0" destOrd="0" presId="urn:microsoft.com/office/officeart/2005/8/layout/hierarchy2"/>
    <dgm:cxn modelId="{11BFEC48-1FDE-43BE-BE37-25C8EFE27429}" type="presOf" srcId="{902A6498-33E2-473F-A926-4ABADDC2121F}" destId="{ECA8123C-D033-4742-8B91-AC22FC3B9844}" srcOrd="1" destOrd="0" presId="urn:microsoft.com/office/officeart/2005/8/layout/hierarchy2"/>
    <dgm:cxn modelId="{0ADF166E-EF4E-4905-BD96-32BB5A2664D0}" type="presOf" srcId="{52FF3F71-38F9-4346-9D42-092A2C5F8991}" destId="{92B5CB99-5233-496D-95A9-17F6CCB56B14}" srcOrd="1" destOrd="0" presId="urn:microsoft.com/office/officeart/2005/8/layout/hierarchy2"/>
    <dgm:cxn modelId="{DFA10585-1760-4036-A876-29F07D8B33BC}" type="presOf" srcId="{C435968A-B873-4513-87DA-FA38C8ED0E4D}" destId="{0BAB2AD1-7A80-48FD-8853-8385738D1559}" srcOrd="0" destOrd="0" presId="urn:microsoft.com/office/officeart/2005/8/layout/hierarchy2"/>
    <dgm:cxn modelId="{DD5CAD47-2131-4FF2-8D3E-BB580BDFACDE}" type="presOf" srcId="{3B9DA82B-B6BC-4E82-B3F9-2A1AB6495274}" destId="{45AF85FC-D072-4C9C-B03B-A94E494C6EC9}" srcOrd="0" destOrd="0" presId="urn:microsoft.com/office/officeart/2005/8/layout/hierarchy2"/>
    <dgm:cxn modelId="{322976FC-5C9A-4177-9309-DAAF2DF82B67}" srcId="{5BDA83CC-81B5-4768-985C-F7DD60E0F6E0}" destId="{01C3FA2B-F59C-47F5-A394-11C42CE55B78}" srcOrd="0" destOrd="0" parTransId="{879F22F7-9732-49A3-977F-E9D96005B625}" sibTransId="{8E981A7C-028B-4FF6-8B13-13313E27A969}"/>
    <dgm:cxn modelId="{A8B115C3-4E73-4D5C-8059-E9F83A3D4022}" type="presOf" srcId="{01C3FA2B-F59C-47F5-A394-11C42CE55B78}" destId="{653D719E-C3EB-43BF-A394-702A6CE24653}" srcOrd="0" destOrd="0" presId="urn:microsoft.com/office/officeart/2005/8/layout/hierarchy2"/>
    <dgm:cxn modelId="{A77A5772-066C-4E16-BA0C-F474C79961EA}" srcId="{D22285D0-2150-4CD8-BA3E-FB2FA1D691BD}" destId="{5BDA83CC-81B5-4768-985C-F7DD60E0F6E0}" srcOrd="1" destOrd="0" parTransId="{82E478D9-DD99-4A86-A390-314D29B4ECFA}" sibTransId="{7B62A22B-2658-4368-A0E2-092950265ED4}"/>
    <dgm:cxn modelId="{9A73608C-FFD9-4EC5-BD02-DBF0CEB4FE21}" srcId="{D22285D0-2150-4CD8-BA3E-FB2FA1D691BD}" destId="{E37BDE97-03BC-460F-A7E6-9FCC6A9595E3}" srcOrd="2" destOrd="0" parTransId="{71FC0E9F-B797-49CE-9955-5D763A75B369}" sibTransId="{AE9683A1-5FA3-44AB-8F71-30BB1346CBAC}"/>
    <dgm:cxn modelId="{D096EEFE-1DE1-4C94-AF6B-3C0A2E589290}" type="presOf" srcId="{902A6498-33E2-473F-A926-4ABADDC2121F}" destId="{14C4C8ED-B5F0-4EC1-936C-63FA3856E9A8}" srcOrd="0" destOrd="0" presId="urn:microsoft.com/office/officeart/2005/8/layout/hierarchy2"/>
    <dgm:cxn modelId="{929D5B18-77E9-44FF-9AB2-2EF90ABF028C}" type="presOf" srcId="{3B9DA82B-B6BC-4E82-B3F9-2A1AB6495274}" destId="{22C60026-702E-47F5-9BDB-AD07F37923B6}" srcOrd="1" destOrd="0" presId="urn:microsoft.com/office/officeart/2005/8/layout/hierarchy2"/>
    <dgm:cxn modelId="{9512A176-D652-40D7-A180-E9250845A73B}" type="presOf" srcId="{B30EE208-C403-46B8-8D00-BBFD8ABF53E0}" destId="{192BE7AE-7329-4DC2-A9F3-426E84D386B2}" srcOrd="1" destOrd="0" presId="urn:microsoft.com/office/officeart/2005/8/layout/hierarchy2"/>
    <dgm:cxn modelId="{A6C84CDA-B62B-400D-A4D4-7D7747303E3B}" type="presOf" srcId="{5BDA83CC-81B5-4768-985C-F7DD60E0F6E0}" destId="{AE16562D-12A3-42AF-945D-C85F1808E62C}" srcOrd="0" destOrd="0" presId="urn:microsoft.com/office/officeart/2005/8/layout/hierarchy2"/>
    <dgm:cxn modelId="{393480FE-845F-499C-90A7-2672F275C71C}" type="presOf" srcId="{52FF3F71-38F9-4346-9D42-092A2C5F8991}" destId="{BD1A8F2C-3170-4CA0-B646-1A988912B1AB}" srcOrd="0" destOrd="0" presId="urn:microsoft.com/office/officeart/2005/8/layout/hierarchy2"/>
    <dgm:cxn modelId="{3CB87F97-3A8D-4D84-B2C0-7CE1249A884E}" srcId="{84DCDD3D-9A6B-4224-8247-5206C31817AA}" destId="{D5A9B145-DC55-4B48-B080-49C19B73E126}" srcOrd="1" destOrd="0" parTransId="{282A46B3-1C2B-409B-8D4F-E6A11FC32486}" sibTransId="{2B64C7F3-585C-4C92-92E3-6477DC50ACA4}"/>
    <dgm:cxn modelId="{04010D7A-EFF4-4AAB-B184-B354E4FBF34B}" type="presOf" srcId="{84DCDD3D-9A6B-4224-8247-5206C31817AA}" destId="{1DDB809A-99AB-4233-B31A-2CC0938EB06C}" srcOrd="0" destOrd="0" presId="urn:microsoft.com/office/officeart/2005/8/layout/hierarchy2"/>
    <dgm:cxn modelId="{FC0D5B4C-AAF7-48C2-86CA-56BFDDB23DA6}" type="presOf" srcId="{282A46B3-1C2B-409B-8D4F-E6A11FC32486}" destId="{4580CB31-CC96-4C22-9D6E-448979B14BFE}" srcOrd="0" destOrd="0" presId="urn:microsoft.com/office/officeart/2005/8/layout/hierarchy2"/>
    <dgm:cxn modelId="{366CE62F-8FA1-46D7-8AF7-2761F8EB2F48}" srcId="{4C335E60-E5B6-4B94-9843-B12327E896D7}" destId="{E2800627-FCCC-48B4-8F6F-6E09C49B08A5}" srcOrd="0" destOrd="0" parTransId="{DC4E1B77-4514-4785-881D-EFC1B344E586}" sibTransId="{B93DB0B6-29CA-4289-8B1A-B22E956E5C06}"/>
    <dgm:cxn modelId="{F8ACD0EC-497E-4890-B3E2-6E18344EB30E}" srcId="{D22285D0-2150-4CD8-BA3E-FB2FA1D691BD}" destId="{84DCDD3D-9A6B-4224-8247-5206C31817AA}" srcOrd="3" destOrd="0" parTransId="{52C5F4E7-6484-4B70-930B-DCC0E4CE758A}" sibTransId="{283464C4-9A50-4374-B7CE-34F64B7B0A99}"/>
    <dgm:cxn modelId="{1FFDB2CD-2F16-470F-901A-4993D6CF39F5}" type="presOf" srcId="{3BC1E52F-0211-46D9-90A5-3F39E272F74C}" destId="{FECB9EE6-4C36-4AC5-97ED-6FA137BC1E01}" srcOrd="0" destOrd="0" presId="urn:microsoft.com/office/officeart/2005/8/layout/hierarchy2"/>
    <dgm:cxn modelId="{B8A97B2D-2924-4287-AF0C-3AE5597F3F32}" srcId="{84DCDD3D-9A6B-4224-8247-5206C31817AA}" destId="{FC973621-47A2-4FCB-9689-AA22F21EF955}" srcOrd="0" destOrd="0" parTransId="{3B9DA82B-B6BC-4E82-B3F9-2A1AB6495274}" sibTransId="{8A6037B1-56FF-4885-A61F-6250E29E988B}"/>
    <dgm:cxn modelId="{39988999-0ED0-491D-8735-4CF2EE35C69D}" srcId="{E37BDE97-03BC-460F-A7E6-9FCC6A9595E3}" destId="{1B5FD318-9F9D-4851-A8B3-F807039C04D7}" srcOrd="1" destOrd="0" parTransId="{52FF3F71-38F9-4346-9D42-092A2C5F8991}" sibTransId="{2F668E4E-15AE-45B2-A65E-476219D5A1A4}"/>
    <dgm:cxn modelId="{6450E473-3382-44C1-84E2-558D32ADEBC2}" type="presOf" srcId="{879F22F7-9732-49A3-977F-E9D96005B625}" destId="{C16595BA-35C0-49A6-96B6-74A5A6CB0AC9}" srcOrd="1" destOrd="0" presId="urn:microsoft.com/office/officeart/2005/8/layout/hierarchy2"/>
    <dgm:cxn modelId="{6C1FEC39-9484-4A69-90E3-CF486FB2FD2C}" srcId="{C435968A-B873-4513-87DA-FA38C8ED0E4D}" destId="{3BC1E52F-0211-46D9-90A5-3F39E272F74C}" srcOrd="0" destOrd="0" parTransId="{902A6498-33E2-473F-A926-4ABADDC2121F}" sibTransId="{B3AF7A09-CEC0-40F0-A861-4FF2073E9F59}"/>
    <dgm:cxn modelId="{C62CAB54-D375-45B8-A7C9-1E3EDC66F682}" type="presOf" srcId="{B30EE208-C403-46B8-8D00-BBFD8ABF53E0}" destId="{76954C36-F3D4-4C4D-BB6A-86DBE7D5BD6D}" srcOrd="0" destOrd="0" presId="urn:microsoft.com/office/officeart/2005/8/layout/hierarchy2"/>
    <dgm:cxn modelId="{3D260013-A3F4-4578-B962-D59BA8498A38}" type="presOf" srcId="{E2800627-FCCC-48B4-8F6F-6E09C49B08A5}" destId="{C987323F-85AC-40E5-BBCF-0D178AE77BC3}" srcOrd="0" destOrd="0" presId="urn:microsoft.com/office/officeart/2005/8/layout/hierarchy2"/>
    <dgm:cxn modelId="{1CCDC3DD-F612-4D2A-9879-959184BE7F2A}" type="presOf" srcId="{D5A9B145-DC55-4B48-B080-49C19B73E126}" destId="{DA2C279F-69C8-466C-B831-C410E6EF0B52}" srcOrd="0" destOrd="0" presId="urn:microsoft.com/office/officeart/2005/8/layout/hierarchy2"/>
    <dgm:cxn modelId="{4DFB9117-F345-499C-AC23-43BB11D8E473}" type="presOf" srcId="{D22285D0-2150-4CD8-BA3E-FB2FA1D691BD}" destId="{C61832CB-11A6-4D98-8898-C5BBAF00F848}" srcOrd="0" destOrd="0" presId="urn:microsoft.com/office/officeart/2005/8/layout/hierarchy2"/>
    <dgm:cxn modelId="{E5333930-D3C2-4734-8F7D-54DCBE482EE3}" type="presOf" srcId="{DC4E1B77-4514-4785-881D-EFC1B344E586}" destId="{9460D1B8-D958-4691-BD7B-B865A72600A1}" srcOrd="0" destOrd="0" presId="urn:microsoft.com/office/officeart/2005/8/layout/hierarchy2"/>
    <dgm:cxn modelId="{349EDA73-1BB4-477F-B158-623D1FFE6688}" type="presOf" srcId="{879F22F7-9732-49A3-977F-E9D96005B625}" destId="{BC3EA01B-84D1-4557-87BE-DD6FBE6BD78E}" srcOrd="0" destOrd="0" presId="urn:microsoft.com/office/officeart/2005/8/layout/hierarchy2"/>
    <dgm:cxn modelId="{757311EA-E47F-4F11-888C-D92208E4181E}" srcId="{E37BDE97-03BC-460F-A7E6-9FCC6A9595E3}" destId="{71EAF5BB-E8DB-4D6E-988A-6CCE2D5233FA}" srcOrd="0" destOrd="0" parTransId="{B30EE208-C403-46B8-8D00-BBFD8ABF53E0}" sibTransId="{626C9BDB-0CAA-4323-9D24-7EFEC743FAB0}"/>
    <dgm:cxn modelId="{DDB5F98A-CB25-4129-98DA-947C5C1923DB}" type="presOf" srcId="{FC973621-47A2-4FCB-9689-AA22F21EF955}" destId="{BF8C10EE-0391-4DE6-AB1C-42BA22E0309C}" srcOrd="0" destOrd="0" presId="urn:microsoft.com/office/officeart/2005/8/layout/hierarchy2"/>
    <dgm:cxn modelId="{CDDB2BF4-EF07-421E-86B3-DB509ABEEDB3}" srcId="{D22285D0-2150-4CD8-BA3E-FB2FA1D691BD}" destId="{C435968A-B873-4513-87DA-FA38C8ED0E4D}" srcOrd="0" destOrd="0" parTransId="{77A07B7D-2309-4A67-84AC-F28EBFACE0A1}" sibTransId="{031EE0D1-623D-4BFA-B366-0B10C53C7CC7}"/>
    <dgm:cxn modelId="{07C90451-D573-4F19-81F2-2FF8356D33B3}" type="presOf" srcId="{282A46B3-1C2B-409B-8D4F-E6A11FC32486}" destId="{8B264E3F-D2E6-44A2-9E2A-A4BA3571ECB0}" srcOrd="1" destOrd="0" presId="urn:microsoft.com/office/officeart/2005/8/layout/hierarchy2"/>
    <dgm:cxn modelId="{D6F4A0A3-0DFB-48B3-BE94-EFA5BB28A3ED}" type="presOf" srcId="{D0C24D59-3427-4FB4-BAD1-759456B933AB}" destId="{517E1080-7F0F-4012-AFC5-6E1666009542}" srcOrd="1" destOrd="0" presId="urn:microsoft.com/office/officeart/2005/8/layout/hierarchy2"/>
    <dgm:cxn modelId="{06489428-32FB-454C-996A-7D20C56C9716}" type="presOf" srcId="{D0C24D59-3427-4FB4-BAD1-759456B933AB}" destId="{5C01E293-0D2D-43B2-95F0-94A5EA48E14B}" srcOrd="0" destOrd="0" presId="urn:microsoft.com/office/officeart/2005/8/layout/hierarchy2"/>
    <dgm:cxn modelId="{0B99C337-F51A-4B6F-A239-D59E4B6B1A3E}" type="presOf" srcId="{DC4E1B77-4514-4785-881D-EFC1B344E586}" destId="{EF1637C1-580E-4908-A1C7-117C1E964783}" srcOrd="1" destOrd="0" presId="urn:microsoft.com/office/officeart/2005/8/layout/hierarchy2"/>
    <dgm:cxn modelId="{91FA4FC2-6B44-4B86-9E1C-FE57377F68EC}" type="presOf" srcId="{1B5FD318-9F9D-4851-A8B3-F807039C04D7}" destId="{F0A89374-05F3-454F-9116-5F639686FF7C}" srcOrd="0" destOrd="0" presId="urn:microsoft.com/office/officeart/2005/8/layout/hierarchy2"/>
    <dgm:cxn modelId="{0758E995-CDCB-4CC4-9D08-4FD7A0E0D0DB}" type="presParOf" srcId="{C61832CB-11A6-4D98-8898-C5BBAF00F848}" destId="{BF47E4C8-042F-48B3-B153-992D6932990E}" srcOrd="0" destOrd="0" presId="urn:microsoft.com/office/officeart/2005/8/layout/hierarchy2"/>
    <dgm:cxn modelId="{E8865A90-F678-479A-B25B-338969F419D3}" type="presParOf" srcId="{BF47E4C8-042F-48B3-B153-992D6932990E}" destId="{0BAB2AD1-7A80-48FD-8853-8385738D1559}" srcOrd="0" destOrd="0" presId="urn:microsoft.com/office/officeart/2005/8/layout/hierarchy2"/>
    <dgm:cxn modelId="{2DC25F0A-7710-405A-910F-10027CB9850A}" type="presParOf" srcId="{BF47E4C8-042F-48B3-B153-992D6932990E}" destId="{48E7D09B-6363-4B36-ACC9-0761FA6FFE5A}" srcOrd="1" destOrd="0" presId="urn:microsoft.com/office/officeart/2005/8/layout/hierarchy2"/>
    <dgm:cxn modelId="{D2BC5DE6-9EFC-4293-811B-A62C3110F068}" type="presParOf" srcId="{48E7D09B-6363-4B36-ACC9-0761FA6FFE5A}" destId="{14C4C8ED-B5F0-4EC1-936C-63FA3856E9A8}" srcOrd="0" destOrd="0" presId="urn:microsoft.com/office/officeart/2005/8/layout/hierarchy2"/>
    <dgm:cxn modelId="{09530D32-71D9-4647-9702-4F4D5117765C}" type="presParOf" srcId="{14C4C8ED-B5F0-4EC1-936C-63FA3856E9A8}" destId="{ECA8123C-D033-4742-8B91-AC22FC3B9844}" srcOrd="0" destOrd="0" presId="urn:microsoft.com/office/officeart/2005/8/layout/hierarchy2"/>
    <dgm:cxn modelId="{647066CB-75EA-4AD7-AB5D-3EF31C61A9E4}" type="presParOf" srcId="{48E7D09B-6363-4B36-ACC9-0761FA6FFE5A}" destId="{B08E0829-8A64-47C7-9A97-E99F1CC03DF5}" srcOrd="1" destOrd="0" presId="urn:microsoft.com/office/officeart/2005/8/layout/hierarchy2"/>
    <dgm:cxn modelId="{4F401F94-C212-4EA7-8766-FC460D94E8B3}" type="presParOf" srcId="{B08E0829-8A64-47C7-9A97-E99F1CC03DF5}" destId="{FECB9EE6-4C36-4AC5-97ED-6FA137BC1E01}" srcOrd="0" destOrd="0" presId="urn:microsoft.com/office/officeart/2005/8/layout/hierarchy2"/>
    <dgm:cxn modelId="{CBF96C54-B134-45BB-AC19-AB23C601A573}" type="presParOf" srcId="{B08E0829-8A64-47C7-9A97-E99F1CC03DF5}" destId="{3F8EDA56-27FF-4070-B7F9-0FA9A59A69B9}" srcOrd="1" destOrd="0" presId="urn:microsoft.com/office/officeart/2005/8/layout/hierarchy2"/>
    <dgm:cxn modelId="{5B8AC7C8-9B32-4112-B1B4-FB0C3C67C69B}" type="presParOf" srcId="{C61832CB-11A6-4D98-8898-C5BBAF00F848}" destId="{FC15423C-1BA0-434F-A566-BEEFE16051BB}" srcOrd="1" destOrd="0" presId="urn:microsoft.com/office/officeart/2005/8/layout/hierarchy2"/>
    <dgm:cxn modelId="{7ECEA25E-90A0-49F0-9678-D434D02F63DC}" type="presParOf" srcId="{FC15423C-1BA0-434F-A566-BEEFE16051BB}" destId="{AE16562D-12A3-42AF-945D-C85F1808E62C}" srcOrd="0" destOrd="0" presId="urn:microsoft.com/office/officeart/2005/8/layout/hierarchy2"/>
    <dgm:cxn modelId="{62D3BF84-7D6A-43AD-B32A-50317DD1FED1}" type="presParOf" srcId="{FC15423C-1BA0-434F-A566-BEEFE16051BB}" destId="{87561230-28F2-4DB8-A313-CD91D433BB3A}" srcOrd="1" destOrd="0" presId="urn:microsoft.com/office/officeart/2005/8/layout/hierarchy2"/>
    <dgm:cxn modelId="{DD4D4304-3F71-405B-A7C6-CA34565B216B}" type="presParOf" srcId="{87561230-28F2-4DB8-A313-CD91D433BB3A}" destId="{BC3EA01B-84D1-4557-87BE-DD6FBE6BD78E}" srcOrd="0" destOrd="0" presId="urn:microsoft.com/office/officeart/2005/8/layout/hierarchy2"/>
    <dgm:cxn modelId="{EAA7CE43-4830-4ACF-8090-A9668FF2149D}" type="presParOf" srcId="{BC3EA01B-84D1-4557-87BE-DD6FBE6BD78E}" destId="{C16595BA-35C0-49A6-96B6-74A5A6CB0AC9}" srcOrd="0" destOrd="0" presId="urn:microsoft.com/office/officeart/2005/8/layout/hierarchy2"/>
    <dgm:cxn modelId="{E8E30D56-3F40-402A-B624-D08B512F7961}" type="presParOf" srcId="{87561230-28F2-4DB8-A313-CD91D433BB3A}" destId="{1407EA96-4F29-43BB-86AA-07539A0C137A}" srcOrd="1" destOrd="0" presId="urn:microsoft.com/office/officeart/2005/8/layout/hierarchy2"/>
    <dgm:cxn modelId="{F7FAA003-E921-4A03-BE10-918BDD0936BE}" type="presParOf" srcId="{1407EA96-4F29-43BB-86AA-07539A0C137A}" destId="{653D719E-C3EB-43BF-A394-702A6CE24653}" srcOrd="0" destOrd="0" presId="urn:microsoft.com/office/officeart/2005/8/layout/hierarchy2"/>
    <dgm:cxn modelId="{A53E0DB1-A31E-4854-9335-78737050BF16}" type="presParOf" srcId="{1407EA96-4F29-43BB-86AA-07539A0C137A}" destId="{C49AA81A-E0D4-4471-B627-87E06EB7BCFF}" srcOrd="1" destOrd="0" presId="urn:microsoft.com/office/officeart/2005/8/layout/hierarchy2"/>
    <dgm:cxn modelId="{FDF3A3B2-E096-4506-8531-EF3209DB024D}" type="presParOf" srcId="{87561230-28F2-4DB8-A313-CD91D433BB3A}" destId="{5C01E293-0D2D-43B2-95F0-94A5EA48E14B}" srcOrd="2" destOrd="0" presId="urn:microsoft.com/office/officeart/2005/8/layout/hierarchy2"/>
    <dgm:cxn modelId="{FB78E515-A20F-4A55-89A8-BBE8B88B3847}" type="presParOf" srcId="{5C01E293-0D2D-43B2-95F0-94A5EA48E14B}" destId="{517E1080-7F0F-4012-AFC5-6E1666009542}" srcOrd="0" destOrd="0" presId="urn:microsoft.com/office/officeart/2005/8/layout/hierarchy2"/>
    <dgm:cxn modelId="{EC329792-6635-4D3E-9D1C-52CA325A90FD}" type="presParOf" srcId="{87561230-28F2-4DB8-A313-CD91D433BB3A}" destId="{658C2A99-71A0-42D8-A3D0-FF500574300C}" srcOrd="3" destOrd="0" presId="urn:microsoft.com/office/officeart/2005/8/layout/hierarchy2"/>
    <dgm:cxn modelId="{9D5E1AB8-23A7-48DD-B8AC-A75EACD969E9}" type="presParOf" srcId="{658C2A99-71A0-42D8-A3D0-FF500574300C}" destId="{76A2C54C-9E36-4855-8F8B-32E5E7118F4E}" srcOrd="0" destOrd="0" presId="urn:microsoft.com/office/officeart/2005/8/layout/hierarchy2"/>
    <dgm:cxn modelId="{363B0F69-E9C4-4661-8EA9-A46CA70859D1}" type="presParOf" srcId="{658C2A99-71A0-42D8-A3D0-FF500574300C}" destId="{D562957E-3317-4CF4-98AB-781DC0C3F8C6}" srcOrd="1" destOrd="0" presId="urn:microsoft.com/office/officeart/2005/8/layout/hierarchy2"/>
    <dgm:cxn modelId="{B433EFF2-EB58-4809-A032-A13F05660BC0}" type="presParOf" srcId="{D562957E-3317-4CF4-98AB-781DC0C3F8C6}" destId="{9460D1B8-D958-4691-BD7B-B865A72600A1}" srcOrd="0" destOrd="0" presId="urn:microsoft.com/office/officeart/2005/8/layout/hierarchy2"/>
    <dgm:cxn modelId="{2B79305C-939D-4142-8930-A27CB19EAF1B}" type="presParOf" srcId="{9460D1B8-D958-4691-BD7B-B865A72600A1}" destId="{EF1637C1-580E-4908-A1C7-117C1E964783}" srcOrd="0" destOrd="0" presId="urn:microsoft.com/office/officeart/2005/8/layout/hierarchy2"/>
    <dgm:cxn modelId="{3163DDD9-8532-4427-95B7-050A82FDAC08}" type="presParOf" srcId="{D562957E-3317-4CF4-98AB-781DC0C3F8C6}" destId="{FF7A3B48-A7F1-4CB4-BFB6-F3B4EDAE93A9}" srcOrd="1" destOrd="0" presId="urn:microsoft.com/office/officeart/2005/8/layout/hierarchy2"/>
    <dgm:cxn modelId="{A8AA3390-F5CA-42C6-94E3-D0B7D88F79F2}" type="presParOf" srcId="{FF7A3B48-A7F1-4CB4-BFB6-F3B4EDAE93A9}" destId="{C987323F-85AC-40E5-BBCF-0D178AE77BC3}" srcOrd="0" destOrd="0" presId="urn:microsoft.com/office/officeart/2005/8/layout/hierarchy2"/>
    <dgm:cxn modelId="{B208BF46-8FBA-4BEC-914D-95C234F26DC8}" type="presParOf" srcId="{FF7A3B48-A7F1-4CB4-BFB6-F3B4EDAE93A9}" destId="{2D9AF521-B8A5-4244-BB59-0AB10AEF1AD1}" srcOrd="1" destOrd="0" presId="urn:microsoft.com/office/officeart/2005/8/layout/hierarchy2"/>
    <dgm:cxn modelId="{460BDEC9-C831-4F15-89E0-EB965A82404C}" type="presParOf" srcId="{C61832CB-11A6-4D98-8898-C5BBAF00F848}" destId="{3526360A-58A9-47F2-9A93-7F219F88D485}" srcOrd="2" destOrd="0" presId="urn:microsoft.com/office/officeart/2005/8/layout/hierarchy2"/>
    <dgm:cxn modelId="{079F845B-344E-44FF-A39B-1B5414A0295F}" type="presParOf" srcId="{3526360A-58A9-47F2-9A93-7F219F88D485}" destId="{ABEB8BE6-AB71-437D-877F-D0D71DEED4F5}" srcOrd="0" destOrd="0" presId="urn:microsoft.com/office/officeart/2005/8/layout/hierarchy2"/>
    <dgm:cxn modelId="{F5175296-55A4-4C6F-A3CF-F19DCFF4044C}" type="presParOf" srcId="{3526360A-58A9-47F2-9A93-7F219F88D485}" destId="{83CDABC2-5B4A-4429-80DD-085E0938EAC3}" srcOrd="1" destOrd="0" presId="urn:microsoft.com/office/officeart/2005/8/layout/hierarchy2"/>
    <dgm:cxn modelId="{00982A96-3A01-436A-A9A1-7560AA0BAFC8}" type="presParOf" srcId="{83CDABC2-5B4A-4429-80DD-085E0938EAC3}" destId="{76954C36-F3D4-4C4D-BB6A-86DBE7D5BD6D}" srcOrd="0" destOrd="0" presId="urn:microsoft.com/office/officeart/2005/8/layout/hierarchy2"/>
    <dgm:cxn modelId="{49AEBB0D-8135-4B67-96D0-A06EF3F2E17A}" type="presParOf" srcId="{76954C36-F3D4-4C4D-BB6A-86DBE7D5BD6D}" destId="{192BE7AE-7329-4DC2-A9F3-426E84D386B2}" srcOrd="0" destOrd="0" presId="urn:microsoft.com/office/officeart/2005/8/layout/hierarchy2"/>
    <dgm:cxn modelId="{4EAF84A9-DE98-4CAB-AA55-3683D44FCFBA}" type="presParOf" srcId="{83CDABC2-5B4A-4429-80DD-085E0938EAC3}" destId="{FF4FC4F0-7CDA-4792-BA75-6BB0875073FE}" srcOrd="1" destOrd="0" presId="urn:microsoft.com/office/officeart/2005/8/layout/hierarchy2"/>
    <dgm:cxn modelId="{A99FBC08-7B7C-4C37-BA56-027935ACFDC9}" type="presParOf" srcId="{FF4FC4F0-7CDA-4792-BA75-6BB0875073FE}" destId="{49A0B509-3C1D-45A2-9812-D826D0160352}" srcOrd="0" destOrd="0" presId="urn:microsoft.com/office/officeart/2005/8/layout/hierarchy2"/>
    <dgm:cxn modelId="{9742217A-5337-4A87-B1D1-3F2C448BEC7B}" type="presParOf" srcId="{FF4FC4F0-7CDA-4792-BA75-6BB0875073FE}" destId="{8EC982F3-9966-4302-92E7-4F8225E14853}" srcOrd="1" destOrd="0" presId="urn:microsoft.com/office/officeart/2005/8/layout/hierarchy2"/>
    <dgm:cxn modelId="{7AC9A9D2-E5C7-4065-83D5-4FA014ADB7FF}" type="presParOf" srcId="{83CDABC2-5B4A-4429-80DD-085E0938EAC3}" destId="{BD1A8F2C-3170-4CA0-B646-1A988912B1AB}" srcOrd="2" destOrd="0" presId="urn:microsoft.com/office/officeart/2005/8/layout/hierarchy2"/>
    <dgm:cxn modelId="{65CF12A5-EDAB-4BF7-BD8A-26B2F81A7094}" type="presParOf" srcId="{BD1A8F2C-3170-4CA0-B646-1A988912B1AB}" destId="{92B5CB99-5233-496D-95A9-17F6CCB56B14}" srcOrd="0" destOrd="0" presId="urn:microsoft.com/office/officeart/2005/8/layout/hierarchy2"/>
    <dgm:cxn modelId="{DC7423EB-E122-426A-8076-6A95DAF1BE7B}" type="presParOf" srcId="{83CDABC2-5B4A-4429-80DD-085E0938EAC3}" destId="{85240D77-7002-4151-B159-5455BA64DC20}" srcOrd="3" destOrd="0" presId="urn:microsoft.com/office/officeart/2005/8/layout/hierarchy2"/>
    <dgm:cxn modelId="{314CC0B9-1418-4E65-91F5-B3B49E691930}" type="presParOf" srcId="{85240D77-7002-4151-B159-5455BA64DC20}" destId="{F0A89374-05F3-454F-9116-5F639686FF7C}" srcOrd="0" destOrd="0" presId="urn:microsoft.com/office/officeart/2005/8/layout/hierarchy2"/>
    <dgm:cxn modelId="{7B5AF8EA-84A6-4844-AF9B-9013C325ED4B}" type="presParOf" srcId="{85240D77-7002-4151-B159-5455BA64DC20}" destId="{1E540D5B-7AB0-44B7-A532-13B91C259E1E}" srcOrd="1" destOrd="0" presId="urn:microsoft.com/office/officeart/2005/8/layout/hierarchy2"/>
    <dgm:cxn modelId="{57A9AC8C-6B9A-4D60-9730-31F731873DDE}" type="presParOf" srcId="{C61832CB-11A6-4D98-8898-C5BBAF00F848}" destId="{DBD0F3BB-4DCD-4B9A-A3A0-AC3F7191000C}" srcOrd="3" destOrd="0" presId="urn:microsoft.com/office/officeart/2005/8/layout/hierarchy2"/>
    <dgm:cxn modelId="{F107CBCB-70E3-4A54-B376-3793629A555D}" type="presParOf" srcId="{DBD0F3BB-4DCD-4B9A-A3A0-AC3F7191000C}" destId="{1DDB809A-99AB-4233-B31A-2CC0938EB06C}" srcOrd="0" destOrd="0" presId="urn:microsoft.com/office/officeart/2005/8/layout/hierarchy2"/>
    <dgm:cxn modelId="{410DC615-A91E-4BC2-BEF6-B9C89D263C80}" type="presParOf" srcId="{DBD0F3BB-4DCD-4B9A-A3A0-AC3F7191000C}" destId="{7C1C7E46-0CF9-4CD2-ACE2-85172D52346C}" srcOrd="1" destOrd="0" presId="urn:microsoft.com/office/officeart/2005/8/layout/hierarchy2"/>
    <dgm:cxn modelId="{E595C71A-62B4-4F0D-9F05-60F271E8FE8F}" type="presParOf" srcId="{7C1C7E46-0CF9-4CD2-ACE2-85172D52346C}" destId="{45AF85FC-D072-4C9C-B03B-A94E494C6EC9}" srcOrd="0" destOrd="0" presId="urn:microsoft.com/office/officeart/2005/8/layout/hierarchy2"/>
    <dgm:cxn modelId="{BD46714E-173D-40F3-B493-4F98E6391AC9}" type="presParOf" srcId="{45AF85FC-D072-4C9C-B03B-A94E494C6EC9}" destId="{22C60026-702E-47F5-9BDB-AD07F37923B6}" srcOrd="0" destOrd="0" presId="urn:microsoft.com/office/officeart/2005/8/layout/hierarchy2"/>
    <dgm:cxn modelId="{8A1CAD8E-1FC3-49A6-ADEC-9A76797CCA99}" type="presParOf" srcId="{7C1C7E46-0CF9-4CD2-ACE2-85172D52346C}" destId="{4E578609-CBDC-4907-A476-7103F5301BAE}" srcOrd="1" destOrd="0" presId="urn:microsoft.com/office/officeart/2005/8/layout/hierarchy2"/>
    <dgm:cxn modelId="{76A40AA6-375A-429F-ABB8-CF40932E99F5}" type="presParOf" srcId="{4E578609-CBDC-4907-A476-7103F5301BAE}" destId="{BF8C10EE-0391-4DE6-AB1C-42BA22E0309C}" srcOrd="0" destOrd="0" presId="urn:microsoft.com/office/officeart/2005/8/layout/hierarchy2"/>
    <dgm:cxn modelId="{F4A93ED2-6F37-4C56-8B2C-6BBE08C3C121}" type="presParOf" srcId="{4E578609-CBDC-4907-A476-7103F5301BAE}" destId="{C8458476-49CF-4BE7-8CAF-56B31F52C91E}" srcOrd="1" destOrd="0" presId="urn:microsoft.com/office/officeart/2005/8/layout/hierarchy2"/>
    <dgm:cxn modelId="{EFB8F063-5A2A-4A6B-BA85-A694100F9314}" type="presParOf" srcId="{7C1C7E46-0CF9-4CD2-ACE2-85172D52346C}" destId="{4580CB31-CC96-4C22-9D6E-448979B14BFE}" srcOrd="2" destOrd="0" presId="urn:microsoft.com/office/officeart/2005/8/layout/hierarchy2"/>
    <dgm:cxn modelId="{E049EE05-9061-45DF-8CCF-1B2B83779AEF}" type="presParOf" srcId="{4580CB31-CC96-4C22-9D6E-448979B14BFE}" destId="{8B264E3F-D2E6-44A2-9E2A-A4BA3571ECB0}" srcOrd="0" destOrd="0" presId="urn:microsoft.com/office/officeart/2005/8/layout/hierarchy2"/>
    <dgm:cxn modelId="{4D4E45E5-FE52-408D-9863-14104CEA2AFA}" type="presParOf" srcId="{7C1C7E46-0CF9-4CD2-ACE2-85172D52346C}" destId="{4C2BF916-D89B-4BAD-ACB1-F536AEA9965B}" srcOrd="3" destOrd="0" presId="urn:microsoft.com/office/officeart/2005/8/layout/hierarchy2"/>
    <dgm:cxn modelId="{9FC0F972-52D8-4543-B5EE-2C6AABF49BBD}" type="presParOf" srcId="{4C2BF916-D89B-4BAD-ACB1-F536AEA9965B}" destId="{DA2C279F-69C8-466C-B831-C410E6EF0B52}" srcOrd="0" destOrd="0" presId="urn:microsoft.com/office/officeart/2005/8/layout/hierarchy2"/>
    <dgm:cxn modelId="{F68800E6-2EE8-4860-A603-64B5D6A1D3AA}" type="presParOf" srcId="{4C2BF916-D89B-4BAD-ACB1-F536AEA9965B}" destId="{84426462-39CD-4D47-A032-6CE0FA9033C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1597B9-D196-482F-9CCD-2B5154FCA895}" type="doc">
      <dgm:prSet loTypeId="urn:microsoft.com/office/officeart/2005/8/layout/hierarchy2" loCatId="hierarchy" qsTypeId="urn:microsoft.com/office/officeart/2005/8/quickstyle/simple3" qsCatId="simple" csTypeId="urn:microsoft.com/office/officeart/2005/8/colors/accent3_3" csCatId="accent3" phldr="1"/>
      <dgm:spPr/>
      <dgm:t>
        <a:bodyPr/>
        <a:lstStyle/>
        <a:p>
          <a:pPr rtl="1"/>
          <a:endParaRPr lang="fa-IR"/>
        </a:p>
      </dgm:t>
    </dgm:pt>
    <dgm:pt modelId="{7CD2FD66-D24F-418C-990D-013580498D4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عمل اختیاری دو صورت دارد</a:t>
          </a:r>
          <a:endParaRPr lang="fa-IR" sz="1600" dirty="0">
            <a:cs typeface="B Koodak" pitchFamily="2" charset="-78"/>
          </a:endParaRPr>
        </a:p>
      </dgm:t>
    </dgm:pt>
    <dgm:pt modelId="{E232C8C4-2B94-4D16-8BF8-962819D4F3FC}" type="parTrans" cxnId="{129FBD01-3A69-46A1-B4F7-8C5D3108081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142F567-51D8-4265-A0A7-B3C3895AFB7F}" type="sibTrans" cxnId="{129FBD01-3A69-46A1-B4F7-8C5D3108081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5E55148-3346-4F47-B8B0-1CB1813E1E6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همسوی با ایمان</a:t>
          </a:r>
          <a:endParaRPr lang="fa-IR" sz="1600" dirty="0">
            <a:cs typeface="B Koodak" pitchFamily="2" charset="-78"/>
          </a:endParaRPr>
        </a:p>
      </dgm:t>
    </dgm:pt>
    <dgm:pt modelId="{AF446EFF-C38B-44DB-A166-BFA5C0599C75}" type="parTrans" cxnId="{13CCC5CA-0395-4F63-B46A-6916672BDDA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B34BC54-AEA5-4841-9381-9793AB7485F3}" type="sibTrans" cxnId="{13CCC5CA-0395-4F63-B46A-6916672BDDA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96E6D57-14E7-4F46-9B24-5CBE22C7706A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موجب تقویت ایمان می شود</a:t>
          </a:r>
          <a:endParaRPr lang="fa-IR" sz="1600">
            <a:cs typeface="B Koodak" pitchFamily="2" charset="-78"/>
          </a:endParaRPr>
        </a:p>
      </dgm:t>
    </dgm:pt>
    <dgm:pt modelId="{42194DF5-3E1F-43AD-B184-2FB6C7A70B86}" type="parTrans" cxnId="{75C44B2A-8E17-44C8-9121-C391C650B9B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4E0D009-AAA7-4613-8A7D-7A74BF094321}" type="sibTrans" cxnId="{75C44B2A-8E17-44C8-9121-C391C650B9B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F837516-C56D-4571-99E9-A5A26165FB68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ً إِلَيْهِ يَصْعَدُ الْكَلِمُ الطَّيِّبُ وَ الْعَمَلُ الصَّالِحُ يَرْفَعُهُ (فاطر / 10)</a:t>
          </a:r>
          <a:endParaRPr lang="fa-IR" sz="1600">
            <a:cs typeface="B Koodak" pitchFamily="2" charset="-78"/>
          </a:endParaRPr>
        </a:p>
      </dgm:t>
    </dgm:pt>
    <dgm:pt modelId="{4A788263-1728-42AB-AAE4-91368515D0F4}" type="parTrans" cxnId="{F446EF50-8F06-4C28-8A39-CF46D443B0C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553363D-1154-4F5D-8FE4-D8F4AE5ED10F}" type="sibTrans" cxnId="{F446EF50-8F06-4C28-8A39-CF46D443B0C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1F098AF-A547-42F4-A8DE-C5430D9762F5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إِنَّمَا الْمُؤْمِنُونَ الَّذِينَ إِذَا ذُكِرَ اللَّهُ وَجِلَتْ قُلُوبهُُمْ وَ إِذَا تُلِيَتْ عَلَيهِْمْ ءَايَاتُهُ زَادَتهُْمْ إِيمَانًا وَ عَلىَ‏ رَبِّهِمْ يَتَوَكلَُّونَ (انفال / 2)</a:t>
          </a:r>
          <a:endParaRPr lang="fa-IR" sz="1600">
            <a:cs typeface="B Koodak" pitchFamily="2" charset="-78"/>
          </a:endParaRPr>
        </a:p>
      </dgm:t>
    </dgm:pt>
    <dgm:pt modelId="{C17F9E94-5569-4703-B142-A09AB871D5FF}" type="parTrans" cxnId="{440F9A84-D421-4D4A-A6BF-207778E866E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443DF43-4DDA-4725-BCFC-7D06867C9619}" type="sibTrans" cxnId="{440F9A84-D421-4D4A-A6BF-207778E866E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1E1AE24-DEF8-43FE-A692-60054D5BE28C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مخالف با ایمان</a:t>
          </a:r>
          <a:endParaRPr lang="fa-IR" sz="1600">
            <a:cs typeface="B Koodak" pitchFamily="2" charset="-78"/>
          </a:endParaRPr>
        </a:p>
      </dgm:t>
    </dgm:pt>
    <dgm:pt modelId="{ED1B1CF4-3F21-4A26-8E86-75CB20C3892B}" type="parTrans" cxnId="{E624B635-76B1-48CA-AF19-19939044954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E32DDF1-E601-4B0A-8535-913A0F33F309}" type="sibTrans" cxnId="{E624B635-76B1-48CA-AF19-19939044954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697BFB7-4C91-4346-AAE3-06AD6FB63F7F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موجب ضعف ایمان می شود </a:t>
          </a:r>
          <a:endParaRPr lang="fa-IR" sz="1600">
            <a:cs typeface="B Koodak" pitchFamily="2" charset="-78"/>
          </a:endParaRPr>
        </a:p>
      </dgm:t>
    </dgm:pt>
    <dgm:pt modelId="{BADADC9A-EFF7-472A-A45D-9F988F02AB9C}" type="parTrans" cxnId="{2F2FFBEE-0985-4693-9728-C57E0F8AE1C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FC33858-7736-4EC6-AD3A-1E3C184CC6CE}" type="sibTrans" cxnId="{2F2FFBEE-0985-4693-9728-C57E0F8AE1C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17A2452-068F-4189-ABFB-864EF7D0816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فَأَعْقَبَهُمْ نِفاقاً في‏ قُلُوبِهِمْ إِلى‏ يَوْمِ يَلْقَوْنَهُ بِما أَخْلَفُوا                              اللَّهَ ما وَعَدُوهُ وَ بِما كانُوا يَكْذِبُونَ (توبه / 77)</a:t>
          </a:r>
          <a:endParaRPr lang="fa-IR" sz="1600" dirty="0">
            <a:cs typeface="B Koodak" pitchFamily="2" charset="-78"/>
          </a:endParaRPr>
        </a:p>
      </dgm:t>
    </dgm:pt>
    <dgm:pt modelId="{EE935848-D8E5-4291-9F04-4B3901D4E138}" type="parTrans" cxnId="{AEED2029-CBE8-446D-A70C-6FFACA3A073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3DB34B6-353E-45E5-B675-BBFDC959B492}" type="sibTrans" cxnId="{AEED2029-CBE8-446D-A70C-6FFACA3A073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EAE5F76-5C29-41DE-86D2-54F12FDBC71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ثُمَّ كانَ عاقِبَةَ الَّذينَ أَساؤُا السُّواى‏ أَنْ كَذَّبُوا                                  بِآياتِ اللَّهِ وَ كانُوا بِها يَسْتَهْزِؤُنَ (روم / 10)</a:t>
          </a:r>
          <a:endParaRPr lang="fa-IR" sz="1600" dirty="0">
            <a:cs typeface="B Koodak" pitchFamily="2" charset="-78"/>
          </a:endParaRPr>
        </a:p>
      </dgm:t>
    </dgm:pt>
    <dgm:pt modelId="{EBC8C14D-E4AF-411D-8CD3-96C99B8A90D7}" type="parTrans" cxnId="{19EE3598-E9E3-4CF0-93EF-8ABA31EF5B1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BF7B153-5A93-4340-B76A-C2C8F72774EF}" type="sibTrans" cxnId="{19EE3598-E9E3-4CF0-93EF-8ABA31EF5B1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2908885-FEBC-4058-AB9B-5F9D4365530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نتیجه</a:t>
          </a:r>
          <a:endParaRPr lang="fa-IR" sz="1600" dirty="0">
            <a:cs typeface="B Koodak" pitchFamily="2" charset="-78"/>
          </a:endParaRPr>
        </a:p>
      </dgm:t>
    </dgm:pt>
    <dgm:pt modelId="{A186FEBB-D2B4-488A-8D86-904303FDC4FC}" type="parTrans" cxnId="{0F4CE106-D574-4E1F-83CC-239B4A3FE63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5932FC3-D884-43BA-B7F6-972A953C0E32}" type="sibTrans" cxnId="{0F4CE106-D574-4E1F-83CC-239B4A3FE63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19F2132-F06E-49CA-8490-E40264B65586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اعمال صالحه از ایمان نشأت گرفته و خود ایمان را تقویت می نمایند</a:t>
          </a:r>
          <a:endParaRPr lang="fa-IR" sz="1600">
            <a:cs typeface="B Koodak" pitchFamily="2" charset="-78"/>
          </a:endParaRPr>
        </a:p>
      </dgm:t>
    </dgm:pt>
    <dgm:pt modelId="{BB40B6CF-E5D2-4C83-8D3E-7CD21C8098F2}" type="parTrans" cxnId="{01C77903-676D-479D-B78E-2E7C85EC26A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8C7B02A-75FF-4380-A96E-0BBBE91FA74B}" type="sibTrans" cxnId="{01C77903-676D-479D-B78E-2E7C85EC26A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0550036-BD65-4173-9352-7B939CCC97A3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اعمال غیر صالح از هواهای نفسانی نشأت گرفته و ایمان را تضعیف کرده و تا مرز کفر می رسانند</a:t>
          </a:r>
          <a:endParaRPr lang="fa-IR" sz="1600">
            <a:cs typeface="B Koodak" pitchFamily="2" charset="-78"/>
          </a:endParaRPr>
        </a:p>
      </dgm:t>
    </dgm:pt>
    <dgm:pt modelId="{6AF633E4-8299-44EA-9EDF-2667C5CA3B17}" type="parTrans" cxnId="{4AD9B7B5-343C-4A8C-9981-74B95BD0740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CC77537-11DA-4D2D-988A-3DE08C02D973}" type="sibTrans" cxnId="{4AD9B7B5-343C-4A8C-9981-74B95BD0740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47B1E4D-D926-46E9-8325-658707057284}" type="pres">
      <dgm:prSet presAssocID="{991597B9-D196-482F-9CCD-2B5154FCA895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B7597CE-FA71-440D-88FB-FA3EBE8C32B8}" type="pres">
      <dgm:prSet presAssocID="{7CD2FD66-D24F-418C-990D-013580498D48}" presName="root1" presStyleCnt="0"/>
      <dgm:spPr/>
    </dgm:pt>
    <dgm:pt modelId="{B1168A1B-CD5F-472E-BCF0-62F0C8D374EE}" type="pres">
      <dgm:prSet presAssocID="{7CD2FD66-D24F-418C-990D-013580498D48}" presName="LevelOneTextNode" presStyleLbl="node0" presStyleIdx="0" presStyleCnt="2" custScaleX="8878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843EDE6-9B48-4655-BA7B-4E47EE028AA7}" type="pres">
      <dgm:prSet presAssocID="{7CD2FD66-D24F-418C-990D-013580498D48}" presName="level2hierChild" presStyleCnt="0"/>
      <dgm:spPr/>
    </dgm:pt>
    <dgm:pt modelId="{443A0178-3D08-4AC8-8961-2D9545E8747B}" type="pres">
      <dgm:prSet presAssocID="{AF446EFF-C38B-44DB-A166-BFA5C0599C75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B42B5833-2A9D-4E69-A934-6C0E8E437253}" type="pres">
      <dgm:prSet presAssocID="{AF446EFF-C38B-44DB-A166-BFA5C0599C75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28A0A0AB-12C4-48F5-BC3C-36977F6EF9B1}" type="pres">
      <dgm:prSet presAssocID="{C5E55148-3346-4F47-B8B0-1CB1813E1E6A}" presName="root2" presStyleCnt="0"/>
      <dgm:spPr/>
    </dgm:pt>
    <dgm:pt modelId="{2FD37575-A2AA-4690-8A90-318E8F5EFE61}" type="pres">
      <dgm:prSet presAssocID="{C5E55148-3346-4F47-B8B0-1CB1813E1E6A}" presName="LevelTwoTextNode" presStyleLbl="node2" presStyleIdx="0" presStyleCnt="4" custScaleX="4867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BE9819A-6B57-4AA7-B7F7-67B2DA9B0398}" type="pres">
      <dgm:prSet presAssocID="{C5E55148-3346-4F47-B8B0-1CB1813E1E6A}" presName="level3hierChild" presStyleCnt="0"/>
      <dgm:spPr/>
    </dgm:pt>
    <dgm:pt modelId="{00035B77-24B7-4058-BBF6-109980CF154D}" type="pres">
      <dgm:prSet presAssocID="{42194DF5-3E1F-43AD-B184-2FB6C7A70B86}" presName="conn2-1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43394048-61D9-4579-B86B-DDB5B0F62063}" type="pres">
      <dgm:prSet presAssocID="{42194DF5-3E1F-43AD-B184-2FB6C7A70B86}" presName="connTx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F91AA99B-FC65-43F4-AD10-FC8AFC3DB6F0}" type="pres">
      <dgm:prSet presAssocID="{196E6D57-14E7-4F46-9B24-5CBE22C7706A}" presName="root2" presStyleCnt="0"/>
      <dgm:spPr/>
    </dgm:pt>
    <dgm:pt modelId="{02A9F400-3671-40B3-9D76-B662C8AEE93E}" type="pres">
      <dgm:prSet presAssocID="{196E6D57-14E7-4F46-9B24-5CBE22C7706A}" presName="LevelTwoTextNode" presStyleLbl="node3" presStyleIdx="0" presStyleCnt="2" custScaleX="6560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89CF7B2-9AF5-404A-9287-7B40E4A9A954}" type="pres">
      <dgm:prSet presAssocID="{196E6D57-14E7-4F46-9B24-5CBE22C7706A}" presName="level3hierChild" presStyleCnt="0"/>
      <dgm:spPr/>
    </dgm:pt>
    <dgm:pt modelId="{3737F995-3715-47A4-8A2C-559B5EA1FF56}" type="pres">
      <dgm:prSet presAssocID="{4A788263-1728-42AB-AAE4-91368515D0F4}" presName="conn2-1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BBD3895C-9DF8-4F77-963D-40903B13224D}" type="pres">
      <dgm:prSet presAssocID="{4A788263-1728-42AB-AAE4-91368515D0F4}" presName="connTx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3273AE2B-D71A-4F12-AA09-169BCBCC281C}" type="pres">
      <dgm:prSet presAssocID="{EF837516-C56D-4571-99E9-A5A26165FB68}" presName="root2" presStyleCnt="0"/>
      <dgm:spPr/>
    </dgm:pt>
    <dgm:pt modelId="{CFFD64FD-92DA-4B8D-89C9-639D7D2599AF}" type="pres">
      <dgm:prSet presAssocID="{EF837516-C56D-4571-99E9-A5A26165FB68}" presName="LevelTwoTextNode" presStyleLbl="node4" presStyleIdx="0" presStyleCnt="4" custScaleX="2614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32F8CC8-2739-4C7B-A950-3D62EE8DD8F5}" type="pres">
      <dgm:prSet presAssocID="{EF837516-C56D-4571-99E9-A5A26165FB68}" presName="level3hierChild" presStyleCnt="0"/>
      <dgm:spPr/>
    </dgm:pt>
    <dgm:pt modelId="{86A66D19-D457-487F-9CC1-CC6314CF97CC}" type="pres">
      <dgm:prSet presAssocID="{C17F9E94-5569-4703-B142-A09AB871D5FF}" presName="conn2-1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6872E667-2168-4E18-AF7A-2D3A573CA137}" type="pres">
      <dgm:prSet presAssocID="{C17F9E94-5569-4703-B142-A09AB871D5FF}" presName="connTx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A925A19D-5C20-4B7D-958B-7B432BEBD50B}" type="pres">
      <dgm:prSet presAssocID="{A1F098AF-A547-42F4-A8DE-C5430D9762F5}" presName="root2" presStyleCnt="0"/>
      <dgm:spPr/>
    </dgm:pt>
    <dgm:pt modelId="{5E143DE4-4CA2-4AAD-BFF4-CF0C3ACA9466}" type="pres">
      <dgm:prSet presAssocID="{A1F098AF-A547-42F4-A8DE-C5430D9762F5}" presName="LevelTwoTextNode" presStyleLbl="node4" presStyleIdx="1" presStyleCnt="4" custScaleX="2614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DD695EC-8800-4E12-8C82-BE2129E4B1DB}" type="pres">
      <dgm:prSet presAssocID="{A1F098AF-A547-42F4-A8DE-C5430D9762F5}" presName="level3hierChild" presStyleCnt="0"/>
      <dgm:spPr/>
    </dgm:pt>
    <dgm:pt modelId="{65560804-1A47-4803-8D52-EDAF07883926}" type="pres">
      <dgm:prSet presAssocID="{ED1B1CF4-3F21-4A26-8E86-75CB20C3892B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332E4F76-ED0F-4019-9147-9970413D1110}" type="pres">
      <dgm:prSet presAssocID="{ED1B1CF4-3F21-4A26-8E86-75CB20C3892B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DA663ADF-5091-4DD8-9699-9FF6E8061B71}" type="pres">
      <dgm:prSet presAssocID="{A1E1AE24-DEF8-43FE-A692-60054D5BE28C}" presName="root2" presStyleCnt="0"/>
      <dgm:spPr/>
    </dgm:pt>
    <dgm:pt modelId="{098895D1-32D9-44E1-89C5-22F7442C586E}" type="pres">
      <dgm:prSet presAssocID="{A1E1AE24-DEF8-43FE-A692-60054D5BE28C}" presName="LevelTwoTextNode" presStyleLbl="node2" presStyleIdx="1" presStyleCnt="4" custScaleX="4867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96BCF47-F784-4187-A6E6-06E60CFA6CB8}" type="pres">
      <dgm:prSet presAssocID="{A1E1AE24-DEF8-43FE-A692-60054D5BE28C}" presName="level3hierChild" presStyleCnt="0"/>
      <dgm:spPr/>
    </dgm:pt>
    <dgm:pt modelId="{78EB44CB-DBAE-473C-AE85-082239A99E70}" type="pres">
      <dgm:prSet presAssocID="{BADADC9A-EFF7-472A-A45D-9F988F02AB9C}" presName="conn2-1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EE073E85-C850-43DA-9DB9-A1E12EC19D4B}" type="pres">
      <dgm:prSet presAssocID="{BADADC9A-EFF7-472A-A45D-9F988F02AB9C}" presName="connTx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5C2A91D8-5090-45E1-A4DE-049F759EE86B}" type="pres">
      <dgm:prSet presAssocID="{6697BFB7-4C91-4346-AAE3-06AD6FB63F7F}" presName="root2" presStyleCnt="0"/>
      <dgm:spPr/>
    </dgm:pt>
    <dgm:pt modelId="{B604F3B5-3159-4F16-9811-6507F48CBF1D}" type="pres">
      <dgm:prSet presAssocID="{6697BFB7-4C91-4346-AAE3-06AD6FB63F7F}" presName="LevelTwoTextNode" presStyleLbl="node3" presStyleIdx="1" presStyleCnt="2" custScaleX="6560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A8E9065-8C49-4E14-8D0C-553163789DEE}" type="pres">
      <dgm:prSet presAssocID="{6697BFB7-4C91-4346-AAE3-06AD6FB63F7F}" presName="level3hierChild" presStyleCnt="0"/>
      <dgm:spPr/>
    </dgm:pt>
    <dgm:pt modelId="{2408EC87-BACC-4085-937C-AF837B3671AD}" type="pres">
      <dgm:prSet presAssocID="{EE935848-D8E5-4291-9F04-4B3901D4E138}" presName="conn2-1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AC8A45E9-617B-471A-81D5-822762FEDDD2}" type="pres">
      <dgm:prSet presAssocID="{EE935848-D8E5-4291-9F04-4B3901D4E138}" presName="connTx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924B1EAA-3381-416F-9CDC-DF8C41C8CEB2}" type="pres">
      <dgm:prSet presAssocID="{117A2452-068F-4189-ABFB-864EF7D08161}" presName="root2" presStyleCnt="0"/>
      <dgm:spPr/>
    </dgm:pt>
    <dgm:pt modelId="{50655782-B450-4BED-B7E1-59269D0E2D68}" type="pres">
      <dgm:prSet presAssocID="{117A2452-068F-4189-ABFB-864EF7D08161}" presName="LevelTwoTextNode" presStyleLbl="node4" presStyleIdx="2" presStyleCnt="4" custScaleX="2614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412935F-93F4-4415-804B-5174C8786140}" type="pres">
      <dgm:prSet presAssocID="{117A2452-068F-4189-ABFB-864EF7D08161}" presName="level3hierChild" presStyleCnt="0"/>
      <dgm:spPr/>
    </dgm:pt>
    <dgm:pt modelId="{48DC8CAE-3CC0-463E-B120-6C32EEAD54A6}" type="pres">
      <dgm:prSet presAssocID="{EBC8C14D-E4AF-411D-8CD3-96C99B8A90D7}" presName="conn2-1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9677EA4D-AE21-4B6F-915C-86E7CB1057F5}" type="pres">
      <dgm:prSet presAssocID="{EBC8C14D-E4AF-411D-8CD3-96C99B8A90D7}" presName="connTx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DABF2DC6-E3A5-4BC9-9FB7-97D9B345BB6B}" type="pres">
      <dgm:prSet presAssocID="{7EAE5F76-5C29-41DE-86D2-54F12FDBC713}" presName="root2" presStyleCnt="0"/>
      <dgm:spPr/>
    </dgm:pt>
    <dgm:pt modelId="{39A0E0DC-9DF2-4C2C-B228-8C63ED3D9ECF}" type="pres">
      <dgm:prSet presAssocID="{7EAE5F76-5C29-41DE-86D2-54F12FDBC713}" presName="LevelTwoTextNode" presStyleLbl="node4" presStyleIdx="3" presStyleCnt="4" custScaleX="2614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481364E-EEEE-43B7-A76D-D5FF200A1F93}" type="pres">
      <dgm:prSet presAssocID="{7EAE5F76-5C29-41DE-86D2-54F12FDBC713}" presName="level3hierChild" presStyleCnt="0"/>
      <dgm:spPr/>
    </dgm:pt>
    <dgm:pt modelId="{913039CE-7487-402B-9435-67947ED60228}" type="pres">
      <dgm:prSet presAssocID="{32908885-FEBC-4058-AB9B-5F9D4365530B}" presName="root1" presStyleCnt="0"/>
      <dgm:spPr/>
    </dgm:pt>
    <dgm:pt modelId="{B72D18A7-4AAA-4D24-88B2-B374EF2B3AC6}" type="pres">
      <dgm:prSet presAssocID="{32908885-FEBC-4058-AB9B-5F9D4365530B}" presName="LevelOneTextNode" presStyleLbl="node0" presStyleIdx="1" presStyleCnt="2" custScaleX="42844" custScaleY="8526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9686D91-6D25-4C1D-847B-49DAAE7FA9CA}" type="pres">
      <dgm:prSet presAssocID="{32908885-FEBC-4058-AB9B-5F9D4365530B}" presName="level2hierChild" presStyleCnt="0"/>
      <dgm:spPr/>
    </dgm:pt>
    <dgm:pt modelId="{9C180D14-D831-4ABD-A86F-66F4407F0C36}" type="pres">
      <dgm:prSet presAssocID="{BB40B6CF-E5D2-4C83-8D3E-7CD21C8098F2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B1C10978-6D2B-4E41-B9C2-00C61DF231EE}" type="pres">
      <dgm:prSet presAssocID="{BB40B6CF-E5D2-4C83-8D3E-7CD21C8098F2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401427A4-9E6E-4F19-A4B9-0CFB73A4B907}" type="pres">
      <dgm:prSet presAssocID="{819F2132-F06E-49CA-8490-E40264B65586}" presName="root2" presStyleCnt="0"/>
      <dgm:spPr/>
    </dgm:pt>
    <dgm:pt modelId="{9E582A30-29C6-4E6F-A467-00F87C690488}" type="pres">
      <dgm:prSet presAssocID="{819F2132-F06E-49CA-8490-E40264B65586}" presName="LevelTwoTextNode" presStyleLbl="node2" presStyleIdx="2" presStyleCnt="4" custScaleX="423789" custScaleY="6687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6930437-748E-4236-8740-25AA23677629}" type="pres">
      <dgm:prSet presAssocID="{819F2132-F06E-49CA-8490-E40264B65586}" presName="level3hierChild" presStyleCnt="0"/>
      <dgm:spPr/>
    </dgm:pt>
    <dgm:pt modelId="{79ACEBA1-B1E4-4FA0-9560-EDB5D53CF73C}" type="pres">
      <dgm:prSet presAssocID="{6AF633E4-8299-44EA-9EDF-2667C5CA3B17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7F849C94-71D1-4CD6-AA6B-0114798BDA69}" type="pres">
      <dgm:prSet presAssocID="{6AF633E4-8299-44EA-9EDF-2667C5CA3B17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3283B86E-8CD9-49BA-9334-F5C670F41C89}" type="pres">
      <dgm:prSet presAssocID="{90550036-BD65-4173-9352-7B939CCC97A3}" presName="root2" presStyleCnt="0"/>
      <dgm:spPr/>
    </dgm:pt>
    <dgm:pt modelId="{59FE46A3-87D7-4679-AA19-52565EF2EBD9}" type="pres">
      <dgm:prSet presAssocID="{90550036-BD65-4173-9352-7B939CCC97A3}" presName="LevelTwoTextNode" presStyleLbl="node2" presStyleIdx="3" presStyleCnt="4" custScaleX="423789" custScaleY="6687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C8FC227-FABC-4ED1-B19C-4AB1A9145E2C}" type="pres">
      <dgm:prSet presAssocID="{90550036-BD65-4173-9352-7B939CCC97A3}" presName="level3hierChild" presStyleCnt="0"/>
      <dgm:spPr/>
    </dgm:pt>
  </dgm:ptLst>
  <dgm:cxnLst>
    <dgm:cxn modelId="{E624B635-76B1-48CA-AF19-19939044954C}" srcId="{7CD2FD66-D24F-418C-990D-013580498D48}" destId="{A1E1AE24-DEF8-43FE-A692-60054D5BE28C}" srcOrd="1" destOrd="0" parTransId="{ED1B1CF4-3F21-4A26-8E86-75CB20C3892B}" sibTransId="{1E32DDF1-E601-4B0A-8535-913A0F33F309}"/>
    <dgm:cxn modelId="{AF73BBBC-B585-44BF-A04A-C5671F01E409}" type="presOf" srcId="{4A788263-1728-42AB-AAE4-91368515D0F4}" destId="{3737F995-3715-47A4-8A2C-559B5EA1FF56}" srcOrd="0" destOrd="0" presId="urn:microsoft.com/office/officeart/2005/8/layout/hierarchy2"/>
    <dgm:cxn modelId="{393FA945-BFE9-4C6C-B350-D8BCCFD3B663}" type="presOf" srcId="{991597B9-D196-482F-9CCD-2B5154FCA895}" destId="{147B1E4D-D926-46E9-8325-658707057284}" srcOrd="0" destOrd="0" presId="urn:microsoft.com/office/officeart/2005/8/layout/hierarchy2"/>
    <dgm:cxn modelId="{D50AA3AE-31EA-468B-B4D4-025BC6437509}" type="presOf" srcId="{BB40B6CF-E5D2-4C83-8D3E-7CD21C8098F2}" destId="{9C180D14-D831-4ABD-A86F-66F4407F0C36}" srcOrd="0" destOrd="0" presId="urn:microsoft.com/office/officeart/2005/8/layout/hierarchy2"/>
    <dgm:cxn modelId="{F0723BC2-1A71-42DA-8B1A-F64B4141A398}" type="presOf" srcId="{EBC8C14D-E4AF-411D-8CD3-96C99B8A90D7}" destId="{9677EA4D-AE21-4B6F-915C-86E7CB1057F5}" srcOrd="1" destOrd="0" presId="urn:microsoft.com/office/officeart/2005/8/layout/hierarchy2"/>
    <dgm:cxn modelId="{848FBF8D-50DF-4454-B400-884760E07C0F}" type="presOf" srcId="{7EAE5F76-5C29-41DE-86D2-54F12FDBC713}" destId="{39A0E0DC-9DF2-4C2C-B228-8C63ED3D9ECF}" srcOrd="0" destOrd="0" presId="urn:microsoft.com/office/officeart/2005/8/layout/hierarchy2"/>
    <dgm:cxn modelId="{3615B0AC-DCE0-48AC-990C-3E18D895553E}" type="presOf" srcId="{A1E1AE24-DEF8-43FE-A692-60054D5BE28C}" destId="{098895D1-32D9-44E1-89C5-22F7442C586E}" srcOrd="0" destOrd="0" presId="urn:microsoft.com/office/officeart/2005/8/layout/hierarchy2"/>
    <dgm:cxn modelId="{D4EBFB80-FE6A-4EFB-A3C5-A8F927723F68}" type="presOf" srcId="{AF446EFF-C38B-44DB-A166-BFA5C0599C75}" destId="{B42B5833-2A9D-4E69-A934-6C0E8E437253}" srcOrd="1" destOrd="0" presId="urn:microsoft.com/office/officeart/2005/8/layout/hierarchy2"/>
    <dgm:cxn modelId="{818D4C50-92B3-418B-8F29-55A41EF4932C}" type="presOf" srcId="{BB40B6CF-E5D2-4C83-8D3E-7CD21C8098F2}" destId="{B1C10978-6D2B-4E41-B9C2-00C61DF231EE}" srcOrd="1" destOrd="0" presId="urn:microsoft.com/office/officeart/2005/8/layout/hierarchy2"/>
    <dgm:cxn modelId="{C465437E-9FD8-43C0-AF30-E9E0DA941782}" type="presOf" srcId="{EBC8C14D-E4AF-411D-8CD3-96C99B8A90D7}" destId="{48DC8CAE-3CC0-463E-B120-6C32EEAD54A6}" srcOrd="0" destOrd="0" presId="urn:microsoft.com/office/officeart/2005/8/layout/hierarchy2"/>
    <dgm:cxn modelId="{13CCC5CA-0395-4F63-B46A-6916672BDDA8}" srcId="{7CD2FD66-D24F-418C-990D-013580498D48}" destId="{C5E55148-3346-4F47-B8B0-1CB1813E1E6A}" srcOrd="0" destOrd="0" parTransId="{AF446EFF-C38B-44DB-A166-BFA5C0599C75}" sibTransId="{AB34BC54-AEA5-4841-9381-9793AB7485F3}"/>
    <dgm:cxn modelId="{19EE3598-E9E3-4CF0-93EF-8ABA31EF5B1A}" srcId="{6697BFB7-4C91-4346-AAE3-06AD6FB63F7F}" destId="{7EAE5F76-5C29-41DE-86D2-54F12FDBC713}" srcOrd="1" destOrd="0" parTransId="{EBC8C14D-E4AF-411D-8CD3-96C99B8A90D7}" sibTransId="{0BF7B153-5A93-4340-B76A-C2C8F72774EF}"/>
    <dgm:cxn modelId="{75C44B2A-8E17-44C8-9121-C391C650B9B1}" srcId="{C5E55148-3346-4F47-B8B0-1CB1813E1E6A}" destId="{196E6D57-14E7-4F46-9B24-5CBE22C7706A}" srcOrd="0" destOrd="0" parTransId="{42194DF5-3E1F-43AD-B184-2FB6C7A70B86}" sibTransId="{A4E0D009-AAA7-4613-8A7D-7A74BF094321}"/>
    <dgm:cxn modelId="{AABC3E42-B666-4FDF-A54B-4D34948876B7}" type="presOf" srcId="{6AF633E4-8299-44EA-9EDF-2667C5CA3B17}" destId="{79ACEBA1-B1E4-4FA0-9560-EDB5D53CF73C}" srcOrd="0" destOrd="0" presId="urn:microsoft.com/office/officeart/2005/8/layout/hierarchy2"/>
    <dgm:cxn modelId="{D645F67B-1425-45A7-8CA7-8292567E7310}" type="presOf" srcId="{7CD2FD66-D24F-418C-990D-013580498D48}" destId="{B1168A1B-CD5F-472E-BCF0-62F0C8D374EE}" srcOrd="0" destOrd="0" presId="urn:microsoft.com/office/officeart/2005/8/layout/hierarchy2"/>
    <dgm:cxn modelId="{9438C206-9C83-4404-9275-58AEE87760FE}" type="presOf" srcId="{ED1B1CF4-3F21-4A26-8E86-75CB20C3892B}" destId="{332E4F76-ED0F-4019-9147-9970413D1110}" srcOrd="1" destOrd="0" presId="urn:microsoft.com/office/officeart/2005/8/layout/hierarchy2"/>
    <dgm:cxn modelId="{6F93603C-D1C8-4F43-B76B-9A60130C023B}" type="presOf" srcId="{819F2132-F06E-49CA-8490-E40264B65586}" destId="{9E582A30-29C6-4E6F-A467-00F87C690488}" srcOrd="0" destOrd="0" presId="urn:microsoft.com/office/officeart/2005/8/layout/hierarchy2"/>
    <dgm:cxn modelId="{C39D937B-B98E-442A-9004-FE5AEC992917}" type="presOf" srcId="{EE935848-D8E5-4291-9F04-4B3901D4E138}" destId="{2408EC87-BACC-4085-937C-AF837B3671AD}" srcOrd="0" destOrd="0" presId="urn:microsoft.com/office/officeart/2005/8/layout/hierarchy2"/>
    <dgm:cxn modelId="{ADEBB065-46CF-45C4-A3E4-8BDF702BAEB4}" type="presOf" srcId="{6AF633E4-8299-44EA-9EDF-2667C5CA3B17}" destId="{7F849C94-71D1-4CD6-AA6B-0114798BDA69}" srcOrd="1" destOrd="0" presId="urn:microsoft.com/office/officeart/2005/8/layout/hierarchy2"/>
    <dgm:cxn modelId="{E78C67CE-3197-4B6D-A903-DE042C821820}" type="presOf" srcId="{196E6D57-14E7-4F46-9B24-5CBE22C7706A}" destId="{02A9F400-3671-40B3-9D76-B662C8AEE93E}" srcOrd="0" destOrd="0" presId="urn:microsoft.com/office/officeart/2005/8/layout/hierarchy2"/>
    <dgm:cxn modelId="{E1920C81-B054-464B-8053-77FBAE2A1C40}" type="presOf" srcId="{BADADC9A-EFF7-472A-A45D-9F988F02AB9C}" destId="{78EB44CB-DBAE-473C-AE85-082239A99E70}" srcOrd="0" destOrd="0" presId="urn:microsoft.com/office/officeart/2005/8/layout/hierarchy2"/>
    <dgm:cxn modelId="{4AD9B7B5-343C-4A8C-9981-74B95BD0740E}" srcId="{32908885-FEBC-4058-AB9B-5F9D4365530B}" destId="{90550036-BD65-4173-9352-7B939CCC97A3}" srcOrd="1" destOrd="0" parTransId="{6AF633E4-8299-44EA-9EDF-2667C5CA3B17}" sibTransId="{CCC77537-11DA-4D2D-988A-3DE08C02D973}"/>
    <dgm:cxn modelId="{95E57F6D-3F78-48F5-8AF2-07A874FF4C0E}" type="presOf" srcId="{C17F9E94-5569-4703-B142-A09AB871D5FF}" destId="{86A66D19-D457-487F-9CC1-CC6314CF97CC}" srcOrd="0" destOrd="0" presId="urn:microsoft.com/office/officeart/2005/8/layout/hierarchy2"/>
    <dgm:cxn modelId="{B8725718-D484-4F83-BD22-F06EA35D0014}" type="presOf" srcId="{6697BFB7-4C91-4346-AAE3-06AD6FB63F7F}" destId="{B604F3B5-3159-4F16-9811-6507F48CBF1D}" srcOrd="0" destOrd="0" presId="urn:microsoft.com/office/officeart/2005/8/layout/hierarchy2"/>
    <dgm:cxn modelId="{D25F7067-0321-4BBC-9144-A6F3B5DA41F5}" type="presOf" srcId="{C17F9E94-5569-4703-B142-A09AB871D5FF}" destId="{6872E667-2168-4E18-AF7A-2D3A573CA137}" srcOrd="1" destOrd="0" presId="urn:microsoft.com/office/officeart/2005/8/layout/hierarchy2"/>
    <dgm:cxn modelId="{0F4CE106-D574-4E1F-83CC-239B4A3FE634}" srcId="{991597B9-D196-482F-9CCD-2B5154FCA895}" destId="{32908885-FEBC-4058-AB9B-5F9D4365530B}" srcOrd="1" destOrd="0" parTransId="{A186FEBB-D2B4-488A-8D86-904303FDC4FC}" sibTransId="{75932FC3-D884-43BA-B7F6-972A953C0E32}"/>
    <dgm:cxn modelId="{BD594247-83C4-455E-B693-8AA661735EEC}" type="presOf" srcId="{42194DF5-3E1F-43AD-B184-2FB6C7A70B86}" destId="{43394048-61D9-4579-B86B-DDB5B0F62063}" srcOrd="1" destOrd="0" presId="urn:microsoft.com/office/officeart/2005/8/layout/hierarchy2"/>
    <dgm:cxn modelId="{DF4C8840-E10A-42E4-A59B-10937BE6097A}" type="presOf" srcId="{90550036-BD65-4173-9352-7B939CCC97A3}" destId="{59FE46A3-87D7-4679-AA19-52565EF2EBD9}" srcOrd="0" destOrd="0" presId="urn:microsoft.com/office/officeart/2005/8/layout/hierarchy2"/>
    <dgm:cxn modelId="{D021B6AE-C705-409F-A65B-B9AC9FA60EF4}" type="presOf" srcId="{32908885-FEBC-4058-AB9B-5F9D4365530B}" destId="{B72D18A7-4AAA-4D24-88B2-B374EF2B3AC6}" srcOrd="0" destOrd="0" presId="urn:microsoft.com/office/officeart/2005/8/layout/hierarchy2"/>
    <dgm:cxn modelId="{01C77903-676D-479D-B78E-2E7C85EC26A4}" srcId="{32908885-FEBC-4058-AB9B-5F9D4365530B}" destId="{819F2132-F06E-49CA-8490-E40264B65586}" srcOrd="0" destOrd="0" parTransId="{BB40B6CF-E5D2-4C83-8D3E-7CD21C8098F2}" sibTransId="{88C7B02A-75FF-4380-A96E-0BBBE91FA74B}"/>
    <dgm:cxn modelId="{A7CDF514-AB37-4A8B-BCF6-C213B88D3D1A}" type="presOf" srcId="{BADADC9A-EFF7-472A-A45D-9F988F02AB9C}" destId="{EE073E85-C850-43DA-9DB9-A1E12EC19D4B}" srcOrd="1" destOrd="0" presId="urn:microsoft.com/office/officeart/2005/8/layout/hierarchy2"/>
    <dgm:cxn modelId="{AEED2029-CBE8-446D-A70C-6FFACA3A073D}" srcId="{6697BFB7-4C91-4346-AAE3-06AD6FB63F7F}" destId="{117A2452-068F-4189-ABFB-864EF7D08161}" srcOrd="0" destOrd="0" parTransId="{EE935848-D8E5-4291-9F04-4B3901D4E138}" sibTransId="{B3DB34B6-353E-45E5-B675-BBFDC959B492}"/>
    <dgm:cxn modelId="{38BF545C-582A-49A8-A298-09B81412CC18}" type="presOf" srcId="{42194DF5-3E1F-43AD-B184-2FB6C7A70B86}" destId="{00035B77-24B7-4058-BBF6-109980CF154D}" srcOrd="0" destOrd="0" presId="urn:microsoft.com/office/officeart/2005/8/layout/hierarchy2"/>
    <dgm:cxn modelId="{18870590-4061-4CC7-BCA5-646D6AF4EE15}" type="presOf" srcId="{ED1B1CF4-3F21-4A26-8E86-75CB20C3892B}" destId="{65560804-1A47-4803-8D52-EDAF07883926}" srcOrd="0" destOrd="0" presId="urn:microsoft.com/office/officeart/2005/8/layout/hierarchy2"/>
    <dgm:cxn modelId="{968F8B06-9A3B-46D7-984B-411100D3B95E}" type="presOf" srcId="{A1F098AF-A547-42F4-A8DE-C5430D9762F5}" destId="{5E143DE4-4CA2-4AAD-BFF4-CF0C3ACA9466}" srcOrd="0" destOrd="0" presId="urn:microsoft.com/office/officeart/2005/8/layout/hierarchy2"/>
    <dgm:cxn modelId="{BF3C0796-610B-42BF-BE4F-DA392BDB19DF}" type="presOf" srcId="{C5E55148-3346-4F47-B8B0-1CB1813E1E6A}" destId="{2FD37575-A2AA-4690-8A90-318E8F5EFE61}" srcOrd="0" destOrd="0" presId="urn:microsoft.com/office/officeart/2005/8/layout/hierarchy2"/>
    <dgm:cxn modelId="{FCE5B41E-D3F3-412D-96E4-5059A32C5CE7}" type="presOf" srcId="{EE935848-D8E5-4291-9F04-4B3901D4E138}" destId="{AC8A45E9-617B-471A-81D5-822762FEDDD2}" srcOrd="1" destOrd="0" presId="urn:microsoft.com/office/officeart/2005/8/layout/hierarchy2"/>
    <dgm:cxn modelId="{5B933DDD-DEAA-44B4-A0B4-FE1DED24A20C}" type="presOf" srcId="{AF446EFF-C38B-44DB-A166-BFA5C0599C75}" destId="{443A0178-3D08-4AC8-8961-2D9545E8747B}" srcOrd="0" destOrd="0" presId="urn:microsoft.com/office/officeart/2005/8/layout/hierarchy2"/>
    <dgm:cxn modelId="{129FBD01-3A69-46A1-B4F7-8C5D31080811}" srcId="{991597B9-D196-482F-9CCD-2B5154FCA895}" destId="{7CD2FD66-D24F-418C-990D-013580498D48}" srcOrd="0" destOrd="0" parTransId="{E232C8C4-2B94-4D16-8BF8-962819D4F3FC}" sibTransId="{2142F567-51D8-4265-A0A7-B3C3895AFB7F}"/>
    <dgm:cxn modelId="{F446EF50-8F06-4C28-8A39-CF46D443B0C6}" srcId="{196E6D57-14E7-4F46-9B24-5CBE22C7706A}" destId="{EF837516-C56D-4571-99E9-A5A26165FB68}" srcOrd="0" destOrd="0" parTransId="{4A788263-1728-42AB-AAE4-91368515D0F4}" sibTransId="{7553363D-1154-4F5D-8FE4-D8F4AE5ED10F}"/>
    <dgm:cxn modelId="{2F2FFBEE-0985-4693-9728-C57E0F8AE1C5}" srcId="{A1E1AE24-DEF8-43FE-A692-60054D5BE28C}" destId="{6697BFB7-4C91-4346-AAE3-06AD6FB63F7F}" srcOrd="0" destOrd="0" parTransId="{BADADC9A-EFF7-472A-A45D-9F988F02AB9C}" sibTransId="{2FC33858-7736-4EC6-AD3A-1E3C184CC6CE}"/>
    <dgm:cxn modelId="{96B5D044-9494-463A-BE3C-CE43F1C9A2C2}" type="presOf" srcId="{EF837516-C56D-4571-99E9-A5A26165FB68}" destId="{CFFD64FD-92DA-4B8D-89C9-639D7D2599AF}" srcOrd="0" destOrd="0" presId="urn:microsoft.com/office/officeart/2005/8/layout/hierarchy2"/>
    <dgm:cxn modelId="{4C7EFF25-BD8E-4F19-B865-43CD70DAB300}" type="presOf" srcId="{4A788263-1728-42AB-AAE4-91368515D0F4}" destId="{BBD3895C-9DF8-4F77-963D-40903B13224D}" srcOrd="1" destOrd="0" presId="urn:microsoft.com/office/officeart/2005/8/layout/hierarchy2"/>
    <dgm:cxn modelId="{440F9A84-D421-4D4A-A6BF-207778E866E1}" srcId="{196E6D57-14E7-4F46-9B24-5CBE22C7706A}" destId="{A1F098AF-A547-42F4-A8DE-C5430D9762F5}" srcOrd="1" destOrd="0" parTransId="{C17F9E94-5569-4703-B142-A09AB871D5FF}" sibTransId="{3443DF43-4DDA-4725-BCFC-7D06867C9619}"/>
    <dgm:cxn modelId="{04F0AA66-5B27-4957-A3D9-5FBA62B2F9B7}" type="presOf" srcId="{117A2452-068F-4189-ABFB-864EF7D08161}" destId="{50655782-B450-4BED-B7E1-59269D0E2D68}" srcOrd="0" destOrd="0" presId="urn:microsoft.com/office/officeart/2005/8/layout/hierarchy2"/>
    <dgm:cxn modelId="{334F56E5-1604-4DE1-A039-97481D53A256}" type="presParOf" srcId="{147B1E4D-D926-46E9-8325-658707057284}" destId="{1B7597CE-FA71-440D-88FB-FA3EBE8C32B8}" srcOrd="0" destOrd="0" presId="urn:microsoft.com/office/officeart/2005/8/layout/hierarchy2"/>
    <dgm:cxn modelId="{CEB6A790-BFF7-46A7-BE7A-392A15474760}" type="presParOf" srcId="{1B7597CE-FA71-440D-88FB-FA3EBE8C32B8}" destId="{B1168A1B-CD5F-472E-BCF0-62F0C8D374EE}" srcOrd="0" destOrd="0" presId="urn:microsoft.com/office/officeart/2005/8/layout/hierarchy2"/>
    <dgm:cxn modelId="{02CA4880-DF60-4584-BA1F-185A24BB1DE5}" type="presParOf" srcId="{1B7597CE-FA71-440D-88FB-FA3EBE8C32B8}" destId="{B843EDE6-9B48-4655-BA7B-4E47EE028AA7}" srcOrd="1" destOrd="0" presId="urn:microsoft.com/office/officeart/2005/8/layout/hierarchy2"/>
    <dgm:cxn modelId="{EC1FA223-46AD-42E9-984F-E622AE193C65}" type="presParOf" srcId="{B843EDE6-9B48-4655-BA7B-4E47EE028AA7}" destId="{443A0178-3D08-4AC8-8961-2D9545E8747B}" srcOrd="0" destOrd="0" presId="urn:microsoft.com/office/officeart/2005/8/layout/hierarchy2"/>
    <dgm:cxn modelId="{05E76B9A-45EE-4DAE-8194-BAE78FA7D4E7}" type="presParOf" srcId="{443A0178-3D08-4AC8-8961-2D9545E8747B}" destId="{B42B5833-2A9D-4E69-A934-6C0E8E437253}" srcOrd="0" destOrd="0" presId="urn:microsoft.com/office/officeart/2005/8/layout/hierarchy2"/>
    <dgm:cxn modelId="{4F9B61BE-1606-44E9-A967-2F08DC5F06C3}" type="presParOf" srcId="{B843EDE6-9B48-4655-BA7B-4E47EE028AA7}" destId="{28A0A0AB-12C4-48F5-BC3C-36977F6EF9B1}" srcOrd="1" destOrd="0" presId="urn:microsoft.com/office/officeart/2005/8/layout/hierarchy2"/>
    <dgm:cxn modelId="{F038F323-FDE3-41E5-BE64-508D6C57D70F}" type="presParOf" srcId="{28A0A0AB-12C4-48F5-BC3C-36977F6EF9B1}" destId="{2FD37575-A2AA-4690-8A90-318E8F5EFE61}" srcOrd="0" destOrd="0" presId="urn:microsoft.com/office/officeart/2005/8/layout/hierarchy2"/>
    <dgm:cxn modelId="{F0A50816-3582-48C0-A795-BBEDBD9BC1D8}" type="presParOf" srcId="{28A0A0AB-12C4-48F5-BC3C-36977F6EF9B1}" destId="{FBE9819A-6B57-4AA7-B7F7-67B2DA9B0398}" srcOrd="1" destOrd="0" presId="urn:microsoft.com/office/officeart/2005/8/layout/hierarchy2"/>
    <dgm:cxn modelId="{86A6BBE2-27A5-41E0-940E-8A0CC36BCBC1}" type="presParOf" srcId="{FBE9819A-6B57-4AA7-B7F7-67B2DA9B0398}" destId="{00035B77-24B7-4058-BBF6-109980CF154D}" srcOrd="0" destOrd="0" presId="urn:microsoft.com/office/officeart/2005/8/layout/hierarchy2"/>
    <dgm:cxn modelId="{C9F066CC-BBE0-4914-B497-94F81FBBB936}" type="presParOf" srcId="{00035B77-24B7-4058-BBF6-109980CF154D}" destId="{43394048-61D9-4579-B86B-DDB5B0F62063}" srcOrd="0" destOrd="0" presId="urn:microsoft.com/office/officeart/2005/8/layout/hierarchy2"/>
    <dgm:cxn modelId="{4E485AFF-B5DB-47BD-A50D-F6C3DDA7A64C}" type="presParOf" srcId="{FBE9819A-6B57-4AA7-B7F7-67B2DA9B0398}" destId="{F91AA99B-FC65-43F4-AD10-FC8AFC3DB6F0}" srcOrd="1" destOrd="0" presId="urn:microsoft.com/office/officeart/2005/8/layout/hierarchy2"/>
    <dgm:cxn modelId="{E9AA03D4-6AFB-4050-8EE5-9D3738C653C4}" type="presParOf" srcId="{F91AA99B-FC65-43F4-AD10-FC8AFC3DB6F0}" destId="{02A9F400-3671-40B3-9D76-B662C8AEE93E}" srcOrd="0" destOrd="0" presId="urn:microsoft.com/office/officeart/2005/8/layout/hierarchy2"/>
    <dgm:cxn modelId="{C510D788-56E2-4FDE-8641-5042E7526D84}" type="presParOf" srcId="{F91AA99B-FC65-43F4-AD10-FC8AFC3DB6F0}" destId="{489CF7B2-9AF5-404A-9287-7B40E4A9A954}" srcOrd="1" destOrd="0" presId="urn:microsoft.com/office/officeart/2005/8/layout/hierarchy2"/>
    <dgm:cxn modelId="{1DF05116-31C5-4832-9E68-36EAB5B80B48}" type="presParOf" srcId="{489CF7B2-9AF5-404A-9287-7B40E4A9A954}" destId="{3737F995-3715-47A4-8A2C-559B5EA1FF56}" srcOrd="0" destOrd="0" presId="urn:microsoft.com/office/officeart/2005/8/layout/hierarchy2"/>
    <dgm:cxn modelId="{70D93DE8-6610-4E95-9B3A-B1C61F7458F9}" type="presParOf" srcId="{3737F995-3715-47A4-8A2C-559B5EA1FF56}" destId="{BBD3895C-9DF8-4F77-963D-40903B13224D}" srcOrd="0" destOrd="0" presId="urn:microsoft.com/office/officeart/2005/8/layout/hierarchy2"/>
    <dgm:cxn modelId="{6F7E0B69-E8A2-49AD-8031-9D52A9FA25C4}" type="presParOf" srcId="{489CF7B2-9AF5-404A-9287-7B40E4A9A954}" destId="{3273AE2B-D71A-4F12-AA09-169BCBCC281C}" srcOrd="1" destOrd="0" presId="urn:microsoft.com/office/officeart/2005/8/layout/hierarchy2"/>
    <dgm:cxn modelId="{1B132BF1-DD81-4417-BC8B-5EDD1F93F8CA}" type="presParOf" srcId="{3273AE2B-D71A-4F12-AA09-169BCBCC281C}" destId="{CFFD64FD-92DA-4B8D-89C9-639D7D2599AF}" srcOrd="0" destOrd="0" presId="urn:microsoft.com/office/officeart/2005/8/layout/hierarchy2"/>
    <dgm:cxn modelId="{CC013A00-EF9A-4568-ACC0-833E9B9F07C0}" type="presParOf" srcId="{3273AE2B-D71A-4F12-AA09-169BCBCC281C}" destId="{C32F8CC8-2739-4C7B-A950-3D62EE8DD8F5}" srcOrd="1" destOrd="0" presId="urn:microsoft.com/office/officeart/2005/8/layout/hierarchy2"/>
    <dgm:cxn modelId="{D195FB59-DDD0-41A8-8BFF-637F91E043D0}" type="presParOf" srcId="{489CF7B2-9AF5-404A-9287-7B40E4A9A954}" destId="{86A66D19-D457-487F-9CC1-CC6314CF97CC}" srcOrd="2" destOrd="0" presId="urn:microsoft.com/office/officeart/2005/8/layout/hierarchy2"/>
    <dgm:cxn modelId="{82B8C224-4705-416E-B9D1-6DFBD9B5D69D}" type="presParOf" srcId="{86A66D19-D457-487F-9CC1-CC6314CF97CC}" destId="{6872E667-2168-4E18-AF7A-2D3A573CA137}" srcOrd="0" destOrd="0" presId="urn:microsoft.com/office/officeart/2005/8/layout/hierarchy2"/>
    <dgm:cxn modelId="{3BF62CA6-FA63-49EA-AF4B-A81842B1692A}" type="presParOf" srcId="{489CF7B2-9AF5-404A-9287-7B40E4A9A954}" destId="{A925A19D-5C20-4B7D-958B-7B432BEBD50B}" srcOrd="3" destOrd="0" presId="urn:microsoft.com/office/officeart/2005/8/layout/hierarchy2"/>
    <dgm:cxn modelId="{04EF83B7-3533-49EA-8256-E25F51B6D27A}" type="presParOf" srcId="{A925A19D-5C20-4B7D-958B-7B432BEBD50B}" destId="{5E143DE4-4CA2-4AAD-BFF4-CF0C3ACA9466}" srcOrd="0" destOrd="0" presId="urn:microsoft.com/office/officeart/2005/8/layout/hierarchy2"/>
    <dgm:cxn modelId="{8631426F-1606-400C-8255-658122612F50}" type="presParOf" srcId="{A925A19D-5C20-4B7D-958B-7B432BEBD50B}" destId="{CDD695EC-8800-4E12-8C82-BE2129E4B1DB}" srcOrd="1" destOrd="0" presId="urn:microsoft.com/office/officeart/2005/8/layout/hierarchy2"/>
    <dgm:cxn modelId="{0BF765F1-4003-49B3-A808-361326381790}" type="presParOf" srcId="{B843EDE6-9B48-4655-BA7B-4E47EE028AA7}" destId="{65560804-1A47-4803-8D52-EDAF07883926}" srcOrd="2" destOrd="0" presId="urn:microsoft.com/office/officeart/2005/8/layout/hierarchy2"/>
    <dgm:cxn modelId="{56199CBA-A741-4066-B6AB-C7725E29B159}" type="presParOf" srcId="{65560804-1A47-4803-8D52-EDAF07883926}" destId="{332E4F76-ED0F-4019-9147-9970413D1110}" srcOrd="0" destOrd="0" presId="urn:microsoft.com/office/officeart/2005/8/layout/hierarchy2"/>
    <dgm:cxn modelId="{B6C650F8-A8F5-47A9-BA77-59DE86B86784}" type="presParOf" srcId="{B843EDE6-9B48-4655-BA7B-4E47EE028AA7}" destId="{DA663ADF-5091-4DD8-9699-9FF6E8061B71}" srcOrd="3" destOrd="0" presId="urn:microsoft.com/office/officeart/2005/8/layout/hierarchy2"/>
    <dgm:cxn modelId="{B0A0D21E-0247-4A68-9E0D-C6E54F1F41AE}" type="presParOf" srcId="{DA663ADF-5091-4DD8-9699-9FF6E8061B71}" destId="{098895D1-32D9-44E1-89C5-22F7442C586E}" srcOrd="0" destOrd="0" presId="urn:microsoft.com/office/officeart/2005/8/layout/hierarchy2"/>
    <dgm:cxn modelId="{63F9E829-EC3D-4425-99CF-60ECD822EE40}" type="presParOf" srcId="{DA663ADF-5091-4DD8-9699-9FF6E8061B71}" destId="{996BCF47-F784-4187-A6E6-06E60CFA6CB8}" srcOrd="1" destOrd="0" presId="urn:microsoft.com/office/officeart/2005/8/layout/hierarchy2"/>
    <dgm:cxn modelId="{63BDDB55-F2A4-4536-96B4-FF41805B7CAB}" type="presParOf" srcId="{996BCF47-F784-4187-A6E6-06E60CFA6CB8}" destId="{78EB44CB-DBAE-473C-AE85-082239A99E70}" srcOrd="0" destOrd="0" presId="urn:microsoft.com/office/officeart/2005/8/layout/hierarchy2"/>
    <dgm:cxn modelId="{30CFDC3D-DAFB-40E3-A962-75667A63A329}" type="presParOf" srcId="{78EB44CB-DBAE-473C-AE85-082239A99E70}" destId="{EE073E85-C850-43DA-9DB9-A1E12EC19D4B}" srcOrd="0" destOrd="0" presId="urn:microsoft.com/office/officeart/2005/8/layout/hierarchy2"/>
    <dgm:cxn modelId="{5CADBC92-D15A-4B47-AC92-576AB9B64216}" type="presParOf" srcId="{996BCF47-F784-4187-A6E6-06E60CFA6CB8}" destId="{5C2A91D8-5090-45E1-A4DE-049F759EE86B}" srcOrd="1" destOrd="0" presId="urn:microsoft.com/office/officeart/2005/8/layout/hierarchy2"/>
    <dgm:cxn modelId="{EA02B06E-E58A-447C-A254-E8C02DD256ED}" type="presParOf" srcId="{5C2A91D8-5090-45E1-A4DE-049F759EE86B}" destId="{B604F3B5-3159-4F16-9811-6507F48CBF1D}" srcOrd="0" destOrd="0" presId="urn:microsoft.com/office/officeart/2005/8/layout/hierarchy2"/>
    <dgm:cxn modelId="{198CC8ED-06AF-4F7B-B085-F9D949D75A7C}" type="presParOf" srcId="{5C2A91D8-5090-45E1-A4DE-049F759EE86B}" destId="{7A8E9065-8C49-4E14-8D0C-553163789DEE}" srcOrd="1" destOrd="0" presId="urn:microsoft.com/office/officeart/2005/8/layout/hierarchy2"/>
    <dgm:cxn modelId="{BE1B7440-14A4-44C4-9D64-3275B0C0343E}" type="presParOf" srcId="{7A8E9065-8C49-4E14-8D0C-553163789DEE}" destId="{2408EC87-BACC-4085-937C-AF837B3671AD}" srcOrd="0" destOrd="0" presId="urn:microsoft.com/office/officeart/2005/8/layout/hierarchy2"/>
    <dgm:cxn modelId="{B9755688-E0E5-4F28-8C0D-435392BDE3BF}" type="presParOf" srcId="{2408EC87-BACC-4085-937C-AF837B3671AD}" destId="{AC8A45E9-617B-471A-81D5-822762FEDDD2}" srcOrd="0" destOrd="0" presId="urn:microsoft.com/office/officeart/2005/8/layout/hierarchy2"/>
    <dgm:cxn modelId="{99A27F51-F5EC-400D-B030-0E6F65621691}" type="presParOf" srcId="{7A8E9065-8C49-4E14-8D0C-553163789DEE}" destId="{924B1EAA-3381-416F-9CDC-DF8C41C8CEB2}" srcOrd="1" destOrd="0" presId="urn:microsoft.com/office/officeart/2005/8/layout/hierarchy2"/>
    <dgm:cxn modelId="{84743D70-494E-47AC-B348-983DFAC57B1A}" type="presParOf" srcId="{924B1EAA-3381-416F-9CDC-DF8C41C8CEB2}" destId="{50655782-B450-4BED-B7E1-59269D0E2D68}" srcOrd="0" destOrd="0" presId="urn:microsoft.com/office/officeart/2005/8/layout/hierarchy2"/>
    <dgm:cxn modelId="{B0E89CBD-9B73-4C78-9D9B-A8526418A113}" type="presParOf" srcId="{924B1EAA-3381-416F-9CDC-DF8C41C8CEB2}" destId="{8412935F-93F4-4415-804B-5174C8786140}" srcOrd="1" destOrd="0" presId="urn:microsoft.com/office/officeart/2005/8/layout/hierarchy2"/>
    <dgm:cxn modelId="{E7497A50-FFDA-47BD-986F-9C00A9931101}" type="presParOf" srcId="{7A8E9065-8C49-4E14-8D0C-553163789DEE}" destId="{48DC8CAE-3CC0-463E-B120-6C32EEAD54A6}" srcOrd="2" destOrd="0" presId="urn:microsoft.com/office/officeart/2005/8/layout/hierarchy2"/>
    <dgm:cxn modelId="{DF038490-D0F4-4D8F-8679-D8BAAA97C111}" type="presParOf" srcId="{48DC8CAE-3CC0-463E-B120-6C32EEAD54A6}" destId="{9677EA4D-AE21-4B6F-915C-86E7CB1057F5}" srcOrd="0" destOrd="0" presId="urn:microsoft.com/office/officeart/2005/8/layout/hierarchy2"/>
    <dgm:cxn modelId="{ED07A3BE-3D42-4533-8EE9-F9A915F815AA}" type="presParOf" srcId="{7A8E9065-8C49-4E14-8D0C-553163789DEE}" destId="{DABF2DC6-E3A5-4BC9-9FB7-97D9B345BB6B}" srcOrd="3" destOrd="0" presId="urn:microsoft.com/office/officeart/2005/8/layout/hierarchy2"/>
    <dgm:cxn modelId="{B25AB114-E9C5-48E2-81FF-7914B518827D}" type="presParOf" srcId="{DABF2DC6-E3A5-4BC9-9FB7-97D9B345BB6B}" destId="{39A0E0DC-9DF2-4C2C-B228-8C63ED3D9ECF}" srcOrd="0" destOrd="0" presId="urn:microsoft.com/office/officeart/2005/8/layout/hierarchy2"/>
    <dgm:cxn modelId="{A356417C-59D1-4EA0-8D71-25610EB8B265}" type="presParOf" srcId="{DABF2DC6-E3A5-4BC9-9FB7-97D9B345BB6B}" destId="{2481364E-EEEE-43B7-A76D-D5FF200A1F93}" srcOrd="1" destOrd="0" presId="urn:microsoft.com/office/officeart/2005/8/layout/hierarchy2"/>
    <dgm:cxn modelId="{77BB00D6-7850-4175-A766-A72C6FAEF11B}" type="presParOf" srcId="{147B1E4D-D926-46E9-8325-658707057284}" destId="{913039CE-7487-402B-9435-67947ED60228}" srcOrd="1" destOrd="0" presId="urn:microsoft.com/office/officeart/2005/8/layout/hierarchy2"/>
    <dgm:cxn modelId="{16B48B78-8F06-4A5C-8877-79BE5A2DD983}" type="presParOf" srcId="{913039CE-7487-402B-9435-67947ED60228}" destId="{B72D18A7-4AAA-4D24-88B2-B374EF2B3AC6}" srcOrd="0" destOrd="0" presId="urn:microsoft.com/office/officeart/2005/8/layout/hierarchy2"/>
    <dgm:cxn modelId="{6CE4DFF2-42AA-46A2-AD86-60DE66122D44}" type="presParOf" srcId="{913039CE-7487-402B-9435-67947ED60228}" destId="{69686D91-6D25-4C1D-847B-49DAAE7FA9CA}" srcOrd="1" destOrd="0" presId="urn:microsoft.com/office/officeart/2005/8/layout/hierarchy2"/>
    <dgm:cxn modelId="{5956E3DF-12D0-4B55-AF1D-E281C5D29FD1}" type="presParOf" srcId="{69686D91-6D25-4C1D-847B-49DAAE7FA9CA}" destId="{9C180D14-D831-4ABD-A86F-66F4407F0C36}" srcOrd="0" destOrd="0" presId="urn:microsoft.com/office/officeart/2005/8/layout/hierarchy2"/>
    <dgm:cxn modelId="{D3A9E877-5E77-4725-A95F-E3AD58342B5D}" type="presParOf" srcId="{9C180D14-D831-4ABD-A86F-66F4407F0C36}" destId="{B1C10978-6D2B-4E41-B9C2-00C61DF231EE}" srcOrd="0" destOrd="0" presId="urn:microsoft.com/office/officeart/2005/8/layout/hierarchy2"/>
    <dgm:cxn modelId="{26506A63-0677-486A-BEE7-4F058D014E85}" type="presParOf" srcId="{69686D91-6D25-4C1D-847B-49DAAE7FA9CA}" destId="{401427A4-9E6E-4F19-A4B9-0CFB73A4B907}" srcOrd="1" destOrd="0" presId="urn:microsoft.com/office/officeart/2005/8/layout/hierarchy2"/>
    <dgm:cxn modelId="{18D366AE-AAE7-4CD5-B67E-9E4532F71C00}" type="presParOf" srcId="{401427A4-9E6E-4F19-A4B9-0CFB73A4B907}" destId="{9E582A30-29C6-4E6F-A467-00F87C690488}" srcOrd="0" destOrd="0" presId="urn:microsoft.com/office/officeart/2005/8/layout/hierarchy2"/>
    <dgm:cxn modelId="{1E7E95A1-2FC2-4974-9BF5-4148736F9D70}" type="presParOf" srcId="{401427A4-9E6E-4F19-A4B9-0CFB73A4B907}" destId="{96930437-748E-4236-8740-25AA23677629}" srcOrd="1" destOrd="0" presId="urn:microsoft.com/office/officeart/2005/8/layout/hierarchy2"/>
    <dgm:cxn modelId="{2951F4B3-23D3-46C1-8478-9A8E456D1815}" type="presParOf" srcId="{69686D91-6D25-4C1D-847B-49DAAE7FA9CA}" destId="{79ACEBA1-B1E4-4FA0-9560-EDB5D53CF73C}" srcOrd="2" destOrd="0" presId="urn:microsoft.com/office/officeart/2005/8/layout/hierarchy2"/>
    <dgm:cxn modelId="{BA9B378C-D8F0-4C46-9834-0F1ED398BC52}" type="presParOf" srcId="{79ACEBA1-B1E4-4FA0-9560-EDB5D53CF73C}" destId="{7F849C94-71D1-4CD6-AA6B-0114798BDA69}" srcOrd="0" destOrd="0" presId="urn:microsoft.com/office/officeart/2005/8/layout/hierarchy2"/>
    <dgm:cxn modelId="{8A07AE49-19CC-43D4-A236-A7C10A501E38}" type="presParOf" srcId="{69686D91-6D25-4C1D-847B-49DAAE7FA9CA}" destId="{3283B86E-8CD9-49BA-9334-F5C670F41C89}" srcOrd="3" destOrd="0" presId="urn:microsoft.com/office/officeart/2005/8/layout/hierarchy2"/>
    <dgm:cxn modelId="{6B33F8BC-6332-4AB8-BDBC-614E91ECEB88}" type="presParOf" srcId="{3283B86E-8CD9-49BA-9334-F5C670F41C89}" destId="{59FE46A3-87D7-4679-AA19-52565EF2EBD9}" srcOrd="0" destOrd="0" presId="urn:microsoft.com/office/officeart/2005/8/layout/hierarchy2"/>
    <dgm:cxn modelId="{A0852D4E-7037-47F6-9B39-26B0C1E67B4D}" type="presParOf" srcId="{3283B86E-8CD9-49BA-9334-F5C670F41C89}" destId="{9C8FC227-FABC-4ED1-B19C-4AB1A9145E2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A917ED-7551-452A-A74E-0BFBBCF008EE}" type="doc">
      <dgm:prSet loTypeId="urn:microsoft.com/office/officeart/2005/8/layout/hierarchy2" loCatId="hierarchy" qsTypeId="urn:microsoft.com/office/officeart/2005/8/quickstyle/simple3" qsCatId="simple" csTypeId="urn:microsoft.com/office/officeart/2005/8/colors/accent6_3" csCatId="accent6" phldr="1"/>
      <dgm:spPr/>
      <dgm:t>
        <a:bodyPr/>
        <a:lstStyle/>
        <a:p>
          <a:pPr rtl="1"/>
          <a:endParaRPr lang="fa-IR"/>
        </a:p>
      </dgm:t>
    </dgm:pt>
    <dgm:pt modelId="{02F478A1-D1C6-41B5-81D6-FA76101056C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با توجه به مباحثی که تا به اینجا مطرح گردید می توان ایمان را به درختی تشبیه کرد که </a:t>
          </a:r>
          <a:endParaRPr lang="fa-IR" sz="1600" dirty="0">
            <a:cs typeface="B Koodak" pitchFamily="2" charset="-78"/>
          </a:endParaRPr>
        </a:p>
      </dgm:t>
    </dgm:pt>
    <dgm:pt modelId="{EC2E8EAC-9320-4667-8404-F912BF6E7F52}" type="parTrans" cxnId="{B727D153-419E-4F66-BBD6-FB73E7AA9BD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2956C3A-6C99-4FEC-AF4A-94FBBCEDFC94}" type="sibTrans" cxnId="{B727D153-419E-4F66-BBD6-FB73E7AA9BD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DCA345B-976C-4E40-84EC-3EAE86688D76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ریشه آن</a:t>
          </a:r>
          <a:endParaRPr lang="fa-IR" sz="1600">
            <a:cs typeface="B Koodak" pitchFamily="2" charset="-78"/>
          </a:endParaRPr>
        </a:p>
      </dgm:t>
    </dgm:pt>
    <dgm:pt modelId="{95E4F633-A074-4555-92B8-38B883850C72}" type="parTrans" cxnId="{41E93A8B-D711-43DD-8A08-D7F697293BC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BEE821E-1B12-4F34-9EA1-5D0FBDB109B9}" type="sibTrans" cxnId="{41E93A8B-D711-43DD-8A08-D7F697293BC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9D30BDE-BAD2-4013-A2A3-3B5A6CC1FA14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ایمان به توحید و معاد و نبوت و امامت است</a:t>
          </a:r>
          <a:endParaRPr lang="fa-IR" sz="1600">
            <a:cs typeface="B Koodak" pitchFamily="2" charset="-78"/>
          </a:endParaRPr>
        </a:p>
      </dgm:t>
    </dgm:pt>
    <dgm:pt modelId="{DD27C28F-C7F5-4ABC-A3AC-43BACB4B32E5}" type="parTrans" cxnId="{4F487811-0237-40C0-A937-2A47D77822A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38F8FEB-E7B2-4A35-A06C-15B2E3682226}" type="sibTrans" cxnId="{4F487811-0237-40C0-A937-2A47D77822A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FB28CFB-24DB-459B-AAD9-DB6CC91470A6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تنه آن</a:t>
          </a:r>
          <a:endParaRPr lang="fa-IR" sz="1600">
            <a:cs typeface="B Koodak" pitchFamily="2" charset="-78"/>
          </a:endParaRPr>
        </a:p>
      </dgm:t>
    </dgm:pt>
    <dgm:pt modelId="{E33A98B6-D1ED-408D-90AB-A904836F3AA1}" type="parTrans" cxnId="{53F622AA-C05B-43ED-96CE-796C37B8D7B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92996F7-3893-46BC-B2EF-4FC6F6105682}" type="sibTrans" cxnId="{53F622AA-C05B-43ED-96CE-796C37B8D7B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5E1AC2D-C575-4B65-BD1E-568410FECC46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تصمیم اجمالی بر عمل است</a:t>
          </a:r>
          <a:endParaRPr lang="fa-IR" sz="1600">
            <a:cs typeface="B Koodak" pitchFamily="2" charset="-78"/>
          </a:endParaRPr>
        </a:p>
      </dgm:t>
    </dgm:pt>
    <dgm:pt modelId="{7886D67F-AA00-49ED-B87A-245C2CA6DBCA}" type="parTrans" cxnId="{C0F4CDEF-EC65-4F60-ADAA-C95031504B4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2568250-15C3-4698-BA4C-8B5C59AD3F94}" type="sibTrans" cxnId="{C0F4CDEF-EC65-4F60-ADAA-C95031504B4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169F5DD-F899-4496-AE88-05952C0F5DE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شاخ و برگ آن</a:t>
          </a:r>
          <a:endParaRPr lang="fa-IR" sz="1600" dirty="0">
            <a:cs typeface="B Koodak" pitchFamily="2" charset="-78"/>
          </a:endParaRPr>
        </a:p>
      </dgm:t>
    </dgm:pt>
    <dgm:pt modelId="{0584C8DE-DF81-4C65-9B8D-9DB45B3A200A}" type="parTrans" cxnId="{4637CAFF-4C23-4205-BB56-B4B9AF8BC9B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578B683-40B2-4929-8821-E68808D79984}" type="sibTrans" cxnId="{4637CAFF-4C23-4205-BB56-B4B9AF8BC9B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D6E9FB7-65FA-4014-8AF0-91F02C4485DE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اعمال شایسته و نیکو است</a:t>
          </a:r>
          <a:endParaRPr lang="fa-IR" sz="1600">
            <a:cs typeface="B Koodak" pitchFamily="2" charset="-78"/>
          </a:endParaRPr>
        </a:p>
      </dgm:t>
    </dgm:pt>
    <dgm:pt modelId="{DC41D1C4-D1C7-4402-A5B0-F7F24E497DA0}" type="parTrans" cxnId="{9CA250F0-D7FE-4BBE-BBDE-0087EFE07F4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A59F7BA-812B-4604-99DA-855F170032B7}" type="sibTrans" cxnId="{9CA250F0-D7FE-4BBE-BBDE-0087EFE07F4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2AC620D-8AE9-4EEB-8BE4-75827A418E86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میوه آن </a:t>
          </a:r>
          <a:endParaRPr lang="fa-IR" sz="1600">
            <a:cs typeface="B Koodak" pitchFamily="2" charset="-78"/>
          </a:endParaRPr>
        </a:p>
      </dgm:t>
    </dgm:pt>
    <dgm:pt modelId="{5E394B39-B6D3-4189-BC32-A90B29A4787E}" type="parTrans" cxnId="{09EA12A7-202E-4C13-96F8-6B6B1DC1452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A2E9B4A-1FA7-43C0-A61D-D1A0F3D9F1F9}" type="sibTrans" cxnId="{09EA12A7-202E-4C13-96F8-6B6B1DC1452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13A62FD-7EAE-4438-BB63-99A3CFBBD744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سعادت ابدی است</a:t>
          </a:r>
          <a:endParaRPr lang="fa-IR" sz="1600">
            <a:cs typeface="B Koodak" pitchFamily="2" charset="-78"/>
          </a:endParaRPr>
        </a:p>
      </dgm:t>
    </dgm:pt>
    <dgm:pt modelId="{B6A995FE-A7BF-4581-8596-DBE4255AE297}" type="parTrans" cxnId="{F4D1E9AF-336F-4E99-A518-FA66705DFB3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83D4E38-9F7E-4707-86A1-7C4CAAD2D910}" type="sibTrans" cxnId="{F4D1E9AF-336F-4E99-A518-FA66705DFB3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021AEEE-5707-4900-92E5-8602C1FBFB4D}" type="pres">
      <dgm:prSet presAssocID="{9EA917ED-7551-452A-A74E-0BFBBCF008EE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E2FB724-D846-4254-A92A-C60A744DD1D0}" type="pres">
      <dgm:prSet presAssocID="{02F478A1-D1C6-41B5-81D6-FA76101056C7}" presName="root1" presStyleCnt="0"/>
      <dgm:spPr/>
    </dgm:pt>
    <dgm:pt modelId="{84D24B38-5623-4DAC-A513-D5A7B631A7A3}" type="pres">
      <dgm:prSet presAssocID="{02F478A1-D1C6-41B5-81D6-FA76101056C7}" presName="LevelOneTextNode" presStyleLbl="node0" presStyleIdx="0" presStyleCnt="1" custScaleX="92540" custScaleY="9891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35E2105-4D7B-40BD-9461-8C1362F12050}" type="pres">
      <dgm:prSet presAssocID="{02F478A1-D1C6-41B5-81D6-FA76101056C7}" presName="level2hierChild" presStyleCnt="0"/>
      <dgm:spPr/>
    </dgm:pt>
    <dgm:pt modelId="{5A9E4A7D-1CD3-4B03-ADF1-90F645CEDBA8}" type="pres">
      <dgm:prSet presAssocID="{95E4F633-A074-4555-92B8-38B883850C72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CA487ACD-2488-4282-92B1-BF8125FFD27E}" type="pres">
      <dgm:prSet presAssocID="{95E4F633-A074-4555-92B8-38B883850C72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D26C6E8A-BB40-4CB8-A74A-EECFDEE7E8EF}" type="pres">
      <dgm:prSet presAssocID="{9DCA345B-976C-4E40-84EC-3EAE86688D76}" presName="root2" presStyleCnt="0"/>
      <dgm:spPr/>
    </dgm:pt>
    <dgm:pt modelId="{D359C225-EA30-4934-BBB4-8133A4465BAD}" type="pres">
      <dgm:prSet presAssocID="{9DCA345B-976C-4E40-84EC-3EAE86688D76}" presName="LevelTwoTextNode" presStyleLbl="node2" presStyleIdx="0" presStyleCnt="4" custScaleX="48328" custScaleY="5118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723701C-D7DB-4302-81D3-806B7B5C98C1}" type="pres">
      <dgm:prSet presAssocID="{9DCA345B-976C-4E40-84EC-3EAE86688D76}" presName="level3hierChild" presStyleCnt="0"/>
      <dgm:spPr/>
    </dgm:pt>
    <dgm:pt modelId="{5BD29F39-0F8D-4176-8F42-89E29BF8E7AF}" type="pres">
      <dgm:prSet presAssocID="{DD27C28F-C7F5-4ABC-A3AC-43BACB4B32E5}" presName="conn2-1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9C99CCA4-E8CC-4BFA-80F8-C54820F12E5E}" type="pres">
      <dgm:prSet presAssocID="{DD27C28F-C7F5-4ABC-A3AC-43BACB4B32E5}" presName="connTx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F55CF9C8-1B50-44D1-9DD7-56BD5A200EB7}" type="pres">
      <dgm:prSet presAssocID="{D9D30BDE-BAD2-4013-A2A3-3B5A6CC1FA14}" presName="root2" presStyleCnt="0"/>
      <dgm:spPr/>
    </dgm:pt>
    <dgm:pt modelId="{D1574108-7F9C-497F-B27B-7D746B5F80B5}" type="pres">
      <dgm:prSet presAssocID="{D9D30BDE-BAD2-4013-A2A3-3B5A6CC1FA14}" presName="LevelTwoTextNode" presStyleLbl="node3" presStyleIdx="0" presStyleCnt="4" custScaleX="86616" custScaleY="5869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149BFD7-313C-443D-A3ED-3577BAB2C91A}" type="pres">
      <dgm:prSet presAssocID="{D9D30BDE-BAD2-4013-A2A3-3B5A6CC1FA14}" presName="level3hierChild" presStyleCnt="0"/>
      <dgm:spPr/>
    </dgm:pt>
    <dgm:pt modelId="{7D86E540-70B6-477E-AE0A-D93832E4F926}" type="pres">
      <dgm:prSet presAssocID="{E33A98B6-D1ED-408D-90AB-A904836F3AA1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2784901C-B4E2-4509-BD1D-E79C19591C01}" type="pres">
      <dgm:prSet presAssocID="{E33A98B6-D1ED-408D-90AB-A904836F3AA1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EE00D016-681C-4D51-AE18-7900445BD0C6}" type="pres">
      <dgm:prSet presAssocID="{8FB28CFB-24DB-459B-AAD9-DB6CC91470A6}" presName="root2" presStyleCnt="0"/>
      <dgm:spPr/>
    </dgm:pt>
    <dgm:pt modelId="{AA364364-EEF9-4A96-B5D1-F69AB19D727D}" type="pres">
      <dgm:prSet presAssocID="{8FB28CFB-24DB-459B-AAD9-DB6CC91470A6}" presName="LevelTwoTextNode" presStyleLbl="node2" presStyleIdx="1" presStyleCnt="4" custScaleX="48328" custScaleY="5118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B98FD40-5D02-44DD-ADDF-81C565F8DDC5}" type="pres">
      <dgm:prSet presAssocID="{8FB28CFB-24DB-459B-AAD9-DB6CC91470A6}" presName="level3hierChild" presStyleCnt="0"/>
      <dgm:spPr/>
    </dgm:pt>
    <dgm:pt modelId="{FFFC4178-8AFC-46EC-8E12-77EBDA5E3C22}" type="pres">
      <dgm:prSet presAssocID="{7886D67F-AA00-49ED-B87A-245C2CA6DBCA}" presName="conn2-1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FB333B9C-442C-445E-940B-0DA087FE6BCF}" type="pres">
      <dgm:prSet presAssocID="{7886D67F-AA00-49ED-B87A-245C2CA6DBCA}" presName="connTx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D62B3AA4-E9FA-47B2-8DDF-7F7B559A083D}" type="pres">
      <dgm:prSet presAssocID="{E5E1AC2D-C575-4B65-BD1E-568410FECC46}" presName="root2" presStyleCnt="0"/>
      <dgm:spPr/>
    </dgm:pt>
    <dgm:pt modelId="{4AC13B3D-A5F1-4F59-9834-2F2977B46BF6}" type="pres">
      <dgm:prSet presAssocID="{E5E1AC2D-C575-4B65-BD1E-568410FECC46}" presName="LevelTwoTextNode" presStyleLbl="node3" presStyleIdx="1" presStyleCnt="4" custScaleX="86616" custScaleY="5869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783F790-A51A-4035-940C-E08D131DFB1E}" type="pres">
      <dgm:prSet presAssocID="{E5E1AC2D-C575-4B65-BD1E-568410FECC46}" presName="level3hierChild" presStyleCnt="0"/>
      <dgm:spPr/>
    </dgm:pt>
    <dgm:pt modelId="{128AF4D9-E876-4B70-AC41-5E1A063CB17D}" type="pres">
      <dgm:prSet presAssocID="{0584C8DE-DF81-4C65-9B8D-9DB45B3A200A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06EE8F0E-B77F-45B4-9F5F-D7BD4C618053}" type="pres">
      <dgm:prSet presAssocID="{0584C8DE-DF81-4C65-9B8D-9DB45B3A200A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3D36F5E4-C696-4BE1-AE05-B4A75E08EA58}" type="pres">
      <dgm:prSet presAssocID="{C169F5DD-F899-4496-AE88-05952C0F5DED}" presName="root2" presStyleCnt="0"/>
      <dgm:spPr/>
    </dgm:pt>
    <dgm:pt modelId="{42288C54-1A40-45F3-A494-4D2F7A4B62B3}" type="pres">
      <dgm:prSet presAssocID="{C169F5DD-F899-4496-AE88-05952C0F5DED}" presName="LevelTwoTextNode" presStyleLbl="node2" presStyleIdx="2" presStyleCnt="4" custScaleX="48328" custScaleY="5118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3D3EFDA-BC43-4C9F-9104-F9300CFC1081}" type="pres">
      <dgm:prSet presAssocID="{C169F5DD-F899-4496-AE88-05952C0F5DED}" presName="level3hierChild" presStyleCnt="0"/>
      <dgm:spPr/>
    </dgm:pt>
    <dgm:pt modelId="{D1C199EF-2D53-4702-AD8E-24F907957FC4}" type="pres">
      <dgm:prSet presAssocID="{DC41D1C4-D1C7-4402-A5B0-F7F24E497DA0}" presName="conn2-1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C64C81ED-7A3C-4543-8E25-D7F84D7AE204}" type="pres">
      <dgm:prSet presAssocID="{DC41D1C4-D1C7-4402-A5B0-F7F24E497DA0}" presName="connTx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5CA77AFB-3FD9-4DF5-AE50-FA2676404F56}" type="pres">
      <dgm:prSet presAssocID="{0D6E9FB7-65FA-4014-8AF0-91F02C4485DE}" presName="root2" presStyleCnt="0"/>
      <dgm:spPr/>
    </dgm:pt>
    <dgm:pt modelId="{2735283A-421B-40AA-B080-82BB599BCC78}" type="pres">
      <dgm:prSet presAssocID="{0D6E9FB7-65FA-4014-8AF0-91F02C4485DE}" presName="LevelTwoTextNode" presStyleLbl="node3" presStyleIdx="2" presStyleCnt="4" custScaleX="86616" custScaleY="5869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025175B-879F-44A9-8791-8F0491F1A037}" type="pres">
      <dgm:prSet presAssocID="{0D6E9FB7-65FA-4014-8AF0-91F02C4485DE}" presName="level3hierChild" presStyleCnt="0"/>
      <dgm:spPr/>
    </dgm:pt>
    <dgm:pt modelId="{01DBB46D-E7BC-4059-939E-D0CC254F478B}" type="pres">
      <dgm:prSet presAssocID="{5E394B39-B6D3-4189-BC32-A90B29A4787E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F374A032-369B-4BAD-96D6-88BD9D3D90AC}" type="pres">
      <dgm:prSet presAssocID="{5E394B39-B6D3-4189-BC32-A90B29A4787E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4AC5F4ED-0A16-44CA-8D2E-A66B1D275F55}" type="pres">
      <dgm:prSet presAssocID="{B2AC620D-8AE9-4EEB-8BE4-75827A418E86}" presName="root2" presStyleCnt="0"/>
      <dgm:spPr/>
    </dgm:pt>
    <dgm:pt modelId="{2F0AE1CC-A29B-4734-BEAC-34BD55D2DE50}" type="pres">
      <dgm:prSet presAssocID="{B2AC620D-8AE9-4EEB-8BE4-75827A418E86}" presName="LevelTwoTextNode" presStyleLbl="node2" presStyleIdx="3" presStyleCnt="4" custScaleX="48328" custScaleY="5118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934642C-974F-4484-A78F-88BCC5B8D744}" type="pres">
      <dgm:prSet presAssocID="{B2AC620D-8AE9-4EEB-8BE4-75827A418E86}" presName="level3hierChild" presStyleCnt="0"/>
      <dgm:spPr/>
    </dgm:pt>
    <dgm:pt modelId="{090E87D0-8706-4B66-BDED-E4F1D6B129B8}" type="pres">
      <dgm:prSet presAssocID="{B6A995FE-A7BF-4581-8596-DBE4255AE297}" presName="conn2-1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D2EBC41F-055E-4122-A30E-D30E59BE0931}" type="pres">
      <dgm:prSet presAssocID="{B6A995FE-A7BF-4581-8596-DBE4255AE297}" presName="connTx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4F7498B7-BFAB-47A7-AE3C-F82DF27F77E9}" type="pres">
      <dgm:prSet presAssocID="{B13A62FD-7EAE-4438-BB63-99A3CFBBD744}" presName="root2" presStyleCnt="0"/>
      <dgm:spPr/>
    </dgm:pt>
    <dgm:pt modelId="{6B6A8CC5-C80E-42B7-906E-A8FAC64FDE3F}" type="pres">
      <dgm:prSet presAssocID="{B13A62FD-7EAE-4438-BB63-99A3CFBBD744}" presName="LevelTwoTextNode" presStyleLbl="node3" presStyleIdx="3" presStyleCnt="4" custScaleX="86616" custScaleY="5869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1E490A7-8559-4360-B3A7-3E403340DEF2}" type="pres">
      <dgm:prSet presAssocID="{B13A62FD-7EAE-4438-BB63-99A3CFBBD744}" presName="level3hierChild" presStyleCnt="0"/>
      <dgm:spPr/>
    </dgm:pt>
  </dgm:ptLst>
  <dgm:cxnLst>
    <dgm:cxn modelId="{F4D1E9AF-336F-4E99-A518-FA66705DFB32}" srcId="{B2AC620D-8AE9-4EEB-8BE4-75827A418E86}" destId="{B13A62FD-7EAE-4438-BB63-99A3CFBBD744}" srcOrd="0" destOrd="0" parTransId="{B6A995FE-A7BF-4581-8596-DBE4255AE297}" sibTransId="{D83D4E38-9F7E-4707-86A1-7C4CAAD2D910}"/>
    <dgm:cxn modelId="{9415A795-2ADB-40AA-A21A-37712074AF9D}" type="presOf" srcId="{0D6E9FB7-65FA-4014-8AF0-91F02C4485DE}" destId="{2735283A-421B-40AA-B080-82BB599BCC78}" srcOrd="0" destOrd="0" presId="urn:microsoft.com/office/officeart/2005/8/layout/hierarchy2"/>
    <dgm:cxn modelId="{3D8A74FA-B752-487D-9D55-73A259CE0B22}" type="presOf" srcId="{9EA917ED-7551-452A-A74E-0BFBBCF008EE}" destId="{8021AEEE-5707-4900-92E5-8602C1FBFB4D}" srcOrd="0" destOrd="0" presId="urn:microsoft.com/office/officeart/2005/8/layout/hierarchy2"/>
    <dgm:cxn modelId="{B727D153-419E-4F66-BBD6-FB73E7AA9BD4}" srcId="{9EA917ED-7551-452A-A74E-0BFBBCF008EE}" destId="{02F478A1-D1C6-41B5-81D6-FA76101056C7}" srcOrd="0" destOrd="0" parTransId="{EC2E8EAC-9320-4667-8404-F912BF6E7F52}" sibTransId="{A2956C3A-6C99-4FEC-AF4A-94FBBCEDFC94}"/>
    <dgm:cxn modelId="{41E93A8B-D711-43DD-8A08-D7F697293BCB}" srcId="{02F478A1-D1C6-41B5-81D6-FA76101056C7}" destId="{9DCA345B-976C-4E40-84EC-3EAE86688D76}" srcOrd="0" destOrd="0" parTransId="{95E4F633-A074-4555-92B8-38B883850C72}" sibTransId="{FBEE821E-1B12-4F34-9EA1-5D0FBDB109B9}"/>
    <dgm:cxn modelId="{09EA12A7-202E-4C13-96F8-6B6B1DC14527}" srcId="{02F478A1-D1C6-41B5-81D6-FA76101056C7}" destId="{B2AC620D-8AE9-4EEB-8BE4-75827A418E86}" srcOrd="3" destOrd="0" parTransId="{5E394B39-B6D3-4189-BC32-A90B29A4787E}" sibTransId="{5A2E9B4A-1FA7-43C0-A61D-D1A0F3D9F1F9}"/>
    <dgm:cxn modelId="{646D82D0-AC1F-471E-B8C8-EA46B2EFA4AF}" type="presOf" srcId="{B6A995FE-A7BF-4581-8596-DBE4255AE297}" destId="{D2EBC41F-055E-4122-A30E-D30E59BE0931}" srcOrd="1" destOrd="0" presId="urn:microsoft.com/office/officeart/2005/8/layout/hierarchy2"/>
    <dgm:cxn modelId="{38EF2BDE-EF13-4B1D-92F4-56CDDDE8F32C}" type="presOf" srcId="{7886D67F-AA00-49ED-B87A-245C2CA6DBCA}" destId="{FFFC4178-8AFC-46EC-8E12-77EBDA5E3C22}" srcOrd="0" destOrd="0" presId="urn:microsoft.com/office/officeart/2005/8/layout/hierarchy2"/>
    <dgm:cxn modelId="{994B47CC-6ADA-4DA1-AC04-AF676C5A392F}" type="presOf" srcId="{0584C8DE-DF81-4C65-9B8D-9DB45B3A200A}" destId="{06EE8F0E-B77F-45B4-9F5F-D7BD4C618053}" srcOrd="1" destOrd="0" presId="urn:microsoft.com/office/officeart/2005/8/layout/hierarchy2"/>
    <dgm:cxn modelId="{5CD9F2C8-D53E-43D4-AB17-122CB5E255AE}" type="presOf" srcId="{B6A995FE-A7BF-4581-8596-DBE4255AE297}" destId="{090E87D0-8706-4B66-BDED-E4F1D6B129B8}" srcOrd="0" destOrd="0" presId="urn:microsoft.com/office/officeart/2005/8/layout/hierarchy2"/>
    <dgm:cxn modelId="{8D5D48B8-2701-4290-8B59-41AE201CCF6E}" type="presOf" srcId="{0584C8DE-DF81-4C65-9B8D-9DB45B3A200A}" destId="{128AF4D9-E876-4B70-AC41-5E1A063CB17D}" srcOrd="0" destOrd="0" presId="urn:microsoft.com/office/officeart/2005/8/layout/hierarchy2"/>
    <dgm:cxn modelId="{4637CAFF-4C23-4205-BB56-B4B9AF8BC9BA}" srcId="{02F478A1-D1C6-41B5-81D6-FA76101056C7}" destId="{C169F5DD-F899-4496-AE88-05952C0F5DED}" srcOrd="2" destOrd="0" parTransId="{0584C8DE-DF81-4C65-9B8D-9DB45B3A200A}" sibTransId="{5578B683-40B2-4929-8821-E68808D79984}"/>
    <dgm:cxn modelId="{3CAB8799-5257-449D-B2A3-F4B62CC6A08B}" type="presOf" srcId="{7886D67F-AA00-49ED-B87A-245C2CA6DBCA}" destId="{FB333B9C-442C-445E-940B-0DA087FE6BCF}" srcOrd="1" destOrd="0" presId="urn:microsoft.com/office/officeart/2005/8/layout/hierarchy2"/>
    <dgm:cxn modelId="{C0F4CDEF-EC65-4F60-ADAA-C95031504B4C}" srcId="{8FB28CFB-24DB-459B-AAD9-DB6CC91470A6}" destId="{E5E1AC2D-C575-4B65-BD1E-568410FECC46}" srcOrd="0" destOrd="0" parTransId="{7886D67F-AA00-49ED-B87A-245C2CA6DBCA}" sibTransId="{C2568250-15C3-4698-BA4C-8B5C59AD3F94}"/>
    <dgm:cxn modelId="{8E03DFC7-4FB0-49C5-A67B-B644F6345B21}" type="presOf" srcId="{DD27C28F-C7F5-4ABC-A3AC-43BACB4B32E5}" destId="{9C99CCA4-E8CC-4BFA-80F8-C54820F12E5E}" srcOrd="1" destOrd="0" presId="urn:microsoft.com/office/officeart/2005/8/layout/hierarchy2"/>
    <dgm:cxn modelId="{8EF1853F-83A9-49AD-BFAC-FC85AEDC231A}" type="presOf" srcId="{95E4F633-A074-4555-92B8-38B883850C72}" destId="{CA487ACD-2488-4282-92B1-BF8125FFD27E}" srcOrd="1" destOrd="0" presId="urn:microsoft.com/office/officeart/2005/8/layout/hierarchy2"/>
    <dgm:cxn modelId="{AB8AEC24-310D-426D-9E9E-6264B9D5A71D}" type="presOf" srcId="{B2AC620D-8AE9-4EEB-8BE4-75827A418E86}" destId="{2F0AE1CC-A29B-4734-BEAC-34BD55D2DE50}" srcOrd="0" destOrd="0" presId="urn:microsoft.com/office/officeart/2005/8/layout/hierarchy2"/>
    <dgm:cxn modelId="{41AFEDA9-AD63-49C7-A1B5-729CDB57B539}" type="presOf" srcId="{8FB28CFB-24DB-459B-AAD9-DB6CC91470A6}" destId="{AA364364-EEF9-4A96-B5D1-F69AB19D727D}" srcOrd="0" destOrd="0" presId="urn:microsoft.com/office/officeart/2005/8/layout/hierarchy2"/>
    <dgm:cxn modelId="{8C437952-E0ED-413C-BCD4-57F4D8E28397}" type="presOf" srcId="{E33A98B6-D1ED-408D-90AB-A904836F3AA1}" destId="{7D86E540-70B6-477E-AE0A-D93832E4F926}" srcOrd="0" destOrd="0" presId="urn:microsoft.com/office/officeart/2005/8/layout/hierarchy2"/>
    <dgm:cxn modelId="{9D2138C8-D56D-4A83-A99C-A1BDE7101F8B}" type="presOf" srcId="{B13A62FD-7EAE-4438-BB63-99A3CFBBD744}" destId="{6B6A8CC5-C80E-42B7-906E-A8FAC64FDE3F}" srcOrd="0" destOrd="0" presId="urn:microsoft.com/office/officeart/2005/8/layout/hierarchy2"/>
    <dgm:cxn modelId="{DDEF0ED1-9354-4670-B795-8BCFF7E27B5D}" type="presOf" srcId="{D9D30BDE-BAD2-4013-A2A3-3B5A6CC1FA14}" destId="{D1574108-7F9C-497F-B27B-7D746B5F80B5}" srcOrd="0" destOrd="0" presId="urn:microsoft.com/office/officeart/2005/8/layout/hierarchy2"/>
    <dgm:cxn modelId="{45C9A39A-393B-4769-8950-0501E5961EC4}" type="presOf" srcId="{5E394B39-B6D3-4189-BC32-A90B29A4787E}" destId="{F374A032-369B-4BAD-96D6-88BD9D3D90AC}" srcOrd="1" destOrd="0" presId="urn:microsoft.com/office/officeart/2005/8/layout/hierarchy2"/>
    <dgm:cxn modelId="{9CA250F0-D7FE-4BBE-BBDE-0087EFE07F4F}" srcId="{C169F5DD-F899-4496-AE88-05952C0F5DED}" destId="{0D6E9FB7-65FA-4014-8AF0-91F02C4485DE}" srcOrd="0" destOrd="0" parTransId="{DC41D1C4-D1C7-4402-A5B0-F7F24E497DA0}" sibTransId="{AA59F7BA-812B-4604-99DA-855F170032B7}"/>
    <dgm:cxn modelId="{C7F90A51-DC95-4392-976A-A9D569AEB52B}" type="presOf" srcId="{DD27C28F-C7F5-4ABC-A3AC-43BACB4B32E5}" destId="{5BD29F39-0F8D-4176-8F42-89E29BF8E7AF}" srcOrd="0" destOrd="0" presId="urn:microsoft.com/office/officeart/2005/8/layout/hierarchy2"/>
    <dgm:cxn modelId="{AACDCE7F-E898-4129-9D0F-BEB578086C4F}" type="presOf" srcId="{E5E1AC2D-C575-4B65-BD1E-568410FECC46}" destId="{4AC13B3D-A5F1-4F59-9834-2F2977B46BF6}" srcOrd="0" destOrd="0" presId="urn:microsoft.com/office/officeart/2005/8/layout/hierarchy2"/>
    <dgm:cxn modelId="{692555DC-9108-4A8A-9547-5F4478996F4C}" type="presOf" srcId="{E33A98B6-D1ED-408D-90AB-A904836F3AA1}" destId="{2784901C-B4E2-4509-BD1D-E79C19591C01}" srcOrd="1" destOrd="0" presId="urn:microsoft.com/office/officeart/2005/8/layout/hierarchy2"/>
    <dgm:cxn modelId="{29885EB9-C125-4240-A0D6-E66EB3C4D1A3}" type="presOf" srcId="{DC41D1C4-D1C7-4402-A5B0-F7F24E497DA0}" destId="{D1C199EF-2D53-4702-AD8E-24F907957FC4}" srcOrd="0" destOrd="0" presId="urn:microsoft.com/office/officeart/2005/8/layout/hierarchy2"/>
    <dgm:cxn modelId="{C4E782B7-306E-48D8-A915-7B9C00437B1A}" type="presOf" srcId="{95E4F633-A074-4555-92B8-38B883850C72}" destId="{5A9E4A7D-1CD3-4B03-ADF1-90F645CEDBA8}" srcOrd="0" destOrd="0" presId="urn:microsoft.com/office/officeart/2005/8/layout/hierarchy2"/>
    <dgm:cxn modelId="{53F622AA-C05B-43ED-96CE-796C37B8D7BE}" srcId="{02F478A1-D1C6-41B5-81D6-FA76101056C7}" destId="{8FB28CFB-24DB-459B-AAD9-DB6CC91470A6}" srcOrd="1" destOrd="0" parTransId="{E33A98B6-D1ED-408D-90AB-A904836F3AA1}" sibTransId="{892996F7-3893-46BC-B2EF-4FC6F6105682}"/>
    <dgm:cxn modelId="{B44A2A17-E84B-4F67-8925-8C7AF90705B3}" type="presOf" srcId="{5E394B39-B6D3-4189-BC32-A90B29A4787E}" destId="{01DBB46D-E7BC-4059-939E-D0CC254F478B}" srcOrd="0" destOrd="0" presId="urn:microsoft.com/office/officeart/2005/8/layout/hierarchy2"/>
    <dgm:cxn modelId="{24225EA0-FB12-4427-94B2-32575E30E758}" type="presOf" srcId="{9DCA345B-976C-4E40-84EC-3EAE86688D76}" destId="{D359C225-EA30-4934-BBB4-8133A4465BAD}" srcOrd="0" destOrd="0" presId="urn:microsoft.com/office/officeart/2005/8/layout/hierarchy2"/>
    <dgm:cxn modelId="{4F487811-0237-40C0-A937-2A47D77822A5}" srcId="{9DCA345B-976C-4E40-84EC-3EAE86688D76}" destId="{D9D30BDE-BAD2-4013-A2A3-3B5A6CC1FA14}" srcOrd="0" destOrd="0" parTransId="{DD27C28F-C7F5-4ABC-A3AC-43BACB4B32E5}" sibTransId="{738F8FEB-E7B2-4A35-A06C-15B2E3682226}"/>
    <dgm:cxn modelId="{CC035F76-5B96-49D5-9B03-A42AFACF66AE}" type="presOf" srcId="{02F478A1-D1C6-41B5-81D6-FA76101056C7}" destId="{84D24B38-5623-4DAC-A513-D5A7B631A7A3}" srcOrd="0" destOrd="0" presId="urn:microsoft.com/office/officeart/2005/8/layout/hierarchy2"/>
    <dgm:cxn modelId="{0D497790-40EE-4341-B38C-E7A8CDC57F83}" type="presOf" srcId="{DC41D1C4-D1C7-4402-A5B0-F7F24E497DA0}" destId="{C64C81ED-7A3C-4543-8E25-D7F84D7AE204}" srcOrd="1" destOrd="0" presId="urn:microsoft.com/office/officeart/2005/8/layout/hierarchy2"/>
    <dgm:cxn modelId="{888D1011-60E7-4814-8D83-46F0C8E5E13F}" type="presOf" srcId="{C169F5DD-F899-4496-AE88-05952C0F5DED}" destId="{42288C54-1A40-45F3-A494-4D2F7A4B62B3}" srcOrd="0" destOrd="0" presId="urn:microsoft.com/office/officeart/2005/8/layout/hierarchy2"/>
    <dgm:cxn modelId="{AB68787F-B1D8-406B-9C35-C39B6476E5A9}" type="presParOf" srcId="{8021AEEE-5707-4900-92E5-8602C1FBFB4D}" destId="{1E2FB724-D846-4254-A92A-C60A744DD1D0}" srcOrd="0" destOrd="0" presId="urn:microsoft.com/office/officeart/2005/8/layout/hierarchy2"/>
    <dgm:cxn modelId="{3E6B3B23-95CE-417D-ADCB-2A2DAE52D25B}" type="presParOf" srcId="{1E2FB724-D846-4254-A92A-C60A744DD1D0}" destId="{84D24B38-5623-4DAC-A513-D5A7B631A7A3}" srcOrd="0" destOrd="0" presId="urn:microsoft.com/office/officeart/2005/8/layout/hierarchy2"/>
    <dgm:cxn modelId="{DB60E89B-16CE-4019-B90D-CA8AEAB38626}" type="presParOf" srcId="{1E2FB724-D846-4254-A92A-C60A744DD1D0}" destId="{F35E2105-4D7B-40BD-9461-8C1362F12050}" srcOrd="1" destOrd="0" presId="urn:microsoft.com/office/officeart/2005/8/layout/hierarchy2"/>
    <dgm:cxn modelId="{427CE471-BCF2-49DE-B631-BA34572E4035}" type="presParOf" srcId="{F35E2105-4D7B-40BD-9461-8C1362F12050}" destId="{5A9E4A7D-1CD3-4B03-ADF1-90F645CEDBA8}" srcOrd="0" destOrd="0" presId="urn:microsoft.com/office/officeart/2005/8/layout/hierarchy2"/>
    <dgm:cxn modelId="{D9F4BAB5-0185-4BFD-8149-75E0F31CC324}" type="presParOf" srcId="{5A9E4A7D-1CD3-4B03-ADF1-90F645CEDBA8}" destId="{CA487ACD-2488-4282-92B1-BF8125FFD27E}" srcOrd="0" destOrd="0" presId="urn:microsoft.com/office/officeart/2005/8/layout/hierarchy2"/>
    <dgm:cxn modelId="{1FEEDC02-9A77-4307-A3A7-3584118CD0AF}" type="presParOf" srcId="{F35E2105-4D7B-40BD-9461-8C1362F12050}" destId="{D26C6E8A-BB40-4CB8-A74A-EECFDEE7E8EF}" srcOrd="1" destOrd="0" presId="urn:microsoft.com/office/officeart/2005/8/layout/hierarchy2"/>
    <dgm:cxn modelId="{6C8E449E-11E6-4E11-8F1A-3898F6D67425}" type="presParOf" srcId="{D26C6E8A-BB40-4CB8-A74A-EECFDEE7E8EF}" destId="{D359C225-EA30-4934-BBB4-8133A4465BAD}" srcOrd="0" destOrd="0" presId="urn:microsoft.com/office/officeart/2005/8/layout/hierarchy2"/>
    <dgm:cxn modelId="{5A80975F-C09C-451B-BAD0-52EAA07AD0E0}" type="presParOf" srcId="{D26C6E8A-BB40-4CB8-A74A-EECFDEE7E8EF}" destId="{0723701C-D7DB-4302-81D3-806B7B5C98C1}" srcOrd="1" destOrd="0" presId="urn:microsoft.com/office/officeart/2005/8/layout/hierarchy2"/>
    <dgm:cxn modelId="{C46525A6-3CEA-4687-8312-4FD70EA9A4BD}" type="presParOf" srcId="{0723701C-D7DB-4302-81D3-806B7B5C98C1}" destId="{5BD29F39-0F8D-4176-8F42-89E29BF8E7AF}" srcOrd="0" destOrd="0" presId="urn:microsoft.com/office/officeart/2005/8/layout/hierarchy2"/>
    <dgm:cxn modelId="{2F919F3D-ABC5-476B-9821-F601C3B137E8}" type="presParOf" srcId="{5BD29F39-0F8D-4176-8F42-89E29BF8E7AF}" destId="{9C99CCA4-E8CC-4BFA-80F8-C54820F12E5E}" srcOrd="0" destOrd="0" presId="urn:microsoft.com/office/officeart/2005/8/layout/hierarchy2"/>
    <dgm:cxn modelId="{A0467572-82CB-4ED2-B9E3-48A3B74D72CB}" type="presParOf" srcId="{0723701C-D7DB-4302-81D3-806B7B5C98C1}" destId="{F55CF9C8-1B50-44D1-9DD7-56BD5A200EB7}" srcOrd="1" destOrd="0" presId="urn:microsoft.com/office/officeart/2005/8/layout/hierarchy2"/>
    <dgm:cxn modelId="{4A124AF1-4AD9-4A9E-B1D5-62CB6A1F18AE}" type="presParOf" srcId="{F55CF9C8-1B50-44D1-9DD7-56BD5A200EB7}" destId="{D1574108-7F9C-497F-B27B-7D746B5F80B5}" srcOrd="0" destOrd="0" presId="urn:microsoft.com/office/officeart/2005/8/layout/hierarchy2"/>
    <dgm:cxn modelId="{670DA250-8D8D-40EA-81C1-7DDE4D67C377}" type="presParOf" srcId="{F55CF9C8-1B50-44D1-9DD7-56BD5A200EB7}" destId="{2149BFD7-313C-443D-A3ED-3577BAB2C91A}" srcOrd="1" destOrd="0" presId="urn:microsoft.com/office/officeart/2005/8/layout/hierarchy2"/>
    <dgm:cxn modelId="{E5542979-E3A8-41F8-95BB-09F1DE6376C0}" type="presParOf" srcId="{F35E2105-4D7B-40BD-9461-8C1362F12050}" destId="{7D86E540-70B6-477E-AE0A-D93832E4F926}" srcOrd="2" destOrd="0" presId="urn:microsoft.com/office/officeart/2005/8/layout/hierarchy2"/>
    <dgm:cxn modelId="{7E61BB57-4B85-4CE6-9C48-EE71ADFF85AA}" type="presParOf" srcId="{7D86E540-70B6-477E-AE0A-D93832E4F926}" destId="{2784901C-B4E2-4509-BD1D-E79C19591C01}" srcOrd="0" destOrd="0" presId="urn:microsoft.com/office/officeart/2005/8/layout/hierarchy2"/>
    <dgm:cxn modelId="{8765BA52-529C-40E3-A717-1C046DC85761}" type="presParOf" srcId="{F35E2105-4D7B-40BD-9461-8C1362F12050}" destId="{EE00D016-681C-4D51-AE18-7900445BD0C6}" srcOrd="3" destOrd="0" presId="urn:microsoft.com/office/officeart/2005/8/layout/hierarchy2"/>
    <dgm:cxn modelId="{392967E7-EB75-4CD3-B51C-19CAC8A6D078}" type="presParOf" srcId="{EE00D016-681C-4D51-AE18-7900445BD0C6}" destId="{AA364364-EEF9-4A96-B5D1-F69AB19D727D}" srcOrd="0" destOrd="0" presId="urn:microsoft.com/office/officeart/2005/8/layout/hierarchy2"/>
    <dgm:cxn modelId="{1BE7897C-19DD-443F-9921-FE9A0236FCB6}" type="presParOf" srcId="{EE00D016-681C-4D51-AE18-7900445BD0C6}" destId="{EB98FD40-5D02-44DD-ADDF-81C565F8DDC5}" srcOrd="1" destOrd="0" presId="urn:microsoft.com/office/officeart/2005/8/layout/hierarchy2"/>
    <dgm:cxn modelId="{11FBCD7D-9F48-4FD2-9E15-42F118538822}" type="presParOf" srcId="{EB98FD40-5D02-44DD-ADDF-81C565F8DDC5}" destId="{FFFC4178-8AFC-46EC-8E12-77EBDA5E3C22}" srcOrd="0" destOrd="0" presId="urn:microsoft.com/office/officeart/2005/8/layout/hierarchy2"/>
    <dgm:cxn modelId="{0476B174-9A23-4F6B-96A7-5B4AABAADF2D}" type="presParOf" srcId="{FFFC4178-8AFC-46EC-8E12-77EBDA5E3C22}" destId="{FB333B9C-442C-445E-940B-0DA087FE6BCF}" srcOrd="0" destOrd="0" presId="urn:microsoft.com/office/officeart/2005/8/layout/hierarchy2"/>
    <dgm:cxn modelId="{A8FE6A0B-5884-4FAA-9393-30022F614F4D}" type="presParOf" srcId="{EB98FD40-5D02-44DD-ADDF-81C565F8DDC5}" destId="{D62B3AA4-E9FA-47B2-8DDF-7F7B559A083D}" srcOrd="1" destOrd="0" presId="urn:microsoft.com/office/officeart/2005/8/layout/hierarchy2"/>
    <dgm:cxn modelId="{09EBAD58-BF6B-4243-9D79-A9AC6DFE07AF}" type="presParOf" srcId="{D62B3AA4-E9FA-47B2-8DDF-7F7B559A083D}" destId="{4AC13B3D-A5F1-4F59-9834-2F2977B46BF6}" srcOrd="0" destOrd="0" presId="urn:microsoft.com/office/officeart/2005/8/layout/hierarchy2"/>
    <dgm:cxn modelId="{1968EFAE-D4AB-4A0A-890E-BDB303804975}" type="presParOf" srcId="{D62B3AA4-E9FA-47B2-8DDF-7F7B559A083D}" destId="{5783F790-A51A-4035-940C-E08D131DFB1E}" srcOrd="1" destOrd="0" presId="urn:microsoft.com/office/officeart/2005/8/layout/hierarchy2"/>
    <dgm:cxn modelId="{4BE300B2-A40F-4D3A-86F9-E46AA9281A93}" type="presParOf" srcId="{F35E2105-4D7B-40BD-9461-8C1362F12050}" destId="{128AF4D9-E876-4B70-AC41-5E1A063CB17D}" srcOrd="4" destOrd="0" presId="urn:microsoft.com/office/officeart/2005/8/layout/hierarchy2"/>
    <dgm:cxn modelId="{F16E0A35-1EE6-4EFE-935E-9EC8C14D7AAE}" type="presParOf" srcId="{128AF4D9-E876-4B70-AC41-5E1A063CB17D}" destId="{06EE8F0E-B77F-45B4-9F5F-D7BD4C618053}" srcOrd="0" destOrd="0" presId="urn:microsoft.com/office/officeart/2005/8/layout/hierarchy2"/>
    <dgm:cxn modelId="{0262C383-E706-414F-8031-AC9CF222A165}" type="presParOf" srcId="{F35E2105-4D7B-40BD-9461-8C1362F12050}" destId="{3D36F5E4-C696-4BE1-AE05-B4A75E08EA58}" srcOrd="5" destOrd="0" presId="urn:microsoft.com/office/officeart/2005/8/layout/hierarchy2"/>
    <dgm:cxn modelId="{78DEA07B-1A4A-4BC6-BCFD-45389AA47506}" type="presParOf" srcId="{3D36F5E4-C696-4BE1-AE05-B4A75E08EA58}" destId="{42288C54-1A40-45F3-A494-4D2F7A4B62B3}" srcOrd="0" destOrd="0" presId="urn:microsoft.com/office/officeart/2005/8/layout/hierarchy2"/>
    <dgm:cxn modelId="{2491D858-51BE-4146-A652-1F0A352EA1EA}" type="presParOf" srcId="{3D36F5E4-C696-4BE1-AE05-B4A75E08EA58}" destId="{93D3EFDA-BC43-4C9F-9104-F9300CFC1081}" srcOrd="1" destOrd="0" presId="urn:microsoft.com/office/officeart/2005/8/layout/hierarchy2"/>
    <dgm:cxn modelId="{B21CC621-A93A-4036-958F-3BBC9541961E}" type="presParOf" srcId="{93D3EFDA-BC43-4C9F-9104-F9300CFC1081}" destId="{D1C199EF-2D53-4702-AD8E-24F907957FC4}" srcOrd="0" destOrd="0" presId="urn:microsoft.com/office/officeart/2005/8/layout/hierarchy2"/>
    <dgm:cxn modelId="{8C90FCF5-0C6B-4E83-8B55-4C79FA693CA3}" type="presParOf" srcId="{D1C199EF-2D53-4702-AD8E-24F907957FC4}" destId="{C64C81ED-7A3C-4543-8E25-D7F84D7AE204}" srcOrd="0" destOrd="0" presId="urn:microsoft.com/office/officeart/2005/8/layout/hierarchy2"/>
    <dgm:cxn modelId="{875120AF-E13B-4911-8D9B-41B3FBD0E974}" type="presParOf" srcId="{93D3EFDA-BC43-4C9F-9104-F9300CFC1081}" destId="{5CA77AFB-3FD9-4DF5-AE50-FA2676404F56}" srcOrd="1" destOrd="0" presId="urn:microsoft.com/office/officeart/2005/8/layout/hierarchy2"/>
    <dgm:cxn modelId="{4A1D1102-B637-45FA-9288-553D54A4AAF0}" type="presParOf" srcId="{5CA77AFB-3FD9-4DF5-AE50-FA2676404F56}" destId="{2735283A-421B-40AA-B080-82BB599BCC78}" srcOrd="0" destOrd="0" presId="urn:microsoft.com/office/officeart/2005/8/layout/hierarchy2"/>
    <dgm:cxn modelId="{FB8324AD-1C36-4A30-849E-D3B25485F285}" type="presParOf" srcId="{5CA77AFB-3FD9-4DF5-AE50-FA2676404F56}" destId="{C025175B-879F-44A9-8791-8F0491F1A037}" srcOrd="1" destOrd="0" presId="urn:microsoft.com/office/officeart/2005/8/layout/hierarchy2"/>
    <dgm:cxn modelId="{86EF37D6-3A45-4543-8378-7A34A2502724}" type="presParOf" srcId="{F35E2105-4D7B-40BD-9461-8C1362F12050}" destId="{01DBB46D-E7BC-4059-939E-D0CC254F478B}" srcOrd="6" destOrd="0" presId="urn:microsoft.com/office/officeart/2005/8/layout/hierarchy2"/>
    <dgm:cxn modelId="{A4BADC3A-1D68-4738-A99F-D70EFDE884C7}" type="presParOf" srcId="{01DBB46D-E7BC-4059-939E-D0CC254F478B}" destId="{F374A032-369B-4BAD-96D6-88BD9D3D90AC}" srcOrd="0" destOrd="0" presId="urn:microsoft.com/office/officeart/2005/8/layout/hierarchy2"/>
    <dgm:cxn modelId="{D9D285E7-8FA4-4F24-AF00-28CDA7BB9BDF}" type="presParOf" srcId="{F35E2105-4D7B-40BD-9461-8C1362F12050}" destId="{4AC5F4ED-0A16-44CA-8D2E-A66B1D275F55}" srcOrd="7" destOrd="0" presId="urn:microsoft.com/office/officeart/2005/8/layout/hierarchy2"/>
    <dgm:cxn modelId="{C341C853-F49C-4E11-A5AD-411F6EDD92A7}" type="presParOf" srcId="{4AC5F4ED-0A16-44CA-8D2E-A66B1D275F55}" destId="{2F0AE1CC-A29B-4734-BEAC-34BD55D2DE50}" srcOrd="0" destOrd="0" presId="urn:microsoft.com/office/officeart/2005/8/layout/hierarchy2"/>
    <dgm:cxn modelId="{8DAB555F-B80B-4E4C-8B88-B3C73E037AA8}" type="presParOf" srcId="{4AC5F4ED-0A16-44CA-8D2E-A66B1D275F55}" destId="{2934642C-974F-4484-A78F-88BCC5B8D744}" srcOrd="1" destOrd="0" presId="urn:microsoft.com/office/officeart/2005/8/layout/hierarchy2"/>
    <dgm:cxn modelId="{000FEB2A-20ED-47A5-80DA-99715E008A6E}" type="presParOf" srcId="{2934642C-974F-4484-A78F-88BCC5B8D744}" destId="{090E87D0-8706-4B66-BDED-E4F1D6B129B8}" srcOrd="0" destOrd="0" presId="urn:microsoft.com/office/officeart/2005/8/layout/hierarchy2"/>
    <dgm:cxn modelId="{3CF66B36-0B63-4A12-9DA1-27E8D1E68357}" type="presParOf" srcId="{090E87D0-8706-4B66-BDED-E4F1D6B129B8}" destId="{D2EBC41F-055E-4122-A30E-D30E59BE0931}" srcOrd="0" destOrd="0" presId="urn:microsoft.com/office/officeart/2005/8/layout/hierarchy2"/>
    <dgm:cxn modelId="{61FB19B1-67F3-4C45-AE00-E3D8D9B70740}" type="presParOf" srcId="{2934642C-974F-4484-A78F-88BCC5B8D744}" destId="{4F7498B7-BFAB-47A7-AE3C-F82DF27F77E9}" srcOrd="1" destOrd="0" presId="urn:microsoft.com/office/officeart/2005/8/layout/hierarchy2"/>
    <dgm:cxn modelId="{F51695A9-AE90-4F03-9F50-5DC85D385453}" type="presParOf" srcId="{4F7498B7-BFAB-47A7-AE3C-F82DF27F77E9}" destId="{6B6A8CC5-C80E-42B7-906E-A8FAC64FDE3F}" srcOrd="0" destOrd="0" presId="urn:microsoft.com/office/officeart/2005/8/layout/hierarchy2"/>
    <dgm:cxn modelId="{D2D89B0A-8BD3-49C3-B681-1674B2796C91}" type="presParOf" srcId="{4F7498B7-BFAB-47A7-AE3C-F82DF27F77E9}" destId="{01E490A7-8559-4360-B3A7-3E403340DEF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76856F-B0C0-4DEE-BA58-67B932D9D224}">
      <dsp:nvSpPr>
        <dsp:cNvPr id="0" name=""/>
        <dsp:cNvSpPr/>
      </dsp:nvSpPr>
      <dsp:spPr>
        <a:xfrm>
          <a:off x="8015155" y="2024174"/>
          <a:ext cx="835999" cy="8066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گذشت که</a:t>
          </a:r>
          <a:endParaRPr lang="fa-IR" sz="1600" kern="1200" dirty="0">
            <a:cs typeface="B Koodak" pitchFamily="2" charset="-78"/>
          </a:endParaRPr>
        </a:p>
      </dsp:txBody>
      <dsp:txXfrm>
        <a:off x="8038780" y="2047799"/>
        <a:ext cx="788749" cy="759372"/>
      </dsp:txXfrm>
    </dsp:sp>
    <dsp:sp modelId="{AF790E22-50EF-4A17-BCA6-256630D7C3E8}">
      <dsp:nvSpPr>
        <dsp:cNvPr id="0" name=""/>
        <dsp:cNvSpPr/>
      </dsp:nvSpPr>
      <dsp:spPr>
        <a:xfrm rot="14065131">
          <a:off x="7137989" y="1962694"/>
          <a:ext cx="1109035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1109035" y="1380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664780" y="1948775"/>
        <a:ext cx="55451" cy="55451"/>
      </dsp:txXfrm>
    </dsp:sp>
    <dsp:sp modelId="{10EFF890-4239-4B9C-B166-E8D8501536CF}">
      <dsp:nvSpPr>
        <dsp:cNvPr id="0" name=""/>
        <dsp:cNvSpPr/>
      </dsp:nvSpPr>
      <dsp:spPr>
        <a:xfrm>
          <a:off x="6841374" y="1122205"/>
          <a:ext cx="528483" cy="8066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اولا</a:t>
          </a:r>
          <a:endParaRPr lang="fa-IR" sz="1600" kern="1200" dirty="0">
            <a:cs typeface="B Koodak" pitchFamily="2" charset="-78"/>
          </a:endParaRPr>
        </a:p>
      </dsp:txBody>
      <dsp:txXfrm>
        <a:off x="6856853" y="1137684"/>
        <a:ext cx="497525" cy="775664"/>
      </dsp:txXfrm>
    </dsp:sp>
    <dsp:sp modelId="{E5FE0DCF-5554-4574-B916-6781F578BC11}">
      <dsp:nvSpPr>
        <dsp:cNvPr id="0" name=""/>
        <dsp:cNvSpPr/>
      </dsp:nvSpPr>
      <dsp:spPr>
        <a:xfrm rot="13127461">
          <a:off x="6104773" y="1252376"/>
          <a:ext cx="827903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827903" y="1380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498028" y="1245485"/>
        <a:ext cx="41395" cy="41395"/>
      </dsp:txXfrm>
    </dsp:sp>
    <dsp:sp modelId="{E506196E-21CD-45D4-BBFB-6127A30AB03E}">
      <dsp:nvSpPr>
        <dsp:cNvPr id="0" name=""/>
        <dsp:cNvSpPr/>
      </dsp:nvSpPr>
      <dsp:spPr>
        <a:xfrm>
          <a:off x="4582831" y="684043"/>
          <a:ext cx="1613245" cy="6456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ایمان پایدار</a:t>
          </a:r>
          <a:endParaRPr lang="fa-IR" sz="1600" kern="1200">
            <a:cs typeface="B Koodak" pitchFamily="2" charset="-78"/>
          </a:endParaRPr>
        </a:p>
      </dsp:txBody>
      <dsp:txXfrm>
        <a:off x="4601740" y="702952"/>
        <a:ext cx="1575427" cy="607794"/>
      </dsp:txXfrm>
    </dsp:sp>
    <dsp:sp modelId="{30DDF8DF-F62A-4D20-960B-DC05592328EB}">
      <dsp:nvSpPr>
        <dsp:cNvPr id="0" name=""/>
        <dsp:cNvSpPr/>
      </dsp:nvSpPr>
      <dsp:spPr>
        <a:xfrm rot="10800000">
          <a:off x="3937533" y="993043"/>
          <a:ext cx="645298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645298" y="1380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244049" y="990717"/>
        <a:ext cx="32264" cy="32264"/>
      </dsp:txXfrm>
    </dsp:sp>
    <dsp:sp modelId="{4D3D27DA-F56F-44EA-96F8-D65A538DF681}">
      <dsp:nvSpPr>
        <dsp:cNvPr id="0" name=""/>
        <dsp:cNvSpPr/>
      </dsp:nvSpPr>
      <dsp:spPr>
        <a:xfrm>
          <a:off x="2756734" y="603538"/>
          <a:ext cx="1180798" cy="8066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6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6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عامل سعادت ابدی است</a:t>
          </a:r>
          <a:endParaRPr lang="fa-IR" sz="1600" kern="1200">
            <a:cs typeface="B Koodak" pitchFamily="2" charset="-78"/>
          </a:endParaRPr>
        </a:p>
      </dsp:txBody>
      <dsp:txXfrm>
        <a:off x="2780359" y="627163"/>
        <a:ext cx="1133548" cy="759372"/>
      </dsp:txXfrm>
    </dsp:sp>
    <dsp:sp modelId="{45A6B089-E1D3-4CB7-A08C-690D3E55E502}">
      <dsp:nvSpPr>
        <dsp:cNvPr id="0" name=""/>
        <dsp:cNvSpPr/>
      </dsp:nvSpPr>
      <dsp:spPr>
        <a:xfrm rot="10800000">
          <a:off x="2111436" y="993043"/>
          <a:ext cx="645298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645298" y="1380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417952" y="990717"/>
        <a:ext cx="32264" cy="32264"/>
      </dsp:txXfrm>
    </dsp:sp>
    <dsp:sp modelId="{2D111AD6-F0DC-474E-8485-3A8495CE254B}">
      <dsp:nvSpPr>
        <dsp:cNvPr id="0" name=""/>
        <dsp:cNvSpPr/>
      </dsp:nvSpPr>
      <dsp:spPr>
        <a:xfrm>
          <a:off x="5828" y="548680"/>
          <a:ext cx="2105607" cy="9163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6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6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گناهان همراه با آن عذابهای محدودی به دنبال دارد</a:t>
          </a:r>
          <a:endParaRPr lang="fa-IR" sz="1600" kern="1200">
            <a:cs typeface="B Koodak" pitchFamily="2" charset="-78"/>
          </a:endParaRPr>
        </a:p>
      </dsp:txBody>
      <dsp:txXfrm>
        <a:off x="32667" y="575519"/>
        <a:ext cx="2051929" cy="862661"/>
      </dsp:txXfrm>
    </dsp:sp>
    <dsp:sp modelId="{198CB6C1-2E14-45A0-BF19-2DD527BC9997}">
      <dsp:nvSpPr>
        <dsp:cNvPr id="0" name=""/>
        <dsp:cNvSpPr/>
      </dsp:nvSpPr>
      <dsp:spPr>
        <a:xfrm rot="8472539">
          <a:off x="6104773" y="1771042"/>
          <a:ext cx="827903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827903" y="1380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498028" y="1764152"/>
        <a:ext cx="41395" cy="41395"/>
      </dsp:txXfrm>
    </dsp:sp>
    <dsp:sp modelId="{4FB37848-5FB8-4CC3-9B38-5BF2B4509E8E}">
      <dsp:nvSpPr>
        <dsp:cNvPr id="0" name=""/>
        <dsp:cNvSpPr/>
      </dsp:nvSpPr>
      <dsp:spPr>
        <a:xfrm>
          <a:off x="4582831" y="1721376"/>
          <a:ext cx="1613245" cy="6456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کفر پایدار </a:t>
          </a:r>
          <a:endParaRPr lang="fa-IR" sz="1600" kern="1200">
            <a:cs typeface="B Koodak" pitchFamily="2" charset="-78"/>
          </a:endParaRPr>
        </a:p>
      </dsp:txBody>
      <dsp:txXfrm>
        <a:off x="4601740" y="1740285"/>
        <a:ext cx="1575427" cy="607794"/>
      </dsp:txXfrm>
    </dsp:sp>
    <dsp:sp modelId="{52DA45B0-1A54-4463-8596-16E2DFA761DD}">
      <dsp:nvSpPr>
        <dsp:cNvPr id="0" name=""/>
        <dsp:cNvSpPr/>
      </dsp:nvSpPr>
      <dsp:spPr>
        <a:xfrm rot="10800000">
          <a:off x="3937533" y="2030375"/>
          <a:ext cx="645298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645298" y="1380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244049" y="2028050"/>
        <a:ext cx="32264" cy="32264"/>
      </dsp:txXfrm>
    </dsp:sp>
    <dsp:sp modelId="{198170BE-26BA-4490-A6A3-F54A4DBA4EDF}">
      <dsp:nvSpPr>
        <dsp:cNvPr id="0" name=""/>
        <dsp:cNvSpPr/>
      </dsp:nvSpPr>
      <dsp:spPr>
        <a:xfrm>
          <a:off x="2756734" y="1640871"/>
          <a:ext cx="1180798" cy="8066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6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6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عامل شقاوت ابدی است</a:t>
          </a:r>
          <a:endParaRPr lang="fa-IR" sz="1600" kern="1200">
            <a:cs typeface="B Koodak" pitchFamily="2" charset="-78"/>
          </a:endParaRPr>
        </a:p>
      </dsp:txBody>
      <dsp:txXfrm>
        <a:off x="2780359" y="1664496"/>
        <a:ext cx="1133548" cy="759372"/>
      </dsp:txXfrm>
    </dsp:sp>
    <dsp:sp modelId="{2B6DE867-2C47-4EF9-98E5-3CFF30118C88}">
      <dsp:nvSpPr>
        <dsp:cNvPr id="0" name=""/>
        <dsp:cNvSpPr/>
      </dsp:nvSpPr>
      <dsp:spPr>
        <a:xfrm rot="10800000">
          <a:off x="2111436" y="2030375"/>
          <a:ext cx="645298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645298" y="1380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417952" y="2028050"/>
        <a:ext cx="32264" cy="32264"/>
      </dsp:txXfrm>
    </dsp:sp>
    <dsp:sp modelId="{917DAA57-DD47-47DB-94D2-BE20A48FF4AF}">
      <dsp:nvSpPr>
        <dsp:cNvPr id="0" name=""/>
        <dsp:cNvSpPr/>
      </dsp:nvSpPr>
      <dsp:spPr>
        <a:xfrm>
          <a:off x="5828" y="1586013"/>
          <a:ext cx="2105607" cy="9163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6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6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اعمال نیک با آن سعادت اخروی به دنبال ندارد</a:t>
          </a:r>
          <a:endParaRPr lang="fa-IR" sz="1600" kern="1200">
            <a:cs typeface="B Koodak" pitchFamily="2" charset="-78"/>
          </a:endParaRPr>
        </a:p>
      </dsp:txBody>
      <dsp:txXfrm>
        <a:off x="32667" y="1612852"/>
        <a:ext cx="2051929" cy="862661"/>
      </dsp:txXfrm>
    </dsp:sp>
    <dsp:sp modelId="{FC40E959-705C-4D2E-A27A-2A340F112995}">
      <dsp:nvSpPr>
        <dsp:cNvPr id="0" name=""/>
        <dsp:cNvSpPr/>
      </dsp:nvSpPr>
      <dsp:spPr>
        <a:xfrm rot="7534869">
          <a:off x="7137989" y="2864663"/>
          <a:ext cx="1109035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1109035" y="1380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664780" y="2850745"/>
        <a:ext cx="55451" cy="55451"/>
      </dsp:txXfrm>
    </dsp:sp>
    <dsp:sp modelId="{DAF70FB4-14D2-4F04-A77A-1EF3CAF8E943}">
      <dsp:nvSpPr>
        <dsp:cNvPr id="0" name=""/>
        <dsp:cNvSpPr/>
      </dsp:nvSpPr>
      <dsp:spPr>
        <a:xfrm>
          <a:off x="6841374" y="2926144"/>
          <a:ext cx="528483" cy="8066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ثانیا</a:t>
          </a:r>
          <a:endParaRPr lang="fa-IR" sz="1600" kern="1200">
            <a:cs typeface="B Koodak" pitchFamily="2" charset="-78"/>
          </a:endParaRPr>
        </a:p>
      </dsp:txBody>
      <dsp:txXfrm>
        <a:off x="6856853" y="2941623"/>
        <a:ext cx="497525" cy="775664"/>
      </dsp:txXfrm>
    </dsp:sp>
    <dsp:sp modelId="{029A5F4D-03B2-4DFE-A187-E6448419F6C2}">
      <dsp:nvSpPr>
        <dsp:cNvPr id="0" name=""/>
        <dsp:cNvSpPr/>
      </dsp:nvSpPr>
      <dsp:spPr>
        <a:xfrm rot="12642603">
          <a:off x="6143448" y="3123997"/>
          <a:ext cx="750553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750553" y="1380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499961" y="3119040"/>
        <a:ext cx="37527" cy="37527"/>
      </dsp:txXfrm>
    </dsp:sp>
    <dsp:sp modelId="{C186FC6D-99B8-4FF5-AF3B-9095F1FDA7D5}">
      <dsp:nvSpPr>
        <dsp:cNvPr id="0" name=""/>
        <dsp:cNvSpPr/>
      </dsp:nvSpPr>
      <dsp:spPr>
        <a:xfrm>
          <a:off x="4582831" y="2623346"/>
          <a:ext cx="1613245" cy="6456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تراکم گناهان</a:t>
          </a:r>
          <a:endParaRPr lang="fa-IR" sz="1600" kern="1200">
            <a:cs typeface="B Koodak" pitchFamily="2" charset="-78"/>
          </a:endParaRPr>
        </a:p>
      </dsp:txBody>
      <dsp:txXfrm>
        <a:off x="4601740" y="2642255"/>
        <a:ext cx="1575427" cy="607794"/>
      </dsp:txXfrm>
    </dsp:sp>
    <dsp:sp modelId="{D9F5AB86-D817-4ED1-A572-54F08094B531}">
      <dsp:nvSpPr>
        <dsp:cNvPr id="0" name=""/>
        <dsp:cNvSpPr/>
      </dsp:nvSpPr>
      <dsp:spPr>
        <a:xfrm rot="10800000">
          <a:off x="3937533" y="2932345"/>
          <a:ext cx="645298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645298" y="1380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244049" y="2930020"/>
        <a:ext cx="32264" cy="32264"/>
      </dsp:txXfrm>
    </dsp:sp>
    <dsp:sp modelId="{44BE3615-CD21-4A62-B3AF-ACF956A44873}">
      <dsp:nvSpPr>
        <dsp:cNvPr id="0" name=""/>
        <dsp:cNvSpPr/>
      </dsp:nvSpPr>
      <dsp:spPr>
        <a:xfrm>
          <a:off x="1420886" y="2623346"/>
          <a:ext cx="2516646" cy="6456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6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6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به سلب ایمان منجر می شود</a:t>
          </a:r>
          <a:endParaRPr lang="fa-IR" sz="1600" kern="1200">
            <a:cs typeface="B Koodak" pitchFamily="2" charset="-78"/>
          </a:endParaRPr>
        </a:p>
      </dsp:txBody>
      <dsp:txXfrm>
        <a:off x="1439795" y="2642255"/>
        <a:ext cx="2478828" cy="607794"/>
      </dsp:txXfrm>
    </dsp:sp>
    <dsp:sp modelId="{A1ADF35D-EA36-492B-A670-3FC425926531}">
      <dsp:nvSpPr>
        <dsp:cNvPr id="0" name=""/>
        <dsp:cNvSpPr/>
      </dsp:nvSpPr>
      <dsp:spPr>
        <a:xfrm rot="8957397">
          <a:off x="6143448" y="3507300"/>
          <a:ext cx="750553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750553" y="1380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499961" y="3502343"/>
        <a:ext cx="37527" cy="37527"/>
      </dsp:txXfrm>
    </dsp:sp>
    <dsp:sp modelId="{233E9B4C-1E3C-41E9-8268-128B61722509}">
      <dsp:nvSpPr>
        <dsp:cNvPr id="0" name=""/>
        <dsp:cNvSpPr/>
      </dsp:nvSpPr>
      <dsp:spPr>
        <a:xfrm>
          <a:off x="4582831" y="3389952"/>
          <a:ext cx="1613245" cy="6456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تراکم کارهای نیک</a:t>
          </a:r>
          <a:endParaRPr lang="fa-IR" sz="1600" kern="1200">
            <a:cs typeface="B Koodak" pitchFamily="2" charset="-78"/>
          </a:endParaRPr>
        </a:p>
      </dsp:txBody>
      <dsp:txXfrm>
        <a:off x="4601740" y="3408861"/>
        <a:ext cx="1575427" cy="607794"/>
      </dsp:txXfrm>
    </dsp:sp>
    <dsp:sp modelId="{2B16C70D-1E47-4686-BBFB-815BC88E5168}">
      <dsp:nvSpPr>
        <dsp:cNvPr id="0" name=""/>
        <dsp:cNvSpPr/>
      </dsp:nvSpPr>
      <dsp:spPr>
        <a:xfrm rot="10800000">
          <a:off x="3937533" y="3698951"/>
          <a:ext cx="645298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645298" y="1380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244049" y="3696626"/>
        <a:ext cx="32264" cy="32264"/>
      </dsp:txXfrm>
    </dsp:sp>
    <dsp:sp modelId="{95106D9D-8F08-4355-965F-08D3D5E4DC40}">
      <dsp:nvSpPr>
        <dsp:cNvPr id="0" name=""/>
        <dsp:cNvSpPr/>
      </dsp:nvSpPr>
      <dsp:spPr>
        <a:xfrm>
          <a:off x="1420886" y="3389952"/>
          <a:ext cx="2516646" cy="6456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6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6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ریشه کفر را تضعیف می کند</a:t>
          </a:r>
          <a:endParaRPr lang="fa-IR" sz="1600" kern="1200">
            <a:cs typeface="B Koodak" pitchFamily="2" charset="-78"/>
          </a:endParaRPr>
        </a:p>
      </dsp:txBody>
      <dsp:txXfrm>
        <a:off x="1439795" y="3408861"/>
        <a:ext cx="2478828" cy="607794"/>
      </dsp:txXfrm>
    </dsp:sp>
    <dsp:sp modelId="{C1CDA012-BDB4-4E19-9FD4-67B9BFBFA906}">
      <dsp:nvSpPr>
        <dsp:cNvPr id="0" name=""/>
        <dsp:cNvSpPr/>
      </dsp:nvSpPr>
      <dsp:spPr>
        <a:xfrm>
          <a:off x="5003452" y="4156558"/>
          <a:ext cx="3847703" cy="5525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حال در این درس به این مساله می پردازیم</a:t>
          </a:r>
          <a:endParaRPr lang="fa-IR" sz="1600" kern="1200" dirty="0">
            <a:cs typeface="B Koodak" pitchFamily="2" charset="-78"/>
          </a:endParaRPr>
        </a:p>
      </dsp:txBody>
      <dsp:txXfrm>
        <a:off x="5019636" y="4172742"/>
        <a:ext cx="3815335" cy="520192"/>
      </dsp:txXfrm>
    </dsp:sp>
    <dsp:sp modelId="{598E9C8C-5724-44BB-95CC-952720EC5F19}">
      <dsp:nvSpPr>
        <dsp:cNvPr id="0" name=""/>
        <dsp:cNvSpPr/>
      </dsp:nvSpPr>
      <dsp:spPr>
        <a:xfrm rot="10800000">
          <a:off x="4358154" y="4419031"/>
          <a:ext cx="645298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645298" y="1380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664671" y="4416706"/>
        <a:ext cx="32264" cy="32264"/>
      </dsp:txXfrm>
    </dsp:sp>
    <dsp:sp modelId="{EEF1A0C0-88F8-481C-8B80-0B42A641D3C1}">
      <dsp:nvSpPr>
        <dsp:cNvPr id="0" name=""/>
        <dsp:cNvSpPr/>
      </dsp:nvSpPr>
      <dsp:spPr>
        <a:xfrm>
          <a:off x="567463" y="4156558"/>
          <a:ext cx="3790691" cy="5525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رابطه بین ایمان و عمل چگونه است؟</a:t>
          </a:r>
          <a:endParaRPr lang="fa-IR" sz="1600" kern="1200" dirty="0">
            <a:cs typeface="B Koodak" pitchFamily="2" charset="-78"/>
          </a:endParaRPr>
        </a:p>
      </dsp:txBody>
      <dsp:txXfrm>
        <a:off x="583647" y="4172742"/>
        <a:ext cx="3758323" cy="5201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AB2AD1-7A80-48FD-8853-8385738D1559}">
      <dsp:nvSpPr>
        <dsp:cNvPr id="0" name=""/>
        <dsp:cNvSpPr/>
      </dsp:nvSpPr>
      <dsp:spPr>
        <a:xfrm>
          <a:off x="7326843" y="320190"/>
          <a:ext cx="1351638" cy="675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چنانچه گذشت</a:t>
          </a:r>
          <a:endParaRPr lang="fa-IR" sz="1600" kern="1200">
            <a:cs typeface="B Koodak" pitchFamily="2" charset="-78"/>
          </a:endParaRPr>
        </a:p>
      </dsp:txBody>
      <dsp:txXfrm>
        <a:off x="7346637" y="339984"/>
        <a:ext cx="1312050" cy="636231"/>
      </dsp:txXfrm>
    </dsp:sp>
    <dsp:sp modelId="{14C4C8ED-B5F0-4EC1-936C-63FA3856E9A8}">
      <dsp:nvSpPr>
        <dsp:cNvPr id="0" name=""/>
        <dsp:cNvSpPr/>
      </dsp:nvSpPr>
      <dsp:spPr>
        <a:xfrm rot="10800000">
          <a:off x="6786188" y="646531"/>
          <a:ext cx="540655" cy="23136"/>
        </a:xfrm>
        <a:custGeom>
          <a:avLst/>
          <a:gdLst/>
          <a:ahLst/>
          <a:cxnLst/>
          <a:rect l="0" t="0" r="0" b="0"/>
          <a:pathLst>
            <a:path>
              <a:moveTo>
                <a:pt x="0" y="11568"/>
              </a:moveTo>
              <a:lnTo>
                <a:pt x="540655" y="1156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042999" y="644583"/>
        <a:ext cx="27032" cy="27032"/>
      </dsp:txXfrm>
    </dsp:sp>
    <dsp:sp modelId="{FECB9EE6-4C36-4AC5-97ED-6FA137BC1E01}">
      <dsp:nvSpPr>
        <dsp:cNvPr id="0" name=""/>
        <dsp:cNvSpPr/>
      </dsp:nvSpPr>
      <dsp:spPr>
        <a:xfrm>
          <a:off x="2206095" y="320190"/>
          <a:ext cx="4580093" cy="675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ایمان علم به همراه گرایش و تصمیم اجمالی بر عمل است</a:t>
          </a:r>
          <a:endParaRPr lang="fa-IR" sz="1600" kern="1200" dirty="0">
            <a:cs typeface="B Koodak" pitchFamily="2" charset="-78"/>
          </a:endParaRPr>
        </a:p>
      </dsp:txBody>
      <dsp:txXfrm>
        <a:off x="2225889" y="339984"/>
        <a:ext cx="4540505" cy="636231"/>
      </dsp:txXfrm>
    </dsp:sp>
    <dsp:sp modelId="{AE16562D-12A3-42AF-945D-C85F1808E62C}">
      <dsp:nvSpPr>
        <dsp:cNvPr id="0" name=""/>
        <dsp:cNvSpPr/>
      </dsp:nvSpPr>
      <dsp:spPr>
        <a:xfrm>
          <a:off x="7326843" y="1485978"/>
          <a:ext cx="1351638" cy="675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بنابراین دو فرد ایمان ندارد</a:t>
          </a:r>
          <a:endParaRPr lang="fa-IR" sz="1600" kern="1200">
            <a:cs typeface="B Koodak" pitchFamily="2" charset="-78"/>
          </a:endParaRPr>
        </a:p>
      </dsp:txBody>
      <dsp:txXfrm>
        <a:off x="7346637" y="1505772"/>
        <a:ext cx="1312050" cy="636231"/>
      </dsp:txXfrm>
    </dsp:sp>
    <dsp:sp modelId="{BC3EA01B-84D1-4557-87BE-DD6FBE6BD78E}">
      <dsp:nvSpPr>
        <dsp:cNvPr id="0" name=""/>
        <dsp:cNvSpPr/>
      </dsp:nvSpPr>
      <dsp:spPr>
        <a:xfrm rot="12942401">
          <a:off x="6723606" y="1618021"/>
          <a:ext cx="665818" cy="23136"/>
        </a:xfrm>
        <a:custGeom>
          <a:avLst/>
          <a:gdLst/>
          <a:ahLst/>
          <a:cxnLst/>
          <a:rect l="0" t="0" r="0" b="0"/>
          <a:pathLst>
            <a:path>
              <a:moveTo>
                <a:pt x="0" y="11568"/>
              </a:moveTo>
              <a:lnTo>
                <a:pt x="665818" y="1156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039870" y="1612944"/>
        <a:ext cx="33290" cy="33290"/>
      </dsp:txXfrm>
    </dsp:sp>
    <dsp:sp modelId="{653D719E-C3EB-43BF-A394-702A6CE24653}">
      <dsp:nvSpPr>
        <dsp:cNvPr id="0" name=""/>
        <dsp:cNvSpPr/>
      </dsp:nvSpPr>
      <dsp:spPr>
        <a:xfrm>
          <a:off x="4123272" y="1097382"/>
          <a:ext cx="2662916" cy="675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فردی </a:t>
          </a:r>
          <a:r>
            <a:rPr lang="fa-IR" sz="1600" kern="1200" dirty="0" smtClean="0">
              <a:cs typeface="B Koodak" pitchFamily="2" charset="-78"/>
            </a:rPr>
            <a:t>که علم دارد لکن هیچ گاه به لوازم آن عمل نمی کند</a:t>
          </a:r>
          <a:endParaRPr lang="fa-IR" sz="1600" kern="1200" dirty="0">
            <a:cs typeface="B Koodak" pitchFamily="2" charset="-78"/>
          </a:endParaRPr>
        </a:p>
      </dsp:txBody>
      <dsp:txXfrm>
        <a:off x="4143066" y="1117176"/>
        <a:ext cx="2623328" cy="636231"/>
      </dsp:txXfrm>
    </dsp:sp>
    <dsp:sp modelId="{5C01E293-0D2D-43B2-95F0-94A5EA48E14B}">
      <dsp:nvSpPr>
        <dsp:cNvPr id="0" name=""/>
        <dsp:cNvSpPr/>
      </dsp:nvSpPr>
      <dsp:spPr>
        <a:xfrm rot="8657599">
          <a:off x="6723606" y="2006617"/>
          <a:ext cx="665818" cy="23136"/>
        </a:xfrm>
        <a:custGeom>
          <a:avLst/>
          <a:gdLst/>
          <a:ahLst/>
          <a:cxnLst/>
          <a:rect l="0" t="0" r="0" b="0"/>
          <a:pathLst>
            <a:path>
              <a:moveTo>
                <a:pt x="0" y="11568"/>
              </a:moveTo>
              <a:lnTo>
                <a:pt x="665818" y="1156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039870" y="2001540"/>
        <a:ext cx="33290" cy="33290"/>
      </dsp:txXfrm>
    </dsp:sp>
    <dsp:sp modelId="{76A2C54C-9E36-4855-8F8B-32E5E7118F4E}">
      <dsp:nvSpPr>
        <dsp:cNvPr id="0" name=""/>
        <dsp:cNvSpPr/>
      </dsp:nvSpPr>
      <dsp:spPr>
        <a:xfrm>
          <a:off x="4123272" y="1874574"/>
          <a:ext cx="2662916" cy="675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فردی که علم دارد لکن در عمل به لوازم آن تردید دارد</a:t>
          </a:r>
          <a:endParaRPr lang="fa-IR" sz="1600" kern="1200" dirty="0">
            <a:cs typeface="B Koodak" pitchFamily="2" charset="-78"/>
          </a:endParaRPr>
        </a:p>
      </dsp:txBody>
      <dsp:txXfrm>
        <a:off x="4143066" y="1894368"/>
        <a:ext cx="2623328" cy="636231"/>
      </dsp:txXfrm>
    </dsp:sp>
    <dsp:sp modelId="{9460D1B8-D958-4691-BD7B-B865A72600A1}">
      <dsp:nvSpPr>
        <dsp:cNvPr id="0" name=""/>
        <dsp:cNvSpPr/>
      </dsp:nvSpPr>
      <dsp:spPr>
        <a:xfrm rot="10800000">
          <a:off x="3582617" y="2200915"/>
          <a:ext cx="540655" cy="23136"/>
        </a:xfrm>
        <a:custGeom>
          <a:avLst/>
          <a:gdLst/>
          <a:ahLst/>
          <a:cxnLst/>
          <a:rect l="0" t="0" r="0" b="0"/>
          <a:pathLst>
            <a:path>
              <a:moveTo>
                <a:pt x="0" y="11568"/>
              </a:moveTo>
              <a:lnTo>
                <a:pt x="540655" y="1156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839428" y="2198967"/>
        <a:ext cx="27032" cy="27032"/>
      </dsp:txXfrm>
    </dsp:sp>
    <dsp:sp modelId="{C987323F-85AC-40E5-BBCF-0D178AE77BC3}">
      <dsp:nvSpPr>
        <dsp:cNvPr id="0" name=""/>
        <dsp:cNvSpPr/>
      </dsp:nvSpPr>
      <dsp:spPr>
        <a:xfrm>
          <a:off x="8318" y="1809378"/>
          <a:ext cx="3574298" cy="806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قالَتِ الْأَعْرابُ آمَنَّا قُلْ لَمْ تُؤْمِنُوا وَ لكِنْ قُولُوا أَسْلَمْنا وَ لَمَّا يَدْخُلِ الْإيمانُ في‏ قُلُوبِكُمْ (حجرات / 14)</a:t>
          </a:r>
          <a:endParaRPr lang="fa-IR" sz="1600" kern="1200">
            <a:cs typeface="B Koodak" pitchFamily="2" charset="-78"/>
          </a:endParaRPr>
        </a:p>
      </dsp:txBody>
      <dsp:txXfrm>
        <a:off x="31931" y="1832991"/>
        <a:ext cx="3527072" cy="758985"/>
      </dsp:txXfrm>
    </dsp:sp>
    <dsp:sp modelId="{ABEB8BE6-AB71-437D-877F-D0D71DEED4F5}">
      <dsp:nvSpPr>
        <dsp:cNvPr id="0" name=""/>
        <dsp:cNvSpPr/>
      </dsp:nvSpPr>
      <dsp:spPr>
        <a:xfrm>
          <a:off x="6004063" y="2856458"/>
          <a:ext cx="2674418" cy="675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هر مرتبه ای از ایمان نسبت به همان مرتبه اقتضای عمل دارد</a:t>
          </a:r>
          <a:endParaRPr lang="fa-IR" sz="1600" kern="1200" dirty="0">
            <a:cs typeface="B Koodak" pitchFamily="2" charset="-78"/>
          </a:endParaRPr>
        </a:p>
      </dsp:txBody>
      <dsp:txXfrm>
        <a:off x="6023857" y="2876252"/>
        <a:ext cx="2634830" cy="636231"/>
      </dsp:txXfrm>
    </dsp:sp>
    <dsp:sp modelId="{76954C36-F3D4-4C4D-BB6A-86DBE7D5BD6D}">
      <dsp:nvSpPr>
        <dsp:cNvPr id="0" name=""/>
        <dsp:cNvSpPr/>
      </dsp:nvSpPr>
      <dsp:spPr>
        <a:xfrm rot="12361801">
          <a:off x="5432891" y="3050776"/>
          <a:ext cx="601687" cy="23136"/>
        </a:xfrm>
        <a:custGeom>
          <a:avLst/>
          <a:gdLst/>
          <a:ahLst/>
          <a:cxnLst/>
          <a:rect l="0" t="0" r="0" b="0"/>
          <a:pathLst>
            <a:path>
              <a:moveTo>
                <a:pt x="0" y="11568"/>
              </a:moveTo>
              <a:lnTo>
                <a:pt x="601687" y="1156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718693" y="3047302"/>
        <a:ext cx="30084" cy="30084"/>
      </dsp:txXfrm>
    </dsp:sp>
    <dsp:sp modelId="{49A0B509-3C1D-45A2-9812-D826D0160352}">
      <dsp:nvSpPr>
        <dsp:cNvPr id="0" name=""/>
        <dsp:cNvSpPr/>
      </dsp:nvSpPr>
      <dsp:spPr>
        <a:xfrm>
          <a:off x="416296" y="2716962"/>
          <a:ext cx="5047111" cy="4267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بنابراین مومن نیز ممکن است به جهت هوای نفس مرتکب عصیان شود</a:t>
          </a:r>
          <a:endParaRPr lang="fa-IR" sz="1600" kern="1200">
            <a:cs typeface="B Koodak" pitchFamily="2" charset="-78"/>
          </a:endParaRPr>
        </a:p>
      </dsp:txBody>
      <dsp:txXfrm>
        <a:off x="428794" y="2729460"/>
        <a:ext cx="5022115" cy="401722"/>
      </dsp:txXfrm>
    </dsp:sp>
    <dsp:sp modelId="{BD1A8F2C-3170-4CA0-B646-1A988912B1AB}">
      <dsp:nvSpPr>
        <dsp:cNvPr id="0" name=""/>
        <dsp:cNvSpPr/>
      </dsp:nvSpPr>
      <dsp:spPr>
        <a:xfrm rot="9238199">
          <a:off x="5432891" y="3314822"/>
          <a:ext cx="601687" cy="23136"/>
        </a:xfrm>
        <a:custGeom>
          <a:avLst/>
          <a:gdLst/>
          <a:ahLst/>
          <a:cxnLst/>
          <a:rect l="0" t="0" r="0" b="0"/>
          <a:pathLst>
            <a:path>
              <a:moveTo>
                <a:pt x="0" y="11568"/>
              </a:moveTo>
              <a:lnTo>
                <a:pt x="601687" y="1156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718693" y="3311348"/>
        <a:ext cx="30084" cy="30084"/>
      </dsp:txXfrm>
    </dsp:sp>
    <dsp:sp modelId="{F0A89374-05F3-454F-9116-5F639686FF7C}">
      <dsp:nvSpPr>
        <dsp:cNvPr id="0" name=""/>
        <dsp:cNvSpPr/>
      </dsp:nvSpPr>
      <dsp:spPr>
        <a:xfrm>
          <a:off x="416296" y="3245054"/>
          <a:ext cx="5047111" cy="4267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لکن مومن تصمیم بر عصیان دائم و ترک تمام لوازم ایمان نمی نماید</a:t>
          </a:r>
          <a:endParaRPr lang="fa-IR" sz="1600" kern="1200">
            <a:cs typeface="B Koodak" pitchFamily="2" charset="-78"/>
          </a:endParaRPr>
        </a:p>
      </dsp:txBody>
      <dsp:txXfrm>
        <a:off x="428794" y="3257552"/>
        <a:ext cx="5022115" cy="401722"/>
      </dsp:txXfrm>
    </dsp:sp>
    <dsp:sp modelId="{1DDB809A-99AB-4233-B31A-2CC0938EB06C}">
      <dsp:nvSpPr>
        <dsp:cNvPr id="0" name=""/>
        <dsp:cNvSpPr/>
      </dsp:nvSpPr>
      <dsp:spPr>
        <a:xfrm>
          <a:off x="7959545" y="4017468"/>
          <a:ext cx="718936" cy="675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نتیجه</a:t>
          </a:r>
          <a:endParaRPr lang="fa-IR" sz="1600" kern="1200">
            <a:cs typeface="B Koodak" pitchFamily="2" charset="-78"/>
          </a:endParaRPr>
        </a:p>
      </dsp:txBody>
      <dsp:txXfrm>
        <a:off x="7979339" y="4037262"/>
        <a:ext cx="679348" cy="636231"/>
      </dsp:txXfrm>
    </dsp:sp>
    <dsp:sp modelId="{45AF85FC-D072-4C9C-B03B-A94E494C6EC9}">
      <dsp:nvSpPr>
        <dsp:cNvPr id="0" name=""/>
        <dsp:cNvSpPr/>
      </dsp:nvSpPr>
      <dsp:spPr>
        <a:xfrm rot="12620490">
          <a:off x="7375986" y="4185579"/>
          <a:ext cx="626461" cy="23136"/>
        </a:xfrm>
        <a:custGeom>
          <a:avLst/>
          <a:gdLst/>
          <a:ahLst/>
          <a:cxnLst/>
          <a:rect l="0" t="0" r="0" b="0"/>
          <a:pathLst>
            <a:path>
              <a:moveTo>
                <a:pt x="0" y="11568"/>
              </a:moveTo>
              <a:lnTo>
                <a:pt x="626461" y="1156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673556" y="4181486"/>
        <a:ext cx="31323" cy="31323"/>
      </dsp:txXfrm>
    </dsp:sp>
    <dsp:sp modelId="{BF8C10EE-0391-4DE6-AB1C-42BA22E0309C}">
      <dsp:nvSpPr>
        <dsp:cNvPr id="0" name=""/>
        <dsp:cNvSpPr/>
      </dsp:nvSpPr>
      <dsp:spPr>
        <a:xfrm>
          <a:off x="1442271" y="3773146"/>
          <a:ext cx="5976618" cy="5315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ایمانا ذاتا اقتضای عمل به لوازم آن را دارد</a:t>
          </a:r>
          <a:endParaRPr lang="fa-IR" sz="1600" kern="1200">
            <a:cs typeface="B Koodak" pitchFamily="2" charset="-78"/>
          </a:endParaRPr>
        </a:p>
      </dsp:txBody>
      <dsp:txXfrm>
        <a:off x="1457839" y="3788714"/>
        <a:ext cx="5945482" cy="500409"/>
      </dsp:txXfrm>
    </dsp:sp>
    <dsp:sp modelId="{4580CB31-CC96-4C22-9D6E-448979B14BFE}">
      <dsp:nvSpPr>
        <dsp:cNvPr id="0" name=""/>
        <dsp:cNvSpPr/>
      </dsp:nvSpPr>
      <dsp:spPr>
        <a:xfrm rot="8979510">
          <a:off x="7375986" y="4502038"/>
          <a:ext cx="626461" cy="23136"/>
        </a:xfrm>
        <a:custGeom>
          <a:avLst/>
          <a:gdLst/>
          <a:ahLst/>
          <a:cxnLst/>
          <a:rect l="0" t="0" r="0" b="0"/>
          <a:pathLst>
            <a:path>
              <a:moveTo>
                <a:pt x="0" y="11568"/>
              </a:moveTo>
              <a:lnTo>
                <a:pt x="626461" y="1156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673556" y="4497945"/>
        <a:ext cx="31323" cy="31323"/>
      </dsp:txXfrm>
    </dsp:sp>
    <dsp:sp modelId="{DA2C279F-69C8-466C-B831-C410E6EF0B52}">
      <dsp:nvSpPr>
        <dsp:cNvPr id="0" name=""/>
        <dsp:cNvSpPr/>
      </dsp:nvSpPr>
      <dsp:spPr>
        <a:xfrm>
          <a:off x="1442271" y="4406064"/>
          <a:ext cx="5976618" cy="5315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تاثیر اقتضائی ایمان در عمل نسبت به مراتب خود ایمان دارای شدت و ضعف است</a:t>
          </a:r>
          <a:endParaRPr lang="fa-IR" sz="1600" kern="1200" dirty="0">
            <a:cs typeface="B Koodak" pitchFamily="2" charset="-78"/>
          </a:endParaRPr>
        </a:p>
      </dsp:txBody>
      <dsp:txXfrm>
        <a:off x="1457839" y="4421632"/>
        <a:ext cx="5945482" cy="5004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168A1B-CD5F-472E-BCF0-62F0C8D374EE}">
      <dsp:nvSpPr>
        <dsp:cNvPr id="0" name=""/>
        <dsp:cNvSpPr/>
      </dsp:nvSpPr>
      <dsp:spPr>
        <a:xfrm>
          <a:off x="7659794" y="1610811"/>
          <a:ext cx="1370775" cy="77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shade val="8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shade val="8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عمل اختیاری دو صورت دارد</a:t>
          </a:r>
          <a:endParaRPr lang="fa-IR" sz="1600" kern="1200" dirty="0">
            <a:cs typeface="B Koodak" pitchFamily="2" charset="-78"/>
          </a:endParaRPr>
        </a:p>
      </dsp:txBody>
      <dsp:txXfrm>
        <a:off x="7682405" y="1633422"/>
        <a:ext cx="1325553" cy="726776"/>
      </dsp:txXfrm>
    </dsp:sp>
    <dsp:sp modelId="{443A0178-3D08-4AC8-8961-2D9545E8747B}">
      <dsp:nvSpPr>
        <dsp:cNvPr id="0" name=""/>
        <dsp:cNvSpPr/>
      </dsp:nvSpPr>
      <dsp:spPr>
        <a:xfrm rot="14110531">
          <a:off x="6810251" y="1539697"/>
          <a:ext cx="1081486" cy="26429"/>
        </a:xfrm>
        <a:custGeom>
          <a:avLst/>
          <a:gdLst/>
          <a:ahLst/>
          <a:cxnLst/>
          <a:rect l="0" t="0" r="0" b="0"/>
          <a:pathLst>
            <a:path>
              <a:moveTo>
                <a:pt x="0" y="13214"/>
              </a:moveTo>
              <a:lnTo>
                <a:pt x="1081486" y="13214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323957" y="1525874"/>
        <a:ext cx="54074" cy="54074"/>
      </dsp:txXfrm>
    </dsp:sp>
    <dsp:sp modelId="{2FD37575-A2AA-4690-8A90-318E8F5EFE61}">
      <dsp:nvSpPr>
        <dsp:cNvPr id="0" name=""/>
        <dsp:cNvSpPr/>
      </dsp:nvSpPr>
      <dsp:spPr>
        <a:xfrm>
          <a:off x="6290701" y="723014"/>
          <a:ext cx="751493" cy="77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tint val="99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tint val="99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همسوی با ایمان</a:t>
          </a:r>
          <a:endParaRPr lang="fa-IR" sz="1600" kern="1200" dirty="0">
            <a:cs typeface="B Koodak" pitchFamily="2" charset="-78"/>
          </a:endParaRPr>
        </a:p>
      </dsp:txBody>
      <dsp:txXfrm>
        <a:off x="6312711" y="745024"/>
        <a:ext cx="707473" cy="727978"/>
      </dsp:txXfrm>
    </dsp:sp>
    <dsp:sp modelId="{00035B77-24B7-4058-BBF6-109980CF154D}">
      <dsp:nvSpPr>
        <dsp:cNvPr id="0" name=""/>
        <dsp:cNvSpPr/>
      </dsp:nvSpPr>
      <dsp:spPr>
        <a:xfrm rot="10800000">
          <a:off x="5673103" y="1095798"/>
          <a:ext cx="617598" cy="26429"/>
        </a:xfrm>
        <a:custGeom>
          <a:avLst/>
          <a:gdLst/>
          <a:ahLst/>
          <a:cxnLst/>
          <a:rect l="0" t="0" r="0" b="0"/>
          <a:pathLst>
            <a:path>
              <a:moveTo>
                <a:pt x="0" y="13214"/>
              </a:moveTo>
              <a:lnTo>
                <a:pt x="617598" y="13214"/>
              </a:lnTo>
            </a:path>
          </a:pathLst>
        </a:custGeom>
        <a:noFill/>
        <a:ln w="254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966462" y="1093573"/>
        <a:ext cx="30879" cy="30879"/>
      </dsp:txXfrm>
    </dsp:sp>
    <dsp:sp modelId="{02A9F400-3671-40B3-9D76-B662C8AEE93E}">
      <dsp:nvSpPr>
        <dsp:cNvPr id="0" name=""/>
        <dsp:cNvSpPr/>
      </dsp:nvSpPr>
      <dsp:spPr>
        <a:xfrm>
          <a:off x="4660102" y="723014"/>
          <a:ext cx="1013000" cy="77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8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tint val="8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tint val="8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tint val="8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موجب تقویت ایمان می شود</a:t>
          </a:r>
          <a:endParaRPr lang="fa-IR" sz="1600" kern="1200">
            <a:cs typeface="B Koodak" pitchFamily="2" charset="-78"/>
          </a:endParaRPr>
        </a:p>
      </dsp:txBody>
      <dsp:txXfrm>
        <a:off x="4682713" y="745625"/>
        <a:ext cx="967778" cy="726776"/>
      </dsp:txXfrm>
    </dsp:sp>
    <dsp:sp modelId="{3737F995-3715-47A4-8A2C-559B5EA1FF56}">
      <dsp:nvSpPr>
        <dsp:cNvPr id="0" name=""/>
        <dsp:cNvSpPr/>
      </dsp:nvSpPr>
      <dsp:spPr>
        <a:xfrm rot="12942401">
          <a:off x="3971015" y="873849"/>
          <a:ext cx="760574" cy="26429"/>
        </a:xfrm>
        <a:custGeom>
          <a:avLst/>
          <a:gdLst/>
          <a:ahLst/>
          <a:cxnLst/>
          <a:rect l="0" t="0" r="0" b="0"/>
          <a:pathLst>
            <a:path>
              <a:moveTo>
                <a:pt x="0" y="13214"/>
              </a:moveTo>
              <a:lnTo>
                <a:pt x="760574" y="13214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332289" y="868049"/>
        <a:ext cx="38028" cy="38028"/>
      </dsp:txXfrm>
    </dsp:sp>
    <dsp:sp modelId="{CFFD64FD-92DA-4B8D-89C9-639D7D2599AF}">
      <dsp:nvSpPr>
        <dsp:cNvPr id="0" name=""/>
        <dsp:cNvSpPr/>
      </dsp:nvSpPr>
      <dsp:spPr>
        <a:xfrm>
          <a:off x="5926" y="279115"/>
          <a:ext cx="4036577" cy="77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tint val="7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tint val="7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ً إِلَيْهِ يَصْعَدُ الْكَلِمُ الطَّيِّبُ وَ الْعَمَلُ الصَّالِحُ يَرْفَعُهُ (فاطر / 10)</a:t>
          </a:r>
          <a:endParaRPr lang="fa-IR" sz="1600" kern="1200">
            <a:cs typeface="B Koodak" pitchFamily="2" charset="-78"/>
          </a:endParaRPr>
        </a:p>
      </dsp:txBody>
      <dsp:txXfrm>
        <a:off x="28537" y="301726"/>
        <a:ext cx="3991355" cy="726776"/>
      </dsp:txXfrm>
    </dsp:sp>
    <dsp:sp modelId="{86A66D19-D457-487F-9CC1-CC6314CF97CC}">
      <dsp:nvSpPr>
        <dsp:cNvPr id="0" name=""/>
        <dsp:cNvSpPr/>
      </dsp:nvSpPr>
      <dsp:spPr>
        <a:xfrm rot="8657599">
          <a:off x="3971015" y="1317747"/>
          <a:ext cx="760574" cy="26429"/>
        </a:xfrm>
        <a:custGeom>
          <a:avLst/>
          <a:gdLst/>
          <a:ahLst/>
          <a:cxnLst/>
          <a:rect l="0" t="0" r="0" b="0"/>
          <a:pathLst>
            <a:path>
              <a:moveTo>
                <a:pt x="0" y="13214"/>
              </a:moveTo>
              <a:lnTo>
                <a:pt x="760574" y="13214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332289" y="1311948"/>
        <a:ext cx="38028" cy="38028"/>
      </dsp:txXfrm>
    </dsp:sp>
    <dsp:sp modelId="{5E143DE4-4CA2-4AAD-BFF4-CF0C3ACA9466}">
      <dsp:nvSpPr>
        <dsp:cNvPr id="0" name=""/>
        <dsp:cNvSpPr/>
      </dsp:nvSpPr>
      <dsp:spPr>
        <a:xfrm>
          <a:off x="5926" y="1166912"/>
          <a:ext cx="4036577" cy="77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tint val="7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tint val="7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إِنَّمَا الْمُؤْمِنُونَ الَّذِينَ إِذَا ذُكِرَ اللَّهُ وَجِلَتْ قُلُوبهُُمْ وَ إِذَا تُلِيَتْ عَلَيهِْمْ ءَايَاتُهُ زَادَتهُْمْ إِيمَانًا وَ عَلىَ‏ رَبِّهِمْ يَتَوَكلَُّونَ (انفال / 2)</a:t>
          </a:r>
          <a:endParaRPr lang="fa-IR" sz="1600" kern="1200">
            <a:cs typeface="B Koodak" pitchFamily="2" charset="-78"/>
          </a:endParaRPr>
        </a:p>
      </dsp:txBody>
      <dsp:txXfrm>
        <a:off x="28537" y="1189523"/>
        <a:ext cx="3991355" cy="726776"/>
      </dsp:txXfrm>
    </dsp:sp>
    <dsp:sp modelId="{65560804-1A47-4803-8D52-EDAF07883926}">
      <dsp:nvSpPr>
        <dsp:cNvPr id="0" name=""/>
        <dsp:cNvSpPr/>
      </dsp:nvSpPr>
      <dsp:spPr>
        <a:xfrm rot="7489469">
          <a:off x="6810251" y="2427495"/>
          <a:ext cx="1081486" cy="26429"/>
        </a:xfrm>
        <a:custGeom>
          <a:avLst/>
          <a:gdLst/>
          <a:ahLst/>
          <a:cxnLst/>
          <a:rect l="0" t="0" r="0" b="0"/>
          <a:pathLst>
            <a:path>
              <a:moveTo>
                <a:pt x="0" y="13214"/>
              </a:moveTo>
              <a:lnTo>
                <a:pt x="1081486" y="13214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323957" y="2413672"/>
        <a:ext cx="54074" cy="54074"/>
      </dsp:txXfrm>
    </dsp:sp>
    <dsp:sp modelId="{098895D1-32D9-44E1-89C5-22F7442C586E}">
      <dsp:nvSpPr>
        <dsp:cNvPr id="0" name=""/>
        <dsp:cNvSpPr/>
      </dsp:nvSpPr>
      <dsp:spPr>
        <a:xfrm>
          <a:off x="6290701" y="2498609"/>
          <a:ext cx="751493" cy="77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tint val="99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tint val="99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مخالف با ایمان</a:t>
          </a:r>
          <a:endParaRPr lang="fa-IR" sz="1600" kern="1200">
            <a:cs typeface="B Koodak" pitchFamily="2" charset="-78"/>
          </a:endParaRPr>
        </a:p>
      </dsp:txBody>
      <dsp:txXfrm>
        <a:off x="6312711" y="2520619"/>
        <a:ext cx="707473" cy="727978"/>
      </dsp:txXfrm>
    </dsp:sp>
    <dsp:sp modelId="{78EB44CB-DBAE-473C-AE85-082239A99E70}">
      <dsp:nvSpPr>
        <dsp:cNvPr id="0" name=""/>
        <dsp:cNvSpPr/>
      </dsp:nvSpPr>
      <dsp:spPr>
        <a:xfrm rot="10800000">
          <a:off x="5673103" y="2871394"/>
          <a:ext cx="617598" cy="26429"/>
        </a:xfrm>
        <a:custGeom>
          <a:avLst/>
          <a:gdLst/>
          <a:ahLst/>
          <a:cxnLst/>
          <a:rect l="0" t="0" r="0" b="0"/>
          <a:pathLst>
            <a:path>
              <a:moveTo>
                <a:pt x="0" y="13214"/>
              </a:moveTo>
              <a:lnTo>
                <a:pt x="617598" y="13214"/>
              </a:lnTo>
            </a:path>
          </a:pathLst>
        </a:custGeom>
        <a:noFill/>
        <a:ln w="254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966462" y="2869168"/>
        <a:ext cx="30879" cy="30879"/>
      </dsp:txXfrm>
    </dsp:sp>
    <dsp:sp modelId="{B604F3B5-3159-4F16-9811-6507F48CBF1D}">
      <dsp:nvSpPr>
        <dsp:cNvPr id="0" name=""/>
        <dsp:cNvSpPr/>
      </dsp:nvSpPr>
      <dsp:spPr>
        <a:xfrm>
          <a:off x="4660102" y="2498609"/>
          <a:ext cx="1013000" cy="77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8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tint val="8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tint val="8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tint val="8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موجب ضعف ایمان می شود </a:t>
          </a:r>
          <a:endParaRPr lang="fa-IR" sz="1600" kern="1200">
            <a:cs typeface="B Koodak" pitchFamily="2" charset="-78"/>
          </a:endParaRPr>
        </a:p>
      </dsp:txBody>
      <dsp:txXfrm>
        <a:off x="4682713" y="2521220"/>
        <a:ext cx="967778" cy="726776"/>
      </dsp:txXfrm>
    </dsp:sp>
    <dsp:sp modelId="{2408EC87-BACC-4085-937C-AF837B3671AD}">
      <dsp:nvSpPr>
        <dsp:cNvPr id="0" name=""/>
        <dsp:cNvSpPr/>
      </dsp:nvSpPr>
      <dsp:spPr>
        <a:xfrm rot="12942401">
          <a:off x="3971015" y="2649444"/>
          <a:ext cx="760574" cy="26429"/>
        </a:xfrm>
        <a:custGeom>
          <a:avLst/>
          <a:gdLst/>
          <a:ahLst/>
          <a:cxnLst/>
          <a:rect l="0" t="0" r="0" b="0"/>
          <a:pathLst>
            <a:path>
              <a:moveTo>
                <a:pt x="0" y="13214"/>
              </a:moveTo>
              <a:lnTo>
                <a:pt x="760574" y="13214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332289" y="2643645"/>
        <a:ext cx="38028" cy="38028"/>
      </dsp:txXfrm>
    </dsp:sp>
    <dsp:sp modelId="{50655782-B450-4BED-B7E1-59269D0E2D68}">
      <dsp:nvSpPr>
        <dsp:cNvPr id="0" name=""/>
        <dsp:cNvSpPr/>
      </dsp:nvSpPr>
      <dsp:spPr>
        <a:xfrm>
          <a:off x="5926" y="2054710"/>
          <a:ext cx="4036577" cy="77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tint val="7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tint val="7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فَأَعْقَبَهُمْ نِفاقاً في‏ قُلُوبِهِمْ إِلى‏ يَوْمِ يَلْقَوْنَهُ بِما أَخْلَفُوا                              اللَّهَ ما وَعَدُوهُ وَ بِما كانُوا يَكْذِبُونَ (توبه / 77)</a:t>
          </a:r>
          <a:endParaRPr lang="fa-IR" sz="1600" kern="1200" dirty="0">
            <a:cs typeface="B Koodak" pitchFamily="2" charset="-78"/>
          </a:endParaRPr>
        </a:p>
      </dsp:txBody>
      <dsp:txXfrm>
        <a:off x="28537" y="2077321"/>
        <a:ext cx="3991355" cy="726776"/>
      </dsp:txXfrm>
    </dsp:sp>
    <dsp:sp modelId="{48DC8CAE-3CC0-463E-B120-6C32EEAD54A6}">
      <dsp:nvSpPr>
        <dsp:cNvPr id="0" name=""/>
        <dsp:cNvSpPr/>
      </dsp:nvSpPr>
      <dsp:spPr>
        <a:xfrm rot="8657599">
          <a:off x="3971015" y="3093343"/>
          <a:ext cx="760574" cy="26429"/>
        </a:xfrm>
        <a:custGeom>
          <a:avLst/>
          <a:gdLst/>
          <a:ahLst/>
          <a:cxnLst/>
          <a:rect l="0" t="0" r="0" b="0"/>
          <a:pathLst>
            <a:path>
              <a:moveTo>
                <a:pt x="0" y="13214"/>
              </a:moveTo>
              <a:lnTo>
                <a:pt x="760574" y="13214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332289" y="3087544"/>
        <a:ext cx="38028" cy="38028"/>
      </dsp:txXfrm>
    </dsp:sp>
    <dsp:sp modelId="{39A0E0DC-9DF2-4C2C-B228-8C63ED3D9ECF}">
      <dsp:nvSpPr>
        <dsp:cNvPr id="0" name=""/>
        <dsp:cNvSpPr/>
      </dsp:nvSpPr>
      <dsp:spPr>
        <a:xfrm>
          <a:off x="5926" y="2942508"/>
          <a:ext cx="4036577" cy="77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tint val="7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tint val="7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ثُمَّ كانَ عاقِبَةَ الَّذينَ أَساؤُا السُّواى‏ أَنْ كَذَّبُوا                                  بِآياتِ اللَّهِ وَ كانُوا بِها يَسْتَهْزِؤُنَ (روم / 10)</a:t>
          </a:r>
          <a:endParaRPr lang="fa-IR" sz="1600" kern="1200" dirty="0">
            <a:cs typeface="B Koodak" pitchFamily="2" charset="-78"/>
          </a:endParaRPr>
        </a:p>
      </dsp:txBody>
      <dsp:txXfrm>
        <a:off x="28537" y="2965119"/>
        <a:ext cx="3991355" cy="726776"/>
      </dsp:txXfrm>
    </dsp:sp>
    <dsp:sp modelId="{B72D18A7-4AAA-4D24-88B2-B374EF2B3AC6}">
      <dsp:nvSpPr>
        <dsp:cNvPr id="0" name=""/>
        <dsp:cNvSpPr/>
      </dsp:nvSpPr>
      <dsp:spPr>
        <a:xfrm>
          <a:off x="8369059" y="4075389"/>
          <a:ext cx="661509" cy="6582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shade val="8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shade val="8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نتیجه</a:t>
          </a:r>
          <a:endParaRPr lang="fa-IR" sz="1600" kern="1200" dirty="0">
            <a:cs typeface="B Koodak" pitchFamily="2" charset="-78"/>
          </a:endParaRPr>
        </a:p>
      </dsp:txBody>
      <dsp:txXfrm>
        <a:off x="8388337" y="4094667"/>
        <a:ext cx="622953" cy="619657"/>
      </dsp:txXfrm>
    </dsp:sp>
    <dsp:sp modelId="{9C180D14-D831-4ABD-A86F-66F4407F0C36}">
      <dsp:nvSpPr>
        <dsp:cNvPr id="0" name=""/>
        <dsp:cNvSpPr/>
      </dsp:nvSpPr>
      <dsp:spPr>
        <a:xfrm rot="12426015">
          <a:off x="7713377" y="4233258"/>
          <a:ext cx="693766" cy="26429"/>
        </a:xfrm>
        <a:custGeom>
          <a:avLst/>
          <a:gdLst/>
          <a:ahLst/>
          <a:cxnLst/>
          <a:rect l="0" t="0" r="0" b="0"/>
          <a:pathLst>
            <a:path>
              <a:moveTo>
                <a:pt x="0" y="13214"/>
              </a:moveTo>
              <a:lnTo>
                <a:pt x="693766" y="13214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042916" y="4229129"/>
        <a:ext cx="34688" cy="34688"/>
      </dsp:txXfrm>
    </dsp:sp>
    <dsp:sp modelId="{9E582A30-29C6-4E6F-A467-00F87C690488}">
      <dsp:nvSpPr>
        <dsp:cNvPr id="0" name=""/>
        <dsp:cNvSpPr/>
      </dsp:nvSpPr>
      <dsp:spPr>
        <a:xfrm>
          <a:off x="1208174" y="3830306"/>
          <a:ext cx="6543286" cy="5162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tint val="99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tint val="99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اعمال صالحه از ایمان نشأت گرفته و خود ایمان را تقویت می نمایند</a:t>
          </a:r>
          <a:endParaRPr lang="fa-IR" sz="1600" kern="1200">
            <a:cs typeface="B Koodak" pitchFamily="2" charset="-78"/>
          </a:endParaRPr>
        </a:p>
      </dsp:txBody>
      <dsp:txXfrm>
        <a:off x="1223296" y="3845428"/>
        <a:ext cx="6513042" cy="486045"/>
      </dsp:txXfrm>
    </dsp:sp>
    <dsp:sp modelId="{79ACEBA1-B1E4-4FA0-9560-EDB5D53CF73C}">
      <dsp:nvSpPr>
        <dsp:cNvPr id="0" name=""/>
        <dsp:cNvSpPr/>
      </dsp:nvSpPr>
      <dsp:spPr>
        <a:xfrm rot="9173985">
          <a:off x="7713377" y="4549303"/>
          <a:ext cx="693766" cy="26429"/>
        </a:xfrm>
        <a:custGeom>
          <a:avLst/>
          <a:gdLst/>
          <a:ahLst/>
          <a:cxnLst/>
          <a:rect l="0" t="0" r="0" b="0"/>
          <a:pathLst>
            <a:path>
              <a:moveTo>
                <a:pt x="0" y="13214"/>
              </a:moveTo>
              <a:lnTo>
                <a:pt x="693766" y="13214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042916" y="4545173"/>
        <a:ext cx="34688" cy="34688"/>
      </dsp:txXfrm>
    </dsp:sp>
    <dsp:sp modelId="{59FE46A3-87D7-4679-AA19-52565EF2EBD9}">
      <dsp:nvSpPr>
        <dsp:cNvPr id="0" name=""/>
        <dsp:cNvSpPr/>
      </dsp:nvSpPr>
      <dsp:spPr>
        <a:xfrm>
          <a:off x="1208174" y="4462395"/>
          <a:ext cx="6543286" cy="5162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tint val="99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tint val="99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اعمال غیر صالح از هواهای نفسانی نشأت گرفته و ایمان را تضعیف کرده و تا مرز کفر می رسانند</a:t>
          </a:r>
          <a:endParaRPr lang="fa-IR" sz="1600" kern="1200">
            <a:cs typeface="B Koodak" pitchFamily="2" charset="-78"/>
          </a:endParaRPr>
        </a:p>
      </dsp:txBody>
      <dsp:txXfrm>
        <a:off x="1223296" y="4477517"/>
        <a:ext cx="6513042" cy="4860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24B38-5623-4DAC-A513-D5A7B631A7A3}">
      <dsp:nvSpPr>
        <dsp:cNvPr id="0" name=""/>
        <dsp:cNvSpPr/>
      </dsp:nvSpPr>
      <dsp:spPr>
        <a:xfrm>
          <a:off x="5996003" y="1939437"/>
          <a:ext cx="2580081" cy="13789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6">
                <a:shade val="8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6">
                <a:shade val="8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با توجه به مباحثی که تا به اینجا مطرح گردید می توان ایمان را به درختی تشبیه کرد که </a:t>
          </a:r>
          <a:endParaRPr lang="fa-IR" sz="1600" kern="1200" dirty="0">
            <a:cs typeface="B Koodak" pitchFamily="2" charset="-78"/>
          </a:endParaRPr>
        </a:p>
      </dsp:txBody>
      <dsp:txXfrm>
        <a:off x="6036390" y="1979824"/>
        <a:ext cx="2499307" cy="1298150"/>
      </dsp:txXfrm>
    </dsp:sp>
    <dsp:sp modelId="{5A9E4A7D-1CD3-4B03-ADF1-90F645CEDBA8}">
      <dsp:nvSpPr>
        <dsp:cNvPr id="0" name=""/>
        <dsp:cNvSpPr/>
      </dsp:nvSpPr>
      <dsp:spPr>
        <a:xfrm rot="14046308">
          <a:off x="4487315" y="1834578"/>
          <a:ext cx="1902147" cy="47724"/>
        </a:xfrm>
        <a:custGeom>
          <a:avLst/>
          <a:gdLst/>
          <a:ahLst/>
          <a:cxnLst/>
          <a:rect l="0" t="0" r="0" b="0"/>
          <a:pathLst>
            <a:path>
              <a:moveTo>
                <a:pt x="0" y="23862"/>
              </a:moveTo>
              <a:lnTo>
                <a:pt x="1902147" y="23862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390835" y="1810887"/>
        <a:ext cx="95107" cy="95107"/>
      </dsp:txXfrm>
    </dsp:sp>
    <dsp:sp modelId="{D359C225-EA30-4934-BBB4-8133A4465BAD}">
      <dsp:nvSpPr>
        <dsp:cNvPr id="0" name=""/>
        <dsp:cNvSpPr/>
      </dsp:nvSpPr>
      <dsp:spPr>
        <a:xfrm>
          <a:off x="3533355" y="731233"/>
          <a:ext cx="1347419" cy="7134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6">
                <a:tint val="99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6">
                <a:tint val="99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ریشه آن</a:t>
          </a:r>
          <a:endParaRPr lang="fa-IR" sz="1600" kern="1200">
            <a:cs typeface="B Koodak" pitchFamily="2" charset="-78"/>
          </a:endParaRPr>
        </a:p>
      </dsp:txBody>
      <dsp:txXfrm>
        <a:off x="3554253" y="752131"/>
        <a:ext cx="1305623" cy="671699"/>
      </dsp:txXfrm>
    </dsp:sp>
    <dsp:sp modelId="{5BD29F39-0F8D-4176-8F42-89E29BF8E7AF}">
      <dsp:nvSpPr>
        <dsp:cNvPr id="0" name=""/>
        <dsp:cNvSpPr/>
      </dsp:nvSpPr>
      <dsp:spPr>
        <a:xfrm rot="10800000">
          <a:off x="2418127" y="1064119"/>
          <a:ext cx="1115228" cy="47724"/>
        </a:xfrm>
        <a:custGeom>
          <a:avLst/>
          <a:gdLst/>
          <a:ahLst/>
          <a:cxnLst/>
          <a:rect l="0" t="0" r="0" b="0"/>
          <a:pathLst>
            <a:path>
              <a:moveTo>
                <a:pt x="0" y="23862"/>
              </a:moveTo>
              <a:lnTo>
                <a:pt x="1115228" y="23862"/>
              </a:lnTo>
            </a:path>
          </a:pathLst>
        </a:custGeom>
        <a:noFill/>
        <a:ln w="25400" cap="flat" cmpd="sng" algn="ctr">
          <a:solidFill>
            <a:schemeClr val="accent6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947860" y="1060100"/>
        <a:ext cx="55761" cy="55761"/>
      </dsp:txXfrm>
    </dsp:sp>
    <dsp:sp modelId="{D1574108-7F9C-497F-B27B-7D746B5F80B5}">
      <dsp:nvSpPr>
        <dsp:cNvPr id="0" name=""/>
        <dsp:cNvSpPr/>
      </dsp:nvSpPr>
      <dsp:spPr>
        <a:xfrm>
          <a:off x="3210" y="678894"/>
          <a:ext cx="2414916" cy="8181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8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6">
                <a:tint val="8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6">
                <a:tint val="8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6">
                <a:tint val="8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ایمان به توحید و معاد و نبوت و امامت است</a:t>
          </a:r>
          <a:endParaRPr lang="fa-IR" sz="1600" kern="1200">
            <a:cs typeface="B Koodak" pitchFamily="2" charset="-78"/>
          </a:endParaRPr>
        </a:p>
      </dsp:txBody>
      <dsp:txXfrm>
        <a:off x="27173" y="702857"/>
        <a:ext cx="2366990" cy="770247"/>
      </dsp:txXfrm>
    </dsp:sp>
    <dsp:sp modelId="{7D86E540-70B6-477E-AE0A-D93832E4F926}">
      <dsp:nvSpPr>
        <dsp:cNvPr id="0" name=""/>
        <dsp:cNvSpPr/>
      </dsp:nvSpPr>
      <dsp:spPr>
        <a:xfrm rot="12283759">
          <a:off x="4824475" y="2348217"/>
          <a:ext cx="1227827" cy="47724"/>
        </a:xfrm>
        <a:custGeom>
          <a:avLst/>
          <a:gdLst/>
          <a:ahLst/>
          <a:cxnLst/>
          <a:rect l="0" t="0" r="0" b="0"/>
          <a:pathLst>
            <a:path>
              <a:moveTo>
                <a:pt x="0" y="23862"/>
              </a:moveTo>
              <a:lnTo>
                <a:pt x="1227827" y="23862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407693" y="2341384"/>
        <a:ext cx="61391" cy="61391"/>
      </dsp:txXfrm>
    </dsp:sp>
    <dsp:sp modelId="{AA364364-EEF9-4A96-B5D1-F69AB19D727D}">
      <dsp:nvSpPr>
        <dsp:cNvPr id="0" name=""/>
        <dsp:cNvSpPr/>
      </dsp:nvSpPr>
      <dsp:spPr>
        <a:xfrm>
          <a:off x="3533355" y="1758512"/>
          <a:ext cx="1347419" cy="7134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6">
                <a:tint val="99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6">
                <a:tint val="99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تنه آن</a:t>
          </a:r>
          <a:endParaRPr lang="fa-IR" sz="1600" kern="1200">
            <a:cs typeface="B Koodak" pitchFamily="2" charset="-78"/>
          </a:endParaRPr>
        </a:p>
      </dsp:txBody>
      <dsp:txXfrm>
        <a:off x="3554253" y="1779410"/>
        <a:ext cx="1305623" cy="671699"/>
      </dsp:txXfrm>
    </dsp:sp>
    <dsp:sp modelId="{FFFC4178-8AFC-46EC-8E12-77EBDA5E3C22}">
      <dsp:nvSpPr>
        <dsp:cNvPr id="0" name=""/>
        <dsp:cNvSpPr/>
      </dsp:nvSpPr>
      <dsp:spPr>
        <a:xfrm rot="10800000">
          <a:off x="2418127" y="2091398"/>
          <a:ext cx="1115228" cy="47724"/>
        </a:xfrm>
        <a:custGeom>
          <a:avLst/>
          <a:gdLst/>
          <a:ahLst/>
          <a:cxnLst/>
          <a:rect l="0" t="0" r="0" b="0"/>
          <a:pathLst>
            <a:path>
              <a:moveTo>
                <a:pt x="0" y="23862"/>
              </a:moveTo>
              <a:lnTo>
                <a:pt x="1115228" y="23862"/>
              </a:lnTo>
            </a:path>
          </a:pathLst>
        </a:custGeom>
        <a:noFill/>
        <a:ln w="25400" cap="flat" cmpd="sng" algn="ctr">
          <a:solidFill>
            <a:schemeClr val="accent6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947860" y="2087379"/>
        <a:ext cx="55761" cy="55761"/>
      </dsp:txXfrm>
    </dsp:sp>
    <dsp:sp modelId="{4AC13B3D-A5F1-4F59-9834-2F2977B46BF6}">
      <dsp:nvSpPr>
        <dsp:cNvPr id="0" name=""/>
        <dsp:cNvSpPr/>
      </dsp:nvSpPr>
      <dsp:spPr>
        <a:xfrm>
          <a:off x="3210" y="1706173"/>
          <a:ext cx="2414916" cy="8181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8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6">
                <a:tint val="8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6">
                <a:tint val="8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6">
                <a:tint val="8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تصمیم اجمالی بر عمل است</a:t>
          </a:r>
          <a:endParaRPr lang="fa-IR" sz="1600" kern="1200">
            <a:cs typeface="B Koodak" pitchFamily="2" charset="-78"/>
          </a:endParaRPr>
        </a:p>
      </dsp:txBody>
      <dsp:txXfrm>
        <a:off x="27173" y="1730136"/>
        <a:ext cx="2366990" cy="770247"/>
      </dsp:txXfrm>
    </dsp:sp>
    <dsp:sp modelId="{128AF4D9-E876-4B70-AC41-5E1A063CB17D}">
      <dsp:nvSpPr>
        <dsp:cNvPr id="0" name=""/>
        <dsp:cNvSpPr/>
      </dsp:nvSpPr>
      <dsp:spPr>
        <a:xfrm rot="9316241">
          <a:off x="4824475" y="2861857"/>
          <a:ext cx="1227827" cy="47724"/>
        </a:xfrm>
        <a:custGeom>
          <a:avLst/>
          <a:gdLst/>
          <a:ahLst/>
          <a:cxnLst/>
          <a:rect l="0" t="0" r="0" b="0"/>
          <a:pathLst>
            <a:path>
              <a:moveTo>
                <a:pt x="0" y="23862"/>
              </a:moveTo>
              <a:lnTo>
                <a:pt x="1227827" y="23862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407693" y="2855024"/>
        <a:ext cx="61391" cy="61391"/>
      </dsp:txXfrm>
    </dsp:sp>
    <dsp:sp modelId="{42288C54-1A40-45F3-A494-4D2F7A4B62B3}">
      <dsp:nvSpPr>
        <dsp:cNvPr id="0" name=""/>
        <dsp:cNvSpPr/>
      </dsp:nvSpPr>
      <dsp:spPr>
        <a:xfrm>
          <a:off x="3533355" y="2785791"/>
          <a:ext cx="1347419" cy="7134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6">
                <a:tint val="99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6">
                <a:tint val="99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شاخ و برگ آن</a:t>
          </a:r>
          <a:endParaRPr lang="fa-IR" sz="1600" kern="1200" dirty="0">
            <a:cs typeface="B Koodak" pitchFamily="2" charset="-78"/>
          </a:endParaRPr>
        </a:p>
      </dsp:txBody>
      <dsp:txXfrm>
        <a:off x="3554253" y="2806689"/>
        <a:ext cx="1305623" cy="671699"/>
      </dsp:txXfrm>
    </dsp:sp>
    <dsp:sp modelId="{D1C199EF-2D53-4702-AD8E-24F907957FC4}">
      <dsp:nvSpPr>
        <dsp:cNvPr id="0" name=""/>
        <dsp:cNvSpPr/>
      </dsp:nvSpPr>
      <dsp:spPr>
        <a:xfrm rot="10800000">
          <a:off x="2418127" y="3118677"/>
          <a:ext cx="1115228" cy="47724"/>
        </a:xfrm>
        <a:custGeom>
          <a:avLst/>
          <a:gdLst/>
          <a:ahLst/>
          <a:cxnLst/>
          <a:rect l="0" t="0" r="0" b="0"/>
          <a:pathLst>
            <a:path>
              <a:moveTo>
                <a:pt x="0" y="23862"/>
              </a:moveTo>
              <a:lnTo>
                <a:pt x="1115228" y="23862"/>
              </a:lnTo>
            </a:path>
          </a:pathLst>
        </a:custGeom>
        <a:noFill/>
        <a:ln w="25400" cap="flat" cmpd="sng" algn="ctr">
          <a:solidFill>
            <a:schemeClr val="accent6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947860" y="3114658"/>
        <a:ext cx="55761" cy="55761"/>
      </dsp:txXfrm>
    </dsp:sp>
    <dsp:sp modelId="{2735283A-421B-40AA-B080-82BB599BCC78}">
      <dsp:nvSpPr>
        <dsp:cNvPr id="0" name=""/>
        <dsp:cNvSpPr/>
      </dsp:nvSpPr>
      <dsp:spPr>
        <a:xfrm>
          <a:off x="3210" y="2733452"/>
          <a:ext cx="2414916" cy="8181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8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6">
                <a:tint val="8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6">
                <a:tint val="8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6">
                <a:tint val="8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اعمال شایسته و نیکو است</a:t>
          </a:r>
          <a:endParaRPr lang="fa-IR" sz="1600" kern="1200">
            <a:cs typeface="B Koodak" pitchFamily="2" charset="-78"/>
          </a:endParaRPr>
        </a:p>
      </dsp:txBody>
      <dsp:txXfrm>
        <a:off x="27173" y="2757415"/>
        <a:ext cx="2366990" cy="770247"/>
      </dsp:txXfrm>
    </dsp:sp>
    <dsp:sp modelId="{01DBB46D-E7BC-4059-939E-D0CC254F478B}">
      <dsp:nvSpPr>
        <dsp:cNvPr id="0" name=""/>
        <dsp:cNvSpPr/>
      </dsp:nvSpPr>
      <dsp:spPr>
        <a:xfrm rot="7553692">
          <a:off x="4487315" y="3375496"/>
          <a:ext cx="1902147" cy="47724"/>
        </a:xfrm>
        <a:custGeom>
          <a:avLst/>
          <a:gdLst/>
          <a:ahLst/>
          <a:cxnLst/>
          <a:rect l="0" t="0" r="0" b="0"/>
          <a:pathLst>
            <a:path>
              <a:moveTo>
                <a:pt x="0" y="23862"/>
              </a:moveTo>
              <a:lnTo>
                <a:pt x="1902147" y="23862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390835" y="3351805"/>
        <a:ext cx="95107" cy="95107"/>
      </dsp:txXfrm>
    </dsp:sp>
    <dsp:sp modelId="{2F0AE1CC-A29B-4734-BEAC-34BD55D2DE50}">
      <dsp:nvSpPr>
        <dsp:cNvPr id="0" name=""/>
        <dsp:cNvSpPr/>
      </dsp:nvSpPr>
      <dsp:spPr>
        <a:xfrm>
          <a:off x="3533355" y="3813070"/>
          <a:ext cx="1347419" cy="7134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6">
                <a:tint val="99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6">
                <a:tint val="99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میوه آن </a:t>
          </a:r>
          <a:endParaRPr lang="fa-IR" sz="1600" kern="1200">
            <a:cs typeface="B Koodak" pitchFamily="2" charset="-78"/>
          </a:endParaRPr>
        </a:p>
      </dsp:txBody>
      <dsp:txXfrm>
        <a:off x="3554253" y="3833968"/>
        <a:ext cx="1305623" cy="671699"/>
      </dsp:txXfrm>
    </dsp:sp>
    <dsp:sp modelId="{090E87D0-8706-4B66-BDED-E4F1D6B129B8}">
      <dsp:nvSpPr>
        <dsp:cNvPr id="0" name=""/>
        <dsp:cNvSpPr/>
      </dsp:nvSpPr>
      <dsp:spPr>
        <a:xfrm rot="10800000">
          <a:off x="2418127" y="4145956"/>
          <a:ext cx="1115228" cy="47724"/>
        </a:xfrm>
        <a:custGeom>
          <a:avLst/>
          <a:gdLst/>
          <a:ahLst/>
          <a:cxnLst/>
          <a:rect l="0" t="0" r="0" b="0"/>
          <a:pathLst>
            <a:path>
              <a:moveTo>
                <a:pt x="0" y="23862"/>
              </a:moveTo>
              <a:lnTo>
                <a:pt x="1115228" y="23862"/>
              </a:lnTo>
            </a:path>
          </a:pathLst>
        </a:custGeom>
        <a:noFill/>
        <a:ln w="25400" cap="flat" cmpd="sng" algn="ctr">
          <a:solidFill>
            <a:schemeClr val="accent6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947860" y="4141937"/>
        <a:ext cx="55761" cy="55761"/>
      </dsp:txXfrm>
    </dsp:sp>
    <dsp:sp modelId="{6B6A8CC5-C80E-42B7-906E-A8FAC64FDE3F}">
      <dsp:nvSpPr>
        <dsp:cNvPr id="0" name=""/>
        <dsp:cNvSpPr/>
      </dsp:nvSpPr>
      <dsp:spPr>
        <a:xfrm>
          <a:off x="3210" y="3760731"/>
          <a:ext cx="2414916" cy="8181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8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6">
                <a:tint val="8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6">
                <a:tint val="8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6">
                <a:tint val="8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سعادت ابدی است</a:t>
          </a:r>
          <a:endParaRPr lang="fa-IR" sz="1600" kern="1200">
            <a:cs typeface="B Koodak" pitchFamily="2" charset="-78"/>
          </a:endParaRPr>
        </a:p>
      </dsp:txBody>
      <dsp:txXfrm>
        <a:off x="27173" y="3784694"/>
        <a:ext cx="2366990" cy="770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AF1D0B7-6B47-424E-BBA2-7B04A6B09D94}" type="datetimeFigureOut">
              <a:rPr lang="fa-IR" smtClean="0"/>
              <a:t>07/09/1434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533A831-07BA-4028-B10F-9C83C9CB1A80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D0B7-6B47-424E-BBA2-7B04A6B09D94}" type="datetimeFigureOut">
              <a:rPr lang="fa-IR" smtClean="0"/>
              <a:t>07/09/1434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3A831-07BA-4028-B10F-9C83C9CB1A8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D0B7-6B47-424E-BBA2-7B04A6B09D94}" type="datetimeFigureOut">
              <a:rPr lang="fa-IR" smtClean="0"/>
              <a:t>07/09/1434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3A831-07BA-4028-B10F-9C83C9CB1A8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F1D0B7-6B47-424E-BBA2-7B04A6B09D94}" type="datetimeFigureOut">
              <a:rPr lang="fa-IR" smtClean="0"/>
              <a:t>07/09/1434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33A831-07BA-4028-B10F-9C83C9CB1A80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AF1D0B7-6B47-424E-BBA2-7B04A6B09D94}" type="datetimeFigureOut">
              <a:rPr lang="fa-IR" smtClean="0"/>
              <a:t>07/09/1434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533A831-07BA-4028-B10F-9C83C9CB1A80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D0B7-6B47-424E-BBA2-7B04A6B09D94}" type="datetimeFigureOut">
              <a:rPr lang="fa-IR" smtClean="0"/>
              <a:t>07/09/1434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3A831-07BA-4028-B10F-9C83C9CB1A80}" type="slidenum">
              <a:rPr lang="fa-IR" smtClean="0"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D0B7-6B47-424E-BBA2-7B04A6B09D94}" type="datetimeFigureOut">
              <a:rPr lang="fa-IR" smtClean="0"/>
              <a:t>07/09/1434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3A831-07BA-4028-B10F-9C83C9CB1A80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F1D0B7-6B47-424E-BBA2-7B04A6B09D94}" type="datetimeFigureOut">
              <a:rPr lang="fa-IR" smtClean="0"/>
              <a:t>07/09/1434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33A831-07BA-4028-B10F-9C83C9CB1A80}" type="slidenum">
              <a:rPr lang="fa-IR" smtClean="0"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D0B7-6B47-424E-BBA2-7B04A6B09D94}" type="datetimeFigureOut">
              <a:rPr lang="fa-IR" smtClean="0"/>
              <a:t>07/09/1434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3A831-07BA-4028-B10F-9C83C9CB1A8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F1D0B7-6B47-424E-BBA2-7B04A6B09D94}" type="datetimeFigureOut">
              <a:rPr lang="fa-IR" smtClean="0"/>
              <a:t>07/09/1434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33A831-07BA-4028-B10F-9C83C9CB1A80}" type="slidenum">
              <a:rPr lang="fa-IR" smtClean="0"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F1D0B7-6B47-424E-BBA2-7B04A6B09D94}" type="datetimeFigureOut">
              <a:rPr lang="fa-IR" smtClean="0"/>
              <a:t>07/09/1434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33A831-07BA-4028-B10F-9C83C9CB1A80}" type="slidenum">
              <a:rPr lang="fa-IR" smtClean="0"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F1D0B7-6B47-424E-BBA2-7B04A6B09D94}" type="datetimeFigureOut">
              <a:rPr lang="fa-IR" smtClean="0"/>
              <a:t>07/09/1434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533A831-07BA-4028-B10F-9C83C9CB1A80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420888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fa-IR" sz="4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Titr" pitchFamily="2" charset="-78"/>
              </a:rPr>
              <a:t>درس پنجاه و پنجم</a:t>
            </a:r>
            <a:endParaRPr lang="fa-IR" sz="40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a-IR" sz="5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Titr" pitchFamily="2" charset="-78"/>
              </a:rPr>
              <a:t>رابطه متقابل ایمان و عمل </a:t>
            </a:r>
            <a:endParaRPr lang="fa-IR" sz="5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050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986" y="274638"/>
            <a:ext cx="8424936" cy="11430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Autofit/>
          </a:bodyPr>
          <a:lstStyle/>
          <a:p>
            <a:pPr algn="r"/>
            <a:r>
              <a:rPr lang="fa-IR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درس پنجاه و پنجم</a:t>
            </a:r>
            <a:br>
              <a:rPr lang="fa-IR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</a:br>
            <a:r>
              <a:rPr lang="fa-IR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مقدمه</a:t>
            </a:r>
            <a:endParaRPr lang="fa-IR" sz="36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15434960"/>
              </p:ext>
            </p:extLst>
          </p:nvPr>
        </p:nvGraphicFramePr>
        <p:xfrm>
          <a:off x="107504" y="1600200"/>
          <a:ext cx="8856984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0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76856F-B0C0-4DEE-BA58-67B932D9D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0976856F-B0C0-4DEE-BA58-67B932D9D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0976856F-B0C0-4DEE-BA58-67B932D9D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0976856F-B0C0-4DEE-BA58-67B932D9D2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0976856F-B0C0-4DEE-BA58-67B932D9D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0976856F-B0C0-4DEE-BA58-67B932D9D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790E22-50EF-4A17-BCA6-256630D7C3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AF790E22-50EF-4A17-BCA6-256630D7C3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AF790E22-50EF-4A17-BCA6-256630D7C3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AF790E22-50EF-4A17-BCA6-256630D7C3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AF790E22-50EF-4A17-BCA6-256630D7C3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AF790E22-50EF-4A17-BCA6-256630D7C3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EFF890-4239-4B9C-B166-E8D8501536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10EFF890-4239-4B9C-B166-E8D8501536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10EFF890-4239-4B9C-B166-E8D8501536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10EFF890-4239-4B9C-B166-E8D8501536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10EFF890-4239-4B9C-B166-E8D8501536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10EFF890-4239-4B9C-B166-E8D8501536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FE0DCF-5554-4574-B916-6781F578BC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E5FE0DCF-5554-4574-B916-6781F578BC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E5FE0DCF-5554-4574-B916-6781F578BC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E5FE0DCF-5554-4574-B916-6781F578BC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E5FE0DCF-5554-4574-B916-6781F578BC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E5FE0DCF-5554-4574-B916-6781F578BC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06196E-21CD-45D4-BBFB-6127A30AB0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E506196E-21CD-45D4-BBFB-6127A30AB0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E506196E-21CD-45D4-BBFB-6127A30AB0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dgm id="{E506196E-21CD-45D4-BBFB-6127A30AB0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E506196E-21CD-45D4-BBFB-6127A30AB0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E506196E-21CD-45D4-BBFB-6127A30AB0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DDF8DF-F62A-4D20-960B-DC0559232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30DDF8DF-F62A-4D20-960B-DC0559232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30DDF8DF-F62A-4D20-960B-DC0559232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dgm id="{30DDF8DF-F62A-4D20-960B-DC05592328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30DDF8DF-F62A-4D20-960B-DC0559232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graphicEl>
                                              <a:dgm id="{30DDF8DF-F62A-4D20-960B-DC0559232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3D27DA-F56F-44EA-96F8-D65A538DF6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4D3D27DA-F56F-44EA-96F8-D65A538DF6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4D3D27DA-F56F-44EA-96F8-D65A538DF6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graphicEl>
                                              <a:dgm id="{4D3D27DA-F56F-44EA-96F8-D65A538DF6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graphicEl>
                                              <a:dgm id="{4D3D27DA-F56F-44EA-96F8-D65A538DF6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graphicEl>
                                              <a:dgm id="{4D3D27DA-F56F-44EA-96F8-D65A538DF6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A6B089-E1D3-4CB7-A08C-690D3E55E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graphicEl>
                                              <a:dgm id="{45A6B089-E1D3-4CB7-A08C-690D3E55E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graphicEl>
                                              <a:dgm id="{45A6B089-E1D3-4CB7-A08C-690D3E55E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>
                                            <p:graphicEl>
                                              <a:dgm id="{45A6B089-E1D3-4CB7-A08C-690D3E55E5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45A6B089-E1D3-4CB7-A08C-690D3E55E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graphicEl>
                                              <a:dgm id="{45A6B089-E1D3-4CB7-A08C-690D3E55E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111AD6-F0DC-474E-8485-3A8495CE25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graphicEl>
                                              <a:dgm id="{2D111AD6-F0DC-474E-8485-3A8495CE25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graphicEl>
                                              <a:dgm id="{2D111AD6-F0DC-474E-8485-3A8495CE25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">
                                            <p:graphicEl>
                                              <a:dgm id="{2D111AD6-F0DC-474E-8485-3A8495CE25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graphicEl>
                                              <a:dgm id="{2D111AD6-F0DC-474E-8485-3A8495CE25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graphicEl>
                                              <a:dgm id="{2D111AD6-F0DC-474E-8485-3A8495CE25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8CB6C1-2E14-45A0-BF19-2DD527BC9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graphicEl>
                                              <a:dgm id="{198CB6C1-2E14-45A0-BF19-2DD527BC9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graphicEl>
                                              <a:dgm id="{198CB6C1-2E14-45A0-BF19-2DD527BC9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">
                                            <p:graphicEl>
                                              <a:dgm id="{198CB6C1-2E14-45A0-BF19-2DD527BC99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graphicEl>
                                              <a:dgm id="{198CB6C1-2E14-45A0-BF19-2DD527BC9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graphicEl>
                                              <a:dgm id="{198CB6C1-2E14-45A0-BF19-2DD527BC9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B37848-5FB8-4CC3-9B38-5BF2B4509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">
                                            <p:graphicEl>
                                              <a:dgm id="{4FB37848-5FB8-4CC3-9B38-5BF2B4509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>
                                            <p:graphicEl>
                                              <a:dgm id="{4FB37848-5FB8-4CC3-9B38-5BF2B4509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">
                                            <p:graphicEl>
                                              <a:dgm id="{4FB37848-5FB8-4CC3-9B38-5BF2B4509E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graphicEl>
                                              <a:dgm id="{4FB37848-5FB8-4CC3-9B38-5BF2B4509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graphicEl>
                                              <a:dgm id="{4FB37848-5FB8-4CC3-9B38-5BF2B4509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DA45B0-1A54-4463-8596-16E2DFA761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graphicEl>
                                              <a:dgm id="{52DA45B0-1A54-4463-8596-16E2DFA761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graphicEl>
                                              <a:dgm id="{52DA45B0-1A54-4463-8596-16E2DFA761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">
                                            <p:graphicEl>
                                              <a:dgm id="{52DA45B0-1A54-4463-8596-16E2DFA761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graphicEl>
                                              <a:dgm id="{52DA45B0-1A54-4463-8596-16E2DFA761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">
                                            <p:graphicEl>
                                              <a:dgm id="{52DA45B0-1A54-4463-8596-16E2DFA761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8170BE-26BA-4490-A6A3-F54A4DBA4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">
                                            <p:graphicEl>
                                              <a:dgm id="{198170BE-26BA-4490-A6A3-F54A4DBA4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">
                                            <p:graphicEl>
                                              <a:dgm id="{198170BE-26BA-4490-A6A3-F54A4DBA4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">
                                            <p:graphicEl>
                                              <a:dgm id="{198170BE-26BA-4490-A6A3-F54A4DBA4E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>
                                            <p:graphicEl>
                                              <a:dgm id="{198170BE-26BA-4490-A6A3-F54A4DBA4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">
                                            <p:graphicEl>
                                              <a:dgm id="{198170BE-26BA-4490-A6A3-F54A4DBA4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6DE867-2C47-4EF9-98E5-3CFF30118C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">
                                            <p:graphicEl>
                                              <a:dgm id="{2B6DE867-2C47-4EF9-98E5-3CFF30118C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">
                                            <p:graphicEl>
                                              <a:dgm id="{2B6DE867-2C47-4EF9-98E5-3CFF30118C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">
                                            <p:graphicEl>
                                              <a:dgm id="{2B6DE867-2C47-4EF9-98E5-3CFF30118C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">
                                            <p:graphicEl>
                                              <a:dgm id="{2B6DE867-2C47-4EF9-98E5-3CFF30118C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">
                                            <p:graphicEl>
                                              <a:dgm id="{2B6DE867-2C47-4EF9-98E5-3CFF30118C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7DAA57-DD47-47DB-94D2-BE20A48FF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">
                                            <p:graphicEl>
                                              <a:dgm id="{917DAA57-DD47-47DB-94D2-BE20A48FF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">
                                            <p:graphicEl>
                                              <a:dgm id="{917DAA57-DD47-47DB-94D2-BE20A48FF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">
                                            <p:graphicEl>
                                              <a:dgm id="{917DAA57-DD47-47DB-94D2-BE20A48FF4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">
                                            <p:graphicEl>
                                              <a:dgm id="{917DAA57-DD47-47DB-94D2-BE20A48FF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">
                                            <p:graphicEl>
                                              <a:dgm id="{917DAA57-DD47-47DB-94D2-BE20A48FF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40E959-705C-4D2E-A27A-2A340F112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">
                                            <p:graphicEl>
                                              <a:dgm id="{FC40E959-705C-4D2E-A27A-2A340F112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">
                                            <p:graphicEl>
                                              <a:dgm id="{FC40E959-705C-4D2E-A27A-2A340F112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">
                                            <p:graphicEl>
                                              <a:dgm id="{FC40E959-705C-4D2E-A27A-2A340F1129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">
                                            <p:graphicEl>
                                              <a:dgm id="{FC40E959-705C-4D2E-A27A-2A340F112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">
                                            <p:graphicEl>
                                              <a:dgm id="{FC40E959-705C-4D2E-A27A-2A340F112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F70FB4-14D2-4F04-A77A-1EF3CAF8E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">
                                            <p:graphicEl>
                                              <a:dgm id="{DAF70FB4-14D2-4F04-A77A-1EF3CAF8E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">
                                            <p:graphicEl>
                                              <a:dgm id="{DAF70FB4-14D2-4F04-A77A-1EF3CAF8E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">
                                            <p:graphicEl>
                                              <a:dgm id="{DAF70FB4-14D2-4F04-A77A-1EF3CAF8E9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">
                                            <p:graphicEl>
                                              <a:dgm id="{DAF70FB4-14D2-4F04-A77A-1EF3CAF8E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">
                                            <p:graphicEl>
                                              <a:dgm id="{DAF70FB4-14D2-4F04-A77A-1EF3CAF8E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9A5F4D-03B2-4DFE-A187-E6448419F6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">
                                            <p:graphicEl>
                                              <a:dgm id="{029A5F4D-03B2-4DFE-A187-E6448419F6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">
                                            <p:graphicEl>
                                              <a:dgm id="{029A5F4D-03B2-4DFE-A187-E6448419F6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">
                                            <p:graphicEl>
                                              <a:dgm id="{029A5F4D-03B2-4DFE-A187-E6448419F6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">
                                            <p:graphicEl>
                                              <a:dgm id="{029A5F4D-03B2-4DFE-A187-E6448419F6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">
                                            <p:graphicEl>
                                              <a:dgm id="{029A5F4D-03B2-4DFE-A187-E6448419F6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86FC6D-99B8-4FF5-AF3B-9095F1FDA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">
                                            <p:graphicEl>
                                              <a:dgm id="{C186FC6D-99B8-4FF5-AF3B-9095F1FDA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">
                                            <p:graphicEl>
                                              <a:dgm id="{C186FC6D-99B8-4FF5-AF3B-9095F1FDA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">
                                            <p:graphicEl>
                                              <a:dgm id="{C186FC6D-99B8-4FF5-AF3B-9095F1FDA7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">
                                            <p:graphicEl>
                                              <a:dgm id="{C186FC6D-99B8-4FF5-AF3B-9095F1FDA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">
                                            <p:graphicEl>
                                              <a:dgm id="{C186FC6D-99B8-4FF5-AF3B-9095F1FDA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F5AB86-D817-4ED1-A572-54F08094B5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">
                                            <p:graphicEl>
                                              <a:dgm id="{D9F5AB86-D817-4ED1-A572-54F08094B5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">
                                            <p:graphicEl>
                                              <a:dgm id="{D9F5AB86-D817-4ED1-A572-54F08094B5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">
                                            <p:graphicEl>
                                              <a:dgm id="{D9F5AB86-D817-4ED1-A572-54F08094B5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">
                                            <p:graphicEl>
                                              <a:dgm id="{D9F5AB86-D817-4ED1-A572-54F08094B5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">
                                            <p:graphicEl>
                                              <a:dgm id="{D9F5AB86-D817-4ED1-A572-54F08094B5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BE3615-CD21-4A62-B3AF-ACF956A44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">
                                            <p:graphicEl>
                                              <a:dgm id="{44BE3615-CD21-4A62-B3AF-ACF956A44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">
                                            <p:graphicEl>
                                              <a:dgm id="{44BE3615-CD21-4A62-B3AF-ACF956A44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4">
                                            <p:graphicEl>
                                              <a:dgm id="{44BE3615-CD21-4A62-B3AF-ACF956A448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">
                                            <p:graphicEl>
                                              <a:dgm id="{44BE3615-CD21-4A62-B3AF-ACF956A44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">
                                            <p:graphicEl>
                                              <a:dgm id="{44BE3615-CD21-4A62-B3AF-ACF956A44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ADF35D-EA36-492B-A670-3FC4259265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">
                                            <p:graphicEl>
                                              <a:dgm id="{A1ADF35D-EA36-492B-A670-3FC4259265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">
                                            <p:graphicEl>
                                              <a:dgm id="{A1ADF35D-EA36-492B-A670-3FC4259265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4">
                                            <p:graphicEl>
                                              <a:dgm id="{A1ADF35D-EA36-492B-A670-3FC4259265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4">
                                            <p:graphicEl>
                                              <a:dgm id="{A1ADF35D-EA36-492B-A670-3FC4259265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">
                                            <p:graphicEl>
                                              <a:dgm id="{A1ADF35D-EA36-492B-A670-3FC4259265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3E9B4C-1E3C-41E9-8268-128B61722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">
                                            <p:graphicEl>
                                              <a:dgm id="{233E9B4C-1E3C-41E9-8268-128B61722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">
                                            <p:graphicEl>
                                              <a:dgm id="{233E9B4C-1E3C-41E9-8268-128B61722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">
                                            <p:graphicEl>
                                              <a:dgm id="{233E9B4C-1E3C-41E9-8268-128B617225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">
                                            <p:graphicEl>
                                              <a:dgm id="{233E9B4C-1E3C-41E9-8268-128B61722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">
                                            <p:graphicEl>
                                              <a:dgm id="{233E9B4C-1E3C-41E9-8268-128B61722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16C70D-1E47-4686-BBFB-815BC88E51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">
                                            <p:graphicEl>
                                              <a:dgm id="{2B16C70D-1E47-4686-BBFB-815BC88E51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">
                                            <p:graphicEl>
                                              <a:dgm id="{2B16C70D-1E47-4686-BBFB-815BC88E51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4">
                                            <p:graphicEl>
                                              <a:dgm id="{2B16C70D-1E47-4686-BBFB-815BC88E51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4">
                                            <p:graphicEl>
                                              <a:dgm id="{2B16C70D-1E47-4686-BBFB-815BC88E51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4">
                                            <p:graphicEl>
                                              <a:dgm id="{2B16C70D-1E47-4686-BBFB-815BC88E51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106D9D-8F08-4355-965F-08D3D5E4DC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4">
                                            <p:graphicEl>
                                              <a:dgm id="{95106D9D-8F08-4355-965F-08D3D5E4DC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4">
                                            <p:graphicEl>
                                              <a:dgm id="{95106D9D-8F08-4355-965F-08D3D5E4DC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4">
                                            <p:graphicEl>
                                              <a:dgm id="{95106D9D-8F08-4355-965F-08D3D5E4DC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4">
                                            <p:graphicEl>
                                              <a:dgm id="{95106D9D-8F08-4355-965F-08D3D5E4DC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4">
                                            <p:graphicEl>
                                              <a:dgm id="{95106D9D-8F08-4355-965F-08D3D5E4DC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CDA012-BDB4-4E19-9FD4-67B9BFBFA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4">
                                            <p:graphicEl>
                                              <a:dgm id="{C1CDA012-BDB4-4E19-9FD4-67B9BFBFA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4">
                                            <p:graphicEl>
                                              <a:dgm id="{C1CDA012-BDB4-4E19-9FD4-67B9BFBFA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4">
                                            <p:graphicEl>
                                              <a:dgm id="{C1CDA012-BDB4-4E19-9FD4-67B9BFBFA9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">
                                            <p:graphicEl>
                                              <a:dgm id="{C1CDA012-BDB4-4E19-9FD4-67B9BFBFA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4">
                                            <p:graphicEl>
                                              <a:dgm id="{C1CDA012-BDB4-4E19-9FD4-67B9BFBFA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8E9C8C-5724-44BB-95CC-952720EC5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4">
                                            <p:graphicEl>
                                              <a:dgm id="{598E9C8C-5724-44BB-95CC-952720EC5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4">
                                            <p:graphicEl>
                                              <a:dgm id="{598E9C8C-5724-44BB-95CC-952720EC5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4">
                                            <p:graphicEl>
                                              <a:dgm id="{598E9C8C-5724-44BB-95CC-952720EC5F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4">
                                            <p:graphicEl>
                                              <a:dgm id="{598E9C8C-5724-44BB-95CC-952720EC5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4">
                                            <p:graphicEl>
                                              <a:dgm id="{598E9C8C-5724-44BB-95CC-952720EC5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F1A0C0-88F8-481C-8B80-0B42A641D3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4">
                                            <p:graphicEl>
                                              <a:dgm id="{EEF1A0C0-88F8-481C-8B80-0B42A641D3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4">
                                            <p:graphicEl>
                                              <a:dgm id="{EEF1A0C0-88F8-481C-8B80-0B42A641D3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4">
                                            <p:graphicEl>
                                              <a:dgm id="{EEF1A0C0-88F8-481C-8B80-0B42A641D3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4">
                                            <p:graphicEl>
                                              <a:dgm id="{EEF1A0C0-88F8-481C-8B80-0B42A641D3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4">
                                            <p:graphicEl>
                                              <a:dgm id="{EEF1A0C0-88F8-481C-8B80-0B42A641D3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986" y="274638"/>
            <a:ext cx="8424936" cy="11430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Autofit/>
          </a:bodyPr>
          <a:lstStyle/>
          <a:p>
            <a:pPr algn="r"/>
            <a:r>
              <a:rPr lang="fa-IR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درس پنجاه و پنجم</a:t>
            </a:r>
            <a:br>
              <a:rPr lang="fa-IR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</a:br>
            <a:r>
              <a:rPr lang="fa-IR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رابطه ایمان با عمل</a:t>
            </a:r>
            <a:endParaRPr lang="fa-IR" sz="36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30607493"/>
              </p:ext>
            </p:extLst>
          </p:nvPr>
        </p:nvGraphicFramePr>
        <p:xfrm>
          <a:off x="457200" y="1600200"/>
          <a:ext cx="8686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245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AB2AD1-7A80-48FD-8853-8385738D15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graphicEl>
                                              <a:dgm id="{0BAB2AD1-7A80-48FD-8853-8385738D15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C4C8ED-B5F0-4EC1-936C-63FA3856E9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14C4C8ED-B5F0-4EC1-936C-63FA3856E9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CB9EE6-4C36-4AC5-97ED-6FA137BC1E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FECB9EE6-4C36-4AC5-97ED-6FA137BC1E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16562D-12A3-42AF-945D-C85F1808E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AE16562D-12A3-42AF-945D-C85F1808E6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3EA01B-84D1-4557-87BE-DD6FBE6BD7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BC3EA01B-84D1-4557-87BE-DD6FBE6BD7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3D719E-C3EB-43BF-A394-702A6CE246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graphicEl>
                                              <a:dgm id="{653D719E-C3EB-43BF-A394-702A6CE246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01E293-0D2D-43B2-95F0-94A5EA48E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4">
                                            <p:graphicEl>
                                              <a:dgm id="{5C01E293-0D2D-43B2-95F0-94A5EA48E1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A2C54C-9E36-4855-8F8B-32E5E7118F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4">
                                            <p:graphicEl>
                                              <a:dgm id="{76A2C54C-9E36-4855-8F8B-32E5E7118F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60D1B8-D958-4691-BD7B-B865A7260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4">
                                            <p:graphicEl>
                                              <a:dgm id="{9460D1B8-D958-4691-BD7B-B865A72600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87323F-85AC-40E5-BBCF-0D178AE77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4">
                                            <p:graphicEl>
                                              <a:dgm id="{C987323F-85AC-40E5-BBCF-0D178AE77B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EB8BE6-AB71-437D-877F-D0D71DEED4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4">
                                            <p:graphicEl>
                                              <a:dgm id="{ABEB8BE6-AB71-437D-877F-D0D71DEED4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954C36-F3D4-4C4D-BB6A-86DBE7D5B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4">
                                            <p:graphicEl>
                                              <a:dgm id="{76954C36-F3D4-4C4D-BB6A-86DBE7D5BD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A0B509-3C1D-45A2-9812-D826D01603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4">
                                            <p:graphicEl>
                                              <a:dgm id="{49A0B509-3C1D-45A2-9812-D826D01603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1A8F2C-3170-4CA0-B646-1A988912B1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4">
                                            <p:graphicEl>
                                              <a:dgm id="{BD1A8F2C-3170-4CA0-B646-1A988912B1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A89374-05F3-454F-9116-5F639686FF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4">
                                            <p:graphicEl>
                                              <a:dgm id="{F0A89374-05F3-454F-9116-5F639686FF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DB809A-99AB-4233-B31A-2CC0938EB0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4">
                                            <p:graphicEl>
                                              <a:dgm id="{1DDB809A-99AB-4233-B31A-2CC0938EB0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AF85FC-D072-4C9C-B03B-A94E494C6E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4">
                                            <p:graphicEl>
                                              <a:dgm id="{45AF85FC-D072-4C9C-B03B-A94E494C6E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8C10EE-0391-4DE6-AB1C-42BA22E030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4">
                                            <p:graphicEl>
                                              <a:dgm id="{BF8C10EE-0391-4DE6-AB1C-42BA22E030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80CB31-CC96-4C22-9D6E-448979B14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4">
                                            <p:graphicEl>
                                              <a:dgm id="{4580CB31-CC96-4C22-9D6E-448979B14B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2C279F-69C8-466C-B831-C410E6EF0B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4">
                                            <p:graphicEl>
                                              <a:dgm id="{DA2C279F-69C8-466C-B831-C410E6EF0B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986" y="274638"/>
            <a:ext cx="8424936" cy="11430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Autofit/>
          </a:bodyPr>
          <a:lstStyle/>
          <a:p>
            <a:pPr algn="r"/>
            <a:r>
              <a:rPr lang="fa-IR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درس پنجاه و پنجم</a:t>
            </a:r>
            <a:br>
              <a:rPr lang="fa-IR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</a:br>
            <a:r>
              <a:rPr lang="fa-IR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رابطه عمل با ایمان</a:t>
            </a:r>
            <a:endParaRPr lang="fa-IR" sz="36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62799139"/>
              </p:ext>
            </p:extLst>
          </p:nvPr>
        </p:nvGraphicFramePr>
        <p:xfrm>
          <a:off x="0" y="1600200"/>
          <a:ext cx="9036496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218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168A1B-CD5F-472E-BCF0-62F0C8D374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dgm id="{B1168A1B-CD5F-472E-BCF0-62F0C8D374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3A0178-3D08-4AC8-8961-2D9545E874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443A0178-3D08-4AC8-8961-2D9545E874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D37575-A2AA-4690-8A90-318E8F5EF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2FD37575-A2AA-4690-8A90-318E8F5EFE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035B77-24B7-4058-BBF6-109980CF15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00035B77-24B7-4058-BBF6-109980CF15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A9F400-3671-40B3-9D76-B662C8AEE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02A9F400-3671-40B3-9D76-B662C8AEE9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37F995-3715-47A4-8A2C-559B5EA1F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3737F995-3715-47A4-8A2C-559B5EA1FF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FD64FD-92DA-4B8D-89C9-639D7D2599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CFFD64FD-92DA-4B8D-89C9-639D7D2599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A66D19-D457-487F-9CC1-CC6314CF97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86A66D19-D457-487F-9CC1-CC6314CF97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143DE4-4CA2-4AAD-BFF4-CF0C3ACA9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5E143DE4-4CA2-4AAD-BFF4-CF0C3ACA94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560804-1A47-4803-8D52-EDAF07883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65560804-1A47-4803-8D52-EDAF078839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8895D1-32D9-44E1-89C5-22F7442C58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">
                                            <p:graphicEl>
                                              <a:dgm id="{098895D1-32D9-44E1-89C5-22F7442C58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EB44CB-DBAE-473C-AE85-082239A99E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78EB44CB-DBAE-473C-AE85-082239A99E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04F3B5-3159-4F16-9811-6507F48CB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">
                                            <p:graphicEl>
                                              <a:dgm id="{B604F3B5-3159-4F16-9811-6507F48CBF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08EC87-BACC-4085-937C-AF837B3671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dgm id="{2408EC87-BACC-4085-937C-AF837B3671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655782-B450-4BED-B7E1-59269D0E2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">
                                            <p:graphicEl>
                                              <a:dgm id="{50655782-B450-4BED-B7E1-59269D0E2D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DC8CAE-3CC0-463E-B120-6C32EEAD54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">
                                            <p:graphicEl>
                                              <a:dgm id="{48DC8CAE-3CC0-463E-B120-6C32EEAD54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A0E0DC-9DF2-4C2C-B228-8C63ED3D9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">
                                            <p:graphicEl>
                                              <a:dgm id="{39A0E0DC-9DF2-4C2C-B228-8C63ED3D9E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2D18A7-4AAA-4D24-88B2-B374EF2B3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">
                                            <p:graphicEl>
                                              <a:dgm id="{B72D18A7-4AAA-4D24-88B2-B374EF2B3A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180D14-D831-4ABD-A86F-66F4407F0C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4">
                                            <p:graphicEl>
                                              <a:dgm id="{9C180D14-D831-4ABD-A86F-66F4407F0C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582A30-29C6-4E6F-A467-00F87C6904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4">
                                            <p:graphicEl>
                                              <a:dgm id="{9E582A30-29C6-4E6F-A467-00F87C6904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ACEBA1-B1E4-4FA0-9560-EDB5D53CF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4">
                                            <p:graphicEl>
                                              <a:dgm id="{79ACEBA1-B1E4-4FA0-9560-EDB5D53CF7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FE46A3-87D7-4679-AA19-52565EF2E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4">
                                            <p:graphicEl>
                                              <a:dgm id="{59FE46A3-87D7-4679-AA19-52565EF2EB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986" y="274638"/>
            <a:ext cx="8424936" cy="11430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Autofit/>
          </a:bodyPr>
          <a:lstStyle/>
          <a:p>
            <a:pPr algn="r"/>
            <a:r>
              <a:rPr lang="fa-IR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درس پنجاه و پنجم</a:t>
            </a:r>
            <a:br>
              <a:rPr lang="fa-IR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</a:br>
            <a:r>
              <a:rPr lang="fa-IR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نتیجه</a:t>
            </a:r>
            <a:endParaRPr lang="fa-IR" sz="36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77682849"/>
              </p:ext>
            </p:extLst>
          </p:nvPr>
        </p:nvGraphicFramePr>
        <p:xfrm>
          <a:off x="457200" y="1600200"/>
          <a:ext cx="8579296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226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D24B38-5623-4DAC-A513-D5A7B631A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84D24B38-5623-4DAC-A513-D5A7B631A7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84D24B38-5623-4DAC-A513-D5A7B631A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84D24B38-5623-4DAC-A513-D5A7B631A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9E4A7D-1CD3-4B03-ADF1-90F645CEDB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5A9E4A7D-1CD3-4B03-ADF1-90F645CEDB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5A9E4A7D-1CD3-4B03-ADF1-90F645CEDB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5A9E4A7D-1CD3-4B03-ADF1-90F645CEDB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59C225-EA30-4934-BBB4-8133A4465B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D359C225-EA30-4934-BBB4-8133A4465B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D359C225-EA30-4934-BBB4-8133A4465B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D359C225-EA30-4934-BBB4-8133A4465B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D29F39-0F8D-4176-8F42-89E29BF8E7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dgm id="{5BD29F39-0F8D-4176-8F42-89E29BF8E7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5BD29F39-0F8D-4176-8F42-89E29BF8E7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5BD29F39-0F8D-4176-8F42-89E29BF8E7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574108-7F9C-497F-B27B-7D746B5F8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D1574108-7F9C-497F-B27B-7D746B5F80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D1574108-7F9C-497F-B27B-7D746B5F8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D1574108-7F9C-497F-B27B-7D746B5F8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86E540-70B6-477E-AE0A-D93832E4F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graphicEl>
                                              <a:dgm id="{7D86E540-70B6-477E-AE0A-D93832E4F9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7D86E540-70B6-477E-AE0A-D93832E4F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7D86E540-70B6-477E-AE0A-D93832E4F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364364-EEF9-4A96-B5D1-F69AB19D72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AA364364-EEF9-4A96-B5D1-F69AB19D72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AA364364-EEF9-4A96-B5D1-F69AB19D72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AA364364-EEF9-4A96-B5D1-F69AB19D72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FC4178-8AFC-46EC-8E12-77EBDA5E3C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graphicEl>
                                              <a:dgm id="{FFFC4178-8AFC-46EC-8E12-77EBDA5E3C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FFFC4178-8AFC-46EC-8E12-77EBDA5E3C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graphicEl>
                                              <a:dgm id="{FFFC4178-8AFC-46EC-8E12-77EBDA5E3C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C13B3D-A5F1-4F59-9834-2F2977B46B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graphicEl>
                                              <a:dgm id="{4AC13B3D-A5F1-4F59-9834-2F2977B46B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4AC13B3D-A5F1-4F59-9834-2F2977B46B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4AC13B3D-A5F1-4F59-9834-2F2977B46B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8AF4D9-E876-4B70-AC41-5E1A063CB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graphicEl>
                                              <a:dgm id="{128AF4D9-E876-4B70-AC41-5E1A063CB1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graphicEl>
                                              <a:dgm id="{128AF4D9-E876-4B70-AC41-5E1A063CB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128AF4D9-E876-4B70-AC41-5E1A063CB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288C54-1A40-45F3-A494-4D2F7A4B62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graphicEl>
                                              <a:dgm id="{42288C54-1A40-45F3-A494-4D2F7A4B62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graphicEl>
                                              <a:dgm id="{42288C54-1A40-45F3-A494-4D2F7A4B62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graphicEl>
                                              <a:dgm id="{42288C54-1A40-45F3-A494-4D2F7A4B62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C199EF-2D53-4702-AD8E-24F907957F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">
                                            <p:graphicEl>
                                              <a:dgm id="{D1C199EF-2D53-4702-AD8E-24F907957F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graphicEl>
                                              <a:dgm id="{D1C199EF-2D53-4702-AD8E-24F907957F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graphicEl>
                                              <a:dgm id="{D1C199EF-2D53-4702-AD8E-24F907957F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35283A-421B-40AA-B080-82BB599BC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graphicEl>
                                              <a:dgm id="{2735283A-421B-40AA-B080-82BB599BCC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2735283A-421B-40AA-B080-82BB599BC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graphicEl>
                                              <a:dgm id="{2735283A-421B-40AA-B080-82BB599BC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DBB46D-E7BC-4059-939E-D0CC254F47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graphicEl>
                                              <a:dgm id="{01DBB46D-E7BC-4059-939E-D0CC254F47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graphicEl>
                                              <a:dgm id="{01DBB46D-E7BC-4059-939E-D0CC254F47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graphicEl>
                                              <a:dgm id="{01DBB46D-E7BC-4059-939E-D0CC254F47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0AE1CC-A29B-4734-BEAC-34BD55D2DE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graphicEl>
                                              <a:dgm id="{2F0AE1CC-A29B-4734-BEAC-34BD55D2DE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graphicEl>
                                              <a:dgm id="{2F0AE1CC-A29B-4734-BEAC-34BD55D2DE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graphicEl>
                                              <a:dgm id="{2F0AE1CC-A29B-4734-BEAC-34BD55D2DE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0E87D0-8706-4B66-BDED-E4F1D6B12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">
                                            <p:graphicEl>
                                              <a:dgm id="{090E87D0-8706-4B66-BDED-E4F1D6B129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graphicEl>
                                              <a:dgm id="{090E87D0-8706-4B66-BDED-E4F1D6B12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graphicEl>
                                              <a:dgm id="{090E87D0-8706-4B66-BDED-E4F1D6B12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6A8CC5-C80E-42B7-906E-A8FAC64FDE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">
                                            <p:graphicEl>
                                              <a:dgm id="{6B6A8CC5-C80E-42B7-906E-A8FAC64FDE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graphicEl>
                                              <a:dgm id="{6B6A8CC5-C80E-42B7-906E-A8FAC64FDE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graphicEl>
                                              <a:dgm id="{6B6A8CC5-C80E-42B7-906E-A8FAC64FDE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</TotalTime>
  <Words>408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درس پنجاه و پنجم</vt:lpstr>
      <vt:lpstr>درس پنجاه و پنجم مقدمه</vt:lpstr>
      <vt:lpstr>درس پنجاه و پنجم رابطه ایمان با عمل</vt:lpstr>
      <vt:lpstr>درس پنجاه و پنجم رابطه عمل با ایمان</vt:lpstr>
      <vt:lpstr>درس پنجاه و پنجم نتیجه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پنجاه و پنجم</dc:title>
  <dc:creator>mahdi</dc:creator>
  <cp:lastModifiedBy>mahdi</cp:lastModifiedBy>
  <cp:revision>6</cp:revision>
  <dcterms:created xsi:type="dcterms:W3CDTF">2012-05-08T18:15:32Z</dcterms:created>
  <dcterms:modified xsi:type="dcterms:W3CDTF">2013-05-18T05:42:21Z</dcterms:modified>
</cp:coreProperties>
</file>