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3" r:id="rId8"/>
    <p:sldId id="262" r:id="rId9"/>
    <p:sldId id="264" r:id="rId10"/>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380"/>
    <p:restoredTop sz="94660"/>
  </p:normalViewPr>
  <p:slideViewPr>
    <p:cSldViewPr>
      <p:cViewPr varScale="1">
        <p:scale>
          <a:sx n="74" d="100"/>
          <a:sy n="74" d="100"/>
        </p:scale>
        <p:origin x="-125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1243AE-E2E0-45B2-BE5D-8D31978DE533}" type="doc">
      <dgm:prSet loTypeId="urn:microsoft.com/office/officeart/2005/8/layout/hierarchy2" loCatId="hierarchy" qsTypeId="urn:microsoft.com/office/officeart/2005/8/quickstyle/simple3" qsCatId="simple" csTypeId="urn:microsoft.com/office/officeart/2005/8/colors/accent6_4" csCatId="accent6" phldr="1"/>
      <dgm:spPr/>
      <dgm:t>
        <a:bodyPr/>
        <a:lstStyle/>
        <a:p>
          <a:pPr rtl="1"/>
          <a:endParaRPr lang="fa-IR"/>
        </a:p>
      </dgm:t>
    </dgm:pt>
    <dgm:pt modelId="{9390FBBE-773B-465F-BD76-40EC6622AF9E}">
      <dgm:prSet custT="1"/>
      <dgm:spPr/>
      <dgm:t>
        <a:bodyPr/>
        <a:lstStyle/>
        <a:p>
          <a:pPr rtl="1"/>
          <a:r>
            <a:rPr lang="fa-IR" sz="1600" baseline="0" smtClean="0">
              <a:cs typeface="B Koodak" pitchFamily="2" charset="-78"/>
            </a:rPr>
            <a:t>مسائل این درس</a:t>
          </a:r>
          <a:endParaRPr lang="fa-IR" sz="1600">
            <a:cs typeface="B Koodak" pitchFamily="2" charset="-78"/>
          </a:endParaRPr>
        </a:p>
      </dgm:t>
    </dgm:pt>
    <dgm:pt modelId="{7C6797FA-7080-476D-93B1-1E8664E516DC}" type="parTrans" cxnId="{1F968C5E-6392-47E0-B066-917CFA3637C7}">
      <dgm:prSet/>
      <dgm:spPr/>
      <dgm:t>
        <a:bodyPr/>
        <a:lstStyle/>
        <a:p>
          <a:pPr rtl="1"/>
          <a:endParaRPr lang="fa-IR">
            <a:cs typeface="B Koodak" pitchFamily="2" charset="-78"/>
          </a:endParaRPr>
        </a:p>
      </dgm:t>
    </dgm:pt>
    <dgm:pt modelId="{E4AB3ED5-1B00-48C1-B4CA-A12EA6A20F46}" type="sibTrans" cxnId="{1F968C5E-6392-47E0-B066-917CFA3637C7}">
      <dgm:prSet/>
      <dgm:spPr/>
      <dgm:t>
        <a:bodyPr/>
        <a:lstStyle/>
        <a:p>
          <a:pPr rtl="1"/>
          <a:endParaRPr lang="fa-IR">
            <a:cs typeface="B Koodak" pitchFamily="2" charset="-78"/>
          </a:endParaRPr>
        </a:p>
      </dgm:t>
    </dgm:pt>
    <dgm:pt modelId="{48CD07EF-BD63-4635-BCE1-02D3D6D642A5}">
      <dgm:prSet custT="1"/>
      <dgm:spPr/>
      <dgm:t>
        <a:bodyPr/>
        <a:lstStyle/>
        <a:p>
          <a:pPr rtl="1"/>
          <a:r>
            <a:rPr lang="fa-IR" sz="1600" smtClean="0">
              <a:cs typeface="B Koodak" pitchFamily="2" charset="-78"/>
            </a:rPr>
            <a:t>مجموع ایمان و عمل صالح عامل سعادت است یا این دو مستقل هستند؟</a:t>
          </a:r>
          <a:endParaRPr lang="fa-IR" sz="1600">
            <a:cs typeface="B Koodak" pitchFamily="2" charset="-78"/>
          </a:endParaRPr>
        </a:p>
      </dgm:t>
    </dgm:pt>
    <dgm:pt modelId="{CB9931C7-65C7-487A-B7B3-A3687031976E}" type="parTrans" cxnId="{FD295AC7-EF2B-4D3A-BA6D-DA39ACEFAEF5}">
      <dgm:prSet custT="1"/>
      <dgm:spPr/>
      <dgm:t>
        <a:bodyPr/>
        <a:lstStyle/>
        <a:p>
          <a:pPr rtl="1"/>
          <a:endParaRPr lang="fa-IR" sz="1600">
            <a:cs typeface="B Koodak" pitchFamily="2" charset="-78"/>
          </a:endParaRPr>
        </a:p>
      </dgm:t>
    </dgm:pt>
    <dgm:pt modelId="{0A1D9839-9237-44FA-95AF-B78CC03DF096}" type="sibTrans" cxnId="{FD295AC7-EF2B-4D3A-BA6D-DA39ACEFAEF5}">
      <dgm:prSet/>
      <dgm:spPr/>
      <dgm:t>
        <a:bodyPr/>
        <a:lstStyle/>
        <a:p>
          <a:pPr rtl="1"/>
          <a:endParaRPr lang="fa-IR">
            <a:cs typeface="B Koodak" pitchFamily="2" charset="-78"/>
          </a:endParaRPr>
        </a:p>
      </dgm:t>
    </dgm:pt>
    <dgm:pt modelId="{6515FE90-9859-403B-8F56-B14F2D5B1638}">
      <dgm:prSet custT="1"/>
      <dgm:spPr/>
      <dgm:t>
        <a:bodyPr/>
        <a:lstStyle/>
        <a:p>
          <a:pPr rtl="1"/>
          <a:r>
            <a:rPr lang="fa-IR" sz="1600" dirty="0" smtClean="0">
              <a:cs typeface="B Koodak" pitchFamily="2" charset="-78"/>
            </a:rPr>
            <a:t>مجموع کفر و گناه عامل شقاوت است یا این دو نیز مستقل هستند؟</a:t>
          </a:r>
          <a:endParaRPr lang="fa-IR" sz="1600" dirty="0">
            <a:cs typeface="B Koodak" pitchFamily="2" charset="-78"/>
          </a:endParaRPr>
        </a:p>
      </dgm:t>
    </dgm:pt>
    <dgm:pt modelId="{A1446F94-31F1-4551-88BF-46FE4D649F5D}" type="parTrans" cxnId="{72A6C7E9-12C4-44BC-9D21-56FEDB454C6A}">
      <dgm:prSet custT="1"/>
      <dgm:spPr/>
      <dgm:t>
        <a:bodyPr/>
        <a:lstStyle/>
        <a:p>
          <a:pPr rtl="1"/>
          <a:endParaRPr lang="fa-IR" sz="1600">
            <a:cs typeface="B Koodak" pitchFamily="2" charset="-78"/>
          </a:endParaRPr>
        </a:p>
      </dgm:t>
    </dgm:pt>
    <dgm:pt modelId="{5D47DB1B-4CAC-44EC-8AAA-EC2A91C6ECFE}" type="sibTrans" cxnId="{72A6C7E9-12C4-44BC-9D21-56FEDB454C6A}">
      <dgm:prSet/>
      <dgm:spPr/>
      <dgm:t>
        <a:bodyPr/>
        <a:lstStyle/>
        <a:p>
          <a:pPr rtl="1"/>
          <a:endParaRPr lang="fa-IR">
            <a:cs typeface="B Koodak" pitchFamily="2" charset="-78"/>
          </a:endParaRPr>
        </a:p>
      </dgm:t>
    </dgm:pt>
    <dgm:pt modelId="{818DDD7B-8763-4456-9C1A-1F77B12BD707}">
      <dgm:prSet custT="1"/>
      <dgm:spPr/>
      <dgm:t>
        <a:bodyPr/>
        <a:lstStyle/>
        <a:p>
          <a:pPr rtl="1"/>
          <a:r>
            <a:rPr lang="fa-IR" sz="1600" smtClean="0">
              <a:cs typeface="B Koodak" pitchFamily="2" charset="-78"/>
            </a:rPr>
            <a:t>مومنی که مرتکب گناهان شود چه عاقبتی دارد؟</a:t>
          </a:r>
          <a:endParaRPr lang="fa-IR" sz="1600">
            <a:cs typeface="B Koodak" pitchFamily="2" charset="-78"/>
          </a:endParaRPr>
        </a:p>
      </dgm:t>
    </dgm:pt>
    <dgm:pt modelId="{FB683612-E493-489A-A134-DFE8A0F1788A}" type="parTrans" cxnId="{5836655F-7FDE-4A11-B1FB-35A250427711}">
      <dgm:prSet custT="1"/>
      <dgm:spPr/>
      <dgm:t>
        <a:bodyPr/>
        <a:lstStyle/>
        <a:p>
          <a:pPr rtl="1"/>
          <a:endParaRPr lang="fa-IR" sz="1600">
            <a:cs typeface="B Koodak" pitchFamily="2" charset="-78"/>
          </a:endParaRPr>
        </a:p>
      </dgm:t>
    </dgm:pt>
    <dgm:pt modelId="{06599E1F-5986-4FFD-85F7-F57D50FB150C}" type="sibTrans" cxnId="{5836655F-7FDE-4A11-B1FB-35A250427711}">
      <dgm:prSet/>
      <dgm:spPr/>
      <dgm:t>
        <a:bodyPr/>
        <a:lstStyle/>
        <a:p>
          <a:pPr rtl="1"/>
          <a:endParaRPr lang="fa-IR">
            <a:cs typeface="B Koodak" pitchFamily="2" charset="-78"/>
          </a:endParaRPr>
        </a:p>
      </dgm:t>
    </dgm:pt>
    <dgm:pt modelId="{F30A170E-E8E6-4BEE-BFC3-E8C73EFFA2D0}">
      <dgm:prSet custT="1"/>
      <dgm:spPr/>
      <dgm:t>
        <a:bodyPr/>
        <a:lstStyle/>
        <a:p>
          <a:pPr rtl="1"/>
          <a:r>
            <a:rPr lang="fa-IR" sz="1600" smtClean="0">
              <a:cs typeface="B Koodak" pitchFamily="2" charset="-78"/>
            </a:rPr>
            <a:t>کافری که مرتکب افعال نیک شود چه عاقبتی دارد؟</a:t>
          </a:r>
          <a:endParaRPr lang="fa-IR" sz="1600">
            <a:cs typeface="B Koodak" pitchFamily="2" charset="-78"/>
          </a:endParaRPr>
        </a:p>
      </dgm:t>
    </dgm:pt>
    <dgm:pt modelId="{CCAB3CD6-9CDD-42DB-AA61-3D6BEB745B9F}" type="parTrans" cxnId="{2D28DD88-A81A-465B-B4E7-14D48C6B75E3}">
      <dgm:prSet custT="1"/>
      <dgm:spPr/>
      <dgm:t>
        <a:bodyPr/>
        <a:lstStyle/>
        <a:p>
          <a:pPr rtl="1"/>
          <a:endParaRPr lang="fa-IR" sz="1600">
            <a:cs typeface="B Koodak" pitchFamily="2" charset="-78"/>
          </a:endParaRPr>
        </a:p>
      </dgm:t>
    </dgm:pt>
    <dgm:pt modelId="{7352912A-6385-49CD-A3D8-6C0BB611A61D}" type="sibTrans" cxnId="{2D28DD88-A81A-465B-B4E7-14D48C6B75E3}">
      <dgm:prSet/>
      <dgm:spPr/>
      <dgm:t>
        <a:bodyPr/>
        <a:lstStyle/>
        <a:p>
          <a:pPr rtl="1"/>
          <a:endParaRPr lang="fa-IR">
            <a:cs typeface="B Koodak" pitchFamily="2" charset="-78"/>
          </a:endParaRPr>
        </a:p>
      </dgm:t>
    </dgm:pt>
    <dgm:pt modelId="{C0D72A22-AA05-44A4-A8AF-398058F3CF7B}" type="pres">
      <dgm:prSet presAssocID="{CB1243AE-E2E0-45B2-BE5D-8D31978DE533}" presName="diagram" presStyleCnt="0">
        <dgm:presLayoutVars>
          <dgm:chPref val="1"/>
          <dgm:dir val="rev"/>
          <dgm:animOne val="branch"/>
          <dgm:animLvl val="lvl"/>
          <dgm:resizeHandles val="exact"/>
        </dgm:presLayoutVars>
      </dgm:prSet>
      <dgm:spPr/>
      <dgm:t>
        <a:bodyPr/>
        <a:lstStyle/>
        <a:p>
          <a:pPr rtl="1"/>
          <a:endParaRPr lang="fa-IR"/>
        </a:p>
      </dgm:t>
    </dgm:pt>
    <dgm:pt modelId="{564DA675-CB89-4B6A-A0BE-E12AB0EA2028}" type="pres">
      <dgm:prSet presAssocID="{9390FBBE-773B-465F-BD76-40EC6622AF9E}" presName="root1" presStyleCnt="0"/>
      <dgm:spPr/>
    </dgm:pt>
    <dgm:pt modelId="{7F474A01-3F94-4AF2-9E0D-4065566AE630}" type="pres">
      <dgm:prSet presAssocID="{9390FBBE-773B-465F-BD76-40EC6622AF9E}" presName="LevelOneTextNode" presStyleLbl="node0" presStyleIdx="0" presStyleCnt="1" custScaleX="53528" custScaleY="53585">
        <dgm:presLayoutVars>
          <dgm:chPref val="3"/>
        </dgm:presLayoutVars>
      </dgm:prSet>
      <dgm:spPr/>
      <dgm:t>
        <a:bodyPr/>
        <a:lstStyle/>
        <a:p>
          <a:pPr rtl="1"/>
          <a:endParaRPr lang="fa-IR"/>
        </a:p>
      </dgm:t>
    </dgm:pt>
    <dgm:pt modelId="{19CE9473-CE8C-4ACD-ADD2-ED6A5C0E4468}" type="pres">
      <dgm:prSet presAssocID="{9390FBBE-773B-465F-BD76-40EC6622AF9E}" presName="level2hierChild" presStyleCnt="0"/>
      <dgm:spPr/>
    </dgm:pt>
    <dgm:pt modelId="{F74C9946-D2EA-49D0-9907-2C88FF8A6D81}" type="pres">
      <dgm:prSet presAssocID="{CB9931C7-65C7-487A-B7B3-A3687031976E}" presName="conn2-1" presStyleLbl="parChTrans1D2" presStyleIdx="0" presStyleCnt="4" custScaleY="75178"/>
      <dgm:spPr/>
      <dgm:t>
        <a:bodyPr/>
        <a:lstStyle/>
        <a:p>
          <a:pPr rtl="1"/>
          <a:endParaRPr lang="fa-IR"/>
        </a:p>
      </dgm:t>
    </dgm:pt>
    <dgm:pt modelId="{34918F2B-AB2E-45B8-9BAF-D40BCB26C221}" type="pres">
      <dgm:prSet presAssocID="{CB9931C7-65C7-487A-B7B3-A3687031976E}" presName="connTx" presStyleLbl="parChTrans1D2" presStyleIdx="0" presStyleCnt="4"/>
      <dgm:spPr/>
      <dgm:t>
        <a:bodyPr/>
        <a:lstStyle/>
        <a:p>
          <a:pPr rtl="1"/>
          <a:endParaRPr lang="fa-IR"/>
        </a:p>
      </dgm:t>
    </dgm:pt>
    <dgm:pt modelId="{1AA1374D-F8F8-4849-B1C6-EE804D977409}" type="pres">
      <dgm:prSet presAssocID="{48CD07EF-BD63-4635-BCE1-02D3D6D642A5}" presName="root2" presStyleCnt="0"/>
      <dgm:spPr/>
    </dgm:pt>
    <dgm:pt modelId="{1648B44F-02CF-4FE8-831B-A8F39B6A6DD7}" type="pres">
      <dgm:prSet presAssocID="{48CD07EF-BD63-4635-BCE1-02D3D6D642A5}" presName="LevelTwoTextNode" presStyleLbl="node2" presStyleIdx="0" presStyleCnt="4" custScaleX="236755" custScaleY="52989">
        <dgm:presLayoutVars>
          <dgm:chPref val="3"/>
        </dgm:presLayoutVars>
      </dgm:prSet>
      <dgm:spPr/>
      <dgm:t>
        <a:bodyPr/>
        <a:lstStyle/>
        <a:p>
          <a:pPr rtl="1"/>
          <a:endParaRPr lang="fa-IR"/>
        </a:p>
      </dgm:t>
    </dgm:pt>
    <dgm:pt modelId="{3E428CA2-6119-426D-8C5E-7DD1ACD26858}" type="pres">
      <dgm:prSet presAssocID="{48CD07EF-BD63-4635-BCE1-02D3D6D642A5}" presName="level3hierChild" presStyleCnt="0"/>
      <dgm:spPr/>
    </dgm:pt>
    <dgm:pt modelId="{66B56952-3E35-4D1C-A832-549159BB1B68}" type="pres">
      <dgm:prSet presAssocID="{A1446F94-31F1-4551-88BF-46FE4D649F5D}" presName="conn2-1" presStyleLbl="parChTrans1D2" presStyleIdx="1" presStyleCnt="4" custScaleY="75178"/>
      <dgm:spPr/>
      <dgm:t>
        <a:bodyPr/>
        <a:lstStyle/>
        <a:p>
          <a:pPr rtl="1"/>
          <a:endParaRPr lang="fa-IR"/>
        </a:p>
      </dgm:t>
    </dgm:pt>
    <dgm:pt modelId="{32B701A7-8BFA-47DB-B765-5615654488AA}" type="pres">
      <dgm:prSet presAssocID="{A1446F94-31F1-4551-88BF-46FE4D649F5D}" presName="connTx" presStyleLbl="parChTrans1D2" presStyleIdx="1" presStyleCnt="4"/>
      <dgm:spPr/>
      <dgm:t>
        <a:bodyPr/>
        <a:lstStyle/>
        <a:p>
          <a:pPr rtl="1"/>
          <a:endParaRPr lang="fa-IR"/>
        </a:p>
      </dgm:t>
    </dgm:pt>
    <dgm:pt modelId="{C8434E60-326D-4156-B1B0-C1BA84885B5E}" type="pres">
      <dgm:prSet presAssocID="{6515FE90-9859-403B-8F56-B14F2D5B1638}" presName="root2" presStyleCnt="0"/>
      <dgm:spPr/>
    </dgm:pt>
    <dgm:pt modelId="{09DAD681-8D35-4FE9-996A-F72EEF809C64}" type="pres">
      <dgm:prSet presAssocID="{6515FE90-9859-403B-8F56-B14F2D5B1638}" presName="LevelTwoTextNode" presStyleLbl="node2" presStyleIdx="1" presStyleCnt="4" custScaleX="236755" custScaleY="52989">
        <dgm:presLayoutVars>
          <dgm:chPref val="3"/>
        </dgm:presLayoutVars>
      </dgm:prSet>
      <dgm:spPr/>
      <dgm:t>
        <a:bodyPr/>
        <a:lstStyle/>
        <a:p>
          <a:pPr rtl="1"/>
          <a:endParaRPr lang="fa-IR"/>
        </a:p>
      </dgm:t>
    </dgm:pt>
    <dgm:pt modelId="{6A97FCC2-A64E-4929-8D7A-3943976F2E00}" type="pres">
      <dgm:prSet presAssocID="{6515FE90-9859-403B-8F56-B14F2D5B1638}" presName="level3hierChild" presStyleCnt="0"/>
      <dgm:spPr/>
    </dgm:pt>
    <dgm:pt modelId="{34879FB3-106D-41B6-9D14-6B1A2571A862}" type="pres">
      <dgm:prSet presAssocID="{FB683612-E493-489A-A134-DFE8A0F1788A}" presName="conn2-1" presStyleLbl="parChTrans1D2" presStyleIdx="2" presStyleCnt="4" custScaleY="75178"/>
      <dgm:spPr/>
      <dgm:t>
        <a:bodyPr/>
        <a:lstStyle/>
        <a:p>
          <a:pPr rtl="1"/>
          <a:endParaRPr lang="fa-IR"/>
        </a:p>
      </dgm:t>
    </dgm:pt>
    <dgm:pt modelId="{4B951D83-F873-41AD-9C84-5BF63B46F018}" type="pres">
      <dgm:prSet presAssocID="{FB683612-E493-489A-A134-DFE8A0F1788A}" presName="connTx" presStyleLbl="parChTrans1D2" presStyleIdx="2" presStyleCnt="4"/>
      <dgm:spPr/>
      <dgm:t>
        <a:bodyPr/>
        <a:lstStyle/>
        <a:p>
          <a:pPr rtl="1"/>
          <a:endParaRPr lang="fa-IR"/>
        </a:p>
      </dgm:t>
    </dgm:pt>
    <dgm:pt modelId="{26A4B4BC-A369-4189-B11B-08CEE037F4E5}" type="pres">
      <dgm:prSet presAssocID="{818DDD7B-8763-4456-9C1A-1F77B12BD707}" presName="root2" presStyleCnt="0"/>
      <dgm:spPr/>
    </dgm:pt>
    <dgm:pt modelId="{7A3847F5-E721-4971-808B-26E007956F08}" type="pres">
      <dgm:prSet presAssocID="{818DDD7B-8763-4456-9C1A-1F77B12BD707}" presName="LevelTwoTextNode" presStyleLbl="node2" presStyleIdx="2" presStyleCnt="4" custScaleX="236755" custScaleY="52989">
        <dgm:presLayoutVars>
          <dgm:chPref val="3"/>
        </dgm:presLayoutVars>
      </dgm:prSet>
      <dgm:spPr/>
      <dgm:t>
        <a:bodyPr/>
        <a:lstStyle/>
        <a:p>
          <a:pPr rtl="1"/>
          <a:endParaRPr lang="fa-IR"/>
        </a:p>
      </dgm:t>
    </dgm:pt>
    <dgm:pt modelId="{0EB39FD8-C0C1-44BE-813D-D06A72490B96}" type="pres">
      <dgm:prSet presAssocID="{818DDD7B-8763-4456-9C1A-1F77B12BD707}" presName="level3hierChild" presStyleCnt="0"/>
      <dgm:spPr/>
    </dgm:pt>
    <dgm:pt modelId="{32479ACB-47F0-4B45-B59C-39610327B89F}" type="pres">
      <dgm:prSet presAssocID="{CCAB3CD6-9CDD-42DB-AA61-3D6BEB745B9F}" presName="conn2-1" presStyleLbl="parChTrans1D2" presStyleIdx="3" presStyleCnt="4" custScaleY="75178"/>
      <dgm:spPr/>
      <dgm:t>
        <a:bodyPr/>
        <a:lstStyle/>
        <a:p>
          <a:pPr rtl="1"/>
          <a:endParaRPr lang="fa-IR"/>
        </a:p>
      </dgm:t>
    </dgm:pt>
    <dgm:pt modelId="{E09B8370-6E19-4695-B13D-17BE251515B5}" type="pres">
      <dgm:prSet presAssocID="{CCAB3CD6-9CDD-42DB-AA61-3D6BEB745B9F}" presName="connTx" presStyleLbl="parChTrans1D2" presStyleIdx="3" presStyleCnt="4"/>
      <dgm:spPr/>
      <dgm:t>
        <a:bodyPr/>
        <a:lstStyle/>
        <a:p>
          <a:pPr rtl="1"/>
          <a:endParaRPr lang="fa-IR"/>
        </a:p>
      </dgm:t>
    </dgm:pt>
    <dgm:pt modelId="{345C2DE4-4D32-4380-976F-4F6B9313D535}" type="pres">
      <dgm:prSet presAssocID="{F30A170E-E8E6-4BEE-BFC3-E8C73EFFA2D0}" presName="root2" presStyleCnt="0"/>
      <dgm:spPr/>
    </dgm:pt>
    <dgm:pt modelId="{32A7F9BD-F22D-42F3-9DB7-04D81DA4FAF8}" type="pres">
      <dgm:prSet presAssocID="{F30A170E-E8E6-4BEE-BFC3-E8C73EFFA2D0}" presName="LevelTwoTextNode" presStyleLbl="node2" presStyleIdx="3" presStyleCnt="4" custScaleX="236755" custScaleY="52989">
        <dgm:presLayoutVars>
          <dgm:chPref val="3"/>
        </dgm:presLayoutVars>
      </dgm:prSet>
      <dgm:spPr/>
      <dgm:t>
        <a:bodyPr/>
        <a:lstStyle/>
        <a:p>
          <a:pPr rtl="1"/>
          <a:endParaRPr lang="fa-IR"/>
        </a:p>
      </dgm:t>
    </dgm:pt>
    <dgm:pt modelId="{A3ABD594-EB84-4076-881F-EE6FB771DBF9}" type="pres">
      <dgm:prSet presAssocID="{F30A170E-E8E6-4BEE-BFC3-E8C73EFFA2D0}" presName="level3hierChild" presStyleCnt="0"/>
      <dgm:spPr/>
    </dgm:pt>
  </dgm:ptLst>
  <dgm:cxnLst>
    <dgm:cxn modelId="{0CF66A37-7056-4702-820E-D75ABA549074}" type="presOf" srcId="{48CD07EF-BD63-4635-BCE1-02D3D6D642A5}" destId="{1648B44F-02CF-4FE8-831B-A8F39B6A6DD7}" srcOrd="0" destOrd="0" presId="urn:microsoft.com/office/officeart/2005/8/layout/hierarchy2"/>
    <dgm:cxn modelId="{665EC33B-9A87-4ACF-854D-FAF538E777D4}" type="presOf" srcId="{9390FBBE-773B-465F-BD76-40EC6622AF9E}" destId="{7F474A01-3F94-4AF2-9E0D-4065566AE630}" srcOrd="0" destOrd="0" presId="urn:microsoft.com/office/officeart/2005/8/layout/hierarchy2"/>
    <dgm:cxn modelId="{5836655F-7FDE-4A11-B1FB-35A250427711}" srcId="{9390FBBE-773B-465F-BD76-40EC6622AF9E}" destId="{818DDD7B-8763-4456-9C1A-1F77B12BD707}" srcOrd="2" destOrd="0" parTransId="{FB683612-E493-489A-A134-DFE8A0F1788A}" sibTransId="{06599E1F-5986-4FFD-85F7-F57D50FB150C}"/>
    <dgm:cxn modelId="{A34C37D6-CEE8-4726-9079-4E039F21DA29}" type="presOf" srcId="{A1446F94-31F1-4551-88BF-46FE4D649F5D}" destId="{32B701A7-8BFA-47DB-B765-5615654488AA}" srcOrd="1" destOrd="0" presId="urn:microsoft.com/office/officeart/2005/8/layout/hierarchy2"/>
    <dgm:cxn modelId="{FD295AC7-EF2B-4D3A-BA6D-DA39ACEFAEF5}" srcId="{9390FBBE-773B-465F-BD76-40EC6622AF9E}" destId="{48CD07EF-BD63-4635-BCE1-02D3D6D642A5}" srcOrd="0" destOrd="0" parTransId="{CB9931C7-65C7-487A-B7B3-A3687031976E}" sibTransId="{0A1D9839-9237-44FA-95AF-B78CC03DF096}"/>
    <dgm:cxn modelId="{2D28DD88-A81A-465B-B4E7-14D48C6B75E3}" srcId="{9390FBBE-773B-465F-BD76-40EC6622AF9E}" destId="{F30A170E-E8E6-4BEE-BFC3-E8C73EFFA2D0}" srcOrd="3" destOrd="0" parTransId="{CCAB3CD6-9CDD-42DB-AA61-3D6BEB745B9F}" sibTransId="{7352912A-6385-49CD-A3D8-6C0BB611A61D}"/>
    <dgm:cxn modelId="{72A6C7E9-12C4-44BC-9D21-56FEDB454C6A}" srcId="{9390FBBE-773B-465F-BD76-40EC6622AF9E}" destId="{6515FE90-9859-403B-8F56-B14F2D5B1638}" srcOrd="1" destOrd="0" parTransId="{A1446F94-31F1-4551-88BF-46FE4D649F5D}" sibTransId="{5D47DB1B-4CAC-44EC-8AAA-EC2A91C6ECFE}"/>
    <dgm:cxn modelId="{1A47B52E-3B12-4AA6-AF35-95ACB38D47F3}" type="presOf" srcId="{F30A170E-E8E6-4BEE-BFC3-E8C73EFFA2D0}" destId="{32A7F9BD-F22D-42F3-9DB7-04D81DA4FAF8}" srcOrd="0" destOrd="0" presId="urn:microsoft.com/office/officeart/2005/8/layout/hierarchy2"/>
    <dgm:cxn modelId="{02F3B7A0-3C7E-408D-A924-46EB9B027AD6}" type="presOf" srcId="{FB683612-E493-489A-A134-DFE8A0F1788A}" destId="{4B951D83-F873-41AD-9C84-5BF63B46F018}" srcOrd="1" destOrd="0" presId="urn:microsoft.com/office/officeart/2005/8/layout/hierarchy2"/>
    <dgm:cxn modelId="{79EBB976-0E5E-4B9D-9F47-0D5A344F6DC6}" type="presOf" srcId="{FB683612-E493-489A-A134-DFE8A0F1788A}" destId="{34879FB3-106D-41B6-9D14-6B1A2571A862}" srcOrd="0" destOrd="0" presId="urn:microsoft.com/office/officeart/2005/8/layout/hierarchy2"/>
    <dgm:cxn modelId="{23D097F5-C7E8-4AF0-9D45-4EB7101120A8}" type="presOf" srcId="{A1446F94-31F1-4551-88BF-46FE4D649F5D}" destId="{66B56952-3E35-4D1C-A832-549159BB1B68}" srcOrd="0" destOrd="0" presId="urn:microsoft.com/office/officeart/2005/8/layout/hierarchy2"/>
    <dgm:cxn modelId="{086CD424-E901-4210-B3B8-73734EADC354}" type="presOf" srcId="{6515FE90-9859-403B-8F56-B14F2D5B1638}" destId="{09DAD681-8D35-4FE9-996A-F72EEF809C64}" srcOrd="0" destOrd="0" presId="urn:microsoft.com/office/officeart/2005/8/layout/hierarchy2"/>
    <dgm:cxn modelId="{A27C1DEE-E6CD-4371-865B-87B0B2852216}" type="presOf" srcId="{CCAB3CD6-9CDD-42DB-AA61-3D6BEB745B9F}" destId="{E09B8370-6E19-4695-B13D-17BE251515B5}" srcOrd="1" destOrd="0" presId="urn:microsoft.com/office/officeart/2005/8/layout/hierarchy2"/>
    <dgm:cxn modelId="{1F57E803-D2F5-4B27-87BF-E3CFABDCCAD4}" type="presOf" srcId="{CB9931C7-65C7-487A-B7B3-A3687031976E}" destId="{F74C9946-D2EA-49D0-9907-2C88FF8A6D81}" srcOrd="0" destOrd="0" presId="urn:microsoft.com/office/officeart/2005/8/layout/hierarchy2"/>
    <dgm:cxn modelId="{54545944-C4FE-4F5F-8E8C-20E16D8EC630}" type="presOf" srcId="{CCAB3CD6-9CDD-42DB-AA61-3D6BEB745B9F}" destId="{32479ACB-47F0-4B45-B59C-39610327B89F}" srcOrd="0" destOrd="0" presId="urn:microsoft.com/office/officeart/2005/8/layout/hierarchy2"/>
    <dgm:cxn modelId="{55EA2CCF-C070-4A79-8083-CE8BE19CD089}" type="presOf" srcId="{CB9931C7-65C7-487A-B7B3-A3687031976E}" destId="{34918F2B-AB2E-45B8-9BAF-D40BCB26C221}" srcOrd="1" destOrd="0" presId="urn:microsoft.com/office/officeart/2005/8/layout/hierarchy2"/>
    <dgm:cxn modelId="{AC931F19-2F60-40BA-A558-C91E46B3CFB6}" type="presOf" srcId="{CB1243AE-E2E0-45B2-BE5D-8D31978DE533}" destId="{C0D72A22-AA05-44A4-A8AF-398058F3CF7B}" srcOrd="0" destOrd="0" presId="urn:microsoft.com/office/officeart/2005/8/layout/hierarchy2"/>
    <dgm:cxn modelId="{F2184F0D-BD26-44D4-AB9F-76967890DD77}" type="presOf" srcId="{818DDD7B-8763-4456-9C1A-1F77B12BD707}" destId="{7A3847F5-E721-4971-808B-26E007956F08}" srcOrd="0" destOrd="0" presId="urn:microsoft.com/office/officeart/2005/8/layout/hierarchy2"/>
    <dgm:cxn modelId="{1F968C5E-6392-47E0-B066-917CFA3637C7}" srcId="{CB1243AE-E2E0-45B2-BE5D-8D31978DE533}" destId="{9390FBBE-773B-465F-BD76-40EC6622AF9E}" srcOrd="0" destOrd="0" parTransId="{7C6797FA-7080-476D-93B1-1E8664E516DC}" sibTransId="{E4AB3ED5-1B00-48C1-B4CA-A12EA6A20F46}"/>
    <dgm:cxn modelId="{36DB0E9C-40B5-4CBE-8DB7-298ECD6295E3}" type="presParOf" srcId="{C0D72A22-AA05-44A4-A8AF-398058F3CF7B}" destId="{564DA675-CB89-4B6A-A0BE-E12AB0EA2028}" srcOrd="0" destOrd="0" presId="urn:microsoft.com/office/officeart/2005/8/layout/hierarchy2"/>
    <dgm:cxn modelId="{0DDCC892-5626-44B8-A3E4-CB4CAB581495}" type="presParOf" srcId="{564DA675-CB89-4B6A-A0BE-E12AB0EA2028}" destId="{7F474A01-3F94-4AF2-9E0D-4065566AE630}" srcOrd="0" destOrd="0" presId="urn:microsoft.com/office/officeart/2005/8/layout/hierarchy2"/>
    <dgm:cxn modelId="{E6642795-6144-408D-8897-80DE0096EE20}" type="presParOf" srcId="{564DA675-CB89-4B6A-A0BE-E12AB0EA2028}" destId="{19CE9473-CE8C-4ACD-ADD2-ED6A5C0E4468}" srcOrd="1" destOrd="0" presId="urn:microsoft.com/office/officeart/2005/8/layout/hierarchy2"/>
    <dgm:cxn modelId="{A9DDC97D-4380-4F65-A07A-1FEB47BC2F7B}" type="presParOf" srcId="{19CE9473-CE8C-4ACD-ADD2-ED6A5C0E4468}" destId="{F74C9946-D2EA-49D0-9907-2C88FF8A6D81}" srcOrd="0" destOrd="0" presId="urn:microsoft.com/office/officeart/2005/8/layout/hierarchy2"/>
    <dgm:cxn modelId="{A7E57EBB-1453-41F9-88E0-047E7B270647}" type="presParOf" srcId="{F74C9946-D2EA-49D0-9907-2C88FF8A6D81}" destId="{34918F2B-AB2E-45B8-9BAF-D40BCB26C221}" srcOrd="0" destOrd="0" presId="urn:microsoft.com/office/officeart/2005/8/layout/hierarchy2"/>
    <dgm:cxn modelId="{CE0C2520-1016-48AD-A3D9-A39DFB9E723B}" type="presParOf" srcId="{19CE9473-CE8C-4ACD-ADD2-ED6A5C0E4468}" destId="{1AA1374D-F8F8-4849-B1C6-EE804D977409}" srcOrd="1" destOrd="0" presId="urn:microsoft.com/office/officeart/2005/8/layout/hierarchy2"/>
    <dgm:cxn modelId="{106EC3BB-3E67-46A0-9602-48DEF5015FAE}" type="presParOf" srcId="{1AA1374D-F8F8-4849-B1C6-EE804D977409}" destId="{1648B44F-02CF-4FE8-831B-A8F39B6A6DD7}" srcOrd="0" destOrd="0" presId="urn:microsoft.com/office/officeart/2005/8/layout/hierarchy2"/>
    <dgm:cxn modelId="{8994EAE0-B979-4E74-84C6-0A833A27CF7D}" type="presParOf" srcId="{1AA1374D-F8F8-4849-B1C6-EE804D977409}" destId="{3E428CA2-6119-426D-8C5E-7DD1ACD26858}" srcOrd="1" destOrd="0" presId="urn:microsoft.com/office/officeart/2005/8/layout/hierarchy2"/>
    <dgm:cxn modelId="{65FF953A-E5C7-4BAC-9A08-43B3E035340A}" type="presParOf" srcId="{19CE9473-CE8C-4ACD-ADD2-ED6A5C0E4468}" destId="{66B56952-3E35-4D1C-A832-549159BB1B68}" srcOrd="2" destOrd="0" presId="urn:microsoft.com/office/officeart/2005/8/layout/hierarchy2"/>
    <dgm:cxn modelId="{7F72B7DC-F945-4CE9-8B30-5502A10B33C6}" type="presParOf" srcId="{66B56952-3E35-4D1C-A832-549159BB1B68}" destId="{32B701A7-8BFA-47DB-B765-5615654488AA}" srcOrd="0" destOrd="0" presId="urn:microsoft.com/office/officeart/2005/8/layout/hierarchy2"/>
    <dgm:cxn modelId="{0D23B06A-4BCE-48F2-8934-14DAD142BEA5}" type="presParOf" srcId="{19CE9473-CE8C-4ACD-ADD2-ED6A5C0E4468}" destId="{C8434E60-326D-4156-B1B0-C1BA84885B5E}" srcOrd="3" destOrd="0" presId="urn:microsoft.com/office/officeart/2005/8/layout/hierarchy2"/>
    <dgm:cxn modelId="{3A8B2D70-2D92-40A7-81D0-74508ADBE701}" type="presParOf" srcId="{C8434E60-326D-4156-B1B0-C1BA84885B5E}" destId="{09DAD681-8D35-4FE9-996A-F72EEF809C64}" srcOrd="0" destOrd="0" presId="urn:microsoft.com/office/officeart/2005/8/layout/hierarchy2"/>
    <dgm:cxn modelId="{9CF09A02-8CE4-4968-9192-451A1888D639}" type="presParOf" srcId="{C8434E60-326D-4156-B1B0-C1BA84885B5E}" destId="{6A97FCC2-A64E-4929-8D7A-3943976F2E00}" srcOrd="1" destOrd="0" presId="urn:microsoft.com/office/officeart/2005/8/layout/hierarchy2"/>
    <dgm:cxn modelId="{E2C57D92-471E-4AEE-9672-F11A8A6101F6}" type="presParOf" srcId="{19CE9473-CE8C-4ACD-ADD2-ED6A5C0E4468}" destId="{34879FB3-106D-41B6-9D14-6B1A2571A862}" srcOrd="4" destOrd="0" presId="urn:microsoft.com/office/officeart/2005/8/layout/hierarchy2"/>
    <dgm:cxn modelId="{BB845DC3-9B37-4B45-9B1C-8CE5DBCC71B8}" type="presParOf" srcId="{34879FB3-106D-41B6-9D14-6B1A2571A862}" destId="{4B951D83-F873-41AD-9C84-5BF63B46F018}" srcOrd="0" destOrd="0" presId="urn:microsoft.com/office/officeart/2005/8/layout/hierarchy2"/>
    <dgm:cxn modelId="{1A22FF6F-3143-4B75-92AA-BDCB421B69B6}" type="presParOf" srcId="{19CE9473-CE8C-4ACD-ADD2-ED6A5C0E4468}" destId="{26A4B4BC-A369-4189-B11B-08CEE037F4E5}" srcOrd="5" destOrd="0" presId="urn:microsoft.com/office/officeart/2005/8/layout/hierarchy2"/>
    <dgm:cxn modelId="{6C03CE38-10AF-48A1-ACCD-B9335E8B7C43}" type="presParOf" srcId="{26A4B4BC-A369-4189-B11B-08CEE037F4E5}" destId="{7A3847F5-E721-4971-808B-26E007956F08}" srcOrd="0" destOrd="0" presId="urn:microsoft.com/office/officeart/2005/8/layout/hierarchy2"/>
    <dgm:cxn modelId="{54FA2BC3-9B88-4B3C-968A-48DE4926A760}" type="presParOf" srcId="{26A4B4BC-A369-4189-B11B-08CEE037F4E5}" destId="{0EB39FD8-C0C1-44BE-813D-D06A72490B96}" srcOrd="1" destOrd="0" presId="urn:microsoft.com/office/officeart/2005/8/layout/hierarchy2"/>
    <dgm:cxn modelId="{0A792F82-34CF-4F5B-8F13-F69362B410F3}" type="presParOf" srcId="{19CE9473-CE8C-4ACD-ADD2-ED6A5C0E4468}" destId="{32479ACB-47F0-4B45-B59C-39610327B89F}" srcOrd="6" destOrd="0" presId="urn:microsoft.com/office/officeart/2005/8/layout/hierarchy2"/>
    <dgm:cxn modelId="{1E154FF6-ED60-4947-AE31-5A3201A89927}" type="presParOf" srcId="{32479ACB-47F0-4B45-B59C-39610327B89F}" destId="{E09B8370-6E19-4695-B13D-17BE251515B5}" srcOrd="0" destOrd="0" presId="urn:microsoft.com/office/officeart/2005/8/layout/hierarchy2"/>
    <dgm:cxn modelId="{8BAA25AC-4E5C-4FBA-A94B-3B240E94950E}" type="presParOf" srcId="{19CE9473-CE8C-4ACD-ADD2-ED6A5C0E4468}" destId="{345C2DE4-4D32-4380-976F-4F6B9313D535}" srcOrd="7" destOrd="0" presId="urn:microsoft.com/office/officeart/2005/8/layout/hierarchy2"/>
    <dgm:cxn modelId="{0D2CE178-AE68-4603-A5D7-7E08302E73B1}" type="presParOf" srcId="{345C2DE4-4D32-4380-976F-4F6B9313D535}" destId="{32A7F9BD-F22D-42F3-9DB7-04D81DA4FAF8}" srcOrd="0" destOrd="0" presId="urn:microsoft.com/office/officeart/2005/8/layout/hierarchy2"/>
    <dgm:cxn modelId="{F155594B-5662-4E29-9A74-6A924F1655AE}" type="presParOf" srcId="{345C2DE4-4D32-4380-976F-4F6B9313D535}" destId="{A3ABD594-EB84-4076-881F-EE6FB771DBF9}"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1E3C1DF-BF46-45CB-9680-4947CB7B2782}" type="doc">
      <dgm:prSet loTypeId="urn:microsoft.com/office/officeart/2005/8/layout/hierarchy2" loCatId="hierarchy" qsTypeId="urn:microsoft.com/office/officeart/2005/8/quickstyle/simple3" qsCatId="simple" csTypeId="urn:microsoft.com/office/officeart/2005/8/colors/accent1_1" csCatId="accent1" phldr="1"/>
      <dgm:spPr/>
      <dgm:t>
        <a:bodyPr/>
        <a:lstStyle/>
        <a:p>
          <a:pPr rtl="1"/>
          <a:endParaRPr lang="fa-IR"/>
        </a:p>
      </dgm:t>
    </dgm:pt>
    <dgm:pt modelId="{B2950078-FA4C-4A44-A364-F8100BCA2116}">
      <dgm:prSet custT="1"/>
      <dgm:spPr/>
      <dgm:t>
        <a:bodyPr/>
        <a:lstStyle/>
        <a:p>
          <a:pPr rtl="1"/>
          <a:r>
            <a:rPr lang="fa-IR" sz="1600" baseline="0" dirty="0" smtClean="0">
              <a:cs typeface="B Koodak" pitchFamily="2" charset="-78"/>
            </a:rPr>
            <a:t>سوالی که از قرون ابتدایی در دنیای اسلام مطرح بوده است</a:t>
          </a:r>
          <a:endParaRPr lang="fa-IR" sz="1600" dirty="0">
            <a:cs typeface="B Koodak" pitchFamily="2" charset="-78"/>
          </a:endParaRPr>
        </a:p>
      </dgm:t>
    </dgm:pt>
    <dgm:pt modelId="{9E0F88E2-A6EE-4C0D-937D-57D41F97AA48}" type="parTrans" cxnId="{71FFE123-C8C9-44F2-B057-DA78CE412EF6}">
      <dgm:prSet/>
      <dgm:spPr/>
      <dgm:t>
        <a:bodyPr/>
        <a:lstStyle/>
        <a:p>
          <a:pPr rtl="1"/>
          <a:endParaRPr lang="fa-IR" sz="1600">
            <a:cs typeface="B Koodak" pitchFamily="2" charset="-78"/>
          </a:endParaRPr>
        </a:p>
      </dgm:t>
    </dgm:pt>
    <dgm:pt modelId="{39F1B843-8390-4FCF-8D2C-26F6A0FB6260}" type="sibTrans" cxnId="{71FFE123-C8C9-44F2-B057-DA78CE412EF6}">
      <dgm:prSet/>
      <dgm:spPr/>
      <dgm:t>
        <a:bodyPr/>
        <a:lstStyle/>
        <a:p>
          <a:pPr rtl="1"/>
          <a:endParaRPr lang="fa-IR" sz="1600">
            <a:cs typeface="B Koodak" pitchFamily="2" charset="-78"/>
          </a:endParaRPr>
        </a:p>
      </dgm:t>
    </dgm:pt>
    <dgm:pt modelId="{06348F31-5159-4F13-9B3A-F2E8D76193E4}">
      <dgm:prSet custT="1"/>
      <dgm:spPr/>
      <dgm:t>
        <a:bodyPr/>
        <a:lstStyle/>
        <a:p>
          <a:pPr rtl="1"/>
          <a:r>
            <a:rPr lang="fa-IR" sz="1600" dirty="0" smtClean="0">
              <a:cs typeface="B Koodak" pitchFamily="2" charset="-78"/>
            </a:rPr>
            <a:t>آیا گناهان باعث شقاوت مومن می شوند یا نه؟</a:t>
          </a:r>
          <a:endParaRPr lang="fa-IR" sz="1600" dirty="0">
            <a:cs typeface="B Koodak" pitchFamily="2" charset="-78"/>
          </a:endParaRPr>
        </a:p>
      </dgm:t>
    </dgm:pt>
    <dgm:pt modelId="{6F0BECD2-8441-45AA-8C1B-ADAF3D641F42}" type="parTrans" cxnId="{0ECB594B-55F3-4CC6-AE7B-EA257B26564D}">
      <dgm:prSet custT="1"/>
      <dgm:spPr/>
      <dgm:t>
        <a:bodyPr/>
        <a:lstStyle/>
        <a:p>
          <a:pPr rtl="1"/>
          <a:endParaRPr lang="fa-IR" sz="1600">
            <a:cs typeface="B Koodak" pitchFamily="2" charset="-78"/>
          </a:endParaRPr>
        </a:p>
      </dgm:t>
    </dgm:pt>
    <dgm:pt modelId="{42DB9890-743D-4B28-B450-4E6A9DF57462}" type="sibTrans" cxnId="{0ECB594B-55F3-4CC6-AE7B-EA257B26564D}">
      <dgm:prSet/>
      <dgm:spPr/>
      <dgm:t>
        <a:bodyPr/>
        <a:lstStyle/>
        <a:p>
          <a:pPr rtl="1"/>
          <a:endParaRPr lang="fa-IR" sz="1600">
            <a:cs typeface="B Koodak" pitchFamily="2" charset="-78"/>
          </a:endParaRPr>
        </a:p>
      </dgm:t>
    </dgm:pt>
    <dgm:pt modelId="{17EBBA67-B675-4D35-A0FE-DB041FAA3EC2}">
      <dgm:prSet custT="1"/>
      <dgm:spPr/>
      <dgm:t>
        <a:bodyPr/>
        <a:lstStyle/>
        <a:p>
          <a:pPr rtl="1"/>
          <a:r>
            <a:rPr lang="fa-IR" sz="1600" baseline="0" smtClean="0">
              <a:cs typeface="B Koodak" pitchFamily="2" charset="-78"/>
            </a:rPr>
            <a:t>سه نظریه در پاسخ</a:t>
          </a:r>
          <a:endParaRPr lang="fa-IR" sz="1600">
            <a:cs typeface="B Koodak" pitchFamily="2" charset="-78"/>
          </a:endParaRPr>
        </a:p>
      </dgm:t>
    </dgm:pt>
    <dgm:pt modelId="{A5F176E9-2FFB-450E-A6EE-8346F4BCBC71}" type="parTrans" cxnId="{9A0344F2-1FF9-42F1-AEF3-A147D92464F4}">
      <dgm:prSet/>
      <dgm:spPr/>
      <dgm:t>
        <a:bodyPr/>
        <a:lstStyle/>
        <a:p>
          <a:pPr rtl="1"/>
          <a:endParaRPr lang="fa-IR" sz="1600">
            <a:cs typeface="B Koodak" pitchFamily="2" charset="-78"/>
          </a:endParaRPr>
        </a:p>
      </dgm:t>
    </dgm:pt>
    <dgm:pt modelId="{AFC74126-5C0B-4CFA-B803-37E688EFD2B7}" type="sibTrans" cxnId="{9A0344F2-1FF9-42F1-AEF3-A147D92464F4}">
      <dgm:prSet/>
      <dgm:spPr/>
      <dgm:t>
        <a:bodyPr/>
        <a:lstStyle/>
        <a:p>
          <a:pPr rtl="1"/>
          <a:endParaRPr lang="fa-IR" sz="1600">
            <a:cs typeface="B Koodak" pitchFamily="2" charset="-78"/>
          </a:endParaRPr>
        </a:p>
      </dgm:t>
    </dgm:pt>
    <dgm:pt modelId="{D2D9D894-B01C-4C11-84C8-54BE7B74A412}">
      <dgm:prSet custT="1"/>
      <dgm:spPr/>
      <dgm:t>
        <a:bodyPr/>
        <a:lstStyle/>
        <a:p>
          <a:pPr rtl="1"/>
          <a:r>
            <a:rPr lang="fa-IR" sz="1600" dirty="0" smtClean="0">
              <a:cs typeface="B Koodak" pitchFamily="2" charset="-78"/>
            </a:rPr>
            <a:t>خوارج (تاریخ علم کلام / شبلی نعمانی ص 98)</a:t>
          </a:r>
          <a:endParaRPr lang="fa-IR" sz="1600" dirty="0">
            <a:cs typeface="B Koodak" pitchFamily="2" charset="-78"/>
          </a:endParaRPr>
        </a:p>
      </dgm:t>
    </dgm:pt>
    <dgm:pt modelId="{A3D7BB35-FE2F-4748-ADEF-2B0FA95E1F92}" type="parTrans" cxnId="{CD8722FE-DD5B-4B67-9DBB-B1DC82C9B328}">
      <dgm:prSet custT="1"/>
      <dgm:spPr/>
      <dgm:t>
        <a:bodyPr/>
        <a:lstStyle/>
        <a:p>
          <a:pPr rtl="1"/>
          <a:endParaRPr lang="fa-IR" sz="1600">
            <a:cs typeface="B Koodak" pitchFamily="2" charset="-78"/>
          </a:endParaRPr>
        </a:p>
      </dgm:t>
    </dgm:pt>
    <dgm:pt modelId="{A47A7E21-38C8-4046-BC57-B6015A236C63}" type="sibTrans" cxnId="{CD8722FE-DD5B-4B67-9DBB-B1DC82C9B328}">
      <dgm:prSet/>
      <dgm:spPr/>
      <dgm:t>
        <a:bodyPr/>
        <a:lstStyle/>
        <a:p>
          <a:pPr rtl="1"/>
          <a:endParaRPr lang="fa-IR" sz="1600">
            <a:cs typeface="B Koodak" pitchFamily="2" charset="-78"/>
          </a:endParaRPr>
        </a:p>
      </dgm:t>
    </dgm:pt>
    <dgm:pt modelId="{A0E4B7FD-B049-4F4F-B7C2-55FDC2E41160}">
      <dgm:prSet custT="1"/>
      <dgm:spPr/>
      <dgm:t>
        <a:bodyPr/>
        <a:lstStyle/>
        <a:p>
          <a:pPr rtl="1"/>
          <a:r>
            <a:rPr lang="fa-IR" sz="1600" smtClean="0">
              <a:cs typeface="B Koodak" pitchFamily="2" charset="-78"/>
            </a:rPr>
            <a:t>ارتکاب گناه موجب شقاوت ابدی، کفر و ارتداد است </a:t>
          </a:r>
          <a:endParaRPr lang="fa-IR" sz="1600">
            <a:cs typeface="B Koodak" pitchFamily="2" charset="-78"/>
          </a:endParaRPr>
        </a:p>
      </dgm:t>
    </dgm:pt>
    <dgm:pt modelId="{10E13AD7-0C5D-4F2D-A2E9-D85FBDEA5402}" type="parTrans" cxnId="{CA450135-B81B-4CE7-A3AB-07CE74E3A76A}">
      <dgm:prSet custT="1"/>
      <dgm:spPr/>
      <dgm:t>
        <a:bodyPr/>
        <a:lstStyle/>
        <a:p>
          <a:pPr rtl="1"/>
          <a:endParaRPr lang="fa-IR" sz="1600">
            <a:cs typeface="B Koodak" pitchFamily="2" charset="-78"/>
          </a:endParaRPr>
        </a:p>
      </dgm:t>
    </dgm:pt>
    <dgm:pt modelId="{1A6CFD56-3ACD-4179-B7DB-7509B4E795C2}" type="sibTrans" cxnId="{CA450135-B81B-4CE7-A3AB-07CE74E3A76A}">
      <dgm:prSet/>
      <dgm:spPr/>
      <dgm:t>
        <a:bodyPr/>
        <a:lstStyle/>
        <a:p>
          <a:pPr rtl="1"/>
          <a:endParaRPr lang="fa-IR" sz="1600">
            <a:cs typeface="B Koodak" pitchFamily="2" charset="-78"/>
          </a:endParaRPr>
        </a:p>
      </dgm:t>
    </dgm:pt>
    <dgm:pt modelId="{33130088-0377-49B8-B568-ED08EBBB1145}">
      <dgm:prSet custT="1"/>
      <dgm:spPr/>
      <dgm:t>
        <a:bodyPr/>
        <a:lstStyle/>
        <a:p>
          <a:pPr rtl="1"/>
          <a:r>
            <a:rPr lang="fa-IR" sz="1600" smtClean="0">
              <a:cs typeface="B Koodak" pitchFamily="2" charset="-78"/>
            </a:rPr>
            <a:t>ایمان قرین با گناه نفعی ندارد</a:t>
          </a:r>
          <a:endParaRPr lang="fa-IR" sz="1600">
            <a:cs typeface="B Koodak" pitchFamily="2" charset="-78"/>
          </a:endParaRPr>
        </a:p>
      </dgm:t>
    </dgm:pt>
    <dgm:pt modelId="{1632DEBB-8154-4CC7-8A2B-C230A1D9EE0F}" type="parTrans" cxnId="{F270C876-8DCD-4449-8964-018F22B050C6}">
      <dgm:prSet custT="1"/>
      <dgm:spPr/>
      <dgm:t>
        <a:bodyPr/>
        <a:lstStyle/>
        <a:p>
          <a:pPr rtl="1"/>
          <a:endParaRPr lang="fa-IR" sz="1600">
            <a:cs typeface="B Koodak" pitchFamily="2" charset="-78"/>
          </a:endParaRPr>
        </a:p>
      </dgm:t>
    </dgm:pt>
    <dgm:pt modelId="{BC59A06C-F1CA-409D-BC40-24B2D0AE5591}" type="sibTrans" cxnId="{F270C876-8DCD-4449-8964-018F22B050C6}">
      <dgm:prSet/>
      <dgm:spPr/>
      <dgm:t>
        <a:bodyPr/>
        <a:lstStyle/>
        <a:p>
          <a:pPr rtl="1"/>
          <a:endParaRPr lang="fa-IR" sz="1600">
            <a:cs typeface="B Koodak" pitchFamily="2" charset="-78"/>
          </a:endParaRPr>
        </a:p>
      </dgm:t>
    </dgm:pt>
    <dgm:pt modelId="{06EF8D72-D858-475F-A83F-489B690728EC}">
      <dgm:prSet custT="1"/>
      <dgm:spPr/>
      <dgm:t>
        <a:bodyPr/>
        <a:lstStyle/>
        <a:p>
          <a:pPr rtl="1"/>
          <a:r>
            <a:rPr lang="fa-IR" sz="1600" smtClean="0">
              <a:cs typeface="B Koodak" pitchFamily="2" charset="-78"/>
            </a:rPr>
            <a:t>مرجئه (تاریخ علم کلام / شبلی نعمانی ص 103)</a:t>
          </a:r>
          <a:endParaRPr lang="fa-IR" sz="1600">
            <a:cs typeface="B Koodak" pitchFamily="2" charset="-78"/>
          </a:endParaRPr>
        </a:p>
      </dgm:t>
    </dgm:pt>
    <dgm:pt modelId="{88CFE8D7-EAA6-44B9-B65B-FCEA44865D70}" type="parTrans" cxnId="{5C166619-68AB-490A-9B5A-34E49AC643EF}">
      <dgm:prSet custT="1"/>
      <dgm:spPr/>
      <dgm:t>
        <a:bodyPr/>
        <a:lstStyle/>
        <a:p>
          <a:pPr rtl="1"/>
          <a:endParaRPr lang="fa-IR" sz="1600">
            <a:cs typeface="B Koodak" pitchFamily="2" charset="-78"/>
          </a:endParaRPr>
        </a:p>
      </dgm:t>
    </dgm:pt>
    <dgm:pt modelId="{A320276A-3126-400F-9BBD-6787AE732C16}" type="sibTrans" cxnId="{5C166619-68AB-490A-9B5A-34E49AC643EF}">
      <dgm:prSet/>
      <dgm:spPr/>
      <dgm:t>
        <a:bodyPr/>
        <a:lstStyle/>
        <a:p>
          <a:pPr rtl="1"/>
          <a:endParaRPr lang="fa-IR" sz="1600">
            <a:cs typeface="B Koodak" pitchFamily="2" charset="-78"/>
          </a:endParaRPr>
        </a:p>
      </dgm:t>
    </dgm:pt>
    <dgm:pt modelId="{2D86E29C-930F-4DB0-8B07-3FBBA5342578}">
      <dgm:prSet custT="1"/>
      <dgm:spPr/>
      <dgm:t>
        <a:bodyPr/>
        <a:lstStyle/>
        <a:p>
          <a:pPr rtl="1"/>
          <a:r>
            <a:rPr lang="fa-IR" sz="1600" smtClean="0">
              <a:cs typeface="B Koodak" pitchFamily="2" charset="-78"/>
            </a:rPr>
            <a:t>ارتکاب گناه و لو بسیار زیاد برای مومن شقاوت ابدی به دنبال ندارد</a:t>
          </a:r>
          <a:endParaRPr lang="fa-IR" sz="1600">
            <a:cs typeface="B Koodak" pitchFamily="2" charset="-78"/>
          </a:endParaRPr>
        </a:p>
      </dgm:t>
    </dgm:pt>
    <dgm:pt modelId="{FD9E8A0A-6D46-474C-B674-ACFB0B3F0968}" type="parTrans" cxnId="{0C93C6A2-3666-4F02-8A93-6663B9D9EE9F}">
      <dgm:prSet custT="1"/>
      <dgm:spPr/>
      <dgm:t>
        <a:bodyPr/>
        <a:lstStyle/>
        <a:p>
          <a:pPr rtl="1"/>
          <a:endParaRPr lang="fa-IR" sz="1600">
            <a:cs typeface="B Koodak" pitchFamily="2" charset="-78"/>
          </a:endParaRPr>
        </a:p>
      </dgm:t>
    </dgm:pt>
    <dgm:pt modelId="{29CF410C-ABEF-41E8-9350-E67B7FE53946}" type="sibTrans" cxnId="{0C93C6A2-3666-4F02-8A93-6663B9D9EE9F}">
      <dgm:prSet/>
      <dgm:spPr/>
      <dgm:t>
        <a:bodyPr/>
        <a:lstStyle/>
        <a:p>
          <a:pPr rtl="1"/>
          <a:endParaRPr lang="fa-IR" sz="1600">
            <a:cs typeface="B Koodak" pitchFamily="2" charset="-78"/>
          </a:endParaRPr>
        </a:p>
      </dgm:t>
    </dgm:pt>
    <dgm:pt modelId="{CB7AAD38-E7ED-4964-8361-044DC3538E92}">
      <dgm:prSet custT="1"/>
      <dgm:spPr/>
      <dgm:t>
        <a:bodyPr/>
        <a:lstStyle/>
        <a:p>
          <a:pPr rtl="1"/>
          <a:r>
            <a:rPr lang="fa-IR" sz="1600" smtClean="0">
              <a:cs typeface="B Koodak" pitchFamily="2" charset="-78"/>
            </a:rPr>
            <a:t>ایمان قرین با گناه عامل نجات است</a:t>
          </a:r>
          <a:endParaRPr lang="fa-IR" sz="1600">
            <a:cs typeface="B Koodak" pitchFamily="2" charset="-78"/>
          </a:endParaRPr>
        </a:p>
      </dgm:t>
    </dgm:pt>
    <dgm:pt modelId="{ED4CDAAA-BFD2-4466-A02C-1794BD47B69B}" type="parTrans" cxnId="{9766FC68-8CC2-4903-B47B-8635598E1B3F}">
      <dgm:prSet custT="1"/>
      <dgm:spPr/>
      <dgm:t>
        <a:bodyPr/>
        <a:lstStyle/>
        <a:p>
          <a:pPr rtl="1"/>
          <a:endParaRPr lang="fa-IR" sz="1600">
            <a:cs typeface="B Koodak" pitchFamily="2" charset="-78"/>
          </a:endParaRPr>
        </a:p>
      </dgm:t>
    </dgm:pt>
    <dgm:pt modelId="{7B4BED99-7117-496F-A07A-F38737A9CDE7}" type="sibTrans" cxnId="{9766FC68-8CC2-4903-B47B-8635598E1B3F}">
      <dgm:prSet/>
      <dgm:spPr/>
      <dgm:t>
        <a:bodyPr/>
        <a:lstStyle/>
        <a:p>
          <a:pPr rtl="1"/>
          <a:endParaRPr lang="fa-IR" sz="1600">
            <a:cs typeface="B Koodak" pitchFamily="2" charset="-78"/>
          </a:endParaRPr>
        </a:p>
      </dgm:t>
    </dgm:pt>
    <dgm:pt modelId="{CECBAAFF-DE69-429A-94C4-F419E83A2FFE}">
      <dgm:prSet custT="1"/>
      <dgm:spPr/>
      <dgm:t>
        <a:bodyPr/>
        <a:lstStyle/>
        <a:p>
          <a:pPr rtl="1"/>
          <a:r>
            <a:rPr lang="fa-IR" sz="1600" smtClean="0">
              <a:cs typeface="B Koodak" pitchFamily="2" charset="-78"/>
            </a:rPr>
            <a:t>قول حق (اجمالا)</a:t>
          </a:r>
          <a:endParaRPr lang="fa-IR" sz="1600">
            <a:cs typeface="B Koodak" pitchFamily="2" charset="-78"/>
          </a:endParaRPr>
        </a:p>
      </dgm:t>
    </dgm:pt>
    <dgm:pt modelId="{651398D4-D10E-4BE6-A8A6-61E991D31D6B}" type="parTrans" cxnId="{7B18BCE3-7BD9-495E-95CC-83351A23BAC0}">
      <dgm:prSet custT="1"/>
      <dgm:spPr/>
      <dgm:t>
        <a:bodyPr/>
        <a:lstStyle/>
        <a:p>
          <a:pPr rtl="1"/>
          <a:endParaRPr lang="fa-IR" sz="1600">
            <a:cs typeface="B Koodak" pitchFamily="2" charset="-78"/>
          </a:endParaRPr>
        </a:p>
      </dgm:t>
    </dgm:pt>
    <dgm:pt modelId="{01D9B0B4-37F8-4850-A455-834DB417B069}" type="sibTrans" cxnId="{7B18BCE3-7BD9-495E-95CC-83351A23BAC0}">
      <dgm:prSet/>
      <dgm:spPr/>
      <dgm:t>
        <a:bodyPr/>
        <a:lstStyle/>
        <a:p>
          <a:pPr rtl="1"/>
          <a:endParaRPr lang="fa-IR" sz="1600">
            <a:cs typeface="B Koodak" pitchFamily="2" charset="-78"/>
          </a:endParaRPr>
        </a:p>
      </dgm:t>
    </dgm:pt>
    <dgm:pt modelId="{3D4E34E8-F54F-4E48-896B-41C12D2CA0A3}">
      <dgm:prSet custT="1"/>
      <dgm:spPr/>
      <dgm:t>
        <a:bodyPr/>
        <a:lstStyle/>
        <a:p>
          <a:pPr rtl="1"/>
          <a:r>
            <a:rPr lang="fa-IR" sz="1600" smtClean="0">
              <a:cs typeface="B Koodak" pitchFamily="2" charset="-78"/>
            </a:rPr>
            <a:t>تراکم گناهان ممکن است موجب سلب ایمان و در نتیجه شقاوت ابدی گردد بنابراین</a:t>
          </a:r>
          <a:endParaRPr lang="fa-IR" sz="1600">
            <a:cs typeface="B Koodak" pitchFamily="2" charset="-78"/>
          </a:endParaRPr>
        </a:p>
      </dgm:t>
    </dgm:pt>
    <dgm:pt modelId="{DDB94DED-5E04-41D2-BC0C-9F7F03F89522}" type="parTrans" cxnId="{F8898574-AF8F-4E74-967F-8DB5BBE6DA04}">
      <dgm:prSet custT="1"/>
      <dgm:spPr/>
      <dgm:t>
        <a:bodyPr/>
        <a:lstStyle/>
        <a:p>
          <a:pPr rtl="1"/>
          <a:endParaRPr lang="fa-IR" sz="1600">
            <a:cs typeface="B Koodak" pitchFamily="2" charset="-78"/>
          </a:endParaRPr>
        </a:p>
      </dgm:t>
    </dgm:pt>
    <dgm:pt modelId="{07CFCC71-A38B-4FF6-B9E0-730BDC3B3951}" type="sibTrans" cxnId="{F8898574-AF8F-4E74-967F-8DB5BBE6DA04}">
      <dgm:prSet/>
      <dgm:spPr/>
      <dgm:t>
        <a:bodyPr/>
        <a:lstStyle/>
        <a:p>
          <a:pPr rtl="1"/>
          <a:endParaRPr lang="fa-IR" sz="1600">
            <a:cs typeface="B Koodak" pitchFamily="2" charset="-78"/>
          </a:endParaRPr>
        </a:p>
      </dgm:t>
    </dgm:pt>
    <dgm:pt modelId="{30DCB8C2-6B37-4C93-A72C-2D1AFF28459B}">
      <dgm:prSet custT="1"/>
      <dgm:spPr/>
      <dgm:t>
        <a:bodyPr/>
        <a:lstStyle/>
        <a:p>
          <a:pPr rtl="1"/>
          <a:r>
            <a:rPr lang="fa-IR" sz="1600" dirty="0" smtClean="0">
              <a:cs typeface="B Koodak" pitchFamily="2" charset="-78"/>
            </a:rPr>
            <a:t>هر گناه کبیره ای موجب شقاوت نیست                  (به خلاف خوارج)</a:t>
          </a:r>
          <a:endParaRPr lang="fa-IR" sz="1600" dirty="0">
            <a:cs typeface="B Koodak" pitchFamily="2" charset="-78"/>
          </a:endParaRPr>
        </a:p>
      </dgm:t>
    </dgm:pt>
    <dgm:pt modelId="{EA77879C-4B29-4157-BB1F-083BA99B92ED}" type="parTrans" cxnId="{C332C865-DB32-48C8-979F-520B26932757}">
      <dgm:prSet custT="1"/>
      <dgm:spPr/>
      <dgm:t>
        <a:bodyPr/>
        <a:lstStyle/>
        <a:p>
          <a:pPr rtl="1"/>
          <a:endParaRPr lang="fa-IR" sz="1600">
            <a:cs typeface="B Koodak" pitchFamily="2" charset="-78"/>
          </a:endParaRPr>
        </a:p>
      </dgm:t>
    </dgm:pt>
    <dgm:pt modelId="{39FD3AC0-BF2F-4C1D-A8DD-FEF7657F1411}" type="sibTrans" cxnId="{C332C865-DB32-48C8-979F-520B26932757}">
      <dgm:prSet/>
      <dgm:spPr/>
      <dgm:t>
        <a:bodyPr/>
        <a:lstStyle/>
        <a:p>
          <a:pPr rtl="1"/>
          <a:endParaRPr lang="fa-IR" sz="1600">
            <a:cs typeface="B Koodak" pitchFamily="2" charset="-78"/>
          </a:endParaRPr>
        </a:p>
      </dgm:t>
    </dgm:pt>
    <dgm:pt modelId="{BC999EB8-7CDE-4BC4-9260-D0A641EEA9A6}">
      <dgm:prSet custT="1"/>
      <dgm:spPr/>
      <dgm:t>
        <a:bodyPr/>
        <a:lstStyle/>
        <a:p>
          <a:pPr rtl="1"/>
          <a:r>
            <a:rPr lang="fa-IR" sz="1600" dirty="0" smtClean="0">
              <a:cs typeface="B Koodak" pitchFamily="2" charset="-78"/>
            </a:rPr>
            <a:t>هر گناه کبیره ای برای مومن مجاز نبوده و آثار آن را خواهد دید (به خلاف مرجئه)</a:t>
          </a:r>
          <a:endParaRPr lang="fa-IR" sz="1600" dirty="0">
            <a:cs typeface="B Koodak" pitchFamily="2" charset="-78"/>
          </a:endParaRPr>
        </a:p>
      </dgm:t>
    </dgm:pt>
    <dgm:pt modelId="{8796D77E-491B-46B5-A87A-519ECA3B2C1C}" type="parTrans" cxnId="{556217E4-C65B-44C2-9567-A5B06E95D73B}">
      <dgm:prSet custT="1"/>
      <dgm:spPr/>
      <dgm:t>
        <a:bodyPr/>
        <a:lstStyle/>
        <a:p>
          <a:pPr rtl="1"/>
          <a:endParaRPr lang="fa-IR" sz="1600">
            <a:cs typeface="B Koodak" pitchFamily="2" charset="-78"/>
          </a:endParaRPr>
        </a:p>
      </dgm:t>
    </dgm:pt>
    <dgm:pt modelId="{43522CB9-01F0-42E1-A59D-5EF6614F3A95}" type="sibTrans" cxnId="{556217E4-C65B-44C2-9567-A5B06E95D73B}">
      <dgm:prSet/>
      <dgm:spPr/>
      <dgm:t>
        <a:bodyPr/>
        <a:lstStyle/>
        <a:p>
          <a:pPr rtl="1"/>
          <a:endParaRPr lang="fa-IR" sz="1600">
            <a:cs typeface="B Koodak" pitchFamily="2" charset="-78"/>
          </a:endParaRPr>
        </a:p>
      </dgm:t>
    </dgm:pt>
    <dgm:pt modelId="{4E87AD98-11AF-4742-95B3-98B4BA6D0181}" type="pres">
      <dgm:prSet presAssocID="{81E3C1DF-BF46-45CB-9680-4947CB7B2782}" presName="diagram" presStyleCnt="0">
        <dgm:presLayoutVars>
          <dgm:chPref val="1"/>
          <dgm:dir val="rev"/>
          <dgm:animOne val="branch"/>
          <dgm:animLvl val="lvl"/>
          <dgm:resizeHandles val="exact"/>
        </dgm:presLayoutVars>
      </dgm:prSet>
      <dgm:spPr/>
      <dgm:t>
        <a:bodyPr/>
        <a:lstStyle/>
        <a:p>
          <a:pPr rtl="1"/>
          <a:endParaRPr lang="fa-IR"/>
        </a:p>
      </dgm:t>
    </dgm:pt>
    <dgm:pt modelId="{A6CA8E5F-6281-4FE9-84DA-41FC21D42B81}" type="pres">
      <dgm:prSet presAssocID="{B2950078-FA4C-4A44-A364-F8100BCA2116}" presName="root1" presStyleCnt="0"/>
      <dgm:spPr/>
    </dgm:pt>
    <dgm:pt modelId="{3671565A-C6C2-433E-8DE1-74156A72820D}" type="pres">
      <dgm:prSet presAssocID="{B2950078-FA4C-4A44-A364-F8100BCA2116}" presName="LevelOneTextNode" presStyleLbl="node0" presStyleIdx="0" presStyleCnt="2" custScaleX="262202" custScaleY="66972">
        <dgm:presLayoutVars>
          <dgm:chPref val="3"/>
        </dgm:presLayoutVars>
      </dgm:prSet>
      <dgm:spPr/>
      <dgm:t>
        <a:bodyPr/>
        <a:lstStyle/>
        <a:p>
          <a:pPr rtl="1"/>
          <a:endParaRPr lang="fa-IR"/>
        </a:p>
      </dgm:t>
    </dgm:pt>
    <dgm:pt modelId="{27719021-EBF4-416C-BD67-6AA6CACAF31C}" type="pres">
      <dgm:prSet presAssocID="{B2950078-FA4C-4A44-A364-F8100BCA2116}" presName="level2hierChild" presStyleCnt="0"/>
      <dgm:spPr/>
    </dgm:pt>
    <dgm:pt modelId="{24557B8C-CE56-42A0-9674-B9260F5A8C90}" type="pres">
      <dgm:prSet presAssocID="{6F0BECD2-8441-45AA-8C1B-ADAF3D641F42}" presName="conn2-1" presStyleLbl="parChTrans1D2" presStyleIdx="0" presStyleCnt="4"/>
      <dgm:spPr/>
      <dgm:t>
        <a:bodyPr/>
        <a:lstStyle/>
        <a:p>
          <a:pPr rtl="1"/>
          <a:endParaRPr lang="fa-IR"/>
        </a:p>
      </dgm:t>
    </dgm:pt>
    <dgm:pt modelId="{C2B26405-0B8A-45C0-B9B5-950B2BBD1BC8}" type="pres">
      <dgm:prSet presAssocID="{6F0BECD2-8441-45AA-8C1B-ADAF3D641F42}" presName="connTx" presStyleLbl="parChTrans1D2" presStyleIdx="0" presStyleCnt="4"/>
      <dgm:spPr/>
      <dgm:t>
        <a:bodyPr/>
        <a:lstStyle/>
        <a:p>
          <a:pPr rtl="1"/>
          <a:endParaRPr lang="fa-IR"/>
        </a:p>
      </dgm:t>
    </dgm:pt>
    <dgm:pt modelId="{13156F48-4ED8-4C81-8F28-9F1310178E95}" type="pres">
      <dgm:prSet presAssocID="{06348F31-5159-4F13-9B3A-F2E8D76193E4}" presName="root2" presStyleCnt="0"/>
      <dgm:spPr/>
    </dgm:pt>
    <dgm:pt modelId="{CEEABF0F-9D0C-4254-A394-202E540AEFE3}" type="pres">
      <dgm:prSet presAssocID="{06348F31-5159-4F13-9B3A-F2E8D76193E4}" presName="LevelTwoTextNode" presStyleLbl="node2" presStyleIdx="0" presStyleCnt="4" custScaleX="233294" custScaleY="66972">
        <dgm:presLayoutVars>
          <dgm:chPref val="3"/>
        </dgm:presLayoutVars>
      </dgm:prSet>
      <dgm:spPr/>
      <dgm:t>
        <a:bodyPr/>
        <a:lstStyle/>
        <a:p>
          <a:pPr rtl="1"/>
          <a:endParaRPr lang="fa-IR"/>
        </a:p>
      </dgm:t>
    </dgm:pt>
    <dgm:pt modelId="{66AD22EF-12F5-45FD-9477-D95042526B74}" type="pres">
      <dgm:prSet presAssocID="{06348F31-5159-4F13-9B3A-F2E8D76193E4}" presName="level3hierChild" presStyleCnt="0"/>
      <dgm:spPr/>
    </dgm:pt>
    <dgm:pt modelId="{975CC7BA-43ED-411F-B433-E350ED5CE3DD}" type="pres">
      <dgm:prSet presAssocID="{17EBBA67-B675-4D35-A0FE-DB041FAA3EC2}" presName="root1" presStyleCnt="0"/>
      <dgm:spPr/>
    </dgm:pt>
    <dgm:pt modelId="{EBC76D5C-ABAF-4383-8BC3-6D03ADB5E8C0}" type="pres">
      <dgm:prSet presAssocID="{17EBBA67-B675-4D35-A0FE-DB041FAA3EC2}" presName="LevelOneTextNode" presStyleLbl="node0" presStyleIdx="1" presStyleCnt="2" custScaleX="64734" custLinFactNeighborY="-29486">
        <dgm:presLayoutVars>
          <dgm:chPref val="3"/>
        </dgm:presLayoutVars>
      </dgm:prSet>
      <dgm:spPr/>
      <dgm:t>
        <a:bodyPr/>
        <a:lstStyle/>
        <a:p>
          <a:pPr rtl="1"/>
          <a:endParaRPr lang="fa-IR"/>
        </a:p>
      </dgm:t>
    </dgm:pt>
    <dgm:pt modelId="{CB252DFA-341D-41D3-A80D-EC58D4B1BC55}" type="pres">
      <dgm:prSet presAssocID="{17EBBA67-B675-4D35-A0FE-DB041FAA3EC2}" presName="level2hierChild" presStyleCnt="0"/>
      <dgm:spPr/>
    </dgm:pt>
    <dgm:pt modelId="{1A3024CA-1611-4DC9-B076-A3B3608A061C}" type="pres">
      <dgm:prSet presAssocID="{A3D7BB35-FE2F-4748-ADEF-2B0FA95E1F92}" presName="conn2-1" presStyleLbl="parChTrans1D2" presStyleIdx="1" presStyleCnt="4"/>
      <dgm:spPr/>
      <dgm:t>
        <a:bodyPr/>
        <a:lstStyle/>
        <a:p>
          <a:pPr rtl="1"/>
          <a:endParaRPr lang="fa-IR"/>
        </a:p>
      </dgm:t>
    </dgm:pt>
    <dgm:pt modelId="{A218C2A1-033B-42A5-AA08-E4847151CBDB}" type="pres">
      <dgm:prSet presAssocID="{A3D7BB35-FE2F-4748-ADEF-2B0FA95E1F92}" presName="connTx" presStyleLbl="parChTrans1D2" presStyleIdx="1" presStyleCnt="4"/>
      <dgm:spPr/>
      <dgm:t>
        <a:bodyPr/>
        <a:lstStyle/>
        <a:p>
          <a:pPr rtl="1"/>
          <a:endParaRPr lang="fa-IR"/>
        </a:p>
      </dgm:t>
    </dgm:pt>
    <dgm:pt modelId="{5484AAF3-7D5E-4C87-8D4C-D61E7987A777}" type="pres">
      <dgm:prSet presAssocID="{D2D9D894-B01C-4C11-84C8-54BE7B74A412}" presName="root2" presStyleCnt="0"/>
      <dgm:spPr/>
    </dgm:pt>
    <dgm:pt modelId="{48FA979D-A22E-4A46-9E5D-3ABABE21DD2A}" type="pres">
      <dgm:prSet presAssocID="{D2D9D894-B01C-4C11-84C8-54BE7B74A412}" presName="LevelTwoTextNode" presStyleLbl="node2" presStyleIdx="1" presStyleCnt="4" custScaleX="110092">
        <dgm:presLayoutVars>
          <dgm:chPref val="3"/>
        </dgm:presLayoutVars>
      </dgm:prSet>
      <dgm:spPr/>
      <dgm:t>
        <a:bodyPr/>
        <a:lstStyle/>
        <a:p>
          <a:pPr rtl="1"/>
          <a:endParaRPr lang="fa-IR"/>
        </a:p>
      </dgm:t>
    </dgm:pt>
    <dgm:pt modelId="{8FB5F9C8-1CBD-43B3-8DC0-96629DD91D97}" type="pres">
      <dgm:prSet presAssocID="{D2D9D894-B01C-4C11-84C8-54BE7B74A412}" presName="level3hierChild" presStyleCnt="0"/>
      <dgm:spPr/>
    </dgm:pt>
    <dgm:pt modelId="{244ECDD9-DF57-4FDC-84C6-B3D0F2597ECE}" type="pres">
      <dgm:prSet presAssocID="{10E13AD7-0C5D-4F2D-A2E9-D85FBDEA5402}" presName="conn2-1" presStyleLbl="parChTrans1D3" presStyleIdx="0" presStyleCnt="3"/>
      <dgm:spPr/>
      <dgm:t>
        <a:bodyPr/>
        <a:lstStyle/>
        <a:p>
          <a:pPr rtl="1"/>
          <a:endParaRPr lang="fa-IR"/>
        </a:p>
      </dgm:t>
    </dgm:pt>
    <dgm:pt modelId="{48520281-1C69-4729-B664-AF80CC0CC860}" type="pres">
      <dgm:prSet presAssocID="{10E13AD7-0C5D-4F2D-A2E9-D85FBDEA5402}" presName="connTx" presStyleLbl="parChTrans1D3" presStyleIdx="0" presStyleCnt="3"/>
      <dgm:spPr/>
      <dgm:t>
        <a:bodyPr/>
        <a:lstStyle/>
        <a:p>
          <a:pPr rtl="1"/>
          <a:endParaRPr lang="fa-IR"/>
        </a:p>
      </dgm:t>
    </dgm:pt>
    <dgm:pt modelId="{4BE39008-6FE7-4AFA-93F6-1A9F6F5C968A}" type="pres">
      <dgm:prSet presAssocID="{A0E4B7FD-B049-4F4F-B7C2-55FDC2E41160}" presName="root2" presStyleCnt="0"/>
      <dgm:spPr/>
    </dgm:pt>
    <dgm:pt modelId="{EAD26BAF-FD82-4ADA-97D6-79102914ADDF}" type="pres">
      <dgm:prSet presAssocID="{A0E4B7FD-B049-4F4F-B7C2-55FDC2E41160}" presName="LevelTwoTextNode" presStyleLbl="node3" presStyleIdx="0" presStyleCnt="3" custScaleX="155887">
        <dgm:presLayoutVars>
          <dgm:chPref val="3"/>
        </dgm:presLayoutVars>
      </dgm:prSet>
      <dgm:spPr/>
      <dgm:t>
        <a:bodyPr/>
        <a:lstStyle/>
        <a:p>
          <a:pPr rtl="1"/>
          <a:endParaRPr lang="fa-IR"/>
        </a:p>
      </dgm:t>
    </dgm:pt>
    <dgm:pt modelId="{5FF3E0A9-482A-4DBA-BE60-7945AA0B3D32}" type="pres">
      <dgm:prSet presAssocID="{A0E4B7FD-B049-4F4F-B7C2-55FDC2E41160}" presName="level3hierChild" presStyleCnt="0"/>
      <dgm:spPr/>
    </dgm:pt>
    <dgm:pt modelId="{B20CA3DB-9D89-49B9-8AA9-48D913C2742D}" type="pres">
      <dgm:prSet presAssocID="{1632DEBB-8154-4CC7-8A2B-C230A1D9EE0F}" presName="conn2-1" presStyleLbl="parChTrans1D4" presStyleIdx="0" presStyleCnt="4"/>
      <dgm:spPr/>
      <dgm:t>
        <a:bodyPr/>
        <a:lstStyle/>
        <a:p>
          <a:pPr rtl="1"/>
          <a:endParaRPr lang="fa-IR"/>
        </a:p>
      </dgm:t>
    </dgm:pt>
    <dgm:pt modelId="{780EC128-2DB2-41E2-AF6C-C6D5066C8E88}" type="pres">
      <dgm:prSet presAssocID="{1632DEBB-8154-4CC7-8A2B-C230A1D9EE0F}" presName="connTx" presStyleLbl="parChTrans1D4" presStyleIdx="0" presStyleCnt="4"/>
      <dgm:spPr/>
      <dgm:t>
        <a:bodyPr/>
        <a:lstStyle/>
        <a:p>
          <a:pPr rtl="1"/>
          <a:endParaRPr lang="fa-IR"/>
        </a:p>
      </dgm:t>
    </dgm:pt>
    <dgm:pt modelId="{2F8710D2-7B60-41CF-B634-B613D116FA21}" type="pres">
      <dgm:prSet presAssocID="{33130088-0377-49B8-B568-ED08EBBB1145}" presName="root2" presStyleCnt="0"/>
      <dgm:spPr/>
    </dgm:pt>
    <dgm:pt modelId="{85B9E0F1-1D8A-4C53-BC3C-465BAB7A51A0}" type="pres">
      <dgm:prSet presAssocID="{33130088-0377-49B8-B568-ED08EBBB1145}" presName="LevelTwoTextNode" presStyleLbl="node4" presStyleIdx="0" presStyleCnt="4">
        <dgm:presLayoutVars>
          <dgm:chPref val="3"/>
        </dgm:presLayoutVars>
      </dgm:prSet>
      <dgm:spPr/>
      <dgm:t>
        <a:bodyPr/>
        <a:lstStyle/>
        <a:p>
          <a:pPr rtl="1"/>
          <a:endParaRPr lang="fa-IR"/>
        </a:p>
      </dgm:t>
    </dgm:pt>
    <dgm:pt modelId="{A67C9C1B-3F62-477B-9116-6653ECB7D107}" type="pres">
      <dgm:prSet presAssocID="{33130088-0377-49B8-B568-ED08EBBB1145}" presName="level3hierChild" presStyleCnt="0"/>
      <dgm:spPr/>
    </dgm:pt>
    <dgm:pt modelId="{36CC389E-53B9-4FB4-9F60-AB8AF88C0BD7}" type="pres">
      <dgm:prSet presAssocID="{88CFE8D7-EAA6-44B9-B65B-FCEA44865D70}" presName="conn2-1" presStyleLbl="parChTrans1D2" presStyleIdx="2" presStyleCnt="4"/>
      <dgm:spPr/>
      <dgm:t>
        <a:bodyPr/>
        <a:lstStyle/>
        <a:p>
          <a:pPr rtl="1"/>
          <a:endParaRPr lang="fa-IR"/>
        </a:p>
      </dgm:t>
    </dgm:pt>
    <dgm:pt modelId="{DFAE1DDC-427A-4FA7-9E56-A86ECA4662C5}" type="pres">
      <dgm:prSet presAssocID="{88CFE8D7-EAA6-44B9-B65B-FCEA44865D70}" presName="connTx" presStyleLbl="parChTrans1D2" presStyleIdx="2" presStyleCnt="4"/>
      <dgm:spPr/>
      <dgm:t>
        <a:bodyPr/>
        <a:lstStyle/>
        <a:p>
          <a:pPr rtl="1"/>
          <a:endParaRPr lang="fa-IR"/>
        </a:p>
      </dgm:t>
    </dgm:pt>
    <dgm:pt modelId="{9DD27B66-8F83-487B-BDA6-A92F3CA0D87B}" type="pres">
      <dgm:prSet presAssocID="{06EF8D72-D858-475F-A83F-489B690728EC}" presName="root2" presStyleCnt="0"/>
      <dgm:spPr/>
    </dgm:pt>
    <dgm:pt modelId="{6509A2D3-9C14-46F8-8993-B77796BAD7D4}" type="pres">
      <dgm:prSet presAssocID="{06EF8D72-D858-475F-A83F-489B690728EC}" presName="LevelTwoTextNode" presStyleLbl="node2" presStyleIdx="2" presStyleCnt="4" custScaleX="110092">
        <dgm:presLayoutVars>
          <dgm:chPref val="3"/>
        </dgm:presLayoutVars>
      </dgm:prSet>
      <dgm:spPr/>
      <dgm:t>
        <a:bodyPr/>
        <a:lstStyle/>
        <a:p>
          <a:pPr rtl="1"/>
          <a:endParaRPr lang="fa-IR"/>
        </a:p>
      </dgm:t>
    </dgm:pt>
    <dgm:pt modelId="{9E56A786-0611-4AEE-8135-80E6A483E0CD}" type="pres">
      <dgm:prSet presAssocID="{06EF8D72-D858-475F-A83F-489B690728EC}" presName="level3hierChild" presStyleCnt="0"/>
      <dgm:spPr/>
    </dgm:pt>
    <dgm:pt modelId="{6726A78A-8F26-4021-AA9D-086742B434AB}" type="pres">
      <dgm:prSet presAssocID="{FD9E8A0A-6D46-474C-B674-ACFB0B3F0968}" presName="conn2-1" presStyleLbl="parChTrans1D3" presStyleIdx="1" presStyleCnt="3"/>
      <dgm:spPr/>
      <dgm:t>
        <a:bodyPr/>
        <a:lstStyle/>
        <a:p>
          <a:pPr rtl="1"/>
          <a:endParaRPr lang="fa-IR"/>
        </a:p>
      </dgm:t>
    </dgm:pt>
    <dgm:pt modelId="{3BFBC546-C57A-4FF8-9E24-09A638BFBC56}" type="pres">
      <dgm:prSet presAssocID="{FD9E8A0A-6D46-474C-B674-ACFB0B3F0968}" presName="connTx" presStyleLbl="parChTrans1D3" presStyleIdx="1" presStyleCnt="3"/>
      <dgm:spPr/>
      <dgm:t>
        <a:bodyPr/>
        <a:lstStyle/>
        <a:p>
          <a:pPr rtl="1"/>
          <a:endParaRPr lang="fa-IR"/>
        </a:p>
      </dgm:t>
    </dgm:pt>
    <dgm:pt modelId="{DCFEA7BA-324E-49B0-86D0-28CEFD342DFC}" type="pres">
      <dgm:prSet presAssocID="{2D86E29C-930F-4DB0-8B07-3FBBA5342578}" presName="root2" presStyleCnt="0"/>
      <dgm:spPr/>
    </dgm:pt>
    <dgm:pt modelId="{5671EB39-1A81-4B53-9CA2-947DBEF760A5}" type="pres">
      <dgm:prSet presAssocID="{2D86E29C-930F-4DB0-8B07-3FBBA5342578}" presName="LevelTwoTextNode" presStyleLbl="node3" presStyleIdx="1" presStyleCnt="3" custScaleX="155887">
        <dgm:presLayoutVars>
          <dgm:chPref val="3"/>
        </dgm:presLayoutVars>
      </dgm:prSet>
      <dgm:spPr/>
      <dgm:t>
        <a:bodyPr/>
        <a:lstStyle/>
        <a:p>
          <a:pPr rtl="1"/>
          <a:endParaRPr lang="fa-IR"/>
        </a:p>
      </dgm:t>
    </dgm:pt>
    <dgm:pt modelId="{E6275861-BAAD-4050-A01E-9D60EED76CF0}" type="pres">
      <dgm:prSet presAssocID="{2D86E29C-930F-4DB0-8B07-3FBBA5342578}" presName="level3hierChild" presStyleCnt="0"/>
      <dgm:spPr/>
    </dgm:pt>
    <dgm:pt modelId="{0AAA409F-E4AC-4A04-BC41-F54E7BD8CB61}" type="pres">
      <dgm:prSet presAssocID="{ED4CDAAA-BFD2-4466-A02C-1794BD47B69B}" presName="conn2-1" presStyleLbl="parChTrans1D4" presStyleIdx="1" presStyleCnt="4"/>
      <dgm:spPr/>
      <dgm:t>
        <a:bodyPr/>
        <a:lstStyle/>
        <a:p>
          <a:pPr rtl="1"/>
          <a:endParaRPr lang="fa-IR"/>
        </a:p>
      </dgm:t>
    </dgm:pt>
    <dgm:pt modelId="{964EC546-9D26-40DD-BC8F-23476B59C754}" type="pres">
      <dgm:prSet presAssocID="{ED4CDAAA-BFD2-4466-A02C-1794BD47B69B}" presName="connTx" presStyleLbl="parChTrans1D4" presStyleIdx="1" presStyleCnt="4"/>
      <dgm:spPr/>
      <dgm:t>
        <a:bodyPr/>
        <a:lstStyle/>
        <a:p>
          <a:pPr rtl="1"/>
          <a:endParaRPr lang="fa-IR"/>
        </a:p>
      </dgm:t>
    </dgm:pt>
    <dgm:pt modelId="{ADF76FBE-126F-4796-A9B3-FDA662AFCDB4}" type="pres">
      <dgm:prSet presAssocID="{CB7AAD38-E7ED-4964-8361-044DC3538E92}" presName="root2" presStyleCnt="0"/>
      <dgm:spPr/>
    </dgm:pt>
    <dgm:pt modelId="{F92E3E7E-CE26-4812-AA99-3124C4CC65A8}" type="pres">
      <dgm:prSet presAssocID="{CB7AAD38-E7ED-4964-8361-044DC3538E92}" presName="LevelTwoTextNode" presStyleLbl="node4" presStyleIdx="1" presStyleCnt="4">
        <dgm:presLayoutVars>
          <dgm:chPref val="3"/>
        </dgm:presLayoutVars>
      </dgm:prSet>
      <dgm:spPr/>
      <dgm:t>
        <a:bodyPr/>
        <a:lstStyle/>
        <a:p>
          <a:pPr rtl="1"/>
          <a:endParaRPr lang="fa-IR"/>
        </a:p>
      </dgm:t>
    </dgm:pt>
    <dgm:pt modelId="{6176829A-FFD3-4A8F-B261-256CD309BB66}" type="pres">
      <dgm:prSet presAssocID="{CB7AAD38-E7ED-4964-8361-044DC3538E92}" presName="level3hierChild" presStyleCnt="0"/>
      <dgm:spPr/>
    </dgm:pt>
    <dgm:pt modelId="{05B40D69-28F4-4FE5-A066-30E1644AA3EF}" type="pres">
      <dgm:prSet presAssocID="{651398D4-D10E-4BE6-A8A6-61E991D31D6B}" presName="conn2-1" presStyleLbl="parChTrans1D2" presStyleIdx="3" presStyleCnt="4"/>
      <dgm:spPr/>
      <dgm:t>
        <a:bodyPr/>
        <a:lstStyle/>
        <a:p>
          <a:pPr rtl="1"/>
          <a:endParaRPr lang="fa-IR"/>
        </a:p>
      </dgm:t>
    </dgm:pt>
    <dgm:pt modelId="{24AACBAD-3565-4581-87A4-8FB08968DAB1}" type="pres">
      <dgm:prSet presAssocID="{651398D4-D10E-4BE6-A8A6-61E991D31D6B}" presName="connTx" presStyleLbl="parChTrans1D2" presStyleIdx="3" presStyleCnt="4"/>
      <dgm:spPr/>
      <dgm:t>
        <a:bodyPr/>
        <a:lstStyle/>
        <a:p>
          <a:pPr rtl="1"/>
          <a:endParaRPr lang="fa-IR"/>
        </a:p>
      </dgm:t>
    </dgm:pt>
    <dgm:pt modelId="{A8E471DF-F16D-4B0B-9B90-B20E69F90562}" type="pres">
      <dgm:prSet presAssocID="{CECBAAFF-DE69-429A-94C4-F419E83A2FFE}" presName="root2" presStyleCnt="0"/>
      <dgm:spPr/>
    </dgm:pt>
    <dgm:pt modelId="{5930BDC4-6152-43AB-92E5-2A5EA21E690C}" type="pres">
      <dgm:prSet presAssocID="{CECBAAFF-DE69-429A-94C4-F419E83A2FFE}" presName="LevelTwoTextNode" presStyleLbl="node2" presStyleIdx="3" presStyleCnt="4">
        <dgm:presLayoutVars>
          <dgm:chPref val="3"/>
        </dgm:presLayoutVars>
      </dgm:prSet>
      <dgm:spPr/>
      <dgm:t>
        <a:bodyPr/>
        <a:lstStyle/>
        <a:p>
          <a:pPr rtl="1"/>
          <a:endParaRPr lang="fa-IR"/>
        </a:p>
      </dgm:t>
    </dgm:pt>
    <dgm:pt modelId="{F716F9D1-BE2E-4E4F-B4CD-CE4DF599F08E}" type="pres">
      <dgm:prSet presAssocID="{CECBAAFF-DE69-429A-94C4-F419E83A2FFE}" presName="level3hierChild" presStyleCnt="0"/>
      <dgm:spPr/>
    </dgm:pt>
    <dgm:pt modelId="{52F98D62-0C34-4AE8-A2B5-07053C0BC113}" type="pres">
      <dgm:prSet presAssocID="{DDB94DED-5E04-41D2-BC0C-9F7F03F89522}" presName="conn2-1" presStyleLbl="parChTrans1D3" presStyleIdx="2" presStyleCnt="3"/>
      <dgm:spPr/>
      <dgm:t>
        <a:bodyPr/>
        <a:lstStyle/>
        <a:p>
          <a:pPr rtl="1"/>
          <a:endParaRPr lang="fa-IR"/>
        </a:p>
      </dgm:t>
    </dgm:pt>
    <dgm:pt modelId="{B5C4955A-778E-40B9-B98A-014A24BCC6BC}" type="pres">
      <dgm:prSet presAssocID="{DDB94DED-5E04-41D2-BC0C-9F7F03F89522}" presName="connTx" presStyleLbl="parChTrans1D3" presStyleIdx="2" presStyleCnt="3"/>
      <dgm:spPr/>
      <dgm:t>
        <a:bodyPr/>
        <a:lstStyle/>
        <a:p>
          <a:pPr rtl="1"/>
          <a:endParaRPr lang="fa-IR"/>
        </a:p>
      </dgm:t>
    </dgm:pt>
    <dgm:pt modelId="{93BB7EFE-1197-454A-A76E-13484D0BC66B}" type="pres">
      <dgm:prSet presAssocID="{3D4E34E8-F54F-4E48-896B-41C12D2CA0A3}" presName="root2" presStyleCnt="0"/>
      <dgm:spPr/>
    </dgm:pt>
    <dgm:pt modelId="{7C3B76FA-D26A-49C1-B783-C42B60692098}" type="pres">
      <dgm:prSet presAssocID="{3D4E34E8-F54F-4E48-896B-41C12D2CA0A3}" presName="LevelTwoTextNode" presStyleLbl="node3" presStyleIdx="2" presStyleCnt="3" custScaleX="112497" custScaleY="176343">
        <dgm:presLayoutVars>
          <dgm:chPref val="3"/>
        </dgm:presLayoutVars>
      </dgm:prSet>
      <dgm:spPr/>
      <dgm:t>
        <a:bodyPr/>
        <a:lstStyle/>
        <a:p>
          <a:pPr rtl="1"/>
          <a:endParaRPr lang="fa-IR"/>
        </a:p>
      </dgm:t>
    </dgm:pt>
    <dgm:pt modelId="{B88818A6-3AD0-491C-9DD7-2F09A5D17E2D}" type="pres">
      <dgm:prSet presAssocID="{3D4E34E8-F54F-4E48-896B-41C12D2CA0A3}" presName="level3hierChild" presStyleCnt="0"/>
      <dgm:spPr/>
    </dgm:pt>
    <dgm:pt modelId="{F054A6E6-C183-42E7-A70B-14D10B1382D3}" type="pres">
      <dgm:prSet presAssocID="{EA77879C-4B29-4157-BB1F-083BA99B92ED}" presName="conn2-1" presStyleLbl="parChTrans1D4" presStyleIdx="2" presStyleCnt="4"/>
      <dgm:spPr/>
      <dgm:t>
        <a:bodyPr/>
        <a:lstStyle/>
        <a:p>
          <a:pPr rtl="1"/>
          <a:endParaRPr lang="fa-IR"/>
        </a:p>
      </dgm:t>
    </dgm:pt>
    <dgm:pt modelId="{440D1848-AF1B-46A9-B897-4D4918F1702F}" type="pres">
      <dgm:prSet presAssocID="{EA77879C-4B29-4157-BB1F-083BA99B92ED}" presName="connTx" presStyleLbl="parChTrans1D4" presStyleIdx="2" presStyleCnt="4"/>
      <dgm:spPr/>
      <dgm:t>
        <a:bodyPr/>
        <a:lstStyle/>
        <a:p>
          <a:pPr rtl="1"/>
          <a:endParaRPr lang="fa-IR"/>
        </a:p>
      </dgm:t>
    </dgm:pt>
    <dgm:pt modelId="{2294BF0B-CEC8-4567-AB34-7D22BA50D28C}" type="pres">
      <dgm:prSet presAssocID="{30DCB8C2-6B37-4C93-A72C-2D1AFF28459B}" presName="root2" presStyleCnt="0"/>
      <dgm:spPr/>
    </dgm:pt>
    <dgm:pt modelId="{EAD352AC-38B1-4123-9A8C-42D4B77EE800}" type="pres">
      <dgm:prSet presAssocID="{30DCB8C2-6B37-4C93-A72C-2D1AFF28459B}" presName="LevelTwoTextNode" presStyleLbl="node4" presStyleIdx="2" presStyleCnt="4" custScaleX="188166">
        <dgm:presLayoutVars>
          <dgm:chPref val="3"/>
        </dgm:presLayoutVars>
      </dgm:prSet>
      <dgm:spPr/>
      <dgm:t>
        <a:bodyPr/>
        <a:lstStyle/>
        <a:p>
          <a:pPr rtl="1"/>
          <a:endParaRPr lang="fa-IR"/>
        </a:p>
      </dgm:t>
    </dgm:pt>
    <dgm:pt modelId="{E2440D18-EECC-405A-A70C-CEE89741F6C2}" type="pres">
      <dgm:prSet presAssocID="{30DCB8C2-6B37-4C93-A72C-2D1AFF28459B}" presName="level3hierChild" presStyleCnt="0"/>
      <dgm:spPr/>
    </dgm:pt>
    <dgm:pt modelId="{1275B387-37E0-4159-9408-12D162EA5C6A}" type="pres">
      <dgm:prSet presAssocID="{8796D77E-491B-46B5-A87A-519ECA3B2C1C}" presName="conn2-1" presStyleLbl="parChTrans1D4" presStyleIdx="3" presStyleCnt="4"/>
      <dgm:spPr/>
      <dgm:t>
        <a:bodyPr/>
        <a:lstStyle/>
        <a:p>
          <a:pPr rtl="1"/>
          <a:endParaRPr lang="fa-IR"/>
        </a:p>
      </dgm:t>
    </dgm:pt>
    <dgm:pt modelId="{211DF99D-233E-4F01-A55E-02C5F4BE0AFB}" type="pres">
      <dgm:prSet presAssocID="{8796D77E-491B-46B5-A87A-519ECA3B2C1C}" presName="connTx" presStyleLbl="parChTrans1D4" presStyleIdx="3" presStyleCnt="4"/>
      <dgm:spPr/>
      <dgm:t>
        <a:bodyPr/>
        <a:lstStyle/>
        <a:p>
          <a:pPr rtl="1"/>
          <a:endParaRPr lang="fa-IR"/>
        </a:p>
      </dgm:t>
    </dgm:pt>
    <dgm:pt modelId="{A742CB73-86C9-40F3-989D-2E3A194AB6BA}" type="pres">
      <dgm:prSet presAssocID="{BC999EB8-7CDE-4BC4-9260-D0A641EEA9A6}" presName="root2" presStyleCnt="0"/>
      <dgm:spPr/>
    </dgm:pt>
    <dgm:pt modelId="{B9CF7D50-C843-407E-A325-6D5890DDFF95}" type="pres">
      <dgm:prSet presAssocID="{BC999EB8-7CDE-4BC4-9260-D0A641EEA9A6}" presName="LevelTwoTextNode" presStyleLbl="node4" presStyleIdx="3" presStyleCnt="4" custScaleX="188166">
        <dgm:presLayoutVars>
          <dgm:chPref val="3"/>
        </dgm:presLayoutVars>
      </dgm:prSet>
      <dgm:spPr/>
      <dgm:t>
        <a:bodyPr/>
        <a:lstStyle/>
        <a:p>
          <a:pPr rtl="1"/>
          <a:endParaRPr lang="fa-IR"/>
        </a:p>
      </dgm:t>
    </dgm:pt>
    <dgm:pt modelId="{D631FA8D-7101-4EEA-BF5E-9D44BF55EA62}" type="pres">
      <dgm:prSet presAssocID="{BC999EB8-7CDE-4BC4-9260-D0A641EEA9A6}" presName="level3hierChild" presStyleCnt="0"/>
      <dgm:spPr/>
    </dgm:pt>
  </dgm:ptLst>
  <dgm:cxnLst>
    <dgm:cxn modelId="{556217E4-C65B-44C2-9567-A5B06E95D73B}" srcId="{3D4E34E8-F54F-4E48-896B-41C12D2CA0A3}" destId="{BC999EB8-7CDE-4BC4-9260-D0A641EEA9A6}" srcOrd="1" destOrd="0" parTransId="{8796D77E-491B-46B5-A87A-519ECA3B2C1C}" sibTransId="{43522CB9-01F0-42E1-A59D-5EF6614F3A95}"/>
    <dgm:cxn modelId="{44A61A1A-B9E9-4B2F-8ECD-3681631E6C30}" type="presOf" srcId="{A3D7BB35-FE2F-4748-ADEF-2B0FA95E1F92}" destId="{A218C2A1-033B-42A5-AA08-E4847151CBDB}" srcOrd="1" destOrd="0" presId="urn:microsoft.com/office/officeart/2005/8/layout/hierarchy2"/>
    <dgm:cxn modelId="{19DA06B6-34F2-4EAA-A58D-474D0EF05D1F}" type="presOf" srcId="{1632DEBB-8154-4CC7-8A2B-C230A1D9EE0F}" destId="{780EC128-2DB2-41E2-AF6C-C6D5066C8E88}" srcOrd="1" destOrd="0" presId="urn:microsoft.com/office/officeart/2005/8/layout/hierarchy2"/>
    <dgm:cxn modelId="{94A795D4-6429-43CC-86C7-5717E799C81C}" type="presOf" srcId="{3D4E34E8-F54F-4E48-896B-41C12D2CA0A3}" destId="{7C3B76FA-D26A-49C1-B783-C42B60692098}" srcOrd="0" destOrd="0" presId="urn:microsoft.com/office/officeart/2005/8/layout/hierarchy2"/>
    <dgm:cxn modelId="{64F61933-585A-48AE-80C4-3E91E7928A79}" type="presOf" srcId="{8796D77E-491B-46B5-A87A-519ECA3B2C1C}" destId="{211DF99D-233E-4F01-A55E-02C5F4BE0AFB}" srcOrd="1" destOrd="0" presId="urn:microsoft.com/office/officeart/2005/8/layout/hierarchy2"/>
    <dgm:cxn modelId="{F877E793-C4E0-412F-BD8A-E06CBBD95D0E}" type="presOf" srcId="{A3D7BB35-FE2F-4748-ADEF-2B0FA95E1F92}" destId="{1A3024CA-1611-4DC9-B076-A3B3608A061C}" srcOrd="0" destOrd="0" presId="urn:microsoft.com/office/officeart/2005/8/layout/hierarchy2"/>
    <dgm:cxn modelId="{9A0344F2-1FF9-42F1-AEF3-A147D92464F4}" srcId="{81E3C1DF-BF46-45CB-9680-4947CB7B2782}" destId="{17EBBA67-B675-4D35-A0FE-DB041FAA3EC2}" srcOrd="1" destOrd="0" parTransId="{A5F176E9-2FFB-450E-A6EE-8346F4BCBC71}" sibTransId="{AFC74126-5C0B-4CFA-B803-37E688EFD2B7}"/>
    <dgm:cxn modelId="{6662CC10-93D0-4D91-9F2B-3E5DA80C68CC}" type="presOf" srcId="{ED4CDAAA-BFD2-4466-A02C-1794BD47B69B}" destId="{964EC546-9D26-40DD-BC8F-23476B59C754}" srcOrd="1" destOrd="0" presId="urn:microsoft.com/office/officeart/2005/8/layout/hierarchy2"/>
    <dgm:cxn modelId="{A3C3EA13-7652-4800-85F7-EAFB2C7A61A8}" type="presOf" srcId="{33130088-0377-49B8-B568-ED08EBBB1145}" destId="{85B9E0F1-1D8A-4C53-BC3C-465BAB7A51A0}" srcOrd="0" destOrd="0" presId="urn:microsoft.com/office/officeart/2005/8/layout/hierarchy2"/>
    <dgm:cxn modelId="{D006D694-8109-4F0D-91A9-B7083A55F1E8}" type="presOf" srcId="{ED4CDAAA-BFD2-4466-A02C-1794BD47B69B}" destId="{0AAA409F-E4AC-4A04-BC41-F54E7BD8CB61}" srcOrd="0" destOrd="0" presId="urn:microsoft.com/office/officeart/2005/8/layout/hierarchy2"/>
    <dgm:cxn modelId="{7FEC21DD-DC71-4486-982F-5D7F9C2118D4}" type="presOf" srcId="{06348F31-5159-4F13-9B3A-F2E8D76193E4}" destId="{CEEABF0F-9D0C-4254-A394-202E540AEFE3}" srcOrd="0" destOrd="0" presId="urn:microsoft.com/office/officeart/2005/8/layout/hierarchy2"/>
    <dgm:cxn modelId="{CD8722FE-DD5B-4B67-9DBB-B1DC82C9B328}" srcId="{17EBBA67-B675-4D35-A0FE-DB041FAA3EC2}" destId="{D2D9D894-B01C-4C11-84C8-54BE7B74A412}" srcOrd="0" destOrd="0" parTransId="{A3D7BB35-FE2F-4748-ADEF-2B0FA95E1F92}" sibTransId="{A47A7E21-38C8-4046-BC57-B6015A236C63}"/>
    <dgm:cxn modelId="{71FFE123-C8C9-44F2-B057-DA78CE412EF6}" srcId="{81E3C1DF-BF46-45CB-9680-4947CB7B2782}" destId="{B2950078-FA4C-4A44-A364-F8100BCA2116}" srcOrd="0" destOrd="0" parTransId="{9E0F88E2-A6EE-4C0D-937D-57D41F97AA48}" sibTransId="{39F1B843-8390-4FCF-8D2C-26F6A0FB6260}"/>
    <dgm:cxn modelId="{E2B1AEF1-790A-4BDB-AD05-60C329C01170}" type="presOf" srcId="{DDB94DED-5E04-41D2-BC0C-9F7F03F89522}" destId="{B5C4955A-778E-40B9-B98A-014A24BCC6BC}" srcOrd="1" destOrd="0" presId="urn:microsoft.com/office/officeart/2005/8/layout/hierarchy2"/>
    <dgm:cxn modelId="{9766FC68-8CC2-4903-B47B-8635598E1B3F}" srcId="{2D86E29C-930F-4DB0-8B07-3FBBA5342578}" destId="{CB7AAD38-E7ED-4964-8361-044DC3538E92}" srcOrd="0" destOrd="0" parTransId="{ED4CDAAA-BFD2-4466-A02C-1794BD47B69B}" sibTransId="{7B4BED99-7117-496F-A07A-F38737A9CDE7}"/>
    <dgm:cxn modelId="{53ABB1E3-BC9F-4754-A234-BB004055836E}" type="presOf" srcId="{6F0BECD2-8441-45AA-8C1B-ADAF3D641F42}" destId="{24557B8C-CE56-42A0-9674-B9260F5A8C90}" srcOrd="0" destOrd="0" presId="urn:microsoft.com/office/officeart/2005/8/layout/hierarchy2"/>
    <dgm:cxn modelId="{2E8E536C-8F17-4917-AEAA-6C3CA7C68270}" type="presOf" srcId="{6F0BECD2-8441-45AA-8C1B-ADAF3D641F42}" destId="{C2B26405-0B8A-45C0-B9B5-950B2BBD1BC8}" srcOrd="1" destOrd="0" presId="urn:microsoft.com/office/officeart/2005/8/layout/hierarchy2"/>
    <dgm:cxn modelId="{9AF9F383-A45F-4EAD-9C6D-28CEE37A3FB1}" type="presOf" srcId="{17EBBA67-B675-4D35-A0FE-DB041FAA3EC2}" destId="{EBC76D5C-ABAF-4383-8BC3-6D03ADB5E8C0}" srcOrd="0" destOrd="0" presId="urn:microsoft.com/office/officeart/2005/8/layout/hierarchy2"/>
    <dgm:cxn modelId="{5C166619-68AB-490A-9B5A-34E49AC643EF}" srcId="{17EBBA67-B675-4D35-A0FE-DB041FAA3EC2}" destId="{06EF8D72-D858-475F-A83F-489B690728EC}" srcOrd="1" destOrd="0" parTransId="{88CFE8D7-EAA6-44B9-B65B-FCEA44865D70}" sibTransId="{A320276A-3126-400F-9BBD-6787AE732C16}"/>
    <dgm:cxn modelId="{79F5CD2A-C3A1-4F4D-A9FE-4391B9A1FA2B}" type="presOf" srcId="{88CFE8D7-EAA6-44B9-B65B-FCEA44865D70}" destId="{DFAE1DDC-427A-4FA7-9E56-A86ECA4662C5}" srcOrd="1" destOrd="0" presId="urn:microsoft.com/office/officeart/2005/8/layout/hierarchy2"/>
    <dgm:cxn modelId="{0C93C6A2-3666-4F02-8A93-6663B9D9EE9F}" srcId="{06EF8D72-D858-475F-A83F-489B690728EC}" destId="{2D86E29C-930F-4DB0-8B07-3FBBA5342578}" srcOrd="0" destOrd="0" parTransId="{FD9E8A0A-6D46-474C-B674-ACFB0B3F0968}" sibTransId="{29CF410C-ABEF-41E8-9350-E67B7FE53946}"/>
    <dgm:cxn modelId="{FD24701C-23A6-48A0-B172-0053FCB259A6}" type="presOf" srcId="{1632DEBB-8154-4CC7-8A2B-C230A1D9EE0F}" destId="{B20CA3DB-9D89-49B9-8AA9-48D913C2742D}" srcOrd="0" destOrd="0" presId="urn:microsoft.com/office/officeart/2005/8/layout/hierarchy2"/>
    <dgm:cxn modelId="{5695C328-87D2-4ABF-942B-7716E3A21378}" type="presOf" srcId="{8796D77E-491B-46B5-A87A-519ECA3B2C1C}" destId="{1275B387-37E0-4159-9408-12D162EA5C6A}" srcOrd="0" destOrd="0" presId="urn:microsoft.com/office/officeart/2005/8/layout/hierarchy2"/>
    <dgm:cxn modelId="{43BC3EFC-6EE3-4B83-B6D2-D354DC0A6778}" type="presOf" srcId="{651398D4-D10E-4BE6-A8A6-61E991D31D6B}" destId="{05B40D69-28F4-4FE5-A066-30E1644AA3EF}" srcOrd="0" destOrd="0" presId="urn:microsoft.com/office/officeart/2005/8/layout/hierarchy2"/>
    <dgm:cxn modelId="{1D8B1699-004E-417C-A895-4256A02FE24B}" type="presOf" srcId="{EA77879C-4B29-4157-BB1F-083BA99B92ED}" destId="{440D1848-AF1B-46A9-B897-4D4918F1702F}" srcOrd="1" destOrd="0" presId="urn:microsoft.com/office/officeart/2005/8/layout/hierarchy2"/>
    <dgm:cxn modelId="{0ECB594B-55F3-4CC6-AE7B-EA257B26564D}" srcId="{B2950078-FA4C-4A44-A364-F8100BCA2116}" destId="{06348F31-5159-4F13-9B3A-F2E8D76193E4}" srcOrd="0" destOrd="0" parTransId="{6F0BECD2-8441-45AA-8C1B-ADAF3D641F42}" sibTransId="{42DB9890-743D-4B28-B450-4E6A9DF57462}"/>
    <dgm:cxn modelId="{C3ABB22F-53AF-4ECB-BF7E-603F6CDB2239}" type="presOf" srcId="{B2950078-FA4C-4A44-A364-F8100BCA2116}" destId="{3671565A-C6C2-433E-8DE1-74156A72820D}" srcOrd="0" destOrd="0" presId="urn:microsoft.com/office/officeart/2005/8/layout/hierarchy2"/>
    <dgm:cxn modelId="{119AC6B4-9960-4678-8FF1-FB664A8CBADB}" type="presOf" srcId="{81E3C1DF-BF46-45CB-9680-4947CB7B2782}" destId="{4E87AD98-11AF-4742-95B3-98B4BA6D0181}" srcOrd="0" destOrd="0" presId="urn:microsoft.com/office/officeart/2005/8/layout/hierarchy2"/>
    <dgm:cxn modelId="{21C0C2B8-0CB1-4BA0-A633-CC056FA577D0}" type="presOf" srcId="{FD9E8A0A-6D46-474C-B674-ACFB0B3F0968}" destId="{3BFBC546-C57A-4FF8-9E24-09A638BFBC56}" srcOrd="1" destOrd="0" presId="urn:microsoft.com/office/officeart/2005/8/layout/hierarchy2"/>
    <dgm:cxn modelId="{22B8E26A-F1F9-4BD2-9057-9CB043D5FD67}" type="presOf" srcId="{2D86E29C-930F-4DB0-8B07-3FBBA5342578}" destId="{5671EB39-1A81-4B53-9CA2-947DBEF760A5}" srcOrd="0" destOrd="0" presId="urn:microsoft.com/office/officeart/2005/8/layout/hierarchy2"/>
    <dgm:cxn modelId="{C332C865-DB32-48C8-979F-520B26932757}" srcId="{3D4E34E8-F54F-4E48-896B-41C12D2CA0A3}" destId="{30DCB8C2-6B37-4C93-A72C-2D1AFF28459B}" srcOrd="0" destOrd="0" parTransId="{EA77879C-4B29-4157-BB1F-083BA99B92ED}" sibTransId="{39FD3AC0-BF2F-4C1D-A8DD-FEF7657F1411}"/>
    <dgm:cxn modelId="{0F4A724A-669B-4333-85EF-65EFD380C672}" type="presOf" srcId="{651398D4-D10E-4BE6-A8A6-61E991D31D6B}" destId="{24AACBAD-3565-4581-87A4-8FB08968DAB1}" srcOrd="1" destOrd="0" presId="urn:microsoft.com/office/officeart/2005/8/layout/hierarchy2"/>
    <dgm:cxn modelId="{7B18BCE3-7BD9-495E-95CC-83351A23BAC0}" srcId="{17EBBA67-B675-4D35-A0FE-DB041FAA3EC2}" destId="{CECBAAFF-DE69-429A-94C4-F419E83A2FFE}" srcOrd="2" destOrd="0" parTransId="{651398D4-D10E-4BE6-A8A6-61E991D31D6B}" sibTransId="{01D9B0B4-37F8-4850-A455-834DB417B069}"/>
    <dgm:cxn modelId="{47DCC2A7-D539-4124-8470-907B456C8E29}" type="presOf" srcId="{D2D9D894-B01C-4C11-84C8-54BE7B74A412}" destId="{48FA979D-A22E-4A46-9E5D-3ABABE21DD2A}" srcOrd="0" destOrd="0" presId="urn:microsoft.com/office/officeart/2005/8/layout/hierarchy2"/>
    <dgm:cxn modelId="{24EF16AC-3BFD-40BE-81A5-D43BCF61B25B}" type="presOf" srcId="{30DCB8C2-6B37-4C93-A72C-2D1AFF28459B}" destId="{EAD352AC-38B1-4123-9A8C-42D4B77EE800}" srcOrd="0" destOrd="0" presId="urn:microsoft.com/office/officeart/2005/8/layout/hierarchy2"/>
    <dgm:cxn modelId="{E7407524-C8D6-4B60-82AB-92C132CDFBC8}" type="presOf" srcId="{10E13AD7-0C5D-4F2D-A2E9-D85FBDEA5402}" destId="{48520281-1C69-4729-B664-AF80CC0CC860}" srcOrd="1" destOrd="0" presId="urn:microsoft.com/office/officeart/2005/8/layout/hierarchy2"/>
    <dgm:cxn modelId="{CA550B99-E4BA-4BB8-B373-E25058ADCC8E}" type="presOf" srcId="{88CFE8D7-EAA6-44B9-B65B-FCEA44865D70}" destId="{36CC389E-53B9-4FB4-9F60-AB8AF88C0BD7}" srcOrd="0" destOrd="0" presId="urn:microsoft.com/office/officeart/2005/8/layout/hierarchy2"/>
    <dgm:cxn modelId="{5694C18F-76E3-4557-8212-6F0466FA5A8E}" type="presOf" srcId="{06EF8D72-D858-475F-A83F-489B690728EC}" destId="{6509A2D3-9C14-46F8-8993-B77796BAD7D4}" srcOrd="0" destOrd="0" presId="urn:microsoft.com/office/officeart/2005/8/layout/hierarchy2"/>
    <dgm:cxn modelId="{6B4D9497-DD9C-4D6F-BACD-FC4EEBA31F1F}" type="presOf" srcId="{A0E4B7FD-B049-4F4F-B7C2-55FDC2E41160}" destId="{EAD26BAF-FD82-4ADA-97D6-79102914ADDF}" srcOrd="0" destOrd="0" presId="urn:microsoft.com/office/officeart/2005/8/layout/hierarchy2"/>
    <dgm:cxn modelId="{20DB0EF5-9F14-40B9-852E-73C9199413E6}" type="presOf" srcId="{DDB94DED-5E04-41D2-BC0C-9F7F03F89522}" destId="{52F98D62-0C34-4AE8-A2B5-07053C0BC113}" srcOrd="0" destOrd="0" presId="urn:microsoft.com/office/officeart/2005/8/layout/hierarchy2"/>
    <dgm:cxn modelId="{C858313C-CC16-4A66-8032-A45E443B3FC0}" type="presOf" srcId="{FD9E8A0A-6D46-474C-B674-ACFB0B3F0968}" destId="{6726A78A-8F26-4021-AA9D-086742B434AB}" srcOrd="0" destOrd="0" presId="urn:microsoft.com/office/officeart/2005/8/layout/hierarchy2"/>
    <dgm:cxn modelId="{F6D57FF0-CC9E-4A89-91C7-3E38FE12A72D}" type="presOf" srcId="{EA77879C-4B29-4157-BB1F-083BA99B92ED}" destId="{F054A6E6-C183-42E7-A70B-14D10B1382D3}" srcOrd="0" destOrd="0" presId="urn:microsoft.com/office/officeart/2005/8/layout/hierarchy2"/>
    <dgm:cxn modelId="{21E0B514-E4D3-457A-8C2E-A820BED1DFED}" type="presOf" srcId="{CECBAAFF-DE69-429A-94C4-F419E83A2FFE}" destId="{5930BDC4-6152-43AB-92E5-2A5EA21E690C}" srcOrd="0" destOrd="0" presId="urn:microsoft.com/office/officeart/2005/8/layout/hierarchy2"/>
    <dgm:cxn modelId="{CA450135-B81B-4CE7-A3AB-07CE74E3A76A}" srcId="{D2D9D894-B01C-4C11-84C8-54BE7B74A412}" destId="{A0E4B7FD-B049-4F4F-B7C2-55FDC2E41160}" srcOrd="0" destOrd="0" parTransId="{10E13AD7-0C5D-4F2D-A2E9-D85FBDEA5402}" sibTransId="{1A6CFD56-3ACD-4179-B7DB-7509B4E795C2}"/>
    <dgm:cxn modelId="{CCC903D8-81A6-4CB5-9300-00206B089FBA}" type="presOf" srcId="{10E13AD7-0C5D-4F2D-A2E9-D85FBDEA5402}" destId="{244ECDD9-DF57-4FDC-84C6-B3D0F2597ECE}" srcOrd="0" destOrd="0" presId="urn:microsoft.com/office/officeart/2005/8/layout/hierarchy2"/>
    <dgm:cxn modelId="{F270C876-8DCD-4449-8964-018F22B050C6}" srcId="{A0E4B7FD-B049-4F4F-B7C2-55FDC2E41160}" destId="{33130088-0377-49B8-B568-ED08EBBB1145}" srcOrd="0" destOrd="0" parTransId="{1632DEBB-8154-4CC7-8A2B-C230A1D9EE0F}" sibTransId="{BC59A06C-F1CA-409D-BC40-24B2D0AE5591}"/>
    <dgm:cxn modelId="{8C36A3B0-B5DF-48B7-9E12-6CDD79CCE1C5}" type="presOf" srcId="{CB7AAD38-E7ED-4964-8361-044DC3538E92}" destId="{F92E3E7E-CE26-4812-AA99-3124C4CC65A8}" srcOrd="0" destOrd="0" presId="urn:microsoft.com/office/officeart/2005/8/layout/hierarchy2"/>
    <dgm:cxn modelId="{29A3DED3-FA62-408E-A70D-4034EC95325E}" type="presOf" srcId="{BC999EB8-7CDE-4BC4-9260-D0A641EEA9A6}" destId="{B9CF7D50-C843-407E-A325-6D5890DDFF95}" srcOrd="0" destOrd="0" presId="urn:microsoft.com/office/officeart/2005/8/layout/hierarchy2"/>
    <dgm:cxn modelId="{F8898574-AF8F-4E74-967F-8DB5BBE6DA04}" srcId="{CECBAAFF-DE69-429A-94C4-F419E83A2FFE}" destId="{3D4E34E8-F54F-4E48-896B-41C12D2CA0A3}" srcOrd="0" destOrd="0" parTransId="{DDB94DED-5E04-41D2-BC0C-9F7F03F89522}" sibTransId="{07CFCC71-A38B-4FF6-B9E0-730BDC3B3951}"/>
    <dgm:cxn modelId="{D11A107F-33F8-4F54-9689-82CB7D96E175}" type="presParOf" srcId="{4E87AD98-11AF-4742-95B3-98B4BA6D0181}" destId="{A6CA8E5F-6281-4FE9-84DA-41FC21D42B81}" srcOrd="0" destOrd="0" presId="urn:microsoft.com/office/officeart/2005/8/layout/hierarchy2"/>
    <dgm:cxn modelId="{F243247F-7900-4359-ADEE-15FDD6959ED1}" type="presParOf" srcId="{A6CA8E5F-6281-4FE9-84DA-41FC21D42B81}" destId="{3671565A-C6C2-433E-8DE1-74156A72820D}" srcOrd="0" destOrd="0" presId="urn:microsoft.com/office/officeart/2005/8/layout/hierarchy2"/>
    <dgm:cxn modelId="{974B34A6-51C9-4630-B288-357E5E0E872A}" type="presParOf" srcId="{A6CA8E5F-6281-4FE9-84DA-41FC21D42B81}" destId="{27719021-EBF4-416C-BD67-6AA6CACAF31C}" srcOrd="1" destOrd="0" presId="urn:microsoft.com/office/officeart/2005/8/layout/hierarchy2"/>
    <dgm:cxn modelId="{8AE5A50B-76F2-4A9A-8424-026BC4A94B49}" type="presParOf" srcId="{27719021-EBF4-416C-BD67-6AA6CACAF31C}" destId="{24557B8C-CE56-42A0-9674-B9260F5A8C90}" srcOrd="0" destOrd="0" presId="urn:microsoft.com/office/officeart/2005/8/layout/hierarchy2"/>
    <dgm:cxn modelId="{121C4191-627D-4C96-9295-3D6FC1C3C99D}" type="presParOf" srcId="{24557B8C-CE56-42A0-9674-B9260F5A8C90}" destId="{C2B26405-0B8A-45C0-B9B5-950B2BBD1BC8}" srcOrd="0" destOrd="0" presId="urn:microsoft.com/office/officeart/2005/8/layout/hierarchy2"/>
    <dgm:cxn modelId="{A1880ADC-71E7-4CB2-A376-CAD311177769}" type="presParOf" srcId="{27719021-EBF4-416C-BD67-6AA6CACAF31C}" destId="{13156F48-4ED8-4C81-8F28-9F1310178E95}" srcOrd="1" destOrd="0" presId="urn:microsoft.com/office/officeart/2005/8/layout/hierarchy2"/>
    <dgm:cxn modelId="{413B8B45-90DA-4F17-9BDE-5D473ACFA0FC}" type="presParOf" srcId="{13156F48-4ED8-4C81-8F28-9F1310178E95}" destId="{CEEABF0F-9D0C-4254-A394-202E540AEFE3}" srcOrd="0" destOrd="0" presId="urn:microsoft.com/office/officeart/2005/8/layout/hierarchy2"/>
    <dgm:cxn modelId="{064413A2-32BA-4B76-A8EC-0E4DBD94463E}" type="presParOf" srcId="{13156F48-4ED8-4C81-8F28-9F1310178E95}" destId="{66AD22EF-12F5-45FD-9477-D95042526B74}" srcOrd="1" destOrd="0" presId="urn:microsoft.com/office/officeart/2005/8/layout/hierarchy2"/>
    <dgm:cxn modelId="{4509BD00-6CA9-4C7D-A9D6-7AF274CBABE6}" type="presParOf" srcId="{4E87AD98-11AF-4742-95B3-98B4BA6D0181}" destId="{975CC7BA-43ED-411F-B433-E350ED5CE3DD}" srcOrd="1" destOrd="0" presId="urn:microsoft.com/office/officeart/2005/8/layout/hierarchy2"/>
    <dgm:cxn modelId="{67A7C60A-A9CA-41C1-91BB-DD3946611377}" type="presParOf" srcId="{975CC7BA-43ED-411F-B433-E350ED5CE3DD}" destId="{EBC76D5C-ABAF-4383-8BC3-6D03ADB5E8C0}" srcOrd="0" destOrd="0" presId="urn:microsoft.com/office/officeart/2005/8/layout/hierarchy2"/>
    <dgm:cxn modelId="{F69BA0FC-B427-447E-8FB9-1E19259EF142}" type="presParOf" srcId="{975CC7BA-43ED-411F-B433-E350ED5CE3DD}" destId="{CB252DFA-341D-41D3-A80D-EC58D4B1BC55}" srcOrd="1" destOrd="0" presId="urn:microsoft.com/office/officeart/2005/8/layout/hierarchy2"/>
    <dgm:cxn modelId="{D8365D56-82B8-4E6E-BED7-C5B19BC45337}" type="presParOf" srcId="{CB252DFA-341D-41D3-A80D-EC58D4B1BC55}" destId="{1A3024CA-1611-4DC9-B076-A3B3608A061C}" srcOrd="0" destOrd="0" presId="urn:microsoft.com/office/officeart/2005/8/layout/hierarchy2"/>
    <dgm:cxn modelId="{7F513657-12DB-4BE2-B3C9-7CF8BE33AE8E}" type="presParOf" srcId="{1A3024CA-1611-4DC9-B076-A3B3608A061C}" destId="{A218C2A1-033B-42A5-AA08-E4847151CBDB}" srcOrd="0" destOrd="0" presId="urn:microsoft.com/office/officeart/2005/8/layout/hierarchy2"/>
    <dgm:cxn modelId="{E6495268-6FCE-4FD8-BC4F-6D8B3A230E30}" type="presParOf" srcId="{CB252DFA-341D-41D3-A80D-EC58D4B1BC55}" destId="{5484AAF3-7D5E-4C87-8D4C-D61E7987A777}" srcOrd="1" destOrd="0" presId="urn:microsoft.com/office/officeart/2005/8/layout/hierarchy2"/>
    <dgm:cxn modelId="{D67BD85A-C0ED-422A-A03E-863591708739}" type="presParOf" srcId="{5484AAF3-7D5E-4C87-8D4C-D61E7987A777}" destId="{48FA979D-A22E-4A46-9E5D-3ABABE21DD2A}" srcOrd="0" destOrd="0" presId="urn:microsoft.com/office/officeart/2005/8/layout/hierarchy2"/>
    <dgm:cxn modelId="{554342D3-7C69-4BDE-9F75-13C746EAEB33}" type="presParOf" srcId="{5484AAF3-7D5E-4C87-8D4C-D61E7987A777}" destId="{8FB5F9C8-1CBD-43B3-8DC0-96629DD91D97}" srcOrd="1" destOrd="0" presId="urn:microsoft.com/office/officeart/2005/8/layout/hierarchy2"/>
    <dgm:cxn modelId="{2FAA65CE-F021-42EE-B104-BBD8045FF1D7}" type="presParOf" srcId="{8FB5F9C8-1CBD-43B3-8DC0-96629DD91D97}" destId="{244ECDD9-DF57-4FDC-84C6-B3D0F2597ECE}" srcOrd="0" destOrd="0" presId="urn:microsoft.com/office/officeart/2005/8/layout/hierarchy2"/>
    <dgm:cxn modelId="{0E5C05D6-6165-4622-8143-2B47BA64EECB}" type="presParOf" srcId="{244ECDD9-DF57-4FDC-84C6-B3D0F2597ECE}" destId="{48520281-1C69-4729-B664-AF80CC0CC860}" srcOrd="0" destOrd="0" presId="urn:microsoft.com/office/officeart/2005/8/layout/hierarchy2"/>
    <dgm:cxn modelId="{BEE19BD1-9007-4776-BF6F-16CA671C6D23}" type="presParOf" srcId="{8FB5F9C8-1CBD-43B3-8DC0-96629DD91D97}" destId="{4BE39008-6FE7-4AFA-93F6-1A9F6F5C968A}" srcOrd="1" destOrd="0" presId="urn:microsoft.com/office/officeart/2005/8/layout/hierarchy2"/>
    <dgm:cxn modelId="{6D4706EF-7B02-4D24-A9AF-F471F792EDFC}" type="presParOf" srcId="{4BE39008-6FE7-4AFA-93F6-1A9F6F5C968A}" destId="{EAD26BAF-FD82-4ADA-97D6-79102914ADDF}" srcOrd="0" destOrd="0" presId="urn:microsoft.com/office/officeart/2005/8/layout/hierarchy2"/>
    <dgm:cxn modelId="{D665404A-CE8F-41AA-90E1-C419ABC17630}" type="presParOf" srcId="{4BE39008-6FE7-4AFA-93F6-1A9F6F5C968A}" destId="{5FF3E0A9-482A-4DBA-BE60-7945AA0B3D32}" srcOrd="1" destOrd="0" presId="urn:microsoft.com/office/officeart/2005/8/layout/hierarchy2"/>
    <dgm:cxn modelId="{A055B7D2-45F1-4E44-B065-78B2668211B7}" type="presParOf" srcId="{5FF3E0A9-482A-4DBA-BE60-7945AA0B3D32}" destId="{B20CA3DB-9D89-49B9-8AA9-48D913C2742D}" srcOrd="0" destOrd="0" presId="urn:microsoft.com/office/officeart/2005/8/layout/hierarchy2"/>
    <dgm:cxn modelId="{1AF53BDE-2CD0-4DAC-82EC-F339AFD4B1C7}" type="presParOf" srcId="{B20CA3DB-9D89-49B9-8AA9-48D913C2742D}" destId="{780EC128-2DB2-41E2-AF6C-C6D5066C8E88}" srcOrd="0" destOrd="0" presId="urn:microsoft.com/office/officeart/2005/8/layout/hierarchy2"/>
    <dgm:cxn modelId="{2ADDD3A5-6EED-4D7E-ABE7-C6E31324D538}" type="presParOf" srcId="{5FF3E0A9-482A-4DBA-BE60-7945AA0B3D32}" destId="{2F8710D2-7B60-41CF-B634-B613D116FA21}" srcOrd="1" destOrd="0" presId="urn:microsoft.com/office/officeart/2005/8/layout/hierarchy2"/>
    <dgm:cxn modelId="{CEF21340-2352-49EB-9B4B-774D814CD7A4}" type="presParOf" srcId="{2F8710D2-7B60-41CF-B634-B613D116FA21}" destId="{85B9E0F1-1D8A-4C53-BC3C-465BAB7A51A0}" srcOrd="0" destOrd="0" presId="urn:microsoft.com/office/officeart/2005/8/layout/hierarchy2"/>
    <dgm:cxn modelId="{B88D679A-3C7A-4C33-9E34-502746FD37D6}" type="presParOf" srcId="{2F8710D2-7B60-41CF-B634-B613D116FA21}" destId="{A67C9C1B-3F62-477B-9116-6653ECB7D107}" srcOrd="1" destOrd="0" presId="urn:microsoft.com/office/officeart/2005/8/layout/hierarchy2"/>
    <dgm:cxn modelId="{F971EE4A-A3AA-4950-ACCF-FFE8F0FDCCE8}" type="presParOf" srcId="{CB252DFA-341D-41D3-A80D-EC58D4B1BC55}" destId="{36CC389E-53B9-4FB4-9F60-AB8AF88C0BD7}" srcOrd="2" destOrd="0" presId="urn:microsoft.com/office/officeart/2005/8/layout/hierarchy2"/>
    <dgm:cxn modelId="{A4F9D844-4908-4FA0-9C50-19C79B62F99A}" type="presParOf" srcId="{36CC389E-53B9-4FB4-9F60-AB8AF88C0BD7}" destId="{DFAE1DDC-427A-4FA7-9E56-A86ECA4662C5}" srcOrd="0" destOrd="0" presId="urn:microsoft.com/office/officeart/2005/8/layout/hierarchy2"/>
    <dgm:cxn modelId="{E19518F4-68B0-4898-A469-117E46F941DD}" type="presParOf" srcId="{CB252DFA-341D-41D3-A80D-EC58D4B1BC55}" destId="{9DD27B66-8F83-487B-BDA6-A92F3CA0D87B}" srcOrd="3" destOrd="0" presId="urn:microsoft.com/office/officeart/2005/8/layout/hierarchy2"/>
    <dgm:cxn modelId="{F4FE04D7-F51F-4CE2-99D0-32E5AF63D5C7}" type="presParOf" srcId="{9DD27B66-8F83-487B-BDA6-A92F3CA0D87B}" destId="{6509A2D3-9C14-46F8-8993-B77796BAD7D4}" srcOrd="0" destOrd="0" presId="urn:microsoft.com/office/officeart/2005/8/layout/hierarchy2"/>
    <dgm:cxn modelId="{1E51EA1D-87D5-432F-8120-4CE272FC0102}" type="presParOf" srcId="{9DD27B66-8F83-487B-BDA6-A92F3CA0D87B}" destId="{9E56A786-0611-4AEE-8135-80E6A483E0CD}" srcOrd="1" destOrd="0" presId="urn:microsoft.com/office/officeart/2005/8/layout/hierarchy2"/>
    <dgm:cxn modelId="{131020E8-EFDF-4C62-9A4E-0C62D27E13AF}" type="presParOf" srcId="{9E56A786-0611-4AEE-8135-80E6A483E0CD}" destId="{6726A78A-8F26-4021-AA9D-086742B434AB}" srcOrd="0" destOrd="0" presId="urn:microsoft.com/office/officeart/2005/8/layout/hierarchy2"/>
    <dgm:cxn modelId="{86647D64-AC8D-45A4-A073-D69D8944E41A}" type="presParOf" srcId="{6726A78A-8F26-4021-AA9D-086742B434AB}" destId="{3BFBC546-C57A-4FF8-9E24-09A638BFBC56}" srcOrd="0" destOrd="0" presId="urn:microsoft.com/office/officeart/2005/8/layout/hierarchy2"/>
    <dgm:cxn modelId="{DF522C04-4BF3-45CD-9C17-37B7D0A53FD6}" type="presParOf" srcId="{9E56A786-0611-4AEE-8135-80E6A483E0CD}" destId="{DCFEA7BA-324E-49B0-86D0-28CEFD342DFC}" srcOrd="1" destOrd="0" presId="urn:microsoft.com/office/officeart/2005/8/layout/hierarchy2"/>
    <dgm:cxn modelId="{83B4EF59-54BD-4217-8F61-DB08537EEADF}" type="presParOf" srcId="{DCFEA7BA-324E-49B0-86D0-28CEFD342DFC}" destId="{5671EB39-1A81-4B53-9CA2-947DBEF760A5}" srcOrd="0" destOrd="0" presId="urn:microsoft.com/office/officeart/2005/8/layout/hierarchy2"/>
    <dgm:cxn modelId="{0268B805-8495-480D-AC94-0167CD5011CD}" type="presParOf" srcId="{DCFEA7BA-324E-49B0-86D0-28CEFD342DFC}" destId="{E6275861-BAAD-4050-A01E-9D60EED76CF0}" srcOrd="1" destOrd="0" presId="urn:microsoft.com/office/officeart/2005/8/layout/hierarchy2"/>
    <dgm:cxn modelId="{99D2C92B-6579-4047-81A1-1F6744CA0801}" type="presParOf" srcId="{E6275861-BAAD-4050-A01E-9D60EED76CF0}" destId="{0AAA409F-E4AC-4A04-BC41-F54E7BD8CB61}" srcOrd="0" destOrd="0" presId="urn:microsoft.com/office/officeart/2005/8/layout/hierarchy2"/>
    <dgm:cxn modelId="{A95DBF77-73BD-435E-9B7E-971BDE6924C8}" type="presParOf" srcId="{0AAA409F-E4AC-4A04-BC41-F54E7BD8CB61}" destId="{964EC546-9D26-40DD-BC8F-23476B59C754}" srcOrd="0" destOrd="0" presId="urn:microsoft.com/office/officeart/2005/8/layout/hierarchy2"/>
    <dgm:cxn modelId="{9C78EB1E-C51F-4242-BD08-1C72B908E8DA}" type="presParOf" srcId="{E6275861-BAAD-4050-A01E-9D60EED76CF0}" destId="{ADF76FBE-126F-4796-A9B3-FDA662AFCDB4}" srcOrd="1" destOrd="0" presId="urn:microsoft.com/office/officeart/2005/8/layout/hierarchy2"/>
    <dgm:cxn modelId="{A16E9B66-FE91-4B73-8090-EA8BC261ADA8}" type="presParOf" srcId="{ADF76FBE-126F-4796-A9B3-FDA662AFCDB4}" destId="{F92E3E7E-CE26-4812-AA99-3124C4CC65A8}" srcOrd="0" destOrd="0" presId="urn:microsoft.com/office/officeart/2005/8/layout/hierarchy2"/>
    <dgm:cxn modelId="{79CB710B-AC8A-4B4D-95CD-C97A39751735}" type="presParOf" srcId="{ADF76FBE-126F-4796-A9B3-FDA662AFCDB4}" destId="{6176829A-FFD3-4A8F-B261-256CD309BB66}" srcOrd="1" destOrd="0" presId="urn:microsoft.com/office/officeart/2005/8/layout/hierarchy2"/>
    <dgm:cxn modelId="{7B43678A-4727-4E5D-9537-47B6F7793946}" type="presParOf" srcId="{CB252DFA-341D-41D3-A80D-EC58D4B1BC55}" destId="{05B40D69-28F4-4FE5-A066-30E1644AA3EF}" srcOrd="4" destOrd="0" presId="urn:microsoft.com/office/officeart/2005/8/layout/hierarchy2"/>
    <dgm:cxn modelId="{49DDD563-AA37-4BE1-9D90-087AB1CA022B}" type="presParOf" srcId="{05B40D69-28F4-4FE5-A066-30E1644AA3EF}" destId="{24AACBAD-3565-4581-87A4-8FB08968DAB1}" srcOrd="0" destOrd="0" presId="urn:microsoft.com/office/officeart/2005/8/layout/hierarchy2"/>
    <dgm:cxn modelId="{E6D959E8-00FE-4D6C-8C9C-2AFBB5B9BB2E}" type="presParOf" srcId="{CB252DFA-341D-41D3-A80D-EC58D4B1BC55}" destId="{A8E471DF-F16D-4B0B-9B90-B20E69F90562}" srcOrd="5" destOrd="0" presId="urn:microsoft.com/office/officeart/2005/8/layout/hierarchy2"/>
    <dgm:cxn modelId="{E032ED9C-6A58-465F-9A68-9516C21DC49A}" type="presParOf" srcId="{A8E471DF-F16D-4B0B-9B90-B20E69F90562}" destId="{5930BDC4-6152-43AB-92E5-2A5EA21E690C}" srcOrd="0" destOrd="0" presId="urn:microsoft.com/office/officeart/2005/8/layout/hierarchy2"/>
    <dgm:cxn modelId="{DA2A3AB4-ECCF-4071-8D7E-B4FC41C9B243}" type="presParOf" srcId="{A8E471DF-F16D-4B0B-9B90-B20E69F90562}" destId="{F716F9D1-BE2E-4E4F-B4CD-CE4DF599F08E}" srcOrd="1" destOrd="0" presId="urn:microsoft.com/office/officeart/2005/8/layout/hierarchy2"/>
    <dgm:cxn modelId="{3BBE4BC4-F7A5-4A23-8E62-887391012DE2}" type="presParOf" srcId="{F716F9D1-BE2E-4E4F-B4CD-CE4DF599F08E}" destId="{52F98D62-0C34-4AE8-A2B5-07053C0BC113}" srcOrd="0" destOrd="0" presId="urn:microsoft.com/office/officeart/2005/8/layout/hierarchy2"/>
    <dgm:cxn modelId="{846A211F-D9F3-43C1-B694-7BFC6AF3FA4E}" type="presParOf" srcId="{52F98D62-0C34-4AE8-A2B5-07053C0BC113}" destId="{B5C4955A-778E-40B9-B98A-014A24BCC6BC}" srcOrd="0" destOrd="0" presId="urn:microsoft.com/office/officeart/2005/8/layout/hierarchy2"/>
    <dgm:cxn modelId="{3447C6C4-2FDC-4412-87C8-CC55DF991652}" type="presParOf" srcId="{F716F9D1-BE2E-4E4F-B4CD-CE4DF599F08E}" destId="{93BB7EFE-1197-454A-A76E-13484D0BC66B}" srcOrd="1" destOrd="0" presId="urn:microsoft.com/office/officeart/2005/8/layout/hierarchy2"/>
    <dgm:cxn modelId="{134A5AA8-0E10-4370-A644-A46DE92C1CE3}" type="presParOf" srcId="{93BB7EFE-1197-454A-A76E-13484D0BC66B}" destId="{7C3B76FA-D26A-49C1-B783-C42B60692098}" srcOrd="0" destOrd="0" presId="urn:microsoft.com/office/officeart/2005/8/layout/hierarchy2"/>
    <dgm:cxn modelId="{C2315029-5316-425B-8E77-835F961ABB3A}" type="presParOf" srcId="{93BB7EFE-1197-454A-A76E-13484D0BC66B}" destId="{B88818A6-3AD0-491C-9DD7-2F09A5D17E2D}" srcOrd="1" destOrd="0" presId="urn:microsoft.com/office/officeart/2005/8/layout/hierarchy2"/>
    <dgm:cxn modelId="{BB6CA86F-08BA-46C6-883E-21A45FE958AC}" type="presParOf" srcId="{B88818A6-3AD0-491C-9DD7-2F09A5D17E2D}" destId="{F054A6E6-C183-42E7-A70B-14D10B1382D3}" srcOrd="0" destOrd="0" presId="urn:microsoft.com/office/officeart/2005/8/layout/hierarchy2"/>
    <dgm:cxn modelId="{926C5467-1D61-423A-A2E1-3CE463593DB5}" type="presParOf" srcId="{F054A6E6-C183-42E7-A70B-14D10B1382D3}" destId="{440D1848-AF1B-46A9-B897-4D4918F1702F}" srcOrd="0" destOrd="0" presId="urn:microsoft.com/office/officeart/2005/8/layout/hierarchy2"/>
    <dgm:cxn modelId="{2283BB0D-DFCF-4D38-8C1C-D360CC7A9214}" type="presParOf" srcId="{B88818A6-3AD0-491C-9DD7-2F09A5D17E2D}" destId="{2294BF0B-CEC8-4567-AB34-7D22BA50D28C}" srcOrd="1" destOrd="0" presId="urn:microsoft.com/office/officeart/2005/8/layout/hierarchy2"/>
    <dgm:cxn modelId="{9B22BB9E-47E6-4252-A361-18D5C31B1935}" type="presParOf" srcId="{2294BF0B-CEC8-4567-AB34-7D22BA50D28C}" destId="{EAD352AC-38B1-4123-9A8C-42D4B77EE800}" srcOrd="0" destOrd="0" presId="urn:microsoft.com/office/officeart/2005/8/layout/hierarchy2"/>
    <dgm:cxn modelId="{085357AA-D327-4876-8B04-6389899E6CA0}" type="presParOf" srcId="{2294BF0B-CEC8-4567-AB34-7D22BA50D28C}" destId="{E2440D18-EECC-405A-A70C-CEE89741F6C2}" srcOrd="1" destOrd="0" presId="urn:microsoft.com/office/officeart/2005/8/layout/hierarchy2"/>
    <dgm:cxn modelId="{B674C1EB-63A6-4581-9ECC-712FA55FB59B}" type="presParOf" srcId="{B88818A6-3AD0-491C-9DD7-2F09A5D17E2D}" destId="{1275B387-37E0-4159-9408-12D162EA5C6A}" srcOrd="2" destOrd="0" presId="urn:microsoft.com/office/officeart/2005/8/layout/hierarchy2"/>
    <dgm:cxn modelId="{77DEE037-6F61-46AF-B376-97BC27EE9A0B}" type="presParOf" srcId="{1275B387-37E0-4159-9408-12D162EA5C6A}" destId="{211DF99D-233E-4F01-A55E-02C5F4BE0AFB}" srcOrd="0" destOrd="0" presId="urn:microsoft.com/office/officeart/2005/8/layout/hierarchy2"/>
    <dgm:cxn modelId="{3D367E98-216C-430E-8004-ADA4D257819B}" type="presParOf" srcId="{B88818A6-3AD0-491C-9DD7-2F09A5D17E2D}" destId="{A742CB73-86C9-40F3-989D-2E3A194AB6BA}" srcOrd="3" destOrd="0" presId="urn:microsoft.com/office/officeart/2005/8/layout/hierarchy2"/>
    <dgm:cxn modelId="{E1AF6E75-E49D-4DAA-BA8D-6B052F53FB28}" type="presParOf" srcId="{A742CB73-86C9-40F3-989D-2E3A194AB6BA}" destId="{B9CF7D50-C843-407E-A325-6D5890DDFF95}" srcOrd="0" destOrd="0" presId="urn:microsoft.com/office/officeart/2005/8/layout/hierarchy2"/>
    <dgm:cxn modelId="{72EA6F83-4AC2-4E4C-AF54-5FB15362F847}" type="presParOf" srcId="{A742CB73-86C9-40F3-989D-2E3A194AB6BA}" destId="{D631FA8D-7101-4EEA-BF5E-9D44BF55EA62}"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FE3DCA1-24F4-476E-85C2-06A546D9C999}" type="doc">
      <dgm:prSet loTypeId="urn:microsoft.com/office/officeart/2005/8/layout/hierarchy2" loCatId="hierarchy" qsTypeId="urn:microsoft.com/office/officeart/2005/8/quickstyle/simple1" qsCatId="simple" csTypeId="urn:microsoft.com/office/officeart/2005/8/colors/accent6_1" csCatId="accent6" phldr="1"/>
      <dgm:spPr/>
      <dgm:t>
        <a:bodyPr/>
        <a:lstStyle/>
        <a:p>
          <a:pPr rtl="1"/>
          <a:endParaRPr lang="fa-IR"/>
        </a:p>
      </dgm:t>
    </dgm:pt>
    <dgm:pt modelId="{F003931A-2373-427B-A996-984A5EE2C94C}">
      <dgm:prSet custT="1"/>
      <dgm:spPr/>
      <dgm:t>
        <a:bodyPr/>
        <a:lstStyle/>
        <a:p>
          <a:pPr rtl="1"/>
          <a:r>
            <a:rPr lang="fa-IR" sz="1600" baseline="0" smtClean="0">
              <a:cs typeface="B Koodak" pitchFamily="2" charset="-78"/>
            </a:rPr>
            <a:t>تعریف ایمان </a:t>
          </a:r>
          <a:endParaRPr lang="fa-IR" sz="1600">
            <a:cs typeface="B Koodak" pitchFamily="2" charset="-78"/>
          </a:endParaRPr>
        </a:p>
      </dgm:t>
    </dgm:pt>
    <dgm:pt modelId="{3BB7AF31-8DA1-4FC9-B091-FF5EB34C7432}" type="parTrans" cxnId="{0BF0F4F5-7BBA-4E91-AD9E-9ABCD94D6F81}">
      <dgm:prSet/>
      <dgm:spPr/>
      <dgm:t>
        <a:bodyPr/>
        <a:lstStyle/>
        <a:p>
          <a:pPr rtl="1"/>
          <a:endParaRPr lang="fa-IR" sz="1600">
            <a:cs typeface="B Koodak" pitchFamily="2" charset="-78"/>
          </a:endParaRPr>
        </a:p>
      </dgm:t>
    </dgm:pt>
    <dgm:pt modelId="{D675D42E-EE1F-47C8-A611-C7AAB84BA0CE}" type="sibTrans" cxnId="{0BF0F4F5-7BBA-4E91-AD9E-9ABCD94D6F81}">
      <dgm:prSet/>
      <dgm:spPr/>
      <dgm:t>
        <a:bodyPr/>
        <a:lstStyle/>
        <a:p>
          <a:pPr rtl="1"/>
          <a:endParaRPr lang="fa-IR" sz="1600">
            <a:cs typeface="B Koodak" pitchFamily="2" charset="-78"/>
          </a:endParaRPr>
        </a:p>
      </dgm:t>
    </dgm:pt>
    <dgm:pt modelId="{A44C2F96-742C-42B1-AB19-AB9073FA88E2}">
      <dgm:prSet custT="1"/>
      <dgm:spPr/>
      <dgm:t>
        <a:bodyPr/>
        <a:lstStyle/>
        <a:p>
          <a:pPr rtl="1"/>
          <a:r>
            <a:rPr lang="fa-IR" sz="1600" dirty="0" smtClean="0">
              <a:cs typeface="B Koodak" pitchFamily="2" charset="-78"/>
            </a:rPr>
            <a:t>حالتی قلبی و روانی است که معلول دو عامل می باشد دانستن یک مفهوم مطلقا (و لو به صورت ظنی) و گرایش به آن مفهوم</a:t>
          </a:r>
          <a:endParaRPr lang="fa-IR" sz="1600" dirty="0">
            <a:cs typeface="B Koodak" pitchFamily="2" charset="-78"/>
          </a:endParaRPr>
        </a:p>
      </dgm:t>
    </dgm:pt>
    <dgm:pt modelId="{D72BB973-E2FB-4F04-A5C0-013A0122660B}" type="parTrans" cxnId="{F2A7803B-0AF8-48F2-AA11-543EFEF11626}">
      <dgm:prSet custT="1"/>
      <dgm:spPr/>
      <dgm:t>
        <a:bodyPr/>
        <a:lstStyle/>
        <a:p>
          <a:pPr rtl="1"/>
          <a:endParaRPr lang="fa-IR" sz="1600">
            <a:cs typeface="B Koodak" pitchFamily="2" charset="-78"/>
          </a:endParaRPr>
        </a:p>
      </dgm:t>
    </dgm:pt>
    <dgm:pt modelId="{8445653F-6333-4412-AF71-02935E2827F4}" type="sibTrans" cxnId="{F2A7803B-0AF8-48F2-AA11-543EFEF11626}">
      <dgm:prSet/>
      <dgm:spPr/>
      <dgm:t>
        <a:bodyPr/>
        <a:lstStyle/>
        <a:p>
          <a:pPr rtl="1"/>
          <a:endParaRPr lang="fa-IR" sz="1600">
            <a:cs typeface="B Koodak" pitchFamily="2" charset="-78"/>
          </a:endParaRPr>
        </a:p>
      </dgm:t>
    </dgm:pt>
    <dgm:pt modelId="{FA922054-E29A-4FA0-BA7C-CD6CA1274DDA}">
      <dgm:prSet custT="1"/>
      <dgm:spPr/>
      <dgm:t>
        <a:bodyPr/>
        <a:lstStyle/>
        <a:p>
          <a:pPr rtl="1"/>
          <a:r>
            <a:rPr lang="fa-IR" sz="1600" baseline="0" smtClean="0">
              <a:cs typeface="B Koodak" pitchFamily="2" charset="-78"/>
            </a:rPr>
            <a:t>چند نکته</a:t>
          </a:r>
          <a:endParaRPr lang="fa-IR" sz="1600">
            <a:cs typeface="B Koodak" pitchFamily="2" charset="-78"/>
          </a:endParaRPr>
        </a:p>
      </dgm:t>
    </dgm:pt>
    <dgm:pt modelId="{2C376648-8C1D-494A-9030-DCDA298B3B15}" type="parTrans" cxnId="{4F962A4C-43D3-406E-A631-44B37C307909}">
      <dgm:prSet/>
      <dgm:spPr/>
      <dgm:t>
        <a:bodyPr/>
        <a:lstStyle/>
        <a:p>
          <a:pPr rtl="1"/>
          <a:endParaRPr lang="fa-IR" sz="1600">
            <a:cs typeface="B Koodak" pitchFamily="2" charset="-78"/>
          </a:endParaRPr>
        </a:p>
      </dgm:t>
    </dgm:pt>
    <dgm:pt modelId="{A2F0B3BC-76B2-4164-8B3E-CFDBB7CF68CA}" type="sibTrans" cxnId="{4F962A4C-43D3-406E-A631-44B37C307909}">
      <dgm:prSet/>
      <dgm:spPr/>
      <dgm:t>
        <a:bodyPr/>
        <a:lstStyle/>
        <a:p>
          <a:pPr rtl="1"/>
          <a:endParaRPr lang="fa-IR" sz="1600">
            <a:cs typeface="B Koodak" pitchFamily="2" charset="-78"/>
          </a:endParaRPr>
        </a:p>
      </dgm:t>
    </dgm:pt>
    <dgm:pt modelId="{84A8B1BC-1ACB-48BC-96A5-8CADD380167D}">
      <dgm:prSet custT="1"/>
      <dgm:spPr/>
      <dgm:t>
        <a:bodyPr/>
        <a:lstStyle/>
        <a:p>
          <a:pPr rtl="1"/>
          <a:r>
            <a:rPr lang="fa-IR" sz="1600" dirty="0" smtClean="0">
              <a:cs typeface="B Koodak" pitchFamily="2" charset="-78"/>
            </a:rPr>
            <a:t>با شدت و ضعف این دو عامل مراتب ایمان شدت و ضعف می یابد</a:t>
          </a:r>
          <a:endParaRPr lang="fa-IR" sz="1600" dirty="0">
            <a:cs typeface="B Koodak" pitchFamily="2" charset="-78"/>
          </a:endParaRPr>
        </a:p>
      </dgm:t>
    </dgm:pt>
    <dgm:pt modelId="{FE2CBDD6-31D7-4E6E-BA82-A8B0FA543B25}" type="parTrans" cxnId="{AD23C68F-7639-4973-B334-15B468B8883E}">
      <dgm:prSet custT="1"/>
      <dgm:spPr/>
      <dgm:t>
        <a:bodyPr/>
        <a:lstStyle/>
        <a:p>
          <a:pPr rtl="1"/>
          <a:endParaRPr lang="fa-IR" sz="1600">
            <a:cs typeface="B Koodak" pitchFamily="2" charset="-78"/>
          </a:endParaRPr>
        </a:p>
      </dgm:t>
    </dgm:pt>
    <dgm:pt modelId="{A9EC191C-1E2A-4D9B-9CE4-EF3A80550A75}" type="sibTrans" cxnId="{AD23C68F-7639-4973-B334-15B468B8883E}">
      <dgm:prSet/>
      <dgm:spPr/>
      <dgm:t>
        <a:bodyPr/>
        <a:lstStyle/>
        <a:p>
          <a:pPr rtl="1"/>
          <a:endParaRPr lang="fa-IR" sz="1600">
            <a:cs typeface="B Koodak" pitchFamily="2" charset="-78"/>
          </a:endParaRPr>
        </a:p>
      </dgm:t>
    </dgm:pt>
    <dgm:pt modelId="{C1806698-6E47-4C56-ADE6-BBB934FA7D78}">
      <dgm:prSet custT="1"/>
      <dgm:spPr/>
      <dgm:t>
        <a:bodyPr/>
        <a:lstStyle/>
        <a:p>
          <a:pPr rtl="1"/>
          <a:r>
            <a:rPr lang="fa-IR" sz="1600" dirty="0" smtClean="0">
              <a:cs typeface="B Koodak" pitchFamily="2" charset="-78"/>
            </a:rPr>
            <a:t>ایمان در سه فرض منتفی است </a:t>
          </a:r>
          <a:endParaRPr lang="fa-IR" sz="1600" dirty="0">
            <a:cs typeface="B Koodak" pitchFamily="2" charset="-78"/>
          </a:endParaRPr>
        </a:p>
      </dgm:t>
    </dgm:pt>
    <dgm:pt modelId="{5AEA99EA-26A3-4C95-BF6B-48833CBD9B0B}" type="parTrans" cxnId="{6A63F5A3-4561-46D2-B61D-B54BB96662B5}">
      <dgm:prSet custT="1"/>
      <dgm:spPr/>
      <dgm:t>
        <a:bodyPr/>
        <a:lstStyle/>
        <a:p>
          <a:pPr rtl="1"/>
          <a:endParaRPr lang="fa-IR" sz="1600">
            <a:cs typeface="B Koodak" pitchFamily="2" charset="-78"/>
          </a:endParaRPr>
        </a:p>
      </dgm:t>
    </dgm:pt>
    <dgm:pt modelId="{7DC63F01-7899-4205-AD49-389D95CB1A05}" type="sibTrans" cxnId="{6A63F5A3-4561-46D2-B61D-B54BB96662B5}">
      <dgm:prSet/>
      <dgm:spPr/>
      <dgm:t>
        <a:bodyPr/>
        <a:lstStyle/>
        <a:p>
          <a:pPr rtl="1"/>
          <a:endParaRPr lang="fa-IR" sz="1600">
            <a:cs typeface="B Koodak" pitchFamily="2" charset="-78"/>
          </a:endParaRPr>
        </a:p>
      </dgm:t>
    </dgm:pt>
    <dgm:pt modelId="{C902449E-A86B-42F7-8387-4D3A893C6E26}">
      <dgm:prSet custT="1"/>
      <dgm:spPr/>
      <dgm:t>
        <a:bodyPr/>
        <a:lstStyle/>
        <a:p>
          <a:pPr rtl="1"/>
          <a:r>
            <a:rPr lang="fa-IR" sz="1600" smtClean="0">
              <a:cs typeface="B Koodak" pitchFamily="2" charset="-78"/>
            </a:rPr>
            <a:t>عدم وجود علم و عدم وجود گرایش</a:t>
          </a:r>
          <a:endParaRPr lang="fa-IR" sz="1600">
            <a:cs typeface="B Koodak" pitchFamily="2" charset="-78"/>
          </a:endParaRPr>
        </a:p>
      </dgm:t>
    </dgm:pt>
    <dgm:pt modelId="{185474EB-B755-4997-88F6-EC2BF8DB34D3}" type="parTrans" cxnId="{2A3FDDE1-6D90-48BD-9331-2E2F6CFD1C4E}">
      <dgm:prSet custT="1"/>
      <dgm:spPr/>
      <dgm:t>
        <a:bodyPr/>
        <a:lstStyle/>
        <a:p>
          <a:pPr rtl="1"/>
          <a:endParaRPr lang="fa-IR" sz="1600">
            <a:cs typeface="B Koodak" pitchFamily="2" charset="-78"/>
          </a:endParaRPr>
        </a:p>
      </dgm:t>
    </dgm:pt>
    <dgm:pt modelId="{CD792498-5CAF-4687-AD77-403387ACD91D}" type="sibTrans" cxnId="{2A3FDDE1-6D90-48BD-9331-2E2F6CFD1C4E}">
      <dgm:prSet/>
      <dgm:spPr/>
      <dgm:t>
        <a:bodyPr/>
        <a:lstStyle/>
        <a:p>
          <a:pPr rtl="1"/>
          <a:endParaRPr lang="fa-IR" sz="1600">
            <a:cs typeface="B Koodak" pitchFamily="2" charset="-78"/>
          </a:endParaRPr>
        </a:p>
      </dgm:t>
    </dgm:pt>
    <dgm:pt modelId="{5EEDDD3A-3759-4DBE-9C0E-1C21F654A15D}">
      <dgm:prSet custT="1"/>
      <dgm:spPr/>
      <dgm:t>
        <a:bodyPr/>
        <a:lstStyle/>
        <a:p>
          <a:pPr rtl="1"/>
          <a:r>
            <a:rPr lang="fa-IR" sz="1600" smtClean="0">
              <a:cs typeface="B Koodak" pitchFamily="2" charset="-78"/>
            </a:rPr>
            <a:t>وجود علم و عدم وجود گرایش</a:t>
          </a:r>
          <a:endParaRPr lang="fa-IR" sz="1600">
            <a:cs typeface="B Koodak" pitchFamily="2" charset="-78"/>
          </a:endParaRPr>
        </a:p>
      </dgm:t>
    </dgm:pt>
    <dgm:pt modelId="{AF08B552-FCC9-45CA-8583-34A5E542F038}" type="parTrans" cxnId="{A0A8ED14-1D81-4FFC-8646-9E91DFF208A1}">
      <dgm:prSet custT="1"/>
      <dgm:spPr/>
      <dgm:t>
        <a:bodyPr/>
        <a:lstStyle/>
        <a:p>
          <a:pPr rtl="1"/>
          <a:endParaRPr lang="fa-IR" sz="1600">
            <a:cs typeface="B Koodak" pitchFamily="2" charset="-78"/>
          </a:endParaRPr>
        </a:p>
      </dgm:t>
    </dgm:pt>
    <dgm:pt modelId="{46D09D8B-7B5F-43A7-88CC-8EC3360D5584}" type="sibTrans" cxnId="{A0A8ED14-1D81-4FFC-8646-9E91DFF208A1}">
      <dgm:prSet/>
      <dgm:spPr/>
      <dgm:t>
        <a:bodyPr/>
        <a:lstStyle/>
        <a:p>
          <a:pPr rtl="1"/>
          <a:endParaRPr lang="fa-IR" sz="1600">
            <a:cs typeface="B Koodak" pitchFamily="2" charset="-78"/>
          </a:endParaRPr>
        </a:p>
      </dgm:t>
    </dgm:pt>
    <dgm:pt modelId="{D896877D-60FE-4666-BB6F-8289D025B495}">
      <dgm:prSet custT="1"/>
      <dgm:spPr/>
      <dgm:t>
        <a:bodyPr/>
        <a:lstStyle/>
        <a:p>
          <a:pPr rtl="1"/>
          <a:r>
            <a:rPr lang="fa-IR" sz="1600" dirty="0" smtClean="0">
              <a:cs typeface="B Koodak" pitchFamily="2" charset="-78"/>
            </a:rPr>
            <a:t>در مواردی که التزام عملی به علم ندارد</a:t>
          </a:r>
          <a:endParaRPr lang="fa-IR" sz="1600" dirty="0">
            <a:cs typeface="B Koodak" pitchFamily="2" charset="-78"/>
          </a:endParaRPr>
        </a:p>
      </dgm:t>
    </dgm:pt>
    <dgm:pt modelId="{D573B14E-2A9B-4B11-AF91-8EC918ED05E9}" type="parTrans" cxnId="{DFF905E9-D91B-4422-800D-9C5156122E82}">
      <dgm:prSet custT="1"/>
      <dgm:spPr/>
      <dgm:t>
        <a:bodyPr/>
        <a:lstStyle/>
        <a:p>
          <a:pPr rtl="1"/>
          <a:endParaRPr lang="fa-IR" sz="1600">
            <a:cs typeface="B Koodak" pitchFamily="2" charset="-78"/>
          </a:endParaRPr>
        </a:p>
      </dgm:t>
    </dgm:pt>
    <dgm:pt modelId="{63076500-E202-4339-B5DA-080F224C394B}" type="sibTrans" cxnId="{DFF905E9-D91B-4422-800D-9C5156122E82}">
      <dgm:prSet/>
      <dgm:spPr/>
      <dgm:t>
        <a:bodyPr/>
        <a:lstStyle/>
        <a:p>
          <a:pPr rtl="1"/>
          <a:endParaRPr lang="fa-IR" sz="1600">
            <a:cs typeface="B Koodak" pitchFamily="2" charset="-78"/>
          </a:endParaRPr>
        </a:p>
      </dgm:t>
    </dgm:pt>
    <dgm:pt modelId="{B6EB7D29-A1D1-4AFE-8C2C-D1B3102D21D9}">
      <dgm:prSet custT="1"/>
      <dgm:spPr/>
      <dgm:t>
        <a:bodyPr/>
        <a:lstStyle/>
        <a:p>
          <a:pPr rtl="1"/>
          <a:r>
            <a:rPr lang="fa-IR" sz="1600" dirty="0" smtClean="0">
              <a:cs typeface="B Koodak" pitchFamily="2" charset="-78"/>
            </a:rPr>
            <a:t>وَ جَحَدُوا بِها وَ اسْتَيْقَنَتْها أَنْفُسُهُمْ ظُلْماً وَ عُلُوًّا (نمل / 14)</a:t>
          </a:r>
          <a:endParaRPr lang="fa-IR" sz="1600" dirty="0">
            <a:cs typeface="B Koodak" pitchFamily="2" charset="-78"/>
          </a:endParaRPr>
        </a:p>
      </dgm:t>
    </dgm:pt>
    <dgm:pt modelId="{D1E6AD08-3BD6-42DB-9868-24F6858459A0}" type="parTrans" cxnId="{36B777CB-C598-49B5-869C-2D1B544129E9}">
      <dgm:prSet custT="1"/>
      <dgm:spPr/>
      <dgm:t>
        <a:bodyPr/>
        <a:lstStyle/>
        <a:p>
          <a:pPr rtl="1"/>
          <a:endParaRPr lang="fa-IR" sz="1600">
            <a:cs typeface="B Koodak" pitchFamily="2" charset="-78"/>
          </a:endParaRPr>
        </a:p>
      </dgm:t>
    </dgm:pt>
    <dgm:pt modelId="{20F5E720-E2C8-4BE3-B7C3-970B203B344A}" type="sibTrans" cxnId="{36B777CB-C598-49B5-869C-2D1B544129E9}">
      <dgm:prSet/>
      <dgm:spPr/>
      <dgm:t>
        <a:bodyPr/>
        <a:lstStyle/>
        <a:p>
          <a:pPr rtl="1"/>
          <a:endParaRPr lang="fa-IR" sz="1600">
            <a:cs typeface="B Koodak" pitchFamily="2" charset="-78"/>
          </a:endParaRPr>
        </a:p>
      </dgm:t>
    </dgm:pt>
    <dgm:pt modelId="{79406DF6-7EB2-4114-B6AE-03DEEA5DCDF9}">
      <dgm:prSet custT="1"/>
      <dgm:spPr/>
      <dgm:t>
        <a:bodyPr/>
        <a:lstStyle/>
        <a:p>
          <a:pPr rtl="1"/>
          <a:r>
            <a:rPr lang="fa-IR" sz="1600" smtClean="0">
              <a:cs typeface="B Koodak" pitchFamily="2" charset="-78"/>
            </a:rPr>
            <a:t>لَقَدْ عَلِمْتَ ما أَنْزَلَ هؤُلاءِ إِلاَّ رَبُّ السَّماواتِ وَ الْأَرْضِ (اسراء / 102)</a:t>
          </a:r>
          <a:endParaRPr lang="fa-IR" sz="1600">
            <a:cs typeface="B Koodak" pitchFamily="2" charset="-78"/>
          </a:endParaRPr>
        </a:p>
      </dgm:t>
    </dgm:pt>
    <dgm:pt modelId="{DAF94E0E-0A09-4934-9F53-ED1C484C587B}" type="parTrans" cxnId="{373D4B31-123B-4D87-BD5B-8038D7FD0D97}">
      <dgm:prSet custT="1"/>
      <dgm:spPr/>
      <dgm:t>
        <a:bodyPr/>
        <a:lstStyle/>
        <a:p>
          <a:pPr rtl="1"/>
          <a:endParaRPr lang="fa-IR" sz="1600">
            <a:cs typeface="B Koodak" pitchFamily="2" charset="-78"/>
          </a:endParaRPr>
        </a:p>
      </dgm:t>
    </dgm:pt>
    <dgm:pt modelId="{12E44B77-382C-4AB2-B16C-9F31A3EA14C8}" type="sibTrans" cxnId="{373D4B31-123B-4D87-BD5B-8038D7FD0D97}">
      <dgm:prSet/>
      <dgm:spPr/>
      <dgm:t>
        <a:bodyPr/>
        <a:lstStyle/>
        <a:p>
          <a:pPr rtl="1"/>
          <a:endParaRPr lang="fa-IR" sz="1600">
            <a:cs typeface="B Koodak" pitchFamily="2" charset="-78"/>
          </a:endParaRPr>
        </a:p>
      </dgm:t>
    </dgm:pt>
    <dgm:pt modelId="{8216C76E-7B5B-4A89-9F09-CD9661632BA8}">
      <dgm:prSet custT="1"/>
      <dgm:spPr/>
      <dgm:t>
        <a:bodyPr/>
        <a:lstStyle/>
        <a:p>
          <a:pPr rtl="1"/>
          <a:r>
            <a:rPr lang="fa-IR" sz="1600" smtClean="0">
              <a:cs typeface="B Koodak" pitchFamily="2" charset="-78"/>
            </a:rPr>
            <a:t>وَ قالَ فِرْعَوْنُ يا أَيُّهَا الْمَلَأُ ما عَلِمْتُ لَكُمْ مِنْ إِلهٍ غَيْري (قصص / 38)</a:t>
          </a:r>
          <a:endParaRPr lang="fa-IR" sz="1600">
            <a:cs typeface="B Koodak" pitchFamily="2" charset="-78"/>
          </a:endParaRPr>
        </a:p>
      </dgm:t>
    </dgm:pt>
    <dgm:pt modelId="{885EF9D5-9D60-4A96-AAD3-13E1006C3993}" type="parTrans" cxnId="{789319CF-6296-44FC-9FCC-DDD3F2035CDE}">
      <dgm:prSet custT="1"/>
      <dgm:spPr/>
      <dgm:t>
        <a:bodyPr/>
        <a:lstStyle/>
        <a:p>
          <a:pPr rtl="1"/>
          <a:endParaRPr lang="fa-IR" sz="1600">
            <a:cs typeface="B Koodak" pitchFamily="2" charset="-78"/>
          </a:endParaRPr>
        </a:p>
      </dgm:t>
    </dgm:pt>
    <dgm:pt modelId="{584319BE-B836-43A7-9C67-127EB7FF8029}" type="sibTrans" cxnId="{789319CF-6296-44FC-9FCC-DDD3F2035CDE}">
      <dgm:prSet/>
      <dgm:spPr/>
      <dgm:t>
        <a:bodyPr/>
        <a:lstStyle/>
        <a:p>
          <a:pPr rtl="1"/>
          <a:endParaRPr lang="fa-IR" sz="1600">
            <a:cs typeface="B Koodak" pitchFamily="2" charset="-78"/>
          </a:endParaRPr>
        </a:p>
      </dgm:t>
    </dgm:pt>
    <dgm:pt modelId="{AB839C44-D027-47A5-9DDF-69D3ED0F8EA2}">
      <dgm:prSet custT="1"/>
      <dgm:spPr/>
      <dgm:t>
        <a:bodyPr/>
        <a:lstStyle/>
        <a:p>
          <a:pPr rtl="1"/>
          <a:r>
            <a:rPr lang="fa-IR" sz="1600" smtClean="0">
              <a:cs typeface="B Koodak" pitchFamily="2" charset="-78"/>
            </a:rPr>
            <a:t>عدم وجود علم و وجود گرایش </a:t>
          </a:r>
          <a:endParaRPr lang="fa-IR" sz="1600">
            <a:cs typeface="B Koodak" pitchFamily="2" charset="-78"/>
          </a:endParaRPr>
        </a:p>
      </dgm:t>
    </dgm:pt>
    <dgm:pt modelId="{DD00DEE3-34AB-4E62-B77D-A879C6950EE1}" type="parTrans" cxnId="{EBCB9784-B090-449F-9D7D-8CBBC2721E49}">
      <dgm:prSet custT="1"/>
      <dgm:spPr/>
      <dgm:t>
        <a:bodyPr/>
        <a:lstStyle/>
        <a:p>
          <a:pPr rtl="1"/>
          <a:endParaRPr lang="fa-IR" sz="1600">
            <a:cs typeface="B Koodak" pitchFamily="2" charset="-78"/>
          </a:endParaRPr>
        </a:p>
      </dgm:t>
    </dgm:pt>
    <dgm:pt modelId="{A09EADDA-2968-4030-BDE7-83482377002F}" type="sibTrans" cxnId="{EBCB9784-B090-449F-9D7D-8CBBC2721E49}">
      <dgm:prSet/>
      <dgm:spPr/>
      <dgm:t>
        <a:bodyPr/>
        <a:lstStyle/>
        <a:p>
          <a:pPr rtl="1"/>
          <a:endParaRPr lang="fa-IR" sz="1600">
            <a:cs typeface="B Koodak" pitchFamily="2" charset="-78"/>
          </a:endParaRPr>
        </a:p>
      </dgm:t>
    </dgm:pt>
    <dgm:pt modelId="{4D3199B7-DC35-4BA7-9FAC-14EF847DEF1F}">
      <dgm:prSet custT="1"/>
      <dgm:spPr/>
      <dgm:t>
        <a:bodyPr/>
        <a:lstStyle/>
        <a:p>
          <a:pPr rtl="1"/>
          <a:r>
            <a:rPr lang="fa-IR" sz="1600" smtClean="0">
              <a:cs typeface="B Koodak" pitchFamily="2" charset="-78"/>
            </a:rPr>
            <a:t>مانند حبط اعمال خیر کفار (اگر گرایش بدون علم را ممکن بدانیم)</a:t>
          </a:r>
          <a:endParaRPr lang="fa-IR" sz="1600">
            <a:cs typeface="B Koodak" pitchFamily="2" charset="-78"/>
          </a:endParaRPr>
        </a:p>
      </dgm:t>
    </dgm:pt>
    <dgm:pt modelId="{1B2CCA7A-636D-4651-BE4F-DE60B41A3EDF}" type="parTrans" cxnId="{7BE4A0D3-2E73-45B9-80C9-C315E77CC9C2}">
      <dgm:prSet custT="1"/>
      <dgm:spPr/>
      <dgm:t>
        <a:bodyPr/>
        <a:lstStyle/>
        <a:p>
          <a:pPr rtl="1"/>
          <a:endParaRPr lang="fa-IR" sz="1600">
            <a:cs typeface="B Koodak" pitchFamily="2" charset="-78"/>
          </a:endParaRPr>
        </a:p>
      </dgm:t>
    </dgm:pt>
    <dgm:pt modelId="{5EB1628B-AEFC-44D8-A758-D844FAE367E7}" type="sibTrans" cxnId="{7BE4A0D3-2E73-45B9-80C9-C315E77CC9C2}">
      <dgm:prSet/>
      <dgm:spPr/>
      <dgm:t>
        <a:bodyPr/>
        <a:lstStyle/>
        <a:p>
          <a:pPr rtl="1"/>
          <a:endParaRPr lang="fa-IR" sz="1600">
            <a:cs typeface="B Koodak" pitchFamily="2" charset="-78"/>
          </a:endParaRPr>
        </a:p>
      </dgm:t>
    </dgm:pt>
    <dgm:pt modelId="{267119E2-CFCA-41A4-804C-FD68F8E2A612}">
      <dgm:prSet custT="1"/>
      <dgm:spPr/>
      <dgm:t>
        <a:bodyPr/>
        <a:lstStyle/>
        <a:p>
          <a:pPr rtl="1"/>
          <a:r>
            <a:rPr lang="fa-IR" sz="1600" smtClean="0">
              <a:cs typeface="B Koodak" pitchFamily="2" charset="-78"/>
            </a:rPr>
            <a:t>در دروس بعدی تفصیلا بیان می شود</a:t>
          </a:r>
          <a:endParaRPr lang="fa-IR" sz="1600">
            <a:cs typeface="B Koodak" pitchFamily="2" charset="-78"/>
          </a:endParaRPr>
        </a:p>
      </dgm:t>
    </dgm:pt>
    <dgm:pt modelId="{9CF6B37E-C63D-4BF2-B85D-7E2F7FEFBA9D}" type="parTrans" cxnId="{7BCAFBF0-9EC3-4D17-84E2-6DFCE04FA272}">
      <dgm:prSet custT="1"/>
      <dgm:spPr/>
      <dgm:t>
        <a:bodyPr/>
        <a:lstStyle/>
        <a:p>
          <a:pPr rtl="1"/>
          <a:endParaRPr lang="fa-IR" sz="1600">
            <a:cs typeface="B Koodak" pitchFamily="2" charset="-78"/>
          </a:endParaRPr>
        </a:p>
      </dgm:t>
    </dgm:pt>
    <dgm:pt modelId="{5CCD3148-C479-43D7-9002-5F9B6F811B1C}" type="sibTrans" cxnId="{7BCAFBF0-9EC3-4D17-84E2-6DFCE04FA272}">
      <dgm:prSet/>
      <dgm:spPr/>
      <dgm:t>
        <a:bodyPr/>
        <a:lstStyle/>
        <a:p>
          <a:pPr rtl="1"/>
          <a:endParaRPr lang="fa-IR" sz="1600">
            <a:cs typeface="B Koodak" pitchFamily="2" charset="-78"/>
          </a:endParaRPr>
        </a:p>
      </dgm:t>
    </dgm:pt>
    <dgm:pt modelId="{9FEE72D1-FA01-4800-B438-A0B2961947F1}">
      <dgm:prSet custT="1"/>
      <dgm:spPr/>
      <dgm:t>
        <a:bodyPr/>
        <a:lstStyle/>
        <a:p>
          <a:pPr rtl="1"/>
          <a:r>
            <a:rPr lang="fa-IR" sz="1600" dirty="0" smtClean="0">
              <a:cs typeface="B Koodak" pitchFamily="2" charset="-78"/>
            </a:rPr>
            <a:t>با توسعه در مفهوم عمل، ایمان «عمل قلبی اختیاری» خواهد بود</a:t>
          </a:r>
          <a:endParaRPr lang="fa-IR" sz="1600" dirty="0">
            <a:cs typeface="B Koodak" pitchFamily="2" charset="-78"/>
          </a:endParaRPr>
        </a:p>
      </dgm:t>
    </dgm:pt>
    <dgm:pt modelId="{9E81FD97-D0B7-486E-88FE-C54D7C08E894}" type="parTrans" cxnId="{EED80918-C65E-47E3-A6EA-4B7547CE9CA7}">
      <dgm:prSet custT="1"/>
      <dgm:spPr/>
      <dgm:t>
        <a:bodyPr/>
        <a:lstStyle/>
        <a:p>
          <a:pPr rtl="1"/>
          <a:endParaRPr lang="fa-IR" sz="1600">
            <a:cs typeface="B Koodak" pitchFamily="2" charset="-78"/>
          </a:endParaRPr>
        </a:p>
      </dgm:t>
    </dgm:pt>
    <dgm:pt modelId="{7428B3E4-0F7F-4FC6-B186-CFFC24F5913D}" type="sibTrans" cxnId="{EED80918-C65E-47E3-A6EA-4B7547CE9CA7}">
      <dgm:prSet/>
      <dgm:spPr/>
      <dgm:t>
        <a:bodyPr/>
        <a:lstStyle/>
        <a:p>
          <a:pPr rtl="1"/>
          <a:endParaRPr lang="fa-IR" sz="1600">
            <a:cs typeface="B Koodak" pitchFamily="2" charset="-78"/>
          </a:endParaRPr>
        </a:p>
      </dgm:t>
    </dgm:pt>
    <dgm:pt modelId="{D8D3AC5A-6F52-432B-892D-FBF3633272B8}">
      <dgm:prSet custT="1"/>
      <dgm:spPr/>
      <dgm:t>
        <a:bodyPr/>
        <a:lstStyle/>
        <a:p>
          <a:pPr rtl="1"/>
          <a:r>
            <a:rPr lang="fa-IR" sz="1600" dirty="0" smtClean="0">
              <a:cs typeface="B Koodak" pitchFamily="2" charset="-78"/>
            </a:rPr>
            <a:t>به </a:t>
          </a:r>
          <a:r>
            <a:rPr lang="fa-IR" sz="1600" dirty="0" smtClean="0">
              <a:cs typeface="B Koodak" pitchFamily="2" charset="-78"/>
            </a:rPr>
            <a:t>همین </a:t>
          </a:r>
          <a:r>
            <a:rPr lang="fa-IR" sz="1600" dirty="0" smtClean="0">
              <a:cs typeface="B Koodak" pitchFamily="2" charset="-78"/>
            </a:rPr>
            <a:t>جهت است که ایمان در مواقع اظطراری پذیرفته نیست</a:t>
          </a:r>
          <a:endParaRPr lang="fa-IR" sz="1600" dirty="0">
            <a:cs typeface="B Koodak" pitchFamily="2" charset="-78"/>
          </a:endParaRPr>
        </a:p>
      </dgm:t>
    </dgm:pt>
    <dgm:pt modelId="{201CA19B-B32E-44C5-90BD-968CEFA26A32}" type="parTrans" cxnId="{A3991BE8-A192-4702-B965-3F12D87981C4}">
      <dgm:prSet custT="1"/>
      <dgm:spPr/>
      <dgm:t>
        <a:bodyPr/>
        <a:lstStyle/>
        <a:p>
          <a:pPr rtl="1"/>
          <a:endParaRPr lang="fa-IR" sz="1600">
            <a:cs typeface="B Koodak" pitchFamily="2" charset="-78"/>
          </a:endParaRPr>
        </a:p>
      </dgm:t>
    </dgm:pt>
    <dgm:pt modelId="{86FDDE8E-F367-4A4D-AF56-B428203E397D}" type="sibTrans" cxnId="{A3991BE8-A192-4702-B965-3F12D87981C4}">
      <dgm:prSet/>
      <dgm:spPr/>
      <dgm:t>
        <a:bodyPr/>
        <a:lstStyle/>
        <a:p>
          <a:pPr rtl="1"/>
          <a:endParaRPr lang="fa-IR" sz="1600">
            <a:cs typeface="B Koodak" pitchFamily="2" charset="-78"/>
          </a:endParaRPr>
        </a:p>
      </dgm:t>
    </dgm:pt>
    <dgm:pt modelId="{02614106-BDDC-4A5E-A76A-022E54EF5B4A}">
      <dgm:prSet custT="1"/>
      <dgm:spPr/>
      <dgm:t>
        <a:bodyPr/>
        <a:lstStyle/>
        <a:p>
          <a:pPr rtl="1"/>
          <a:r>
            <a:rPr lang="fa-IR" sz="1600" smtClean="0">
              <a:cs typeface="B Koodak" pitchFamily="2" charset="-78"/>
            </a:rPr>
            <a:t>إِذا أَدْرَكَهُ الْغَرَقُ قالَ آمَنْتُ أَنَّهُ لا إِلهَ إِلاَّ الَّذي آمَنَتْ بِهِ بَنُوا إِسْرائيلَ وَ أَنَا مِنَ الْمُسْلِمينَ (یونس / 90)</a:t>
          </a:r>
          <a:endParaRPr lang="fa-IR" sz="1600">
            <a:cs typeface="B Koodak" pitchFamily="2" charset="-78"/>
          </a:endParaRPr>
        </a:p>
      </dgm:t>
    </dgm:pt>
    <dgm:pt modelId="{49D64BCC-30D0-452D-9CF6-58C404F6C85E}" type="parTrans" cxnId="{6DB5B459-6FB8-4155-AD04-A4A27A976838}">
      <dgm:prSet custT="1"/>
      <dgm:spPr/>
      <dgm:t>
        <a:bodyPr/>
        <a:lstStyle/>
        <a:p>
          <a:pPr rtl="1"/>
          <a:endParaRPr lang="fa-IR" sz="1600">
            <a:cs typeface="B Koodak" pitchFamily="2" charset="-78"/>
          </a:endParaRPr>
        </a:p>
      </dgm:t>
    </dgm:pt>
    <dgm:pt modelId="{0E5559AC-CC83-4119-A633-E5E762FB0F1F}" type="sibTrans" cxnId="{6DB5B459-6FB8-4155-AD04-A4A27A976838}">
      <dgm:prSet/>
      <dgm:spPr/>
      <dgm:t>
        <a:bodyPr/>
        <a:lstStyle/>
        <a:p>
          <a:pPr rtl="1"/>
          <a:endParaRPr lang="fa-IR" sz="1600">
            <a:cs typeface="B Koodak" pitchFamily="2" charset="-78"/>
          </a:endParaRPr>
        </a:p>
      </dgm:t>
    </dgm:pt>
    <dgm:pt modelId="{6BC70C6B-38AF-4103-8C8C-E0B11A205E60}" type="pres">
      <dgm:prSet presAssocID="{0FE3DCA1-24F4-476E-85C2-06A546D9C999}" presName="diagram" presStyleCnt="0">
        <dgm:presLayoutVars>
          <dgm:chPref val="1"/>
          <dgm:dir val="rev"/>
          <dgm:animOne val="branch"/>
          <dgm:animLvl val="lvl"/>
          <dgm:resizeHandles val="exact"/>
        </dgm:presLayoutVars>
      </dgm:prSet>
      <dgm:spPr/>
      <dgm:t>
        <a:bodyPr/>
        <a:lstStyle/>
        <a:p>
          <a:pPr rtl="1"/>
          <a:endParaRPr lang="fa-IR"/>
        </a:p>
      </dgm:t>
    </dgm:pt>
    <dgm:pt modelId="{9DD2973B-5750-45CA-831E-F941D6A48AFA}" type="pres">
      <dgm:prSet presAssocID="{F003931A-2373-427B-A996-984A5EE2C94C}" presName="root1" presStyleCnt="0"/>
      <dgm:spPr/>
    </dgm:pt>
    <dgm:pt modelId="{E416F6C8-543F-430C-9ED5-0AA27D66CC0F}" type="pres">
      <dgm:prSet presAssocID="{F003931A-2373-427B-A996-984A5EE2C94C}" presName="LevelOneTextNode" presStyleLbl="node0" presStyleIdx="0" presStyleCnt="2">
        <dgm:presLayoutVars>
          <dgm:chPref val="3"/>
        </dgm:presLayoutVars>
      </dgm:prSet>
      <dgm:spPr/>
      <dgm:t>
        <a:bodyPr/>
        <a:lstStyle/>
        <a:p>
          <a:pPr rtl="1"/>
          <a:endParaRPr lang="fa-IR"/>
        </a:p>
      </dgm:t>
    </dgm:pt>
    <dgm:pt modelId="{87E5415C-25B5-45D8-ABD8-113CDB91D09F}" type="pres">
      <dgm:prSet presAssocID="{F003931A-2373-427B-A996-984A5EE2C94C}" presName="level2hierChild" presStyleCnt="0"/>
      <dgm:spPr/>
    </dgm:pt>
    <dgm:pt modelId="{892D71B9-A258-47A5-9FCA-2340AE931EA9}" type="pres">
      <dgm:prSet presAssocID="{D72BB973-E2FB-4F04-A5C0-013A0122660B}" presName="conn2-1" presStyleLbl="parChTrans1D2" presStyleIdx="0" presStyleCnt="4"/>
      <dgm:spPr/>
      <dgm:t>
        <a:bodyPr/>
        <a:lstStyle/>
        <a:p>
          <a:pPr rtl="1"/>
          <a:endParaRPr lang="fa-IR"/>
        </a:p>
      </dgm:t>
    </dgm:pt>
    <dgm:pt modelId="{A00B8875-81BF-48B0-A4A4-8C04EB9019B5}" type="pres">
      <dgm:prSet presAssocID="{D72BB973-E2FB-4F04-A5C0-013A0122660B}" presName="connTx" presStyleLbl="parChTrans1D2" presStyleIdx="0" presStyleCnt="4"/>
      <dgm:spPr/>
      <dgm:t>
        <a:bodyPr/>
        <a:lstStyle/>
        <a:p>
          <a:pPr rtl="1"/>
          <a:endParaRPr lang="fa-IR"/>
        </a:p>
      </dgm:t>
    </dgm:pt>
    <dgm:pt modelId="{817391C5-F94F-46D1-A4C4-1079066A9A89}" type="pres">
      <dgm:prSet presAssocID="{A44C2F96-742C-42B1-AB19-AB9073FA88E2}" presName="root2" presStyleCnt="0"/>
      <dgm:spPr/>
    </dgm:pt>
    <dgm:pt modelId="{51E19771-AB1B-4453-91E2-64B9B7B5C17C}" type="pres">
      <dgm:prSet presAssocID="{A44C2F96-742C-42B1-AB19-AB9073FA88E2}" presName="LevelTwoTextNode" presStyleLbl="node2" presStyleIdx="0" presStyleCnt="4" custScaleX="344565">
        <dgm:presLayoutVars>
          <dgm:chPref val="3"/>
        </dgm:presLayoutVars>
      </dgm:prSet>
      <dgm:spPr/>
      <dgm:t>
        <a:bodyPr/>
        <a:lstStyle/>
        <a:p>
          <a:pPr rtl="1"/>
          <a:endParaRPr lang="fa-IR"/>
        </a:p>
      </dgm:t>
    </dgm:pt>
    <dgm:pt modelId="{DDAA6985-ABBA-4EAB-9254-D441B7E78040}" type="pres">
      <dgm:prSet presAssocID="{A44C2F96-742C-42B1-AB19-AB9073FA88E2}" presName="level3hierChild" presStyleCnt="0"/>
      <dgm:spPr/>
    </dgm:pt>
    <dgm:pt modelId="{99E9609A-7DD8-4A89-82B4-F614AB9BEBFC}" type="pres">
      <dgm:prSet presAssocID="{FA922054-E29A-4FA0-BA7C-CD6CA1274DDA}" presName="root1" presStyleCnt="0"/>
      <dgm:spPr/>
    </dgm:pt>
    <dgm:pt modelId="{19DFF9D2-346E-4D99-B774-9DF84804770E}" type="pres">
      <dgm:prSet presAssocID="{FA922054-E29A-4FA0-BA7C-CD6CA1274DDA}" presName="LevelOneTextNode" presStyleLbl="node0" presStyleIdx="1" presStyleCnt="2" custScaleX="42850" custLinFactNeighborY="-36260">
        <dgm:presLayoutVars>
          <dgm:chPref val="3"/>
        </dgm:presLayoutVars>
      </dgm:prSet>
      <dgm:spPr/>
      <dgm:t>
        <a:bodyPr/>
        <a:lstStyle/>
        <a:p>
          <a:pPr rtl="1"/>
          <a:endParaRPr lang="fa-IR"/>
        </a:p>
      </dgm:t>
    </dgm:pt>
    <dgm:pt modelId="{EC5886F9-54BC-4D73-B507-E7470D221613}" type="pres">
      <dgm:prSet presAssocID="{FA922054-E29A-4FA0-BA7C-CD6CA1274DDA}" presName="level2hierChild" presStyleCnt="0"/>
      <dgm:spPr/>
    </dgm:pt>
    <dgm:pt modelId="{6FA36DB3-8683-4721-B06B-EA1251D9CEE9}" type="pres">
      <dgm:prSet presAssocID="{FE2CBDD6-31D7-4E6E-BA82-A8B0FA543B25}" presName="conn2-1" presStyleLbl="parChTrans1D2" presStyleIdx="1" presStyleCnt="4"/>
      <dgm:spPr/>
      <dgm:t>
        <a:bodyPr/>
        <a:lstStyle/>
        <a:p>
          <a:pPr rtl="1"/>
          <a:endParaRPr lang="fa-IR"/>
        </a:p>
      </dgm:t>
    </dgm:pt>
    <dgm:pt modelId="{E6296F9B-4A2F-4109-A138-D4E0E78F5D7F}" type="pres">
      <dgm:prSet presAssocID="{FE2CBDD6-31D7-4E6E-BA82-A8B0FA543B25}" presName="connTx" presStyleLbl="parChTrans1D2" presStyleIdx="1" presStyleCnt="4"/>
      <dgm:spPr/>
      <dgm:t>
        <a:bodyPr/>
        <a:lstStyle/>
        <a:p>
          <a:pPr rtl="1"/>
          <a:endParaRPr lang="fa-IR"/>
        </a:p>
      </dgm:t>
    </dgm:pt>
    <dgm:pt modelId="{FF8ECBDD-5F2B-4E28-9628-718760D7AF65}" type="pres">
      <dgm:prSet presAssocID="{84A8B1BC-1ACB-48BC-96A5-8CADD380167D}" presName="root2" presStyleCnt="0"/>
      <dgm:spPr/>
    </dgm:pt>
    <dgm:pt modelId="{C5629275-5CC4-49F7-8551-77CFB9CA2CDE}" type="pres">
      <dgm:prSet presAssocID="{84A8B1BC-1ACB-48BC-96A5-8CADD380167D}" presName="LevelTwoTextNode" presStyleLbl="node2" presStyleIdx="1" presStyleCnt="4" custScaleX="370992" custScaleY="60504">
        <dgm:presLayoutVars>
          <dgm:chPref val="3"/>
        </dgm:presLayoutVars>
      </dgm:prSet>
      <dgm:spPr/>
      <dgm:t>
        <a:bodyPr/>
        <a:lstStyle/>
        <a:p>
          <a:pPr rtl="1"/>
          <a:endParaRPr lang="fa-IR"/>
        </a:p>
      </dgm:t>
    </dgm:pt>
    <dgm:pt modelId="{3361140E-9793-4284-9BAE-36730BABFBA2}" type="pres">
      <dgm:prSet presAssocID="{84A8B1BC-1ACB-48BC-96A5-8CADD380167D}" presName="level3hierChild" presStyleCnt="0"/>
      <dgm:spPr/>
    </dgm:pt>
    <dgm:pt modelId="{93463B74-4ED5-4027-866F-7EC6F3259EF1}" type="pres">
      <dgm:prSet presAssocID="{5AEA99EA-26A3-4C95-BF6B-48833CBD9B0B}" presName="conn2-1" presStyleLbl="parChTrans1D2" presStyleIdx="2" presStyleCnt="4"/>
      <dgm:spPr/>
      <dgm:t>
        <a:bodyPr/>
        <a:lstStyle/>
        <a:p>
          <a:pPr rtl="1"/>
          <a:endParaRPr lang="fa-IR"/>
        </a:p>
      </dgm:t>
    </dgm:pt>
    <dgm:pt modelId="{B62F8ED1-6B12-4279-B36B-BA46BE1CFD7D}" type="pres">
      <dgm:prSet presAssocID="{5AEA99EA-26A3-4C95-BF6B-48833CBD9B0B}" presName="connTx" presStyleLbl="parChTrans1D2" presStyleIdx="2" presStyleCnt="4"/>
      <dgm:spPr/>
      <dgm:t>
        <a:bodyPr/>
        <a:lstStyle/>
        <a:p>
          <a:pPr rtl="1"/>
          <a:endParaRPr lang="fa-IR"/>
        </a:p>
      </dgm:t>
    </dgm:pt>
    <dgm:pt modelId="{ED0A769E-9FDE-4713-B01B-E8F65C2E8D43}" type="pres">
      <dgm:prSet presAssocID="{C1806698-6E47-4C56-ADE6-BBB934FA7D78}" presName="root2" presStyleCnt="0"/>
      <dgm:spPr/>
    </dgm:pt>
    <dgm:pt modelId="{534578ED-75DE-41A9-B490-38F133AAE67D}" type="pres">
      <dgm:prSet presAssocID="{C1806698-6E47-4C56-ADE6-BBB934FA7D78}" presName="LevelTwoTextNode" presStyleLbl="node2" presStyleIdx="2" presStyleCnt="4" custScaleX="49752" custScaleY="184962">
        <dgm:presLayoutVars>
          <dgm:chPref val="3"/>
        </dgm:presLayoutVars>
      </dgm:prSet>
      <dgm:spPr/>
      <dgm:t>
        <a:bodyPr/>
        <a:lstStyle/>
        <a:p>
          <a:pPr rtl="1"/>
          <a:endParaRPr lang="fa-IR"/>
        </a:p>
      </dgm:t>
    </dgm:pt>
    <dgm:pt modelId="{7E4BAB6D-76D9-46AB-A5A7-DE4B3C4E90FD}" type="pres">
      <dgm:prSet presAssocID="{C1806698-6E47-4C56-ADE6-BBB934FA7D78}" presName="level3hierChild" presStyleCnt="0"/>
      <dgm:spPr/>
    </dgm:pt>
    <dgm:pt modelId="{B3BD83AD-56DF-4446-B81E-6D20F30CF239}" type="pres">
      <dgm:prSet presAssocID="{185474EB-B755-4997-88F6-EC2BF8DB34D3}" presName="conn2-1" presStyleLbl="parChTrans1D3" presStyleIdx="0" presStyleCnt="4"/>
      <dgm:spPr/>
      <dgm:t>
        <a:bodyPr/>
        <a:lstStyle/>
        <a:p>
          <a:pPr rtl="1"/>
          <a:endParaRPr lang="fa-IR"/>
        </a:p>
      </dgm:t>
    </dgm:pt>
    <dgm:pt modelId="{3F2080E9-7E2C-4249-AF52-D77E7C714195}" type="pres">
      <dgm:prSet presAssocID="{185474EB-B755-4997-88F6-EC2BF8DB34D3}" presName="connTx" presStyleLbl="parChTrans1D3" presStyleIdx="0" presStyleCnt="4"/>
      <dgm:spPr/>
      <dgm:t>
        <a:bodyPr/>
        <a:lstStyle/>
        <a:p>
          <a:pPr rtl="1"/>
          <a:endParaRPr lang="fa-IR"/>
        </a:p>
      </dgm:t>
    </dgm:pt>
    <dgm:pt modelId="{2AE2D473-DABD-47C9-AFAC-698B0F69EB1A}" type="pres">
      <dgm:prSet presAssocID="{C902449E-A86B-42F7-8387-4D3A893C6E26}" presName="root2" presStyleCnt="0"/>
      <dgm:spPr/>
    </dgm:pt>
    <dgm:pt modelId="{5CE52BCA-369B-4BF7-958D-6B10ECAA22D9}" type="pres">
      <dgm:prSet presAssocID="{C902449E-A86B-42F7-8387-4D3A893C6E26}" presName="LevelTwoTextNode" presStyleLbl="node3" presStyleIdx="0" presStyleCnt="4" custScaleX="90610">
        <dgm:presLayoutVars>
          <dgm:chPref val="3"/>
        </dgm:presLayoutVars>
      </dgm:prSet>
      <dgm:spPr/>
      <dgm:t>
        <a:bodyPr/>
        <a:lstStyle/>
        <a:p>
          <a:pPr rtl="1"/>
          <a:endParaRPr lang="fa-IR"/>
        </a:p>
      </dgm:t>
    </dgm:pt>
    <dgm:pt modelId="{7E6F4FDC-184F-400D-BC66-CFCD03EC3A75}" type="pres">
      <dgm:prSet presAssocID="{C902449E-A86B-42F7-8387-4D3A893C6E26}" presName="level3hierChild" presStyleCnt="0"/>
      <dgm:spPr/>
    </dgm:pt>
    <dgm:pt modelId="{36DE2DDB-46E8-4709-80BC-973CC7238B9B}" type="pres">
      <dgm:prSet presAssocID="{AF08B552-FCC9-45CA-8583-34A5E542F038}" presName="conn2-1" presStyleLbl="parChTrans1D3" presStyleIdx="1" presStyleCnt="4"/>
      <dgm:spPr/>
      <dgm:t>
        <a:bodyPr/>
        <a:lstStyle/>
        <a:p>
          <a:pPr rtl="1"/>
          <a:endParaRPr lang="fa-IR"/>
        </a:p>
      </dgm:t>
    </dgm:pt>
    <dgm:pt modelId="{9F7D52A6-99D1-4B3A-96AF-4D8C2C79934D}" type="pres">
      <dgm:prSet presAssocID="{AF08B552-FCC9-45CA-8583-34A5E542F038}" presName="connTx" presStyleLbl="parChTrans1D3" presStyleIdx="1" presStyleCnt="4"/>
      <dgm:spPr/>
      <dgm:t>
        <a:bodyPr/>
        <a:lstStyle/>
        <a:p>
          <a:pPr rtl="1"/>
          <a:endParaRPr lang="fa-IR"/>
        </a:p>
      </dgm:t>
    </dgm:pt>
    <dgm:pt modelId="{06C7FF6D-B731-4B4D-9C6E-FCE12830A366}" type="pres">
      <dgm:prSet presAssocID="{5EEDDD3A-3759-4DBE-9C0E-1C21F654A15D}" presName="root2" presStyleCnt="0"/>
      <dgm:spPr/>
    </dgm:pt>
    <dgm:pt modelId="{BC138609-2A4F-456D-8F8F-6CF7F0488B30}" type="pres">
      <dgm:prSet presAssocID="{5EEDDD3A-3759-4DBE-9C0E-1C21F654A15D}" presName="LevelTwoTextNode" presStyleLbl="node3" presStyleIdx="1" presStyleCnt="4" custScaleX="90610">
        <dgm:presLayoutVars>
          <dgm:chPref val="3"/>
        </dgm:presLayoutVars>
      </dgm:prSet>
      <dgm:spPr/>
      <dgm:t>
        <a:bodyPr/>
        <a:lstStyle/>
        <a:p>
          <a:pPr rtl="1"/>
          <a:endParaRPr lang="fa-IR"/>
        </a:p>
      </dgm:t>
    </dgm:pt>
    <dgm:pt modelId="{360B0087-D41F-407E-B5AB-A168999EA714}" type="pres">
      <dgm:prSet presAssocID="{5EEDDD3A-3759-4DBE-9C0E-1C21F654A15D}" presName="level3hierChild" presStyleCnt="0"/>
      <dgm:spPr/>
    </dgm:pt>
    <dgm:pt modelId="{4668374C-078B-4689-B95C-059F22B1E635}" type="pres">
      <dgm:prSet presAssocID="{D573B14E-2A9B-4B11-AF91-8EC918ED05E9}" presName="conn2-1" presStyleLbl="parChTrans1D4" presStyleIdx="0" presStyleCnt="7"/>
      <dgm:spPr/>
      <dgm:t>
        <a:bodyPr/>
        <a:lstStyle/>
        <a:p>
          <a:pPr rtl="1"/>
          <a:endParaRPr lang="fa-IR"/>
        </a:p>
      </dgm:t>
    </dgm:pt>
    <dgm:pt modelId="{1019CDFA-767A-49E8-B208-61C64BCB4E50}" type="pres">
      <dgm:prSet presAssocID="{D573B14E-2A9B-4B11-AF91-8EC918ED05E9}" presName="connTx" presStyleLbl="parChTrans1D4" presStyleIdx="0" presStyleCnt="7"/>
      <dgm:spPr/>
      <dgm:t>
        <a:bodyPr/>
        <a:lstStyle/>
        <a:p>
          <a:pPr rtl="1"/>
          <a:endParaRPr lang="fa-IR"/>
        </a:p>
      </dgm:t>
    </dgm:pt>
    <dgm:pt modelId="{E4894699-B101-4518-BB21-FAF4CF76DF92}" type="pres">
      <dgm:prSet presAssocID="{D896877D-60FE-4666-BB6F-8289D025B495}" presName="root2" presStyleCnt="0"/>
      <dgm:spPr/>
    </dgm:pt>
    <dgm:pt modelId="{D1285D48-30F7-4357-88D1-7C9FDD476704}" type="pres">
      <dgm:prSet presAssocID="{D896877D-60FE-4666-BB6F-8289D025B495}" presName="LevelTwoTextNode" presStyleLbl="node4" presStyleIdx="0" presStyleCnt="7" custScaleX="62675" custScaleY="171577">
        <dgm:presLayoutVars>
          <dgm:chPref val="3"/>
        </dgm:presLayoutVars>
      </dgm:prSet>
      <dgm:spPr/>
      <dgm:t>
        <a:bodyPr/>
        <a:lstStyle/>
        <a:p>
          <a:pPr rtl="1"/>
          <a:endParaRPr lang="fa-IR"/>
        </a:p>
      </dgm:t>
    </dgm:pt>
    <dgm:pt modelId="{F3F64533-C883-40CD-8621-FE9B4DD03DD5}" type="pres">
      <dgm:prSet presAssocID="{D896877D-60FE-4666-BB6F-8289D025B495}" presName="level3hierChild" presStyleCnt="0"/>
      <dgm:spPr/>
    </dgm:pt>
    <dgm:pt modelId="{E7224F58-5317-4422-BB45-0943C62709D4}" type="pres">
      <dgm:prSet presAssocID="{D1E6AD08-3BD6-42DB-9868-24F6858459A0}" presName="conn2-1" presStyleLbl="parChTrans1D4" presStyleIdx="1" presStyleCnt="7"/>
      <dgm:spPr/>
      <dgm:t>
        <a:bodyPr/>
        <a:lstStyle/>
        <a:p>
          <a:pPr rtl="1"/>
          <a:endParaRPr lang="fa-IR"/>
        </a:p>
      </dgm:t>
    </dgm:pt>
    <dgm:pt modelId="{E669287B-99BB-42B4-872D-57EDE597C190}" type="pres">
      <dgm:prSet presAssocID="{D1E6AD08-3BD6-42DB-9868-24F6858459A0}" presName="connTx" presStyleLbl="parChTrans1D4" presStyleIdx="1" presStyleCnt="7"/>
      <dgm:spPr/>
      <dgm:t>
        <a:bodyPr/>
        <a:lstStyle/>
        <a:p>
          <a:pPr rtl="1"/>
          <a:endParaRPr lang="fa-IR"/>
        </a:p>
      </dgm:t>
    </dgm:pt>
    <dgm:pt modelId="{9DB7D6C0-EEDA-45DF-910A-4944DAE3BDD2}" type="pres">
      <dgm:prSet presAssocID="{B6EB7D29-A1D1-4AFE-8C2C-D1B3102D21D9}" presName="root2" presStyleCnt="0"/>
      <dgm:spPr/>
    </dgm:pt>
    <dgm:pt modelId="{8804C46F-1CA5-4B7A-B333-5384232CE453}" type="pres">
      <dgm:prSet presAssocID="{B6EB7D29-A1D1-4AFE-8C2C-D1B3102D21D9}" presName="LevelTwoTextNode" presStyleLbl="node4" presStyleIdx="1" presStyleCnt="7" custScaleX="161028">
        <dgm:presLayoutVars>
          <dgm:chPref val="3"/>
        </dgm:presLayoutVars>
      </dgm:prSet>
      <dgm:spPr/>
      <dgm:t>
        <a:bodyPr/>
        <a:lstStyle/>
        <a:p>
          <a:pPr rtl="1"/>
          <a:endParaRPr lang="fa-IR"/>
        </a:p>
      </dgm:t>
    </dgm:pt>
    <dgm:pt modelId="{8B334569-49E7-4E5D-9DF8-461FC8E90085}" type="pres">
      <dgm:prSet presAssocID="{B6EB7D29-A1D1-4AFE-8C2C-D1B3102D21D9}" presName="level3hierChild" presStyleCnt="0"/>
      <dgm:spPr/>
    </dgm:pt>
    <dgm:pt modelId="{C88E45EF-4C1B-46C8-88C7-2B18F7BEA953}" type="pres">
      <dgm:prSet presAssocID="{DAF94E0E-0A09-4934-9F53-ED1C484C587B}" presName="conn2-1" presStyleLbl="parChTrans1D4" presStyleIdx="2" presStyleCnt="7"/>
      <dgm:spPr/>
      <dgm:t>
        <a:bodyPr/>
        <a:lstStyle/>
        <a:p>
          <a:pPr rtl="1"/>
          <a:endParaRPr lang="fa-IR"/>
        </a:p>
      </dgm:t>
    </dgm:pt>
    <dgm:pt modelId="{657706BF-F026-4690-ACF3-3111143EA378}" type="pres">
      <dgm:prSet presAssocID="{DAF94E0E-0A09-4934-9F53-ED1C484C587B}" presName="connTx" presStyleLbl="parChTrans1D4" presStyleIdx="2" presStyleCnt="7"/>
      <dgm:spPr/>
      <dgm:t>
        <a:bodyPr/>
        <a:lstStyle/>
        <a:p>
          <a:pPr rtl="1"/>
          <a:endParaRPr lang="fa-IR"/>
        </a:p>
      </dgm:t>
    </dgm:pt>
    <dgm:pt modelId="{38B826A8-154F-4C8D-900E-E8AB1E9CC812}" type="pres">
      <dgm:prSet presAssocID="{79406DF6-7EB2-4114-B6AE-03DEEA5DCDF9}" presName="root2" presStyleCnt="0"/>
      <dgm:spPr/>
    </dgm:pt>
    <dgm:pt modelId="{6B5612AB-D3CB-42A8-B47F-BBD6632DAE55}" type="pres">
      <dgm:prSet presAssocID="{79406DF6-7EB2-4114-B6AE-03DEEA5DCDF9}" presName="LevelTwoTextNode" presStyleLbl="node4" presStyleIdx="2" presStyleCnt="7" custScaleX="161028">
        <dgm:presLayoutVars>
          <dgm:chPref val="3"/>
        </dgm:presLayoutVars>
      </dgm:prSet>
      <dgm:spPr/>
      <dgm:t>
        <a:bodyPr/>
        <a:lstStyle/>
        <a:p>
          <a:pPr rtl="1"/>
          <a:endParaRPr lang="fa-IR"/>
        </a:p>
      </dgm:t>
    </dgm:pt>
    <dgm:pt modelId="{BA612600-2BE6-4CD5-98DA-C7FB793C9208}" type="pres">
      <dgm:prSet presAssocID="{79406DF6-7EB2-4114-B6AE-03DEEA5DCDF9}" presName="level3hierChild" presStyleCnt="0"/>
      <dgm:spPr/>
    </dgm:pt>
    <dgm:pt modelId="{03122714-A451-42E1-84B2-27283B3172BC}" type="pres">
      <dgm:prSet presAssocID="{885EF9D5-9D60-4A96-AAD3-13E1006C3993}" presName="conn2-1" presStyleLbl="parChTrans1D4" presStyleIdx="3" presStyleCnt="7"/>
      <dgm:spPr/>
      <dgm:t>
        <a:bodyPr/>
        <a:lstStyle/>
        <a:p>
          <a:pPr rtl="1"/>
          <a:endParaRPr lang="fa-IR"/>
        </a:p>
      </dgm:t>
    </dgm:pt>
    <dgm:pt modelId="{66CD3BB0-C0C1-4CF1-9EBF-6E4D0BB02868}" type="pres">
      <dgm:prSet presAssocID="{885EF9D5-9D60-4A96-AAD3-13E1006C3993}" presName="connTx" presStyleLbl="parChTrans1D4" presStyleIdx="3" presStyleCnt="7"/>
      <dgm:spPr/>
      <dgm:t>
        <a:bodyPr/>
        <a:lstStyle/>
        <a:p>
          <a:pPr rtl="1"/>
          <a:endParaRPr lang="fa-IR"/>
        </a:p>
      </dgm:t>
    </dgm:pt>
    <dgm:pt modelId="{DE692B75-5643-4C92-B20B-9892B31F639F}" type="pres">
      <dgm:prSet presAssocID="{8216C76E-7B5B-4A89-9F09-CD9661632BA8}" presName="root2" presStyleCnt="0"/>
      <dgm:spPr/>
    </dgm:pt>
    <dgm:pt modelId="{3DE9A015-B6D8-47FC-BD88-0570BECF5CF1}" type="pres">
      <dgm:prSet presAssocID="{8216C76E-7B5B-4A89-9F09-CD9661632BA8}" presName="LevelTwoTextNode" presStyleLbl="node4" presStyleIdx="3" presStyleCnt="7" custScaleX="161028">
        <dgm:presLayoutVars>
          <dgm:chPref val="3"/>
        </dgm:presLayoutVars>
      </dgm:prSet>
      <dgm:spPr/>
      <dgm:t>
        <a:bodyPr/>
        <a:lstStyle/>
        <a:p>
          <a:pPr rtl="1"/>
          <a:endParaRPr lang="fa-IR"/>
        </a:p>
      </dgm:t>
    </dgm:pt>
    <dgm:pt modelId="{7B32396D-E500-4F0F-A3AB-ED9A17FD817B}" type="pres">
      <dgm:prSet presAssocID="{8216C76E-7B5B-4A89-9F09-CD9661632BA8}" presName="level3hierChild" presStyleCnt="0"/>
      <dgm:spPr/>
    </dgm:pt>
    <dgm:pt modelId="{70EE1646-DBA4-4D8E-A15E-BD680ABAEE7C}" type="pres">
      <dgm:prSet presAssocID="{DD00DEE3-34AB-4E62-B77D-A879C6950EE1}" presName="conn2-1" presStyleLbl="parChTrans1D3" presStyleIdx="2" presStyleCnt="4"/>
      <dgm:spPr/>
      <dgm:t>
        <a:bodyPr/>
        <a:lstStyle/>
        <a:p>
          <a:pPr rtl="1"/>
          <a:endParaRPr lang="fa-IR"/>
        </a:p>
      </dgm:t>
    </dgm:pt>
    <dgm:pt modelId="{B75A35F2-D51F-49B6-8272-FE4C0C7F7D80}" type="pres">
      <dgm:prSet presAssocID="{DD00DEE3-34AB-4E62-B77D-A879C6950EE1}" presName="connTx" presStyleLbl="parChTrans1D3" presStyleIdx="2" presStyleCnt="4"/>
      <dgm:spPr/>
      <dgm:t>
        <a:bodyPr/>
        <a:lstStyle/>
        <a:p>
          <a:pPr rtl="1"/>
          <a:endParaRPr lang="fa-IR"/>
        </a:p>
      </dgm:t>
    </dgm:pt>
    <dgm:pt modelId="{8E759FCE-2570-425B-B5CF-C3BBAC4F02BA}" type="pres">
      <dgm:prSet presAssocID="{AB839C44-D027-47A5-9DDF-69D3ED0F8EA2}" presName="root2" presStyleCnt="0"/>
      <dgm:spPr/>
    </dgm:pt>
    <dgm:pt modelId="{C69EE2C0-9021-41EB-9F56-30F25E3FF6CE}" type="pres">
      <dgm:prSet presAssocID="{AB839C44-D027-47A5-9DDF-69D3ED0F8EA2}" presName="LevelTwoTextNode" presStyleLbl="node3" presStyleIdx="2" presStyleCnt="4" custScaleX="90610">
        <dgm:presLayoutVars>
          <dgm:chPref val="3"/>
        </dgm:presLayoutVars>
      </dgm:prSet>
      <dgm:spPr/>
      <dgm:t>
        <a:bodyPr/>
        <a:lstStyle/>
        <a:p>
          <a:pPr rtl="1"/>
          <a:endParaRPr lang="fa-IR"/>
        </a:p>
      </dgm:t>
    </dgm:pt>
    <dgm:pt modelId="{0561D4E1-A604-4A6F-8267-D3C67F3A7D4A}" type="pres">
      <dgm:prSet presAssocID="{AB839C44-D027-47A5-9DDF-69D3ED0F8EA2}" presName="level3hierChild" presStyleCnt="0"/>
      <dgm:spPr/>
    </dgm:pt>
    <dgm:pt modelId="{77BA0687-3027-4D0C-920C-AA827A05F191}" type="pres">
      <dgm:prSet presAssocID="{1B2CCA7A-636D-4651-BE4F-DE60B41A3EDF}" presName="conn2-1" presStyleLbl="parChTrans1D4" presStyleIdx="4" presStyleCnt="7"/>
      <dgm:spPr/>
      <dgm:t>
        <a:bodyPr/>
        <a:lstStyle/>
        <a:p>
          <a:pPr rtl="1"/>
          <a:endParaRPr lang="fa-IR"/>
        </a:p>
      </dgm:t>
    </dgm:pt>
    <dgm:pt modelId="{84951688-874B-4C82-81A0-C6142DD8BDF1}" type="pres">
      <dgm:prSet presAssocID="{1B2CCA7A-636D-4651-BE4F-DE60B41A3EDF}" presName="connTx" presStyleLbl="parChTrans1D4" presStyleIdx="4" presStyleCnt="7"/>
      <dgm:spPr/>
      <dgm:t>
        <a:bodyPr/>
        <a:lstStyle/>
        <a:p>
          <a:pPr rtl="1"/>
          <a:endParaRPr lang="fa-IR"/>
        </a:p>
      </dgm:t>
    </dgm:pt>
    <dgm:pt modelId="{C31BF05C-8106-4BA6-99E1-F42E63EFCDA0}" type="pres">
      <dgm:prSet presAssocID="{4D3199B7-DC35-4BA7-9FAC-14EF847DEF1F}" presName="root2" presStyleCnt="0"/>
      <dgm:spPr/>
    </dgm:pt>
    <dgm:pt modelId="{669E852D-6B49-4472-805B-116F32F85BE5}" type="pres">
      <dgm:prSet presAssocID="{4D3199B7-DC35-4BA7-9FAC-14EF847DEF1F}" presName="LevelTwoTextNode" presStyleLbl="node4" presStyleIdx="4" presStyleCnt="7" custScaleX="160018">
        <dgm:presLayoutVars>
          <dgm:chPref val="3"/>
        </dgm:presLayoutVars>
      </dgm:prSet>
      <dgm:spPr/>
      <dgm:t>
        <a:bodyPr/>
        <a:lstStyle/>
        <a:p>
          <a:pPr rtl="1"/>
          <a:endParaRPr lang="fa-IR"/>
        </a:p>
      </dgm:t>
    </dgm:pt>
    <dgm:pt modelId="{BCF6B673-9608-41CC-A070-4D20F85E9636}" type="pres">
      <dgm:prSet presAssocID="{4D3199B7-DC35-4BA7-9FAC-14EF847DEF1F}" presName="level3hierChild" presStyleCnt="0"/>
      <dgm:spPr/>
    </dgm:pt>
    <dgm:pt modelId="{7F215495-7334-4102-B555-770F6B264DBD}" type="pres">
      <dgm:prSet presAssocID="{9CF6B37E-C63D-4BF2-B85D-7E2F7FEFBA9D}" presName="conn2-1" presStyleLbl="parChTrans1D4" presStyleIdx="5" presStyleCnt="7"/>
      <dgm:spPr/>
      <dgm:t>
        <a:bodyPr/>
        <a:lstStyle/>
        <a:p>
          <a:pPr rtl="1"/>
          <a:endParaRPr lang="fa-IR"/>
        </a:p>
      </dgm:t>
    </dgm:pt>
    <dgm:pt modelId="{B5802B35-90F9-4DDB-A70F-0159AF74308F}" type="pres">
      <dgm:prSet presAssocID="{9CF6B37E-C63D-4BF2-B85D-7E2F7FEFBA9D}" presName="connTx" presStyleLbl="parChTrans1D4" presStyleIdx="5" presStyleCnt="7"/>
      <dgm:spPr/>
      <dgm:t>
        <a:bodyPr/>
        <a:lstStyle/>
        <a:p>
          <a:pPr rtl="1"/>
          <a:endParaRPr lang="fa-IR"/>
        </a:p>
      </dgm:t>
    </dgm:pt>
    <dgm:pt modelId="{7BD9F436-7686-4BCD-B2F2-30E0C25CB230}" type="pres">
      <dgm:prSet presAssocID="{267119E2-CFCA-41A4-804C-FD68F8E2A612}" presName="root2" presStyleCnt="0"/>
      <dgm:spPr/>
    </dgm:pt>
    <dgm:pt modelId="{A696831E-7305-42E5-B843-E57D108F2A86}" type="pres">
      <dgm:prSet presAssocID="{267119E2-CFCA-41A4-804C-FD68F8E2A612}" presName="LevelTwoTextNode" presStyleLbl="node4" presStyleIdx="5" presStyleCnt="7">
        <dgm:presLayoutVars>
          <dgm:chPref val="3"/>
        </dgm:presLayoutVars>
      </dgm:prSet>
      <dgm:spPr/>
      <dgm:t>
        <a:bodyPr/>
        <a:lstStyle/>
        <a:p>
          <a:pPr rtl="1"/>
          <a:endParaRPr lang="fa-IR"/>
        </a:p>
      </dgm:t>
    </dgm:pt>
    <dgm:pt modelId="{11172D1F-83B7-44D7-84E3-4071B166C63F}" type="pres">
      <dgm:prSet presAssocID="{267119E2-CFCA-41A4-804C-FD68F8E2A612}" presName="level3hierChild" presStyleCnt="0"/>
      <dgm:spPr/>
    </dgm:pt>
    <dgm:pt modelId="{41E88695-86C7-44DC-8DE5-58011F535A81}" type="pres">
      <dgm:prSet presAssocID="{9E81FD97-D0B7-486E-88FE-C54D7C08E894}" presName="conn2-1" presStyleLbl="parChTrans1D2" presStyleIdx="3" presStyleCnt="4"/>
      <dgm:spPr/>
      <dgm:t>
        <a:bodyPr/>
        <a:lstStyle/>
        <a:p>
          <a:pPr rtl="1"/>
          <a:endParaRPr lang="fa-IR"/>
        </a:p>
      </dgm:t>
    </dgm:pt>
    <dgm:pt modelId="{0080155E-5D60-4BF3-B441-BFF0F64C8C9F}" type="pres">
      <dgm:prSet presAssocID="{9E81FD97-D0B7-486E-88FE-C54D7C08E894}" presName="connTx" presStyleLbl="parChTrans1D2" presStyleIdx="3" presStyleCnt="4"/>
      <dgm:spPr/>
      <dgm:t>
        <a:bodyPr/>
        <a:lstStyle/>
        <a:p>
          <a:pPr rtl="1"/>
          <a:endParaRPr lang="fa-IR"/>
        </a:p>
      </dgm:t>
    </dgm:pt>
    <dgm:pt modelId="{E26690FD-0064-4F47-B5F2-4EDE08BFE3AB}" type="pres">
      <dgm:prSet presAssocID="{9FEE72D1-FA01-4800-B438-A0B2961947F1}" presName="root2" presStyleCnt="0"/>
      <dgm:spPr/>
    </dgm:pt>
    <dgm:pt modelId="{BE508DF1-F657-445F-88A5-3159440618D6}" type="pres">
      <dgm:prSet presAssocID="{9FEE72D1-FA01-4800-B438-A0B2961947F1}" presName="LevelTwoTextNode" presStyleLbl="node2" presStyleIdx="3" presStyleCnt="4" custScaleX="111914" custScaleY="132682">
        <dgm:presLayoutVars>
          <dgm:chPref val="3"/>
        </dgm:presLayoutVars>
      </dgm:prSet>
      <dgm:spPr/>
      <dgm:t>
        <a:bodyPr/>
        <a:lstStyle/>
        <a:p>
          <a:pPr rtl="1"/>
          <a:endParaRPr lang="fa-IR"/>
        </a:p>
      </dgm:t>
    </dgm:pt>
    <dgm:pt modelId="{DEA54981-5DFF-4DFA-AF21-38AAE9EE210C}" type="pres">
      <dgm:prSet presAssocID="{9FEE72D1-FA01-4800-B438-A0B2961947F1}" presName="level3hierChild" presStyleCnt="0"/>
      <dgm:spPr/>
    </dgm:pt>
    <dgm:pt modelId="{8B595EC8-1947-4274-BA13-7B742FE014E8}" type="pres">
      <dgm:prSet presAssocID="{201CA19B-B32E-44C5-90BD-968CEFA26A32}" presName="conn2-1" presStyleLbl="parChTrans1D3" presStyleIdx="3" presStyleCnt="4"/>
      <dgm:spPr/>
      <dgm:t>
        <a:bodyPr/>
        <a:lstStyle/>
        <a:p>
          <a:pPr rtl="1"/>
          <a:endParaRPr lang="fa-IR"/>
        </a:p>
      </dgm:t>
    </dgm:pt>
    <dgm:pt modelId="{7BC74CD5-058D-4205-BF58-DA32A430D6B0}" type="pres">
      <dgm:prSet presAssocID="{201CA19B-B32E-44C5-90BD-968CEFA26A32}" presName="connTx" presStyleLbl="parChTrans1D3" presStyleIdx="3" presStyleCnt="4"/>
      <dgm:spPr/>
      <dgm:t>
        <a:bodyPr/>
        <a:lstStyle/>
        <a:p>
          <a:pPr rtl="1"/>
          <a:endParaRPr lang="fa-IR"/>
        </a:p>
      </dgm:t>
    </dgm:pt>
    <dgm:pt modelId="{19131C77-1DBF-4927-A1DE-C1DDA416BB77}" type="pres">
      <dgm:prSet presAssocID="{D8D3AC5A-6F52-432B-892D-FBF3633272B8}" presName="root2" presStyleCnt="0"/>
      <dgm:spPr/>
    </dgm:pt>
    <dgm:pt modelId="{3D113133-E3A6-49B8-A67B-C0BFE2794138}" type="pres">
      <dgm:prSet presAssocID="{D8D3AC5A-6F52-432B-892D-FBF3633272B8}" presName="LevelTwoTextNode" presStyleLbl="node3" presStyleIdx="3" presStyleCnt="4" custScaleX="126240" custScaleY="132682">
        <dgm:presLayoutVars>
          <dgm:chPref val="3"/>
        </dgm:presLayoutVars>
      </dgm:prSet>
      <dgm:spPr/>
      <dgm:t>
        <a:bodyPr/>
        <a:lstStyle/>
        <a:p>
          <a:pPr rtl="1"/>
          <a:endParaRPr lang="fa-IR"/>
        </a:p>
      </dgm:t>
    </dgm:pt>
    <dgm:pt modelId="{3C54D6BA-9C1C-4BEA-9D6D-CC26F0BFC35A}" type="pres">
      <dgm:prSet presAssocID="{D8D3AC5A-6F52-432B-892D-FBF3633272B8}" presName="level3hierChild" presStyleCnt="0"/>
      <dgm:spPr/>
    </dgm:pt>
    <dgm:pt modelId="{58CEC734-40D5-4068-8AC0-7B4E5E32D9C2}" type="pres">
      <dgm:prSet presAssocID="{49D64BCC-30D0-452D-9CF6-58C404F6C85E}" presName="conn2-1" presStyleLbl="parChTrans1D4" presStyleIdx="6" presStyleCnt="7"/>
      <dgm:spPr/>
      <dgm:t>
        <a:bodyPr/>
        <a:lstStyle/>
        <a:p>
          <a:pPr rtl="1"/>
          <a:endParaRPr lang="fa-IR"/>
        </a:p>
      </dgm:t>
    </dgm:pt>
    <dgm:pt modelId="{580FBF18-3854-419A-B474-238896F26336}" type="pres">
      <dgm:prSet presAssocID="{49D64BCC-30D0-452D-9CF6-58C404F6C85E}" presName="connTx" presStyleLbl="parChTrans1D4" presStyleIdx="6" presStyleCnt="7"/>
      <dgm:spPr/>
      <dgm:t>
        <a:bodyPr/>
        <a:lstStyle/>
        <a:p>
          <a:pPr rtl="1"/>
          <a:endParaRPr lang="fa-IR"/>
        </a:p>
      </dgm:t>
    </dgm:pt>
    <dgm:pt modelId="{1F92F0D1-F8D8-4E6D-AC45-34B6BE490C8A}" type="pres">
      <dgm:prSet presAssocID="{02614106-BDDC-4A5E-A76A-022E54EF5B4A}" presName="root2" presStyleCnt="0"/>
      <dgm:spPr/>
    </dgm:pt>
    <dgm:pt modelId="{1D7C95B6-EB04-4AD6-9478-5E4CD90A2B19}" type="pres">
      <dgm:prSet presAssocID="{02614106-BDDC-4A5E-A76A-022E54EF5B4A}" presName="LevelTwoTextNode" presStyleLbl="node4" presStyleIdx="6" presStyleCnt="7" custScaleX="183983" custScaleY="132682">
        <dgm:presLayoutVars>
          <dgm:chPref val="3"/>
        </dgm:presLayoutVars>
      </dgm:prSet>
      <dgm:spPr/>
      <dgm:t>
        <a:bodyPr/>
        <a:lstStyle/>
        <a:p>
          <a:pPr rtl="1"/>
          <a:endParaRPr lang="fa-IR"/>
        </a:p>
      </dgm:t>
    </dgm:pt>
    <dgm:pt modelId="{49E30726-E3CF-4F14-A618-1AC45801DDAE}" type="pres">
      <dgm:prSet presAssocID="{02614106-BDDC-4A5E-A76A-022E54EF5B4A}" presName="level3hierChild" presStyleCnt="0"/>
      <dgm:spPr/>
    </dgm:pt>
  </dgm:ptLst>
  <dgm:cxnLst>
    <dgm:cxn modelId="{723357C3-7309-4F28-A213-FFBBDC15924B}" type="presOf" srcId="{AF08B552-FCC9-45CA-8583-34A5E542F038}" destId="{36DE2DDB-46E8-4709-80BC-973CC7238B9B}" srcOrd="0" destOrd="0" presId="urn:microsoft.com/office/officeart/2005/8/layout/hierarchy2"/>
    <dgm:cxn modelId="{766675B5-13D5-4240-AEA7-C75876E7545A}" type="presOf" srcId="{49D64BCC-30D0-452D-9CF6-58C404F6C85E}" destId="{580FBF18-3854-419A-B474-238896F26336}" srcOrd="1" destOrd="0" presId="urn:microsoft.com/office/officeart/2005/8/layout/hierarchy2"/>
    <dgm:cxn modelId="{A3991BE8-A192-4702-B965-3F12D87981C4}" srcId="{9FEE72D1-FA01-4800-B438-A0B2961947F1}" destId="{D8D3AC5A-6F52-432B-892D-FBF3633272B8}" srcOrd="0" destOrd="0" parTransId="{201CA19B-B32E-44C5-90BD-968CEFA26A32}" sibTransId="{86FDDE8E-F367-4A4D-AF56-B428203E397D}"/>
    <dgm:cxn modelId="{AF50C00C-168D-431A-88DB-34CE8886AEF8}" type="presOf" srcId="{D1E6AD08-3BD6-42DB-9868-24F6858459A0}" destId="{E669287B-99BB-42B4-872D-57EDE597C190}" srcOrd="1" destOrd="0" presId="urn:microsoft.com/office/officeart/2005/8/layout/hierarchy2"/>
    <dgm:cxn modelId="{5924FC54-8D21-44CE-9175-4043464FFF51}" type="presOf" srcId="{84A8B1BC-1ACB-48BC-96A5-8CADD380167D}" destId="{C5629275-5CC4-49F7-8551-77CFB9CA2CDE}" srcOrd="0" destOrd="0" presId="urn:microsoft.com/office/officeart/2005/8/layout/hierarchy2"/>
    <dgm:cxn modelId="{51C01787-833A-4AE6-B9ED-E6E4068A09DB}" type="presOf" srcId="{9CF6B37E-C63D-4BF2-B85D-7E2F7FEFBA9D}" destId="{7F215495-7334-4102-B555-770F6B264DBD}" srcOrd="0" destOrd="0" presId="urn:microsoft.com/office/officeart/2005/8/layout/hierarchy2"/>
    <dgm:cxn modelId="{634A7E7B-2CC0-4D40-9CDB-D0C37B642548}" type="presOf" srcId="{885EF9D5-9D60-4A96-AAD3-13E1006C3993}" destId="{66CD3BB0-C0C1-4CF1-9EBF-6E4D0BB02868}" srcOrd="1" destOrd="0" presId="urn:microsoft.com/office/officeart/2005/8/layout/hierarchy2"/>
    <dgm:cxn modelId="{C7629F4A-A75B-474A-9915-6826887BC15C}" type="presOf" srcId="{4D3199B7-DC35-4BA7-9FAC-14EF847DEF1F}" destId="{669E852D-6B49-4472-805B-116F32F85BE5}" srcOrd="0" destOrd="0" presId="urn:microsoft.com/office/officeart/2005/8/layout/hierarchy2"/>
    <dgm:cxn modelId="{C10A4266-A146-4493-9A59-40F7153C7DCD}" type="presOf" srcId="{9CF6B37E-C63D-4BF2-B85D-7E2F7FEFBA9D}" destId="{B5802B35-90F9-4DDB-A70F-0159AF74308F}" srcOrd="1" destOrd="0" presId="urn:microsoft.com/office/officeart/2005/8/layout/hierarchy2"/>
    <dgm:cxn modelId="{4110DCED-70FF-47A5-BFD1-9CE518479A1C}" type="presOf" srcId="{9FEE72D1-FA01-4800-B438-A0B2961947F1}" destId="{BE508DF1-F657-445F-88A5-3159440618D6}" srcOrd="0" destOrd="0" presId="urn:microsoft.com/office/officeart/2005/8/layout/hierarchy2"/>
    <dgm:cxn modelId="{F2A7803B-0AF8-48F2-AA11-543EFEF11626}" srcId="{F003931A-2373-427B-A996-984A5EE2C94C}" destId="{A44C2F96-742C-42B1-AB19-AB9073FA88E2}" srcOrd="0" destOrd="0" parTransId="{D72BB973-E2FB-4F04-A5C0-013A0122660B}" sibTransId="{8445653F-6333-4412-AF71-02935E2827F4}"/>
    <dgm:cxn modelId="{6A63F5A3-4561-46D2-B61D-B54BB96662B5}" srcId="{FA922054-E29A-4FA0-BA7C-CD6CA1274DDA}" destId="{C1806698-6E47-4C56-ADE6-BBB934FA7D78}" srcOrd="1" destOrd="0" parTransId="{5AEA99EA-26A3-4C95-BF6B-48833CBD9B0B}" sibTransId="{7DC63F01-7899-4205-AD49-389D95CB1A05}"/>
    <dgm:cxn modelId="{2086CA42-78D4-4BA8-AA0D-D2178221F21E}" type="presOf" srcId="{F003931A-2373-427B-A996-984A5EE2C94C}" destId="{E416F6C8-543F-430C-9ED5-0AA27D66CC0F}" srcOrd="0" destOrd="0" presId="urn:microsoft.com/office/officeart/2005/8/layout/hierarchy2"/>
    <dgm:cxn modelId="{9EFA9CFE-77F4-4EF2-9C45-C3A211DE3584}" type="presOf" srcId="{C1806698-6E47-4C56-ADE6-BBB934FA7D78}" destId="{534578ED-75DE-41A9-B490-38F133AAE67D}" srcOrd="0" destOrd="0" presId="urn:microsoft.com/office/officeart/2005/8/layout/hierarchy2"/>
    <dgm:cxn modelId="{4D9CC5A1-0B9E-46A7-B99B-3FBFC17F36BB}" type="presOf" srcId="{201CA19B-B32E-44C5-90BD-968CEFA26A32}" destId="{8B595EC8-1947-4274-BA13-7B742FE014E8}" srcOrd="0" destOrd="0" presId="urn:microsoft.com/office/officeart/2005/8/layout/hierarchy2"/>
    <dgm:cxn modelId="{F356839C-2755-46BE-B7C8-D644038373C0}" type="presOf" srcId="{267119E2-CFCA-41A4-804C-FD68F8E2A612}" destId="{A696831E-7305-42E5-B843-E57D108F2A86}" srcOrd="0" destOrd="0" presId="urn:microsoft.com/office/officeart/2005/8/layout/hierarchy2"/>
    <dgm:cxn modelId="{E1C808A8-A556-4541-AF63-FA56A4CB45D3}" type="presOf" srcId="{185474EB-B755-4997-88F6-EC2BF8DB34D3}" destId="{B3BD83AD-56DF-4446-B81E-6D20F30CF239}" srcOrd="0" destOrd="0" presId="urn:microsoft.com/office/officeart/2005/8/layout/hierarchy2"/>
    <dgm:cxn modelId="{AF452BA1-32E6-49AB-8724-AB0B3EFA5F70}" type="presOf" srcId="{D896877D-60FE-4666-BB6F-8289D025B495}" destId="{D1285D48-30F7-4357-88D1-7C9FDD476704}" srcOrd="0" destOrd="0" presId="urn:microsoft.com/office/officeart/2005/8/layout/hierarchy2"/>
    <dgm:cxn modelId="{EED80918-C65E-47E3-A6EA-4B7547CE9CA7}" srcId="{FA922054-E29A-4FA0-BA7C-CD6CA1274DDA}" destId="{9FEE72D1-FA01-4800-B438-A0B2961947F1}" srcOrd="2" destOrd="0" parTransId="{9E81FD97-D0B7-486E-88FE-C54D7C08E894}" sibTransId="{7428B3E4-0F7F-4FC6-B186-CFFC24F5913D}"/>
    <dgm:cxn modelId="{61274F93-553E-420F-BC9E-C9C0CF1B4CF7}" type="presOf" srcId="{FE2CBDD6-31D7-4E6E-BA82-A8B0FA543B25}" destId="{E6296F9B-4A2F-4109-A138-D4E0E78F5D7F}" srcOrd="1" destOrd="0" presId="urn:microsoft.com/office/officeart/2005/8/layout/hierarchy2"/>
    <dgm:cxn modelId="{2B7C74BD-165B-420D-898B-A116A3D0D1F5}" type="presOf" srcId="{D1E6AD08-3BD6-42DB-9868-24F6858459A0}" destId="{E7224F58-5317-4422-BB45-0943C62709D4}" srcOrd="0" destOrd="0" presId="urn:microsoft.com/office/officeart/2005/8/layout/hierarchy2"/>
    <dgm:cxn modelId="{CCA9285E-1AA0-47B7-A4BC-75CE0591C45A}" type="presOf" srcId="{79406DF6-7EB2-4114-B6AE-03DEEA5DCDF9}" destId="{6B5612AB-D3CB-42A8-B47F-BBD6632DAE55}" srcOrd="0" destOrd="0" presId="urn:microsoft.com/office/officeart/2005/8/layout/hierarchy2"/>
    <dgm:cxn modelId="{EBCB9784-B090-449F-9D7D-8CBBC2721E49}" srcId="{C1806698-6E47-4C56-ADE6-BBB934FA7D78}" destId="{AB839C44-D027-47A5-9DDF-69D3ED0F8EA2}" srcOrd="2" destOrd="0" parTransId="{DD00DEE3-34AB-4E62-B77D-A879C6950EE1}" sibTransId="{A09EADDA-2968-4030-BDE7-83482377002F}"/>
    <dgm:cxn modelId="{F70E683B-E906-48CB-8F9A-D5463249B268}" type="presOf" srcId="{1B2CCA7A-636D-4651-BE4F-DE60B41A3EDF}" destId="{84951688-874B-4C82-81A0-C6142DD8BDF1}" srcOrd="1" destOrd="0" presId="urn:microsoft.com/office/officeart/2005/8/layout/hierarchy2"/>
    <dgm:cxn modelId="{2A3FDDE1-6D90-48BD-9331-2E2F6CFD1C4E}" srcId="{C1806698-6E47-4C56-ADE6-BBB934FA7D78}" destId="{C902449E-A86B-42F7-8387-4D3A893C6E26}" srcOrd="0" destOrd="0" parTransId="{185474EB-B755-4997-88F6-EC2BF8DB34D3}" sibTransId="{CD792498-5CAF-4687-AD77-403387ACD91D}"/>
    <dgm:cxn modelId="{DFF905E9-D91B-4422-800D-9C5156122E82}" srcId="{5EEDDD3A-3759-4DBE-9C0E-1C21F654A15D}" destId="{D896877D-60FE-4666-BB6F-8289D025B495}" srcOrd="0" destOrd="0" parTransId="{D573B14E-2A9B-4B11-AF91-8EC918ED05E9}" sibTransId="{63076500-E202-4339-B5DA-080F224C394B}"/>
    <dgm:cxn modelId="{DEF8DF38-6DB7-42AC-9B6A-35B8D26AA573}" type="presOf" srcId="{5AEA99EA-26A3-4C95-BF6B-48833CBD9B0B}" destId="{B62F8ED1-6B12-4279-B36B-BA46BE1CFD7D}" srcOrd="1" destOrd="0" presId="urn:microsoft.com/office/officeart/2005/8/layout/hierarchy2"/>
    <dgm:cxn modelId="{3BCCD84D-B9DB-4B16-936F-3BA1B0F4BC84}" type="presOf" srcId="{FE2CBDD6-31D7-4E6E-BA82-A8B0FA543B25}" destId="{6FA36DB3-8683-4721-B06B-EA1251D9CEE9}" srcOrd="0" destOrd="0" presId="urn:microsoft.com/office/officeart/2005/8/layout/hierarchy2"/>
    <dgm:cxn modelId="{64DD9B68-60E0-410F-897E-98DEC98F6041}" type="presOf" srcId="{9E81FD97-D0B7-486E-88FE-C54D7C08E894}" destId="{0080155E-5D60-4BF3-B441-BFF0F64C8C9F}" srcOrd="1" destOrd="0" presId="urn:microsoft.com/office/officeart/2005/8/layout/hierarchy2"/>
    <dgm:cxn modelId="{29D6DAA0-FF45-43CE-A5CD-C09BF4FBC391}" type="presOf" srcId="{8216C76E-7B5B-4A89-9F09-CD9661632BA8}" destId="{3DE9A015-B6D8-47FC-BD88-0570BECF5CF1}" srcOrd="0" destOrd="0" presId="urn:microsoft.com/office/officeart/2005/8/layout/hierarchy2"/>
    <dgm:cxn modelId="{6250D5A6-F96B-4B40-AC3A-C3CF44DEBC1F}" type="presOf" srcId="{D573B14E-2A9B-4B11-AF91-8EC918ED05E9}" destId="{4668374C-078B-4689-B95C-059F22B1E635}" srcOrd="0" destOrd="0" presId="urn:microsoft.com/office/officeart/2005/8/layout/hierarchy2"/>
    <dgm:cxn modelId="{4F962A4C-43D3-406E-A631-44B37C307909}" srcId="{0FE3DCA1-24F4-476E-85C2-06A546D9C999}" destId="{FA922054-E29A-4FA0-BA7C-CD6CA1274DDA}" srcOrd="1" destOrd="0" parTransId="{2C376648-8C1D-494A-9030-DCDA298B3B15}" sibTransId="{A2F0B3BC-76B2-4164-8B3E-CFDBB7CF68CA}"/>
    <dgm:cxn modelId="{25631FBC-B13A-48F6-9041-89540A43F84E}" type="presOf" srcId="{9E81FD97-D0B7-486E-88FE-C54D7C08E894}" destId="{41E88695-86C7-44DC-8DE5-58011F535A81}" srcOrd="0" destOrd="0" presId="urn:microsoft.com/office/officeart/2005/8/layout/hierarchy2"/>
    <dgm:cxn modelId="{84F5D142-0FE2-46E3-B037-4A7E2E2127E1}" type="presOf" srcId="{A44C2F96-742C-42B1-AB19-AB9073FA88E2}" destId="{51E19771-AB1B-4453-91E2-64B9B7B5C17C}" srcOrd="0" destOrd="0" presId="urn:microsoft.com/office/officeart/2005/8/layout/hierarchy2"/>
    <dgm:cxn modelId="{789319CF-6296-44FC-9FCC-DDD3F2035CDE}" srcId="{D896877D-60FE-4666-BB6F-8289D025B495}" destId="{8216C76E-7B5B-4A89-9F09-CD9661632BA8}" srcOrd="2" destOrd="0" parTransId="{885EF9D5-9D60-4A96-AAD3-13E1006C3993}" sibTransId="{584319BE-B836-43A7-9C67-127EB7FF8029}"/>
    <dgm:cxn modelId="{C61288D7-0185-44FD-B71A-589302A98C38}" type="presOf" srcId="{1B2CCA7A-636D-4651-BE4F-DE60B41A3EDF}" destId="{77BA0687-3027-4D0C-920C-AA827A05F191}" srcOrd="0" destOrd="0" presId="urn:microsoft.com/office/officeart/2005/8/layout/hierarchy2"/>
    <dgm:cxn modelId="{286FA60C-3F41-49D9-9CE6-E2EFEB78F66A}" type="presOf" srcId="{185474EB-B755-4997-88F6-EC2BF8DB34D3}" destId="{3F2080E9-7E2C-4249-AF52-D77E7C714195}" srcOrd="1" destOrd="0" presId="urn:microsoft.com/office/officeart/2005/8/layout/hierarchy2"/>
    <dgm:cxn modelId="{4338AF01-2577-41CF-B2B6-17DFB41BA3CD}" type="presOf" srcId="{FA922054-E29A-4FA0-BA7C-CD6CA1274DDA}" destId="{19DFF9D2-346E-4D99-B774-9DF84804770E}" srcOrd="0" destOrd="0" presId="urn:microsoft.com/office/officeart/2005/8/layout/hierarchy2"/>
    <dgm:cxn modelId="{36B777CB-C598-49B5-869C-2D1B544129E9}" srcId="{D896877D-60FE-4666-BB6F-8289D025B495}" destId="{B6EB7D29-A1D1-4AFE-8C2C-D1B3102D21D9}" srcOrd="0" destOrd="0" parTransId="{D1E6AD08-3BD6-42DB-9868-24F6858459A0}" sibTransId="{20F5E720-E2C8-4BE3-B7C3-970B203B344A}"/>
    <dgm:cxn modelId="{96C459EC-3E12-4A7D-A84D-B8A4B5A72B5F}" type="presOf" srcId="{C902449E-A86B-42F7-8387-4D3A893C6E26}" destId="{5CE52BCA-369B-4BF7-958D-6B10ECAA22D9}" srcOrd="0" destOrd="0" presId="urn:microsoft.com/office/officeart/2005/8/layout/hierarchy2"/>
    <dgm:cxn modelId="{A0A8ED14-1D81-4FFC-8646-9E91DFF208A1}" srcId="{C1806698-6E47-4C56-ADE6-BBB934FA7D78}" destId="{5EEDDD3A-3759-4DBE-9C0E-1C21F654A15D}" srcOrd="1" destOrd="0" parTransId="{AF08B552-FCC9-45CA-8583-34A5E542F038}" sibTransId="{46D09D8B-7B5F-43A7-88CC-8EC3360D5584}"/>
    <dgm:cxn modelId="{AD23C68F-7639-4973-B334-15B468B8883E}" srcId="{FA922054-E29A-4FA0-BA7C-CD6CA1274DDA}" destId="{84A8B1BC-1ACB-48BC-96A5-8CADD380167D}" srcOrd="0" destOrd="0" parTransId="{FE2CBDD6-31D7-4E6E-BA82-A8B0FA543B25}" sibTransId="{A9EC191C-1E2A-4D9B-9CE4-EF3A80550A75}"/>
    <dgm:cxn modelId="{C45546CA-D873-4843-ACDD-FD999D94899A}" type="presOf" srcId="{D573B14E-2A9B-4B11-AF91-8EC918ED05E9}" destId="{1019CDFA-767A-49E8-B208-61C64BCB4E50}" srcOrd="1" destOrd="0" presId="urn:microsoft.com/office/officeart/2005/8/layout/hierarchy2"/>
    <dgm:cxn modelId="{7BE4A0D3-2E73-45B9-80C9-C315E77CC9C2}" srcId="{AB839C44-D027-47A5-9DDF-69D3ED0F8EA2}" destId="{4D3199B7-DC35-4BA7-9FAC-14EF847DEF1F}" srcOrd="0" destOrd="0" parTransId="{1B2CCA7A-636D-4651-BE4F-DE60B41A3EDF}" sibTransId="{5EB1628B-AEFC-44D8-A758-D844FAE367E7}"/>
    <dgm:cxn modelId="{6DB5B459-6FB8-4155-AD04-A4A27A976838}" srcId="{D8D3AC5A-6F52-432B-892D-FBF3633272B8}" destId="{02614106-BDDC-4A5E-A76A-022E54EF5B4A}" srcOrd="0" destOrd="0" parTransId="{49D64BCC-30D0-452D-9CF6-58C404F6C85E}" sibTransId="{0E5559AC-CC83-4119-A633-E5E762FB0F1F}"/>
    <dgm:cxn modelId="{85DF148C-97B7-4C8A-9E23-CBBDD5B2A32B}" type="presOf" srcId="{49D64BCC-30D0-452D-9CF6-58C404F6C85E}" destId="{58CEC734-40D5-4068-8AC0-7B4E5E32D9C2}" srcOrd="0" destOrd="0" presId="urn:microsoft.com/office/officeart/2005/8/layout/hierarchy2"/>
    <dgm:cxn modelId="{0B1C2958-7573-4FFE-A70B-9B1E8CA62FF3}" type="presOf" srcId="{AF08B552-FCC9-45CA-8583-34A5E542F038}" destId="{9F7D52A6-99D1-4B3A-96AF-4D8C2C79934D}" srcOrd="1" destOrd="0" presId="urn:microsoft.com/office/officeart/2005/8/layout/hierarchy2"/>
    <dgm:cxn modelId="{0BF0F4F5-7BBA-4E91-AD9E-9ABCD94D6F81}" srcId="{0FE3DCA1-24F4-476E-85C2-06A546D9C999}" destId="{F003931A-2373-427B-A996-984A5EE2C94C}" srcOrd="0" destOrd="0" parTransId="{3BB7AF31-8DA1-4FC9-B091-FF5EB34C7432}" sibTransId="{D675D42E-EE1F-47C8-A611-C7AAB84BA0CE}"/>
    <dgm:cxn modelId="{373D4B31-123B-4D87-BD5B-8038D7FD0D97}" srcId="{D896877D-60FE-4666-BB6F-8289D025B495}" destId="{79406DF6-7EB2-4114-B6AE-03DEEA5DCDF9}" srcOrd="1" destOrd="0" parTransId="{DAF94E0E-0A09-4934-9F53-ED1C484C587B}" sibTransId="{12E44B77-382C-4AB2-B16C-9F31A3EA14C8}"/>
    <dgm:cxn modelId="{73B25C4E-6070-4F91-8E94-E298A7DB6D90}" type="presOf" srcId="{DD00DEE3-34AB-4E62-B77D-A879C6950EE1}" destId="{70EE1646-DBA4-4D8E-A15E-BD680ABAEE7C}" srcOrd="0" destOrd="0" presId="urn:microsoft.com/office/officeart/2005/8/layout/hierarchy2"/>
    <dgm:cxn modelId="{B2D6338F-104F-4F8C-AF44-44C4171FB0C8}" type="presOf" srcId="{5AEA99EA-26A3-4C95-BF6B-48833CBD9B0B}" destId="{93463B74-4ED5-4027-866F-7EC6F3259EF1}" srcOrd="0" destOrd="0" presId="urn:microsoft.com/office/officeart/2005/8/layout/hierarchy2"/>
    <dgm:cxn modelId="{BDD584CC-A310-4350-B070-6C9BBAC7AACC}" type="presOf" srcId="{201CA19B-B32E-44C5-90BD-968CEFA26A32}" destId="{7BC74CD5-058D-4205-BF58-DA32A430D6B0}" srcOrd="1" destOrd="0" presId="urn:microsoft.com/office/officeart/2005/8/layout/hierarchy2"/>
    <dgm:cxn modelId="{599D907D-91CD-4822-BC3A-9A53CDF9BFE6}" type="presOf" srcId="{DAF94E0E-0A09-4934-9F53-ED1C484C587B}" destId="{C88E45EF-4C1B-46C8-88C7-2B18F7BEA953}" srcOrd="0" destOrd="0" presId="urn:microsoft.com/office/officeart/2005/8/layout/hierarchy2"/>
    <dgm:cxn modelId="{FB7AD3D8-0A77-4CB1-96C1-2BAD13ECE57B}" type="presOf" srcId="{DD00DEE3-34AB-4E62-B77D-A879C6950EE1}" destId="{B75A35F2-D51F-49B6-8272-FE4C0C7F7D80}" srcOrd="1" destOrd="0" presId="urn:microsoft.com/office/officeart/2005/8/layout/hierarchy2"/>
    <dgm:cxn modelId="{7BCAFBF0-9EC3-4D17-84E2-6DFCE04FA272}" srcId="{4D3199B7-DC35-4BA7-9FAC-14EF847DEF1F}" destId="{267119E2-CFCA-41A4-804C-FD68F8E2A612}" srcOrd="0" destOrd="0" parTransId="{9CF6B37E-C63D-4BF2-B85D-7E2F7FEFBA9D}" sibTransId="{5CCD3148-C479-43D7-9002-5F9B6F811B1C}"/>
    <dgm:cxn modelId="{03351B2B-7F79-406F-A033-CED7BFD71469}" type="presOf" srcId="{D72BB973-E2FB-4F04-A5C0-013A0122660B}" destId="{892D71B9-A258-47A5-9FCA-2340AE931EA9}" srcOrd="0" destOrd="0" presId="urn:microsoft.com/office/officeart/2005/8/layout/hierarchy2"/>
    <dgm:cxn modelId="{AA447949-5F5A-46F7-95C1-DB3362015778}" type="presOf" srcId="{0FE3DCA1-24F4-476E-85C2-06A546D9C999}" destId="{6BC70C6B-38AF-4103-8C8C-E0B11A205E60}" srcOrd="0" destOrd="0" presId="urn:microsoft.com/office/officeart/2005/8/layout/hierarchy2"/>
    <dgm:cxn modelId="{684C55B5-B2D9-43A1-A8BE-3AC60B631B76}" type="presOf" srcId="{B6EB7D29-A1D1-4AFE-8C2C-D1B3102D21D9}" destId="{8804C46F-1CA5-4B7A-B333-5384232CE453}" srcOrd="0" destOrd="0" presId="urn:microsoft.com/office/officeart/2005/8/layout/hierarchy2"/>
    <dgm:cxn modelId="{161B15D2-3A26-48AB-B469-556DD881B85A}" type="presOf" srcId="{DAF94E0E-0A09-4934-9F53-ED1C484C587B}" destId="{657706BF-F026-4690-ACF3-3111143EA378}" srcOrd="1" destOrd="0" presId="urn:microsoft.com/office/officeart/2005/8/layout/hierarchy2"/>
    <dgm:cxn modelId="{94596EDB-BF7C-4E4B-A0B5-6A69230B0A02}" type="presOf" srcId="{5EEDDD3A-3759-4DBE-9C0E-1C21F654A15D}" destId="{BC138609-2A4F-456D-8F8F-6CF7F0488B30}" srcOrd="0" destOrd="0" presId="urn:microsoft.com/office/officeart/2005/8/layout/hierarchy2"/>
    <dgm:cxn modelId="{F5DB13AA-33B0-4FDF-83D7-28A0B3CBEEA2}" type="presOf" srcId="{AB839C44-D027-47A5-9DDF-69D3ED0F8EA2}" destId="{C69EE2C0-9021-41EB-9F56-30F25E3FF6CE}" srcOrd="0" destOrd="0" presId="urn:microsoft.com/office/officeart/2005/8/layout/hierarchy2"/>
    <dgm:cxn modelId="{1CA19F32-DAFC-45C1-9677-EDA732696960}" type="presOf" srcId="{D8D3AC5A-6F52-432B-892D-FBF3633272B8}" destId="{3D113133-E3A6-49B8-A67B-C0BFE2794138}" srcOrd="0" destOrd="0" presId="urn:microsoft.com/office/officeart/2005/8/layout/hierarchy2"/>
    <dgm:cxn modelId="{D2609AED-7264-4B24-8FED-A9E202E5147A}" type="presOf" srcId="{D72BB973-E2FB-4F04-A5C0-013A0122660B}" destId="{A00B8875-81BF-48B0-A4A4-8C04EB9019B5}" srcOrd="1" destOrd="0" presId="urn:microsoft.com/office/officeart/2005/8/layout/hierarchy2"/>
    <dgm:cxn modelId="{ABEAEEEE-9832-4A4F-B2B9-BE6AB03FC3FD}" type="presOf" srcId="{885EF9D5-9D60-4A96-AAD3-13E1006C3993}" destId="{03122714-A451-42E1-84B2-27283B3172BC}" srcOrd="0" destOrd="0" presId="urn:microsoft.com/office/officeart/2005/8/layout/hierarchy2"/>
    <dgm:cxn modelId="{34B964FE-E565-468F-91BC-F1170A38D9CA}" type="presOf" srcId="{02614106-BDDC-4A5E-A76A-022E54EF5B4A}" destId="{1D7C95B6-EB04-4AD6-9478-5E4CD90A2B19}" srcOrd="0" destOrd="0" presId="urn:microsoft.com/office/officeart/2005/8/layout/hierarchy2"/>
    <dgm:cxn modelId="{80FB5F46-46A6-4F8E-A2B2-29F920F359FC}" type="presParOf" srcId="{6BC70C6B-38AF-4103-8C8C-E0B11A205E60}" destId="{9DD2973B-5750-45CA-831E-F941D6A48AFA}" srcOrd="0" destOrd="0" presId="urn:microsoft.com/office/officeart/2005/8/layout/hierarchy2"/>
    <dgm:cxn modelId="{44C80304-2505-4AAB-B841-8E3A344B41FD}" type="presParOf" srcId="{9DD2973B-5750-45CA-831E-F941D6A48AFA}" destId="{E416F6C8-543F-430C-9ED5-0AA27D66CC0F}" srcOrd="0" destOrd="0" presId="urn:microsoft.com/office/officeart/2005/8/layout/hierarchy2"/>
    <dgm:cxn modelId="{E0B64AD1-412E-4D6A-92EE-58B33A95821B}" type="presParOf" srcId="{9DD2973B-5750-45CA-831E-F941D6A48AFA}" destId="{87E5415C-25B5-45D8-ABD8-113CDB91D09F}" srcOrd="1" destOrd="0" presId="urn:microsoft.com/office/officeart/2005/8/layout/hierarchy2"/>
    <dgm:cxn modelId="{DBA8BCF2-1CD1-47BC-B371-75703C84D226}" type="presParOf" srcId="{87E5415C-25B5-45D8-ABD8-113CDB91D09F}" destId="{892D71B9-A258-47A5-9FCA-2340AE931EA9}" srcOrd="0" destOrd="0" presId="urn:microsoft.com/office/officeart/2005/8/layout/hierarchy2"/>
    <dgm:cxn modelId="{F577D11B-7F23-4EEB-8B9D-6CD23927D22E}" type="presParOf" srcId="{892D71B9-A258-47A5-9FCA-2340AE931EA9}" destId="{A00B8875-81BF-48B0-A4A4-8C04EB9019B5}" srcOrd="0" destOrd="0" presId="urn:microsoft.com/office/officeart/2005/8/layout/hierarchy2"/>
    <dgm:cxn modelId="{68C779AA-A181-4F51-998B-E14C8F88A528}" type="presParOf" srcId="{87E5415C-25B5-45D8-ABD8-113CDB91D09F}" destId="{817391C5-F94F-46D1-A4C4-1079066A9A89}" srcOrd="1" destOrd="0" presId="urn:microsoft.com/office/officeart/2005/8/layout/hierarchy2"/>
    <dgm:cxn modelId="{F13BFE61-10BA-436F-BBFD-6EFBA218C065}" type="presParOf" srcId="{817391C5-F94F-46D1-A4C4-1079066A9A89}" destId="{51E19771-AB1B-4453-91E2-64B9B7B5C17C}" srcOrd="0" destOrd="0" presId="urn:microsoft.com/office/officeart/2005/8/layout/hierarchy2"/>
    <dgm:cxn modelId="{0E70A85C-3B3D-4001-9A5E-672D814E8D6E}" type="presParOf" srcId="{817391C5-F94F-46D1-A4C4-1079066A9A89}" destId="{DDAA6985-ABBA-4EAB-9254-D441B7E78040}" srcOrd="1" destOrd="0" presId="urn:microsoft.com/office/officeart/2005/8/layout/hierarchy2"/>
    <dgm:cxn modelId="{35D31BA0-0140-4210-8300-BF04D360C1B6}" type="presParOf" srcId="{6BC70C6B-38AF-4103-8C8C-E0B11A205E60}" destId="{99E9609A-7DD8-4A89-82B4-F614AB9BEBFC}" srcOrd="1" destOrd="0" presId="urn:microsoft.com/office/officeart/2005/8/layout/hierarchy2"/>
    <dgm:cxn modelId="{6B136025-6F22-4163-9514-10D591F96988}" type="presParOf" srcId="{99E9609A-7DD8-4A89-82B4-F614AB9BEBFC}" destId="{19DFF9D2-346E-4D99-B774-9DF84804770E}" srcOrd="0" destOrd="0" presId="urn:microsoft.com/office/officeart/2005/8/layout/hierarchy2"/>
    <dgm:cxn modelId="{A5321052-F345-4F23-AFE7-561662F8FC58}" type="presParOf" srcId="{99E9609A-7DD8-4A89-82B4-F614AB9BEBFC}" destId="{EC5886F9-54BC-4D73-B507-E7470D221613}" srcOrd="1" destOrd="0" presId="urn:microsoft.com/office/officeart/2005/8/layout/hierarchy2"/>
    <dgm:cxn modelId="{EAADFE17-1C6A-4AF2-A01B-87769B6BA5F6}" type="presParOf" srcId="{EC5886F9-54BC-4D73-B507-E7470D221613}" destId="{6FA36DB3-8683-4721-B06B-EA1251D9CEE9}" srcOrd="0" destOrd="0" presId="urn:microsoft.com/office/officeart/2005/8/layout/hierarchy2"/>
    <dgm:cxn modelId="{881F529F-8147-477F-87A2-5AC4B2849ED3}" type="presParOf" srcId="{6FA36DB3-8683-4721-B06B-EA1251D9CEE9}" destId="{E6296F9B-4A2F-4109-A138-D4E0E78F5D7F}" srcOrd="0" destOrd="0" presId="urn:microsoft.com/office/officeart/2005/8/layout/hierarchy2"/>
    <dgm:cxn modelId="{4601F3E4-D526-4672-BD0D-541F9741FB5E}" type="presParOf" srcId="{EC5886F9-54BC-4D73-B507-E7470D221613}" destId="{FF8ECBDD-5F2B-4E28-9628-718760D7AF65}" srcOrd="1" destOrd="0" presId="urn:microsoft.com/office/officeart/2005/8/layout/hierarchy2"/>
    <dgm:cxn modelId="{34429010-F744-4B4C-AD82-9FBFCAD09F03}" type="presParOf" srcId="{FF8ECBDD-5F2B-4E28-9628-718760D7AF65}" destId="{C5629275-5CC4-49F7-8551-77CFB9CA2CDE}" srcOrd="0" destOrd="0" presId="urn:microsoft.com/office/officeart/2005/8/layout/hierarchy2"/>
    <dgm:cxn modelId="{2D53801B-8049-46F9-A591-85B86533EE8F}" type="presParOf" srcId="{FF8ECBDD-5F2B-4E28-9628-718760D7AF65}" destId="{3361140E-9793-4284-9BAE-36730BABFBA2}" srcOrd="1" destOrd="0" presId="urn:microsoft.com/office/officeart/2005/8/layout/hierarchy2"/>
    <dgm:cxn modelId="{84D3ECF3-C62E-4C2A-90EF-9329C564346A}" type="presParOf" srcId="{EC5886F9-54BC-4D73-B507-E7470D221613}" destId="{93463B74-4ED5-4027-866F-7EC6F3259EF1}" srcOrd="2" destOrd="0" presId="urn:microsoft.com/office/officeart/2005/8/layout/hierarchy2"/>
    <dgm:cxn modelId="{B76D26DB-6634-4042-B64B-FC2F93D005A5}" type="presParOf" srcId="{93463B74-4ED5-4027-866F-7EC6F3259EF1}" destId="{B62F8ED1-6B12-4279-B36B-BA46BE1CFD7D}" srcOrd="0" destOrd="0" presId="urn:microsoft.com/office/officeart/2005/8/layout/hierarchy2"/>
    <dgm:cxn modelId="{D95A6F8D-CDBE-4EC5-868F-C458A2B60DBE}" type="presParOf" srcId="{EC5886F9-54BC-4D73-B507-E7470D221613}" destId="{ED0A769E-9FDE-4713-B01B-E8F65C2E8D43}" srcOrd="3" destOrd="0" presId="urn:microsoft.com/office/officeart/2005/8/layout/hierarchy2"/>
    <dgm:cxn modelId="{034865B4-D9A1-4280-9074-9AC37C42CA0B}" type="presParOf" srcId="{ED0A769E-9FDE-4713-B01B-E8F65C2E8D43}" destId="{534578ED-75DE-41A9-B490-38F133AAE67D}" srcOrd="0" destOrd="0" presId="urn:microsoft.com/office/officeart/2005/8/layout/hierarchy2"/>
    <dgm:cxn modelId="{A65A8C2F-B6F1-414D-875F-0CEF2D1DC6B4}" type="presParOf" srcId="{ED0A769E-9FDE-4713-B01B-E8F65C2E8D43}" destId="{7E4BAB6D-76D9-46AB-A5A7-DE4B3C4E90FD}" srcOrd="1" destOrd="0" presId="urn:microsoft.com/office/officeart/2005/8/layout/hierarchy2"/>
    <dgm:cxn modelId="{564BC79F-5232-467F-9CC7-B323C66EEF56}" type="presParOf" srcId="{7E4BAB6D-76D9-46AB-A5A7-DE4B3C4E90FD}" destId="{B3BD83AD-56DF-4446-B81E-6D20F30CF239}" srcOrd="0" destOrd="0" presId="urn:microsoft.com/office/officeart/2005/8/layout/hierarchy2"/>
    <dgm:cxn modelId="{4405BB25-D8E0-4894-A6C5-B65C9F9D7ACC}" type="presParOf" srcId="{B3BD83AD-56DF-4446-B81E-6D20F30CF239}" destId="{3F2080E9-7E2C-4249-AF52-D77E7C714195}" srcOrd="0" destOrd="0" presId="urn:microsoft.com/office/officeart/2005/8/layout/hierarchy2"/>
    <dgm:cxn modelId="{CD056021-1E42-4113-8EF6-A35E11741F61}" type="presParOf" srcId="{7E4BAB6D-76D9-46AB-A5A7-DE4B3C4E90FD}" destId="{2AE2D473-DABD-47C9-AFAC-698B0F69EB1A}" srcOrd="1" destOrd="0" presId="urn:microsoft.com/office/officeart/2005/8/layout/hierarchy2"/>
    <dgm:cxn modelId="{F79556E4-0F88-43FE-8B9C-2DBC026D8607}" type="presParOf" srcId="{2AE2D473-DABD-47C9-AFAC-698B0F69EB1A}" destId="{5CE52BCA-369B-4BF7-958D-6B10ECAA22D9}" srcOrd="0" destOrd="0" presId="urn:microsoft.com/office/officeart/2005/8/layout/hierarchy2"/>
    <dgm:cxn modelId="{F9E05EED-7247-49AE-9419-D32D84FD5733}" type="presParOf" srcId="{2AE2D473-DABD-47C9-AFAC-698B0F69EB1A}" destId="{7E6F4FDC-184F-400D-BC66-CFCD03EC3A75}" srcOrd="1" destOrd="0" presId="urn:microsoft.com/office/officeart/2005/8/layout/hierarchy2"/>
    <dgm:cxn modelId="{00D34E06-2CF5-4377-9D3C-8533D6CCC155}" type="presParOf" srcId="{7E4BAB6D-76D9-46AB-A5A7-DE4B3C4E90FD}" destId="{36DE2DDB-46E8-4709-80BC-973CC7238B9B}" srcOrd="2" destOrd="0" presId="urn:microsoft.com/office/officeart/2005/8/layout/hierarchy2"/>
    <dgm:cxn modelId="{BEAA93B8-1314-4D98-9DD3-0452D1444A1B}" type="presParOf" srcId="{36DE2DDB-46E8-4709-80BC-973CC7238B9B}" destId="{9F7D52A6-99D1-4B3A-96AF-4D8C2C79934D}" srcOrd="0" destOrd="0" presId="urn:microsoft.com/office/officeart/2005/8/layout/hierarchy2"/>
    <dgm:cxn modelId="{31CD5B69-0263-4FCC-9CD7-181C8152A41B}" type="presParOf" srcId="{7E4BAB6D-76D9-46AB-A5A7-DE4B3C4E90FD}" destId="{06C7FF6D-B731-4B4D-9C6E-FCE12830A366}" srcOrd="3" destOrd="0" presId="urn:microsoft.com/office/officeart/2005/8/layout/hierarchy2"/>
    <dgm:cxn modelId="{0A6079C4-B257-4342-AD22-93979160A9E8}" type="presParOf" srcId="{06C7FF6D-B731-4B4D-9C6E-FCE12830A366}" destId="{BC138609-2A4F-456D-8F8F-6CF7F0488B30}" srcOrd="0" destOrd="0" presId="urn:microsoft.com/office/officeart/2005/8/layout/hierarchy2"/>
    <dgm:cxn modelId="{3BE5D798-85CC-4D23-AE7D-AB57A5413101}" type="presParOf" srcId="{06C7FF6D-B731-4B4D-9C6E-FCE12830A366}" destId="{360B0087-D41F-407E-B5AB-A168999EA714}" srcOrd="1" destOrd="0" presId="urn:microsoft.com/office/officeart/2005/8/layout/hierarchy2"/>
    <dgm:cxn modelId="{5B2F7CEF-2F81-4885-BB51-B5DC33BF4D7A}" type="presParOf" srcId="{360B0087-D41F-407E-B5AB-A168999EA714}" destId="{4668374C-078B-4689-B95C-059F22B1E635}" srcOrd="0" destOrd="0" presId="urn:microsoft.com/office/officeart/2005/8/layout/hierarchy2"/>
    <dgm:cxn modelId="{4705DE29-ADCD-47AC-9487-F8489C969CF0}" type="presParOf" srcId="{4668374C-078B-4689-B95C-059F22B1E635}" destId="{1019CDFA-767A-49E8-B208-61C64BCB4E50}" srcOrd="0" destOrd="0" presId="urn:microsoft.com/office/officeart/2005/8/layout/hierarchy2"/>
    <dgm:cxn modelId="{104B1312-ADE5-4D7F-8B60-C7FA5EE134C8}" type="presParOf" srcId="{360B0087-D41F-407E-B5AB-A168999EA714}" destId="{E4894699-B101-4518-BB21-FAF4CF76DF92}" srcOrd="1" destOrd="0" presId="urn:microsoft.com/office/officeart/2005/8/layout/hierarchy2"/>
    <dgm:cxn modelId="{ABDD3436-B60D-4AC9-B43F-2283036849F8}" type="presParOf" srcId="{E4894699-B101-4518-BB21-FAF4CF76DF92}" destId="{D1285D48-30F7-4357-88D1-7C9FDD476704}" srcOrd="0" destOrd="0" presId="urn:microsoft.com/office/officeart/2005/8/layout/hierarchy2"/>
    <dgm:cxn modelId="{785975E6-441E-441F-94BB-D3394BA4D997}" type="presParOf" srcId="{E4894699-B101-4518-BB21-FAF4CF76DF92}" destId="{F3F64533-C883-40CD-8621-FE9B4DD03DD5}" srcOrd="1" destOrd="0" presId="urn:microsoft.com/office/officeart/2005/8/layout/hierarchy2"/>
    <dgm:cxn modelId="{AC062D0A-3FA0-43AD-9761-9C593A469C31}" type="presParOf" srcId="{F3F64533-C883-40CD-8621-FE9B4DD03DD5}" destId="{E7224F58-5317-4422-BB45-0943C62709D4}" srcOrd="0" destOrd="0" presId="urn:microsoft.com/office/officeart/2005/8/layout/hierarchy2"/>
    <dgm:cxn modelId="{CB1EF0DD-0179-4F42-87F3-DD0ABC6FDBF6}" type="presParOf" srcId="{E7224F58-5317-4422-BB45-0943C62709D4}" destId="{E669287B-99BB-42B4-872D-57EDE597C190}" srcOrd="0" destOrd="0" presId="urn:microsoft.com/office/officeart/2005/8/layout/hierarchy2"/>
    <dgm:cxn modelId="{FFF0441B-179E-419A-A7B2-DAC48A3668C0}" type="presParOf" srcId="{F3F64533-C883-40CD-8621-FE9B4DD03DD5}" destId="{9DB7D6C0-EEDA-45DF-910A-4944DAE3BDD2}" srcOrd="1" destOrd="0" presId="urn:microsoft.com/office/officeart/2005/8/layout/hierarchy2"/>
    <dgm:cxn modelId="{812D27A7-A296-4D20-9EAF-07E419137CF8}" type="presParOf" srcId="{9DB7D6C0-EEDA-45DF-910A-4944DAE3BDD2}" destId="{8804C46F-1CA5-4B7A-B333-5384232CE453}" srcOrd="0" destOrd="0" presId="urn:microsoft.com/office/officeart/2005/8/layout/hierarchy2"/>
    <dgm:cxn modelId="{23C0E370-EEE4-481F-BFF8-6B2E5FB92287}" type="presParOf" srcId="{9DB7D6C0-EEDA-45DF-910A-4944DAE3BDD2}" destId="{8B334569-49E7-4E5D-9DF8-461FC8E90085}" srcOrd="1" destOrd="0" presId="urn:microsoft.com/office/officeart/2005/8/layout/hierarchy2"/>
    <dgm:cxn modelId="{AB0623BA-12DA-4EC6-9CA2-D7C08C7F9ADE}" type="presParOf" srcId="{F3F64533-C883-40CD-8621-FE9B4DD03DD5}" destId="{C88E45EF-4C1B-46C8-88C7-2B18F7BEA953}" srcOrd="2" destOrd="0" presId="urn:microsoft.com/office/officeart/2005/8/layout/hierarchy2"/>
    <dgm:cxn modelId="{EFB627F0-B675-46B4-A581-5A4971753B76}" type="presParOf" srcId="{C88E45EF-4C1B-46C8-88C7-2B18F7BEA953}" destId="{657706BF-F026-4690-ACF3-3111143EA378}" srcOrd="0" destOrd="0" presId="urn:microsoft.com/office/officeart/2005/8/layout/hierarchy2"/>
    <dgm:cxn modelId="{D4280D1E-627D-4A65-A5F4-D324BAFC4F91}" type="presParOf" srcId="{F3F64533-C883-40CD-8621-FE9B4DD03DD5}" destId="{38B826A8-154F-4C8D-900E-E8AB1E9CC812}" srcOrd="3" destOrd="0" presId="urn:microsoft.com/office/officeart/2005/8/layout/hierarchy2"/>
    <dgm:cxn modelId="{8E613966-D1BA-4895-8F8E-49D0066DCE94}" type="presParOf" srcId="{38B826A8-154F-4C8D-900E-E8AB1E9CC812}" destId="{6B5612AB-D3CB-42A8-B47F-BBD6632DAE55}" srcOrd="0" destOrd="0" presId="urn:microsoft.com/office/officeart/2005/8/layout/hierarchy2"/>
    <dgm:cxn modelId="{1F15794D-BA34-4FE4-B313-0A04C3B55DAA}" type="presParOf" srcId="{38B826A8-154F-4C8D-900E-E8AB1E9CC812}" destId="{BA612600-2BE6-4CD5-98DA-C7FB793C9208}" srcOrd="1" destOrd="0" presId="urn:microsoft.com/office/officeart/2005/8/layout/hierarchy2"/>
    <dgm:cxn modelId="{DF0BC0F5-25C1-46F1-8436-AFDA5E48631D}" type="presParOf" srcId="{F3F64533-C883-40CD-8621-FE9B4DD03DD5}" destId="{03122714-A451-42E1-84B2-27283B3172BC}" srcOrd="4" destOrd="0" presId="urn:microsoft.com/office/officeart/2005/8/layout/hierarchy2"/>
    <dgm:cxn modelId="{F6689178-BDB6-44BD-904A-F61C9EE5AB19}" type="presParOf" srcId="{03122714-A451-42E1-84B2-27283B3172BC}" destId="{66CD3BB0-C0C1-4CF1-9EBF-6E4D0BB02868}" srcOrd="0" destOrd="0" presId="urn:microsoft.com/office/officeart/2005/8/layout/hierarchy2"/>
    <dgm:cxn modelId="{C88237C5-40B1-4466-8845-BE1F6F05E8E1}" type="presParOf" srcId="{F3F64533-C883-40CD-8621-FE9B4DD03DD5}" destId="{DE692B75-5643-4C92-B20B-9892B31F639F}" srcOrd="5" destOrd="0" presId="urn:microsoft.com/office/officeart/2005/8/layout/hierarchy2"/>
    <dgm:cxn modelId="{CBD1E25B-A531-426B-A900-4DE5D10502DD}" type="presParOf" srcId="{DE692B75-5643-4C92-B20B-9892B31F639F}" destId="{3DE9A015-B6D8-47FC-BD88-0570BECF5CF1}" srcOrd="0" destOrd="0" presId="urn:microsoft.com/office/officeart/2005/8/layout/hierarchy2"/>
    <dgm:cxn modelId="{7219F1D8-E41D-48D8-BF76-0DD93C4A48E6}" type="presParOf" srcId="{DE692B75-5643-4C92-B20B-9892B31F639F}" destId="{7B32396D-E500-4F0F-A3AB-ED9A17FD817B}" srcOrd="1" destOrd="0" presId="urn:microsoft.com/office/officeart/2005/8/layout/hierarchy2"/>
    <dgm:cxn modelId="{0D0A12B6-53DF-44CF-82D8-450995BCE6CD}" type="presParOf" srcId="{7E4BAB6D-76D9-46AB-A5A7-DE4B3C4E90FD}" destId="{70EE1646-DBA4-4D8E-A15E-BD680ABAEE7C}" srcOrd="4" destOrd="0" presId="urn:microsoft.com/office/officeart/2005/8/layout/hierarchy2"/>
    <dgm:cxn modelId="{BC48AD04-6EEC-4E6F-882D-234F81BDE2CD}" type="presParOf" srcId="{70EE1646-DBA4-4D8E-A15E-BD680ABAEE7C}" destId="{B75A35F2-D51F-49B6-8272-FE4C0C7F7D80}" srcOrd="0" destOrd="0" presId="urn:microsoft.com/office/officeart/2005/8/layout/hierarchy2"/>
    <dgm:cxn modelId="{A7B8FD4C-5AC0-4576-ABEF-61770EAB2735}" type="presParOf" srcId="{7E4BAB6D-76D9-46AB-A5A7-DE4B3C4E90FD}" destId="{8E759FCE-2570-425B-B5CF-C3BBAC4F02BA}" srcOrd="5" destOrd="0" presId="urn:microsoft.com/office/officeart/2005/8/layout/hierarchy2"/>
    <dgm:cxn modelId="{A32EB097-3054-4FCF-B1F6-71E612E75D95}" type="presParOf" srcId="{8E759FCE-2570-425B-B5CF-C3BBAC4F02BA}" destId="{C69EE2C0-9021-41EB-9F56-30F25E3FF6CE}" srcOrd="0" destOrd="0" presId="urn:microsoft.com/office/officeart/2005/8/layout/hierarchy2"/>
    <dgm:cxn modelId="{3691F57E-EA09-4EFF-8F72-CEB3A115C32A}" type="presParOf" srcId="{8E759FCE-2570-425B-B5CF-C3BBAC4F02BA}" destId="{0561D4E1-A604-4A6F-8267-D3C67F3A7D4A}" srcOrd="1" destOrd="0" presId="urn:microsoft.com/office/officeart/2005/8/layout/hierarchy2"/>
    <dgm:cxn modelId="{0642173A-0C78-434B-A654-52C8329F99E3}" type="presParOf" srcId="{0561D4E1-A604-4A6F-8267-D3C67F3A7D4A}" destId="{77BA0687-3027-4D0C-920C-AA827A05F191}" srcOrd="0" destOrd="0" presId="urn:microsoft.com/office/officeart/2005/8/layout/hierarchy2"/>
    <dgm:cxn modelId="{4AC40119-6DAC-48DF-BE0B-3BB5DBDCBFD1}" type="presParOf" srcId="{77BA0687-3027-4D0C-920C-AA827A05F191}" destId="{84951688-874B-4C82-81A0-C6142DD8BDF1}" srcOrd="0" destOrd="0" presId="urn:microsoft.com/office/officeart/2005/8/layout/hierarchy2"/>
    <dgm:cxn modelId="{94E9B4F4-5A83-4A16-B185-F07220F54A90}" type="presParOf" srcId="{0561D4E1-A604-4A6F-8267-D3C67F3A7D4A}" destId="{C31BF05C-8106-4BA6-99E1-F42E63EFCDA0}" srcOrd="1" destOrd="0" presId="urn:microsoft.com/office/officeart/2005/8/layout/hierarchy2"/>
    <dgm:cxn modelId="{BF7D8691-2A85-46B3-801E-7DD9F07CFE46}" type="presParOf" srcId="{C31BF05C-8106-4BA6-99E1-F42E63EFCDA0}" destId="{669E852D-6B49-4472-805B-116F32F85BE5}" srcOrd="0" destOrd="0" presId="urn:microsoft.com/office/officeart/2005/8/layout/hierarchy2"/>
    <dgm:cxn modelId="{52F2081E-BB49-4725-A0A6-0CB3336809A2}" type="presParOf" srcId="{C31BF05C-8106-4BA6-99E1-F42E63EFCDA0}" destId="{BCF6B673-9608-41CC-A070-4D20F85E9636}" srcOrd="1" destOrd="0" presId="urn:microsoft.com/office/officeart/2005/8/layout/hierarchy2"/>
    <dgm:cxn modelId="{4D210FDF-7FC9-4C22-A63C-BA83413ACF05}" type="presParOf" srcId="{BCF6B673-9608-41CC-A070-4D20F85E9636}" destId="{7F215495-7334-4102-B555-770F6B264DBD}" srcOrd="0" destOrd="0" presId="urn:microsoft.com/office/officeart/2005/8/layout/hierarchy2"/>
    <dgm:cxn modelId="{35812672-994F-43A2-A5E9-9E3772EC25AE}" type="presParOf" srcId="{7F215495-7334-4102-B555-770F6B264DBD}" destId="{B5802B35-90F9-4DDB-A70F-0159AF74308F}" srcOrd="0" destOrd="0" presId="urn:microsoft.com/office/officeart/2005/8/layout/hierarchy2"/>
    <dgm:cxn modelId="{1DFD1129-D325-43F4-895D-0299B794F3DD}" type="presParOf" srcId="{BCF6B673-9608-41CC-A070-4D20F85E9636}" destId="{7BD9F436-7686-4BCD-B2F2-30E0C25CB230}" srcOrd="1" destOrd="0" presId="urn:microsoft.com/office/officeart/2005/8/layout/hierarchy2"/>
    <dgm:cxn modelId="{D1293BDF-BEE9-49F5-B984-BF3E7C823342}" type="presParOf" srcId="{7BD9F436-7686-4BCD-B2F2-30E0C25CB230}" destId="{A696831E-7305-42E5-B843-E57D108F2A86}" srcOrd="0" destOrd="0" presId="urn:microsoft.com/office/officeart/2005/8/layout/hierarchy2"/>
    <dgm:cxn modelId="{8622CA0D-0535-4D8D-808A-755EA40F4722}" type="presParOf" srcId="{7BD9F436-7686-4BCD-B2F2-30E0C25CB230}" destId="{11172D1F-83B7-44D7-84E3-4071B166C63F}" srcOrd="1" destOrd="0" presId="urn:microsoft.com/office/officeart/2005/8/layout/hierarchy2"/>
    <dgm:cxn modelId="{E96033D5-703A-4EE4-89F5-AE2D014E9570}" type="presParOf" srcId="{EC5886F9-54BC-4D73-B507-E7470D221613}" destId="{41E88695-86C7-44DC-8DE5-58011F535A81}" srcOrd="4" destOrd="0" presId="urn:microsoft.com/office/officeart/2005/8/layout/hierarchy2"/>
    <dgm:cxn modelId="{4CB2DB60-8565-4C12-936E-8C8507C5E999}" type="presParOf" srcId="{41E88695-86C7-44DC-8DE5-58011F535A81}" destId="{0080155E-5D60-4BF3-B441-BFF0F64C8C9F}" srcOrd="0" destOrd="0" presId="urn:microsoft.com/office/officeart/2005/8/layout/hierarchy2"/>
    <dgm:cxn modelId="{0DE74BF8-0B83-44B9-BBF2-7B509BB58AF2}" type="presParOf" srcId="{EC5886F9-54BC-4D73-B507-E7470D221613}" destId="{E26690FD-0064-4F47-B5F2-4EDE08BFE3AB}" srcOrd="5" destOrd="0" presId="urn:microsoft.com/office/officeart/2005/8/layout/hierarchy2"/>
    <dgm:cxn modelId="{179FEAA5-D442-4659-9410-B69C7DDDD094}" type="presParOf" srcId="{E26690FD-0064-4F47-B5F2-4EDE08BFE3AB}" destId="{BE508DF1-F657-445F-88A5-3159440618D6}" srcOrd="0" destOrd="0" presId="urn:microsoft.com/office/officeart/2005/8/layout/hierarchy2"/>
    <dgm:cxn modelId="{D5C16630-5E30-490F-9A4A-EE827092B918}" type="presParOf" srcId="{E26690FD-0064-4F47-B5F2-4EDE08BFE3AB}" destId="{DEA54981-5DFF-4DFA-AF21-38AAE9EE210C}" srcOrd="1" destOrd="0" presId="urn:microsoft.com/office/officeart/2005/8/layout/hierarchy2"/>
    <dgm:cxn modelId="{5B9BC97D-2407-4BC9-BC53-D2DA0D81ED3D}" type="presParOf" srcId="{DEA54981-5DFF-4DFA-AF21-38AAE9EE210C}" destId="{8B595EC8-1947-4274-BA13-7B742FE014E8}" srcOrd="0" destOrd="0" presId="urn:microsoft.com/office/officeart/2005/8/layout/hierarchy2"/>
    <dgm:cxn modelId="{0DC39897-071F-4D81-A3D7-BF7D80188CAA}" type="presParOf" srcId="{8B595EC8-1947-4274-BA13-7B742FE014E8}" destId="{7BC74CD5-058D-4205-BF58-DA32A430D6B0}" srcOrd="0" destOrd="0" presId="urn:microsoft.com/office/officeart/2005/8/layout/hierarchy2"/>
    <dgm:cxn modelId="{9A87BC18-E0ED-4B59-BEDC-50E06A20163C}" type="presParOf" srcId="{DEA54981-5DFF-4DFA-AF21-38AAE9EE210C}" destId="{19131C77-1DBF-4927-A1DE-C1DDA416BB77}" srcOrd="1" destOrd="0" presId="urn:microsoft.com/office/officeart/2005/8/layout/hierarchy2"/>
    <dgm:cxn modelId="{AA532DC5-1507-4106-BD7F-35566821E94D}" type="presParOf" srcId="{19131C77-1DBF-4927-A1DE-C1DDA416BB77}" destId="{3D113133-E3A6-49B8-A67B-C0BFE2794138}" srcOrd="0" destOrd="0" presId="urn:microsoft.com/office/officeart/2005/8/layout/hierarchy2"/>
    <dgm:cxn modelId="{7ED2086B-5E04-4C88-A6E3-363883B53198}" type="presParOf" srcId="{19131C77-1DBF-4927-A1DE-C1DDA416BB77}" destId="{3C54D6BA-9C1C-4BEA-9D6D-CC26F0BFC35A}" srcOrd="1" destOrd="0" presId="urn:microsoft.com/office/officeart/2005/8/layout/hierarchy2"/>
    <dgm:cxn modelId="{5BC89068-B501-4A45-83F7-6EEB575DC4B7}" type="presParOf" srcId="{3C54D6BA-9C1C-4BEA-9D6D-CC26F0BFC35A}" destId="{58CEC734-40D5-4068-8AC0-7B4E5E32D9C2}" srcOrd="0" destOrd="0" presId="urn:microsoft.com/office/officeart/2005/8/layout/hierarchy2"/>
    <dgm:cxn modelId="{B9755657-13E3-43C9-BCEB-4E9FA4E96176}" type="presParOf" srcId="{58CEC734-40D5-4068-8AC0-7B4E5E32D9C2}" destId="{580FBF18-3854-419A-B474-238896F26336}" srcOrd="0" destOrd="0" presId="urn:microsoft.com/office/officeart/2005/8/layout/hierarchy2"/>
    <dgm:cxn modelId="{68AA53F5-A381-455D-B191-973AAAD166C1}" type="presParOf" srcId="{3C54D6BA-9C1C-4BEA-9D6D-CC26F0BFC35A}" destId="{1F92F0D1-F8D8-4E6D-AC45-34B6BE490C8A}" srcOrd="1" destOrd="0" presId="urn:microsoft.com/office/officeart/2005/8/layout/hierarchy2"/>
    <dgm:cxn modelId="{D3DDEA8C-4215-460C-8C79-5C26DE9CCE84}" type="presParOf" srcId="{1F92F0D1-F8D8-4E6D-AC45-34B6BE490C8A}" destId="{1D7C95B6-EB04-4AD6-9478-5E4CD90A2B19}" srcOrd="0" destOrd="0" presId="urn:microsoft.com/office/officeart/2005/8/layout/hierarchy2"/>
    <dgm:cxn modelId="{486754D4-3CE9-478D-A569-28E3CE04F1A3}" type="presParOf" srcId="{1F92F0D1-F8D8-4E6D-AC45-34B6BE490C8A}" destId="{49E30726-E3CF-4F14-A618-1AC45801DDAE}"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9B3277F-0189-4D84-B396-889E679D81DA}" type="doc">
      <dgm:prSet loTypeId="urn:microsoft.com/office/officeart/2005/8/layout/hierarchy2" loCatId="hierarchy" qsTypeId="urn:microsoft.com/office/officeart/2005/8/quickstyle/simple1" qsCatId="simple" csTypeId="urn:microsoft.com/office/officeart/2005/8/colors/accent5_1" csCatId="accent5" phldr="1"/>
      <dgm:spPr/>
      <dgm:t>
        <a:bodyPr/>
        <a:lstStyle/>
        <a:p>
          <a:pPr rtl="1"/>
          <a:endParaRPr lang="fa-IR"/>
        </a:p>
      </dgm:t>
    </dgm:pt>
    <dgm:pt modelId="{D409EA32-C925-44DF-9C3D-FEA443A442D0}">
      <dgm:prSet custT="1"/>
      <dgm:spPr/>
      <dgm:t>
        <a:bodyPr/>
        <a:lstStyle/>
        <a:p>
          <a:pPr rtl="1"/>
          <a:r>
            <a:rPr lang="fa-IR" sz="1600" baseline="0" smtClean="0">
              <a:cs typeface="B Koodak" pitchFamily="2" charset="-78"/>
            </a:rPr>
            <a:t>تعریف کفر</a:t>
          </a:r>
          <a:endParaRPr lang="fa-IR" sz="1600">
            <a:cs typeface="B Koodak" pitchFamily="2" charset="-78"/>
          </a:endParaRPr>
        </a:p>
      </dgm:t>
    </dgm:pt>
    <dgm:pt modelId="{0D022487-211E-4EA7-AFD1-FEBE0B74A746}" type="parTrans" cxnId="{53682ECF-8349-4220-8BD7-F5270E8150F7}">
      <dgm:prSet/>
      <dgm:spPr/>
      <dgm:t>
        <a:bodyPr/>
        <a:lstStyle/>
        <a:p>
          <a:pPr rtl="1"/>
          <a:endParaRPr lang="fa-IR" sz="1600">
            <a:cs typeface="B Koodak" pitchFamily="2" charset="-78"/>
          </a:endParaRPr>
        </a:p>
      </dgm:t>
    </dgm:pt>
    <dgm:pt modelId="{DE5544F0-8B7D-47DE-B161-70EA99CAAAB9}" type="sibTrans" cxnId="{53682ECF-8349-4220-8BD7-F5270E8150F7}">
      <dgm:prSet/>
      <dgm:spPr/>
      <dgm:t>
        <a:bodyPr/>
        <a:lstStyle/>
        <a:p>
          <a:pPr rtl="1"/>
          <a:endParaRPr lang="fa-IR" sz="1600">
            <a:cs typeface="B Koodak" pitchFamily="2" charset="-78"/>
          </a:endParaRPr>
        </a:p>
      </dgm:t>
    </dgm:pt>
    <dgm:pt modelId="{E52C9D10-2E60-441F-8FE6-5713C7ACADBA}">
      <dgm:prSet custT="1"/>
      <dgm:spPr/>
      <dgm:t>
        <a:bodyPr/>
        <a:lstStyle/>
        <a:p>
          <a:pPr rtl="1"/>
          <a:r>
            <a:rPr lang="fa-IR" sz="1600" smtClean="0">
              <a:cs typeface="B Koodak" pitchFamily="2" charset="-78"/>
            </a:rPr>
            <a:t>تعریف اول</a:t>
          </a:r>
          <a:endParaRPr lang="fa-IR" sz="1600">
            <a:cs typeface="B Koodak" pitchFamily="2" charset="-78"/>
          </a:endParaRPr>
        </a:p>
      </dgm:t>
    </dgm:pt>
    <dgm:pt modelId="{1776894F-48DE-4A87-A2FF-C85A626C69BD}" type="parTrans" cxnId="{31AA792E-7791-4AB1-9D25-0E2196B9B6AD}">
      <dgm:prSet custT="1"/>
      <dgm:spPr/>
      <dgm:t>
        <a:bodyPr/>
        <a:lstStyle/>
        <a:p>
          <a:pPr rtl="1"/>
          <a:endParaRPr lang="fa-IR" sz="1600">
            <a:cs typeface="B Koodak" pitchFamily="2" charset="-78"/>
          </a:endParaRPr>
        </a:p>
      </dgm:t>
    </dgm:pt>
    <dgm:pt modelId="{225EC573-4AD0-4F84-A7C4-4A86A58607DB}" type="sibTrans" cxnId="{31AA792E-7791-4AB1-9D25-0E2196B9B6AD}">
      <dgm:prSet/>
      <dgm:spPr/>
      <dgm:t>
        <a:bodyPr/>
        <a:lstStyle/>
        <a:p>
          <a:pPr rtl="1"/>
          <a:endParaRPr lang="fa-IR" sz="1600">
            <a:cs typeface="B Koodak" pitchFamily="2" charset="-78"/>
          </a:endParaRPr>
        </a:p>
      </dgm:t>
    </dgm:pt>
    <dgm:pt modelId="{B264DC5A-F10F-40F1-87A5-452BE9A62851}">
      <dgm:prSet custT="1"/>
      <dgm:spPr/>
      <dgm:t>
        <a:bodyPr/>
        <a:lstStyle/>
        <a:p>
          <a:pPr rtl="1"/>
          <a:r>
            <a:rPr lang="fa-IR" sz="1600" smtClean="0">
              <a:cs typeface="B Koodak" pitchFamily="2" charset="-78"/>
            </a:rPr>
            <a:t>کفر عدم ملکه ایمان است</a:t>
          </a:r>
          <a:endParaRPr lang="fa-IR" sz="1600">
            <a:cs typeface="B Koodak" pitchFamily="2" charset="-78"/>
          </a:endParaRPr>
        </a:p>
      </dgm:t>
    </dgm:pt>
    <dgm:pt modelId="{00CE87D8-98D3-41D8-9FF3-71E6F80DCF19}" type="parTrans" cxnId="{8BDA5804-F42B-4543-B700-ABAB8EE4A945}">
      <dgm:prSet custT="1"/>
      <dgm:spPr/>
      <dgm:t>
        <a:bodyPr/>
        <a:lstStyle/>
        <a:p>
          <a:pPr rtl="1"/>
          <a:endParaRPr lang="fa-IR" sz="1600">
            <a:cs typeface="B Koodak" pitchFamily="2" charset="-78"/>
          </a:endParaRPr>
        </a:p>
      </dgm:t>
    </dgm:pt>
    <dgm:pt modelId="{1824D469-BF5C-4107-8DC0-68382603FD11}" type="sibTrans" cxnId="{8BDA5804-F42B-4543-B700-ABAB8EE4A945}">
      <dgm:prSet/>
      <dgm:spPr/>
      <dgm:t>
        <a:bodyPr/>
        <a:lstStyle/>
        <a:p>
          <a:pPr rtl="1"/>
          <a:endParaRPr lang="fa-IR" sz="1600">
            <a:cs typeface="B Koodak" pitchFamily="2" charset="-78"/>
          </a:endParaRPr>
        </a:p>
      </dgm:t>
    </dgm:pt>
    <dgm:pt modelId="{5F998690-C0A2-4436-B5CE-6D9129ECBEEF}">
      <dgm:prSet custT="1"/>
      <dgm:spPr/>
      <dgm:t>
        <a:bodyPr/>
        <a:lstStyle/>
        <a:p>
          <a:pPr rtl="1"/>
          <a:r>
            <a:rPr lang="fa-IR" sz="1600" smtClean="0">
              <a:cs typeface="B Koodak" pitchFamily="2" charset="-78"/>
            </a:rPr>
            <a:t>تعریف دوم</a:t>
          </a:r>
          <a:endParaRPr lang="fa-IR" sz="1600">
            <a:cs typeface="B Koodak" pitchFamily="2" charset="-78"/>
          </a:endParaRPr>
        </a:p>
      </dgm:t>
    </dgm:pt>
    <dgm:pt modelId="{CAB2E790-8CD3-41F2-BD69-D62CA92447A4}" type="parTrans" cxnId="{7B26CF30-A07C-4226-A7AD-3A75DC27C54E}">
      <dgm:prSet custT="1"/>
      <dgm:spPr/>
      <dgm:t>
        <a:bodyPr/>
        <a:lstStyle/>
        <a:p>
          <a:pPr rtl="1"/>
          <a:endParaRPr lang="fa-IR" sz="1600">
            <a:cs typeface="B Koodak" pitchFamily="2" charset="-78"/>
          </a:endParaRPr>
        </a:p>
      </dgm:t>
    </dgm:pt>
    <dgm:pt modelId="{596D0C52-4DEB-410D-BABF-6364451418CE}" type="sibTrans" cxnId="{7B26CF30-A07C-4226-A7AD-3A75DC27C54E}">
      <dgm:prSet/>
      <dgm:spPr/>
      <dgm:t>
        <a:bodyPr/>
        <a:lstStyle/>
        <a:p>
          <a:pPr rtl="1"/>
          <a:endParaRPr lang="fa-IR" sz="1600">
            <a:cs typeface="B Koodak" pitchFamily="2" charset="-78"/>
          </a:endParaRPr>
        </a:p>
      </dgm:t>
    </dgm:pt>
    <dgm:pt modelId="{60CB6909-1256-4784-AF64-5B51050775F9}">
      <dgm:prSet custT="1"/>
      <dgm:spPr/>
      <dgm:t>
        <a:bodyPr/>
        <a:lstStyle/>
        <a:p>
          <a:pPr rtl="1"/>
          <a:r>
            <a:rPr lang="fa-IR" sz="1600" smtClean="0">
              <a:cs typeface="B Koodak" pitchFamily="2" charset="-78"/>
            </a:rPr>
            <a:t>خصوص قسم سوم از تقسیم بندی که ذکر می گردد ...</a:t>
          </a:r>
          <a:endParaRPr lang="fa-IR" sz="1600">
            <a:cs typeface="B Koodak" pitchFamily="2" charset="-78"/>
          </a:endParaRPr>
        </a:p>
      </dgm:t>
    </dgm:pt>
    <dgm:pt modelId="{EC021AFA-2178-4BA4-ADE4-CD9AEEF1381F}" type="parTrans" cxnId="{802B2FE7-A30D-48AB-A2AA-E82FA3F7A7BA}">
      <dgm:prSet custT="1"/>
      <dgm:spPr/>
      <dgm:t>
        <a:bodyPr/>
        <a:lstStyle/>
        <a:p>
          <a:pPr rtl="1"/>
          <a:endParaRPr lang="fa-IR" sz="1600">
            <a:cs typeface="B Koodak" pitchFamily="2" charset="-78"/>
          </a:endParaRPr>
        </a:p>
      </dgm:t>
    </dgm:pt>
    <dgm:pt modelId="{C92D7BAB-BF44-4E8B-846C-9482CFFAE199}" type="sibTrans" cxnId="{802B2FE7-A30D-48AB-A2AA-E82FA3F7A7BA}">
      <dgm:prSet/>
      <dgm:spPr/>
      <dgm:t>
        <a:bodyPr/>
        <a:lstStyle/>
        <a:p>
          <a:pPr rtl="1"/>
          <a:endParaRPr lang="fa-IR" sz="1600">
            <a:cs typeface="B Koodak" pitchFamily="2" charset="-78"/>
          </a:endParaRPr>
        </a:p>
      </dgm:t>
    </dgm:pt>
    <dgm:pt modelId="{D60B15EA-2912-4863-B450-502FCEF1E2B8}">
      <dgm:prSet custT="1"/>
      <dgm:spPr/>
      <dgm:t>
        <a:bodyPr/>
        <a:lstStyle/>
        <a:p>
          <a:pPr rtl="1"/>
          <a:r>
            <a:rPr lang="fa-IR" sz="1600" baseline="0" smtClean="0">
              <a:cs typeface="B Koodak" pitchFamily="2" charset="-78"/>
            </a:rPr>
            <a:t>چند نکته </a:t>
          </a:r>
          <a:endParaRPr lang="fa-IR" sz="1600">
            <a:cs typeface="B Koodak" pitchFamily="2" charset="-78"/>
          </a:endParaRPr>
        </a:p>
      </dgm:t>
    </dgm:pt>
    <dgm:pt modelId="{4555EA7B-8507-4D0E-8611-490D995A73DE}" type="parTrans" cxnId="{874F17BA-F22B-44AB-B34B-49253DCE95E8}">
      <dgm:prSet/>
      <dgm:spPr/>
      <dgm:t>
        <a:bodyPr/>
        <a:lstStyle/>
        <a:p>
          <a:pPr rtl="1"/>
          <a:endParaRPr lang="fa-IR" sz="1600">
            <a:cs typeface="B Koodak" pitchFamily="2" charset="-78"/>
          </a:endParaRPr>
        </a:p>
      </dgm:t>
    </dgm:pt>
    <dgm:pt modelId="{990A9C1A-C93C-43FE-8BFA-89DE6779C6C9}" type="sibTrans" cxnId="{874F17BA-F22B-44AB-B34B-49253DCE95E8}">
      <dgm:prSet/>
      <dgm:spPr/>
      <dgm:t>
        <a:bodyPr/>
        <a:lstStyle/>
        <a:p>
          <a:pPr rtl="1"/>
          <a:endParaRPr lang="fa-IR" sz="1600">
            <a:cs typeface="B Koodak" pitchFamily="2" charset="-78"/>
          </a:endParaRPr>
        </a:p>
      </dgm:t>
    </dgm:pt>
    <dgm:pt modelId="{7E693FA9-DF99-437B-8324-65442D7FAC29}">
      <dgm:prSet custT="1"/>
      <dgm:spPr/>
      <dgm:t>
        <a:bodyPr/>
        <a:lstStyle/>
        <a:p>
          <a:pPr rtl="1"/>
          <a:r>
            <a:rPr lang="fa-IR" sz="1600" dirty="0" smtClean="0">
              <a:cs typeface="B Koodak" pitchFamily="2" charset="-78"/>
            </a:rPr>
            <a:t>مواردی که در آنها نفی ایمان صورت می گرفت، مصادیق کفر هستند</a:t>
          </a:r>
          <a:endParaRPr lang="fa-IR" sz="1600" dirty="0">
            <a:cs typeface="B Koodak" pitchFamily="2" charset="-78"/>
          </a:endParaRPr>
        </a:p>
      </dgm:t>
    </dgm:pt>
    <dgm:pt modelId="{52D0C83D-5CD1-4912-A9A2-6C9BF0CE48A4}" type="parTrans" cxnId="{492131DA-81B6-4706-9870-B7CDC525ED05}">
      <dgm:prSet custT="1"/>
      <dgm:spPr/>
      <dgm:t>
        <a:bodyPr/>
        <a:lstStyle/>
        <a:p>
          <a:pPr rtl="1"/>
          <a:endParaRPr lang="fa-IR" sz="1600">
            <a:cs typeface="B Koodak" pitchFamily="2" charset="-78"/>
          </a:endParaRPr>
        </a:p>
      </dgm:t>
    </dgm:pt>
    <dgm:pt modelId="{964E06F0-0C00-4BC9-8DBE-F1FED173020E}" type="sibTrans" cxnId="{492131DA-81B6-4706-9870-B7CDC525ED05}">
      <dgm:prSet/>
      <dgm:spPr/>
      <dgm:t>
        <a:bodyPr/>
        <a:lstStyle/>
        <a:p>
          <a:pPr rtl="1"/>
          <a:endParaRPr lang="fa-IR" sz="1600">
            <a:cs typeface="B Koodak" pitchFamily="2" charset="-78"/>
          </a:endParaRPr>
        </a:p>
      </dgm:t>
    </dgm:pt>
    <dgm:pt modelId="{17B64BD7-D495-4E33-BFAD-E3FA1B43C8A0}">
      <dgm:prSet custT="1"/>
      <dgm:spPr/>
      <dgm:t>
        <a:bodyPr/>
        <a:lstStyle/>
        <a:p>
          <a:pPr rtl="1"/>
          <a:r>
            <a:rPr lang="fa-IR" sz="1600" dirty="0" smtClean="0">
              <a:cs typeface="B Koodak" pitchFamily="2" charset="-78"/>
            </a:rPr>
            <a:t>به بیان دیگر منشاء کفر</a:t>
          </a:r>
          <a:endParaRPr lang="fa-IR" sz="1600" dirty="0">
            <a:cs typeface="B Koodak" pitchFamily="2" charset="-78"/>
          </a:endParaRPr>
        </a:p>
      </dgm:t>
    </dgm:pt>
    <dgm:pt modelId="{495E35F9-72F2-4D0E-83B0-79F370C2940D}" type="parTrans" cxnId="{643DEC2D-6B4A-4634-9005-17962DB2C1F6}">
      <dgm:prSet custT="1"/>
      <dgm:spPr/>
      <dgm:t>
        <a:bodyPr/>
        <a:lstStyle/>
        <a:p>
          <a:pPr rtl="1"/>
          <a:endParaRPr lang="fa-IR" sz="1600">
            <a:cs typeface="B Koodak" pitchFamily="2" charset="-78"/>
          </a:endParaRPr>
        </a:p>
      </dgm:t>
    </dgm:pt>
    <dgm:pt modelId="{70DC1A73-0911-4E7F-9DFC-62A148C148AC}" type="sibTrans" cxnId="{643DEC2D-6B4A-4634-9005-17962DB2C1F6}">
      <dgm:prSet/>
      <dgm:spPr/>
      <dgm:t>
        <a:bodyPr/>
        <a:lstStyle/>
        <a:p>
          <a:pPr rtl="1"/>
          <a:endParaRPr lang="fa-IR" sz="1600">
            <a:cs typeface="B Koodak" pitchFamily="2" charset="-78"/>
          </a:endParaRPr>
        </a:p>
      </dgm:t>
    </dgm:pt>
    <dgm:pt modelId="{E8484AB1-354F-42F9-8D42-2DCFCBA39F10}">
      <dgm:prSet custT="1"/>
      <dgm:spPr/>
      <dgm:t>
        <a:bodyPr/>
        <a:lstStyle/>
        <a:p>
          <a:pPr rtl="1"/>
          <a:r>
            <a:rPr lang="fa-IR" sz="1600" smtClean="0">
              <a:cs typeface="B Koodak" pitchFamily="2" charset="-78"/>
            </a:rPr>
            <a:t>شک و عدم العلم </a:t>
          </a:r>
          <a:endParaRPr lang="fa-IR" sz="1600">
            <a:cs typeface="B Koodak" pitchFamily="2" charset="-78"/>
          </a:endParaRPr>
        </a:p>
      </dgm:t>
    </dgm:pt>
    <dgm:pt modelId="{74B81DD3-CADF-483A-A589-2AD34BCA138D}" type="parTrans" cxnId="{C6B288A7-9F91-479C-905B-E690FC7BCD4B}">
      <dgm:prSet custT="1"/>
      <dgm:spPr/>
      <dgm:t>
        <a:bodyPr/>
        <a:lstStyle/>
        <a:p>
          <a:pPr rtl="1"/>
          <a:endParaRPr lang="fa-IR" sz="1600">
            <a:cs typeface="B Koodak" pitchFamily="2" charset="-78"/>
          </a:endParaRPr>
        </a:p>
      </dgm:t>
    </dgm:pt>
    <dgm:pt modelId="{40DAF9EF-09C3-43AF-BBF5-979914986097}" type="sibTrans" cxnId="{C6B288A7-9F91-479C-905B-E690FC7BCD4B}">
      <dgm:prSet/>
      <dgm:spPr/>
      <dgm:t>
        <a:bodyPr/>
        <a:lstStyle/>
        <a:p>
          <a:pPr rtl="1"/>
          <a:endParaRPr lang="fa-IR" sz="1600">
            <a:cs typeface="B Koodak" pitchFamily="2" charset="-78"/>
          </a:endParaRPr>
        </a:p>
      </dgm:t>
    </dgm:pt>
    <dgm:pt modelId="{2248B392-56A1-4222-87DD-638D56CD4B0B}">
      <dgm:prSet custT="1"/>
      <dgm:spPr/>
      <dgm:t>
        <a:bodyPr/>
        <a:lstStyle/>
        <a:p>
          <a:pPr rtl="1"/>
          <a:r>
            <a:rPr lang="fa-IR" sz="1600" smtClean="0">
              <a:cs typeface="B Koodak" pitchFamily="2" charset="-78"/>
            </a:rPr>
            <a:t>جهل مرکب</a:t>
          </a:r>
          <a:endParaRPr lang="fa-IR" sz="1600">
            <a:cs typeface="B Koodak" pitchFamily="2" charset="-78"/>
          </a:endParaRPr>
        </a:p>
      </dgm:t>
    </dgm:pt>
    <dgm:pt modelId="{9A26D73B-A91B-45E9-AF73-1B02837EC8DA}" type="parTrans" cxnId="{5E5D315D-B83B-4565-A307-E0E29E7406A6}">
      <dgm:prSet custT="1"/>
      <dgm:spPr/>
      <dgm:t>
        <a:bodyPr/>
        <a:lstStyle/>
        <a:p>
          <a:pPr rtl="1"/>
          <a:endParaRPr lang="fa-IR" sz="1600">
            <a:cs typeface="B Koodak" pitchFamily="2" charset="-78"/>
          </a:endParaRPr>
        </a:p>
      </dgm:t>
    </dgm:pt>
    <dgm:pt modelId="{D431E9DD-6FD7-4316-9CDD-448F92B59AA0}" type="sibTrans" cxnId="{5E5D315D-B83B-4565-A307-E0E29E7406A6}">
      <dgm:prSet/>
      <dgm:spPr/>
      <dgm:t>
        <a:bodyPr/>
        <a:lstStyle/>
        <a:p>
          <a:pPr rtl="1"/>
          <a:endParaRPr lang="fa-IR" sz="1600">
            <a:cs typeface="B Koodak" pitchFamily="2" charset="-78"/>
          </a:endParaRPr>
        </a:p>
      </dgm:t>
    </dgm:pt>
    <dgm:pt modelId="{DC320FB8-80D5-433E-82BF-FBC5E916BFC0}">
      <dgm:prSet custT="1"/>
      <dgm:spPr/>
      <dgm:t>
        <a:bodyPr/>
        <a:lstStyle/>
        <a:p>
          <a:pPr rtl="1"/>
          <a:r>
            <a:rPr lang="fa-IR" sz="1600" smtClean="0">
              <a:cs typeface="B Koodak" pitchFamily="2" charset="-78"/>
            </a:rPr>
            <a:t>جهل بسیط</a:t>
          </a:r>
          <a:endParaRPr lang="fa-IR" sz="1600">
            <a:cs typeface="B Koodak" pitchFamily="2" charset="-78"/>
          </a:endParaRPr>
        </a:p>
      </dgm:t>
    </dgm:pt>
    <dgm:pt modelId="{B68EB6FE-47EE-48C4-9091-E9508697C937}" type="parTrans" cxnId="{EE32E4CF-E3CB-458B-9F37-FB7082CC7584}">
      <dgm:prSet custT="1"/>
      <dgm:spPr/>
      <dgm:t>
        <a:bodyPr/>
        <a:lstStyle/>
        <a:p>
          <a:pPr rtl="1"/>
          <a:endParaRPr lang="fa-IR" sz="1600">
            <a:cs typeface="B Koodak" pitchFamily="2" charset="-78"/>
          </a:endParaRPr>
        </a:p>
      </dgm:t>
    </dgm:pt>
    <dgm:pt modelId="{E5003066-C88D-4D3F-9A6C-E3F23D4B335F}" type="sibTrans" cxnId="{EE32E4CF-E3CB-458B-9F37-FB7082CC7584}">
      <dgm:prSet/>
      <dgm:spPr/>
      <dgm:t>
        <a:bodyPr/>
        <a:lstStyle/>
        <a:p>
          <a:pPr rtl="1"/>
          <a:endParaRPr lang="fa-IR" sz="1600">
            <a:cs typeface="B Koodak" pitchFamily="2" charset="-78"/>
          </a:endParaRPr>
        </a:p>
      </dgm:t>
    </dgm:pt>
    <dgm:pt modelId="{2ABD13DF-2243-46AA-B858-C56760402559}">
      <dgm:prSet custT="1"/>
      <dgm:spPr/>
      <dgm:t>
        <a:bodyPr/>
        <a:lstStyle/>
        <a:p>
          <a:pPr rtl="1"/>
          <a:r>
            <a:rPr lang="fa-IR" sz="1600" dirty="0" smtClean="0">
              <a:cs typeface="B Koodak" pitchFamily="2" charset="-78"/>
            </a:rPr>
            <a:t>عدم گرایش                   و لو با علم</a:t>
          </a:r>
          <a:endParaRPr lang="fa-IR" sz="1600" dirty="0">
            <a:cs typeface="B Koodak" pitchFamily="2" charset="-78"/>
          </a:endParaRPr>
        </a:p>
      </dgm:t>
    </dgm:pt>
    <dgm:pt modelId="{C99AA9BB-1DEA-4606-A9B8-1185D9D9373F}" type="parTrans" cxnId="{82918C6F-2746-43EE-BC69-8CA9A4370621}">
      <dgm:prSet custT="1"/>
      <dgm:spPr/>
      <dgm:t>
        <a:bodyPr/>
        <a:lstStyle/>
        <a:p>
          <a:pPr rtl="1"/>
          <a:endParaRPr lang="fa-IR" sz="1600">
            <a:cs typeface="B Koodak" pitchFamily="2" charset="-78"/>
          </a:endParaRPr>
        </a:p>
      </dgm:t>
    </dgm:pt>
    <dgm:pt modelId="{8EB4363F-062C-4E42-8F0C-3DCB5DCEEC96}" type="sibTrans" cxnId="{82918C6F-2746-43EE-BC69-8CA9A4370621}">
      <dgm:prSet/>
      <dgm:spPr/>
      <dgm:t>
        <a:bodyPr/>
        <a:lstStyle/>
        <a:p>
          <a:pPr rtl="1"/>
          <a:endParaRPr lang="fa-IR" sz="1600">
            <a:cs typeface="B Koodak" pitchFamily="2" charset="-78"/>
          </a:endParaRPr>
        </a:p>
      </dgm:t>
    </dgm:pt>
    <dgm:pt modelId="{AA471041-D1A4-44F6-B5D8-2844D33FB520}">
      <dgm:prSet custT="1"/>
      <dgm:spPr/>
      <dgm:t>
        <a:bodyPr/>
        <a:lstStyle/>
        <a:p>
          <a:pPr rtl="1"/>
          <a:r>
            <a:rPr lang="fa-IR" sz="1600" smtClean="0">
              <a:cs typeface="B Koodak" pitchFamily="2" charset="-78"/>
            </a:rPr>
            <a:t>همراه با انکار عمدی و عناد است</a:t>
          </a:r>
          <a:endParaRPr lang="fa-IR" sz="1600">
            <a:cs typeface="B Koodak" pitchFamily="2" charset="-78"/>
          </a:endParaRPr>
        </a:p>
      </dgm:t>
    </dgm:pt>
    <dgm:pt modelId="{86520CDE-03D0-4056-8388-BF4E01B52B43}" type="parTrans" cxnId="{D2AD9D0D-99AE-4C73-A69C-E900E0F9C2CA}">
      <dgm:prSet custT="1"/>
      <dgm:spPr/>
      <dgm:t>
        <a:bodyPr/>
        <a:lstStyle/>
        <a:p>
          <a:pPr rtl="1"/>
          <a:endParaRPr lang="fa-IR" sz="1600">
            <a:cs typeface="B Koodak" pitchFamily="2" charset="-78"/>
          </a:endParaRPr>
        </a:p>
      </dgm:t>
    </dgm:pt>
    <dgm:pt modelId="{F6331419-3E42-486E-B562-83B2DA38CC8D}" type="sibTrans" cxnId="{D2AD9D0D-99AE-4C73-A69C-E900E0F9C2CA}">
      <dgm:prSet/>
      <dgm:spPr/>
      <dgm:t>
        <a:bodyPr/>
        <a:lstStyle/>
        <a:p>
          <a:pPr rtl="1"/>
          <a:endParaRPr lang="fa-IR" sz="1600">
            <a:cs typeface="B Koodak" pitchFamily="2" charset="-78"/>
          </a:endParaRPr>
        </a:p>
      </dgm:t>
    </dgm:pt>
    <dgm:pt modelId="{653030AF-A6C1-4E4E-802B-D2AD49049585}">
      <dgm:prSet custT="1"/>
      <dgm:spPr/>
      <dgm:t>
        <a:bodyPr/>
        <a:lstStyle/>
        <a:p>
          <a:pPr rtl="1"/>
          <a:r>
            <a:rPr lang="fa-IR" sz="1600" dirty="0" smtClean="0">
              <a:cs typeface="B Koodak" pitchFamily="2" charset="-78"/>
            </a:rPr>
            <a:t>گاهی کفر بر خصوص این قسم که امر وجودی است اطلاق می شود</a:t>
          </a:r>
          <a:endParaRPr lang="fa-IR" sz="1600" dirty="0">
            <a:cs typeface="B Koodak" pitchFamily="2" charset="-78"/>
          </a:endParaRPr>
        </a:p>
      </dgm:t>
    </dgm:pt>
    <dgm:pt modelId="{C89C18C1-BF07-458A-A0A4-DB005748A752}" type="parTrans" cxnId="{228EEC04-8855-4886-9048-D280CE46A67F}">
      <dgm:prSet custT="1"/>
      <dgm:spPr/>
      <dgm:t>
        <a:bodyPr/>
        <a:lstStyle/>
        <a:p>
          <a:pPr rtl="1"/>
          <a:endParaRPr lang="fa-IR" sz="1600">
            <a:cs typeface="B Koodak" pitchFamily="2" charset="-78"/>
          </a:endParaRPr>
        </a:p>
      </dgm:t>
    </dgm:pt>
    <dgm:pt modelId="{7889286C-986D-4182-8FD1-E226192BBD1B}" type="sibTrans" cxnId="{228EEC04-8855-4886-9048-D280CE46A67F}">
      <dgm:prSet/>
      <dgm:spPr/>
      <dgm:t>
        <a:bodyPr/>
        <a:lstStyle/>
        <a:p>
          <a:pPr rtl="1"/>
          <a:endParaRPr lang="fa-IR" sz="1600">
            <a:cs typeface="B Koodak" pitchFamily="2" charset="-78"/>
          </a:endParaRPr>
        </a:p>
      </dgm:t>
    </dgm:pt>
    <dgm:pt modelId="{34528665-7AEC-45E4-9BE3-93D3FBE58165}" type="pres">
      <dgm:prSet presAssocID="{29B3277F-0189-4D84-B396-889E679D81DA}" presName="diagram" presStyleCnt="0">
        <dgm:presLayoutVars>
          <dgm:chPref val="1"/>
          <dgm:dir val="rev"/>
          <dgm:animOne val="branch"/>
          <dgm:animLvl val="lvl"/>
          <dgm:resizeHandles val="exact"/>
        </dgm:presLayoutVars>
      </dgm:prSet>
      <dgm:spPr/>
      <dgm:t>
        <a:bodyPr/>
        <a:lstStyle/>
        <a:p>
          <a:pPr rtl="1"/>
          <a:endParaRPr lang="fa-IR"/>
        </a:p>
      </dgm:t>
    </dgm:pt>
    <dgm:pt modelId="{73803C26-DB4B-414A-BF34-6487C17E8C13}" type="pres">
      <dgm:prSet presAssocID="{D409EA32-C925-44DF-9C3D-FEA443A442D0}" presName="root1" presStyleCnt="0"/>
      <dgm:spPr/>
    </dgm:pt>
    <dgm:pt modelId="{ED6F35F2-BE44-4178-95F6-78F5EB847DF5}" type="pres">
      <dgm:prSet presAssocID="{D409EA32-C925-44DF-9C3D-FEA443A442D0}" presName="LevelOneTextNode" presStyleLbl="node0" presStyleIdx="0" presStyleCnt="2" custScaleX="65552" custScaleY="65225">
        <dgm:presLayoutVars>
          <dgm:chPref val="3"/>
        </dgm:presLayoutVars>
      </dgm:prSet>
      <dgm:spPr/>
      <dgm:t>
        <a:bodyPr/>
        <a:lstStyle/>
        <a:p>
          <a:pPr rtl="1"/>
          <a:endParaRPr lang="fa-IR"/>
        </a:p>
      </dgm:t>
    </dgm:pt>
    <dgm:pt modelId="{1B9138F5-39BE-4973-BE04-2E12E58CBCDF}" type="pres">
      <dgm:prSet presAssocID="{D409EA32-C925-44DF-9C3D-FEA443A442D0}" presName="level2hierChild" presStyleCnt="0"/>
      <dgm:spPr/>
    </dgm:pt>
    <dgm:pt modelId="{C7DB5445-AA2D-450E-A44F-966651BEF08A}" type="pres">
      <dgm:prSet presAssocID="{1776894F-48DE-4A87-A2FF-C85A626C69BD}" presName="conn2-1" presStyleLbl="parChTrans1D2" presStyleIdx="0" presStyleCnt="4"/>
      <dgm:spPr/>
      <dgm:t>
        <a:bodyPr/>
        <a:lstStyle/>
        <a:p>
          <a:pPr rtl="1"/>
          <a:endParaRPr lang="fa-IR"/>
        </a:p>
      </dgm:t>
    </dgm:pt>
    <dgm:pt modelId="{43346BFC-251D-4228-B4D3-942566C09EAC}" type="pres">
      <dgm:prSet presAssocID="{1776894F-48DE-4A87-A2FF-C85A626C69BD}" presName="connTx" presStyleLbl="parChTrans1D2" presStyleIdx="0" presStyleCnt="4"/>
      <dgm:spPr/>
      <dgm:t>
        <a:bodyPr/>
        <a:lstStyle/>
        <a:p>
          <a:pPr rtl="1"/>
          <a:endParaRPr lang="fa-IR"/>
        </a:p>
      </dgm:t>
    </dgm:pt>
    <dgm:pt modelId="{0C445E26-7389-4FE2-B70C-15FB57151FCE}" type="pres">
      <dgm:prSet presAssocID="{E52C9D10-2E60-441F-8FE6-5713C7ACADBA}" presName="root2" presStyleCnt="0"/>
      <dgm:spPr/>
    </dgm:pt>
    <dgm:pt modelId="{D92BC4AE-A026-4E3E-9C7B-5A396CA70D19}" type="pres">
      <dgm:prSet presAssocID="{E52C9D10-2E60-441F-8FE6-5713C7ACADBA}" presName="LevelTwoTextNode" presStyleLbl="node2" presStyleIdx="0" presStyleCnt="4" custScaleY="65225">
        <dgm:presLayoutVars>
          <dgm:chPref val="3"/>
        </dgm:presLayoutVars>
      </dgm:prSet>
      <dgm:spPr/>
      <dgm:t>
        <a:bodyPr/>
        <a:lstStyle/>
        <a:p>
          <a:pPr rtl="1"/>
          <a:endParaRPr lang="fa-IR"/>
        </a:p>
      </dgm:t>
    </dgm:pt>
    <dgm:pt modelId="{BE8244E2-265B-416F-B3A0-9FC7E784AB9A}" type="pres">
      <dgm:prSet presAssocID="{E52C9D10-2E60-441F-8FE6-5713C7ACADBA}" presName="level3hierChild" presStyleCnt="0"/>
      <dgm:spPr/>
    </dgm:pt>
    <dgm:pt modelId="{AA3EBD8E-0FCF-427B-9359-28BA30C3AD24}" type="pres">
      <dgm:prSet presAssocID="{00CE87D8-98D3-41D8-9FF3-71E6F80DCF19}" presName="conn2-1" presStyleLbl="parChTrans1D3" presStyleIdx="0" presStyleCnt="4"/>
      <dgm:spPr/>
      <dgm:t>
        <a:bodyPr/>
        <a:lstStyle/>
        <a:p>
          <a:pPr rtl="1"/>
          <a:endParaRPr lang="fa-IR"/>
        </a:p>
      </dgm:t>
    </dgm:pt>
    <dgm:pt modelId="{E9E15E26-9510-4199-B363-219B2B1182CB}" type="pres">
      <dgm:prSet presAssocID="{00CE87D8-98D3-41D8-9FF3-71E6F80DCF19}" presName="connTx" presStyleLbl="parChTrans1D3" presStyleIdx="0" presStyleCnt="4"/>
      <dgm:spPr/>
      <dgm:t>
        <a:bodyPr/>
        <a:lstStyle/>
        <a:p>
          <a:pPr rtl="1"/>
          <a:endParaRPr lang="fa-IR"/>
        </a:p>
      </dgm:t>
    </dgm:pt>
    <dgm:pt modelId="{06A40A99-79FD-48DF-9A69-E81421F804BA}" type="pres">
      <dgm:prSet presAssocID="{B264DC5A-F10F-40F1-87A5-452BE9A62851}" presName="root2" presStyleCnt="0"/>
      <dgm:spPr/>
    </dgm:pt>
    <dgm:pt modelId="{1B23DCBE-A4CD-4F30-8241-4CD8D5B721E3}" type="pres">
      <dgm:prSet presAssocID="{B264DC5A-F10F-40F1-87A5-452BE9A62851}" presName="LevelTwoTextNode" presStyleLbl="node3" presStyleIdx="0" presStyleCnt="4" custScaleX="281159" custScaleY="65225">
        <dgm:presLayoutVars>
          <dgm:chPref val="3"/>
        </dgm:presLayoutVars>
      </dgm:prSet>
      <dgm:spPr/>
      <dgm:t>
        <a:bodyPr/>
        <a:lstStyle/>
        <a:p>
          <a:pPr rtl="1"/>
          <a:endParaRPr lang="fa-IR"/>
        </a:p>
      </dgm:t>
    </dgm:pt>
    <dgm:pt modelId="{2B9DBC4D-ACDC-428D-9F66-459AC347DF6E}" type="pres">
      <dgm:prSet presAssocID="{B264DC5A-F10F-40F1-87A5-452BE9A62851}" presName="level3hierChild" presStyleCnt="0"/>
      <dgm:spPr/>
    </dgm:pt>
    <dgm:pt modelId="{D142CD9D-AFFC-456E-9030-4737991C6CED}" type="pres">
      <dgm:prSet presAssocID="{CAB2E790-8CD3-41F2-BD69-D62CA92447A4}" presName="conn2-1" presStyleLbl="parChTrans1D2" presStyleIdx="1" presStyleCnt="4"/>
      <dgm:spPr/>
      <dgm:t>
        <a:bodyPr/>
        <a:lstStyle/>
        <a:p>
          <a:pPr rtl="1"/>
          <a:endParaRPr lang="fa-IR"/>
        </a:p>
      </dgm:t>
    </dgm:pt>
    <dgm:pt modelId="{3E3C63FE-223D-4966-82D0-42D5988F3663}" type="pres">
      <dgm:prSet presAssocID="{CAB2E790-8CD3-41F2-BD69-D62CA92447A4}" presName="connTx" presStyleLbl="parChTrans1D2" presStyleIdx="1" presStyleCnt="4"/>
      <dgm:spPr/>
      <dgm:t>
        <a:bodyPr/>
        <a:lstStyle/>
        <a:p>
          <a:pPr rtl="1"/>
          <a:endParaRPr lang="fa-IR"/>
        </a:p>
      </dgm:t>
    </dgm:pt>
    <dgm:pt modelId="{10FFC7B1-325B-453B-AD31-E3948AEF159D}" type="pres">
      <dgm:prSet presAssocID="{5F998690-C0A2-4436-B5CE-6D9129ECBEEF}" presName="root2" presStyleCnt="0"/>
      <dgm:spPr/>
    </dgm:pt>
    <dgm:pt modelId="{D1610F03-0391-4E35-B208-F65AA0F9AF50}" type="pres">
      <dgm:prSet presAssocID="{5F998690-C0A2-4436-B5CE-6D9129ECBEEF}" presName="LevelTwoTextNode" presStyleLbl="node2" presStyleIdx="1" presStyleCnt="4" custScaleY="65225">
        <dgm:presLayoutVars>
          <dgm:chPref val="3"/>
        </dgm:presLayoutVars>
      </dgm:prSet>
      <dgm:spPr/>
      <dgm:t>
        <a:bodyPr/>
        <a:lstStyle/>
        <a:p>
          <a:pPr rtl="1"/>
          <a:endParaRPr lang="fa-IR"/>
        </a:p>
      </dgm:t>
    </dgm:pt>
    <dgm:pt modelId="{2464131E-3127-4A09-B98D-14E2E02C2878}" type="pres">
      <dgm:prSet presAssocID="{5F998690-C0A2-4436-B5CE-6D9129ECBEEF}" presName="level3hierChild" presStyleCnt="0"/>
      <dgm:spPr/>
    </dgm:pt>
    <dgm:pt modelId="{3A1234F3-2744-4A97-8AC1-7C19FC63C645}" type="pres">
      <dgm:prSet presAssocID="{EC021AFA-2178-4BA4-ADE4-CD9AEEF1381F}" presName="conn2-1" presStyleLbl="parChTrans1D3" presStyleIdx="1" presStyleCnt="4"/>
      <dgm:spPr/>
      <dgm:t>
        <a:bodyPr/>
        <a:lstStyle/>
        <a:p>
          <a:pPr rtl="1"/>
          <a:endParaRPr lang="fa-IR"/>
        </a:p>
      </dgm:t>
    </dgm:pt>
    <dgm:pt modelId="{E10CA744-CE07-40A1-A121-15EEED5B7004}" type="pres">
      <dgm:prSet presAssocID="{EC021AFA-2178-4BA4-ADE4-CD9AEEF1381F}" presName="connTx" presStyleLbl="parChTrans1D3" presStyleIdx="1" presStyleCnt="4"/>
      <dgm:spPr/>
      <dgm:t>
        <a:bodyPr/>
        <a:lstStyle/>
        <a:p>
          <a:pPr rtl="1"/>
          <a:endParaRPr lang="fa-IR"/>
        </a:p>
      </dgm:t>
    </dgm:pt>
    <dgm:pt modelId="{ACB94814-B7D1-41D9-8CA3-9D7DCA430553}" type="pres">
      <dgm:prSet presAssocID="{60CB6909-1256-4784-AF64-5B51050775F9}" presName="root2" presStyleCnt="0"/>
      <dgm:spPr/>
    </dgm:pt>
    <dgm:pt modelId="{0E966706-24EC-4DDF-B4B4-7B1F6A01D323}" type="pres">
      <dgm:prSet presAssocID="{60CB6909-1256-4784-AF64-5B51050775F9}" presName="LevelTwoTextNode" presStyleLbl="node3" presStyleIdx="1" presStyleCnt="4" custScaleX="281159" custScaleY="65225">
        <dgm:presLayoutVars>
          <dgm:chPref val="3"/>
        </dgm:presLayoutVars>
      </dgm:prSet>
      <dgm:spPr/>
      <dgm:t>
        <a:bodyPr/>
        <a:lstStyle/>
        <a:p>
          <a:pPr rtl="1"/>
          <a:endParaRPr lang="fa-IR"/>
        </a:p>
      </dgm:t>
    </dgm:pt>
    <dgm:pt modelId="{24EBA403-38EB-4302-BE96-0B9CDA4C104C}" type="pres">
      <dgm:prSet presAssocID="{60CB6909-1256-4784-AF64-5B51050775F9}" presName="level3hierChild" presStyleCnt="0"/>
      <dgm:spPr/>
    </dgm:pt>
    <dgm:pt modelId="{03F0D78F-3944-4DB5-B361-E5DE297384CF}" type="pres">
      <dgm:prSet presAssocID="{D60B15EA-2912-4863-B450-502FCEF1E2B8}" presName="root1" presStyleCnt="0"/>
      <dgm:spPr/>
    </dgm:pt>
    <dgm:pt modelId="{409352EA-60AD-4E71-93DE-247FF62230BF}" type="pres">
      <dgm:prSet presAssocID="{D60B15EA-2912-4863-B450-502FCEF1E2B8}" presName="LevelOneTextNode" presStyleLbl="node0" presStyleIdx="1" presStyleCnt="2" custScaleX="65552">
        <dgm:presLayoutVars>
          <dgm:chPref val="3"/>
        </dgm:presLayoutVars>
      </dgm:prSet>
      <dgm:spPr/>
      <dgm:t>
        <a:bodyPr/>
        <a:lstStyle/>
        <a:p>
          <a:pPr rtl="1"/>
          <a:endParaRPr lang="fa-IR"/>
        </a:p>
      </dgm:t>
    </dgm:pt>
    <dgm:pt modelId="{5172F9E4-A27D-4AE1-B6A0-9045D0928FF8}" type="pres">
      <dgm:prSet presAssocID="{D60B15EA-2912-4863-B450-502FCEF1E2B8}" presName="level2hierChild" presStyleCnt="0"/>
      <dgm:spPr/>
    </dgm:pt>
    <dgm:pt modelId="{4456A5E3-3EF4-43E9-9E52-211908DDD8B1}" type="pres">
      <dgm:prSet presAssocID="{52D0C83D-5CD1-4912-A9A2-6C9BF0CE48A4}" presName="conn2-1" presStyleLbl="parChTrans1D2" presStyleIdx="2" presStyleCnt="4"/>
      <dgm:spPr/>
      <dgm:t>
        <a:bodyPr/>
        <a:lstStyle/>
        <a:p>
          <a:pPr rtl="1"/>
          <a:endParaRPr lang="fa-IR"/>
        </a:p>
      </dgm:t>
    </dgm:pt>
    <dgm:pt modelId="{6F943A1F-3492-4AAC-AAA1-98A45C5580B9}" type="pres">
      <dgm:prSet presAssocID="{52D0C83D-5CD1-4912-A9A2-6C9BF0CE48A4}" presName="connTx" presStyleLbl="parChTrans1D2" presStyleIdx="2" presStyleCnt="4"/>
      <dgm:spPr/>
      <dgm:t>
        <a:bodyPr/>
        <a:lstStyle/>
        <a:p>
          <a:pPr rtl="1"/>
          <a:endParaRPr lang="fa-IR"/>
        </a:p>
      </dgm:t>
    </dgm:pt>
    <dgm:pt modelId="{9A06C680-8C7C-4B1F-AB41-D4BF1311CD7C}" type="pres">
      <dgm:prSet presAssocID="{7E693FA9-DF99-437B-8324-65442D7FAC29}" presName="root2" presStyleCnt="0"/>
      <dgm:spPr/>
    </dgm:pt>
    <dgm:pt modelId="{08835D4C-10D2-4F64-A185-BD0ADE3BBFD5}" type="pres">
      <dgm:prSet presAssocID="{7E693FA9-DF99-437B-8324-65442D7FAC29}" presName="LevelTwoTextNode" presStyleLbl="node2" presStyleIdx="2" presStyleCnt="4" custScaleX="336842">
        <dgm:presLayoutVars>
          <dgm:chPref val="3"/>
        </dgm:presLayoutVars>
      </dgm:prSet>
      <dgm:spPr/>
      <dgm:t>
        <a:bodyPr/>
        <a:lstStyle/>
        <a:p>
          <a:pPr rtl="1"/>
          <a:endParaRPr lang="fa-IR"/>
        </a:p>
      </dgm:t>
    </dgm:pt>
    <dgm:pt modelId="{FB3C3EF1-C003-46B7-B38B-1C883F1A6296}" type="pres">
      <dgm:prSet presAssocID="{7E693FA9-DF99-437B-8324-65442D7FAC29}" presName="level3hierChild" presStyleCnt="0"/>
      <dgm:spPr/>
    </dgm:pt>
    <dgm:pt modelId="{3DD97A94-702C-4CDC-8A73-F1E7FF08E7B3}" type="pres">
      <dgm:prSet presAssocID="{495E35F9-72F2-4D0E-83B0-79F370C2940D}" presName="conn2-1" presStyleLbl="parChTrans1D2" presStyleIdx="3" presStyleCnt="4"/>
      <dgm:spPr/>
      <dgm:t>
        <a:bodyPr/>
        <a:lstStyle/>
        <a:p>
          <a:pPr rtl="1"/>
          <a:endParaRPr lang="fa-IR"/>
        </a:p>
      </dgm:t>
    </dgm:pt>
    <dgm:pt modelId="{E930F4EB-9B86-4F43-B15E-A8497FC527EA}" type="pres">
      <dgm:prSet presAssocID="{495E35F9-72F2-4D0E-83B0-79F370C2940D}" presName="connTx" presStyleLbl="parChTrans1D2" presStyleIdx="3" presStyleCnt="4"/>
      <dgm:spPr/>
      <dgm:t>
        <a:bodyPr/>
        <a:lstStyle/>
        <a:p>
          <a:pPr rtl="1"/>
          <a:endParaRPr lang="fa-IR"/>
        </a:p>
      </dgm:t>
    </dgm:pt>
    <dgm:pt modelId="{62D164E0-6107-457F-9363-2489602579D6}" type="pres">
      <dgm:prSet presAssocID="{17B64BD7-D495-4E33-BFAD-E3FA1B43C8A0}" presName="root2" presStyleCnt="0"/>
      <dgm:spPr/>
    </dgm:pt>
    <dgm:pt modelId="{D991C4CC-0654-4B37-9F96-FF86C2484FB2}" type="pres">
      <dgm:prSet presAssocID="{17B64BD7-D495-4E33-BFAD-E3FA1B43C8A0}" presName="LevelTwoTextNode" presStyleLbl="node2" presStyleIdx="3" presStyleCnt="4" custScaleX="85377">
        <dgm:presLayoutVars>
          <dgm:chPref val="3"/>
        </dgm:presLayoutVars>
      </dgm:prSet>
      <dgm:spPr/>
      <dgm:t>
        <a:bodyPr/>
        <a:lstStyle/>
        <a:p>
          <a:pPr rtl="1"/>
          <a:endParaRPr lang="fa-IR"/>
        </a:p>
      </dgm:t>
    </dgm:pt>
    <dgm:pt modelId="{58A1A05D-0335-4C71-8FFD-4B85323CBABD}" type="pres">
      <dgm:prSet presAssocID="{17B64BD7-D495-4E33-BFAD-E3FA1B43C8A0}" presName="level3hierChild" presStyleCnt="0"/>
      <dgm:spPr/>
    </dgm:pt>
    <dgm:pt modelId="{33E02DA1-DD1E-44D9-8669-0C6A137C88DA}" type="pres">
      <dgm:prSet presAssocID="{74B81DD3-CADF-483A-A589-2AD34BCA138D}" presName="conn2-1" presStyleLbl="parChTrans1D3" presStyleIdx="2" presStyleCnt="4"/>
      <dgm:spPr/>
      <dgm:t>
        <a:bodyPr/>
        <a:lstStyle/>
        <a:p>
          <a:pPr rtl="1"/>
          <a:endParaRPr lang="fa-IR"/>
        </a:p>
      </dgm:t>
    </dgm:pt>
    <dgm:pt modelId="{A486739F-A0ED-4A07-B1CF-9422D2F42E69}" type="pres">
      <dgm:prSet presAssocID="{74B81DD3-CADF-483A-A589-2AD34BCA138D}" presName="connTx" presStyleLbl="parChTrans1D3" presStyleIdx="2" presStyleCnt="4"/>
      <dgm:spPr/>
      <dgm:t>
        <a:bodyPr/>
        <a:lstStyle/>
        <a:p>
          <a:pPr rtl="1"/>
          <a:endParaRPr lang="fa-IR"/>
        </a:p>
      </dgm:t>
    </dgm:pt>
    <dgm:pt modelId="{0CDE2B05-0725-4CD0-A5A9-30C3B3131549}" type="pres">
      <dgm:prSet presAssocID="{E8484AB1-354F-42F9-8D42-2DCFCBA39F10}" presName="root2" presStyleCnt="0"/>
      <dgm:spPr/>
    </dgm:pt>
    <dgm:pt modelId="{5A6C6DA9-D1E8-4439-8AFD-510F77A9F0F6}" type="pres">
      <dgm:prSet presAssocID="{E8484AB1-354F-42F9-8D42-2DCFCBA39F10}" presName="LevelTwoTextNode" presStyleLbl="node3" presStyleIdx="2" presStyleCnt="4">
        <dgm:presLayoutVars>
          <dgm:chPref val="3"/>
        </dgm:presLayoutVars>
      </dgm:prSet>
      <dgm:spPr/>
      <dgm:t>
        <a:bodyPr/>
        <a:lstStyle/>
        <a:p>
          <a:pPr rtl="1"/>
          <a:endParaRPr lang="fa-IR"/>
        </a:p>
      </dgm:t>
    </dgm:pt>
    <dgm:pt modelId="{599668C1-89AC-4E97-835D-D6297AF40922}" type="pres">
      <dgm:prSet presAssocID="{E8484AB1-354F-42F9-8D42-2DCFCBA39F10}" presName="level3hierChild" presStyleCnt="0"/>
      <dgm:spPr/>
    </dgm:pt>
    <dgm:pt modelId="{59426A5C-1B94-4006-87DA-A95442F39499}" type="pres">
      <dgm:prSet presAssocID="{9A26D73B-A91B-45E9-AF73-1B02837EC8DA}" presName="conn2-1" presStyleLbl="parChTrans1D4" presStyleIdx="0" presStyleCnt="4"/>
      <dgm:spPr/>
      <dgm:t>
        <a:bodyPr/>
        <a:lstStyle/>
        <a:p>
          <a:pPr rtl="1"/>
          <a:endParaRPr lang="fa-IR"/>
        </a:p>
      </dgm:t>
    </dgm:pt>
    <dgm:pt modelId="{DE818BB8-8917-4FC3-A082-28030F5D200F}" type="pres">
      <dgm:prSet presAssocID="{9A26D73B-A91B-45E9-AF73-1B02837EC8DA}" presName="connTx" presStyleLbl="parChTrans1D4" presStyleIdx="0" presStyleCnt="4"/>
      <dgm:spPr/>
      <dgm:t>
        <a:bodyPr/>
        <a:lstStyle/>
        <a:p>
          <a:pPr rtl="1"/>
          <a:endParaRPr lang="fa-IR"/>
        </a:p>
      </dgm:t>
    </dgm:pt>
    <dgm:pt modelId="{94BD212C-DAB7-4333-9098-8A672802FCF7}" type="pres">
      <dgm:prSet presAssocID="{2248B392-56A1-4222-87DD-638D56CD4B0B}" presName="root2" presStyleCnt="0"/>
      <dgm:spPr/>
    </dgm:pt>
    <dgm:pt modelId="{01BB0753-E1C9-4837-AA4D-85EF65B411D6}" type="pres">
      <dgm:prSet presAssocID="{2248B392-56A1-4222-87DD-638D56CD4B0B}" presName="LevelTwoTextNode" presStyleLbl="node4" presStyleIdx="0" presStyleCnt="4">
        <dgm:presLayoutVars>
          <dgm:chPref val="3"/>
        </dgm:presLayoutVars>
      </dgm:prSet>
      <dgm:spPr/>
      <dgm:t>
        <a:bodyPr/>
        <a:lstStyle/>
        <a:p>
          <a:pPr rtl="1"/>
          <a:endParaRPr lang="fa-IR"/>
        </a:p>
      </dgm:t>
    </dgm:pt>
    <dgm:pt modelId="{A7FAE627-CDF6-40F9-9629-9B8E03D920A4}" type="pres">
      <dgm:prSet presAssocID="{2248B392-56A1-4222-87DD-638D56CD4B0B}" presName="level3hierChild" presStyleCnt="0"/>
      <dgm:spPr/>
    </dgm:pt>
    <dgm:pt modelId="{CDDA1147-1591-4369-805F-E955F1AD823D}" type="pres">
      <dgm:prSet presAssocID="{B68EB6FE-47EE-48C4-9091-E9508697C937}" presName="conn2-1" presStyleLbl="parChTrans1D4" presStyleIdx="1" presStyleCnt="4"/>
      <dgm:spPr/>
      <dgm:t>
        <a:bodyPr/>
        <a:lstStyle/>
        <a:p>
          <a:pPr rtl="1"/>
          <a:endParaRPr lang="fa-IR"/>
        </a:p>
      </dgm:t>
    </dgm:pt>
    <dgm:pt modelId="{9387D958-0F96-4386-9C0F-E5327F4E45AA}" type="pres">
      <dgm:prSet presAssocID="{B68EB6FE-47EE-48C4-9091-E9508697C937}" presName="connTx" presStyleLbl="parChTrans1D4" presStyleIdx="1" presStyleCnt="4"/>
      <dgm:spPr/>
      <dgm:t>
        <a:bodyPr/>
        <a:lstStyle/>
        <a:p>
          <a:pPr rtl="1"/>
          <a:endParaRPr lang="fa-IR"/>
        </a:p>
      </dgm:t>
    </dgm:pt>
    <dgm:pt modelId="{3C52FFB9-D31F-480B-A409-CE50EF97731C}" type="pres">
      <dgm:prSet presAssocID="{DC320FB8-80D5-433E-82BF-FBC5E916BFC0}" presName="root2" presStyleCnt="0"/>
      <dgm:spPr/>
    </dgm:pt>
    <dgm:pt modelId="{17DFBBFF-AD92-4CC3-BFB0-2BF6A514119E}" type="pres">
      <dgm:prSet presAssocID="{DC320FB8-80D5-433E-82BF-FBC5E916BFC0}" presName="LevelTwoTextNode" presStyleLbl="node4" presStyleIdx="1" presStyleCnt="4">
        <dgm:presLayoutVars>
          <dgm:chPref val="3"/>
        </dgm:presLayoutVars>
      </dgm:prSet>
      <dgm:spPr/>
      <dgm:t>
        <a:bodyPr/>
        <a:lstStyle/>
        <a:p>
          <a:pPr rtl="1"/>
          <a:endParaRPr lang="fa-IR"/>
        </a:p>
      </dgm:t>
    </dgm:pt>
    <dgm:pt modelId="{EF47A8A7-E17F-48B5-892C-AFC36FC2D265}" type="pres">
      <dgm:prSet presAssocID="{DC320FB8-80D5-433E-82BF-FBC5E916BFC0}" presName="level3hierChild" presStyleCnt="0"/>
      <dgm:spPr/>
    </dgm:pt>
    <dgm:pt modelId="{C71D57F3-378A-46A8-BEA4-768CF2503C2D}" type="pres">
      <dgm:prSet presAssocID="{C99AA9BB-1DEA-4606-A9B8-1185D9D9373F}" presName="conn2-1" presStyleLbl="parChTrans1D3" presStyleIdx="3" presStyleCnt="4"/>
      <dgm:spPr/>
      <dgm:t>
        <a:bodyPr/>
        <a:lstStyle/>
        <a:p>
          <a:pPr rtl="1"/>
          <a:endParaRPr lang="fa-IR"/>
        </a:p>
      </dgm:t>
    </dgm:pt>
    <dgm:pt modelId="{AF2FD936-BC71-4DEE-BE3C-27F54F854E12}" type="pres">
      <dgm:prSet presAssocID="{C99AA9BB-1DEA-4606-A9B8-1185D9D9373F}" presName="connTx" presStyleLbl="parChTrans1D3" presStyleIdx="3" presStyleCnt="4"/>
      <dgm:spPr/>
      <dgm:t>
        <a:bodyPr/>
        <a:lstStyle/>
        <a:p>
          <a:pPr rtl="1"/>
          <a:endParaRPr lang="fa-IR"/>
        </a:p>
      </dgm:t>
    </dgm:pt>
    <dgm:pt modelId="{0CC0D69F-CAD2-4AEC-A2C9-38ACF85AD6E3}" type="pres">
      <dgm:prSet presAssocID="{2ABD13DF-2243-46AA-B858-C56760402559}" presName="root2" presStyleCnt="0"/>
      <dgm:spPr/>
    </dgm:pt>
    <dgm:pt modelId="{4C4AC7AB-73BF-447D-8525-DE1FBAB33DAD}" type="pres">
      <dgm:prSet presAssocID="{2ABD13DF-2243-46AA-B858-C56760402559}" presName="LevelTwoTextNode" presStyleLbl="node3" presStyleIdx="3" presStyleCnt="4">
        <dgm:presLayoutVars>
          <dgm:chPref val="3"/>
        </dgm:presLayoutVars>
      </dgm:prSet>
      <dgm:spPr/>
      <dgm:t>
        <a:bodyPr/>
        <a:lstStyle/>
        <a:p>
          <a:pPr rtl="1"/>
          <a:endParaRPr lang="fa-IR"/>
        </a:p>
      </dgm:t>
    </dgm:pt>
    <dgm:pt modelId="{718C0131-DBB5-4990-8DA2-6F23B1FEE027}" type="pres">
      <dgm:prSet presAssocID="{2ABD13DF-2243-46AA-B858-C56760402559}" presName="level3hierChild" presStyleCnt="0"/>
      <dgm:spPr/>
    </dgm:pt>
    <dgm:pt modelId="{C12A283E-6A89-4262-B6A7-90EC701A072C}" type="pres">
      <dgm:prSet presAssocID="{86520CDE-03D0-4056-8388-BF4E01B52B43}" presName="conn2-1" presStyleLbl="parChTrans1D4" presStyleIdx="2" presStyleCnt="4"/>
      <dgm:spPr/>
      <dgm:t>
        <a:bodyPr/>
        <a:lstStyle/>
        <a:p>
          <a:pPr rtl="1"/>
          <a:endParaRPr lang="fa-IR"/>
        </a:p>
      </dgm:t>
    </dgm:pt>
    <dgm:pt modelId="{4CF956B1-1A94-4BF2-B699-450288431E3A}" type="pres">
      <dgm:prSet presAssocID="{86520CDE-03D0-4056-8388-BF4E01B52B43}" presName="connTx" presStyleLbl="parChTrans1D4" presStyleIdx="2" presStyleCnt="4"/>
      <dgm:spPr/>
      <dgm:t>
        <a:bodyPr/>
        <a:lstStyle/>
        <a:p>
          <a:pPr rtl="1"/>
          <a:endParaRPr lang="fa-IR"/>
        </a:p>
      </dgm:t>
    </dgm:pt>
    <dgm:pt modelId="{B6937CD6-B3EB-4887-855F-E58DC992CDEE}" type="pres">
      <dgm:prSet presAssocID="{AA471041-D1A4-44F6-B5D8-2844D33FB520}" presName="root2" presStyleCnt="0"/>
      <dgm:spPr/>
    </dgm:pt>
    <dgm:pt modelId="{9F49E5A9-1C3D-4950-908A-3071DCDF38C1}" type="pres">
      <dgm:prSet presAssocID="{AA471041-D1A4-44F6-B5D8-2844D33FB520}" presName="LevelTwoTextNode" presStyleLbl="node4" presStyleIdx="2" presStyleCnt="4">
        <dgm:presLayoutVars>
          <dgm:chPref val="3"/>
        </dgm:presLayoutVars>
      </dgm:prSet>
      <dgm:spPr/>
      <dgm:t>
        <a:bodyPr/>
        <a:lstStyle/>
        <a:p>
          <a:pPr rtl="1"/>
          <a:endParaRPr lang="fa-IR"/>
        </a:p>
      </dgm:t>
    </dgm:pt>
    <dgm:pt modelId="{3B299C0D-A88E-41FD-8B20-5B4EF64724D4}" type="pres">
      <dgm:prSet presAssocID="{AA471041-D1A4-44F6-B5D8-2844D33FB520}" presName="level3hierChild" presStyleCnt="0"/>
      <dgm:spPr/>
    </dgm:pt>
    <dgm:pt modelId="{EED83B7A-8E40-4370-89B5-578C8FE23266}" type="pres">
      <dgm:prSet presAssocID="{C89C18C1-BF07-458A-A0A4-DB005748A752}" presName="conn2-1" presStyleLbl="parChTrans1D4" presStyleIdx="3" presStyleCnt="4"/>
      <dgm:spPr/>
      <dgm:t>
        <a:bodyPr/>
        <a:lstStyle/>
        <a:p>
          <a:pPr rtl="1"/>
          <a:endParaRPr lang="fa-IR"/>
        </a:p>
      </dgm:t>
    </dgm:pt>
    <dgm:pt modelId="{A5D6FE50-0B47-403A-9223-2EC023EB6D73}" type="pres">
      <dgm:prSet presAssocID="{C89C18C1-BF07-458A-A0A4-DB005748A752}" presName="connTx" presStyleLbl="parChTrans1D4" presStyleIdx="3" presStyleCnt="4"/>
      <dgm:spPr/>
      <dgm:t>
        <a:bodyPr/>
        <a:lstStyle/>
        <a:p>
          <a:pPr rtl="1"/>
          <a:endParaRPr lang="fa-IR"/>
        </a:p>
      </dgm:t>
    </dgm:pt>
    <dgm:pt modelId="{0986B5E9-6A5E-4577-88F7-ABAC46B6E449}" type="pres">
      <dgm:prSet presAssocID="{653030AF-A6C1-4E4E-802B-D2AD49049585}" presName="root2" presStyleCnt="0"/>
      <dgm:spPr/>
    </dgm:pt>
    <dgm:pt modelId="{57D03EDF-D2B5-4C32-9F27-4F7CC4CBE282}" type="pres">
      <dgm:prSet presAssocID="{653030AF-A6C1-4E4E-802B-D2AD49049585}" presName="LevelTwoTextNode" presStyleLbl="node4" presStyleIdx="3" presStyleCnt="4" custScaleX="119925" custScaleY="150532">
        <dgm:presLayoutVars>
          <dgm:chPref val="3"/>
        </dgm:presLayoutVars>
      </dgm:prSet>
      <dgm:spPr/>
      <dgm:t>
        <a:bodyPr/>
        <a:lstStyle/>
        <a:p>
          <a:pPr rtl="1"/>
          <a:endParaRPr lang="fa-IR"/>
        </a:p>
      </dgm:t>
    </dgm:pt>
    <dgm:pt modelId="{71C5D39E-1622-4E17-ADD6-AE8779AE3499}" type="pres">
      <dgm:prSet presAssocID="{653030AF-A6C1-4E4E-802B-D2AD49049585}" presName="level3hierChild" presStyleCnt="0"/>
      <dgm:spPr/>
    </dgm:pt>
  </dgm:ptLst>
  <dgm:cxnLst>
    <dgm:cxn modelId="{874F17BA-F22B-44AB-B34B-49253DCE95E8}" srcId="{29B3277F-0189-4D84-B396-889E679D81DA}" destId="{D60B15EA-2912-4863-B450-502FCEF1E2B8}" srcOrd="1" destOrd="0" parTransId="{4555EA7B-8507-4D0E-8611-490D995A73DE}" sibTransId="{990A9C1A-C93C-43FE-8BFA-89DE6779C6C9}"/>
    <dgm:cxn modelId="{D68E1ADD-BE1C-4981-86D9-346563068DFA}" type="presOf" srcId="{7E693FA9-DF99-437B-8324-65442D7FAC29}" destId="{08835D4C-10D2-4F64-A185-BD0ADE3BBFD5}" srcOrd="0" destOrd="0" presId="urn:microsoft.com/office/officeart/2005/8/layout/hierarchy2"/>
    <dgm:cxn modelId="{6E7BB42D-831F-4584-845B-908FEC33DE02}" type="presOf" srcId="{1776894F-48DE-4A87-A2FF-C85A626C69BD}" destId="{43346BFC-251D-4228-B4D3-942566C09EAC}" srcOrd="1" destOrd="0" presId="urn:microsoft.com/office/officeart/2005/8/layout/hierarchy2"/>
    <dgm:cxn modelId="{5C98EF93-BA7A-424F-A9F0-701DDFC9AC74}" type="presOf" srcId="{495E35F9-72F2-4D0E-83B0-79F370C2940D}" destId="{3DD97A94-702C-4CDC-8A73-F1E7FF08E7B3}" srcOrd="0" destOrd="0" presId="urn:microsoft.com/office/officeart/2005/8/layout/hierarchy2"/>
    <dgm:cxn modelId="{1C729895-D5BD-4CD5-A8B3-B37C33B43A22}" type="presOf" srcId="{653030AF-A6C1-4E4E-802B-D2AD49049585}" destId="{57D03EDF-D2B5-4C32-9F27-4F7CC4CBE282}" srcOrd="0" destOrd="0" presId="urn:microsoft.com/office/officeart/2005/8/layout/hierarchy2"/>
    <dgm:cxn modelId="{53682ECF-8349-4220-8BD7-F5270E8150F7}" srcId="{29B3277F-0189-4D84-B396-889E679D81DA}" destId="{D409EA32-C925-44DF-9C3D-FEA443A442D0}" srcOrd="0" destOrd="0" parTransId="{0D022487-211E-4EA7-AFD1-FEBE0B74A746}" sibTransId="{DE5544F0-8B7D-47DE-B161-70EA99CAAAB9}"/>
    <dgm:cxn modelId="{115AC114-7277-4E6B-A561-F6F6696B2FFE}" type="presOf" srcId="{EC021AFA-2178-4BA4-ADE4-CD9AEEF1381F}" destId="{E10CA744-CE07-40A1-A121-15EEED5B7004}" srcOrd="1" destOrd="0" presId="urn:microsoft.com/office/officeart/2005/8/layout/hierarchy2"/>
    <dgm:cxn modelId="{643DEC2D-6B4A-4634-9005-17962DB2C1F6}" srcId="{D60B15EA-2912-4863-B450-502FCEF1E2B8}" destId="{17B64BD7-D495-4E33-BFAD-E3FA1B43C8A0}" srcOrd="1" destOrd="0" parTransId="{495E35F9-72F2-4D0E-83B0-79F370C2940D}" sibTransId="{70DC1A73-0911-4E7F-9DFC-62A148C148AC}"/>
    <dgm:cxn modelId="{228EEC04-8855-4886-9048-D280CE46A67F}" srcId="{AA471041-D1A4-44F6-B5D8-2844D33FB520}" destId="{653030AF-A6C1-4E4E-802B-D2AD49049585}" srcOrd="0" destOrd="0" parTransId="{C89C18C1-BF07-458A-A0A4-DB005748A752}" sibTransId="{7889286C-986D-4182-8FD1-E226192BBD1B}"/>
    <dgm:cxn modelId="{94246027-D785-48A7-AF6D-C7533A192A76}" type="presOf" srcId="{52D0C83D-5CD1-4912-A9A2-6C9BF0CE48A4}" destId="{6F943A1F-3492-4AAC-AAA1-98A45C5580B9}" srcOrd="1" destOrd="0" presId="urn:microsoft.com/office/officeart/2005/8/layout/hierarchy2"/>
    <dgm:cxn modelId="{F9EADDC2-7B5A-41E5-979C-EA433F5349AA}" type="presOf" srcId="{CAB2E790-8CD3-41F2-BD69-D62CA92447A4}" destId="{D142CD9D-AFFC-456E-9030-4737991C6CED}" srcOrd="0" destOrd="0" presId="urn:microsoft.com/office/officeart/2005/8/layout/hierarchy2"/>
    <dgm:cxn modelId="{C9AFD249-B7D8-4B64-9B75-6A1C04C65ACE}" type="presOf" srcId="{29B3277F-0189-4D84-B396-889E679D81DA}" destId="{34528665-7AEC-45E4-9BE3-93D3FBE58165}" srcOrd="0" destOrd="0" presId="urn:microsoft.com/office/officeart/2005/8/layout/hierarchy2"/>
    <dgm:cxn modelId="{8A7EAC1B-67F3-4263-B3C6-4A89F001CEE2}" type="presOf" srcId="{B68EB6FE-47EE-48C4-9091-E9508697C937}" destId="{CDDA1147-1591-4369-805F-E955F1AD823D}" srcOrd="0" destOrd="0" presId="urn:microsoft.com/office/officeart/2005/8/layout/hierarchy2"/>
    <dgm:cxn modelId="{AC18D8FA-D5DD-4A90-BE56-5CBA0BCF8C2D}" type="presOf" srcId="{D60B15EA-2912-4863-B450-502FCEF1E2B8}" destId="{409352EA-60AD-4E71-93DE-247FF62230BF}" srcOrd="0" destOrd="0" presId="urn:microsoft.com/office/officeart/2005/8/layout/hierarchy2"/>
    <dgm:cxn modelId="{DD163C9C-36F5-4C18-8507-4C373C74B516}" type="presOf" srcId="{52D0C83D-5CD1-4912-A9A2-6C9BF0CE48A4}" destId="{4456A5E3-3EF4-43E9-9E52-211908DDD8B1}" srcOrd="0" destOrd="0" presId="urn:microsoft.com/office/officeart/2005/8/layout/hierarchy2"/>
    <dgm:cxn modelId="{C6B288A7-9F91-479C-905B-E690FC7BCD4B}" srcId="{17B64BD7-D495-4E33-BFAD-E3FA1B43C8A0}" destId="{E8484AB1-354F-42F9-8D42-2DCFCBA39F10}" srcOrd="0" destOrd="0" parTransId="{74B81DD3-CADF-483A-A589-2AD34BCA138D}" sibTransId="{40DAF9EF-09C3-43AF-BBF5-979914986097}"/>
    <dgm:cxn modelId="{6E4FECC2-E44F-4715-9367-B8FEC9F859F9}" type="presOf" srcId="{C89C18C1-BF07-458A-A0A4-DB005748A752}" destId="{EED83B7A-8E40-4370-89B5-578C8FE23266}" srcOrd="0" destOrd="0" presId="urn:microsoft.com/office/officeart/2005/8/layout/hierarchy2"/>
    <dgm:cxn modelId="{8BDA5804-F42B-4543-B700-ABAB8EE4A945}" srcId="{E52C9D10-2E60-441F-8FE6-5713C7ACADBA}" destId="{B264DC5A-F10F-40F1-87A5-452BE9A62851}" srcOrd="0" destOrd="0" parTransId="{00CE87D8-98D3-41D8-9FF3-71E6F80DCF19}" sibTransId="{1824D469-BF5C-4107-8DC0-68382603FD11}"/>
    <dgm:cxn modelId="{342DD122-9FBC-4DF1-8216-47D9AD9014B0}" type="presOf" srcId="{2ABD13DF-2243-46AA-B858-C56760402559}" destId="{4C4AC7AB-73BF-447D-8525-DE1FBAB33DAD}" srcOrd="0" destOrd="0" presId="urn:microsoft.com/office/officeart/2005/8/layout/hierarchy2"/>
    <dgm:cxn modelId="{AD09D855-5110-47FC-B71E-869C415F1283}" type="presOf" srcId="{CAB2E790-8CD3-41F2-BD69-D62CA92447A4}" destId="{3E3C63FE-223D-4966-82D0-42D5988F3663}" srcOrd="1" destOrd="0" presId="urn:microsoft.com/office/officeart/2005/8/layout/hierarchy2"/>
    <dgm:cxn modelId="{492131DA-81B6-4706-9870-B7CDC525ED05}" srcId="{D60B15EA-2912-4863-B450-502FCEF1E2B8}" destId="{7E693FA9-DF99-437B-8324-65442D7FAC29}" srcOrd="0" destOrd="0" parTransId="{52D0C83D-5CD1-4912-A9A2-6C9BF0CE48A4}" sibTransId="{964E06F0-0C00-4BC9-8DBE-F1FED173020E}"/>
    <dgm:cxn modelId="{DCE180E7-0C35-4FCD-849C-0EDEAF85156A}" type="presOf" srcId="{74B81DD3-CADF-483A-A589-2AD34BCA138D}" destId="{A486739F-A0ED-4A07-B1CF-9422D2F42E69}" srcOrd="1" destOrd="0" presId="urn:microsoft.com/office/officeart/2005/8/layout/hierarchy2"/>
    <dgm:cxn modelId="{5EA480EF-1EDC-4FCC-992A-DA540ECB6D92}" type="presOf" srcId="{EC021AFA-2178-4BA4-ADE4-CD9AEEF1381F}" destId="{3A1234F3-2744-4A97-8AC1-7C19FC63C645}" srcOrd="0" destOrd="0" presId="urn:microsoft.com/office/officeart/2005/8/layout/hierarchy2"/>
    <dgm:cxn modelId="{A968D0E0-5B39-413A-ACE7-7407047D9C3B}" type="presOf" srcId="{B264DC5A-F10F-40F1-87A5-452BE9A62851}" destId="{1B23DCBE-A4CD-4F30-8241-4CD8D5B721E3}" srcOrd="0" destOrd="0" presId="urn:microsoft.com/office/officeart/2005/8/layout/hierarchy2"/>
    <dgm:cxn modelId="{6EB7C0F7-1B20-4D2F-B1B1-6B292A5F17C3}" type="presOf" srcId="{B68EB6FE-47EE-48C4-9091-E9508697C937}" destId="{9387D958-0F96-4386-9C0F-E5327F4E45AA}" srcOrd="1" destOrd="0" presId="urn:microsoft.com/office/officeart/2005/8/layout/hierarchy2"/>
    <dgm:cxn modelId="{E5DF125E-ACD7-4E4D-8285-3620357E98EA}" type="presOf" srcId="{00CE87D8-98D3-41D8-9FF3-71E6F80DCF19}" destId="{E9E15E26-9510-4199-B363-219B2B1182CB}" srcOrd="1" destOrd="0" presId="urn:microsoft.com/office/officeart/2005/8/layout/hierarchy2"/>
    <dgm:cxn modelId="{B7890282-3A9A-4568-B88B-7D1391323E81}" type="presOf" srcId="{495E35F9-72F2-4D0E-83B0-79F370C2940D}" destId="{E930F4EB-9B86-4F43-B15E-A8497FC527EA}" srcOrd="1" destOrd="0" presId="urn:microsoft.com/office/officeart/2005/8/layout/hierarchy2"/>
    <dgm:cxn modelId="{EE32E4CF-E3CB-458B-9F37-FB7082CC7584}" srcId="{E8484AB1-354F-42F9-8D42-2DCFCBA39F10}" destId="{DC320FB8-80D5-433E-82BF-FBC5E916BFC0}" srcOrd="1" destOrd="0" parTransId="{B68EB6FE-47EE-48C4-9091-E9508697C937}" sibTransId="{E5003066-C88D-4D3F-9A6C-E3F23D4B335F}"/>
    <dgm:cxn modelId="{B0F3D1BE-1287-47A0-B596-0A88D57BA23D}" type="presOf" srcId="{2248B392-56A1-4222-87DD-638D56CD4B0B}" destId="{01BB0753-E1C9-4837-AA4D-85EF65B411D6}" srcOrd="0" destOrd="0" presId="urn:microsoft.com/office/officeart/2005/8/layout/hierarchy2"/>
    <dgm:cxn modelId="{8A559EFD-F3A5-46B8-BF40-5386374E853C}" type="presOf" srcId="{86520CDE-03D0-4056-8388-BF4E01B52B43}" destId="{4CF956B1-1A94-4BF2-B699-450288431E3A}" srcOrd="1" destOrd="0" presId="urn:microsoft.com/office/officeart/2005/8/layout/hierarchy2"/>
    <dgm:cxn modelId="{D2AD9D0D-99AE-4C73-A69C-E900E0F9C2CA}" srcId="{2ABD13DF-2243-46AA-B858-C56760402559}" destId="{AA471041-D1A4-44F6-B5D8-2844D33FB520}" srcOrd="0" destOrd="0" parTransId="{86520CDE-03D0-4056-8388-BF4E01B52B43}" sibTransId="{F6331419-3E42-486E-B562-83B2DA38CC8D}"/>
    <dgm:cxn modelId="{119BC332-4A2E-411C-A2FF-014BFA9CD994}" type="presOf" srcId="{9A26D73B-A91B-45E9-AF73-1B02837EC8DA}" destId="{59426A5C-1B94-4006-87DA-A95442F39499}" srcOrd="0" destOrd="0" presId="urn:microsoft.com/office/officeart/2005/8/layout/hierarchy2"/>
    <dgm:cxn modelId="{3ED4B3A9-EDB8-43FD-87EA-A005E3161EF4}" type="presOf" srcId="{74B81DD3-CADF-483A-A589-2AD34BCA138D}" destId="{33E02DA1-DD1E-44D9-8669-0C6A137C88DA}" srcOrd="0" destOrd="0" presId="urn:microsoft.com/office/officeart/2005/8/layout/hierarchy2"/>
    <dgm:cxn modelId="{546DC375-9DC5-439F-936B-3BDD0CA93DCF}" type="presOf" srcId="{17B64BD7-D495-4E33-BFAD-E3FA1B43C8A0}" destId="{D991C4CC-0654-4B37-9F96-FF86C2484FB2}" srcOrd="0" destOrd="0" presId="urn:microsoft.com/office/officeart/2005/8/layout/hierarchy2"/>
    <dgm:cxn modelId="{5E5D315D-B83B-4565-A307-E0E29E7406A6}" srcId="{E8484AB1-354F-42F9-8D42-2DCFCBA39F10}" destId="{2248B392-56A1-4222-87DD-638D56CD4B0B}" srcOrd="0" destOrd="0" parTransId="{9A26D73B-A91B-45E9-AF73-1B02837EC8DA}" sibTransId="{D431E9DD-6FD7-4316-9CDD-448F92B59AA0}"/>
    <dgm:cxn modelId="{F8C9068B-3F48-40B0-BEBF-4D5ED3CEE31D}" type="presOf" srcId="{C99AA9BB-1DEA-4606-A9B8-1185D9D9373F}" destId="{C71D57F3-378A-46A8-BEA4-768CF2503C2D}" srcOrd="0" destOrd="0" presId="urn:microsoft.com/office/officeart/2005/8/layout/hierarchy2"/>
    <dgm:cxn modelId="{39AD4B90-B0BF-4FD3-BF86-C62CD65BA12A}" type="presOf" srcId="{00CE87D8-98D3-41D8-9FF3-71E6F80DCF19}" destId="{AA3EBD8E-0FCF-427B-9359-28BA30C3AD24}" srcOrd="0" destOrd="0" presId="urn:microsoft.com/office/officeart/2005/8/layout/hierarchy2"/>
    <dgm:cxn modelId="{9723D0F1-3DF8-4727-8B37-251A9BE27FD5}" type="presOf" srcId="{60CB6909-1256-4784-AF64-5B51050775F9}" destId="{0E966706-24EC-4DDF-B4B4-7B1F6A01D323}" srcOrd="0" destOrd="0" presId="urn:microsoft.com/office/officeart/2005/8/layout/hierarchy2"/>
    <dgm:cxn modelId="{F2F07F6B-E159-45F7-8FE4-D2EBAE6BE26E}" type="presOf" srcId="{DC320FB8-80D5-433E-82BF-FBC5E916BFC0}" destId="{17DFBBFF-AD92-4CC3-BFB0-2BF6A514119E}" srcOrd="0" destOrd="0" presId="urn:microsoft.com/office/officeart/2005/8/layout/hierarchy2"/>
    <dgm:cxn modelId="{802B2FE7-A30D-48AB-A2AA-E82FA3F7A7BA}" srcId="{5F998690-C0A2-4436-B5CE-6D9129ECBEEF}" destId="{60CB6909-1256-4784-AF64-5B51050775F9}" srcOrd="0" destOrd="0" parTransId="{EC021AFA-2178-4BA4-ADE4-CD9AEEF1381F}" sibTransId="{C92D7BAB-BF44-4E8B-846C-9482CFFAE199}"/>
    <dgm:cxn modelId="{8F5BE4B2-D618-4291-9018-1269C92A5FEE}" type="presOf" srcId="{9A26D73B-A91B-45E9-AF73-1B02837EC8DA}" destId="{DE818BB8-8917-4FC3-A082-28030F5D200F}" srcOrd="1" destOrd="0" presId="urn:microsoft.com/office/officeart/2005/8/layout/hierarchy2"/>
    <dgm:cxn modelId="{82918C6F-2746-43EE-BC69-8CA9A4370621}" srcId="{17B64BD7-D495-4E33-BFAD-E3FA1B43C8A0}" destId="{2ABD13DF-2243-46AA-B858-C56760402559}" srcOrd="1" destOrd="0" parTransId="{C99AA9BB-1DEA-4606-A9B8-1185D9D9373F}" sibTransId="{8EB4363F-062C-4E42-8F0C-3DCB5DCEEC96}"/>
    <dgm:cxn modelId="{7ACDE192-0B87-4BAF-A6D3-79BE6806B11C}" type="presOf" srcId="{C89C18C1-BF07-458A-A0A4-DB005748A752}" destId="{A5D6FE50-0B47-403A-9223-2EC023EB6D73}" srcOrd="1" destOrd="0" presId="urn:microsoft.com/office/officeart/2005/8/layout/hierarchy2"/>
    <dgm:cxn modelId="{7B26CF30-A07C-4226-A7AD-3A75DC27C54E}" srcId="{D409EA32-C925-44DF-9C3D-FEA443A442D0}" destId="{5F998690-C0A2-4436-B5CE-6D9129ECBEEF}" srcOrd="1" destOrd="0" parTransId="{CAB2E790-8CD3-41F2-BD69-D62CA92447A4}" sibTransId="{596D0C52-4DEB-410D-BABF-6364451418CE}"/>
    <dgm:cxn modelId="{83225477-72DA-4734-8CD7-F962D6274C82}" type="presOf" srcId="{C99AA9BB-1DEA-4606-A9B8-1185D9D9373F}" destId="{AF2FD936-BC71-4DEE-BE3C-27F54F854E12}" srcOrd="1" destOrd="0" presId="urn:microsoft.com/office/officeart/2005/8/layout/hierarchy2"/>
    <dgm:cxn modelId="{7D76D10F-32EF-466F-A518-3FA33E71ACD7}" type="presOf" srcId="{5F998690-C0A2-4436-B5CE-6D9129ECBEEF}" destId="{D1610F03-0391-4E35-B208-F65AA0F9AF50}" srcOrd="0" destOrd="0" presId="urn:microsoft.com/office/officeart/2005/8/layout/hierarchy2"/>
    <dgm:cxn modelId="{31AA792E-7791-4AB1-9D25-0E2196B9B6AD}" srcId="{D409EA32-C925-44DF-9C3D-FEA443A442D0}" destId="{E52C9D10-2E60-441F-8FE6-5713C7ACADBA}" srcOrd="0" destOrd="0" parTransId="{1776894F-48DE-4A87-A2FF-C85A626C69BD}" sibTransId="{225EC573-4AD0-4F84-A7C4-4A86A58607DB}"/>
    <dgm:cxn modelId="{C7106D0D-28BA-4504-92E7-34AA7E42002E}" type="presOf" srcId="{86520CDE-03D0-4056-8388-BF4E01B52B43}" destId="{C12A283E-6A89-4262-B6A7-90EC701A072C}" srcOrd="0" destOrd="0" presId="urn:microsoft.com/office/officeart/2005/8/layout/hierarchy2"/>
    <dgm:cxn modelId="{8A549231-99CD-4674-BFF5-44C75EAE13D6}" type="presOf" srcId="{E8484AB1-354F-42F9-8D42-2DCFCBA39F10}" destId="{5A6C6DA9-D1E8-4439-8AFD-510F77A9F0F6}" srcOrd="0" destOrd="0" presId="urn:microsoft.com/office/officeart/2005/8/layout/hierarchy2"/>
    <dgm:cxn modelId="{70F57FF1-E975-4722-B9BF-478096F2F87C}" type="presOf" srcId="{E52C9D10-2E60-441F-8FE6-5713C7ACADBA}" destId="{D92BC4AE-A026-4E3E-9C7B-5A396CA70D19}" srcOrd="0" destOrd="0" presId="urn:microsoft.com/office/officeart/2005/8/layout/hierarchy2"/>
    <dgm:cxn modelId="{82FA5ABB-443E-4027-9A6B-9986517EF65A}" type="presOf" srcId="{AA471041-D1A4-44F6-B5D8-2844D33FB520}" destId="{9F49E5A9-1C3D-4950-908A-3071DCDF38C1}" srcOrd="0" destOrd="0" presId="urn:microsoft.com/office/officeart/2005/8/layout/hierarchy2"/>
    <dgm:cxn modelId="{484DE847-BD57-4157-91CB-AB8D58E0F719}" type="presOf" srcId="{1776894F-48DE-4A87-A2FF-C85A626C69BD}" destId="{C7DB5445-AA2D-450E-A44F-966651BEF08A}" srcOrd="0" destOrd="0" presId="urn:microsoft.com/office/officeart/2005/8/layout/hierarchy2"/>
    <dgm:cxn modelId="{345D4120-46FD-4BFC-B206-20FD471C321E}" type="presOf" srcId="{D409EA32-C925-44DF-9C3D-FEA443A442D0}" destId="{ED6F35F2-BE44-4178-95F6-78F5EB847DF5}" srcOrd="0" destOrd="0" presId="urn:microsoft.com/office/officeart/2005/8/layout/hierarchy2"/>
    <dgm:cxn modelId="{E25B9DC2-2DE1-463A-8F1A-7F165E3A6141}" type="presParOf" srcId="{34528665-7AEC-45E4-9BE3-93D3FBE58165}" destId="{73803C26-DB4B-414A-BF34-6487C17E8C13}" srcOrd="0" destOrd="0" presId="urn:microsoft.com/office/officeart/2005/8/layout/hierarchy2"/>
    <dgm:cxn modelId="{12F528EB-ECE6-4491-9CA3-A133DED1E148}" type="presParOf" srcId="{73803C26-DB4B-414A-BF34-6487C17E8C13}" destId="{ED6F35F2-BE44-4178-95F6-78F5EB847DF5}" srcOrd="0" destOrd="0" presId="urn:microsoft.com/office/officeart/2005/8/layout/hierarchy2"/>
    <dgm:cxn modelId="{E7A4E075-EDA1-43FC-B747-85E366CBE6F1}" type="presParOf" srcId="{73803C26-DB4B-414A-BF34-6487C17E8C13}" destId="{1B9138F5-39BE-4973-BE04-2E12E58CBCDF}" srcOrd="1" destOrd="0" presId="urn:microsoft.com/office/officeart/2005/8/layout/hierarchy2"/>
    <dgm:cxn modelId="{31E386B0-81AF-4FB2-8590-DCA5331409AA}" type="presParOf" srcId="{1B9138F5-39BE-4973-BE04-2E12E58CBCDF}" destId="{C7DB5445-AA2D-450E-A44F-966651BEF08A}" srcOrd="0" destOrd="0" presId="urn:microsoft.com/office/officeart/2005/8/layout/hierarchy2"/>
    <dgm:cxn modelId="{5AC091E3-4061-49D6-91E6-F33FF2BF7E97}" type="presParOf" srcId="{C7DB5445-AA2D-450E-A44F-966651BEF08A}" destId="{43346BFC-251D-4228-B4D3-942566C09EAC}" srcOrd="0" destOrd="0" presId="urn:microsoft.com/office/officeart/2005/8/layout/hierarchy2"/>
    <dgm:cxn modelId="{6D8BF661-39F6-49EE-A9E2-59E6C3B614E2}" type="presParOf" srcId="{1B9138F5-39BE-4973-BE04-2E12E58CBCDF}" destId="{0C445E26-7389-4FE2-B70C-15FB57151FCE}" srcOrd="1" destOrd="0" presId="urn:microsoft.com/office/officeart/2005/8/layout/hierarchy2"/>
    <dgm:cxn modelId="{7A8781D8-BF80-4091-B4D1-9DFE397D11B0}" type="presParOf" srcId="{0C445E26-7389-4FE2-B70C-15FB57151FCE}" destId="{D92BC4AE-A026-4E3E-9C7B-5A396CA70D19}" srcOrd="0" destOrd="0" presId="urn:microsoft.com/office/officeart/2005/8/layout/hierarchy2"/>
    <dgm:cxn modelId="{1013F122-6BA3-462C-A337-5B159D9A2481}" type="presParOf" srcId="{0C445E26-7389-4FE2-B70C-15FB57151FCE}" destId="{BE8244E2-265B-416F-B3A0-9FC7E784AB9A}" srcOrd="1" destOrd="0" presId="urn:microsoft.com/office/officeart/2005/8/layout/hierarchy2"/>
    <dgm:cxn modelId="{E75CAF55-4A3A-4A2C-A448-C6932E70C9ED}" type="presParOf" srcId="{BE8244E2-265B-416F-B3A0-9FC7E784AB9A}" destId="{AA3EBD8E-0FCF-427B-9359-28BA30C3AD24}" srcOrd="0" destOrd="0" presId="urn:microsoft.com/office/officeart/2005/8/layout/hierarchy2"/>
    <dgm:cxn modelId="{153007A1-DB1B-49F9-8F11-933AC2453EEF}" type="presParOf" srcId="{AA3EBD8E-0FCF-427B-9359-28BA30C3AD24}" destId="{E9E15E26-9510-4199-B363-219B2B1182CB}" srcOrd="0" destOrd="0" presId="urn:microsoft.com/office/officeart/2005/8/layout/hierarchy2"/>
    <dgm:cxn modelId="{31B25BDE-9E99-4459-B5C6-63C213B1E3C9}" type="presParOf" srcId="{BE8244E2-265B-416F-B3A0-9FC7E784AB9A}" destId="{06A40A99-79FD-48DF-9A69-E81421F804BA}" srcOrd="1" destOrd="0" presId="urn:microsoft.com/office/officeart/2005/8/layout/hierarchy2"/>
    <dgm:cxn modelId="{5B35F74B-6BC4-4417-ABD4-49610488B2EC}" type="presParOf" srcId="{06A40A99-79FD-48DF-9A69-E81421F804BA}" destId="{1B23DCBE-A4CD-4F30-8241-4CD8D5B721E3}" srcOrd="0" destOrd="0" presId="urn:microsoft.com/office/officeart/2005/8/layout/hierarchy2"/>
    <dgm:cxn modelId="{F103255C-489E-41D3-999F-B2711AE6EF78}" type="presParOf" srcId="{06A40A99-79FD-48DF-9A69-E81421F804BA}" destId="{2B9DBC4D-ACDC-428D-9F66-459AC347DF6E}" srcOrd="1" destOrd="0" presId="urn:microsoft.com/office/officeart/2005/8/layout/hierarchy2"/>
    <dgm:cxn modelId="{FBAF62F3-6E72-49F4-AA0F-DFEC8CB3D317}" type="presParOf" srcId="{1B9138F5-39BE-4973-BE04-2E12E58CBCDF}" destId="{D142CD9D-AFFC-456E-9030-4737991C6CED}" srcOrd="2" destOrd="0" presId="urn:microsoft.com/office/officeart/2005/8/layout/hierarchy2"/>
    <dgm:cxn modelId="{CE380D0E-1BE1-417A-821E-A9FE7FA2ECEC}" type="presParOf" srcId="{D142CD9D-AFFC-456E-9030-4737991C6CED}" destId="{3E3C63FE-223D-4966-82D0-42D5988F3663}" srcOrd="0" destOrd="0" presId="urn:microsoft.com/office/officeart/2005/8/layout/hierarchy2"/>
    <dgm:cxn modelId="{E6B17811-C1D9-4FB6-B62D-3188EAC6E20A}" type="presParOf" srcId="{1B9138F5-39BE-4973-BE04-2E12E58CBCDF}" destId="{10FFC7B1-325B-453B-AD31-E3948AEF159D}" srcOrd="3" destOrd="0" presId="urn:microsoft.com/office/officeart/2005/8/layout/hierarchy2"/>
    <dgm:cxn modelId="{1E54E929-52AB-469A-B061-6055B5C15AA1}" type="presParOf" srcId="{10FFC7B1-325B-453B-AD31-E3948AEF159D}" destId="{D1610F03-0391-4E35-B208-F65AA0F9AF50}" srcOrd="0" destOrd="0" presId="urn:microsoft.com/office/officeart/2005/8/layout/hierarchy2"/>
    <dgm:cxn modelId="{2C70D798-7EAA-4C68-8293-F0178A87A290}" type="presParOf" srcId="{10FFC7B1-325B-453B-AD31-E3948AEF159D}" destId="{2464131E-3127-4A09-B98D-14E2E02C2878}" srcOrd="1" destOrd="0" presId="urn:microsoft.com/office/officeart/2005/8/layout/hierarchy2"/>
    <dgm:cxn modelId="{9CA5AB23-EE09-4A5C-B3DF-F233192A32F6}" type="presParOf" srcId="{2464131E-3127-4A09-B98D-14E2E02C2878}" destId="{3A1234F3-2744-4A97-8AC1-7C19FC63C645}" srcOrd="0" destOrd="0" presId="urn:microsoft.com/office/officeart/2005/8/layout/hierarchy2"/>
    <dgm:cxn modelId="{BFD8D2C1-F869-4BDD-8049-CDDF6EDD0F15}" type="presParOf" srcId="{3A1234F3-2744-4A97-8AC1-7C19FC63C645}" destId="{E10CA744-CE07-40A1-A121-15EEED5B7004}" srcOrd="0" destOrd="0" presId="urn:microsoft.com/office/officeart/2005/8/layout/hierarchy2"/>
    <dgm:cxn modelId="{57083DCD-E130-4BA1-B635-76A6AE7ACC62}" type="presParOf" srcId="{2464131E-3127-4A09-B98D-14E2E02C2878}" destId="{ACB94814-B7D1-41D9-8CA3-9D7DCA430553}" srcOrd="1" destOrd="0" presId="urn:microsoft.com/office/officeart/2005/8/layout/hierarchy2"/>
    <dgm:cxn modelId="{4E304165-8DEE-4864-9371-E9057E7FAB45}" type="presParOf" srcId="{ACB94814-B7D1-41D9-8CA3-9D7DCA430553}" destId="{0E966706-24EC-4DDF-B4B4-7B1F6A01D323}" srcOrd="0" destOrd="0" presId="urn:microsoft.com/office/officeart/2005/8/layout/hierarchy2"/>
    <dgm:cxn modelId="{4E5ACCE0-0AB9-40C0-8BFC-EF356DD4E21C}" type="presParOf" srcId="{ACB94814-B7D1-41D9-8CA3-9D7DCA430553}" destId="{24EBA403-38EB-4302-BE96-0B9CDA4C104C}" srcOrd="1" destOrd="0" presId="urn:microsoft.com/office/officeart/2005/8/layout/hierarchy2"/>
    <dgm:cxn modelId="{49849D6A-8F59-4919-BC30-626EEA4DD3B6}" type="presParOf" srcId="{34528665-7AEC-45E4-9BE3-93D3FBE58165}" destId="{03F0D78F-3944-4DB5-B361-E5DE297384CF}" srcOrd="1" destOrd="0" presId="urn:microsoft.com/office/officeart/2005/8/layout/hierarchy2"/>
    <dgm:cxn modelId="{A03151F8-0C2E-4C2D-A8F4-9144ECC76897}" type="presParOf" srcId="{03F0D78F-3944-4DB5-B361-E5DE297384CF}" destId="{409352EA-60AD-4E71-93DE-247FF62230BF}" srcOrd="0" destOrd="0" presId="urn:microsoft.com/office/officeart/2005/8/layout/hierarchy2"/>
    <dgm:cxn modelId="{6C9CAC6D-BA85-4FBD-BDFB-621E6953AC6A}" type="presParOf" srcId="{03F0D78F-3944-4DB5-B361-E5DE297384CF}" destId="{5172F9E4-A27D-4AE1-B6A0-9045D0928FF8}" srcOrd="1" destOrd="0" presId="urn:microsoft.com/office/officeart/2005/8/layout/hierarchy2"/>
    <dgm:cxn modelId="{398E56FA-17D9-48D1-B212-D7400D8FB8A1}" type="presParOf" srcId="{5172F9E4-A27D-4AE1-B6A0-9045D0928FF8}" destId="{4456A5E3-3EF4-43E9-9E52-211908DDD8B1}" srcOrd="0" destOrd="0" presId="urn:microsoft.com/office/officeart/2005/8/layout/hierarchy2"/>
    <dgm:cxn modelId="{3D296216-DC0C-4B3C-B9AA-87ACE6871083}" type="presParOf" srcId="{4456A5E3-3EF4-43E9-9E52-211908DDD8B1}" destId="{6F943A1F-3492-4AAC-AAA1-98A45C5580B9}" srcOrd="0" destOrd="0" presId="urn:microsoft.com/office/officeart/2005/8/layout/hierarchy2"/>
    <dgm:cxn modelId="{9A890E13-8E49-4CEB-BFA6-D36AA8249566}" type="presParOf" srcId="{5172F9E4-A27D-4AE1-B6A0-9045D0928FF8}" destId="{9A06C680-8C7C-4B1F-AB41-D4BF1311CD7C}" srcOrd="1" destOrd="0" presId="urn:microsoft.com/office/officeart/2005/8/layout/hierarchy2"/>
    <dgm:cxn modelId="{C7DA6782-C5CF-4080-92E1-618CA819BD6F}" type="presParOf" srcId="{9A06C680-8C7C-4B1F-AB41-D4BF1311CD7C}" destId="{08835D4C-10D2-4F64-A185-BD0ADE3BBFD5}" srcOrd="0" destOrd="0" presId="urn:microsoft.com/office/officeart/2005/8/layout/hierarchy2"/>
    <dgm:cxn modelId="{F4FC80C0-E0E5-437A-A542-71126EBA9013}" type="presParOf" srcId="{9A06C680-8C7C-4B1F-AB41-D4BF1311CD7C}" destId="{FB3C3EF1-C003-46B7-B38B-1C883F1A6296}" srcOrd="1" destOrd="0" presId="urn:microsoft.com/office/officeart/2005/8/layout/hierarchy2"/>
    <dgm:cxn modelId="{2D7284B0-946E-4E32-A150-C759FD6A0BE2}" type="presParOf" srcId="{5172F9E4-A27D-4AE1-B6A0-9045D0928FF8}" destId="{3DD97A94-702C-4CDC-8A73-F1E7FF08E7B3}" srcOrd="2" destOrd="0" presId="urn:microsoft.com/office/officeart/2005/8/layout/hierarchy2"/>
    <dgm:cxn modelId="{C3B938D9-29A9-4180-9C3C-DDC989C6187D}" type="presParOf" srcId="{3DD97A94-702C-4CDC-8A73-F1E7FF08E7B3}" destId="{E930F4EB-9B86-4F43-B15E-A8497FC527EA}" srcOrd="0" destOrd="0" presId="urn:microsoft.com/office/officeart/2005/8/layout/hierarchy2"/>
    <dgm:cxn modelId="{E85B2D87-7A1C-4D13-AC0F-01FA169BE4F6}" type="presParOf" srcId="{5172F9E4-A27D-4AE1-B6A0-9045D0928FF8}" destId="{62D164E0-6107-457F-9363-2489602579D6}" srcOrd="3" destOrd="0" presId="urn:microsoft.com/office/officeart/2005/8/layout/hierarchy2"/>
    <dgm:cxn modelId="{91D47766-C222-4BCC-B840-C4081A0CF046}" type="presParOf" srcId="{62D164E0-6107-457F-9363-2489602579D6}" destId="{D991C4CC-0654-4B37-9F96-FF86C2484FB2}" srcOrd="0" destOrd="0" presId="urn:microsoft.com/office/officeart/2005/8/layout/hierarchy2"/>
    <dgm:cxn modelId="{84888F27-112B-4C95-B72D-9263E6DE449A}" type="presParOf" srcId="{62D164E0-6107-457F-9363-2489602579D6}" destId="{58A1A05D-0335-4C71-8FFD-4B85323CBABD}" srcOrd="1" destOrd="0" presId="urn:microsoft.com/office/officeart/2005/8/layout/hierarchy2"/>
    <dgm:cxn modelId="{8D94ED9F-D332-4EAC-B929-53C76C4F2EA7}" type="presParOf" srcId="{58A1A05D-0335-4C71-8FFD-4B85323CBABD}" destId="{33E02DA1-DD1E-44D9-8669-0C6A137C88DA}" srcOrd="0" destOrd="0" presId="urn:microsoft.com/office/officeart/2005/8/layout/hierarchy2"/>
    <dgm:cxn modelId="{6F64EC09-9E7C-4F27-857E-B250802B9718}" type="presParOf" srcId="{33E02DA1-DD1E-44D9-8669-0C6A137C88DA}" destId="{A486739F-A0ED-4A07-B1CF-9422D2F42E69}" srcOrd="0" destOrd="0" presId="urn:microsoft.com/office/officeart/2005/8/layout/hierarchy2"/>
    <dgm:cxn modelId="{F5FAD25C-4612-49F0-8E59-48EBFE9A4F64}" type="presParOf" srcId="{58A1A05D-0335-4C71-8FFD-4B85323CBABD}" destId="{0CDE2B05-0725-4CD0-A5A9-30C3B3131549}" srcOrd="1" destOrd="0" presId="urn:microsoft.com/office/officeart/2005/8/layout/hierarchy2"/>
    <dgm:cxn modelId="{16945452-5DD1-4C50-95E6-DAA7BC06ADCB}" type="presParOf" srcId="{0CDE2B05-0725-4CD0-A5A9-30C3B3131549}" destId="{5A6C6DA9-D1E8-4439-8AFD-510F77A9F0F6}" srcOrd="0" destOrd="0" presId="urn:microsoft.com/office/officeart/2005/8/layout/hierarchy2"/>
    <dgm:cxn modelId="{89B02A1A-E400-4D07-BB64-A5A35728488B}" type="presParOf" srcId="{0CDE2B05-0725-4CD0-A5A9-30C3B3131549}" destId="{599668C1-89AC-4E97-835D-D6297AF40922}" srcOrd="1" destOrd="0" presId="urn:microsoft.com/office/officeart/2005/8/layout/hierarchy2"/>
    <dgm:cxn modelId="{C3945676-C1A6-487B-A611-49B9DDDAEE13}" type="presParOf" srcId="{599668C1-89AC-4E97-835D-D6297AF40922}" destId="{59426A5C-1B94-4006-87DA-A95442F39499}" srcOrd="0" destOrd="0" presId="urn:microsoft.com/office/officeart/2005/8/layout/hierarchy2"/>
    <dgm:cxn modelId="{13E6A178-F236-43D3-BFED-359763CA5C23}" type="presParOf" srcId="{59426A5C-1B94-4006-87DA-A95442F39499}" destId="{DE818BB8-8917-4FC3-A082-28030F5D200F}" srcOrd="0" destOrd="0" presId="urn:microsoft.com/office/officeart/2005/8/layout/hierarchy2"/>
    <dgm:cxn modelId="{F9378BA6-5412-4EF9-AD7B-98B5FA743D54}" type="presParOf" srcId="{599668C1-89AC-4E97-835D-D6297AF40922}" destId="{94BD212C-DAB7-4333-9098-8A672802FCF7}" srcOrd="1" destOrd="0" presId="urn:microsoft.com/office/officeart/2005/8/layout/hierarchy2"/>
    <dgm:cxn modelId="{6C4C0B98-0D4E-40F0-8868-07F969CC6EEE}" type="presParOf" srcId="{94BD212C-DAB7-4333-9098-8A672802FCF7}" destId="{01BB0753-E1C9-4837-AA4D-85EF65B411D6}" srcOrd="0" destOrd="0" presId="urn:microsoft.com/office/officeart/2005/8/layout/hierarchy2"/>
    <dgm:cxn modelId="{4DC15352-5F76-4511-88CF-169747B1D46A}" type="presParOf" srcId="{94BD212C-DAB7-4333-9098-8A672802FCF7}" destId="{A7FAE627-CDF6-40F9-9629-9B8E03D920A4}" srcOrd="1" destOrd="0" presId="urn:microsoft.com/office/officeart/2005/8/layout/hierarchy2"/>
    <dgm:cxn modelId="{5275C626-3215-45E9-A50F-C460FA887FE6}" type="presParOf" srcId="{599668C1-89AC-4E97-835D-D6297AF40922}" destId="{CDDA1147-1591-4369-805F-E955F1AD823D}" srcOrd="2" destOrd="0" presId="urn:microsoft.com/office/officeart/2005/8/layout/hierarchy2"/>
    <dgm:cxn modelId="{79B8E94D-9FAA-4C3E-8F91-0E684D2B48A2}" type="presParOf" srcId="{CDDA1147-1591-4369-805F-E955F1AD823D}" destId="{9387D958-0F96-4386-9C0F-E5327F4E45AA}" srcOrd="0" destOrd="0" presId="urn:microsoft.com/office/officeart/2005/8/layout/hierarchy2"/>
    <dgm:cxn modelId="{CE2BF188-E7B2-48A7-B401-9B3FD3353248}" type="presParOf" srcId="{599668C1-89AC-4E97-835D-D6297AF40922}" destId="{3C52FFB9-D31F-480B-A409-CE50EF97731C}" srcOrd="3" destOrd="0" presId="urn:microsoft.com/office/officeart/2005/8/layout/hierarchy2"/>
    <dgm:cxn modelId="{20ADEB42-03AE-4959-A6C6-B142AF868F62}" type="presParOf" srcId="{3C52FFB9-D31F-480B-A409-CE50EF97731C}" destId="{17DFBBFF-AD92-4CC3-BFB0-2BF6A514119E}" srcOrd="0" destOrd="0" presId="urn:microsoft.com/office/officeart/2005/8/layout/hierarchy2"/>
    <dgm:cxn modelId="{6D343B3B-8207-49A7-B2AE-6F24F0A9F18B}" type="presParOf" srcId="{3C52FFB9-D31F-480B-A409-CE50EF97731C}" destId="{EF47A8A7-E17F-48B5-892C-AFC36FC2D265}" srcOrd="1" destOrd="0" presId="urn:microsoft.com/office/officeart/2005/8/layout/hierarchy2"/>
    <dgm:cxn modelId="{8CCE8197-4944-41AF-982E-8782A123E341}" type="presParOf" srcId="{58A1A05D-0335-4C71-8FFD-4B85323CBABD}" destId="{C71D57F3-378A-46A8-BEA4-768CF2503C2D}" srcOrd="2" destOrd="0" presId="urn:microsoft.com/office/officeart/2005/8/layout/hierarchy2"/>
    <dgm:cxn modelId="{BE4EA564-F0DF-468C-A778-A86E2DF85DF9}" type="presParOf" srcId="{C71D57F3-378A-46A8-BEA4-768CF2503C2D}" destId="{AF2FD936-BC71-4DEE-BE3C-27F54F854E12}" srcOrd="0" destOrd="0" presId="urn:microsoft.com/office/officeart/2005/8/layout/hierarchy2"/>
    <dgm:cxn modelId="{FE0413E1-23A0-4C56-B999-717551AB7F9A}" type="presParOf" srcId="{58A1A05D-0335-4C71-8FFD-4B85323CBABD}" destId="{0CC0D69F-CAD2-4AEC-A2C9-38ACF85AD6E3}" srcOrd="3" destOrd="0" presId="urn:microsoft.com/office/officeart/2005/8/layout/hierarchy2"/>
    <dgm:cxn modelId="{30C9DC8F-CBF1-4F80-A44A-193F9F825BB6}" type="presParOf" srcId="{0CC0D69F-CAD2-4AEC-A2C9-38ACF85AD6E3}" destId="{4C4AC7AB-73BF-447D-8525-DE1FBAB33DAD}" srcOrd="0" destOrd="0" presId="urn:microsoft.com/office/officeart/2005/8/layout/hierarchy2"/>
    <dgm:cxn modelId="{365632F3-CC70-4CF7-9571-AFA5576E42D0}" type="presParOf" srcId="{0CC0D69F-CAD2-4AEC-A2C9-38ACF85AD6E3}" destId="{718C0131-DBB5-4990-8DA2-6F23B1FEE027}" srcOrd="1" destOrd="0" presId="urn:microsoft.com/office/officeart/2005/8/layout/hierarchy2"/>
    <dgm:cxn modelId="{4033B51A-FE42-4111-8927-548F4AC423D3}" type="presParOf" srcId="{718C0131-DBB5-4990-8DA2-6F23B1FEE027}" destId="{C12A283E-6A89-4262-B6A7-90EC701A072C}" srcOrd="0" destOrd="0" presId="urn:microsoft.com/office/officeart/2005/8/layout/hierarchy2"/>
    <dgm:cxn modelId="{D1DEB0D0-3E35-4CB9-B4B6-8A98B3E67CB4}" type="presParOf" srcId="{C12A283E-6A89-4262-B6A7-90EC701A072C}" destId="{4CF956B1-1A94-4BF2-B699-450288431E3A}" srcOrd="0" destOrd="0" presId="urn:microsoft.com/office/officeart/2005/8/layout/hierarchy2"/>
    <dgm:cxn modelId="{625D8242-3A3C-4440-B30A-67FB68A62DF2}" type="presParOf" srcId="{718C0131-DBB5-4990-8DA2-6F23B1FEE027}" destId="{B6937CD6-B3EB-4887-855F-E58DC992CDEE}" srcOrd="1" destOrd="0" presId="urn:microsoft.com/office/officeart/2005/8/layout/hierarchy2"/>
    <dgm:cxn modelId="{1AD9BB7B-3233-41A1-ABDA-3FFA88F6D5E2}" type="presParOf" srcId="{B6937CD6-B3EB-4887-855F-E58DC992CDEE}" destId="{9F49E5A9-1C3D-4950-908A-3071DCDF38C1}" srcOrd="0" destOrd="0" presId="urn:microsoft.com/office/officeart/2005/8/layout/hierarchy2"/>
    <dgm:cxn modelId="{F950E730-E2A5-4C8C-A7DC-BF688C5A2333}" type="presParOf" srcId="{B6937CD6-B3EB-4887-855F-E58DC992CDEE}" destId="{3B299C0D-A88E-41FD-8B20-5B4EF64724D4}" srcOrd="1" destOrd="0" presId="urn:microsoft.com/office/officeart/2005/8/layout/hierarchy2"/>
    <dgm:cxn modelId="{0BF346ED-7A0F-4370-9981-97BD62FE0FD3}" type="presParOf" srcId="{3B299C0D-A88E-41FD-8B20-5B4EF64724D4}" destId="{EED83B7A-8E40-4370-89B5-578C8FE23266}" srcOrd="0" destOrd="0" presId="urn:microsoft.com/office/officeart/2005/8/layout/hierarchy2"/>
    <dgm:cxn modelId="{B84CE31E-ADC7-4619-A143-260A95CB059A}" type="presParOf" srcId="{EED83B7A-8E40-4370-89B5-578C8FE23266}" destId="{A5D6FE50-0B47-403A-9223-2EC023EB6D73}" srcOrd="0" destOrd="0" presId="urn:microsoft.com/office/officeart/2005/8/layout/hierarchy2"/>
    <dgm:cxn modelId="{639EE814-8431-4F15-B8AA-A0ADA9C60901}" type="presParOf" srcId="{3B299C0D-A88E-41FD-8B20-5B4EF64724D4}" destId="{0986B5E9-6A5E-4577-88F7-ABAC46B6E449}" srcOrd="1" destOrd="0" presId="urn:microsoft.com/office/officeart/2005/8/layout/hierarchy2"/>
    <dgm:cxn modelId="{96038659-1922-4CA8-8252-E6EB74A82CCF}" type="presParOf" srcId="{0986B5E9-6A5E-4577-88F7-ABAC46B6E449}" destId="{57D03EDF-D2B5-4C32-9F27-4F7CC4CBE282}" srcOrd="0" destOrd="0" presId="urn:microsoft.com/office/officeart/2005/8/layout/hierarchy2"/>
    <dgm:cxn modelId="{87B40676-F056-4AC0-BFD1-C906EB927CFA}" type="presParOf" srcId="{0986B5E9-6A5E-4577-88F7-ABAC46B6E449}" destId="{71C5D39E-1622-4E17-ADD6-AE8779AE3499}"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7F32EE7-13C2-4149-A0B3-F76CD2DE14A6}" type="doc">
      <dgm:prSet loTypeId="urn:microsoft.com/office/officeart/2005/8/layout/hierarchy2" loCatId="hierarchy" qsTypeId="urn:microsoft.com/office/officeart/2005/8/quickstyle/simple1" qsCatId="simple" csTypeId="urn:microsoft.com/office/officeart/2005/8/colors/accent4_1" csCatId="accent4" phldr="1"/>
      <dgm:spPr/>
      <dgm:t>
        <a:bodyPr/>
        <a:lstStyle/>
        <a:p>
          <a:pPr rtl="1"/>
          <a:endParaRPr lang="fa-IR"/>
        </a:p>
      </dgm:t>
    </dgm:pt>
    <dgm:pt modelId="{AA53A130-4470-4322-A90C-8873064E25D2}">
      <dgm:prSet custT="1"/>
      <dgm:spPr/>
      <dgm:t>
        <a:bodyPr/>
        <a:lstStyle/>
        <a:p>
          <a:pPr rtl="1"/>
          <a:r>
            <a:rPr lang="fa-IR" sz="1600" baseline="0" smtClean="0">
              <a:cs typeface="B Koodak" pitchFamily="2" charset="-78"/>
            </a:rPr>
            <a:t>بر اساس آیات و روایات:</a:t>
          </a:r>
          <a:endParaRPr lang="fa-IR" sz="1600">
            <a:cs typeface="B Koodak" pitchFamily="2" charset="-78"/>
          </a:endParaRPr>
        </a:p>
      </dgm:t>
    </dgm:pt>
    <dgm:pt modelId="{DEA8F8E4-DC9B-4CB8-A194-C3B882A456DC}" type="parTrans" cxnId="{43AE69EC-F6EA-496D-94D1-95B02BE4DF27}">
      <dgm:prSet/>
      <dgm:spPr/>
      <dgm:t>
        <a:bodyPr/>
        <a:lstStyle/>
        <a:p>
          <a:pPr rtl="1"/>
          <a:endParaRPr lang="fa-IR" sz="1600">
            <a:cs typeface="B Koodak" pitchFamily="2" charset="-78"/>
          </a:endParaRPr>
        </a:p>
      </dgm:t>
    </dgm:pt>
    <dgm:pt modelId="{E632C443-D691-4890-8554-79FEA1CF6245}" type="sibTrans" cxnId="{43AE69EC-F6EA-496D-94D1-95B02BE4DF27}">
      <dgm:prSet/>
      <dgm:spPr/>
      <dgm:t>
        <a:bodyPr/>
        <a:lstStyle/>
        <a:p>
          <a:pPr rtl="1"/>
          <a:endParaRPr lang="fa-IR" sz="1600">
            <a:cs typeface="B Koodak" pitchFamily="2" charset="-78"/>
          </a:endParaRPr>
        </a:p>
      </dgm:t>
    </dgm:pt>
    <dgm:pt modelId="{B1182767-438E-4772-91C7-21CEA55A9644}">
      <dgm:prSet custT="1"/>
      <dgm:spPr/>
      <dgm:t>
        <a:bodyPr/>
        <a:lstStyle/>
        <a:p>
          <a:pPr rtl="1"/>
          <a:r>
            <a:rPr lang="fa-IR" sz="1600" baseline="0" dirty="0" smtClean="0">
              <a:cs typeface="B Koodak" pitchFamily="2" charset="-78"/>
            </a:rPr>
            <a:t>حد اقل ایمان</a:t>
          </a:r>
          <a:endParaRPr lang="fa-IR" sz="1600" dirty="0">
            <a:cs typeface="B Koodak" pitchFamily="2" charset="-78"/>
          </a:endParaRPr>
        </a:p>
      </dgm:t>
    </dgm:pt>
    <dgm:pt modelId="{7BA76007-668F-4B2D-B78F-1FC8B6EA7FFB}" type="parTrans" cxnId="{97CA69C9-6DC8-45E4-B82E-1C4C59AEED05}">
      <dgm:prSet/>
      <dgm:spPr/>
      <dgm:t>
        <a:bodyPr/>
        <a:lstStyle/>
        <a:p>
          <a:pPr rtl="1"/>
          <a:endParaRPr lang="fa-IR" sz="1600">
            <a:cs typeface="B Koodak" pitchFamily="2" charset="-78"/>
          </a:endParaRPr>
        </a:p>
      </dgm:t>
    </dgm:pt>
    <dgm:pt modelId="{FED6907D-866D-4C02-BBF2-802109C2959F}" type="sibTrans" cxnId="{97CA69C9-6DC8-45E4-B82E-1C4C59AEED05}">
      <dgm:prSet/>
      <dgm:spPr/>
      <dgm:t>
        <a:bodyPr/>
        <a:lstStyle/>
        <a:p>
          <a:pPr rtl="1"/>
          <a:endParaRPr lang="fa-IR" sz="1600">
            <a:cs typeface="B Koodak" pitchFamily="2" charset="-78"/>
          </a:endParaRPr>
        </a:p>
      </dgm:t>
    </dgm:pt>
    <dgm:pt modelId="{9FED510C-0D13-4032-AB9D-FE0A47218427}">
      <dgm:prSet custT="1"/>
      <dgm:spPr/>
      <dgm:t>
        <a:bodyPr/>
        <a:lstStyle/>
        <a:p>
          <a:pPr rtl="1"/>
          <a:r>
            <a:rPr lang="fa-IR" sz="1600" dirty="0" smtClean="0">
              <a:cs typeface="B Koodak" pitchFamily="2" charset="-78"/>
            </a:rPr>
            <a:t>ایمان به خدای یگانه + پاداش و کیفر اخروی + صحت آنچه بر انبیا نازل شده</a:t>
          </a:r>
          <a:endParaRPr lang="fa-IR" sz="1600" dirty="0">
            <a:cs typeface="B Koodak" pitchFamily="2" charset="-78"/>
          </a:endParaRPr>
        </a:p>
      </dgm:t>
    </dgm:pt>
    <dgm:pt modelId="{3C9C9153-3C12-4A16-8CB8-0F7EC923F404}" type="parTrans" cxnId="{9F82D480-DC74-4041-A0E8-0D1D6F403CD1}">
      <dgm:prSet custT="1"/>
      <dgm:spPr/>
      <dgm:t>
        <a:bodyPr/>
        <a:lstStyle/>
        <a:p>
          <a:pPr rtl="1"/>
          <a:endParaRPr lang="fa-IR" sz="1600">
            <a:cs typeface="B Koodak" pitchFamily="2" charset="-78"/>
          </a:endParaRPr>
        </a:p>
      </dgm:t>
    </dgm:pt>
    <dgm:pt modelId="{B3B4875C-90C4-4CC4-B160-CA4542D0A176}" type="sibTrans" cxnId="{9F82D480-DC74-4041-A0E8-0D1D6F403CD1}">
      <dgm:prSet/>
      <dgm:spPr/>
      <dgm:t>
        <a:bodyPr/>
        <a:lstStyle/>
        <a:p>
          <a:pPr rtl="1"/>
          <a:endParaRPr lang="fa-IR" sz="1600">
            <a:cs typeface="B Koodak" pitchFamily="2" charset="-78"/>
          </a:endParaRPr>
        </a:p>
      </dgm:t>
    </dgm:pt>
    <dgm:pt modelId="{3AEAA5F1-252B-4DEC-8F48-7FB68988DEBE}">
      <dgm:prSet custT="1"/>
      <dgm:spPr/>
      <dgm:t>
        <a:bodyPr/>
        <a:lstStyle/>
        <a:p>
          <a:pPr rtl="1"/>
          <a:r>
            <a:rPr lang="fa-IR" sz="1600" smtClean="0">
              <a:cs typeface="B Koodak" pitchFamily="2" charset="-78"/>
            </a:rPr>
            <a:t>لازمه این ایمان حداقلی</a:t>
          </a:r>
          <a:endParaRPr lang="fa-IR" sz="1600">
            <a:cs typeface="B Koodak" pitchFamily="2" charset="-78"/>
          </a:endParaRPr>
        </a:p>
      </dgm:t>
    </dgm:pt>
    <dgm:pt modelId="{1CB88627-856A-4CC9-990A-62A4ACAD9D14}" type="parTrans" cxnId="{FC5B53DF-482E-4AA2-B8A1-193A82C5ED6B}">
      <dgm:prSet custT="1"/>
      <dgm:spPr/>
      <dgm:t>
        <a:bodyPr/>
        <a:lstStyle/>
        <a:p>
          <a:pPr rtl="1"/>
          <a:endParaRPr lang="fa-IR" sz="1600">
            <a:cs typeface="B Koodak" pitchFamily="2" charset="-78"/>
          </a:endParaRPr>
        </a:p>
      </dgm:t>
    </dgm:pt>
    <dgm:pt modelId="{4F7AF71A-0562-4F8B-9334-DACE503BEFE4}" type="sibTrans" cxnId="{FC5B53DF-482E-4AA2-B8A1-193A82C5ED6B}">
      <dgm:prSet/>
      <dgm:spPr/>
      <dgm:t>
        <a:bodyPr/>
        <a:lstStyle/>
        <a:p>
          <a:pPr rtl="1"/>
          <a:endParaRPr lang="fa-IR" sz="1600">
            <a:cs typeface="B Koodak" pitchFamily="2" charset="-78"/>
          </a:endParaRPr>
        </a:p>
      </dgm:t>
    </dgm:pt>
    <dgm:pt modelId="{718752F5-6E0C-4508-94FA-FEB6F04FB913}">
      <dgm:prSet custT="1"/>
      <dgm:spPr/>
      <dgm:t>
        <a:bodyPr/>
        <a:lstStyle/>
        <a:p>
          <a:pPr rtl="1"/>
          <a:r>
            <a:rPr lang="fa-IR" sz="1600" dirty="0" smtClean="0">
              <a:cs typeface="B Koodak" pitchFamily="2" charset="-78"/>
            </a:rPr>
            <a:t>تصمیم اجمالی بر عمل</a:t>
          </a:r>
          <a:endParaRPr lang="fa-IR" sz="1600" dirty="0">
            <a:cs typeface="B Koodak" pitchFamily="2" charset="-78"/>
          </a:endParaRPr>
        </a:p>
      </dgm:t>
    </dgm:pt>
    <dgm:pt modelId="{55341F0D-CC5F-4461-A9F2-340B21019171}" type="parTrans" cxnId="{59205EC5-70E9-46B3-A57C-6CC575D19FD8}">
      <dgm:prSet custT="1"/>
      <dgm:spPr/>
      <dgm:t>
        <a:bodyPr/>
        <a:lstStyle/>
        <a:p>
          <a:pPr rtl="1"/>
          <a:endParaRPr lang="fa-IR" sz="1600">
            <a:cs typeface="B Koodak" pitchFamily="2" charset="-78"/>
          </a:endParaRPr>
        </a:p>
      </dgm:t>
    </dgm:pt>
    <dgm:pt modelId="{6154E557-A86C-418E-864B-9462F2B33020}" type="sibTrans" cxnId="{59205EC5-70E9-46B3-A57C-6CC575D19FD8}">
      <dgm:prSet/>
      <dgm:spPr/>
      <dgm:t>
        <a:bodyPr/>
        <a:lstStyle/>
        <a:p>
          <a:pPr rtl="1"/>
          <a:endParaRPr lang="fa-IR" sz="1600">
            <a:cs typeface="B Koodak" pitchFamily="2" charset="-78"/>
          </a:endParaRPr>
        </a:p>
      </dgm:t>
    </dgm:pt>
    <dgm:pt modelId="{BC1F4D71-5507-41B4-937F-FFB5987D90DE}">
      <dgm:prSet custT="1"/>
      <dgm:spPr/>
      <dgm:t>
        <a:bodyPr/>
        <a:lstStyle/>
        <a:p>
          <a:pPr rtl="1"/>
          <a:r>
            <a:rPr lang="fa-IR" sz="1600" baseline="0" smtClean="0">
              <a:cs typeface="B Koodak" pitchFamily="2" charset="-78"/>
            </a:rPr>
            <a:t>حد اقل کفر</a:t>
          </a:r>
          <a:endParaRPr lang="fa-IR" sz="1600">
            <a:cs typeface="B Koodak" pitchFamily="2" charset="-78"/>
          </a:endParaRPr>
        </a:p>
      </dgm:t>
    </dgm:pt>
    <dgm:pt modelId="{A40F09BD-69CC-40CB-8C95-5DC1E6E3C346}" type="parTrans" cxnId="{AAEC8C2F-6A22-4242-9298-6B4074ED68DB}">
      <dgm:prSet/>
      <dgm:spPr/>
      <dgm:t>
        <a:bodyPr/>
        <a:lstStyle/>
        <a:p>
          <a:pPr rtl="1"/>
          <a:endParaRPr lang="fa-IR" sz="1600">
            <a:cs typeface="B Koodak" pitchFamily="2" charset="-78"/>
          </a:endParaRPr>
        </a:p>
      </dgm:t>
    </dgm:pt>
    <dgm:pt modelId="{3B871681-D7EC-4BAD-8203-56F85EE8A301}" type="sibTrans" cxnId="{AAEC8C2F-6A22-4242-9298-6B4074ED68DB}">
      <dgm:prSet/>
      <dgm:spPr/>
      <dgm:t>
        <a:bodyPr/>
        <a:lstStyle/>
        <a:p>
          <a:pPr rtl="1"/>
          <a:endParaRPr lang="fa-IR" sz="1600">
            <a:cs typeface="B Koodak" pitchFamily="2" charset="-78"/>
          </a:endParaRPr>
        </a:p>
      </dgm:t>
    </dgm:pt>
    <dgm:pt modelId="{8396C72C-92A0-4E04-BADD-DF09419BB87F}">
      <dgm:prSet custT="1"/>
      <dgm:spPr/>
      <dgm:t>
        <a:bodyPr/>
        <a:lstStyle/>
        <a:p>
          <a:pPr rtl="1"/>
          <a:r>
            <a:rPr lang="fa-IR" sz="1600" smtClean="0">
              <a:cs typeface="B Koodak" pitchFamily="2" charset="-78"/>
            </a:rPr>
            <a:t>انکار یا شک در </a:t>
          </a:r>
          <a:endParaRPr lang="fa-IR" sz="1600">
            <a:cs typeface="B Koodak" pitchFamily="2" charset="-78"/>
          </a:endParaRPr>
        </a:p>
      </dgm:t>
    </dgm:pt>
    <dgm:pt modelId="{5EF231BC-31D7-4386-AF64-F55CCF3D87F7}" type="parTrans" cxnId="{BE98EA98-525C-4E29-9A38-785BDB45DE7E}">
      <dgm:prSet custT="1"/>
      <dgm:spPr/>
      <dgm:t>
        <a:bodyPr/>
        <a:lstStyle/>
        <a:p>
          <a:pPr rtl="1"/>
          <a:endParaRPr lang="fa-IR" sz="1600">
            <a:cs typeface="B Koodak" pitchFamily="2" charset="-78"/>
          </a:endParaRPr>
        </a:p>
      </dgm:t>
    </dgm:pt>
    <dgm:pt modelId="{B7144D6A-5AB2-45BA-9E14-F9E16E67F461}" type="sibTrans" cxnId="{BE98EA98-525C-4E29-9A38-785BDB45DE7E}">
      <dgm:prSet/>
      <dgm:spPr/>
      <dgm:t>
        <a:bodyPr/>
        <a:lstStyle/>
        <a:p>
          <a:pPr rtl="1"/>
          <a:endParaRPr lang="fa-IR" sz="1600">
            <a:cs typeface="B Koodak" pitchFamily="2" charset="-78"/>
          </a:endParaRPr>
        </a:p>
      </dgm:t>
    </dgm:pt>
    <dgm:pt modelId="{B633724B-C601-4477-8AA3-645823B27551}">
      <dgm:prSet custT="1"/>
      <dgm:spPr/>
      <dgm:t>
        <a:bodyPr/>
        <a:lstStyle/>
        <a:p>
          <a:pPr rtl="1"/>
          <a:r>
            <a:rPr lang="fa-IR" sz="1600" smtClean="0">
              <a:cs typeface="B Koodak" pitchFamily="2" charset="-78"/>
            </a:rPr>
            <a:t>توحید و نبوت و معاد</a:t>
          </a:r>
          <a:endParaRPr lang="fa-IR" sz="1600">
            <a:cs typeface="B Koodak" pitchFamily="2" charset="-78"/>
          </a:endParaRPr>
        </a:p>
      </dgm:t>
    </dgm:pt>
    <dgm:pt modelId="{0B1F2FD9-D15B-43B1-BD55-1EA70AFD6483}" type="parTrans" cxnId="{5DF43284-B292-4C14-9B0E-9114FDF25856}">
      <dgm:prSet custT="1"/>
      <dgm:spPr/>
      <dgm:t>
        <a:bodyPr/>
        <a:lstStyle/>
        <a:p>
          <a:pPr rtl="1"/>
          <a:endParaRPr lang="fa-IR" sz="1600">
            <a:cs typeface="B Koodak" pitchFamily="2" charset="-78"/>
          </a:endParaRPr>
        </a:p>
      </dgm:t>
    </dgm:pt>
    <dgm:pt modelId="{4F63FF15-BF85-480F-B0C5-2E41BF1B0F91}" type="sibTrans" cxnId="{5DF43284-B292-4C14-9B0E-9114FDF25856}">
      <dgm:prSet/>
      <dgm:spPr/>
      <dgm:t>
        <a:bodyPr/>
        <a:lstStyle/>
        <a:p>
          <a:pPr rtl="1"/>
          <a:endParaRPr lang="fa-IR" sz="1600">
            <a:cs typeface="B Koodak" pitchFamily="2" charset="-78"/>
          </a:endParaRPr>
        </a:p>
      </dgm:t>
    </dgm:pt>
    <dgm:pt modelId="{DC1DE8E1-2237-4F48-842D-8AAD94D00D6D}">
      <dgm:prSet custT="1"/>
      <dgm:spPr/>
      <dgm:t>
        <a:bodyPr/>
        <a:lstStyle/>
        <a:p>
          <a:pPr rtl="1"/>
          <a:r>
            <a:rPr lang="fa-IR" sz="1600" smtClean="0">
              <a:cs typeface="B Koodak" pitchFamily="2" charset="-78"/>
            </a:rPr>
            <a:t>انکار آنچه علم دارد بر انبیا نازل شده </a:t>
          </a:r>
          <a:endParaRPr lang="fa-IR" sz="1600">
            <a:cs typeface="B Koodak" pitchFamily="2" charset="-78"/>
          </a:endParaRPr>
        </a:p>
      </dgm:t>
    </dgm:pt>
    <dgm:pt modelId="{A26C005B-21E5-4AC4-B753-4F67EDA86047}" type="parTrans" cxnId="{08E27254-1EBE-4BAB-997C-57B43693F716}">
      <dgm:prSet custT="1"/>
      <dgm:spPr/>
      <dgm:t>
        <a:bodyPr/>
        <a:lstStyle/>
        <a:p>
          <a:pPr rtl="1"/>
          <a:endParaRPr lang="fa-IR" sz="1600">
            <a:cs typeface="B Koodak" pitchFamily="2" charset="-78"/>
          </a:endParaRPr>
        </a:p>
      </dgm:t>
    </dgm:pt>
    <dgm:pt modelId="{62E68EA1-184D-43E1-8787-4994FFC65C6D}" type="sibTrans" cxnId="{08E27254-1EBE-4BAB-997C-57B43693F716}">
      <dgm:prSet/>
      <dgm:spPr/>
      <dgm:t>
        <a:bodyPr/>
        <a:lstStyle/>
        <a:p>
          <a:pPr rtl="1"/>
          <a:endParaRPr lang="fa-IR" sz="1600">
            <a:cs typeface="B Koodak" pitchFamily="2" charset="-78"/>
          </a:endParaRPr>
        </a:p>
      </dgm:t>
    </dgm:pt>
    <dgm:pt modelId="{C3A03CE3-1432-406D-B00C-BFCECCC182D6}">
      <dgm:prSet custT="1"/>
      <dgm:spPr/>
      <dgm:t>
        <a:bodyPr/>
        <a:lstStyle/>
        <a:p>
          <a:pPr rtl="1"/>
          <a:r>
            <a:rPr lang="fa-IR" sz="1600" baseline="0" smtClean="0">
              <a:cs typeface="B Koodak" pitchFamily="2" charset="-78"/>
            </a:rPr>
            <a:t>بالاترین مرتبه</a:t>
          </a:r>
          <a:endParaRPr lang="fa-IR" sz="1600">
            <a:cs typeface="B Koodak" pitchFamily="2" charset="-78"/>
          </a:endParaRPr>
        </a:p>
      </dgm:t>
    </dgm:pt>
    <dgm:pt modelId="{2CF4B42B-3164-40B6-A5E5-2C3E02CCD1AB}" type="parTrans" cxnId="{7C25CEF6-4144-42DE-853E-F4714A461220}">
      <dgm:prSet/>
      <dgm:spPr/>
      <dgm:t>
        <a:bodyPr/>
        <a:lstStyle/>
        <a:p>
          <a:pPr rtl="1"/>
          <a:endParaRPr lang="fa-IR" sz="1600">
            <a:cs typeface="B Koodak" pitchFamily="2" charset="-78"/>
          </a:endParaRPr>
        </a:p>
      </dgm:t>
    </dgm:pt>
    <dgm:pt modelId="{6DFF4D68-CA67-4046-8247-2C4668E94AE9}" type="sibTrans" cxnId="{7C25CEF6-4144-42DE-853E-F4714A461220}">
      <dgm:prSet/>
      <dgm:spPr/>
      <dgm:t>
        <a:bodyPr/>
        <a:lstStyle/>
        <a:p>
          <a:pPr rtl="1"/>
          <a:endParaRPr lang="fa-IR" sz="1600">
            <a:cs typeface="B Koodak" pitchFamily="2" charset="-78"/>
          </a:endParaRPr>
        </a:p>
      </dgm:t>
    </dgm:pt>
    <dgm:pt modelId="{8268FAE4-9CDB-4FF6-A35C-91DF07A1DDCE}">
      <dgm:prSet custT="1"/>
      <dgm:spPr/>
      <dgm:t>
        <a:bodyPr/>
        <a:lstStyle/>
        <a:p>
          <a:pPr rtl="1"/>
          <a:r>
            <a:rPr lang="fa-IR" sz="1600" smtClean="0">
              <a:cs typeface="B Koodak" pitchFamily="2" charset="-78"/>
            </a:rPr>
            <a:t>در ایمان</a:t>
          </a:r>
          <a:endParaRPr lang="fa-IR" sz="1600">
            <a:cs typeface="B Koodak" pitchFamily="2" charset="-78"/>
          </a:endParaRPr>
        </a:p>
      </dgm:t>
    </dgm:pt>
    <dgm:pt modelId="{9BB6C22C-CC6C-4218-A1C9-1E79BAB431EE}" type="parTrans" cxnId="{AD6C9257-1B69-4688-88E3-EA1B80A183E5}">
      <dgm:prSet custT="1"/>
      <dgm:spPr/>
      <dgm:t>
        <a:bodyPr/>
        <a:lstStyle/>
        <a:p>
          <a:pPr rtl="1"/>
          <a:endParaRPr lang="fa-IR" sz="1600">
            <a:cs typeface="B Koodak" pitchFamily="2" charset="-78"/>
          </a:endParaRPr>
        </a:p>
      </dgm:t>
    </dgm:pt>
    <dgm:pt modelId="{3A38C5C9-DE4C-48C2-B9FD-55F7E07B8F8E}" type="sibTrans" cxnId="{AD6C9257-1B69-4688-88E3-EA1B80A183E5}">
      <dgm:prSet/>
      <dgm:spPr/>
      <dgm:t>
        <a:bodyPr/>
        <a:lstStyle/>
        <a:p>
          <a:pPr rtl="1"/>
          <a:endParaRPr lang="fa-IR" sz="1600">
            <a:cs typeface="B Koodak" pitchFamily="2" charset="-78"/>
          </a:endParaRPr>
        </a:p>
      </dgm:t>
    </dgm:pt>
    <dgm:pt modelId="{F5E8BD36-CCDF-492E-8F1C-9EDAC29DCC54}">
      <dgm:prSet custT="1"/>
      <dgm:spPr/>
      <dgm:t>
        <a:bodyPr/>
        <a:lstStyle/>
        <a:p>
          <a:pPr rtl="1"/>
          <a:r>
            <a:rPr lang="fa-IR" sz="1600" smtClean="0">
              <a:cs typeface="B Koodak" pitchFamily="2" charset="-78"/>
            </a:rPr>
            <a:t>شدت در موارد فوق است که مخصوص انبیا و اولیای الهی است</a:t>
          </a:r>
          <a:endParaRPr lang="fa-IR" sz="1600">
            <a:cs typeface="B Koodak" pitchFamily="2" charset="-78"/>
          </a:endParaRPr>
        </a:p>
      </dgm:t>
    </dgm:pt>
    <dgm:pt modelId="{AA142F20-4E32-4F60-AE1A-6FF7C3ACFCBC}" type="parTrans" cxnId="{507122F1-166F-49D2-ABDC-1091A77E8379}">
      <dgm:prSet custT="1"/>
      <dgm:spPr/>
      <dgm:t>
        <a:bodyPr/>
        <a:lstStyle/>
        <a:p>
          <a:pPr rtl="1"/>
          <a:endParaRPr lang="fa-IR" sz="1600">
            <a:cs typeface="B Koodak" pitchFamily="2" charset="-78"/>
          </a:endParaRPr>
        </a:p>
      </dgm:t>
    </dgm:pt>
    <dgm:pt modelId="{DC8260F4-A958-4526-95E5-25B231F16C62}" type="sibTrans" cxnId="{507122F1-166F-49D2-ABDC-1091A77E8379}">
      <dgm:prSet/>
      <dgm:spPr/>
      <dgm:t>
        <a:bodyPr/>
        <a:lstStyle/>
        <a:p>
          <a:pPr rtl="1"/>
          <a:endParaRPr lang="fa-IR" sz="1600">
            <a:cs typeface="B Koodak" pitchFamily="2" charset="-78"/>
          </a:endParaRPr>
        </a:p>
      </dgm:t>
    </dgm:pt>
    <dgm:pt modelId="{4E6BD45C-A466-420B-8EA3-B50D7384B0F0}">
      <dgm:prSet custT="1"/>
      <dgm:spPr/>
      <dgm:t>
        <a:bodyPr/>
        <a:lstStyle/>
        <a:p>
          <a:pPr rtl="1"/>
          <a:r>
            <a:rPr lang="fa-IR" sz="1600" smtClean="0">
              <a:cs typeface="B Koodak" pitchFamily="2" charset="-78"/>
            </a:rPr>
            <a:t>در کفر</a:t>
          </a:r>
          <a:endParaRPr lang="fa-IR" sz="1600">
            <a:cs typeface="B Koodak" pitchFamily="2" charset="-78"/>
          </a:endParaRPr>
        </a:p>
      </dgm:t>
    </dgm:pt>
    <dgm:pt modelId="{BBE34B56-6E2E-4585-B7BF-68EFB90E9BF3}" type="parTrans" cxnId="{E213A5FA-CE9E-48F9-BA43-1CEF33B5BCCC}">
      <dgm:prSet custT="1"/>
      <dgm:spPr/>
      <dgm:t>
        <a:bodyPr/>
        <a:lstStyle/>
        <a:p>
          <a:pPr rtl="1"/>
          <a:endParaRPr lang="fa-IR" sz="1600">
            <a:cs typeface="B Koodak" pitchFamily="2" charset="-78"/>
          </a:endParaRPr>
        </a:p>
      </dgm:t>
    </dgm:pt>
    <dgm:pt modelId="{D53CB708-C3D1-4CD4-AD47-1159672262C8}" type="sibTrans" cxnId="{E213A5FA-CE9E-48F9-BA43-1CEF33B5BCCC}">
      <dgm:prSet/>
      <dgm:spPr/>
      <dgm:t>
        <a:bodyPr/>
        <a:lstStyle/>
        <a:p>
          <a:pPr rtl="1"/>
          <a:endParaRPr lang="fa-IR" sz="1600">
            <a:cs typeface="B Koodak" pitchFamily="2" charset="-78"/>
          </a:endParaRPr>
        </a:p>
      </dgm:t>
    </dgm:pt>
    <dgm:pt modelId="{6476AA8E-399E-4A80-98DE-5F9BF3DB3842}">
      <dgm:prSet custT="1"/>
      <dgm:spPr/>
      <dgm:t>
        <a:bodyPr/>
        <a:lstStyle/>
        <a:p>
          <a:pPr rtl="1"/>
          <a:r>
            <a:rPr lang="fa-IR" sz="1600" smtClean="0">
              <a:cs typeface="B Koodak" pitchFamily="2" charset="-78"/>
            </a:rPr>
            <a:t>انکار عناد آمیز موارد فوق با علم به صحت آنها و تصمیم به مبارزه با دین حق</a:t>
          </a:r>
          <a:endParaRPr lang="fa-IR" sz="1600">
            <a:cs typeface="B Koodak" pitchFamily="2" charset="-78"/>
          </a:endParaRPr>
        </a:p>
      </dgm:t>
    </dgm:pt>
    <dgm:pt modelId="{DBF99E10-E01D-4815-85C3-D6A8ABE5EF9F}" type="parTrans" cxnId="{83B42A83-E98D-485F-A226-D9A76D19A61D}">
      <dgm:prSet custT="1"/>
      <dgm:spPr/>
      <dgm:t>
        <a:bodyPr/>
        <a:lstStyle/>
        <a:p>
          <a:pPr rtl="1"/>
          <a:endParaRPr lang="fa-IR" sz="1600">
            <a:cs typeface="B Koodak" pitchFamily="2" charset="-78"/>
          </a:endParaRPr>
        </a:p>
      </dgm:t>
    </dgm:pt>
    <dgm:pt modelId="{F571834C-0499-483E-BB5D-9FAE45D4A4A4}" type="sibTrans" cxnId="{83B42A83-E98D-485F-A226-D9A76D19A61D}">
      <dgm:prSet/>
      <dgm:spPr/>
      <dgm:t>
        <a:bodyPr/>
        <a:lstStyle/>
        <a:p>
          <a:pPr rtl="1"/>
          <a:endParaRPr lang="fa-IR" sz="1600">
            <a:cs typeface="B Koodak" pitchFamily="2" charset="-78"/>
          </a:endParaRPr>
        </a:p>
      </dgm:t>
    </dgm:pt>
    <dgm:pt modelId="{70F3A45E-25D7-41EE-8D12-575FD94CA82A}" type="pres">
      <dgm:prSet presAssocID="{17F32EE7-13C2-4149-A0B3-F76CD2DE14A6}" presName="diagram" presStyleCnt="0">
        <dgm:presLayoutVars>
          <dgm:chPref val="1"/>
          <dgm:dir val="rev"/>
          <dgm:animOne val="branch"/>
          <dgm:animLvl val="lvl"/>
          <dgm:resizeHandles val="exact"/>
        </dgm:presLayoutVars>
      </dgm:prSet>
      <dgm:spPr/>
      <dgm:t>
        <a:bodyPr/>
        <a:lstStyle/>
        <a:p>
          <a:pPr rtl="1"/>
          <a:endParaRPr lang="fa-IR"/>
        </a:p>
      </dgm:t>
    </dgm:pt>
    <dgm:pt modelId="{5A70A380-5F10-4D55-B645-F006A3C2BBB4}" type="pres">
      <dgm:prSet presAssocID="{AA53A130-4470-4322-A90C-8873064E25D2}" presName="root1" presStyleCnt="0"/>
      <dgm:spPr/>
    </dgm:pt>
    <dgm:pt modelId="{6C7E69CC-1B3C-4FBD-9B5A-D20A560E4D98}" type="pres">
      <dgm:prSet presAssocID="{AA53A130-4470-4322-A90C-8873064E25D2}" presName="LevelOneTextNode" presStyleLbl="node0" presStyleIdx="0" presStyleCnt="4" custScaleX="130273">
        <dgm:presLayoutVars>
          <dgm:chPref val="3"/>
        </dgm:presLayoutVars>
      </dgm:prSet>
      <dgm:spPr/>
      <dgm:t>
        <a:bodyPr/>
        <a:lstStyle/>
        <a:p>
          <a:pPr rtl="1"/>
          <a:endParaRPr lang="fa-IR"/>
        </a:p>
      </dgm:t>
    </dgm:pt>
    <dgm:pt modelId="{FCE6CA55-D6E8-47EC-A23F-18D7C85A33BD}" type="pres">
      <dgm:prSet presAssocID="{AA53A130-4470-4322-A90C-8873064E25D2}" presName="level2hierChild" presStyleCnt="0"/>
      <dgm:spPr/>
    </dgm:pt>
    <dgm:pt modelId="{A920E045-8F5F-49AC-9908-6B660D7CB11C}" type="pres">
      <dgm:prSet presAssocID="{B1182767-438E-4772-91C7-21CEA55A9644}" presName="root1" presStyleCnt="0"/>
      <dgm:spPr/>
    </dgm:pt>
    <dgm:pt modelId="{EDF1CB2D-535C-436C-912C-85D67DA8AC18}" type="pres">
      <dgm:prSet presAssocID="{B1182767-438E-4772-91C7-21CEA55A9644}" presName="LevelOneTextNode" presStyleLbl="node0" presStyleIdx="1" presStyleCnt="4" custScaleX="85866">
        <dgm:presLayoutVars>
          <dgm:chPref val="3"/>
        </dgm:presLayoutVars>
      </dgm:prSet>
      <dgm:spPr/>
      <dgm:t>
        <a:bodyPr/>
        <a:lstStyle/>
        <a:p>
          <a:pPr rtl="1"/>
          <a:endParaRPr lang="fa-IR"/>
        </a:p>
      </dgm:t>
    </dgm:pt>
    <dgm:pt modelId="{E32D4513-1BFF-453C-9D4B-148542D9F576}" type="pres">
      <dgm:prSet presAssocID="{B1182767-438E-4772-91C7-21CEA55A9644}" presName="level2hierChild" presStyleCnt="0"/>
      <dgm:spPr/>
    </dgm:pt>
    <dgm:pt modelId="{115964B5-BB1B-4455-A8ED-1984D8385832}" type="pres">
      <dgm:prSet presAssocID="{3C9C9153-3C12-4A16-8CB8-0F7EC923F404}" presName="conn2-1" presStyleLbl="parChTrans1D2" presStyleIdx="0" presStyleCnt="5"/>
      <dgm:spPr/>
      <dgm:t>
        <a:bodyPr/>
        <a:lstStyle/>
        <a:p>
          <a:pPr rtl="1"/>
          <a:endParaRPr lang="fa-IR"/>
        </a:p>
      </dgm:t>
    </dgm:pt>
    <dgm:pt modelId="{595B8C50-1009-4622-B72A-2B0EDD794AE4}" type="pres">
      <dgm:prSet presAssocID="{3C9C9153-3C12-4A16-8CB8-0F7EC923F404}" presName="connTx" presStyleLbl="parChTrans1D2" presStyleIdx="0" presStyleCnt="5"/>
      <dgm:spPr/>
      <dgm:t>
        <a:bodyPr/>
        <a:lstStyle/>
        <a:p>
          <a:pPr rtl="1"/>
          <a:endParaRPr lang="fa-IR"/>
        </a:p>
      </dgm:t>
    </dgm:pt>
    <dgm:pt modelId="{C51FBF90-4777-4CCF-8A89-90E26D6634C8}" type="pres">
      <dgm:prSet presAssocID="{9FED510C-0D13-4032-AB9D-FE0A47218427}" presName="root2" presStyleCnt="0"/>
      <dgm:spPr/>
    </dgm:pt>
    <dgm:pt modelId="{AC5364B1-CE7B-44B4-836B-7C4522E7AF8C}" type="pres">
      <dgm:prSet presAssocID="{9FED510C-0D13-4032-AB9D-FE0A47218427}" presName="LevelTwoTextNode" presStyleLbl="node2" presStyleIdx="0" presStyleCnt="5" custScaleX="361615">
        <dgm:presLayoutVars>
          <dgm:chPref val="3"/>
        </dgm:presLayoutVars>
      </dgm:prSet>
      <dgm:spPr/>
      <dgm:t>
        <a:bodyPr/>
        <a:lstStyle/>
        <a:p>
          <a:pPr rtl="1"/>
          <a:endParaRPr lang="fa-IR"/>
        </a:p>
      </dgm:t>
    </dgm:pt>
    <dgm:pt modelId="{29CA80BA-C30B-458F-B3DF-D22DEDFFAC78}" type="pres">
      <dgm:prSet presAssocID="{9FED510C-0D13-4032-AB9D-FE0A47218427}" presName="level3hierChild" presStyleCnt="0"/>
      <dgm:spPr/>
    </dgm:pt>
    <dgm:pt modelId="{467AE0AA-BB7B-4543-BA44-8AC26B698C86}" type="pres">
      <dgm:prSet presAssocID="{1CB88627-856A-4CC9-990A-62A4ACAD9D14}" presName="conn2-1" presStyleLbl="parChTrans1D2" presStyleIdx="1" presStyleCnt="5"/>
      <dgm:spPr/>
      <dgm:t>
        <a:bodyPr/>
        <a:lstStyle/>
        <a:p>
          <a:pPr rtl="1"/>
          <a:endParaRPr lang="fa-IR"/>
        </a:p>
      </dgm:t>
    </dgm:pt>
    <dgm:pt modelId="{788A055C-695C-482F-9F0F-081675AAD080}" type="pres">
      <dgm:prSet presAssocID="{1CB88627-856A-4CC9-990A-62A4ACAD9D14}" presName="connTx" presStyleLbl="parChTrans1D2" presStyleIdx="1" presStyleCnt="5"/>
      <dgm:spPr/>
      <dgm:t>
        <a:bodyPr/>
        <a:lstStyle/>
        <a:p>
          <a:pPr rtl="1"/>
          <a:endParaRPr lang="fa-IR"/>
        </a:p>
      </dgm:t>
    </dgm:pt>
    <dgm:pt modelId="{4B5F7701-F21F-4867-8BF8-6DBF842398D7}" type="pres">
      <dgm:prSet presAssocID="{3AEAA5F1-252B-4DEC-8F48-7FB68988DEBE}" presName="root2" presStyleCnt="0"/>
      <dgm:spPr/>
    </dgm:pt>
    <dgm:pt modelId="{71111A44-1DB2-4860-ADDD-77D18E84BDEE}" type="pres">
      <dgm:prSet presAssocID="{3AEAA5F1-252B-4DEC-8F48-7FB68988DEBE}" presName="LevelTwoTextNode" presStyleLbl="node2" presStyleIdx="1" presStyleCnt="5" custScaleX="172692">
        <dgm:presLayoutVars>
          <dgm:chPref val="3"/>
        </dgm:presLayoutVars>
      </dgm:prSet>
      <dgm:spPr/>
      <dgm:t>
        <a:bodyPr/>
        <a:lstStyle/>
        <a:p>
          <a:pPr rtl="1"/>
          <a:endParaRPr lang="fa-IR"/>
        </a:p>
      </dgm:t>
    </dgm:pt>
    <dgm:pt modelId="{80A428A0-E00D-4627-AC6A-ED3C44F7C693}" type="pres">
      <dgm:prSet presAssocID="{3AEAA5F1-252B-4DEC-8F48-7FB68988DEBE}" presName="level3hierChild" presStyleCnt="0"/>
      <dgm:spPr/>
    </dgm:pt>
    <dgm:pt modelId="{A950A026-1EA8-4DF2-8E40-4286D9994A1A}" type="pres">
      <dgm:prSet presAssocID="{55341F0D-CC5F-4461-A9F2-340B21019171}" presName="conn2-1" presStyleLbl="parChTrans1D3" presStyleIdx="0" presStyleCnt="5"/>
      <dgm:spPr/>
      <dgm:t>
        <a:bodyPr/>
        <a:lstStyle/>
        <a:p>
          <a:pPr rtl="1"/>
          <a:endParaRPr lang="fa-IR"/>
        </a:p>
      </dgm:t>
    </dgm:pt>
    <dgm:pt modelId="{87113AAD-FCFF-4C84-82F9-70BB11EE501C}" type="pres">
      <dgm:prSet presAssocID="{55341F0D-CC5F-4461-A9F2-340B21019171}" presName="connTx" presStyleLbl="parChTrans1D3" presStyleIdx="0" presStyleCnt="5"/>
      <dgm:spPr/>
      <dgm:t>
        <a:bodyPr/>
        <a:lstStyle/>
        <a:p>
          <a:pPr rtl="1"/>
          <a:endParaRPr lang="fa-IR"/>
        </a:p>
      </dgm:t>
    </dgm:pt>
    <dgm:pt modelId="{06B3CB7C-5205-4816-9082-5524157477C0}" type="pres">
      <dgm:prSet presAssocID="{718752F5-6E0C-4508-94FA-FEB6F04FB913}" presName="root2" presStyleCnt="0"/>
      <dgm:spPr/>
    </dgm:pt>
    <dgm:pt modelId="{6A757724-9833-45EE-8CEC-408040FC2FD5}" type="pres">
      <dgm:prSet presAssocID="{718752F5-6E0C-4508-94FA-FEB6F04FB913}" presName="LevelTwoTextNode" presStyleLbl="node3" presStyleIdx="0" presStyleCnt="5" custScaleX="120352">
        <dgm:presLayoutVars>
          <dgm:chPref val="3"/>
        </dgm:presLayoutVars>
      </dgm:prSet>
      <dgm:spPr/>
      <dgm:t>
        <a:bodyPr/>
        <a:lstStyle/>
        <a:p>
          <a:pPr rtl="1"/>
          <a:endParaRPr lang="fa-IR"/>
        </a:p>
      </dgm:t>
    </dgm:pt>
    <dgm:pt modelId="{507DA889-EDF0-4993-9965-9AE0E9DE8BCB}" type="pres">
      <dgm:prSet presAssocID="{718752F5-6E0C-4508-94FA-FEB6F04FB913}" presName="level3hierChild" presStyleCnt="0"/>
      <dgm:spPr/>
    </dgm:pt>
    <dgm:pt modelId="{2D702D48-606C-473F-9BB9-F1646405722F}" type="pres">
      <dgm:prSet presAssocID="{BC1F4D71-5507-41B4-937F-FFB5987D90DE}" presName="root1" presStyleCnt="0"/>
      <dgm:spPr/>
    </dgm:pt>
    <dgm:pt modelId="{DBD6B864-0F9B-4B88-85A0-60F41ED5C368}" type="pres">
      <dgm:prSet presAssocID="{BC1F4D71-5507-41B4-937F-FFB5987D90DE}" presName="LevelOneTextNode" presStyleLbl="node0" presStyleIdx="2" presStyleCnt="4" custScaleX="85866">
        <dgm:presLayoutVars>
          <dgm:chPref val="3"/>
        </dgm:presLayoutVars>
      </dgm:prSet>
      <dgm:spPr/>
      <dgm:t>
        <a:bodyPr/>
        <a:lstStyle/>
        <a:p>
          <a:pPr rtl="1"/>
          <a:endParaRPr lang="fa-IR"/>
        </a:p>
      </dgm:t>
    </dgm:pt>
    <dgm:pt modelId="{BB20282C-6E8F-4D8F-9864-68D815A604D3}" type="pres">
      <dgm:prSet presAssocID="{BC1F4D71-5507-41B4-937F-FFB5987D90DE}" presName="level2hierChild" presStyleCnt="0"/>
      <dgm:spPr/>
    </dgm:pt>
    <dgm:pt modelId="{C5515E87-2BCD-42B2-A9D0-C0689E82D2B7}" type="pres">
      <dgm:prSet presAssocID="{5EF231BC-31D7-4386-AF64-F55CCF3D87F7}" presName="conn2-1" presStyleLbl="parChTrans1D2" presStyleIdx="2" presStyleCnt="5"/>
      <dgm:spPr/>
      <dgm:t>
        <a:bodyPr/>
        <a:lstStyle/>
        <a:p>
          <a:pPr rtl="1"/>
          <a:endParaRPr lang="fa-IR"/>
        </a:p>
      </dgm:t>
    </dgm:pt>
    <dgm:pt modelId="{2FF0A781-7C5B-4399-BEE1-A2DDF9475EB5}" type="pres">
      <dgm:prSet presAssocID="{5EF231BC-31D7-4386-AF64-F55CCF3D87F7}" presName="connTx" presStyleLbl="parChTrans1D2" presStyleIdx="2" presStyleCnt="5"/>
      <dgm:spPr/>
      <dgm:t>
        <a:bodyPr/>
        <a:lstStyle/>
        <a:p>
          <a:pPr rtl="1"/>
          <a:endParaRPr lang="fa-IR"/>
        </a:p>
      </dgm:t>
    </dgm:pt>
    <dgm:pt modelId="{C3ADA8E4-E4DF-4914-9374-BDB9BD5FE09D}" type="pres">
      <dgm:prSet presAssocID="{8396C72C-92A0-4E04-BADD-DF09419BB87F}" presName="root2" presStyleCnt="0"/>
      <dgm:spPr/>
    </dgm:pt>
    <dgm:pt modelId="{61BC63E8-2BA5-4152-BCCE-FF2149E3A5BB}" type="pres">
      <dgm:prSet presAssocID="{8396C72C-92A0-4E04-BADD-DF09419BB87F}" presName="LevelTwoTextNode" presStyleLbl="node2" presStyleIdx="2" presStyleCnt="5">
        <dgm:presLayoutVars>
          <dgm:chPref val="3"/>
        </dgm:presLayoutVars>
      </dgm:prSet>
      <dgm:spPr/>
      <dgm:t>
        <a:bodyPr/>
        <a:lstStyle/>
        <a:p>
          <a:pPr rtl="1"/>
          <a:endParaRPr lang="fa-IR"/>
        </a:p>
      </dgm:t>
    </dgm:pt>
    <dgm:pt modelId="{66E356EE-AA90-4343-B27F-6FDAE5F38D79}" type="pres">
      <dgm:prSet presAssocID="{8396C72C-92A0-4E04-BADD-DF09419BB87F}" presName="level3hierChild" presStyleCnt="0"/>
      <dgm:spPr/>
    </dgm:pt>
    <dgm:pt modelId="{0B30D8C8-5839-4F04-8B83-AD77C500AE7A}" type="pres">
      <dgm:prSet presAssocID="{0B1F2FD9-D15B-43B1-BD55-1EA70AFD6483}" presName="conn2-1" presStyleLbl="parChTrans1D3" presStyleIdx="1" presStyleCnt="5"/>
      <dgm:spPr/>
      <dgm:t>
        <a:bodyPr/>
        <a:lstStyle/>
        <a:p>
          <a:pPr rtl="1"/>
          <a:endParaRPr lang="fa-IR"/>
        </a:p>
      </dgm:t>
    </dgm:pt>
    <dgm:pt modelId="{49F58B71-CAFA-4F26-B643-1542A348C817}" type="pres">
      <dgm:prSet presAssocID="{0B1F2FD9-D15B-43B1-BD55-1EA70AFD6483}" presName="connTx" presStyleLbl="parChTrans1D3" presStyleIdx="1" presStyleCnt="5"/>
      <dgm:spPr/>
      <dgm:t>
        <a:bodyPr/>
        <a:lstStyle/>
        <a:p>
          <a:pPr rtl="1"/>
          <a:endParaRPr lang="fa-IR"/>
        </a:p>
      </dgm:t>
    </dgm:pt>
    <dgm:pt modelId="{6E93C4C6-8CAE-4E64-A9A2-34C6731C9209}" type="pres">
      <dgm:prSet presAssocID="{B633724B-C601-4477-8AA3-645823B27551}" presName="root2" presStyleCnt="0"/>
      <dgm:spPr/>
    </dgm:pt>
    <dgm:pt modelId="{5F1C64DB-DADA-4230-BCE7-A5B0C56FD733}" type="pres">
      <dgm:prSet presAssocID="{B633724B-C601-4477-8AA3-645823B27551}" presName="LevelTwoTextNode" presStyleLbl="node3" presStyleIdx="1" presStyleCnt="5" custScaleX="185450">
        <dgm:presLayoutVars>
          <dgm:chPref val="3"/>
        </dgm:presLayoutVars>
      </dgm:prSet>
      <dgm:spPr/>
      <dgm:t>
        <a:bodyPr/>
        <a:lstStyle/>
        <a:p>
          <a:pPr rtl="1"/>
          <a:endParaRPr lang="fa-IR"/>
        </a:p>
      </dgm:t>
    </dgm:pt>
    <dgm:pt modelId="{62D237DD-A3AA-44F2-8AA7-51912EF53EE9}" type="pres">
      <dgm:prSet presAssocID="{B633724B-C601-4477-8AA3-645823B27551}" presName="level3hierChild" presStyleCnt="0"/>
      <dgm:spPr/>
    </dgm:pt>
    <dgm:pt modelId="{574154D4-68A7-4159-AB14-A85D3FD7071D}" type="pres">
      <dgm:prSet presAssocID="{A26C005B-21E5-4AC4-B753-4F67EDA86047}" presName="conn2-1" presStyleLbl="parChTrans1D3" presStyleIdx="2" presStyleCnt="5"/>
      <dgm:spPr/>
      <dgm:t>
        <a:bodyPr/>
        <a:lstStyle/>
        <a:p>
          <a:pPr rtl="1"/>
          <a:endParaRPr lang="fa-IR"/>
        </a:p>
      </dgm:t>
    </dgm:pt>
    <dgm:pt modelId="{FDE0AA2A-0888-4004-AC2E-536830000492}" type="pres">
      <dgm:prSet presAssocID="{A26C005B-21E5-4AC4-B753-4F67EDA86047}" presName="connTx" presStyleLbl="parChTrans1D3" presStyleIdx="2" presStyleCnt="5"/>
      <dgm:spPr/>
      <dgm:t>
        <a:bodyPr/>
        <a:lstStyle/>
        <a:p>
          <a:pPr rtl="1"/>
          <a:endParaRPr lang="fa-IR"/>
        </a:p>
      </dgm:t>
    </dgm:pt>
    <dgm:pt modelId="{CCC515DD-9EBC-441C-97CC-0008AD02B1B8}" type="pres">
      <dgm:prSet presAssocID="{DC1DE8E1-2237-4F48-842D-8AAD94D00D6D}" presName="root2" presStyleCnt="0"/>
      <dgm:spPr/>
    </dgm:pt>
    <dgm:pt modelId="{22518789-F11F-4966-9D58-03A1217AA0B9}" type="pres">
      <dgm:prSet presAssocID="{DC1DE8E1-2237-4F48-842D-8AAD94D00D6D}" presName="LevelTwoTextNode" presStyleLbl="node3" presStyleIdx="2" presStyleCnt="5" custScaleX="185450">
        <dgm:presLayoutVars>
          <dgm:chPref val="3"/>
        </dgm:presLayoutVars>
      </dgm:prSet>
      <dgm:spPr/>
      <dgm:t>
        <a:bodyPr/>
        <a:lstStyle/>
        <a:p>
          <a:pPr rtl="1"/>
          <a:endParaRPr lang="fa-IR"/>
        </a:p>
      </dgm:t>
    </dgm:pt>
    <dgm:pt modelId="{AF041EC1-C26F-49D5-8179-6C19D610FACC}" type="pres">
      <dgm:prSet presAssocID="{DC1DE8E1-2237-4F48-842D-8AAD94D00D6D}" presName="level3hierChild" presStyleCnt="0"/>
      <dgm:spPr/>
    </dgm:pt>
    <dgm:pt modelId="{E30897A9-703B-466A-96C2-DE1FE46C0779}" type="pres">
      <dgm:prSet presAssocID="{C3A03CE3-1432-406D-B00C-BFCECCC182D6}" presName="root1" presStyleCnt="0"/>
      <dgm:spPr/>
    </dgm:pt>
    <dgm:pt modelId="{8CD9D823-A1B8-44DC-A870-6214B2A16D05}" type="pres">
      <dgm:prSet presAssocID="{C3A03CE3-1432-406D-B00C-BFCECCC182D6}" presName="LevelOneTextNode" presStyleLbl="node0" presStyleIdx="3" presStyleCnt="4" custScaleX="85866">
        <dgm:presLayoutVars>
          <dgm:chPref val="3"/>
        </dgm:presLayoutVars>
      </dgm:prSet>
      <dgm:spPr/>
      <dgm:t>
        <a:bodyPr/>
        <a:lstStyle/>
        <a:p>
          <a:pPr rtl="1"/>
          <a:endParaRPr lang="fa-IR"/>
        </a:p>
      </dgm:t>
    </dgm:pt>
    <dgm:pt modelId="{8CB4E025-DE19-4130-9B01-C92DB11D01D4}" type="pres">
      <dgm:prSet presAssocID="{C3A03CE3-1432-406D-B00C-BFCECCC182D6}" presName="level2hierChild" presStyleCnt="0"/>
      <dgm:spPr/>
    </dgm:pt>
    <dgm:pt modelId="{B9724CFC-2C70-490D-B593-B68E36CF7E4C}" type="pres">
      <dgm:prSet presAssocID="{9BB6C22C-CC6C-4218-A1C9-1E79BAB431EE}" presName="conn2-1" presStyleLbl="parChTrans1D2" presStyleIdx="3" presStyleCnt="5"/>
      <dgm:spPr/>
      <dgm:t>
        <a:bodyPr/>
        <a:lstStyle/>
        <a:p>
          <a:pPr rtl="1"/>
          <a:endParaRPr lang="fa-IR"/>
        </a:p>
      </dgm:t>
    </dgm:pt>
    <dgm:pt modelId="{6F9F3141-DC5B-4138-AAC6-C8B57269EB5A}" type="pres">
      <dgm:prSet presAssocID="{9BB6C22C-CC6C-4218-A1C9-1E79BAB431EE}" presName="connTx" presStyleLbl="parChTrans1D2" presStyleIdx="3" presStyleCnt="5"/>
      <dgm:spPr/>
      <dgm:t>
        <a:bodyPr/>
        <a:lstStyle/>
        <a:p>
          <a:pPr rtl="1"/>
          <a:endParaRPr lang="fa-IR"/>
        </a:p>
      </dgm:t>
    </dgm:pt>
    <dgm:pt modelId="{6DD34031-6CED-4209-8485-7338B3E1E809}" type="pres">
      <dgm:prSet presAssocID="{8268FAE4-9CDB-4FF6-A35C-91DF07A1DDCE}" presName="root2" presStyleCnt="0"/>
      <dgm:spPr/>
    </dgm:pt>
    <dgm:pt modelId="{8EAE2B3C-9427-450C-BC6F-FC6178C8A535}" type="pres">
      <dgm:prSet presAssocID="{8268FAE4-9CDB-4FF6-A35C-91DF07A1DDCE}" presName="LevelTwoTextNode" presStyleLbl="node2" presStyleIdx="3" presStyleCnt="5" custScaleX="57865">
        <dgm:presLayoutVars>
          <dgm:chPref val="3"/>
        </dgm:presLayoutVars>
      </dgm:prSet>
      <dgm:spPr/>
      <dgm:t>
        <a:bodyPr/>
        <a:lstStyle/>
        <a:p>
          <a:pPr rtl="1"/>
          <a:endParaRPr lang="fa-IR"/>
        </a:p>
      </dgm:t>
    </dgm:pt>
    <dgm:pt modelId="{38DD14D2-11D2-468D-9B45-48F2587DAF9C}" type="pres">
      <dgm:prSet presAssocID="{8268FAE4-9CDB-4FF6-A35C-91DF07A1DDCE}" presName="level3hierChild" presStyleCnt="0"/>
      <dgm:spPr/>
    </dgm:pt>
    <dgm:pt modelId="{58FDB1AB-6092-4F96-B253-40AA1746EBEF}" type="pres">
      <dgm:prSet presAssocID="{AA142F20-4E32-4F60-AE1A-6FF7C3ACFCBC}" presName="conn2-1" presStyleLbl="parChTrans1D3" presStyleIdx="3" presStyleCnt="5"/>
      <dgm:spPr/>
      <dgm:t>
        <a:bodyPr/>
        <a:lstStyle/>
        <a:p>
          <a:pPr rtl="1"/>
          <a:endParaRPr lang="fa-IR"/>
        </a:p>
      </dgm:t>
    </dgm:pt>
    <dgm:pt modelId="{5B8F12DE-1279-4611-A542-975E8ACEACC6}" type="pres">
      <dgm:prSet presAssocID="{AA142F20-4E32-4F60-AE1A-6FF7C3ACFCBC}" presName="connTx" presStyleLbl="parChTrans1D3" presStyleIdx="3" presStyleCnt="5"/>
      <dgm:spPr/>
      <dgm:t>
        <a:bodyPr/>
        <a:lstStyle/>
        <a:p>
          <a:pPr rtl="1"/>
          <a:endParaRPr lang="fa-IR"/>
        </a:p>
      </dgm:t>
    </dgm:pt>
    <dgm:pt modelId="{7A2259AD-B60D-4307-9AF3-6A60EDF5C594}" type="pres">
      <dgm:prSet presAssocID="{F5E8BD36-CCDF-492E-8F1C-9EDAC29DCC54}" presName="root2" presStyleCnt="0"/>
      <dgm:spPr/>
    </dgm:pt>
    <dgm:pt modelId="{7F28E639-C2BC-4104-8037-1B94EEF5F410}" type="pres">
      <dgm:prSet presAssocID="{F5E8BD36-CCDF-492E-8F1C-9EDAC29DCC54}" presName="LevelTwoTextNode" presStyleLbl="node3" presStyleIdx="3" presStyleCnt="5" custScaleX="370214">
        <dgm:presLayoutVars>
          <dgm:chPref val="3"/>
        </dgm:presLayoutVars>
      </dgm:prSet>
      <dgm:spPr/>
      <dgm:t>
        <a:bodyPr/>
        <a:lstStyle/>
        <a:p>
          <a:pPr rtl="1"/>
          <a:endParaRPr lang="fa-IR"/>
        </a:p>
      </dgm:t>
    </dgm:pt>
    <dgm:pt modelId="{A15766BC-D7EE-47D9-B2A2-A7AB8CB321D8}" type="pres">
      <dgm:prSet presAssocID="{F5E8BD36-CCDF-492E-8F1C-9EDAC29DCC54}" presName="level3hierChild" presStyleCnt="0"/>
      <dgm:spPr/>
    </dgm:pt>
    <dgm:pt modelId="{1009A8B7-79C3-4696-9EA8-7F82C67388D0}" type="pres">
      <dgm:prSet presAssocID="{BBE34B56-6E2E-4585-B7BF-68EFB90E9BF3}" presName="conn2-1" presStyleLbl="parChTrans1D2" presStyleIdx="4" presStyleCnt="5"/>
      <dgm:spPr/>
      <dgm:t>
        <a:bodyPr/>
        <a:lstStyle/>
        <a:p>
          <a:pPr rtl="1"/>
          <a:endParaRPr lang="fa-IR"/>
        </a:p>
      </dgm:t>
    </dgm:pt>
    <dgm:pt modelId="{F6E4C73E-A295-4338-B5D5-A1B88C24C5BE}" type="pres">
      <dgm:prSet presAssocID="{BBE34B56-6E2E-4585-B7BF-68EFB90E9BF3}" presName="connTx" presStyleLbl="parChTrans1D2" presStyleIdx="4" presStyleCnt="5"/>
      <dgm:spPr/>
      <dgm:t>
        <a:bodyPr/>
        <a:lstStyle/>
        <a:p>
          <a:pPr rtl="1"/>
          <a:endParaRPr lang="fa-IR"/>
        </a:p>
      </dgm:t>
    </dgm:pt>
    <dgm:pt modelId="{E3755998-5536-4A6A-BF03-E6F41C5AC4C8}" type="pres">
      <dgm:prSet presAssocID="{4E6BD45C-A466-420B-8EA3-B50D7384B0F0}" presName="root2" presStyleCnt="0"/>
      <dgm:spPr/>
    </dgm:pt>
    <dgm:pt modelId="{443F796D-84AE-489E-9247-188976AC1724}" type="pres">
      <dgm:prSet presAssocID="{4E6BD45C-A466-420B-8EA3-B50D7384B0F0}" presName="LevelTwoTextNode" presStyleLbl="node2" presStyleIdx="4" presStyleCnt="5" custScaleX="57865">
        <dgm:presLayoutVars>
          <dgm:chPref val="3"/>
        </dgm:presLayoutVars>
      </dgm:prSet>
      <dgm:spPr/>
      <dgm:t>
        <a:bodyPr/>
        <a:lstStyle/>
        <a:p>
          <a:pPr rtl="1"/>
          <a:endParaRPr lang="fa-IR"/>
        </a:p>
      </dgm:t>
    </dgm:pt>
    <dgm:pt modelId="{1871C802-ACCA-490E-9DAE-6041E8095236}" type="pres">
      <dgm:prSet presAssocID="{4E6BD45C-A466-420B-8EA3-B50D7384B0F0}" presName="level3hierChild" presStyleCnt="0"/>
      <dgm:spPr/>
    </dgm:pt>
    <dgm:pt modelId="{14EE99E8-4C66-46E5-8C2F-6796165F78D1}" type="pres">
      <dgm:prSet presAssocID="{DBF99E10-E01D-4815-85C3-D6A8ABE5EF9F}" presName="conn2-1" presStyleLbl="parChTrans1D3" presStyleIdx="4" presStyleCnt="5"/>
      <dgm:spPr/>
      <dgm:t>
        <a:bodyPr/>
        <a:lstStyle/>
        <a:p>
          <a:pPr rtl="1"/>
          <a:endParaRPr lang="fa-IR"/>
        </a:p>
      </dgm:t>
    </dgm:pt>
    <dgm:pt modelId="{95AA2D0B-EE87-4D3C-B780-F0B217ED5A73}" type="pres">
      <dgm:prSet presAssocID="{DBF99E10-E01D-4815-85C3-D6A8ABE5EF9F}" presName="connTx" presStyleLbl="parChTrans1D3" presStyleIdx="4" presStyleCnt="5"/>
      <dgm:spPr/>
      <dgm:t>
        <a:bodyPr/>
        <a:lstStyle/>
        <a:p>
          <a:pPr rtl="1"/>
          <a:endParaRPr lang="fa-IR"/>
        </a:p>
      </dgm:t>
    </dgm:pt>
    <dgm:pt modelId="{03217F06-4A26-4D23-9FBA-A37FF1549D08}" type="pres">
      <dgm:prSet presAssocID="{6476AA8E-399E-4A80-98DE-5F9BF3DB3842}" presName="root2" presStyleCnt="0"/>
      <dgm:spPr/>
    </dgm:pt>
    <dgm:pt modelId="{4F097D7D-F7B1-4AC8-A8D7-59585CAD5ABE}" type="pres">
      <dgm:prSet presAssocID="{6476AA8E-399E-4A80-98DE-5F9BF3DB3842}" presName="LevelTwoTextNode" presStyleLbl="node3" presStyleIdx="4" presStyleCnt="5" custScaleX="370214">
        <dgm:presLayoutVars>
          <dgm:chPref val="3"/>
        </dgm:presLayoutVars>
      </dgm:prSet>
      <dgm:spPr/>
      <dgm:t>
        <a:bodyPr/>
        <a:lstStyle/>
        <a:p>
          <a:pPr rtl="1"/>
          <a:endParaRPr lang="fa-IR"/>
        </a:p>
      </dgm:t>
    </dgm:pt>
    <dgm:pt modelId="{F0B68570-8A38-429C-9004-059CB650B2EF}" type="pres">
      <dgm:prSet presAssocID="{6476AA8E-399E-4A80-98DE-5F9BF3DB3842}" presName="level3hierChild" presStyleCnt="0"/>
      <dgm:spPr/>
    </dgm:pt>
  </dgm:ptLst>
  <dgm:cxnLst>
    <dgm:cxn modelId="{08E27254-1EBE-4BAB-997C-57B43693F716}" srcId="{8396C72C-92A0-4E04-BADD-DF09419BB87F}" destId="{DC1DE8E1-2237-4F48-842D-8AAD94D00D6D}" srcOrd="1" destOrd="0" parTransId="{A26C005B-21E5-4AC4-B753-4F67EDA86047}" sibTransId="{62E68EA1-184D-43E1-8787-4994FFC65C6D}"/>
    <dgm:cxn modelId="{97CA69C9-6DC8-45E4-B82E-1C4C59AEED05}" srcId="{17F32EE7-13C2-4149-A0B3-F76CD2DE14A6}" destId="{B1182767-438E-4772-91C7-21CEA55A9644}" srcOrd="1" destOrd="0" parTransId="{7BA76007-668F-4B2D-B78F-1FC8B6EA7FFB}" sibTransId="{FED6907D-866D-4C02-BBF2-802109C2959F}"/>
    <dgm:cxn modelId="{75761EBF-2D9D-452A-B32F-544B127F545A}" type="presOf" srcId="{C3A03CE3-1432-406D-B00C-BFCECCC182D6}" destId="{8CD9D823-A1B8-44DC-A870-6214B2A16D05}" srcOrd="0" destOrd="0" presId="urn:microsoft.com/office/officeart/2005/8/layout/hierarchy2"/>
    <dgm:cxn modelId="{016A2FAC-4382-488A-947E-2CE4E9810C0C}" type="presOf" srcId="{0B1F2FD9-D15B-43B1-BD55-1EA70AFD6483}" destId="{0B30D8C8-5839-4F04-8B83-AD77C500AE7A}" srcOrd="0" destOrd="0" presId="urn:microsoft.com/office/officeart/2005/8/layout/hierarchy2"/>
    <dgm:cxn modelId="{12E2D273-FB65-40C3-827B-5AB68F02DE3B}" type="presOf" srcId="{8268FAE4-9CDB-4FF6-A35C-91DF07A1DDCE}" destId="{8EAE2B3C-9427-450C-BC6F-FC6178C8A535}" srcOrd="0" destOrd="0" presId="urn:microsoft.com/office/officeart/2005/8/layout/hierarchy2"/>
    <dgm:cxn modelId="{FC5B53DF-482E-4AA2-B8A1-193A82C5ED6B}" srcId="{B1182767-438E-4772-91C7-21CEA55A9644}" destId="{3AEAA5F1-252B-4DEC-8F48-7FB68988DEBE}" srcOrd="1" destOrd="0" parTransId="{1CB88627-856A-4CC9-990A-62A4ACAD9D14}" sibTransId="{4F7AF71A-0562-4F8B-9334-DACE503BEFE4}"/>
    <dgm:cxn modelId="{92D15B3C-7FD7-473F-826F-60D03A463BC0}" type="presOf" srcId="{55341F0D-CC5F-4461-A9F2-340B21019171}" destId="{87113AAD-FCFF-4C84-82F9-70BB11EE501C}" srcOrd="1" destOrd="0" presId="urn:microsoft.com/office/officeart/2005/8/layout/hierarchy2"/>
    <dgm:cxn modelId="{FC189589-208B-4509-B89F-1055CF50DBAB}" type="presOf" srcId="{AA142F20-4E32-4F60-AE1A-6FF7C3ACFCBC}" destId="{5B8F12DE-1279-4611-A542-975E8ACEACC6}" srcOrd="1" destOrd="0" presId="urn:microsoft.com/office/officeart/2005/8/layout/hierarchy2"/>
    <dgm:cxn modelId="{C464650E-2CF4-4D7E-996C-BF22CAFEE883}" type="presOf" srcId="{DBF99E10-E01D-4815-85C3-D6A8ABE5EF9F}" destId="{95AA2D0B-EE87-4D3C-B780-F0B217ED5A73}" srcOrd="1" destOrd="0" presId="urn:microsoft.com/office/officeart/2005/8/layout/hierarchy2"/>
    <dgm:cxn modelId="{2053E811-F253-4CE0-B01D-BD8AF9342BD1}" type="presOf" srcId="{5EF231BC-31D7-4386-AF64-F55CCF3D87F7}" destId="{C5515E87-2BCD-42B2-A9D0-C0689E82D2B7}" srcOrd="0" destOrd="0" presId="urn:microsoft.com/office/officeart/2005/8/layout/hierarchy2"/>
    <dgm:cxn modelId="{586FFC53-D76D-4303-BC19-1046381D587E}" type="presOf" srcId="{6476AA8E-399E-4A80-98DE-5F9BF3DB3842}" destId="{4F097D7D-F7B1-4AC8-A8D7-59585CAD5ABE}" srcOrd="0" destOrd="0" presId="urn:microsoft.com/office/officeart/2005/8/layout/hierarchy2"/>
    <dgm:cxn modelId="{CFF315CD-B37E-44B1-8738-EE247A04EB76}" type="presOf" srcId="{DBF99E10-E01D-4815-85C3-D6A8ABE5EF9F}" destId="{14EE99E8-4C66-46E5-8C2F-6796165F78D1}" srcOrd="0" destOrd="0" presId="urn:microsoft.com/office/officeart/2005/8/layout/hierarchy2"/>
    <dgm:cxn modelId="{B92E86E7-64B3-40EC-A216-3FF44E144841}" type="presOf" srcId="{4E6BD45C-A466-420B-8EA3-B50D7384B0F0}" destId="{443F796D-84AE-489E-9247-188976AC1724}" srcOrd="0" destOrd="0" presId="urn:microsoft.com/office/officeart/2005/8/layout/hierarchy2"/>
    <dgm:cxn modelId="{C3B48E5F-7D97-41EB-A76C-2E63EBA5D0D1}" type="presOf" srcId="{9FED510C-0D13-4032-AB9D-FE0A47218427}" destId="{AC5364B1-CE7B-44B4-836B-7C4522E7AF8C}" srcOrd="0" destOrd="0" presId="urn:microsoft.com/office/officeart/2005/8/layout/hierarchy2"/>
    <dgm:cxn modelId="{83B42A83-E98D-485F-A226-D9A76D19A61D}" srcId="{4E6BD45C-A466-420B-8EA3-B50D7384B0F0}" destId="{6476AA8E-399E-4A80-98DE-5F9BF3DB3842}" srcOrd="0" destOrd="0" parTransId="{DBF99E10-E01D-4815-85C3-D6A8ABE5EF9F}" sibTransId="{F571834C-0499-483E-BB5D-9FAE45D4A4A4}"/>
    <dgm:cxn modelId="{A0EB7335-DD63-420D-961E-859CE7C66321}" type="presOf" srcId="{1CB88627-856A-4CC9-990A-62A4ACAD9D14}" destId="{788A055C-695C-482F-9F0F-081675AAD080}" srcOrd="1" destOrd="0" presId="urn:microsoft.com/office/officeart/2005/8/layout/hierarchy2"/>
    <dgm:cxn modelId="{507122F1-166F-49D2-ABDC-1091A77E8379}" srcId="{8268FAE4-9CDB-4FF6-A35C-91DF07A1DDCE}" destId="{F5E8BD36-CCDF-492E-8F1C-9EDAC29DCC54}" srcOrd="0" destOrd="0" parTransId="{AA142F20-4E32-4F60-AE1A-6FF7C3ACFCBC}" sibTransId="{DC8260F4-A958-4526-95E5-25B231F16C62}"/>
    <dgm:cxn modelId="{641F1BE6-846F-4404-9F21-5F079B377EAC}" type="presOf" srcId="{718752F5-6E0C-4508-94FA-FEB6F04FB913}" destId="{6A757724-9833-45EE-8CEC-408040FC2FD5}" srcOrd="0" destOrd="0" presId="urn:microsoft.com/office/officeart/2005/8/layout/hierarchy2"/>
    <dgm:cxn modelId="{592F96A7-7856-4410-934B-1CB5E16AED05}" type="presOf" srcId="{8396C72C-92A0-4E04-BADD-DF09419BB87F}" destId="{61BC63E8-2BA5-4152-BCCE-FF2149E3A5BB}" srcOrd="0" destOrd="0" presId="urn:microsoft.com/office/officeart/2005/8/layout/hierarchy2"/>
    <dgm:cxn modelId="{E213A5FA-CE9E-48F9-BA43-1CEF33B5BCCC}" srcId="{C3A03CE3-1432-406D-B00C-BFCECCC182D6}" destId="{4E6BD45C-A466-420B-8EA3-B50D7384B0F0}" srcOrd="1" destOrd="0" parTransId="{BBE34B56-6E2E-4585-B7BF-68EFB90E9BF3}" sibTransId="{D53CB708-C3D1-4CD4-AD47-1159672262C8}"/>
    <dgm:cxn modelId="{43AE69EC-F6EA-496D-94D1-95B02BE4DF27}" srcId="{17F32EE7-13C2-4149-A0B3-F76CD2DE14A6}" destId="{AA53A130-4470-4322-A90C-8873064E25D2}" srcOrd="0" destOrd="0" parTransId="{DEA8F8E4-DC9B-4CB8-A194-C3B882A456DC}" sibTransId="{E632C443-D691-4890-8554-79FEA1CF6245}"/>
    <dgm:cxn modelId="{4A6C0D0B-EA61-4935-B437-9B93207B6D12}" type="presOf" srcId="{AA53A130-4470-4322-A90C-8873064E25D2}" destId="{6C7E69CC-1B3C-4FBD-9B5A-D20A560E4D98}" srcOrd="0" destOrd="0" presId="urn:microsoft.com/office/officeart/2005/8/layout/hierarchy2"/>
    <dgm:cxn modelId="{075AB38F-4EFC-4600-A9FC-C4E8B1EBF27C}" type="presOf" srcId="{17F32EE7-13C2-4149-A0B3-F76CD2DE14A6}" destId="{70F3A45E-25D7-41EE-8D12-575FD94CA82A}" srcOrd="0" destOrd="0" presId="urn:microsoft.com/office/officeart/2005/8/layout/hierarchy2"/>
    <dgm:cxn modelId="{70A8FEC8-1866-463F-AFA1-4B1A9FCDD699}" type="presOf" srcId="{BC1F4D71-5507-41B4-937F-FFB5987D90DE}" destId="{DBD6B864-0F9B-4B88-85A0-60F41ED5C368}" srcOrd="0" destOrd="0" presId="urn:microsoft.com/office/officeart/2005/8/layout/hierarchy2"/>
    <dgm:cxn modelId="{60583F43-416F-4D4A-A31B-0F282EA2A085}" type="presOf" srcId="{B1182767-438E-4772-91C7-21CEA55A9644}" destId="{EDF1CB2D-535C-436C-912C-85D67DA8AC18}" srcOrd="0" destOrd="0" presId="urn:microsoft.com/office/officeart/2005/8/layout/hierarchy2"/>
    <dgm:cxn modelId="{088FA30C-B5DC-416B-BADA-4CB3F649D4AE}" type="presOf" srcId="{5EF231BC-31D7-4386-AF64-F55CCF3D87F7}" destId="{2FF0A781-7C5B-4399-BEE1-A2DDF9475EB5}" srcOrd="1" destOrd="0" presId="urn:microsoft.com/office/officeart/2005/8/layout/hierarchy2"/>
    <dgm:cxn modelId="{AD6C9257-1B69-4688-88E3-EA1B80A183E5}" srcId="{C3A03CE3-1432-406D-B00C-BFCECCC182D6}" destId="{8268FAE4-9CDB-4FF6-A35C-91DF07A1DDCE}" srcOrd="0" destOrd="0" parTransId="{9BB6C22C-CC6C-4218-A1C9-1E79BAB431EE}" sibTransId="{3A38C5C9-DE4C-48C2-B9FD-55F7E07B8F8E}"/>
    <dgm:cxn modelId="{21120EBA-B39A-4EBE-BE93-DCBE3BDDA38F}" type="presOf" srcId="{0B1F2FD9-D15B-43B1-BD55-1EA70AFD6483}" destId="{49F58B71-CAFA-4F26-B643-1542A348C817}" srcOrd="1" destOrd="0" presId="urn:microsoft.com/office/officeart/2005/8/layout/hierarchy2"/>
    <dgm:cxn modelId="{9C84D964-9A6F-454F-B9C9-6EC183D2B021}" type="presOf" srcId="{B633724B-C601-4477-8AA3-645823B27551}" destId="{5F1C64DB-DADA-4230-BCE7-A5B0C56FD733}" srcOrd="0" destOrd="0" presId="urn:microsoft.com/office/officeart/2005/8/layout/hierarchy2"/>
    <dgm:cxn modelId="{AAEC8C2F-6A22-4242-9298-6B4074ED68DB}" srcId="{17F32EE7-13C2-4149-A0B3-F76CD2DE14A6}" destId="{BC1F4D71-5507-41B4-937F-FFB5987D90DE}" srcOrd="2" destOrd="0" parTransId="{A40F09BD-69CC-40CB-8C95-5DC1E6E3C346}" sibTransId="{3B871681-D7EC-4BAD-8203-56F85EE8A301}"/>
    <dgm:cxn modelId="{667E39E0-8E37-4D1D-9162-8CE56548FE2D}" type="presOf" srcId="{1CB88627-856A-4CC9-990A-62A4ACAD9D14}" destId="{467AE0AA-BB7B-4543-BA44-8AC26B698C86}" srcOrd="0" destOrd="0" presId="urn:microsoft.com/office/officeart/2005/8/layout/hierarchy2"/>
    <dgm:cxn modelId="{59205EC5-70E9-46B3-A57C-6CC575D19FD8}" srcId="{3AEAA5F1-252B-4DEC-8F48-7FB68988DEBE}" destId="{718752F5-6E0C-4508-94FA-FEB6F04FB913}" srcOrd="0" destOrd="0" parTransId="{55341F0D-CC5F-4461-A9F2-340B21019171}" sibTransId="{6154E557-A86C-418E-864B-9462F2B33020}"/>
    <dgm:cxn modelId="{C0EC4541-8F54-4B81-88E8-63A5C5AAC076}" type="presOf" srcId="{3AEAA5F1-252B-4DEC-8F48-7FB68988DEBE}" destId="{71111A44-1DB2-4860-ADDD-77D18E84BDEE}" srcOrd="0" destOrd="0" presId="urn:microsoft.com/office/officeart/2005/8/layout/hierarchy2"/>
    <dgm:cxn modelId="{973D6F11-37E9-48E4-A6F9-632CE34A4F3C}" type="presOf" srcId="{F5E8BD36-CCDF-492E-8F1C-9EDAC29DCC54}" destId="{7F28E639-C2BC-4104-8037-1B94EEF5F410}" srcOrd="0" destOrd="0" presId="urn:microsoft.com/office/officeart/2005/8/layout/hierarchy2"/>
    <dgm:cxn modelId="{E8F34B38-5636-4DBF-AD35-4A9D67C1F573}" type="presOf" srcId="{55341F0D-CC5F-4461-A9F2-340B21019171}" destId="{A950A026-1EA8-4DF2-8E40-4286D9994A1A}" srcOrd="0" destOrd="0" presId="urn:microsoft.com/office/officeart/2005/8/layout/hierarchy2"/>
    <dgm:cxn modelId="{9B2CACFA-7076-41BC-8CFC-88AAE5A8313A}" type="presOf" srcId="{BBE34B56-6E2E-4585-B7BF-68EFB90E9BF3}" destId="{1009A8B7-79C3-4696-9EA8-7F82C67388D0}" srcOrd="0" destOrd="0" presId="urn:microsoft.com/office/officeart/2005/8/layout/hierarchy2"/>
    <dgm:cxn modelId="{73D0D021-BF6D-4F00-81C1-0F8B23FE23BE}" type="presOf" srcId="{9BB6C22C-CC6C-4218-A1C9-1E79BAB431EE}" destId="{6F9F3141-DC5B-4138-AAC6-C8B57269EB5A}" srcOrd="1" destOrd="0" presId="urn:microsoft.com/office/officeart/2005/8/layout/hierarchy2"/>
    <dgm:cxn modelId="{7C25CEF6-4144-42DE-853E-F4714A461220}" srcId="{17F32EE7-13C2-4149-A0B3-F76CD2DE14A6}" destId="{C3A03CE3-1432-406D-B00C-BFCECCC182D6}" srcOrd="3" destOrd="0" parTransId="{2CF4B42B-3164-40B6-A5E5-2C3E02CCD1AB}" sibTransId="{6DFF4D68-CA67-4046-8247-2C4668E94AE9}"/>
    <dgm:cxn modelId="{BE98EA98-525C-4E29-9A38-785BDB45DE7E}" srcId="{BC1F4D71-5507-41B4-937F-FFB5987D90DE}" destId="{8396C72C-92A0-4E04-BADD-DF09419BB87F}" srcOrd="0" destOrd="0" parTransId="{5EF231BC-31D7-4386-AF64-F55CCF3D87F7}" sibTransId="{B7144D6A-5AB2-45BA-9E14-F9E16E67F461}"/>
    <dgm:cxn modelId="{C0EDEE06-C24C-4777-B47D-34351C3A6470}" type="presOf" srcId="{A26C005B-21E5-4AC4-B753-4F67EDA86047}" destId="{FDE0AA2A-0888-4004-AC2E-536830000492}" srcOrd="1" destOrd="0" presId="urn:microsoft.com/office/officeart/2005/8/layout/hierarchy2"/>
    <dgm:cxn modelId="{F367E3FE-FF37-4AC1-83A9-D0FF92E43268}" type="presOf" srcId="{9BB6C22C-CC6C-4218-A1C9-1E79BAB431EE}" destId="{B9724CFC-2C70-490D-B593-B68E36CF7E4C}" srcOrd="0" destOrd="0" presId="urn:microsoft.com/office/officeart/2005/8/layout/hierarchy2"/>
    <dgm:cxn modelId="{6E9BDE0A-625C-4BF0-8473-2041B1BDBAF3}" type="presOf" srcId="{DC1DE8E1-2237-4F48-842D-8AAD94D00D6D}" destId="{22518789-F11F-4966-9D58-03A1217AA0B9}" srcOrd="0" destOrd="0" presId="urn:microsoft.com/office/officeart/2005/8/layout/hierarchy2"/>
    <dgm:cxn modelId="{E8A57017-5EE1-4963-B614-88F3ED06933C}" type="presOf" srcId="{A26C005B-21E5-4AC4-B753-4F67EDA86047}" destId="{574154D4-68A7-4159-AB14-A85D3FD7071D}" srcOrd="0" destOrd="0" presId="urn:microsoft.com/office/officeart/2005/8/layout/hierarchy2"/>
    <dgm:cxn modelId="{FE560CFC-2768-4C5A-888F-237634837604}" type="presOf" srcId="{3C9C9153-3C12-4A16-8CB8-0F7EC923F404}" destId="{115964B5-BB1B-4455-A8ED-1984D8385832}" srcOrd="0" destOrd="0" presId="urn:microsoft.com/office/officeart/2005/8/layout/hierarchy2"/>
    <dgm:cxn modelId="{733B541F-485F-4504-8511-0EF0BF3AB720}" type="presOf" srcId="{BBE34B56-6E2E-4585-B7BF-68EFB90E9BF3}" destId="{F6E4C73E-A295-4338-B5D5-A1B88C24C5BE}" srcOrd="1" destOrd="0" presId="urn:microsoft.com/office/officeart/2005/8/layout/hierarchy2"/>
    <dgm:cxn modelId="{0FEB0ABF-D29E-4464-BED5-6F569ABD3155}" type="presOf" srcId="{AA142F20-4E32-4F60-AE1A-6FF7C3ACFCBC}" destId="{58FDB1AB-6092-4F96-B253-40AA1746EBEF}" srcOrd="0" destOrd="0" presId="urn:microsoft.com/office/officeart/2005/8/layout/hierarchy2"/>
    <dgm:cxn modelId="{9F82D480-DC74-4041-A0E8-0D1D6F403CD1}" srcId="{B1182767-438E-4772-91C7-21CEA55A9644}" destId="{9FED510C-0D13-4032-AB9D-FE0A47218427}" srcOrd="0" destOrd="0" parTransId="{3C9C9153-3C12-4A16-8CB8-0F7EC923F404}" sibTransId="{B3B4875C-90C4-4CC4-B160-CA4542D0A176}"/>
    <dgm:cxn modelId="{5DF43284-B292-4C14-9B0E-9114FDF25856}" srcId="{8396C72C-92A0-4E04-BADD-DF09419BB87F}" destId="{B633724B-C601-4477-8AA3-645823B27551}" srcOrd="0" destOrd="0" parTransId="{0B1F2FD9-D15B-43B1-BD55-1EA70AFD6483}" sibTransId="{4F63FF15-BF85-480F-B0C5-2E41BF1B0F91}"/>
    <dgm:cxn modelId="{DC24A9B4-9513-4607-92A3-25E208915C6D}" type="presOf" srcId="{3C9C9153-3C12-4A16-8CB8-0F7EC923F404}" destId="{595B8C50-1009-4622-B72A-2B0EDD794AE4}" srcOrd="1" destOrd="0" presId="urn:microsoft.com/office/officeart/2005/8/layout/hierarchy2"/>
    <dgm:cxn modelId="{6197C4A9-77DC-4448-9EC2-595AFB1FC535}" type="presParOf" srcId="{70F3A45E-25D7-41EE-8D12-575FD94CA82A}" destId="{5A70A380-5F10-4D55-B645-F006A3C2BBB4}" srcOrd="0" destOrd="0" presId="urn:microsoft.com/office/officeart/2005/8/layout/hierarchy2"/>
    <dgm:cxn modelId="{BC7A26B5-4BF0-4CA8-A6DF-B63F96C1FD2C}" type="presParOf" srcId="{5A70A380-5F10-4D55-B645-F006A3C2BBB4}" destId="{6C7E69CC-1B3C-4FBD-9B5A-D20A560E4D98}" srcOrd="0" destOrd="0" presId="urn:microsoft.com/office/officeart/2005/8/layout/hierarchy2"/>
    <dgm:cxn modelId="{39ED4C58-5C92-4589-AA8D-D59043D7555D}" type="presParOf" srcId="{5A70A380-5F10-4D55-B645-F006A3C2BBB4}" destId="{FCE6CA55-D6E8-47EC-A23F-18D7C85A33BD}" srcOrd="1" destOrd="0" presId="urn:microsoft.com/office/officeart/2005/8/layout/hierarchy2"/>
    <dgm:cxn modelId="{B42EFF36-090B-4A00-B27D-E2A2161882E2}" type="presParOf" srcId="{70F3A45E-25D7-41EE-8D12-575FD94CA82A}" destId="{A920E045-8F5F-49AC-9908-6B660D7CB11C}" srcOrd="1" destOrd="0" presId="urn:microsoft.com/office/officeart/2005/8/layout/hierarchy2"/>
    <dgm:cxn modelId="{51F4E41A-E4BF-4CC7-8A0B-3E73F7046A48}" type="presParOf" srcId="{A920E045-8F5F-49AC-9908-6B660D7CB11C}" destId="{EDF1CB2D-535C-436C-912C-85D67DA8AC18}" srcOrd="0" destOrd="0" presId="urn:microsoft.com/office/officeart/2005/8/layout/hierarchy2"/>
    <dgm:cxn modelId="{3229464B-6682-43A8-83FB-AEE94C4382E1}" type="presParOf" srcId="{A920E045-8F5F-49AC-9908-6B660D7CB11C}" destId="{E32D4513-1BFF-453C-9D4B-148542D9F576}" srcOrd="1" destOrd="0" presId="urn:microsoft.com/office/officeart/2005/8/layout/hierarchy2"/>
    <dgm:cxn modelId="{65CD0F11-6FE8-45E0-8C7C-D4173C325078}" type="presParOf" srcId="{E32D4513-1BFF-453C-9D4B-148542D9F576}" destId="{115964B5-BB1B-4455-A8ED-1984D8385832}" srcOrd="0" destOrd="0" presId="urn:microsoft.com/office/officeart/2005/8/layout/hierarchy2"/>
    <dgm:cxn modelId="{570A827B-DABA-4232-827B-578F822ACC4A}" type="presParOf" srcId="{115964B5-BB1B-4455-A8ED-1984D8385832}" destId="{595B8C50-1009-4622-B72A-2B0EDD794AE4}" srcOrd="0" destOrd="0" presId="urn:microsoft.com/office/officeart/2005/8/layout/hierarchy2"/>
    <dgm:cxn modelId="{3CE02390-A288-4FF9-A560-7B8B5472EEBA}" type="presParOf" srcId="{E32D4513-1BFF-453C-9D4B-148542D9F576}" destId="{C51FBF90-4777-4CCF-8A89-90E26D6634C8}" srcOrd="1" destOrd="0" presId="urn:microsoft.com/office/officeart/2005/8/layout/hierarchy2"/>
    <dgm:cxn modelId="{F1DC4D39-7D2E-4A11-9977-1D09E8221767}" type="presParOf" srcId="{C51FBF90-4777-4CCF-8A89-90E26D6634C8}" destId="{AC5364B1-CE7B-44B4-836B-7C4522E7AF8C}" srcOrd="0" destOrd="0" presId="urn:microsoft.com/office/officeart/2005/8/layout/hierarchy2"/>
    <dgm:cxn modelId="{43A82164-5C76-4D08-9FE4-928FA2AF2904}" type="presParOf" srcId="{C51FBF90-4777-4CCF-8A89-90E26D6634C8}" destId="{29CA80BA-C30B-458F-B3DF-D22DEDFFAC78}" srcOrd="1" destOrd="0" presId="urn:microsoft.com/office/officeart/2005/8/layout/hierarchy2"/>
    <dgm:cxn modelId="{E2AADDAA-B958-4361-826E-76591C6B6030}" type="presParOf" srcId="{E32D4513-1BFF-453C-9D4B-148542D9F576}" destId="{467AE0AA-BB7B-4543-BA44-8AC26B698C86}" srcOrd="2" destOrd="0" presId="urn:microsoft.com/office/officeart/2005/8/layout/hierarchy2"/>
    <dgm:cxn modelId="{C40AEE23-1660-4344-B3C2-1CF528CA68DD}" type="presParOf" srcId="{467AE0AA-BB7B-4543-BA44-8AC26B698C86}" destId="{788A055C-695C-482F-9F0F-081675AAD080}" srcOrd="0" destOrd="0" presId="urn:microsoft.com/office/officeart/2005/8/layout/hierarchy2"/>
    <dgm:cxn modelId="{BA07FD71-DCC3-4A30-823A-D07121CE00CE}" type="presParOf" srcId="{E32D4513-1BFF-453C-9D4B-148542D9F576}" destId="{4B5F7701-F21F-4867-8BF8-6DBF842398D7}" srcOrd="3" destOrd="0" presId="urn:microsoft.com/office/officeart/2005/8/layout/hierarchy2"/>
    <dgm:cxn modelId="{81FF5653-3D2D-4BFD-B85C-6CEE686FEFB5}" type="presParOf" srcId="{4B5F7701-F21F-4867-8BF8-6DBF842398D7}" destId="{71111A44-1DB2-4860-ADDD-77D18E84BDEE}" srcOrd="0" destOrd="0" presId="urn:microsoft.com/office/officeart/2005/8/layout/hierarchy2"/>
    <dgm:cxn modelId="{0F894562-99BE-48D5-A193-4A262EBCA6A2}" type="presParOf" srcId="{4B5F7701-F21F-4867-8BF8-6DBF842398D7}" destId="{80A428A0-E00D-4627-AC6A-ED3C44F7C693}" srcOrd="1" destOrd="0" presId="urn:microsoft.com/office/officeart/2005/8/layout/hierarchy2"/>
    <dgm:cxn modelId="{A29A8381-40E7-4CB9-8306-255A9A9767DD}" type="presParOf" srcId="{80A428A0-E00D-4627-AC6A-ED3C44F7C693}" destId="{A950A026-1EA8-4DF2-8E40-4286D9994A1A}" srcOrd="0" destOrd="0" presId="urn:microsoft.com/office/officeart/2005/8/layout/hierarchy2"/>
    <dgm:cxn modelId="{8BCF393A-C380-4ABC-9067-D6555DDD282F}" type="presParOf" srcId="{A950A026-1EA8-4DF2-8E40-4286D9994A1A}" destId="{87113AAD-FCFF-4C84-82F9-70BB11EE501C}" srcOrd="0" destOrd="0" presId="urn:microsoft.com/office/officeart/2005/8/layout/hierarchy2"/>
    <dgm:cxn modelId="{F82294D0-96A4-4EF9-B9FB-36F95CD44893}" type="presParOf" srcId="{80A428A0-E00D-4627-AC6A-ED3C44F7C693}" destId="{06B3CB7C-5205-4816-9082-5524157477C0}" srcOrd="1" destOrd="0" presId="urn:microsoft.com/office/officeart/2005/8/layout/hierarchy2"/>
    <dgm:cxn modelId="{C0E6002A-3D15-4CE5-AA0B-AFE789D9366C}" type="presParOf" srcId="{06B3CB7C-5205-4816-9082-5524157477C0}" destId="{6A757724-9833-45EE-8CEC-408040FC2FD5}" srcOrd="0" destOrd="0" presId="urn:microsoft.com/office/officeart/2005/8/layout/hierarchy2"/>
    <dgm:cxn modelId="{C5745297-509F-4AF6-82BE-6CE277A573FD}" type="presParOf" srcId="{06B3CB7C-5205-4816-9082-5524157477C0}" destId="{507DA889-EDF0-4993-9965-9AE0E9DE8BCB}" srcOrd="1" destOrd="0" presId="urn:microsoft.com/office/officeart/2005/8/layout/hierarchy2"/>
    <dgm:cxn modelId="{F2111141-6ACB-44B5-9537-6003C29031AF}" type="presParOf" srcId="{70F3A45E-25D7-41EE-8D12-575FD94CA82A}" destId="{2D702D48-606C-473F-9BB9-F1646405722F}" srcOrd="2" destOrd="0" presId="urn:microsoft.com/office/officeart/2005/8/layout/hierarchy2"/>
    <dgm:cxn modelId="{C4282B49-BC5B-49A7-9CC6-5929FD96DACE}" type="presParOf" srcId="{2D702D48-606C-473F-9BB9-F1646405722F}" destId="{DBD6B864-0F9B-4B88-85A0-60F41ED5C368}" srcOrd="0" destOrd="0" presId="urn:microsoft.com/office/officeart/2005/8/layout/hierarchy2"/>
    <dgm:cxn modelId="{7501122B-12F7-46FA-A2A4-8F7D272FCEEF}" type="presParOf" srcId="{2D702D48-606C-473F-9BB9-F1646405722F}" destId="{BB20282C-6E8F-4D8F-9864-68D815A604D3}" srcOrd="1" destOrd="0" presId="urn:microsoft.com/office/officeart/2005/8/layout/hierarchy2"/>
    <dgm:cxn modelId="{DE7BC484-8F77-49A0-B15C-874BD34C8828}" type="presParOf" srcId="{BB20282C-6E8F-4D8F-9864-68D815A604D3}" destId="{C5515E87-2BCD-42B2-A9D0-C0689E82D2B7}" srcOrd="0" destOrd="0" presId="urn:microsoft.com/office/officeart/2005/8/layout/hierarchy2"/>
    <dgm:cxn modelId="{B9F0A9C8-3F06-4DDE-8C81-9B19A4EA7D27}" type="presParOf" srcId="{C5515E87-2BCD-42B2-A9D0-C0689E82D2B7}" destId="{2FF0A781-7C5B-4399-BEE1-A2DDF9475EB5}" srcOrd="0" destOrd="0" presId="urn:microsoft.com/office/officeart/2005/8/layout/hierarchy2"/>
    <dgm:cxn modelId="{F989D625-789C-4757-93F7-DD110A7385F2}" type="presParOf" srcId="{BB20282C-6E8F-4D8F-9864-68D815A604D3}" destId="{C3ADA8E4-E4DF-4914-9374-BDB9BD5FE09D}" srcOrd="1" destOrd="0" presId="urn:microsoft.com/office/officeart/2005/8/layout/hierarchy2"/>
    <dgm:cxn modelId="{235BEDEA-A8B7-49F5-AD90-0096066D3075}" type="presParOf" srcId="{C3ADA8E4-E4DF-4914-9374-BDB9BD5FE09D}" destId="{61BC63E8-2BA5-4152-BCCE-FF2149E3A5BB}" srcOrd="0" destOrd="0" presId="urn:microsoft.com/office/officeart/2005/8/layout/hierarchy2"/>
    <dgm:cxn modelId="{76B37AEC-1A76-4959-9912-990FC36CE841}" type="presParOf" srcId="{C3ADA8E4-E4DF-4914-9374-BDB9BD5FE09D}" destId="{66E356EE-AA90-4343-B27F-6FDAE5F38D79}" srcOrd="1" destOrd="0" presId="urn:microsoft.com/office/officeart/2005/8/layout/hierarchy2"/>
    <dgm:cxn modelId="{BFF1C250-01BF-4DBF-A066-67FA4690B4EF}" type="presParOf" srcId="{66E356EE-AA90-4343-B27F-6FDAE5F38D79}" destId="{0B30D8C8-5839-4F04-8B83-AD77C500AE7A}" srcOrd="0" destOrd="0" presId="urn:microsoft.com/office/officeart/2005/8/layout/hierarchy2"/>
    <dgm:cxn modelId="{0DBCCE76-50FF-4E19-9FD6-F684CC4E83B2}" type="presParOf" srcId="{0B30D8C8-5839-4F04-8B83-AD77C500AE7A}" destId="{49F58B71-CAFA-4F26-B643-1542A348C817}" srcOrd="0" destOrd="0" presId="urn:microsoft.com/office/officeart/2005/8/layout/hierarchy2"/>
    <dgm:cxn modelId="{DFF8DCD5-E6BE-4E0D-B219-FEC72E64F22E}" type="presParOf" srcId="{66E356EE-AA90-4343-B27F-6FDAE5F38D79}" destId="{6E93C4C6-8CAE-4E64-A9A2-34C6731C9209}" srcOrd="1" destOrd="0" presId="urn:microsoft.com/office/officeart/2005/8/layout/hierarchy2"/>
    <dgm:cxn modelId="{4F94431D-DF41-46D4-8ED5-CBE4E38EE600}" type="presParOf" srcId="{6E93C4C6-8CAE-4E64-A9A2-34C6731C9209}" destId="{5F1C64DB-DADA-4230-BCE7-A5B0C56FD733}" srcOrd="0" destOrd="0" presId="urn:microsoft.com/office/officeart/2005/8/layout/hierarchy2"/>
    <dgm:cxn modelId="{18129852-0C13-44B6-A0F1-7772DD69D7B0}" type="presParOf" srcId="{6E93C4C6-8CAE-4E64-A9A2-34C6731C9209}" destId="{62D237DD-A3AA-44F2-8AA7-51912EF53EE9}" srcOrd="1" destOrd="0" presId="urn:microsoft.com/office/officeart/2005/8/layout/hierarchy2"/>
    <dgm:cxn modelId="{57CFAA6D-2290-4D0C-9016-0DAFC60DD9CD}" type="presParOf" srcId="{66E356EE-AA90-4343-B27F-6FDAE5F38D79}" destId="{574154D4-68A7-4159-AB14-A85D3FD7071D}" srcOrd="2" destOrd="0" presId="urn:microsoft.com/office/officeart/2005/8/layout/hierarchy2"/>
    <dgm:cxn modelId="{90658B1B-F0E6-46A1-8ED6-7FDC2FD88424}" type="presParOf" srcId="{574154D4-68A7-4159-AB14-A85D3FD7071D}" destId="{FDE0AA2A-0888-4004-AC2E-536830000492}" srcOrd="0" destOrd="0" presId="urn:microsoft.com/office/officeart/2005/8/layout/hierarchy2"/>
    <dgm:cxn modelId="{A39749B9-DF59-4C8E-A48B-08537CD425E0}" type="presParOf" srcId="{66E356EE-AA90-4343-B27F-6FDAE5F38D79}" destId="{CCC515DD-9EBC-441C-97CC-0008AD02B1B8}" srcOrd="3" destOrd="0" presId="urn:microsoft.com/office/officeart/2005/8/layout/hierarchy2"/>
    <dgm:cxn modelId="{4C88673A-2423-4FA6-98C0-91C9391C5380}" type="presParOf" srcId="{CCC515DD-9EBC-441C-97CC-0008AD02B1B8}" destId="{22518789-F11F-4966-9D58-03A1217AA0B9}" srcOrd="0" destOrd="0" presId="urn:microsoft.com/office/officeart/2005/8/layout/hierarchy2"/>
    <dgm:cxn modelId="{EFCA8FFA-9BF9-41F8-9F69-7891DDD0A5BC}" type="presParOf" srcId="{CCC515DD-9EBC-441C-97CC-0008AD02B1B8}" destId="{AF041EC1-C26F-49D5-8179-6C19D610FACC}" srcOrd="1" destOrd="0" presId="urn:microsoft.com/office/officeart/2005/8/layout/hierarchy2"/>
    <dgm:cxn modelId="{2B5F89E5-B7FE-48DA-AD1A-E6BBC39D186A}" type="presParOf" srcId="{70F3A45E-25D7-41EE-8D12-575FD94CA82A}" destId="{E30897A9-703B-466A-96C2-DE1FE46C0779}" srcOrd="3" destOrd="0" presId="urn:microsoft.com/office/officeart/2005/8/layout/hierarchy2"/>
    <dgm:cxn modelId="{F5558863-07F1-437A-9401-CAD4D82C08C8}" type="presParOf" srcId="{E30897A9-703B-466A-96C2-DE1FE46C0779}" destId="{8CD9D823-A1B8-44DC-A870-6214B2A16D05}" srcOrd="0" destOrd="0" presId="urn:microsoft.com/office/officeart/2005/8/layout/hierarchy2"/>
    <dgm:cxn modelId="{74861E1C-D96D-4948-B75E-F38F68FAA5B6}" type="presParOf" srcId="{E30897A9-703B-466A-96C2-DE1FE46C0779}" destId="{8CB4E025-DE19-4130-9B01-C92DB11D01D4}" srcOrd="1" destOrd="0" presId="urn:microsoft.com/office/officeart/2005/8/layout/hierarchy2"/>
    <dgm:cxn modelId="{9175900F-D317-4927-94B2-99CD91D890E5}" type="presParOf" srcId="{8CB4E025-DE19-4130-9B01-C92DB11D01D4}" destId="{B9724CFC-2C70-490D-B593-B68E36CF7E4C}" srcOrd="0" destOrd="0" presId="urn:microsoft.com/office/officeart/2005/8/layout/hierarchy2"/>
    <dgm:cxn modelId="{0AD5599A-D260-40EF-BCD7-19F17C13EB36}" type="presParOf" srcId="{B9724CFC-2C70-490D-B593-B68E36CF7E4C}" destId="{6F9F3141-DC5B-4138-AAC6-C8B57269EB5A}" srcOrd="0" destOrd="0" presId="urn:microsoft.com/office/officeart/2005/8/layout/hierarchy2"/>
    <dgm:cxn modelId="{2278CE03-A367-4806-8516-A24A11FD9183}" type="presParOf" srcId="{8CB4E025-DE19-4130-9B01-C92DB11D01D4}" destId="{6DD34031-6CED-4209-8485-7338B3E1E809}" srcOrd="1" destOrd="0" presId="urn:microsoft.com/office/officeart/2005/8/layout/hierarchy2"/>
    <dgm:cxn modelId="{D5FD5ED2-E21A-4A0D-A9FF-4A075F1EA153}" type="presParOf" srcId="{6DD34031-6CED-4209-8485-7338B3E1E809}" destId="{8EAE2B3C-9427-450C-BC6F-FC6178C8A535}" srcOrd="0" destOrd="0" presId="urn:microsoft.com/office/officeart/2005/8/layout/hierarchy2"/>
    <dgm:cxn modelId="{A8AA008A-229F-4798-A1A9-2F16D2505435}" type="presParOf" srcId="{6DD34031-6CED-4209-8485-7338B3E1E809}" destId="{38DD14D2-11D2-468D-9B45-48F2587DAF9C}" srcOrd="1" destOrd="0" presId="urn:microsoft.com/office/officeart/2005/8/layout/hierarchy2"/>
    <dgm:cxn modelId="{8A28FFC5-A2C7-4124-9B09-6BCEC9FE01D8}" type="presParOf" srcId="{38DD14D2-11D2-468D-9B45-48F2587DAF9C}" destId="{58FDB1AB-6092-4F96-B253-40AA1746EBEF}" srcOrd="0" destOrd="0" presId="urn:microsoft.com/office/officeart/2005/8/layout/hierarchy2"/>
    <dgm:cxn modelId="{63CE60CA-E905-4940-A9B9-B097791ACB2A}" type="presParOf" srcId="{58FDB1AB-6092-4F96-B253-40AA1746EBEF}" destId="{5B8F12DE-1279-4611-A542-975E8ACEACC6}" srcOrd="0" destOrd="0" presId="urn:microsoft.com/office/officeart/2005/8/layout/hierarchy2"/>
    <dgm:cxn modelId="{C23A1405-C9BB-40DC-8602-3B4DC741C0D8}" type="presParOf" srcId="{38DD14D2-11D2-468D-9B45-48F2587DAF9C}" destId="{7A2259AD-B60D-4307-9AF3-6A60EDF5C594}" srcOrd="1" destOrd="0" presId="urn:microsoft.com/office/officeart/2005/8/layout/hierarchy2"/>
    <dgm:cxn modelId="{1C29A4FC-3B65-44A6-9DB6-433B5FB9708F}" type="presParOf" srcId="{7A2259AD-B60D-4307-9AF3-6A60EDF5C594}" destId="{7F28E639-C2BC-4104-8037-1B94EEF5F410}" srcOrd="0" destOrd="0" presId="urn:microsoft.com/office/officeart/2005/8/layout/hierarchy2"/>
    <dgm:cxn modelId="{844931F4-E4CB-478C-8039-8FD1762D6990}" type="presParOf" srcId="{7A2259AD-B60D-4307-9AF3-6A60EDF5C594}" destId="{A15766BC-D7EE-47D9-B2A2-A7AB8CB321D8}" srcOrd="1" destOrd="0" presId="urn:microsoft.com/office/officeart/2005/8/layout/hierarchy2"/>
    <dgm:cxn modelId="{22213822-3444-4E78-87DD-BCA161142A76}" type="presParOf" srcId="{8CB4E025-DE19-4130-9B01-C92DB11D01D4}" destId="{1009A8B7-79C3-4696-9EA8-7F82C67388D0}" srcOrd="2" destOrd="0" presId="urn:microsoft.com/office/officeart/2005/8/layout/hierarchy2"/>
    <dgm:cxn modelId="{D96DB9E7-07C0-4A0E-A456-59D0C431ADE9}" type="presParOf" srcId="{1009A8B7-79C3-4696-9EA8-7F82C67388D0}" destId="{F6E4C73E-A295-4338-B5D5-A1B88C24C5BE}" srcOrd="0" destOrd="0" presId="urn:microsoft.com/office/officeart/2005/8/layout/hierarchy2"/>
    <dgm:cxn modelId="{2674C3B6-2012-472C-B53C-EE1AEDFD9A1B}" type="presParOf" srcId="{8CB4E025-DE19-4130-9B01-C92DB11D01D4}" destId="{E3755998-5536-4A6A-BF03-E6F41C5AC4C8}" srcOrd="3" destOrd="0" presId="urn:microsoft.com/office/officeart/2005/8/layout/hierarchy2"/>
    <dgm:cxn modelId="{49ACF421-C3E4-42E9-AFF6-042BC575EA9B}" type="presParOf" srcId="{E3755998-5536-4A6A-BF03-E6F41C5AC4C8}" destId="{443F796D-84AE-489E-9247-188976AC1724}" srcOrd="0" destOrd="0" presId="urn:microsoft.com/office/officeart/2005/8/layout/hierarchy2"/>
    <dgm:cxn modelId="{CEF9FB72-4CA8-48FA-B259-C01E2A95D8A1}" type="presParOf" srcId="{E3755998-5536-4A6A-BF03-E6F41C5AC4C8}" destId="{1871C802-ACCA-490E-9DAE-6041E8095236}" srcOrd="1" destOrd="0" presId="urn:microsoft.com/office/officeart/2005/8/layout/hierarchy2"/>
    <dgm:cxn modelId="{BB288B19-A52C-49B1-AC08-8EC71EE095FC}" type="presParOf" srcId="{1871C802-ACCA-490E-9DAE-6041E8095236}" destId="{14EE99E8-4C66-46E5-8C2F-6796165F78D1}" srcOrd="0" destOrd="0" presId="urn:microsoft.com/office/officeart/2005/8/layout/hierarchy2"/>
    <dgm:cxn modelId="{E8D5EF6F-D4C8-44EA-92B1-AAB08C7C405A}" type="presParOf" srcId="{14EE99E8-4C66-46E5-8C2F-6796165F78D1}" destId="{95AA2D0B-EE87-4D3C-B780-F0B217ED5A73}" srcOrd="0" destOrd="0" presId="urn:microsoft.com/office/officeart/2005/8/layout/hierarchy2"/>
    <dgm:cxn modelId="{4B9BC485-C795-4E8D-A6E5-9443B8FAB4FC}" type="presParOf" srcId="{1871C802-ACCA-490E-9DAE-6041E8095236}" destId="{03217F06-4A26-4D23-9FBA-A37FF1549D08}" srcOrd="1" destOrd="0" presId="urn:microsoft.com/office/officeart/2005/8/layout/hierarchy2"/>
    <dgm:cxn modelId="{641CEEB1-AACB-4B75-897E-B2987CD4D91C}" type="presParOf" srcId="{03217F06-4A26-4D23-9FBA-A37FF1549D08}" destId="{4F097D7D-F7B1-4AC8-A8D7-59585CAD5ABE}" srcOrd="0" destOrd="0" presId="urn:microsoft.com/office/officeart/2005/8/layout/hierarchy2"/>
    <dgm:cxn modelId="{777335E4-0D7C-4359-9C3D-15F2AAE101EF}" type="presParOf" srcId="{03217F06-4A26-4D23-9FBA-A37FF1549D08}" destId="{F0B68570-8A38-429C-9004-059CB650B2EF}"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54E8DB9-3A08-40C4-AF71-6AF3023A1BE6}" type="doc">
      <dgm:prSet loTypeId="urn:microsoft.com/office/officeart/2005/8/layout/hierarchy2" loCatId="hierarchy" qsTypeId="urn:microsoft.com/office/officeart/2005/8/quickstyle/3d2" qsCatId="3D" csTypeId="urn:microsoft.com/office/officeart/2005/8/colors/accent1_1" csCatId="accent1" phldr="1"/>
      <dgm:spPr/>
      <dgm:t>
        <a:bodyPr/>
        <a:lstStyle/>
        <a:p>
          <a:pPr rtl="1"/>
          <a:endParaRPr lang="fa-IR"/>
        </a:p>
      </dgm:t>
    </dgm:pt>
    <dgm:pt modelId="{8CA3121E-B868-4205-AF64-F9972606565A}">
      <dgm:prSet custT="1"/>
      <dgm:spPr/>
      <dgm:t>
        <a:bodyPr/>
        <a:lstStyle/>
        <a:p>
          <a:pPr rtl="1"/>
          <a:r>
            <a:rPr lang="fa-IR" sz="1600" baseline="0" smtClean="0">
              <a:cs typeface="B Koodak" pitchFamily="2" charset="-78"/>
            </a:rPr>
            <a:t>نکته</a:t>
          </a:r>
          <a:endParaRPr lang="fa-IR" sz="1600">
            <a:cs typeface="B Koodak" pitchFamily="2" charset="-78"/>
          </a:endParaRPr>
        </a:p>
      </dgm:t>
    </dgm:pt>
    <dgm:pt modelId="{0FD9688D-ABD8-404E-B025-9276024D7680}" type="parTrans" cxnId="{D5BC7A06-D619-4DAA-B720-1D96135C3BD1}">
      <dgm:prSet/>
      <dgm:spPr/>
      <dgm:t>
        <a:bodyPr/>
        <a:lstStyle/>
        <a:p>
          <a:pPr rtl="1"/>
          <a:endParaRPr lang="fa-IR" sz="1600">
            <a:cs typeface="B Koodak" pitchFamily="2" charset="-78"/>
          </a:endParaRPr>
        </a:p>
      </dgm:t>
    </dgm:pt>
    <dgm:pt modelId="{F205D864-D1E2-47A4-B86E-203CD91F9FE1}" type="sibTrans" cxnId="{D5BC7A06-D619-4DAA-B720-1D96135C3BD1}">
      <dgm:prSet/>
      <dgm:spPr/>
      <dgm:t>
        <a:bodyPr/>
        <a:lstStyle/>
        <a:p>
          <a:pPr rtl="1"/>
          <a:endParaRPr lang="fa-IR" sz="1600">
            <a:cs typeface="B Koodak" pitchFamily="2" charset="-78"/>
          </a:endParaRPr>
        </a:p>
      </dgm:t>
    </dgm:pt>
    <dgm:pt modelId="{B602A325-93FC-4AA1-AE9C-3D8CABCCDC35}">
      <dgm:prSet custT="1"/>
      <dgm:spPr/>
      <dgm:t>
        <a:bodyPr/>
        <a:lstStyle/>
        <a:p>
          <a:pPr rtl="1"/>
          <a:r>
            <a:rPr lang="fa-IR" sz="1600" smtClean="0">
              <a:cs typeface="B Koodak" pitchFamily="2" charset="-78"/>
            </a:rPr>
            <a:t>شرک از مصادیق کفر است</a:t>
          </a:r>
          <a:endParaRPr lang="fa-IR" sz="1600">
            <a:cs typeface="B Koodak" pitchFamily="2" charset="-78"/>
          </a:endParaRPr>
        </a:p>
      </dgm:t>
    </dgm:pt>
    <dgm:pt modelId="{AD302C7A-7FE7-443E-A7E2-EA0CED1D023C}" type="parTrans" cxnId="{FA409115-FE66-4FB9-9F11-9AA5644E09C9}">
      <dgm:prSet custT="1"/>
      <dgm:spPr/>
      <dgm:t>
        <a:bodyPr/>
        <a:lstStyle/>
        <a:p>
          <a:pPr rtl="1"/>
          <a:endParaRPr lang="fa-IR" sz="1600">
            <a:cs typeface="B Koodak" pitchFamily="2" charset="-78"/>
          </a:endParaRPr>
        </a:p>
      </dgm:t>
    </dgm:pt>
    <dgm:pt modelId="{5B7ED4E2-6407-43F1-8F27-F1249C10839E}" type="sibTrans" cxnId="{FA409115-FE66-4FB9-9F11-9AA5644E09C9}">
      <dgm:prSet/>
      <dgm:spPr/>
      <dgm:t>
        <a:bodyPr/>
        <a:lstStyle/>
        <a:p>
          <a:pPr rtl="1"/>
          <a:endParaRPr lang="fa-IR" sz="1600">
            <a:cs typeface="B Koodak" pitchFamily="2" charset="-78"/>
          </a:endParaRPr>
        </a:p>
      </dgm:t>
    </dgm:pt>
    <dgm:pt modelId="{11754BD9-E976-4AA7-9D39-720ECD05373F}">
      <dgm:prSet custT="1"/>
      <dgm:spPr/>
      <dgm:t>
        <a:bodyPr/>
        <a:lstStyle/>
        <a:p>
          <a:pPr rtl="1"/>
          <a:r>
            <a:rPr lang="fa-IR" sz="1600" smtClean="0">
              <a:cs typeface="B Koodak" pitchFamily="2" charset="-78"/>
            </a:rPr>
            <a:t>نفاق همان کفر باطنی با تظاهر به اسلام است</a:t>
          </a:r>
          <a:endParaRPr lang="fa-IR" sz="1600">
            <a:cs typeface="B Koodak" pitchFamily="2" charset="-78"/>
          </a:endParaRPr>
        </a:p>
      </dgm:t>
    </dgm:pt>
    <dgm:pt modelId="{BFD9AAF5-A0D4-4B47-B3D2-E5AD1A192588}" type="parTrans" cxnId="{0B21A3D8-C6A3-4AA6-9074-D8ADFF22FDA6}">
      <dgm:prSet custT="1"/>
      <dgm:spPr/>
      <dgm:t>
        <a:bodyPr/>
        <a:lstStyle/>
        <a:p>
          <a:pPr rtl="1"/>
          <a:endParaRPr lang="fa-IR" sz="1600">
            <a:cs typeface="B Koodak" pitchFamily="2" charset="-78"/>
          </a:endParaRPr>
        </a:p>
      </dgm:t>
    </dgm:pt>
    <dgm:pt modelId="{8466B6B7-DBA0-45EA-9873-2A3875D86665}" type="sibTrans" cxnId="{0B21A3D8-C6A3-4AA6-9074-D8ADFF22FDA6}">
      <dgm:prSet/>
      <dgm:spPr/>
      <dgm:t>
        <a:bodyPr/>
        <a:lstStyle/>
        <a:p>
          <a:pPr rtl="1"/>
          <a:endParaRPr lang="fa-IR" sz="1600">
            <a:cs typeface="B Koodak" pitchFamily="2" charset="-78"/>
          </a:endParaRPr>
        </a:p>
      </dgm:t>
    </dgm:pt>
    <dgm:pt modelId="{42056791-5870-4452-86F8-846ECBBE132F}">
      <dgm:prSet custT="1"/>
      <dgm:spPr/>
      <dgm:t>
        <a:bodyPr/>
        <a:lstStyle/>
        <a:p>
          <a:pPr rtl="1"/>
          <a:r>
            <a:rPr lang="fa-IR" sz="1600" dirty="0" smtClean="0">
              <a:cs typeface="B Koodak" pitchFamily="2" charset="-78"/>
            </a:rPr>
            <a:t>إِنَّ الْمُنافِقينَ فِي الدَّرْكِ الْأَسْفَلِ مِنَ النَّارِ وَ لَنْ تَجِدَ لَهُمْ نَصيراً (نساء / 145)</a:t>
          </a:r>
          <a:endParaRPr lang="fa-IR" sz="1600" dirty="0">
            <a:cs typeface="B Koodak" pitchFamily="2" charset="-78"/>
          </a:endParaRPr>
        </a:p>
      </dgm:t>
    </dgm:pt>
    <dgm:pt modelId="{490902F3-266E-4199-AC0A-A43DA00C01D5}" type="parTrans" cxnId="{D7C9DE11-B6B2-4CB5-95AD-2ED4B67F8735}">
      <dgm:prSet custT="1"/>
      <dgm:spPr/>
      <dgm:t>
        <a:bodyPr/>
        <a:lstStyle/>
        <a:p>
          <a:pPr rtl="1"/>
          <a:endParaRPr lang="fa-IR" sz="1600">
            <a:cs typeface="B Koodak" pitchFamily="2" charset="-78"/>
          </a:endParaRPr>
        </a:p>
      </dgm:t>
    </dgm:pt>
    <dgm:pt modelId="{4586FEFB-9CFB-4F4A-8250-E062AAE756BB}" type="sibTrans" cxnId="{D7C9DE11-B6B2-4CB5-95AD-2ED4B67F8735}">
      <dgm:prSet/>
      <dgm:spPr/>
      <dgm:t>
        <a:bodyPr/>
        <a:lstStyle/>
        <a:p>
          <a:pPr rtl="1"/>
          <a:endParaRPr lang="fa-IR" sz="1600">
            <a:cs typeface="B Koodak" pitchFamily="2" charset="-78"/>
          </a:endParaRPr>
        </a:p>
      </dgm:t>
    </dgm:pt>
    <dgm:pt modelId="{BA8AEFA9-4993-4F80-9F04-EA32AD182CF7}">
      <dgm:prSet custT="1"/>
      <dgm:spPr/>
      <dgm:t>
        <a:bodyPr/>
        <a:lstStyle/>
        <a:p>
          <a:pPr rtl="1"/>
          <a:r>
            <a:rPr lang="fa-IR" sz="1600" smtClean="0">
              <a:cs typeface="B Koodak" pitchFamily="2" charset="-78"/>
            </a:rPr>
            <a:t>اسلام و کفر فقهی غیر از اسلام و کفر کلامی است</a:t>
          </a:r>
          <a:endParaRPr lang="fa-IR" sz="1600">
            <a:cs typeface="B Koodak" pitchFamily="2" charset="-78"/>
          </a:endParaRPr>
        </a:p>
      </dgm:t>
    </dgm:pt>
    <dgm:pt modelId="{A1134EF1-CEF3-4976-8D9F-280E59FA03DB}" type="parTrans" cxnId="{AF214734-FF9E-40FF-9366-C31049878BB4}">
      <dgm:prSet custT="1"/>
      <dgm:spPr/>
      <dgm:t>
        <a:bodyPr/>
        <a:lstStyle/>
        <a:p>
          <a:pPr rtl="1"/>
          <a:endParaRPr lang="fa-IR" sz="1600">
            <a:cs typeface="B Koodak" pitchFamily="2" charset="-78"/>
          </a:endParaRPr>
        </a:p>
      </dgm:t>
    </dgm:pt>
    <dgm:pt modelId="{C4DC8EAE-ABA4-4169-AFE6-18D4B7F71893}" type="sibTrans" cxnId="{AF214734-FF9E-40FF-9366-C31049878BB4}">
      <dgm:prSet/>
      <dgm:spPr/>
      <dgm:t>
        <a:bodyPr/>
        <a:lstStyle/>
        <a:p>
          <a:pPr rtl="1"/>
          <a:endParaRPr lang="fa-IR" sz="1600">
            <a:cs typeface="B Koodak" pitchFamily="2" charset="-78"/>
          </a:endParaRPr>
        </a:p>
      </dgm:t>
    </dgm:pt>
    <dgm:pt modelId="{6BD7092C-5259-4348-9617-930498C8B3EE}">
      <dgm:prSet custT="1"/>
      <dgm:spPr/>
      <dgm:t>
        <a:bodyPr/>
        <a:lstStyle/>
        <a:p>
          <a:pPr rtl="1"/>
          <a:r>
            <a:rPr lang="fa-IR" sz="1600" smtClean="0">
              <a:cs typeface="B Koodak" pitchFamily="2" charset="-78"/>
            </a:rPr>
            <a:t>در فقه بیان شهادتین برای ثبوت اسلام و جریان احکام فقهی کفایت می نماید</a:t>
          </a:r>
          <a:endParaRPr lang="fa-IR" sz="1600">
            <a:cs typeface="B Koodak" pitchFamily="2" charset="-78"/>
          </a:endParaRPr>
        </a:p>
      </dgm:t>
    </dgm:pt>
    <dgm:pt modelId="{D0EB8EA3-ACBF-476B-99EE-24C556AFA82F}" type="parTrans" cxnId="{61FCAAC0-2AD2-4C81-83A2-CDE20EC373B0}">
      <dgm:prSet custT="1"/>
      <dgm:spPr/>
      <dgm:t>
        <a:bodyPr/>
        <a:lstStyle/>
        <a:p>
          <a:pPr rtl="1"/>
          <a:endParaRPr lang="fa-IR" sz="1600">
            <a:cs typeface="B Koodak" pitchFamily="2" charset="-78"/>
          </a:endParaRPr>
        </a:p>
      </dgm:t>
    </dgm:pt>
    <dgm:pt modelId="{10DF071B-718A-4CBE-B1E3-51713A5F1A57}" type="sibTrans" cxnId="{61FCAAC0-2AD2-4C81-83A2-CDE20EC373B0}">
      <dgm:prSet/>
      <dgm:spPr/>
      <dgm:t>
        <a:bodyPr/>
        <a:lstStyle/>
        <a:p>
          <a:pPr rtl="1"/>
          <a:endParaRPr lang="fa-IR" sz="1600">
            <a:cs typeface="B Koodak" pitchFamily="2" charset="-78"/>
          </a:endParaRPr>
        </a:p>
      </dgm:t>
    </dgm:pt>
    <dgm:pt modelId="{DF8C00EC-9748-45FE-88B6-B555DD07E199}">
      <dgm:prSet custT="1"/>
      <dgm:spPr/>
      <dgm:t>
        <a:bodyPr/>
        <a:lstStyle/>
        <a:p>
          <a:pPr rtl="1"/>
          <a:r>
            <a:rPr lang="fa-IR" sz="1600" smtClean="0">
              <a:cs typeface="B Koodak" pitchFamily="2" charset="-78"/>
            </a:rPr>
            <a:t>مجنون و فاقد عقل و کسی که شرایط محیطی مناسبی نداشته است به اندازه قصورشان معذورند</a:t>
          </a:r>
          <a:endParaRPr lang="fa-IR" sz="1600">
            <a:cs typeface="B Koodak" pitchFamily="2" charset="-78"/>
          </a:endParaRPr>
        </a:p>
      </dgm:t>
    </dgm:pt>
    <dgm:pt modelId="{0F68B895-03BB-4AD3-BC38-61361CB35B9A}" type="parTrans" cxnId="{6E6209DF-9787-4FE5-B390-45E7ADEFCC0D}">
      <dgm:prSet custT="1"/>
      <dgm:spPr/>
      <dgm:t>
        <a:bodyPr/>
        <a:lstStyle/>
        <a:p>
          <a:pPr rtl="1"/>
          <a:endParaRPr lang="fa-IR" sz="1600">
            <a:cs typeface="B Koodak" pitchFamily="2" charset="-78"/>
          </a:endParaRPr>
        </a:p>
      </dgm:t>
    </dgm:pt>
    <dgm:pt modelId="{3F1B7890-F5A8-4829-8752-6653C8460300}" type="sibTrans" cxnId="{6E6209DF-9787-4FE5-B390-45E7ADEFCC0D}">
      <dgm:prSet/>
      <dgm:spPr/>
      <dgm:t>
        <a:bodyPr/>
        <a:lstStyle/>
        <a:p>
          <a:pPr rtl="1"/>
          <a:endParaRPr lang="fa-IR" sz="1600">
            <a:cs typeface="B Koodak" pitchFamily="2" charset="-78"/>
          </a:endParaRPr>
        </a:p>
      </dgm:t>
    </dgm:pt>
    <dgm:pt modelId="{1B4D2033-01DD-4674-935E-7716791A4210}">
      <dgm:prSet custT="1"/>
      <dgm:spPr/>
      <dgm:t>
        <a:bodyPr/>
        <a:lstStyle/>
        <a:p>
          <a:pPr rtl="1"/>
          <a:r>
            <a:rPr lang="fa-IR" sz="1600" dirty="0" smtClean="0">
              <a:cs typeface="B Koodak" pitchFamily="2" charset="-78"/>
            </a:rPr>
            <a:t>جاهل و شاک مقصر نیز به اندازه                       تقصیرش معذب خواهد بود</a:t>
          </a:r>
          <a:endParaRPr lang="fa-IR" sz="1600" dirty="0">
            <a:cs typeface="B Koodak" pitchFamily="2" charset="-78"/>
          </a:endParaRPr>
        </a:p>
      </dgm:t>
    </dgm:pt>
    <dgm:pt modelId="{6C82493A-4965-487E-A702-2D30D9D3DFDB}" type="parTrans" cxnId="{5E3ED8C2-6D1C-4BFA-A946-6E1B392E58A8}">
      <dgm:prSet custT="1"/>
      <dgm:spPr/>
      <dgm:t>
        <a:bodyPr/>
        <a:lstStyle/>
        <a:p>
          <a:pPr rtl="1"/>
          <a:endParaRPr lang="fa-IR" sz="1600">
            <a:cs typeface="B Koodak" pitchFamily="2" charset="-78"/>
          </a:endParaRPr>
        </a:p>
      </dgm:t>
    </dgm:pt>
    <dgm:pt modelId="{1F22B03D-4676-416C-9650-66B668FC3B71}" type="sibTrans" cxnId="{5E3ED8C2-6D1C-4BFA-A946-6E1B392E58A8}">
      <dgm:prSet/>
      <dgm:spPr/>
      <dgm:t>
        <a:bodyPr/>
        <a:lstStyle/>
        <a:p>
          <a:pPr rtl="1"/>
          <a:endParaRPr lang="fa-IR" sz="1600">
            <a:cs typeface="B Koodak" pitchFamily="2" charset="-78"/>
          </a:endParaRPr>
        </a:p>
      </dgm:t>
    </dgm:pt>
    <dgm:pt modelId="{FCC1637C-4539-4360-ACE6-3AE68083838E}" type="pres">
      <dgm:prSet presAssocID="{454E8DB9-3A08-40C4-AF71-6AF3023A1BE6}" presName="diagram" presStyleCnt="0">
        <dgm:presLayoutVars>
          <dgm:chPref val="1"/>
          <dgm:dir val="rev"/>
          <dgm:animOne val="branch"/>
          <dgm:animLvl val="lvl"/>
          <dgm:resizeHandles val="exact"/>
        </dgm:presLayoutVars>
      </dgm:prSet>
      <dgm:spPr/>
      <dgm:t>
        <a:bodyPr/>
        <a:lstStyle/>
        <a:p>
          <a:pPr rtl="1"/>
          <a:endParaRPr lang="fa-IR"/>
        </a:p>
      </dgm:t>
    </dgm:pt>
    <dgm:pt modelId="{F7E5B80C-DF4B-4E13-A353-8849FC04DEF6}" type="pres">
      <dgm:prSet presAssocID="{8CA3121E-B868-4205-AF64-F9972606565A}" presName="root1" presStyleCnt="0"/>
      <dgm:spPr/>
    </dgm:pt>
    <dgm:pt modelId="{68AB9EE3-2C70-4CC5-B748-3059D0CB2488}" type="pres">
      <dgm:prSet presAssocID="{8CA3121E-B868-4205-AF64-F9972606565A}" presName="LevelOneTextNode" presStyleLbl="node0" presStyleIdx="0" presStyleCnt="1" custScaleX="42801">
        <dgm:presLayoutVars>
          <dgm:chPref val="3"/>
        </dgm:presLayoutVars>
      </dgm:prSet>
      <dgm:spPr/>
      <dgm:t>
        <a:bodyPr/>
        <a:lstStyle/>
        <a:p>
          <a:pPr rtl="1"/>
          <a:endParaRPr lang="fa-IR"/>
        </a:p>
      </dgm:t>
    </dgm:pt>
    <dgm:pt modelId="{851B00CA-F41B-4614-9610-037A8D9A7297}" type="pres">
      <dgm:prSet presAssocID="{8CA3121E-B868-4205-AF64-F9972606565A}" presName="level2hierChild" presStyleCnt="0"/>
      <dgm:spPr/>
    </dgm:pt>
    <dgm:pt modelId="{4CFD26A6-927E-448E-AEE1-FEF570F8A997}" type="pres">
      <dgm:prSet presAssocID="{AD302C7A-7FE7-443E-A7E2-EA0CED1D023C}" presName="conn2-1" presStyleLbl="parChTrans1D2" presStyleIdx="0" presStyleCnt="5"/>
      <dgm:spPr/>
      <dgm:t>
        <a:bodyPr/>
        <a:lstStyle/>
        <a:p>
          <a:pPr rtl="1"/>
          <a:endParaRPr lang="fa-IR"/>
        </a:p>
      </dgm:t>
    </dgm:pt>
    <dgm:pt modelId="{A3A83B11-FA2B-4697-9475-A0D272E62BE7}" type="pres">
      <dgm:prSet presAssocID="{AD302C7A-7FE7-443E-A7E2-EA0CED1D023C}" presName="connTx" presStyleLbl="parChTrans1D2" presStyleIdx="0" presStyleCnt="5"/>
      <dgm:spPr/>
      <dgm:t>
        <a:bodyPr/>
        <a:lstStyle/>
        <a:p>
          <a:pPr rtl="1"/>
          <a:endParaRPr lang="fa-IR"/>
        </a:p>
      </dgm:t>
    </dgm:pt>
    <dgm:pt modelId="{79180A33-5CCD-43A4-90FA-540E1C616B57}" type="pres">
      <dgm:prSet presAssocID="{B602A325-93FC-4AA1-AE9C-3D8CABCCDC35}" presName="root2" presStyleCnt="0"/>
      <dgm:spPr/>
    </dgm:pt>
    <dgm:pt modelId="{F5DB6F79-3A2A-4965-BBEC-1BCD8976B76E}" type="pres">
      <dgm:prSet presAssocID="{B602A325-93FC-4AA1-AE9C-3D8CABCCDC35}" presName="LevelTwoTextNode" presStyleLbl="node2" presStyleIdx="0" presStyleCnt="5" custScaleX="181662">
        <dgm:presLayoutVars>
          <dgm:chPref val="3"/>
        </dgm:presLayoutVars>
      </dgm:prSet>
      <dgm:spPr/>
      <dgm:t>
        <a:bodyPr/>
        <a:lstStyle/>
        <a:p>
          <a:pPr rtl="1"/>
          <a:endParaRPr lang="fa-IR"/>
        </a:p>
      </dgm:t>
    </dgm:pt>
    <dgm:pt modelId="{09BFB929-CB75-4D92-8703-13668436BD2B}" type="pres">
      <dgm:prSet presAssocID="{B602A325-93FC-4AA1-AE9C-3D8CABCCDC35}" presName="level3hierChild" presStyleCnt="0"/>
      <dgm:spPr/>
    </dgm:pt>
    <dgm:pt modelId="{4DC6DFE7-5667-4E21-B9BA-6B7F10461E8B}" type="pres">
      <dgm:prSet presAssocID="{BFD9AAF5-A0D4-4B47-B3D2-E5AD1A192588}" presName="conn2-1" presStyleLbl="parChTrans1D2" presStyleIdx="1" presStyleCnt="5"/>
      <dgm:spPr/>
      <dgm:t>
        <a:bodyPr/>
        <a:lstStyle/>
        <a:p>
          <a:pPr rtl="1"/>
          <a:endParaRPr lang="fa-IR"/>
        </a:p>
      </dgm:t>
    </dgm:pt>
    <dgm:pt modelId="{85EB580B-FA01-4630-9770-3ADCEB29AA84}" type="pres">
      <dgm:prSet presAssocID="{BFD9AAF5-A0D4-4B47-B3D2-E5AD1A192588}" presName="connTx" presStyleLbl="parChTrans1D2" presStyleIdx="1" presStyleCnt="5"/>
      <dgm:spPr/>
      <dgm:t>
        <a:bodyPr/>
        <a:lstStyle/>
        <a:p>
          <a:pPr rtl="1"/>
          <a:endParaRPr lang="fa-IR"/>
        </a:p>
      </dgm:t>
    </dgm:pt>
    <dgm:pt modelId="{9C812040-ABB0-4FA0-9372-8964C80D6A3E}" type="pres">
      <dgm:prSet presAssocID="{11754BD9-E976-4AA7-9D39-720ECD05373F}" presName="root2" presStyleCnt="0"/>
      <dgm:spPr/>
    </dgm:pt>
    <dgm:pt modelId="{00A2CDC5-49FF-478D-8629-E4F707A64246}" type="pres">
      <dgm:prSet presAssocID="{11754BD9-E976-4AA7-9D39-720ECD05373F}" presName="LevelTwoTextNode" presStyleLbl="node2" presStyleIdx="1" presStyleCnt="5" custScaleX="181662">
        <dgm:presLayoutVars>
          <dgm:chPref val="3"/>
        </dgm:presLayoutVars>
      </dgm:prSet>
      <dgm:spPr/>
      <dgm:t>
        <a:bodyPr/>
        <a:lstStyle/>
        <a:p>
          <a:pPr rtl="1"/>
          <a:endParaRPr lang="fa-IR"/>
        </a:p>
      </dgm:t>
    </dgm:pt>
    <dgm:pt modelId="{247EB446-0F82-4847-819D-6DE52EF60029}" type="pres">
      <dgm:prSet presAssocID="{11754BD9-E976-4AA7-9D39-720ECD05373F}" presName="level3hierChild" presStyleCnt="0"/>
      <dgm:spPr/>
    </dgm:pt>
    <dgm:pt modelId="{FFD2E8AF-494E-412C-9CE2-86F606A99368}" type="pres">
      <dgm:prSet presAssocID="{490902F3-266E-4199-AC0A-A43DA00C01D5}" presName="conn2-1" presStyleLbl="parChTrans1D3" presStyleIdx="0" presStyleCnt="2"/>
      <dgm:spPr/>
      <dgm:t>
        <a:bodyPr/>
        <a:lstStyle/>
        <a:p>
          <a:pPr rtl="1"/>
          <a:endParaRPr lang="fa-IR"/>
        </a:p>
      </dgm:t>
    </dgm:pt>
    <dgm:pt modelId="{4E272104-F758-4D67-B919-279931C6AFD3}" type="pres">
      <dgm:prSet presAssocID="{490902F3-266E-4199-AC0A-A43DA00C01D5}" presName="connTx" presStyleLbl="parChTrans1D3" presStyleIdx="0" presStyleCnt="2"/>
      <dgm:spPr/>
      <dgm:t>
        <a:bodyPr/>
        <a:lstStyle/>
        <a:p>
          <a:pPr rtl="1"/>
          <a:endParaRPr lang="fa-IR"/>
        </a:p>
      </dgm:t>
    </dgm:pt>
    <dgm:pt modelId="{F0EC46DE-DE33-465D-AC48-EAE1A9296415}" type="pres">
      <dgm:prSet presAssocID="{42056791-5870-4452-86F8-846ECBBE132F}" presName="root2" presStyleCnt="0"/>
      <dgm:spPr/>
    </dgm:pt>
    <dgm:pt modelId="{74409B35-EAB0-4A80-8AE2-DFC92D1116C2}" type="pres">
      <dgm:prSet presAssocID="{42056791-5870-4452-86F8-846ECBBE132F}" presName="LevelTwoTextNode" presStyleLbl="node3" presStyleIdx="0" presStyleCnt="2" custScaleX="143740">
        <dgm:presLayoutVars>
          <dgm:chPref val="3"/>
        </dgm:presLayoutVars>
      </dgm:prSet>
      <dgm:spPr/>
      <dgm:t>
        <a:bodyPr/>
        <a:lstStyle/>
        <a:p>
          <a:pPr rtl="1"/>
          <a:endParaRPr lang="fa-IR"/>
        </a:p>
      </dgm:t>
    </dgm:pt>
    <dgm:pt modelId="{E6EB6686-6F73-4308-927D-6CFA22E763AB}" type="pres">
      <dgm:prSet presAssocID="{42056791-5870-4452-86F8-846ECBBE132F}" presName="level3hierChild" presStyleCnt="0"/>
      <dgm:spPr/>
    </dgm:pt>
    <dgm:pt modelId="{69F62027-1634-4BDB-8B37-4687BF36A441}" type="pres">
      <dgm:prSet presAssocID="{A1134EF1-CEF3-4976-8D9F-280E59FA03DB}" presName="conn2-1" presStyleLbl="parChTrans1D2" presStyleIdx="2" presStyleCnt="5"/>
      <dgm:spPr/>
      <dgm:t>
        <a:bodyPr/>
        <a:lstStyle/>
        <a:p>
          <a:pPr rtl="1"/>
          <a:endParaRPr lang="fa-IR"/>
        </a:p>
      </dgm:t>
    </dgm:pt>
    <dgm:pt modelId="{01695C9E-A3E0-4BA1-AAA8-FC497C6BEB8F}" type="pres">
      <dgm:prSet presAssocID="{A1134EF1-CEF3-4976-8D9F-280E59FA03DB}" presName="connTx" presStyleLbl="parChTrans1D2" presStyleIdx="2" presStyleCnt="5"/>
      <dgm:spPr/>
      <dgm:t>
        <a:bodyPr/>
        <a:lstStyle/>
        <a:p>
          <a:pPr rtl="1"/>
          <a:endParaRPr lang="fa-IR"/>
        </a:p>
      </dgm:t>
    </dgm:pt>
    <dgm:pt modelId="{675F50BE-3D48-49E7-84A8-BEE7EBA7ADCA}" type="pres">
      <dgm:prSet presAssocID="{BA8AEFA9-4993-4F80-9F04-EA32AD182CF7}" presName="root2" presStyleCnt="0"/>
      <dgm:spPr/>
    </dgm:pt>
    <dgm:pt modelId="{16EE26DA-F82F-4FA1-BFCE-B713679A5BE4}" type="pres">
      <dgm:prSet presAssocID="{BA8AEFA9-4993-4F80-9F04-EA32AD182CF7}" presName="LevelTwoTextNode" presStyleLbl="node2" presStyleIdx="2" presStyleCnt="5" custScaleX="181662">
        <dgm:presLayoutVars>
          <dgm:chPref val="3"/>
        </dgm:presLayoutVars>
      </dgm:prSet>
      <dgm:spPr/>
      <dgm:t>
        <a:bodyPr/>
        <a:lstStyle/>
        <a:p>
          <a:pPr rtl="1"/>
          <a:endParaRPr lang="fa-IR"/>
        </a:p>
      </dgm:t>
    </dgm:pt>
    <dgm:pt modelId="{AC0B688F-FFE1-458F-BB39-34D411FCC3EC}" type="pres">
      <dgm:prSet presAssocID="{BA8AEFA9-4993-4F80-9F04-EA32AD182CF7}" presName="level3hierChild" presStyleCnt="0"/>
      <dgm:spPr/>
    </dgm:pt>
    <dgm:pt modelId="{6BED1A1E-0D41-4D5A-B671-78F2468CE61E}" type="pres">
      <dgm:prSet presAssocID="{D0EB8EA3-ACBF-476B-99EE-24C556AFA82F}" presName="conn2-1" presStyleLbl="parChTrans1D3" presStyleIdx="1" presStyleCnt="2"/>
      <dgm:spPr/>
      <dgm:t>
        <a:bodyPr/>
        <a:lstStyle/>
        <a:p>
          <a:pPr rtl="1"/>
          <a:endParaRPr lang="fa-IR"/>
        </a:p>
      </dgm:t>
    </dgm:pt>
    <dgm:pt modelId="{803B9A34-2CAC-41E8-B7B1-47B0344FBE08}" type="pres">
      <dgm:prSet presAssocID="{D0EB8EA3-ACBF-476B-99EE-24C556AFA82F}" presName="connTx" presStyleLbl="parChTrans1D3" presStyleIdx="1" presStyleCnt="2"/>
      <dgm:spPr/>
      <dgm:t>
        <a:bodyPr/>
        <a:lstStyle/>
        <a:p>
          <a:pPr rtl="1"/>
          <a:endParaRPr lang="fa-IR"/>
        </a:p>
      </dgm:t>
    </dgm:pt>
    <dgm:pt modelId="{726F13DD-680E-4953-BEAF-CE4E2E9F4698}" type="pres">
      <dgm:prSet presAssocID="{6BD7092C-5259-4348-9617-930498C8B3EE}" presName="root2" presStyleCnt="0"/>
      <dgm:spPr/>
    </dgm:pt>
    <dgm:pt modelId="{EC50F421-8170-4421-A2E5-1F007D9AC12D}" type="pres">
      <dgm:prSet presAssocID="{6BD7092C-5259-4348-9617-930498C8B3EE}" presName="LevelTwoTextNode" presStyleLbl="node3" presStyleIdx="1" presStyleCnt="2" custScaleX="143740">
        <dgm:presLayoutVars>
          <dgm:chPref val="3"/>
        </dgm:presLayoutVars>
      </dgm:prSet>
      <dgm:spPr/>
      <dgm:t>
        <a:bodyPr/>
        <a:lstStyle/>
        <a:p>
          <a:pPr rtl="1"/>
          <a:endParaRPr lang="fa-IR"/>
        </a:p>
      </dgm:t>
    </dgm:pt>
    <dgm:pt modelId="{E57E00BE-DAA5-4856-8B19-7FFD48FBE630}" type="pres">
      <dgm:prSet presAssocID="{6BD7092C-5259-4348-9617-930498C8B3EE}" presName="level3hierChild" presStyleCnt="0"/>
      <dgm:spPr/>
    </dgm:pt>
    <dgm:pt modelId="{38DEDCEC-DF87-49F7-B36F-A10705D79278}" type="pres">
      <dgm:prSet presAssocID="{0F68B895-03BB-4AD3-BC38-61361CB35B9A}" presName="conn2-1" presStyleLbl="parChTrans1D2" presStyleIdx="3" presStyleCnt="5"/>
      <dgm:spPr/>
      <dgm:t>
        <a:bodyPr/>
        <a:lstStyle/>
        <a:p>
          <a:pPr rtl="1"/>
          <a:endParaRPr lang="fa-IR"/>
        </a:p>
      </dgm:t>
    </dgm:pt>
    <dgm:pt modelId="{FFE11730-E48C-48E7-90BD-ED03A56951A6}" type="pres">
      <dgm:prSet presAssocID="{0F68B895-03BB-4AD3-BC38-61361CB35B9A}" presName="connTx" presStyleLbl="parChTrans1D2" presStyleIdx="3" presStyleCnt="5"/>
      <dgm:spPr/>
      <dgm:t>
        <a:bodyPr/>
        <a:lstStyle/>
        <a:p>
          <a:pPr rtl="1"/>
          <a:endParaRPr lang="fa-IR"/>
        </a:p>
      </dgm:t>
    </dgm:pt>
    <dgm:pt modelId="{CC84C233-1E66-4351-8794-80884E32CE6B}" type="pres">
      <dgm:prSet presAssocID="{DF8C00EC-9748-45FE-88B6-B555DD07E199}" presName="root2" presStyleCnt="0"/>
      <dgm:spPr/>
    </dgm:pt>
    <dgm:pt modelId="{7A396076-931A-4E14-8EB3-CD86B6825D64}" type="pres">
      <dgm:prSet presAssocID="{DF8C00EC-9748-45FE-88B6-B555DD07E199}" presName="LevelTwoTextNode" presStyleLbl="node2" presStyleIdx="3" presStyleCnt="5" custScaleX="181662">
        <dgm:presLayoutVars>
          <dgm:chPref val="3"/>
        </dgm:presLayoutVars>
      </dgm:prSet>
      <dgm:spPr/>
      <dgm:t>
        <a:bodyPr/>
        <a:lstStyle/>
        <a:p>
          <a:pPr rtl="1"/>
          <a:endParaRPr lang="fa-IR"/>
        </a:p>
      </dgm:t>
    </dgm:pt>
    <dgm:pt modelId="{9C5D1321-0BDF-4437-8AE0-011303CA921C}" type="pres">
      <dgm:prSet presAssocID="{DF8C00EC-9748-45FE-88B6-B555DD07E199}" presName="level3hierChild" presStyleCnt="0"/>
      <dgm:spPr/>
    </dgm:pt>
    <dgm:pt modelId="{D43E3C83-D17E-4769-9C93-E13886A7F159}" type="pres">
      <dgm:prSet presAssocID="{6C82493A-4965-487E-A702-2D30D9D3DFDB}" presName="conn2-1" presStyleLbl="parChTrans1D2" presStyleIdx="4" presStyleCnt="5"/>
      <dgm:spPr/>
      <dgm:t>
        <a:bodyPr/>
        <a:lstStyle/>
        <a:p>
          <a:pPr rtl="1"/>
          <a:endParaRPr lang="fa-IR"/>
        </a:p>
      </dgm:t>
    </dgm:pt>
    <dgm:pt modelId="{E8865444-362D-4CE1-BFB9-182EF14EA941}" type="pres">
      <dgm:prSet presAssocID="{6C82493A-4965-487E-A702-2D30D9D3DFDB}" presName="connTx" presStyleLbl="parChTrans1D2" presStyleIdx="4" presStyleCnt="5"/>
      <dgm:spPr/>
      <dgm:t>
        <a:bodyPr/>
        <a:lstStyle/>
        <a:p>
          <a:pPr rtl="1"/>
          <a:endParaRPr lang="fa-IR"/>
        </a:p>
      </dgm:t>
    </dgm:pt>
    <dgm:pt modelId="{C2DE55A7-0B6A-46DF-8D12-2248D17A6F2A}" type="pres">
      <dgm:prSet presAssocID="{1B4D2033-01DD-4674-935E-7716791A4210}" presName="root2" presStyleCnt="0"/>
      <dgm:spPr/>
    </dgm:pt>
    <dgm:pt modelId="{7C2D9094-5BF0-4297-A076-422B932F4A76}" type="pres">
      <dgm:prSet presAssocID="{1B4D2033-01DD-4674-935E-7716791A4210}" presName="LevelTwoTextNode" presStyleLbl="node2" presStyleIdx="4" presStyleCnt="5" custScaleX="181662">
        <dgm:presLayoutVars>
          <dgm:chPref val="3"/>
        </dgm:presLayoutVars>
      </dgm:prSet>
      <dgm:spPr/>
      <dgm:t>
        <a:bodyPr/>
        <a:lstStyle/>
        <a:p>
          <a:pPr rtl="1"/>
          <a:endParaRPr lang="fa-IR"/>
        </a:p>
      </dgm:t>
    </dgm:pt>
    <dgm:pt modelId="{EA915E60-D52A-45D7-9F15-A8551B83312D}" type="pres">
      <dgm:prSet presAssocID="{1B4D2033-01DD-4674-935E-7716791A4210}" presName="level3hierChild" presStyleCnt="0"/>
      <dgm:spPr/>
    </dgm:pt>
  </dgm:ptLst>
  <dgm:cxnLst>
    <dgm:cxn modelId="{C24B160F-7E56-463A-9D5A-6891C0E55DE8}" type="presOf" srcId="{AD302C7A-7FE7-443E-A7E2-EA0CED1D023C}" destId="{4CFD26A6-927E-448E-AEE1-FEF570F8A997}" srcOrd="0" destOrd="0" presId="urn:microsoft.com/office/officeart/2005/8/layout/hierarchy2"/>
    <dgm:cxn modelId="{FA409115-FE66-4FB9-9F11-9AA5644E09C9}" srcId="{8CA3121E-B868-4205-AF64-F9972606565A}" destId="{B602A325-93FC-4AA1-AE9C-3D8CABCCDC35}" srcOrd="0" destOrd="0" parTransId="{AD302C7A-7FE7-443E-A7E2-EA0CED1D023C}" sibTransId="{5B7ED4E2-6407-43F1-8F27-F1249C10839E}"/>
    <dgm:cxn modelId="{AC21388C-F579-4C3E-8A10-52FD07B0DF50}" type="presOf" srcId="{6C82493A-4965-487E-A702-2D30D9D3DFDB}" destId="{E8865444-362D-4CE1-BFB9-182EF14EA941}" srcOrd="1" destOrd="0" presId="urn:microsoft.com/office/officeart/2005/8/layout/hierarchy2"/>
    <dgm:cxn modelId="{76A41DA0-5107-47E0-996B-9B0BAE97BA6F}" type="presOf" srcId="{D0EB8EA3-ACBF-476B-99EE-24C556AFA82F}" destId="{803B9A34-2CAC-41E8-B7B1-47B0344FBE08}" srcOrd="1" destOrd="0" presId="urn:microsoft.com/office/officeart/2005/8/layout/hierarchy2"/>
    <dgm:cxn modelId="{504954BF-C979-4C18-93D9-4122CFDE5EB4}" type="presOf" srcId="{A1134EF1-CEF3-4976-8D9F-280E59FA03DB}" destId="{01695C9E-A3E0-4BA1-AAA8-FC497C6BEB8F}" srcOrd="1" destOrd="0" presId="urn:microsoft.com/office/officeart/2005/8/layout/hierarchy2"/>
    <dgm:cxn modelId="{7ACA6FF2-C4ED-4940-95C3-CC0B5576A22B}" type="presOf" srcId="{0F68B895-03BB-4AD3-BC38-61361CB35B9A}" destId="{38DEDCEC-DF87-49F7-B36F-A10705D79278}" srcOrd="0" destOrd="0" presId="urn:microsoft.com/office/officeart/2005/8/layout/hierarchy2"/>
    <dgm:cxn modelId="{4F902AEE-4A53-414C-8A10-4BBE90C5E3C7}" type="presOf" srcId="{BFD9AAF5-A0D4-4B47-B3D2-E5AD1A192588}" destId="{4DC6DFE7-5667-4E21-B9BA-6B7F10461E8B}" srcOrd="0" destOrd="0" presId="urn:microsoft.com/office/officeart/2005/8/layout/hierarchy2"/>
    <dgm:cxn modelId="{40BF90A7-CD9C-4548-88B3-378483D09B8C}" type="presOf" srcId="{8CA3121E-B868-4205-AF64-F9972606565A}" destId="{68AB9EE3-2C70-4CC5-B748-3059D0CB2488}" srcOrd="0" destOrd="0" presId="urn:microsoft.com/office/officeart/2005/8/layout/hierarchy2"/>
    <dgm:cxn modelId="{63C48431-5447-42B4-BC47-72BE22409188}" type="presOf" srcId="{490902F3-266E-4199-AC0A-A43DA00C01D5}" destId="{4E272104-F758-4D67-B919-279931C6AFD3}" srcOrd="1" destOrd="0" presId="urn:microsoft.com/office/officeart/2005/8/layout/hierarchy2"/>
    <dgm:cxn modelId="{091939E1-1A09-4F1C-9650-7AC6AF51F3ED}" type="presOf" srcId="{DF8C00EC-9748-45FE-88B6-B555DD07E199}" destId="{7A396076-931A-4E14-8EB3-CD86B6825D64}" srcOrd="0" destOrd="0" presId="urn:microsoft.com/office/officeart/2005/8/layout/hierarchy2"/>
    <dgm:cxn modelId="{907EE783-1CBC-44C6-B53C-77D9261D5D55}" type="presOf" srcId="{11754BD9-E976-4AA7-9D39-720ECD05373F}" destId="{00A2CDC5-49FF-478D-8629-E4F707A64246}" srcOrd="0" destOrd="0" presId="urn:microsoft.com/office/officeart/2005/8/layout/hierarchy2"/>
    <dgm:cxn modelId="{AF214734-FF9E-40FF-9366-C31049878BB4}" srcId="{8CA3121E-B868-4205-AF64-F9972606565A}" destId="{BA8AEFA9-4993-4F80-9F04-EA32AD182CF7}" srcOrd="2" destOrd="0" parTransId="{A1134EF1-CEF3-4976-8D9F-280E59FA03DB}" sibTransId="{C4DC8EAE-ABA4-4169-AFE6-18D4B7F71893}"/>
    <dgm:cxn modelId="{1CF3C095-C14D-4D4B-B042-A22591EAB236}" type="presOf" srcId="{490902F3-266E-4199-AC0A-A43DA00C01D5}" destId="{FFD2E8AF-494E-412C-9CE2-86F606A99368}" srcOrd="0" destOrd="0" presId="urn:microsoft.com/office/officeart/2005/8/layout/hierarchy2"/>
    <dgm:cxn modelId="{64559672-D78E-4D37-8FAE-CDFEFC14B5E8}" type="presOf" srcId="{A1134EF1-CEF3-4976-8D9F-280E59FA03DB}" destId="{69F62027-1634-4BDB-8B37-4687BF36A441}" srcOrd="0" destOrd="0" presId="urn:microsoft.com/office/officeart/2005/8/layout/hierarchy2"/>
    <dgm:cxn modelId="{5E3ED8C2-6D1C-4BFA-A946-6E1B392E58A8}" srcId="{8CA3121E-B868-4205-AF64-F9972606565A}" destId="{1B4D2033-01DD-4674-935E-7716791A4210}" srcOrd="4" destOrd="0" parTransId="{6C82493A-4965-487E-A702-2D30D9D3DFDB}" sibTransId="{1F22B03D-4676-416C-9650-66B668FC3B71}"/>
    <dgm:cxn modelId="{D7C9DE11-B6B2-4CB5-95AD-2ED4B67F8735}" srcId="{11754BD9-E976-4AA7-9D39-720ECD05373F}" destId="{42056791-5870-4452-86F8-846ECBBE132F}" srcOrd="0" destOrd="0" parTransId="{490902F3-266E-4199-AC0A-A43DA00C01D5}" sibTransId="{4586FEFB-9CFB-4F4A-8250-E062AAE756BB}"/>
    <dgm:cxn modelId="{2F1F2F44-8567-490E-A41B-9FEFF92333B9}" type="presOf" srcId="{6C82493A-4965-487E-A702-2D30D9D3DFDB}" destId="{D43E3C83-D17E-4769-9C93-E13886A7F159}" srcOrd="0" destOrd="0" presId="urn:microsoft.com/office/officeart/2005/8/layout/hierarchy2"/>
    <dgm:cxn modelId="{6E6209DF-9787-4FE5-B390-45E7ADEFCC0D}" srcId="{8CA3121E-B868-4205-AF64-F9972606565A}" destId="{DF8C00EC-9748-45FE-88B6-B555DD07E199}" srcOrd="3" destOrd="0" parTransId="{0F68B895-03BB-4AD3-BC38-61361CB35B9A}" sibTransId="{3F1B7890-F5A8-4829-8752-6653C8460300}"/>
    <dgm:cxn modelId="{2C08C43D-A1D1-4AFD-99E0-B77346D52A74}" type="presOf" srcId="{D0EB8EA3-ACBF-476B-99EE-24C556AFA82F}" destId="{6BED1A1E-0D41-4D5A-B671-78F2468CE61E}" srcOrd="0" destOrd="0" presId="urn:microsoft.com/office/officeart/2005/8/layout/hierarchy2"/>
    <dgm:cxn modelId="{63314138-97E4-41EE-BA2B-FDC83837A38D}" type="presOf" srcId="{BA8AEFA9-4993-4F80-9F04-EA32AD182CF7}" destId="{16EE26DA-F82F-4FA1-BFCE-B713679A5BE4}" srcOrd="0" destOrd="0" presId="urn:microsoft.com/office/officeart/2005/8/layout/hierarchy2"/>
    <dgm:cxn modelId="{54289434-E514-4FAC-AC3E-2173D0037CAD}" type="presOf" srcId="{1B4D2033-01DD-4674-935E-7716791A4210}" destId="{7C2D9094-5BF0-4297-A076-422B932F4A76}" srcOrd="0" destOrd="0" presId="urn:microsoft.com/office/officeart/2005/8/layout/hierarchy2"/>
    <dgm:cxn modelId="{0B21A3D8-C6A3-4AA6-9074-D8ADFF22FDA6}" srcId="{8CA3121E-B868-4205-AF64-F9972606565A}" destId="{11754BD9-E976-4AA7-9D39-720ECD05373F}" srcOrd="1" destOrd="0" parTransId="{BFD9AAF5-A0D4-4B47-B3D2-E5AD1A192588}" sibTransId="{8466B6B7-DBA0-45EA-9873-2A3875D86665}"/>
    <dgm:cxn modelId="{BFC7C3C7-8A81-45D8-AC03-46DEEE4C79AC}" type="presOf" srcId="{AD302C7A-7FE7-443E-A7E2-EA0CED1D023C}" destId="{A3A83B11-FA2B-4697-9475-A0D272E62BE7}" srcOrd="1" destOrd="0" presId="urn:microsoft.com/office/officeart/2005/8/layout/hierarchy2"/>
    <dgm:cxn modelId="{709C31A7-2A62-416B-8500-DC24E6DC9429}" type="presOf" srcId="{B602A325-93FC-4AA1-AE9C-3D8CABCCDC35}" destId="{F5DB6F79-3A2A-4965-BBEC-1BCD8976B76E}" srcOrd="0" destOrd="0" presId="urn:microsoft.com/office/officeart/2005/8/layout/hierarchy2"/>
    <dgm:cxn modelId="{D62D6F28-1D01-4C8B-B588-8B8FF5B4A7EF}" type="presOf" srcId="{BFD9AAF5-A0D4-4B47-B3D2-E5AD1A192588}" destId="{85EB580B-FA01-4630-9770-3ADCEB29AA84}" srcOrd="1" destOrd="0" presId="urn:microsoft.com/office/officeart/2005/8/layout/hierarchy2"/>
    <dgm:cxn modelId="{8B20C191-E5A0-4FC4-BEAC-529230C06C03}" type="presOf" srcId="{6BD7092C-5259-4348-9617-930498C8B3EE}" destId="{EC50F421-8170-4421-A2E5-1F007D9AC12D}" srcOrd="0" destOrd="0" presId="urn:microsoft.com/office/officeart/2005/8/layout/hierarchy2"/>
    <dgm:cxn modelId="{DB9C771A-E6FB-415D-B5E9-7848C1ABFA2D}" type="presOf" srcId="{42056791-5870-4452-86F8-846ECBBE132F}" destId="{74409B35-EAB0-4A80-8AE2-DFC92D1116C2}" srcOrd="0" destOrd="0" presId="urn:microsoft.com/office/officeart/2005/8/layout/hierarchy2"/>
    <dgm:cxn modelId="{61FCAAC0-2AD2-4C81-83A2-CDE20EC373B0}" srcId="{BA8AEFA9-4993-4F80-9F04-EA32AD182CF7}" destId="{6BD7092C-5259-4348-9617-930498C8B3EE}" srcOrd="0" destOrd="0" parTransId="{D0EB8EA3-ACBF-476B-99EE-24C556AFA82F}" sibTransId="{10DF071B-718A-4CBE-B1E3-51713A5F1A57}"/>
    <dgm:cxn modelId="{D5BC7A06-D619-4DAA-B720-1D96135C3BD1}" srcId="{454E8DB9-3A08-40C4-AF71-6AF3023A1BE6}" destId="{8CA3121E-B868-4205-AF64-F9972606565A}" srcOrd="0" destOrd="0" parTransId="{0FD9688D-ABD8-404E-B025-9276024D7680}" sibTransId="{F205D864-D1E2-47A4-B86E-203CD91F9FE1}"/>
    <dgm:cxn modelId="{05232EC4-EFCF-4791-A51F-C73034A0C002}" type="presOf" srcId="{454E8DB9-3A08-40C4-AF71-6AF3023A1BE6}" destId="{FCC1637C-4539-4360-ACE6-3AE68083838E}" srcOrd="0" destOrd="0" presId="urn:microsoft.com/office/officeart/2005/8/layout/hierarchy2"/>
    <dgm:cxn modelId="{B9E268F0-FE97-4555-AF79-1C4D0C6DFB90}" type="presOf" srcId="{0F68B895-03BB-4AD3-BC38-61361CB35B9A}" destId="{FFE11730-E48C-48E7-90BD-ED03A56951A6}" srcOrd="1" destOrd="0" presId="urn:microsoft.com/office/officeart/2005/8/layout/hierarchy2"/>
    <dgm:cxn modelId="{AAFE4FCD-697E-49BA-A094-BA577B01C767}" type="presParOf" srcId="{FCC1637C-4539-4360-ACE6-3AE68083838E}" destId="{F7E5B80C-DF4B-4E13-A353-8849FC04DEF6}" srcOrd="0" destOrd="0" presId="urn:microsoft.com/office/officeart/2005/8/layout/hierarchy2"/>
    <dgm:cxn modelId="{97BF464A-6677-4879-B25E-4526FBBB6331}" type="presParOf" srcId="{F7E5B80C-DF4B-4E13-A353-8849FC04DEF6}" destId="{68AB9EE3-2C70-4CC5-B748-3059D0CB2488}" srcOrd="0" destOrd="0" presId="urn:microsoft.com/office/officeart/2005/8/layout/hierarchy2"/>
    <dgm:cxn modelId="{09257CAF-2EB2-4F38-B0D3-B11644600969}" type="presParOf" srcId="{F7E5B80C-DF4B-4E13-A353-8849FC04DEF6}" destId="{851B00CA-F41B-4614-9610-037A8D9A7297}" srcOrd="1" destOrd="0" presId="urn:microsoft.com/office/officeart/2005/8/layout/hierarchy2"/>
    <dgm:cxn modelId="{77036000-AFEE-4BD0-8588-F7ECA056F7AD}" type="presParOf" srcId="{851B00CA-F41B-4614-9610-037A8D9A7297}" destId="{4CFD26A6-927E-448E-AEE1-FEF570F8A997}" srcOrd="0" destOrd="0" presId="urn:microsoft.com/office/officeart/2005/8/layout/hierarchy2"/>
    <dgm:cxn modelId="{FFE3C72A-7FED-4916-BDA4-A9DF68FB404C}" type="presParOf" srcId="{4CFD26A6-927E-448E-AEE1-FEF570F8A997}" destId="{A3A83B11-FA2B-4697-9475-A0D272E62BE7}" srcOrd="0" destOrd="0" presId="urn:microsoft.com/office/officeart/2005/8/layout/hierarchy2"/>
    <dgm:cxn modelId="{F175A067-55AF-4D00-ADED-0EDDC4AA92A8}" type="presParOf" srcId="{851B00CA-F41B-4614-9610-037A8D9A7297}" destId="{79180A33-5CCD-43A4-90FA-540E1C616B57}" srcOrd="1" destOrd="0" presId="urn:microsoft.com/office/officeart/2005/8/layout/hierarchy2"/>
    <dgm:cxn modelId="{0ACAD607-6C94-4BB2-834D-3790285ED05D}" type="presParOf" srcId="{79180A33-5CCD-43A4-90FA-540E1C616B57}" destId="{F5DB6F79-3A2A-4965-BBEC-1BCD8976B76E}" srcOrd="0" destOrd="0" presId="urn:microsoft.com/office/officeart/2005/8/layout/hierarchy2"/>
    <dgm:cxn modelId="{D3B93AAF-EF87-48AE-8E3F-E1B796178C78}" type="presParOf" srcId="{79180A33-5CCD-43A4-90FA-540E1C616B57}" destId="{09BFB929-CB75-4D92-8703-13668436BD2B}" srcOrd="1" destOrd="0" presId="urn:microsoft.com/office/officeart/2005/8/layout/hierarchy2"/>
    <dgm:cxn modelId="{8E21B8F6-FDA4-478A-BBA7-80F957E874F7}" type="presParOf" srcId="{851B00CA-F41B-4614-9610-037A8D9A7297}" destId="{4DC6DFE7-5667-4E21-B9BA-6B7F10461E8B}" srcOrd="2" destOrd="0" presId="urn:microsoft.com/office/officeart/2005/8/layout/hierarchy2"/>
    <dgm:cxn modelId="{2527D617-C2AA-467F-9D9D-9BF01C98E9D4}" type="presParOf" srcId="{4DC6DFE7-5667-4E21-B9BA-6B7F10461E8B}" destId="{85EB580B-FA01-4630-9770-3ADCEB29AA84}" srcOrd="0" destOrd="0" presId="urn:microsoft.com/office/officeart/2005/8/layout/hierarchy2"/>
    <dgm:cxn modelId="{E554C2EA-DB72-4CBA-AB82-0FB435844AD7}" type="presParOf" srcId="{851B00CA-F41B-4614-9610-037A8D9A7297}" destId="{9C812040-ABB0-4FA0-9372-8964C80D6A3E}" srcOrd="3" destOrd="0" presId="urn:microsoft.com/office/officeart/2005/8/layout/hierarchy2"/>
    <dgm:cxn modelId="{E1F3D4E8-35CF-451C-9E80-C7A11FA1EA9E}" type="presParOf" srcId="{9C812040-ABB0-4FA0-9372-8964C80D6A3E}" destId="{00A2CDC5-49FF-478D-8629-E4F707A64246}" srcOrd="0" destOrd="0" presId="urn:microsoft.com/office/officeart/2005/8/layout/hierarchy2"/>
    <dgm:cxn modelId="{0DB1A500-77B6-4729-91E8-9042161CACBF}" type="presParOf" srcId="{9C812040-ABB0-4FA0-9372-8964C80D6A3E}" destId="{247EB446-0F82-4847-819D-6DE52EF60029}" srcOrd="1" destOrd="0" presId="urn:microsoft.com/office/officeart/2005/8/layout/hierarchy2"/>
    <dgm:cxn modelId="{0DE28C19-4AD3-4655-B675-EE91EE345D96}" type="presParOf" srcId="{247EB446-0F82-4847-819D-6DE52EF60029}" destId="{FFD2E8AF-494E-412C-9CE2-86F606A99368}" srcOrd="0" destOrd="0" presId="urn:microsoft.com/office/officeart/2005/8/layout/hierarchy2"/>
    <dgm:cxn modelId="{373939B3-A510-4306-86D9-9C7E613466C6}" type="presParOf" srcId="{FFD2E8AF-494E-412C-9CE2-86F606A99368}" destId="{4E272104-F758-4D67-B919-279931C6AFD3}" srcOrd="0" destOrd="0" presId="urn:microsoft.com/office/officeart/2005/8/layout/hierarchy2"/>
    <dgm:cxn modelId="{E844EB0A-AE5B-4823-9B51-99C922C5493F}" type="presParOf" srcId="{247EB446-0F82-4847-819D-6DE52EF60029}" destId="{F0EC46DE-DE33-465D-AC48-EAE1A9296415}" srcOrd="1" destOrd="0" presId="urn:microsoft.com/office/officeart/2005/8/layout/hierarchy2"/>
    <dgm:cxn modelId="{9D41B806-1AC4-4568-AA6C-CDC2B407CA2D}" type="presParOf" srcId="{F0EC46DE-DE33-465D-AC48-EAE1A9296415}" destId="{74409B35-EAB0-4A80-8AE2-DFC92D1116C2}" srcOrd="0" destOrd="0" presId="urn:microsoft.com/office/officeart/2005/8/layout/hierarchy2"/>
    <dgm:cxn modelId="{A4D93B91-6B48-418F-B14B-E8C4E18ED565}" type="presParOf" srcId="{F0EC46DE-DE33-465D-AC48-EAE1A9296415}" destId="{E6EB6686-6F73-4308-927D-6CFA22E763AB}" srcOrd="1" destOrd="0" presId="urn:microsoft.com/office/officeart/2005/8/layout/hierarchy2"/>
    <dgm:cxn modelId="{A26648B1-4BC8-4D9E-818B-3C41600C2FF4}" type="presParOf" srcId="{851B00CA-F41B-4614-9610-037A8D9A7297}" destId="{69F62027-1634-4BDB-8B37-4687BF36A441}" srcOrd="4" destOrd="0" presId="urn:microsoft.com/office/officeart/2005/8/layout/hierarchy2"/>
    <dgm:cxn modelId="{9CCBE962-3DF1-4E38-9291-0BD31640EC1D}" type="presParOf" srcId="{69F62027-1634-4BDB-8B37-4687BF36A441}" destId="{01695C9E-A3E0-4BA1-AAA8-FC497C6BEB8F}" srcOrd="0" destOrd="0" presId="urn:microsoft.com/office/officeart/2005/8/layout/hierarchy2"/>
    <dgm:cxn modelId="{C86B3064-11FA-49F3-B0CF-F18B76923FF3}" type="presParOf" srcId="{851B00CA-F41B-4614-9610-037A8D9A7297}" destId="{675F50BE-3D48-49E7-84A8-BEE7EBA7ADCA}" srcOrd="5" destOrd="0" presId="urn:microsoft.com/office/officeart/2005/8/layout/hierarchy2"/>
    <dgm:cxn modelId="{8674B8AB-A3F1-4CD1-B4D3-D9CDA551E5BC}" type="presParOf" srcId="{675F50BE-3D48-49E7-84A8-BEE7EBA7ADCA}" destId="{16EE26DA-F82F-4FA1-BFCE-B713679A5BE4}" srcOrd="0" destOrd="0" presId="urn:microsoft.com/office/officeart/2005/8/layout/hierarchy2"/>
    <dgm:cxn modelId="{B7CF1FFF-303A-468B-AE21-DE390C4DE78D}" type="presParOf" srcId="{675F50BE-3D48-49E7-84A8-BEE7EBA7ADCA}" destId="{AC0B688F-FFE1-458F-BB39-34D411FCC3EC}" srcOrd="1" destOrd="0" presId="urn:microsoft.com/office/officeart/2005/8/layout/hierarchy2"/>
    <dgm:cxn modelId="{CAD42BB4-F44C-4C40-89DB-90FE73E458D7}" type="presParOf" srcId="{AC0B688F-FFE1-458F-BB39-34D411FCC3EC}" destId="{6BED1A1E-0D41-4D5A-B671-78F2468CE61E}" srcOrd="0" destOrd="0" presId="urn:microsoft.com/office/officeart/2005/8/layout/hierarchy2"/>
    <dgm:cxn modelId="{D206BC8E-18C6-494A-BA4F-51249E7AB595}" type="presParOf" srcId="{6BED1A1E-0D41-4D5A-B671-78F2468CE61E}" destId="{803B9A34-2CAC-41E8-B7B1-47B0344FBE08}" srcOrd="0" destOrd="0" presId="urn:microsoft.com/office/officeart/2005/8/layout/hierarchy2"/>
    <dgm:cxn modelId="{50D7319C-DF90-49A8-AFAE-F88C6BB8E9B8}" type="presParOf" srcId="{AC0B688F-FFE1-458F-BB39-34D411FCC3EC}" destId="{726F13DD-680E-4953-BEAF-CE4E2E9F4698}" srcOrd="1" destOrd="0" presId="urn:microsoft.com/office/officeart/2005/8/layout/hierarchy2"/>
    <dgm:cxn modelId="{283E7D32-C161-4768-ADEE-6B0B7AC6B0F4}" type="presParOf" srcId="{726F13DD-680E-4953-BEAF-CE4E2E9F4698}" destId="{EC50F421-8170-4421-A2E5-1F007D9AC12D}" srcOrd="0" destOrd="0" presId="urn:microsoft.com/office/officeart/2005/8/layout/hierarchy2"/>
    <dgm:cxn modelId="{011F72C4-2FB2-4903-BAB8-6BFCAB257D4B}" type="presParOf" srcId="{726F13DD-680E-4953-BEAF-CE4E2E9F4698}" destId="{E57E00BE-DAA5-4856-8B19-7FFD48FBE630}" srcOrd="1" destOrd="0" presId="urn:microsoft.com/office/officeart/2005/8/layout/hierarchy2"/>
    <dgm:cxn modelId="{052C503B-DEA1-48F2-9ECE-11C3E50B1A24}" type="presParOf" srcId="{851B00CA-F41B-4614-9610-037A8D9A7297}" destId="{38DEDCEC-DF87-49F7-B36F-A10705D79278}" srcOrd="6" destOrd="0" presId="urn:microsoft.com/office/officeart/2005/8/layout/hierarchy2"/>
    <dgm:cxn modelId="{835FE433-0054-4114-ACDC-720F214DE4E2}" type="presParOf" srcId="{38DEDCEC-DF87-49F7-B36F-A10705D79278}" destId="{FFE11730-E48C-48E7-90BD-ED03A56951A6}" srcOrd="0" destOrd="0" presId="urn:microsoft.com/office/officeart/2005/8/layout/hierarchy2"/>
    <dgm:cxn modelId="{555CBE79-EFCB-42B4-AF62-DBBB945A3E1D}" type="presParOf" srcId="{851B00CA-F41B-4614-9610-037A8D9A7297}" destId="{CC84C233-1E66-4351-8794-80884E32CE6B}" srcOrd="7" destOrd="0" presId="urn:microsoft.com/office/officeart/2005/8/layout/hierarchy2"/>
    <dgm:cxn modelId="{A29B6E79-4EC7-44F3-8D89-A973BE700A8D}" type="presParOf" srcId="{CC84C233-1E66-4351-8794-80884E32CE6B}" destId="{7A396076-931A-4E14-8EB3-CD86B6825D64}" srcOrd="0" destOrd="0" presId="urn:microsoft.com/office/officeart/2005/8/layout/hierarchy2"/>
    <dgm:cxn modelId="{BCF2C0A9-8B35-440B-9679-42CEC2D089E3}" type="presParOf" srcId="{CC84C233-1E66-4351-8794-80884E32CE6B}" destId="{9C5D1321-0BDF-4437-8AE0-011303CA921C}" srcOrd="1" destOrd="0" presId="urn:microsoft.com/office/officeart/2005/8/layout/hierarchy2"/>
    <dgm:cxn modelId="{E94F75E8-53E1-4C73-9D4A-B6627A72AA6D}" type="presParOf" srcId="{851B00CA-F41B-4614-9610-037A8D9A7297}" destId="{D43E3C83-D17E-4769-9C93-E13886A7F159}" srcOrd="8" destOrd="0" presId="urn:microsoft.com/office/officeart/2005/8/layout/hierarchy2"/>
    <dgm:cxn modelId="{8F8AE9A1-BC2B-40BD-88A5-DB01E68A1E31}" type="presParOf" srcId="{D43E3C83-D17E-4769-9C93-E13886A7F159}" destId="{E8865444-362D-4CE1-BFB9-182EF14EA941}" srcOrd="0" destOrd="0" presId="urn:microsoft.com/office/officeart/2005/8/layout/hierarchy2"/>
    <dgm:cxn modelId="{E8DB1A8F-3142-4F8C-9DB8-A0E661516A60}" type="presParOf" srcId="{851B00CA-F41B-4614-9610-037A8D9A7297}" destId="{C2DE55A7-0B6A-46DF-8D12-2248D17A6F2A}" srcOrd="9" destOrd="0" presId="urn:microsoft.com/office/officeart/2005/8/layout/hierarchy2"/>
    <dgm:cxn modelId="{C71775DF-BBE7-40EA-9AFA-79A50CEEA583}" type="presParOf" srcId="{C2DE55A7-0B6A-46DF-8D12-2248D17A6F2A}" destId="{7C2D9094-5BF0-4297-A076-422B932F4A76}" srcOrd="0" destOrd="0" presId="urn:microsoft.com/office/officeart/2005/8/layout/hierarchy2"/>
    <dgm:cxn modelId="{4540871B-CE0E-4190-9729-5CDB468BFB3A}" type="presParOf" srcId="{C2DE55A7-0B6A-46DF-8D12-2248D17A6F2A}" destId="{EA915E60-D52A-45D7-9F15-A8551B83312D}"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A71BA50-46D4-4165-8BD4-8708061B014B}" type="doc">
      <dgm:prSet loTypeId="urn:microsoft.com/office/officeart/2005/8/layout/hierarchy2" loCatId="hierarchy" qsTypeId="urn:microsoft.com/office/officeart/2005/8/quickstyle/simple3" qsCatId="simple" csTypeId="urn:microsoft.com/office/officeart/2005/8/colors/accent3_5" csCatId="accent3" phldr="1"/>
      <dgm:spPr/>
      <dgm:t>
        <a:bodyPr/>
        <a:lstStyle/>
        <a:p>
          <a:pPr rtl="1"/>
          <a:endParaRPr lang="fa-IR"/>
        </a:p>
      </dgm:t>
    </dgm:pt>
    <dgm:pt modelId="{AA88A6D9-9D8E-4EE3-B3E2-F3F8300C3BD1}">
      <dgm:prSet custT="1"/>
      <dgm:spPr/>
      <dgm:t>
        <a:bodyPr/>
        <a:lstStyle/>
        <a:p>
          <a:pPr rtl="1"/>
          <a:r>
            <a:rPr lang="fa-IR" sz="1600" baseline="0" dirty="0" smtClean="0">
              <a:cs typeface="B Koodak" pitchFamily="2" charset="-78"/>
            </a:rPr>
            <a:t>تشبیهی در خصوص کمال و شقاوت انسان</a:t>
          </a:r>
          <a:endParaRPr lang="fa-IR" sz="1600" dirty="0">
            <a:cs typeface="B Koodak" pitchFamily="2" charset="-78"/>
          </a:endParaRPr>
        </a:p>
      </dgm:t>
    </dgm:pt>
    <dgm:pt modelId="{8769B23E-E389-4199-8F40-6E883CD8518E}" type="parTrans" cxnId="{FA1AA514-CE33-4326-89A2-0A0EF2B7ADE7}">
      <dgm:prSet/>
      <dgm:spPr/>
      <dgm:t>
        <a:bodyPr/>
        <a:lstStyle/>
        <a:p>
          <a:pPr rtl="1"/>
          <a:endParaRPr lang="fa-IR" sz="1600">
            <a:cs typeface="B Koodak" pitchFamily="2" charset="-78"/>
          </a:endParaRPr>
        </a:p>
      </dgm:t>
    </dgm:pt>
    <dgm:pt modelId="{F22F3983-E75E-4DC2-959E-3533858E1BFA}" type="sibTrans" cxnId="{FA1AA514-CE33-4326-89A2-0A0EF2B7ADE7}">
      <dgm:prSet/>
      <dgm:spPr/>
      <dgm:t>
        <a:bodyPr/>
        <a:lstStyle/>
        <a:p>
          <a:pPr rtl="1"/>
          <a:endParaRPr lang="fa-IR" sz="1600">
            <a:cs typeface="B Koodak" pitchFamily="2" charset="-78"/>
          </a:endParaRPr>
        </a:p>
      </dgm:t>
    </dgm:pt>
    <dgm:pt modelId="{B18359DF-585F-4501-9987-1816C0827CED}">
      <dgm:prSet custT="1"/>
      <dgm:spPr/>
      <dgm:t>
        <a:bodyPr/>
        <a:lstStyle/>
        <a:p>
          <a:pPr rtl="1"/>
          <a:r>
            <a:rPr lang="fa-IR" sz="1600" dirty="0" smtClean="0">
              <a:cs typeface="B Koodak" pitchFamily="2" charset="-78"/>
            </a:rPr>
            <a:t>کمال حقیقی انسان قرب به خداوند متعال است که اگر درختی باشد  </a:t>
          </a:r>
          <a:endParaRPr lang="fa-IR" sz="1600" dirty="0">
            <a:cs typeface="B Koodak" pitchFamily="2" charset="-78"/>
          </a:endParaRPr>
        </a:p>
      </dgm:t>
    </dgm:pt>
    <dgm:pt modelId="{E2C33EFA-57BE-469D-B559-39C7580D5A4F}" type="parTrans" cxnId="{EC29C08F-2685-4FA1-BD06-9176394291A6}">
      <dgm:prSet custT="1"/>
      <dgm:spPr/>
      <dgm:t>
        <a:bodyPr/>
        <a:lstStyle/>
        <a:p>
          <a:pPr rtl="1"/>
          <a:endParaRPr lang="fa-IR" sz="1600">
            <a:cs typeface="B Koodak" pitchFamily="2" charset="-78"/>
          </a:endParaRPr>
        </a:p>
      </dgm:t>
    </dgm:pt>
    <dgm:pt modelId="{4AF61E06-924C-4807-A575-61BFEBB7CC9D}" type="sibTrans" cxnId="{EC29C08F-2685-4FA1-BD06-9176394291A6}">
      <dgm:prSet/>
      <dgm:spPr/>
      <dgm:t>
        <a:bodyPr/>
        <a:lstStyle/>
        <a:p>
          <a:pPr rtl="1"/>
          <a:endParaRPr lang="fa-IR" sz="1600">
            <a:cs typeface="B Koodak" pitchFamily="2" charset="-78"/>
          </a:endParaRPr>
        </a:p>
      </dgm:t>
    </dgm:pt>
    <dgm:pt modelId="{815A58E1-E021-4D49-B8C2-39696105B5E5}">
      <dgm:prSet custT="1">
        <dgm:style>
          <a:lnRef idx="1">
            <a:schemeClr val="dk1"/>
          </a:lnRef>
          <a:fillRef idx="2">
            <a:schemeClr val="dk1"/>
          </a:fillRef>
          <a:effectRef idx="1">
            <a:schemeClr val="dk1"/>
          </a:effectRef>
          <a:fontRef idx="minor">
            <a:schemeClr val="dk1"/>
          </a:fontRef>
        </dgm:style>
      </dgm:prSet>
      <dgm:spPr/>
      <dgm:t>
        <a:bodyPr/>
        <a:lstStyle/>
        <a:p>
          <a:pPr rtl="1"/>
          <a:r>
            <a:rPr lang="fa-IR" sz="1600" dirty="0" smtClean="0">
              <a:cs typeface="B Koodak" pitchFamily="2" charset="-78"/>
            </a:rPr>
            <a:t>ایمان به خداوند و ربوبیت تکوینی و تشریعی اوست و در نتیجه اعتقاد به معاد و نبوت و </a:t>
          </a:r>
          <a:r>
            <a:rPr lang="fa-IR" sz="1600" u="sng" dirty="0" smtClean="0">
              <a:cs typeface="B Koodak" pitchFamily="2" charset="-78"/>
            </a:rPr>
            <a:t>امامت</a:t>
          </a:r>
          <a:endParaRPr lang="fa-IR" sz="1600" u="sng" dirty="0">
            <a:cs typeface="B Koodak" pitchFamily="2" charset="-78"/>
          </a:endParaRPr>
        </a:p>
      </dgm:t>
    </dgm:pt>
    <dgm:pt modelId="{7F567A07-2B47-4B2C-9CF3-43C6607DB068}" type="parTrans" cxnId="{5FF80ACC-D7CA-4C21-87C4-75DC9D8F89E0}">
      <dgm:prSet custT="1"/>
      <dgm:spPr/>
      <dgm:t>
        <a:bodyPr/>
        <a:lstStyle/>
        <a:p>
          <a:pPr rtl="1"/>
          <a:endParaRPr lang="fa-IR" sz="1600">
            <a:cs typeface="B Koodak" pitchFamily="2" charset="-78"/>
          </a:endParaRPr>
        </a:p>
      </dgm:t>
    </dgm:pt>
    <dgm:pt modelId="{59BF7C72-5100-438B-BE97-B833C821E8F3}" type="sibTrans" cxnId="{5FF80ACC-D7CA-4C21-87C4-75DC9D8F89E0}">
      <dgm:prSet/>
      <dgm:spPr/>
      <dgm:t>
        <a:bodyPr/>
        <a:lstStyle/>
        <a:p>
          <a:pPr rtl="1"/>
          <a:endParaRPr lang="fa-IR" sz="1600">
            <a:cs typeface="B Koodak" pitchFamily="2" charset="-78"/>
          </a:endParaRPr>
        </a:p>
      </dgm:t>
    </dgm:pt>
    <dgm:pt modelId="{F71CAA8C-FF86-4184-8C40-DF2B7410FDE9}">
      <dgm:prSet custT="1"/>
      <dgm:spPr/>
      <dgm:t>
        <a:bodyPr/>
        <a:lstStyle/>
        <a:p>
          <a:pPr rtl="1"/>
          <a:r>
            <a:rPr lang="fa-IR" sz="1600" smtClean="0">
              <a:cs typeface="B Koodak" pitchFamily="2" charset="-78"/>
            </a:rPr>
            <a:t>شاخ و برگش</a:t>
          </a:r>
          <a:endParaRPr lang="fa-IR" sz="1600">
            <a:cs typeface="B Koodak" pitchFamily="2" charset="-78"/>
          </a:endParaRPr>
        </a:p>
      </dgm:t>
    </dgm:pt>
    <dgm:pt modelId="{C7978D43-623B-43EF-A2C9-06097E9E8F36}" type="parTrans" cxnId="{75CF0705-A7B1-4B36-AFEE-07F82EBF1C15}">
      <dgm:prSet custT="1"/>
      <dgm:spPr/>
      <dgm:t>
        <a:bodyPr/>
        <a:lstStyle/>
        <a:p>
          <a:pPr rtl="1"/>
          <a:endParaRPr lang="fa-IR" sz="1600">
            <a:cs typeface="B Koodak" pitchFamily="2" charset="-78"/>
          </a:endParaRPr>
        </a:p>
      </dgm:t>
    </dgm:pt>
    <dgm:pt modelId="{52CF872B-7BDC-456A-9AE2-A7BFF04FA26C}" type="sibTrans" cxnId="{75CF0705-A7B1-4B36-AFEE-07F82EBF1C15}">
      <dgm:prSet/>
      <dgm:spPr/>
      <dgm:t>
        <a:bodyPr/>
        <a:lstStyle/>
        <a:p>
          <a:pPr rtl="1"/>
          <a:endParaRPr lang="fa-IR" sz="1600">
            <a:cs typeface="B Koodak" pitchFamily="2" charset="-78"/>
          </a:endParaRPr>
        </a:p>
      </dgm:t>
    </dgm:pt>
    <dgm:pt modelId="{7BEC7ABE-B8B1-40DF-9C75-9DC45495194C}">
      <dgm:prSet custT="1"/>
      <dgm:spPr/>
      <dgm:t>
        <a:bodyPr/>
        <a:lstStyle/>
        <a:p>
          <a:pPr rtl="1"/>
          <a:r>
            <a:rPr lang="fa-IR" sz="1600" smtClean="0">
              <a:cs typeface="B Koodak" pitchFamily="2" charset="-78"/>
            </a:rPr>
            <a:t>اعمال صالحه و خداپسند است</a:t>
          </a:r>
          <a:endParaRPr lang="fa-IR" sz="1600">
            <a:cs typeface="B Koodak" pitchFamily="2" charset="-78"/>
          </a:endParaRPr>
        </a:p>
      </dgm:t>
    </dgm:pt>
    <dgm:pt modelId="{59C2D58F-3D87-4D07-9275-36169DF31FB2}" type="parTrans" cxnId="{3E5B54C3-D6B4-441A-BD2F-A7A79089C865}">
      <dgm:prSet custT="1"/>
      <dgm:spPr/>
      <dgm:t>
        <a:bodyPr/>
        <a:lstStyle/>
        <a:p>
          <a:pPr rtl="1"/>
          <a:endParaRPr lang="fa-IR" sz="1600">
            <a:cs typeface="B Koodak" pitchFamily="2" charset="-78"/>
          </a:endParaRPr>
        </a:p>
      </dgm:t>
    </dgm:pt>
    <dgm:pt modelId="{582E3654-759A-4926-B838-D034CE06070A}" type="sibTrans" cxnId="{3E5B54C3-D6B4-441A-BD2F-A7A79089C865}">
      <dgm:prSet/>
      <dgm:spPr/>
      <dgm:t>
        <a:bodyPr/>
        <a:lstStyle/>
        <a:p>
          <a:pPr rtl="1"/>
          <a:endParaRPr lang="fa-IR" sz="1600">
            <a:cs typeface="B Koodak" pitchFamily="2" charset="-78"/>
          </a:endParaRPr>
        </a:p>
      </dgm:t>
    </dgm:pt>
    <dgm:pt modelId="{D4BDF44B-9ED6-449F-9673-D5B417784EA0}">
      <dgm:prSet custT="1"/>
      <dgm:spPr/>
      <dgm:t>
        <a:bodyPr/>
        <a:lstStyle/>
        <a:p>
          <a:pPr rtl="1"/>
          <a:r>
            <a:rPr lang="fa-IR" sz="1600" smtClean="0">
              <a:cs typeface="B Koodak" pitchFamily="2" charset="-78"/>
            </a:rPr>
            <a:t>میوه اش</a:t>
          </a:r>
          <a:endParaRPr lang="fa-IR" sz="1600">
            <a:cs typeface="B Koodak" pitchFamily="2" charset="-78"/>
          </a:endParaRPr>
        </a:p>
      </dgm:t>
    </dgm:pt>
    <dgm:pt modelId="{CB4C693A-0AA2-4D8A-A93A-E34D51492A08}" type="parTrans" cxnId="{ACCC2F08-BF2E-4E3B-A5FC-E77BC45038BC}">
      <dgm:prSet custT="1"/>
      <dgm:spPr/>
      <dgm:t>
        <a:bodyPr/>
        <a:lstStyle/>
        <a:p>
          <a:pPr rtl="1"/>
          <a:endParaRPr lang="fa-IR" sz="1600">
            <a:cs typeface="B Koodak" pitchFamily="2" charset="-78"/>
          </a:endParaRPr>
        </a:p>
      </dgm:t>
    </dgm:pt>
    <dgm:pt modelId="{4A50458C-36BE-4A65-BDE2-76EA6E85540F}" type="sibTrans" cxnId="{ACCC2F08-BF2E-4E3B-A5FC-E77BC45038BC}">
      <dgm:prSet/>
      <dgm:spPr/>
      <dgm:t>
        <a:bodyPr/>
        <a:lstStyle/>
        <a:p>
          <a:pPr rtl="1"/>
          <a:endParaRPr lang="fa-IR" sz="1600">
            <a:cs typeface="B Koodak" pitchFamily="2" charset="-78"/>
          </a:endParaRPr>
        </a:p>
      </dgm:t>
    </dgm:pt>
    <dgm:pt modelId="{C1955D90-4FB2-457C-95D2-0DFE523700EC}">
      <dgm:prSet custT="1"/>
      <dgm:spPr/>
      <dgm:t>
        <a:bodyPr/>
        <a:lstStyle/>
        <a:p>
          <a:pPr rtl="1"/>
          <a:r>
            <a:rPr lang="fa-IR" sz="1600" smtClean="0">
              <a:cs typeface="B Koodak" pitchFamily="2" charset="-78"/>
            </a:rPr>
            <a:t>سعادت ابدی است</a:t>
          </a:r>
          <a:endParaRPr lang="fa-IR" sz="1600">
            <a:cs typeface="B Koodak" pitchFamily="2" charset="-78"/>
          </a:endParaRPr>
        </a:p>
      </dgm:t>
    </dgm:pt>
    <dgm:pt modelId="{69601D9B-55EA-48E0-98A8-10A126A1F545}" type="parTrans" cxnId="{D6272B7C-98B9-4D93-BF71-FCF19E2D0D7E}">
      <dgm:prSet custT="1"/>
      <dgm:spPr/>
      <dgm:t>
        <a:bodyPr/>
        <a:lstStyle/>
        <a:p>
          <a:pPr rtl="1"/>
          <a:endParaRPr lang="fa-IR" sz="1600">
            <a:cs typeface="B Koodak" pitchFamily="2" charset="-78"/>
          </a:endParaRPr>
        </a:p>
      </dgm:t>
    </dgm:pt>
    <dgm:pt modelId="{D31D3D44-E00E-49AD-8A6C-0D094E1BEA65}" type="sibTrans" cxnId="{D6272B7C-98B9-4D93-BF71-FCF19E2D0D7E}">
      <dgm:prSet/>
      <dgm:spPr/>
      <dgm:t>
        <a:bodyPr/>
        <a:lstStyle/>
        <a:p>
          <a:pPr rtl="1"/>
          <a:endParaRPr lang="fa-IR" sz="1600">
            <a:cs typeface="B Koodak" pitchFamily="2" charset="-78"/>
          </a:endParaRPr>
        </a:p>
      </dgm:t>
    </dgm:pt>
    <dgm:pt modelId="{33B92DA6-D3A7-4BB5-B2D0-D70EE1D78737}">
      <dgm:prSet custT="1"/>
      <dgm:spPr/>
      <dgm:t>
        <a:bodyPr/>
        <a:lstStyle/>
        <a:p>
          <a:pPr rtl="1"/>
          <a:r>
            <a:rPr lang="fa-IR" sz="1600" dirty="0" smtClean="0">
              <a:cs typeface="B Koodak" pitchFamily="2" charset="-78"/>
            </a:rPr>
            <a:t>تاثیر کارهای نیک مومن از دنیا فراتر می رود</a:t>
          </a:r>
          <a:endParaRPr lang="fa-IR" sz="1600" dirty="0">
            <a:cs typeface="B Koodak" pitchFamily="2" charset="-78"/>
          </a:endParaRPr>
        </a:p>
      </dgm:t>
    </dgm:pt>
    <dgm:pt modelId="{85A74C25-5125-4C7C-9B1F-26CBE0AD08A7}" type="parTrans" cxnId="{D7FD5EA2-A31A-42C5-B0B9-467496F5928D}">
      <dgm:prSet custT="1"/>
      <dgm:spPr/>
      <dgm:t>
        <a:bodyPr/>
        <a:lstStyle/>
        <a:p>
          <a:pPr rtl="1"/>
          <a:endParaRPr lang="fa-IR" sz="1600">
            <a:cs typeface="B Koodak" pitchFamily="2" charset="-78"/>
          </a:endParaRPr>
        </a:p>
      </dgm:t>
    </dgm:pt>
    <dgm:pt modelId="{B2823B1F-DE49-4EC0-98B6-80FFE4F9A03A}" type="sibTrans" cxnId="{D7FD5EA2-A31A-42C5-B0B9-467496F5928D}">
      <dgm:prSet/>
      <dgm:spPr/>
      <dgm:t>
        <a:bodyPr/>
        <a:lstStyle/>
        <a:p>
          <a:pPr rtl="1"/>
          <a:endParaRPr lang="fa-IR" sz="1600">
            <a:cs typeface="B Koodak" pitchFamily="2" charset="-78"/>
          </a:endParaRPr>
        </a:p>
      </dgm:t>
    </dgm:pt>
    <dgm:pt modelId="{E33ED6F6-C917-4196-AF3B-BD9C964C5EF9}">
      <dgm:prSet custT="1"/>
      <dgm:spPr/>
      <dgm:t>
        <a:bodyPr/>
        <a:lstStyle/>
        <a:p>
          <a:pPr rtl="1"/>
          <a:r>
            <a:rPr lang="fa-IR" sz="1600" dirty="0" smtClean="0">
              <a:cs typeface="B Koodak" pitchFamily="2" charset="-78"/>
            </a:rPr>
            <a:t>سقوط حقیقی انسان دوری و بعد از خداوند متعال است که اگر درختی باشد  </a:t>
          </a:r>
          <a:endParaRPr lang="fa-IR" sz="1600" dirty="0">
            <a:cs typeface="B Koodak" pitchFamily="2" charset="-78"/>
          </a:endParaRPr>
        </a:p>
      </dgm:t>
    </dgm:pt>
    <dgm:pt modelId="{3FD5DBA1-1E26-4F5F-8A8E-33067DE315F2}" type="parTrans" cxnId="{F660426F-F3C3-4A96-AA83-FD8D4F918197}">
      <dgm:prSet custT="1"/>
      <dgm:spPr/>
      <dgm:t>
        <a:bodyPr/>
        <a:lstStyle/>
        <a:p>
          <a:pPr rtl="1"/>
          <a:endParaRPr lang="fa-IR" sz="1600">
            <a:cs typeface="B Koodak" pitchFamily="2" charset="-78"/>
          </a:endParaRPr>
        </a:p>
      </dgm:t>
    </dgm:pt>
    <dgm:pt modelId="{8EEC257F-AB30-44AE-A890-DAF05E7386BC}" type="sibTrans" cxnId="{F660426F-F3C3-4A96-AA83-FD8D4F918197}">
      <dgm:prSet/>
      <dgm:spPr/>
      <dgm:t>
        <a:bodyPr/>
        <a:lstStyle/>
        <a:p>
          <a:pPr rtl="1"/>
          <a:endParaRPr lang="fa-IR" sz="1600">
            <a:cs typeface="B Koodak" pitchFamily="2" charset="-78"/>
          </a:endParaRPr>
        </a:p>
      </dgm:t>
    </dgm:pt>
    <dgm:pt modelId="{0222CC71-E82E-4E29-8CAD-67A1815180DC}">
      <dgm:prSet custT="1"/>
      <dgm:spPr/>
      <dgm:t>
        <a:bodyPr/>
        <a:lstStyle/>
        <a:p>
          <a:pPr rtl="1"/>
          <a:r>
            <a:rPr lang="fa-IR" sz="1600" dirty="0" smtClean="0">
              <a:cs typeface="B Koodak" pitchFamily="2" charset="-78"/>
            </a:rPr>
            <a:t>نهالش</a:t>
          </a:r>
          <a:endParaRPr lang="fa-IR" sz="1600" dirty="0">
            <a:cs typeface="B Koodak" pitchFamily="2" charset="-78"/>
          </a:endParaRPr>
        </a:p>
      </dgm:t>
    </dgm:pt>
    <dgm:pt modelId="{D7D731F5-8D65-47CD-A1F5-8668BA2AF3C9}" type="parTrans" cxnId="{F4102067-75BD-45E8-BD0A-79C85DE8DF5D}">
      <dgm:prSet custT="1"/>
      <dgm:spPr/>
      <dgm:t>
        <a:bodyPr/>
        <a:lstStyle/>
        <a:p>
          <a:pPr rtl="1"/>
          <a:endParaRPr lang="fa-IR" sz="1600">
            <a:cs typeface="B Koodak" pitchFamily="2" charset="-78"/>
          </a:endParaRPr>
        </a:p>
      </dgm:t>
    </dgm:pt>
    <dgm:pt modelId="{EB477B9D-20DB-403E-9729-10767D249F63}" type="sibTrans" cxnId="{F4102067-75BD-45E8-BD0A-79C85DE8DF5D}">
      <dgm:prSet/>
      <dgm:spPr/>
      <dgm:t>
        <a:bodyPr/>
        <a:lstStyle/>
        <a:p>
          <a:pPr rtl="1"/>
          <a:endParaRPr lang="fa-IR" sz="1600">
            <a:cs typeface="B Koodak" pitchFamily="2" charset="-78"/>
          </a:endParaRPr>
        </a:p>
      </dgm:t>
    </dgm:pt>
    <dgm:pt modelId="{B23DA37D-5835-461C-8979-2CF1772E73D3}">
      <dgm:prSet custT="1"/>
      <dgm:spPr/>
      <dgm:t>
        <a:bodyPr/>
        <a:lstStyle/>
        <a:p>
          <a:pPr rtl="1"/>
          <a:r>
            <a:rPr lang="fa-IR" sz="1600" smtClean="0">
              <a:cs typeface="B Koodak" pitchFamily="2" charset="-78"/>
            </a:rPr>
            <a:t>کفر است</a:t>
          </a:r>
          <a:endParaRPr lang="fa-IR" sz="1600">
            <a:cs typeface="B Koodak" pitchFamily="2" charset="-78"/>
          </a:endParaRPr>
        </a:p>
      </dgm:t>
    </dgm:pt>
    <dgm:pt modelId="{177D8C69-F216-42F1-A3F2-889A17EE0AB7}" type="parTrans" cxnId="{85981EBC-1E1E-47A1-8B1D-2A76CBCCD157}">
      <dgm:prSet custT="1"/>
      <dgm:spPr/>
      <dgm:t>
        <a:bodyPr/>
        <a:lstStyle/>
        <a:p>
          <a:pPr rtl="1"/>
          <a:endParaRPr lang="fa-IR" sz="1600">
            <a:cs typeface="B Koodak" pitchFamily="2" charset="-78"/>
          </a:endParaRPr>
        </a:p>
      </dgm:t>
    </dgm:pt>
    <dgm:pt modelId="{76E8CD27-8295-4A92-90FB-9EB4A2B14B2F}" type="sibTrans" cxnId="{85981EBC-1E1E-47A1-8B1D-2A76CBCCD157}">
      <dgm:prSet/>
      <dgm:spPr/>
      <dgm:t>
        <a:bodyPr/>
        <a:lstStyle/>
        <a:p>
          <a:pPr rtl="1"/>
          <a:endParaRPr lang="fa-IR" sz="1600">
            <a:cs typeface="B Koodak" pitchFamily="2" charset="-78"/>
          </a:endParaRPr>
        </a:p>
      </dgm:t>
    </dgm:pt>
    <dgm:pt modelId="{3A0F9A4B-3DE7-47D0-A404-03254EFBCB36}">
      <dgm:prSet custT="1"/>
      <dgm:spPr/>
      <dgm:t>
        <a:bodyPr/>
        <a:lstStyle/>
        <a:p>
          <a:pPr rtl="1"/>
          <a:r>
            <a:rPr lang="fa-IR" sz="1600" smtClean="0">
              <a:cs typeface="B Koodak" pitchFamily="2" charset="-78"/>
            </a:rPr>
            <a:t>شاخ و برگش</a:t>
          </a:r>
          <a:endParaRPr lang="fa-IR" sz="1600">
            <a:cs typeface="B Koodak" pitchFamily="2" charset="-78"/>
          </a:endParaRPr>
        </a:p>
      </dgm:t>
    </dgm:pt>
    <dgm:pt modelId="{F910D6C4-E6C1-4487-9950-5C9F80DDC46E}" type="parTrans" cxnId="{C9C45113-E369-4E4E-B5E2-19C7621A3933}">
      <dgm:prSet custT="1"/>
      <dgm:spPr/>
      <dgm:t>
        <a:bodyPr/>
        <a:lstStyle/>
        <a:p>
          <a:pPr rtl="1"/>
          <a:endParaRPr lang="fa-IR" sz="1600">
            <a:cs typeface="B Koodak" pitchFamily="2" charset="-78"/>
          </a:endParaRPr>
        </a:p>
      </dgm:t>
    </dgm:pt>
    <dgm:pt modelId="{55D694F5-3097-4A22-9708-5974E1C95602}" type="sibTrans" cxnId="{C9C45113-E369-4E4E-B5E2-19C7621A3933}">
      <dgm:prSet/>
      <dgm:spPr/>
      <dgm:t>
        <a:bodyPr/>
        <a:lstStyle/>
        <a:p>
          <a:pPr rtl="1"/>
          <a:endParaRPr lang="fa-IR" sz="1600">
            <a:cs typeface="B Koodak" pitchFamily="2" charset="-78"/>
          </a:endParaRPr>
        </a:p>
      </dgm:t>
    </dgm:pt>
    <dgm:pt modelId="{98ABA16E-8EB3-4837-B1E6-8D289BA630AD}">
      <dgm:prSet custT="1"/>
      <dgm:spPr/>
      <dgm:t>
        <a:bodyPr/>
        <a:lstStyle/>
        <a:p>
          <a:pPr rtl="1"/>
          <a:r>
            <a:rPr lang="fa-IR" sz="1600" smtClean="0">
              <a:cs typeface="B Koodak" pitchFamily="2" charset="-78"/>
            </a:rPr>
            <a:t>فسق و گناه است</a:t>
          </a:r>
          <a:endParaRPr lang="fa-IR" sz="1600">
            <a:cs typeface="B Koodak" pitchFamily="2" charset="-78"/>
          </a:endParaRPr>
        </a:p>
      </dgm:t>
    </dgm:pt>
    <dgm:pt modelId="{21D4DF4F-D0AF-4EA4-84BF-9480110E417C}" type="parTrans" cxnId="{72AF48A7-FA63-4B04-9AC8-E6F8C5E240C3}">
      <dgm:prSet custT="1"/>
      <dgm:spPr/>
      <dgm:t>
        <a:bodyPr/>
        <a:lstStyle/>
        <a:p>
          <a:pPr rtl="1"/>
          <a:endParaRPr lang="fa-IR" sz="1600">
            <a:cs typeface="B Koodak" pitchFamily="2" charset="-78"/>
          </a:endParaRPr>
        </a:p>
      </dgm:t>
    </dgm:pt>
    <dgm:pt modelId="{8A70C36E-0DB0-4789-A00A-862A2BB93D20}" type="sibTrans" cxnId="{72AF48A7-FA63-4B04-9AC8-E6F8C5E240C3}">
      <dgm:prSet/>
      <dgm:spPr/>
      <dgm:t>
        <a:bodyPr/>
        <a:lstStyle/>
        <a:p>
          <a:pPr rtl="1"/>
          <a:endParaRPr lang="fa-IR" sz="1600">
            <a:cs typeface="B Koodak" pitchFamily="2" charset="-78"/>
          </a:endParaRPr>
        </a:p>
      </dgm:t>
    </dgm:pt>
    <dgm:pt modelId="{62D53C5B-25F3-4BD8-AA59-54077259FDE7}">
      <dgm:prSet custT="1"/>
      <dgm:spPr/>
      <dgm:t>
        <a:bodyPr/>
        <a:lstStyle/>
        <a:p>
          <a:pPr rtl="1"/>
          <a:r>
            <a:rPr lang="fa-IR" sz="1600" smtClean="0">
              <a:cs typeface="B Koodak" pitchFamily="2" charset="-78"/>
            </a:rPr>
            <a:t>و میوه اش</a:t>
          </a:r>
          <a:endParaRPr lang="fa-IR" sz="1600">
            <a:cs typeface="B Koodak" pitchFamily="2" charset="-78"/>
          </a:endParaRPr>
        </a:p>
      </dgm:t>
    </dgm:pt>
    <dgm:pt modelId="{A3937634-8F87-43DC-9289-022302C15BA8}" type="parTrans" cxnId="{FE1DF64B-9F0C-4E08-905F-B405603D8C87}">
      <dgm:prSet custT="1"/>
      <dgm:spPr/>
      <dgm:t>
        <a:bodyPr/>
        <a:lstStyle/>
        <a:p>
          <a:pPr rtl="1"/>
          <a:endParaRPr lang="fa-IR" sz="1600">
            <a:cs typeface="B Koodak" pitchFamily="2" charset="-78"/>
          </a:endParaRPr>
        </a:p>
      </dgm:t>
    </dgm:pt>
    <dgm:pt modelId="{4FDE3D32-2819-4890-A847-C0BE1CC27D5F}" type="sibTrans" cxnId="{FE1DF64B-9F0C-4E08-905F-B405603D8C87}">
      <dgm:prSet/>
      <dgm:spPr/>
      <dgm:t>
        <a:bodyPr/>
        <a:lstStyle/>
        <a:p>
          <a:pPr rtl="1"/>
          <a:endParaRPr lang="fa-IR" sz="1600">
            <a:cs typeface="B Koodak" pitchFamily="2" charset="-78"/>
          </a:endParaRPr>
        </a:p>
      </dgm:t>
    </dgm:pt>
    <dgm:pt modelId="{0A536A9D-2FFB-4EA5-ADBD-23F69B515EFB}">
      <dgm:prSet custT="1"/>
      <dgm:spPr/>
      <dgm:t>
        <a:bodyPr/>
        <a:lstStyle/>
        <a:p>
          <a:pPr rtl="1"/>
          <a:r>
            <a:rPr lang="fa-IR" sz="1600" smtClean="0">
              <a:cs typeface="B Koodak" pitchFamily="2" charset="-78"/>
            </a:rPr>
            <a:t>شقاوت ابدی است</a:t>
          </a:r>
          <a:endParaRPr lang="fa-IR" sz="1600">
            <a:cs typeface="B Koodak" pitchFamily="2" charset="-78"/>
          </a:endParaRPr>
        </a:p>
      </dgm:t>
    </dgm:pt>
    <dgm:pt modelId="{11E0B6DE-CEDF-4582-B557-253A71E0FE8F}" type="parTrans" cxnId="{8CBDC30A-51B3-4964-ABC5-5776E664EE57}">
      <dgm:prSet custT="1"/>
      <dgm:spPr/>
      <dgm:t>
        <a:bodyPr/>
        <a:lstStyle/>
        <a:p>
          <a:pPr rtl="1"/>
          <a:endParaRPr lang="fa-IR" sz="1600">
            <a:cs typeface="B Koodak" pitchFamily="2" charset="-78"/>
          </a:endParaRPr>
        </a:p>
      </dgm:t>
    </dgm:pt>
    <dgm:pt modelId="{32E2DFA1-9436-487D-85AA-20E73DBB49B5}" type="sibTrans" cxnId="{8CBDC30A-51B3-4964-ABC5-5776E664EE57}">
      <dgm:prSet/>
      <dgm:spPr/>
      <dgm:t>
        <a:bodyPr/>
        <a:lstStyle/>
        <a:p>
          <a:pPr rtl="1"/>
          <a:endParaRPr lang="fa-IR" sz="1600">
            <a:cs typeface="B Koodak" pitchFamily="2" charset="-78"/>
          </a:endParaRPr>
        </a:p>
      </dgm:t>
    </dgm:pt>
    <dgm:pt modelId="{C92B3916-53E7-4772-B001-073337332CA2}">
      <dgm:prSet custT="1"/>
      <dgm:spPr/>
      <dgm:t>
        <a:bodyPr/>
        <a:lstStyle/>
        <a:p>
          <a:pPr rtl="1"/>
          <a:r>
            <a:rPr lang="fa-IR" sz="1600" dirty="0" smtClean="0">
              <a:cs typeface="B Koodak" pitchFamily="2" charset="-78"/>
            </a:rPr>
            <a:t>تاثیر کارهای نیک کافر از دنیا فراتر نمی رود</a:t>
          </a:r>
          <a:endParaRPr lang="fa-IR" sz="1600" dirty="0">
            <a:cs typeface="B Koodak" pitchFamily="2" charset="-78"/>
          </a:endParaRPr>
        </a:p>
      </dgm:t>
    </dgm:pt>
    <dgm:pt modelId="{5E30FC7D-28BA-4CA1-B295-B116D7847207}" type="parTrans" cxnId="{B4110068-02F2-4DFB-B35E-1D2033B805F4}">
      <dgm:prSet custT="1"/>
      <dgm:spPr/>
      <dgm:t>
        <a:bodyPr/>
        <a:lstStyle/>
        <a:p>
          <a:pPr rtl="1"/>
          <a:endParaRPr lang="fa-IR" sz="1600">
            <a:cs typeface="B Koodak" pitchFamily="2" charset="-78"/>
          </a:endParaRPr>
        </a:p>
      </dgm:t>
    </dgm:pt>
    <dgm:pt modelId="{EF1339F4-A940-485F-A38F-90C50D35BE29}" type="sibTrans" cxnId="{B4110068-02F2-4DFB-B35E-1D2033B805F4}">
      <dgm:prSet/>
      <dgm:spPr/>
      <dgm:t>
        <a:bodyPr/>
        <a:lstStyle/>
        <a:p>
          <a:pPr rtl="1"/>
          <a:endParaRPr lang="fa-IR" sz="1600">
            <a:cs typeface="B Koodak" pitchFamily="2" charset="-78"/>
          </a:endParaRPr>
        </a:p>
      </dgm:t>
    </dgm:pt>
    <dgm:pt modelId="{8D598BDF-0485-4DFF-BB45-A9BBF833BBCA}">
      <dgm:prSet custT="1">
        <dgm:style>
          <a:lnRef idx="1">
            <a:schemeClr val="dk1"/>
          </a:lnRef>
          <a:fillRef idx="2">
            <a:schemeClr val="dk1"/>
          </a:fillRef>
          <a:effectRef idx="1">
            <a:schemeClr val="dk1"/>
          </a:effectRef>
          <a:fontRef idx="minor">
            <a:schemeClr val="dk1"/>
          </a:fontRef>
        </dgm:style>
      </dgm:prSet>
      <dgm:spPr/>
      <dgm:t>
        <a:bodyPr/>
        <a:lstStyle/>
        <a:p>
          <a:pPr rtl="1"/>
          <a:r>
            <a:rPr lang="fa-IR" sz="1600" dirty="0" smtClean="0">
              <a:cs typeface="B Koodak" pitchFamily="2" charset="-78"/>
            </a:rPr>
            <a:t>نهالش</a:t>
          </a:r>
          <a:endParaRPr lang="fa-IR" sz="1600" dirty="0">
            <a:cs typeface="B Koodak" pitchFamily="2" charset="-78"/>
          </a:endParaRPr>
        </a:p>
      </dgm:t>
    </dgm:pt>
    <dgm:pt modelId="{3126D15E-9BCF-460C-A2DB-256C57B68E38}" type="sibTrans" cxnId="{3756462F-FF34-4A58-8F84-4FB2874E102A}">
      <dgm:prSet/>
      <dgm:spPr/>
      <dgm:t>
        <a:bodyPr/>
        <a:lstStyle/>
        <a:p>
          <a:pPr rtl="1"/>
          <a:endParaRPr lang="fa-IR" sz="1600">
            <a:cs typeface="B Koodak" pitchFamily="2" charset="-78"/>
          </a:endParaRPr>
        </a:p>
      </dgm:t>
    </dgm:pt>
    <dgm:pt modelId="{E32D8B10-B727-44E9-AE8D-0AE543EC3162}" type="parTrans" cxnId="{3756462F-FF34-4A58-8F84-4FB2874E102A}">
      <dgm:prSet custT="1"/>
      <dgm:spPr/>
      <dgm:t>
        <a:bodyPr/>
        <a:lstStyle/>
        <a:p>
          <a:pPr rtl="1"/>
          <a:endParaRPr lang="fa-IR" sz="1600">
            <a:cs typeface="B Koodak" pitchFamily="2" charset="-78"/>
          </a:endParaRPr>
        </a:p>
      </dgm:t>
    </dgm:pt>
    <dgm:pt modelId="{73CB0AC7-2D6A-46BF-988E-B20C86969AB1}" type="pres">
      <dgm:prSet presAssocID="{EA71BA50-46D4-4165-8BD4-8708061B014B}" presName="diagram" presStyleCnt="0">
        <dgm:presLayoutVars>
          <dgm:chPref val="1"/>
          <dgm:dir val="rev"/>
          <dgm:animOne val="branch"/>
          <dgm:animLvl val="lvl"/>
          <dgm:resizeHandles val="exact"/>
        </dgm:presLayoutVars>
      </dgm:prSet>
      <dgm:spPr/>
    </dgm:pt>
    <dgm:pt modelId="{622BA931-2131-4F24-9561-1CD1CD4B1307}" type="pres">
      <dgm:prSet presAssocID="{AA88A6D9-9D8E-4EE3-B3E2-F3F8300C3BD1}" presName="root1" presStyleCnt="0"/>
      <dgm:spPr/>
    </dgm:pt>
    <dgm:pt modelId="{370F72D5-02CE-4908-AC72-122EDCFC9CC1}" type="pres">
      <dgm:prSet presAssocID="{AA88A6D9-9D8E-4EE3-B3E2-F3F8300C3BD1}" presName="LevelOneTextNode" presStyleLbl="node0" presStyleIdx="0" presStyleCnt="1" custScaleY="147867">
        <dgm:presLayoutVars>
          <dgm:chPref val="3"/>
        </dgm:presLayoutVars>
      </dgm:prSet>
      <dgm:spPr/>
    </dgm:pt>
    <dgm:pt modelId="{1B26CEC0-E3E1-4195-9B1D-212100F8CA9A}" type="pres">
      <dgm:prSet presAssocID="{AA88A6D9-9D8E-4EE3-B3E2-F3F8300C3BD1}" presName="level2hierChild" presStyleCnt="0"/>
      <dgm:spPr/>
    </dgm:pt>
    <dgm:pt modelId="{64EE2E51-941D-4E79-B632-D61D832A09AC}" type="pres">
      <dgm:prSet presAssocID="{E2C33EFA-57BE-469D-B559-39C7580D5A4F}" presName="conn2-1" presStyleLbl="parChTrans1D2" presStyleIdx="0" presStyleCnt="2"/>
      <dgm:spPr/>
    </dgm:pt>
    <dgm:pt modelId="{4A419F7F-F441-4830-A8CE-10468033497E}" type="pres">
      <dgm:prSet presAssocID="{E2C33EFA-57BE-469D-B559-39C7580D5A4F}" presName="connTx" presStyleLbl="parChTrans1D2" presStyleIdx="0" presStyleCnt="2"/>
      <dgm:spPr/>
    </dgm:pt>
    <dgm:pt modelId="{96E5121C-7B89-4B58-98BC-8067F1DFD82E}" type="pres">
      <dgm:prSet presAssocID="{B18359DF-585F-4501-9987-1816C0827CED}" presName="root2" presStyleCnt="0"/>
      <dgm:spPr/>
    </dgm:pt>
    <dgm:pt modelId="{A7890D1A-1F96-49C8-8EEC-622726A783A1}" type="pres">
      <dgm:prSet presAssocID="{B18359DF-585F-4501-9987-1816C0827CED}" presName="LevelTwoTextNode" presStyleLbl="node2" presStyleIdx="0" presStyleCnt="2" custScaleX="117584" custScaleY="227309">
        <dgm:presLayoutVars>
          <dgm:chPref val="3"/>
        </dgm:presLayoutVars>
      </dgm:prSet>
      <dgm:spPr/>
      <dgm:t>
        <a:bodyPr/>
        <a:lstStyle/>
        <a:p>
          <a:pPr rtl="1"/>
          <a:endParaRPr lang="fa-IR"/>
        </a:p>
      </dgm:t>
    </dgm:pt>
    <dgm:pt modelId="{F967D2F2-A532-47DE-8646-9C419E5F8ABD}" type="pres">
      <dgm:prSet presAssocID="{B18359DF-585F-4501-9987-1816C0827CED}" presName="level3hierChild" presStyleCnt="0"/>
      <dgm:spPr/>
    </dgm:pt>
    <dgm:pt modelId="{19B9CA0F-670B-4DCF-A640-2BB0C3B33857}" type="pres">
      <dgm:prSet presAssocID="{E32D8B10-B727-44E9-AE8D-0AE543EC3162}" presName="conn2-1" presStyleLbl="parChTrans1D3" presStyleIdx="0" presStyleCnt="6"/>
      <dgm:spPr/>
    </dgm:pt>
    <dgm:pt modelId="{76F166E2-D681-4146-B689-DF3D8325C109}" type="pres">
      <dgm:prSet presAssocID="{E32D8B10-B727-44E9-AE8D-0AE543EC3162}" presName="connTx" presStyleLbl="parChTrans1D3" presStyleIdx="0" presStyleCnt="6"/>
      <dgm:spPr/>
    </dgm:pt>
    <dgm:pt modelId="{8F74385D-1F8E-49BF-AB2C-600BC539877B}" type="pres">
      <dgm:prSet presAssocID="{8D598BDF-0485-4DFF-BB45-A9BBF833BBCA}" presName="root2" presStyleCnt="0"/>
      <dgm:spPr/>
    </dgm:pt>
    <dgm:pt modelId="{0A631A83-AC2A-42AD-B058-F7AD8ABC4355}" type="pres">
      <dgm:prSet presAssocID="{8D598BDF-0485-4DFF-BB45-A9BBF833BBCA}" presName="LevelTwoTextNode" presStyleLbl="node3" presStyleIdx="0" presStyleCnt="6" custScaleY="69904">
        <dgm:presLayoutVars>
          <dgm:chPref val="3"/>
        </dgm:presLayoutVars>
      </dgm:prSet>
      <dgm:spPr/>
    </dgm:pt>
    <dgm:pt modelId="{527F1B53-71E5-44DF-AB10-C82AA995914C}" type="pres">
      <dgm:prSet presAssocID="{8D598BDF-0485-4DFF-BB45-A9BBF833BBCA}" presName="level3hierChild" presStyleCnt="0"/>
      <dgm:spPr/>
    </dgm:pt>
    <dgm:pt modelId="{7320FAEB-0E25-450A-AFC8-A934A82F1EC6}" type="pres">
      <dgm:prSet presAssocID="{7F567A07-2B47-4B2C-9CF3-43C6607DB068}" presName="conn2-1" presStyleLbl="parChTrans1D4" presStyleIdx="0" presStyleCnt="8"/>
      <dgm:spPr/>
    </dgm:pt>
    <dgm:pt modelId="{BAA65578-8316-4803-AA65-C655370F2621}" type="pres">
      <dgm:prSet presAssocID="{7F567A07-2B47-4B2C-9CF3-43C6607DB068}" presName="connTx" presStyleLbl="parChTrans1D4" presStyleIdx="0" presStyleCnt="8"/>
      <dgm:spPr/>
    </dgm:pt>
    <dgm:pt modelId="{CF1EA135-7D6F-4DFC-AAB2-964F8B8E3127}" type="pres">
      <dgm:prSet presAssocID="{815A58E1-E021-4D49-B8C2-39696105B5E5}" presName="root2" presStyleCnt="0"/>
      <dgm:spPr/>
    </dgm:pt>
    <dgm:pt modelId="{73670830-46D5-496D-9810-5300A222FB66}" type="pres">
      <dgm:prSet presAssocID="{815A58E1-E021-4D49-B8C2-39696105B5E5}" presName="LevelTwoTextNode" presStyleLbl="node4" presStyleIdx="0" presStyleCnt="8" custScaleX="270084">
        <dgm:presLayoutVars>
          <dgm:chPref val="3"/>
        </dgm:presLayoutVars>
      </dgm:prSet>
      <dgm:spPr/>
    </dgm:pt>
    <dgm:pt modelId="{64606C5A-1306-4D63-9F30-C0EA80695D72}" type="pres">
      <dgm:prSet presAssocID="{815A58E1-E021-4D49-B8C2-39696105B5E5}" presName="level3hierChild" presStyleCnt="0"/>
      <dgm:spPr/>
    </dgm:pt>
    <dgm:pt modelId="{2854386A-B6F9-4CD0-9C5B-A948B77F389C}" type="pres">
      <dgm:prSet presAssocID="{C7978D43-623B-43EF-A2C9-06097E9E8F36}" presName="conn2-1" presStyleLbl="parChTrans1D3" presStyleIdx="1" presStyleCnt="6"/>
      <dgm:spPr/>
    </dgm:pt>
    <dgm:pt modelId="{AC54C5E7-BF01-4F9F-8FA7-A5E9EDA810C7}" type="pres">
      <dgm:prSet presAssocID="{C7978D43-623B-43EF-A2C9-06097E9E8F36}" presName="connTx" presStyleLbl="parChTrans1D3" presStyleIdx="1" presStyleCnt="6"/>
      <dgm:spPr/>
    </dgm:pt>
    <dgm:pt modelId="{8114E95E-979E-4E05-90D2-3D7E6D963768}" type="pres">
      <dgm:prSet presAssocID="{F71CAA8C-FF86-4184-8C40-DF2B7410FDE9}" presName="root2" presStyleCnt="0"/>
      <dgm:spPr/>
    </dgm:pt>
    <dgm:pt modelId="{FD1B8FF8-41F1-4AC0-8132-A006FB304032}" type="pres">
      <dgm:prSet presAssocID="{F71CAA8C-FF86-4184-8C40-DF2B7410FDE9}" presName="LevelTwoTextNode" presStyleLbl="node3" presStyleIdx="1" presStyleCnt="6" custScaleY="69904">
        <dgm:presLayoutVars>
          <dgm:chPref val="3"/>
        </dgm:presLayoutVars>
      </dgm:prSet>
      <dgm:spPr/>
    </dgm:pt>
    <dgm:pt modelId="{E449FFD7-6C18-4260-B3D5-B91C63B5CCBD}" type="pres">
      <dgm:prSet presAssocID="{F71CAA8C-FF86-4184-8C40-DF2B7410FDE9}" presName="level3hierChild" presStyleCnt="0"/>
      <dgm:spPr/>
    </dgm:pt>
    <dgm:pt modelId="{395D416F-452E-479C-8A87-691E8C8E202D}" type="pres">
      <dgm:prSet presAssocID="{59C2D58F-3D87-4D07-9275-36169DF31FB2}" presName="conn2-1" presStyleLbl="parChTrans1D4" presStyleIdx="1" presStyleCnt="8"/>
      <dgm:spPr/>
    </dgm:pt>
    <dgm:pt modelId="{4DF4A374-B460-4B40-B196-8700284828D1}" type="pres">
      <dgm:prSet presAssocID="{59C2D58F-3D87-4D07-9275-36169DF31FB2}" presName="connTx" presStyleLbl="parChTrans1D4" presStyleIdx="1" presStyleCnt="8"/>
      <dgm:spPr/>
    </dgm:pt>
    <dgm:pt modelId="{9FDC3978-7EA5-44D2-8C1C-2AE86075EB8C}" type="pres">
      <dgm:prSet presAssocID="{7BEC7ABE-B8B1-40DF-9C75-9DC45495194C}" presName="root2" presStyleCnt="0"/>
      <dgm:spPr/>
    </dgm:pt>
    <dgm:pt modelId="{C937F621-1BD0-4BC2-ADF9-F0D0833B9477}" type="pres">
      <dgm:prSet presAssocID="{7BEC7ABE-B8B1-40DF-9C75-9DC45495194C}" presName="LevelTwoTextNode" presStyleLbl="node4" presStyleIdx="1" presStyleCnt="8" custScaleX="169607" custScaleY="69904">
        <dgm:presLayoutVars>
          <dgm:chPref val="3"/>
        </dgm:presLayoutVars>
      </dgm:prSet>
      <dgm:spPr/>
    </dgm:pt>
    <dgm:pt modelId="{9E5DADA4-269E-4005-B930-BF2FEF384814}" type="pres">
      <dgm:prSet presAssocID="{7BEC7ABE-B8B1-40DF-9C75-9DC45495194C}" presName="level3hierChild" presStyleCnt="0"/>
      <dgm:spPr/>
    </dgm:pt>
    <dgm:pt modelId="{EFAFFAB9-097B-4E0F-8604-CC3636B301F9}" type="pres">
      <dgm:prSet presAssocID="{CB4C693A-0AA2-4D8A-A93A-E34D51492A08}" presName="conn2-1" presStyleLbl="parChTrans1D3" presStyleIdx="2" presStyleCnt="6"/>
      <dgm:spPr/>
    </dgm:pt>
    <dgm:pt modelId="{F49CB4B3-C947-423B-A790-43508A559548}" type="pres">
      <dgm:prSet presAssocID="{CB4C693A-0AA2-4D8A-A93A-E34D51492A08}" presName="connTx" presStyleLbl="parChTrans1D3" presStyleIdx="2" presStyleCnt="6"/>
      <dgm:spPr/>
    </dgm:pt>
    <dgm:pt modelId="{0FEAA192-AB7C-4359-8595-474D9BADFEDB}" type="pres">
      <dgm:prSet presAssocID="{D4BDF44B-9ED6-449F-9673-D5B417784EA0}" presName="root2" presStyleCnt="0"/>
      <dgm:spPr/>
    </dgm:pt>
    <dgm:pt modelId="{DB13FDE4-6AF9-447F-905D-0DFC04780DC9}" type="pres">
      <dgm:prSet presAssocID="{D4BDF44B-9ED6-449F-9673-D5B417784EA0}" presName="LevelTwoTextNode" presStyleLbl="node3" presStyleIdx="2" presStyleCnt="6" custScaleY="69904">
        <dgm:presLayoutVars>
          <dgm:chPref val="3"/>
        </dgm:presLayoutVars>
      </dgm:prSet>
      <dgm:spPr/>
    </dgm:pt>
    <dgm:pt modelId="{2A506B12-CCF2-4C7F-9BAA-007ADC84318A}" type="pres">
      <dgm:prSet presAssocID="{D4BDF44B-9ED6-449F-9673-D5B417784EA0}" presName="level3hierChild" presStyleCnt="0"/>
      <dgm:spPr/>
    </dgm:pt>
    <dgm:pt modelId="{49501855-6308-4100-87F0-8D32E9C883D8}" type="pres">
      <dgm:prSet presAssocID="{69601D9B-55EA-48E0-98A8-10A126A1F545}" presName="conn2-1" presStyleLbl="parChTrans1D4" presStyleIdx="2" presStyleCnt="8"/>
      <dgm:spPr/>
    </dgm:pt>
    <dgm:pt modelId="{E7C05F09-B292-487F-9400-5097DAFE4FA6}" type="pres">
      <dgm:prSet presAssocID="{69601D9B-55EA-48E0-98A8-10A126A1F545}" presName="connTx" presStyleLbl="parChTrans1D4" presStyleIdx="2" presStyleCnt="8"/>
      <dgm:spPr/>
    </dgm:pt>
    <dgm:pt modelId="{8260CD7C-C2C2-4372-AED6-ADB948D27D1C}" type="pres">
      <dgm:prSet presAssocID="{C1955D90-4FB2-457C-95D2-0DFE523700EC}" presName="root2" presStyleCnt="0"/>
      <dgm:spPr/>
    </dgm:pt>
    <dgm:pt modelId="{AA3F4D93-D75A-46C4-895B-08EACDC987C3}" type="pres">
      <dgm:prSet presAssocID="{C1955D90-4FB2-457C-95D2-0DFE523700EC}" presName="LevelTwoTextNode" presStyleLbl="node4" presStyleIdx="2" presStyleCnt="8" custScaleX="115337" custScaleY="69904">
        <dgm:presLayoutVars>
          <dgm:chPref val="3"/>
        </dgm:presLayoutVars>
      </dgm:prSet>
      <dgm:spPr/>
    </dgm:pt>
    <dgm:pt modelId="{3A076DFE-F7A0-4540-B75C-526F81BC9094}" type="pres">
      <dgm:prSet presAssocID="{C1955D90-4FB2-457C-95D2-0DFE523700EC}" presName="level3hierChild" presStyleCnt="0"/>
      <dgm:spPr/>
    </dgm:pt>
    <dgm:pt modelId="{CCF0E358-D8CD-48A5-B304-6A0C5AE74DFE}" type="pres">
      <dgm:prSet presAssocID="{85A74C25-5125-4C7C-9B1F-26CBE0AD08A7}" presName="conn2-1" presStyleLbl="parChTrans1D4" presStyleIdx="3" presStyleCnt="8"/>
      <dgm:spPr/>
    </dgm:pt>
    <dgm:pt modelId="{C2ADE40F-279E-46E3-AC46-AC4A8E2AC068}" type="pres">
      <dgm:prSet presAssocID="{85A74C25-5125-4C7C-9B1F-26CBE0AD08A7}" presName="connTx" presStyleLbl="parChTrans1D4" presStyleIdx="3" presStyleCnt="8"/>
      <dgm:spPr/>
    </dgm:pt>
    <dgm:pt modelId="{32C40829-768A-413B-9E57-232DCB088295}" type="pres">
      <dgm:prSet presAssocID="{33B92DA6-D3A7-4BB5-B2D0-D70EE1D78737}" presName="root2" presStyleCnt="0"/>
      <dgm:spPr/>
    </dgm:pt>
    <dgm:pt modelId="{339ECEFF-D860-49C8-8558-1B64491BCC8C}" type="pres">
      <dgm:prSet presAssocID="{33B92DA6-D3A7-4BB5-B2D0-D70EE1D78737}" presName="LevelTwoTextNode" presStyleLbl="node4" presStyleIdx="3" presStyleCnt="8" custScaleX="140477">
        <dgm:presLayoutVars>
          <dgm:chPref val="3"/>
        </dgm:presLayoutVars>
      </dgm:prSet>
      <dgm:spPr/>
    </dgm:pt>
    <dgm:pt modelId="{C29431B7-CCB0-499E-8C4D-E7FF1C65189F}" type="pres">
      <dgm:prSet presAssocID="{33B92DA6-D3A7-4BB5-B2D0-D70EE1D78737}" presName="level3hierChild" presStyleCnt="0"/>
      <dgm:spPr/>
    </dgm:pt>
    <dgm:pt modelId="{3D8E312F-5FC0-4CCF-B06A-9D5A60A37227}" type="pres">
      <dgm:prSet presAssocID="{3FD5DBA1-1E26-4F5F-8A8E-33067DE315F2}" presName="conn2-1" presStyleLbl="parChTrans1D2" presStyleIdx="1" presStyleCnt="2"/>
      <dgm:spPr/>
    </dgm:pt>
    <dgm:pt modelId="{0BA18F2A-08CD-4093-90E0-15CE60C6DAE8}" type="pres">
      <dgm:prSet presAssocID="{3FD5DBA1-1E26-4F5F-8A8E-33067DE315F2}" presName="connTx" presStyleLbl="parChTrans1D2" presStyleIdx="1" presStyleCnt="2"/>
      <dgm:spPr/>
    </dgm:pt>
    <dgm:pt modelId="{3C6784CC-C663-4E40-9472-1EF0AE9A0251}" type="pres">
      <dgm:prSet presAssocID="{E33ED6F6-C917-4196-AF3B-BD9C964C5EF9}" presName="root2" presStyleCnt="0"/>
      <dgm:spPr/>
    </dgm:pt>
    <dgm:pt modelId="{3063F25C-E30D-4A52-853E-CDEB2BAD2571}" type="pres">
      <dgm:prSet presAssocID="{E33ED6F6-C917-4196-AF3B-BD9C964C5EF9}" presName="LevelTwoTextNode" presStyleLbl="node2" presStyleIdx="1" presStyleCnt="2" custScaleX="117584" custScaleY="227309">
        <dgm:presLayoutVars>
          <dgm:chPref val="3"/>
        </dgm:presLayoutVars>
      </dgm:prSet>
      <dgm:spPr/>
    </dgm:pt>
    <dgm:pt modelId="{256FD4A2-D6DA-4F45-96FF-FAC3A55824D2}" type="pres">
      <dgm:prSet presAssocID="{E33ED6F6-C917-4196-AF3B-BD9C964C5EF9}" presName="level3hierChild" presStyleCnt="0"/>
      <dgm:spPr/>
    </dgm:pt>
    <dgm:pt modelId="{26DD48E3-5E31-4FD5-8EA7-FEC88944B164}" type="pres">
      <dgm:prSet presAssocID="{D7D731F5-8D65-47CD-A1F5-8668BA2AF3C9}" presName="conn2-1" presStyleLbl="parChTrans1D3" presStyleIdx="3" presStyleCnt="6"/>
      <dgm:spPr/>
    </dgm:pt>
    <dgm:pt modelId="{EA0F76C3-A3D5-4592-A0A2-29C4079E65C9}" type="pres">
      <dgm:prSet presAssocID="{D7D731F5-8D65-47CD-A1F5-8668BA2AF3C9}" presName="connTx" presStyleLbl="parChTrans1D3" presStyleIdx="3" presStyleCnt="6"/>
      <dgm:spPr/>
    </dgm:pt>
    <dgm:pt modelId="{39AD1030-D127-423F-9FD4-95A7FFA3EA68}" type="pres">
      <dgm:prSet presAssocID="{0222CC71-E82E-4E29-8CAD-67A1815180DC}" presName="root2" presStyleCnt="0"/>
      <dgm:spPr/>
    </dgm:pt>
    <dgm:pt modelId="{AE6FC2ED-8526-4E3E-9AEC-6FD88D5928B0}" type="pres">
      <dgm:prSet presAssocID="{0222CC71-E82E-4E29-8CAD-67A1815180DC}" presName="LevelTwoTextNode" presStyleLbl="node3" presStyleIdx="3" presStyleCnt="6" custScaleY="69904">
        <dgm:presLayoutVars>
          <dgm:chPref val="3"/>
        </dgm:presLayoutVars>
      </dgm:prSet>
      <dgm:spPr/>
    </dgm:pt>
    <dgm:pt modelId="{F46296F3-323C-4639-BB89-A4F17E39A9B1}" type="pres">
      <dgm:prSet presAssocID="{0222CC71-E82E-4E29-8CAD-67A1815180DC}" presName="level3hierChild" presStyleCnt="0"/>
      <dgm:spPr/>
    </dgm:pt>
    <dgm:pt modelId="{5FB06BCC-32EA-46B8-8474-B7F0F4258F45}" type="pres">
      <dgm:prSet presAssocID="{177D8C69-F216-42F1-A3F2-889A17EE0AB7}" presName="conn2-1" presStyleLbl="parChTrans1D4" presStyleIdx="4" presStyleCnt="8"/>
      <dgm:spPr/>
    </dgm:pt>
    <dgm:pt modelId="{D617B165-78C4-49E6-AC21-80668222A215}" type="pres">
      <dgm:prSet presAssocID="{177D8C69-F216-42F1-A3F2-889A17EE0AB7}" presName="connTx" presStyleLbl="parChTrans1D4" presStyleIdx="4" presStyleCnt="8"/>
      <dgm:spPr/>
    </dgm:pt>
    <dgm:pt modelId="{992B0678-5620-400B-B3F8-CAC74A51068B}" type="pres">
      <dgm:prSet presAssocID="{B23DA37D-5835-461C-8979-2CF1772E73D3}" presName="root2" presStyleCnt="0"/>
      <dgm:spPr/>
    </dgm:pt>
    <dgm:pt modelId="{CD13CCDE-832E-47FB-BD30-783609B90A3D}" type="pres">
      <dgm:prSet presAssocID="{B23DA37D-5835-461C-8979-2CF1772E73D3}" presName="LevelTwoTextNode" presStyleLbl="node4" presStyleIdx="4" presStyleCnt="8" custScaleY="69904">
        <dgm:presLayoutVars>
          <dgm:chPref val="3"/>
        </dgm:presLayoutVars>
      </dgm:prSet>
      <dgm:spPr/>
    </dgm:pt>
    <dgm:pt modelId="{EECE0565-7178-4423-A734-C3A1D2EF9979}" type="pres">
      <dgm:prSet presAssocID="{B23DA37D-5835-461C-8979-2CF1772E73D3}" presName="level3hierChild" presStyleCnt="0"/>
      <dgm:spPr/>
    </dgm:pt>
    <dgm:pt modelId="{7B304955-DB18-446A-B762-E876E8F70725}" type="pres">
      <dgm:prSet presAssocID="{F910D6C4-E6C1-4487-9950-5C9F80DDC46E}" presName="conn2-1" presStyleLbl="parChTrans1D3" presStyleIdx="4" presStyleCnt="6"/>
      <dgm:spPr/>
    </dgm:pt>
    <dgm:pt modelId="{34101FF7-E5AA-4283-B073-B7AF14688F9C}" type="pres">
      <dgm:prSet presAssocID="{F910D6C4-E6C1-4487-9950-5C9F80DDC46E}" presName="connTx" presStyleLbl="parChTrans1D3" presStyleIdx="4" presStyleCnt="6"/>
      <dgm:spPr/>
    </dgm:pt>
    <dgm:pt modelId="{1F7BF913-20C2-444B-9CFC-C72131C08965}" type="pres">
      <dgm:prSet presAssocID="{3A0F9A4B-3DE7-47D0-A404-03254EFBCB36}" presName="root2" presStyleCnt="0"/>
      <dgm:spPr/>
    </dgm:pt>
    <dgm:pt modelId="{4E9DDB5E-85A8-4140-8AC3-BA358CE6F911}" type="pres">
      <dgm:prSet presAssocID="{3A0F9A4B-3DE7-47D0-A404-03254EFBCB36}" presName="LevelTwoTextNode" presStyleLbl="node3" presStyleIdx="4" presStyleCnt="6" custScaleY="69904">
        <dgm:presLayoutVars>
          <dgm:chPref val="3"/>
        </dgm:presLayoutVars>
      </dgm:prSet>
      <dgm:spPr/>
    </dgm:pt>
    <dgm:pt modelId="{542BFE4B-4B20-49B4-A16B-F9B5D015A56B}" type="pres">
      <dgm:prSet presAssocID="{3A0F9A4B-3DE7-47D0-A404-03254EFBCB36}" presName="level3hierChild" presStyleCnt="0"/>
      <dgm:spPr/>
    </dgm:pt>
    <dgm:pt modelId="{3EFC41BA-FB62-4A66-B3AC-20940E28EFFF}" type="pres">
      <dgm:prSet presAssocID="{21D4DF4F-D0AF-4EA4-84BF-9480110E417C}" presName="conn2-1" presStyleLbl="parChTrans1D4" presStyleIdx="5" presStyleCnt="8"/>
      <dgm:spPr/>
    </dgm:pt>
    <dgm:pt modelId="{FD38A911-642A-4710-BC96-ACB9B4856934}" type="pres">
      <dgm:prSet presAssocID="{21D4DF4F-D0AF-4EA4-84BF-9480110E417C}" presName="connTx" presStyleLbl="parChTrans1D4" presStyleIdx="5" presStyleCnt="8"/>
      <dgm:spPr/>
    </dgm:pt>
    <dgm:pt modelId="{7124F64C-C342-44CB-95F9-FA0BEBFB9E19}" type="pres">
      <dgm:prSet presAssocID="{98ABA16E-8EB3-4837-B1E6-8D289BA630AD}" presName="root2" presStyleCnt="0"/>
      <dgm:spPr/>
    </dgm:pt>
    <dgm:pt modelId="{B7D57174-46EA-42EB-BA60-2FB04D80BFEC}" type="pres">
      <dgm:prSet presAssocID="{98ABA16E-8EB3-4837-B1E6-8D289BA630AD}" presName="LevelTwoTextNode" presStyleLbl="node4" presStyleIdx="5" presStyleCnt="8" custScaleY="69904">
        <dgm:presLayoutVars>
          <dgm:chPref val="3"/>
        </dgm:presLayoutVars>
      </dgm:prSet>
      <dgm:spPr/>
    </dgm:pt>
    <dgm:pt modelId="{D4CFBE5F-A966-4DCC-9FEB-113810068135}" type="pres">
      <dgm:prSet presAssocID="{98ABA16E-8EB3-4837-B1E6-8D289BA630AD}" presName="level3hierChild" presStyleCnt="0"/>
      <dgm:spPr/>
    </dgm:pt>
    <dgm:pt modelId="{BE12499D-A10B-4335-BF4E-59F12CB9261A}" type="pres">
      <dgm:prSet presAssocID="{A3937634-8F87-43DC-9289-022302C15BA8}" presName="conn2-1" presStyleLbl="parChTrans1D3" presStyleIdx="5" presStyleCnt="6"/>
      <dgm:spPr/>
    </dgm:pt>
    <dgm:pt modelId="{774A508D-BA65-4B3F-823D-3769526663C0}" type="pres">
      <dgm:prSet presAssocID="{A3937634-8F87-43DC-9289-022302C15BA8}" presName="connTx" presStyleLbl="parChTrans1D3" presStyleIdx="5" presStyleCnt="6"/>
      <dgm:spPr/>
    </dgm:pt>
    <dgm:pt modelId="{CB16508C-6C97-4FFE-968A-C3D9BAC40673}" type="pres">
      <dgm:prSet presAssocID="{62D53C5B-25F3-4BD8-AA59-54077259FDE7}" presName="root2" presStyleCnt="0"/>
      <dgm:spPr/>
    </dgm:pt>
    <dgm:pt modelId="{A50EBC55-B41C-42E7-957C-31B700586883}" type="pres">
      <dgm:prSet presAssocID="{62D53C5B-25F3-4BD8-AA59-54077259FDE7}" presName="LevelTwoTextNode" presStyleLbl="node3" presStyleIdx="5" presStyleCnt="6" custScaleY="69904">
        <dgm:presLayoutVars>
          <dgm:chPref val="3"/>
        </dgm:presLayoutVars>
      </dgm:prSet>
      <dgm:spPr/>
    </dgm:pt>
    <dgm:pt modelId="{355EB2F8-2B50-45F4-96A5-7EE188252F88}" type="pres">
      <dgm:prSet presAssocID="{62D53C5B-25F3-4BD8-AA59-54077259FDE7}" presName="level3hierChild" presStyleCnt="0"/>
      <dgm:spPr/>
    </dgm:pt>
    <dgm:pt modelId="{C3107D02-1A1B-40E3-8600-30EDF05F71F3}" type="pres">
      <dgm:prSet presAssocID="{11E0B6DE-CEDF-4582-B557-253A71E0FE8F}" presName="conn2-1" presStyleLbl="parChTrans1D4" presStyleIdx="6" presStyleCnt="8"/>
      <dgm:spPr/>
    </dgm:pt>
    <dgm:pt modelId="{7ECB6873-3E97-4536-82DA-DA2B6773DB8A}" type="pres">
      <dgm:prSet presAssocID="{11E0B6DE-CEDF-4582-B557-253A71E0FE8F}" presName="connTx" presStyleLbl="parChTrans1D4" presStyleIdx="6" presStyleCnt="8"/>
      <dgm:spPr/>
    </dgm:pt>
    <dgm:pt modelId="{813E35C8-43C2-4DD1-B215-E6F391B4C898}" type="pres">
      <dgm:prSet presAssocID="{0A536A9D-2FFB-4EA5-ADBD-23F69B515EFB}" presName="root2" presStyleCnt="0"/>
      <dgm:spPr/>
    </dgm:pt>
    <dgm:pt modelId="{155422EC-C282-44E5-8DBB-8DC1BF70AAD2}" type="pres">
      <dgm:prSet presAssocID="{0A536A9D-2FFB-4EA5-ADBD-23F69B515EFB}" presName="LevelTwoTextNode" presStyleLbl="node4" presStyleIdx="6" presStyleCnt="8" custScaleX="115337" custScaleY="69904">
        <dgm:presLayoutVars>
          <dgm:chPref val="3"/>
        </dgm:presLayoutVars>
      </dgm:prSet>
      <dgm:spPr/>
    </dgm:pt>
    <dgm:pt modelId="{45D851A8-CD32-4873-8834-47C7EA2C0C94}" type="pres">
      <dgm:prSet presAssocID="{0A536A9D-2FFB-4EA5-ADBD-23F69B515EFB}" presName="level3hierChild" presStyleCnt="0"/>
      <dgm:spPr/>
    </dgm:pt>
    <dgm:pt modelId="{FB95E3BD-EF60-4E81-9AA8-1B54A6EF2748}" type="pres">
      <dgm:prSet presAssocID="{5E30FC7D-28BA-4CA1-B295-B116D7847207}" presName="conn2-1" presStyleLbl="parChTrans1D4" presStyleIdx="7" presStyleCnt="8"/>
      <dgm:spPr/>
    </dgm:pt>
    <dgm:pt modelId="{CF94630A-F80E-4070-95AB-3E440D7B2420}" type="pres">
      <dgm:prSet presAssocID="{5E30FC7D-28BA-4CA1-B295-B116D7847207}" presName="connTx" presStyleLbl="parChTrans1D4" presStyleIdx="7" presStyleCnt="8"/>
      <dgm:spPr/>
    </dgm:pt>
    <dgm:pt modelId="{138ED676-310F-4AEF-A7FD-A2DEE032D150}" type="pres">
      <dgm:prSet presAssocID="{C92B3916-53E7-4772-B001-073337332CA2}" presName="root2" presStyleCnt="0"/>
      <dgm:spPr/>
    </dgm:pt>
    <dgm:pt modelId="{99FC380C-3D50-48CC-A135-BB08646E05DE}" type="pres">
      <dgm:prSet presAssocID="{C92B3916-53E7-4772-B001-073337332CA2}" presName="LevelTwoTextNode" presStyleLbl="node4" presStyleIdx="7" presStyleCnt="8" custScaleX="140477">
        <dgm:presLayoutVars>
          <dgm:chPref val="3"/>
        </dgm:presLayoutVars>
      </dgm:prSet>
      <dgm:spPr/>
      <dgm:t>
        <a:bodyPr/>
        <a:lstStyle/>
        <a:p>
          <a:pPr rtl="1"/>
          <a:endParaRPr lang="fa-IR"/>
        </a:p>
      </dgm:t>
    </dgm:pt>
    <dgm:pt modelId="{01629857-1FF1-4092-BA2D-68A4D6A4F836}" type="pres">
      <dgm:prSet presAssocID="{C92B3916-53E7-4772-B001-073337332CA2}" presName="level3hierChild" presStyleCnt="0"/>
      <dgm:spPr/>
    </dgm:pt>
  </dgm:ptLst>
  <dgm:cxnLst>
    <dgm:cxn modelId="{72AF48A7-FA63-4B04-9AC8-E6F8C5E240C3}" srcId="{3A0F9A4B-3DE7-47D0-A404-03254EFBCB36}" destId="{98ABA16E-8EB3-4837-B1E6-8D289BA630AD}" srcOrd="0" destOrd="0" parTransId="{21D4DF4F-D0AF-4EA4-84BF-9480110E417C}" sibTransId="{8A70C36E-0DB0-4789-A00A-862A2BB93D20}"/>
    <dgm:cxn modelId="{8529741F-023C-421A-AB97-41F590FEA07C}" type="presOf" srcId="{5E30FC7D-28BA-4CA1-B295-B116D7847207}" destId="{CF94630A-F80E-4070-95AB-3E440D7B2420}" srcOrd="1" destOrd="0" presId="urn:microsoft.com/office/officeart/2005/8/layout/hierarchy2"/>
    <dgm:cxn modelId="{D7FD5EA2-A31A-42C5-B0B9-467496F5928D}" srcId="{C1955D90-4FB2-457C-95D2-0DFE523700EC}" destId="{33B92DA6-D3A7-4BB5-B2D0-D70EE1D78737}" srcOrd="0" destOrd="0" parTransId="{85A74C25-5125-4C7C-9B1F-26CBE0AD08A7}" sibTransId="{B2823B1F-DE49-4EC0-98B6-80FFE4F9A03A}"/>
    <dgm:cxn modelId="{9A63EE22-F7F8-4F0F-9845-8F159A2ADBD4}" type="presOf" srcId="{B18359DF-585F-4501-9987-1816C0827CED}" destId="{A7890D1A-1F96-49C8-8EEC-622726A783A1}" srcOrd="0" destOrd="0" presId="urn:microsoft.com/office/officeart/2005/8/layout/hierarchy2"/>
    <dgm:cxn modelId="{F4102067-75BD-45E8-BD0A-79C85DE8DF5D}" srcId="{E33ED6F6-C917-4196-AF3B-BD9C964C5EF9}" destId="{0222CC71-E82E-4E29-8CAD-67A1815180DC}" srcOrd="0" destOrd="0" parTransId="{D7D731F5-8D65-47CD-A1F5-8668BA2AF3C9}" sibTransId="{EB477B9D-20DB-403E-9729-10767D249F63}"/>
    <dgm:cxn modelId="{D6272B7C-98B9-4D93-BF71-FCF19E2D0D7E}" srcId="{D4BDF44B-9ED6-449F-9673-D5B417784EA0}" destId="{C1955D90-4FB2-457C-95D2-0DFE523700EC}" srcOrd="0" destOrd="0" parTransId="{69601D9B-55EA-48E0-98A8-10A126A1F545}" sibTransId="{D31D3D44-E00E-49AD-8A6C-0D094E1BEA65}"/>
    <dgm:cxn modelId="{B9D2CAEF-7D71-45E2-B6F5-47F2E05D68E6}" type="presOf" srcId="{C92B3916-53E7-4772-B001-073337332CA2}" destId="{99FC380C-3D50-48CC-A135-BB08646E05DE}" srcOrd="0" destOrd="0" presId="urn:microsoft.com/office/officeart/2005/8/layout/hierarchy2"/>
    <dgm:cxn modelId="{FE1DF64B-9F0C-4E08-905F-B405603D8C87}" srcId="{E33ED6F6-C917-4196-AF3B-BD9C964C5EF9}" destId="{62D53C5B-25F3-4BD8-AA59-54077259FDE7}" srcOrd="2" destOrd="0" parTransId="{A3937634-8F87-43DC-9289-022302C15BA8}" sibTransId="{4FDE3D32-2819-4890-A847-C0BE1CC27D5F}"/>
    <dgm:cxn modelId="{A9215D2B-72CE-48A5-9D80-BC0876BA5798}" type="presOf" srcId="{3A0F9A4B-3DE7-47D0-A404-03254EFBCB36}" destId="{4E9DDB5E-85A8-4140-8AC3-BA358CE6F911}" srcOrd="0" destOrd="0" presId="urn:microsoft.com/office/officeart/2005/8/layout/hierarchy2"/>
    <dgm:cxn modelId="{ACCC2F08-BF2E-4E3B-A5FC-E77BC45038BC}" srcId="{B18359DF-585F-4501-9987-1816C0827CED}" destId="{D4BDF44B-9ED6-449F-9673-D5B417784EA0}" srcOrd="2" destOrd="0" parTransId="{CB4C693A-0AA2-4D8A-A93A-E34D51492A08}" sibTransId="{4A50458C-36BE-4A65-BDE2-76EA6E85540F}"/>
    <dgm:cxn modelId="{75CF0705-A7B1-4B36-AFEE-07F82EBF1C15}" srcId="{B18359DF-585F-4501-9987-1816C0827CED}" destId="{F71CAA8C-FF86-4184-8C40-DF2B7410FDE9}" srcOrd="1" destOrd="0" parTransId="{C7978D43-623B-43EF-A2C9-06097E9E8F36}" sibTransId="{52CF872B-7BDC-456A-9AE2-A7BFF04FA26C}"/>
    <dgm:cxn modelId="{941A753F-1A11-48AE-AD14-7E93F7AAA137}" type="presOf" srcId="{7F567A07-2B47-4B2C-9CF3-43C6607DB068}" destId="{BAA65578-8316-4803-AA65-C655370F2621}" srcOrd="1" destOrd="0" presId="urn:microsoft.com/office/officeart/2005/8/layout/hierarchy2"/>
    <dgm:cxn modelId="{950BE64E-1405-4C6B-8A47-5624FC579138}" type="presOf" srcId="{5E30FC7D-28BA-4CA1-B295-B116D7847207}" destId="{FB95E3BD-EF60-4E81-9AA8-1B54A6EF2748}" srcOrd="0" destOrd="0" presId="urn:microsoft.com/office/officeart/2005/8/layout/hierarchy2"/>
    <dgm:cxn modelId="{5FF80ACC-D7CA-4C21-87C4-75DC9D8F89E0}" srcId="{8D598BDF-0485-4DFF-BB45-A9BBF833BBCA}" destId="{815A58E1-E021-4D49-B8C2-39696105B5E5}" srcOrd="0" destOrd="0" parTransId="{7F567A07-2B47-4B2C-9CF3-43C6607DB068}" sibTransId="{59BF7C72-5100-438B-BE97-B833C821E8F3}"/>
    <dgm:cxn modelId="{2CFBBF1C-BB4A-4F2F-8ED1-614E037A4AC2}" type="presOf" srcId="{177D8C69-F216-42F1-A3F2-889A17EE0AB7}" destId="{D617B165-78C4-49E6-AC21-80668222A215}" srcOrd="1" destOrd="0" presId="urn:microsoft.com/office/officeart/2005/8/layout/hierarchy2"/>
    <dgm:cxn modelId="{3721091F-BE4B-42E0-B317-269E4915BF64}" type="presOf" srcId="{E32D8B10-B727-44E9-AE8D-0AE543EC3162}" destId="{76F166E2-D681-4146-B689-DF3D8325C109}" srcOrd="1" destOrd="0" presId="urn:microsoft.com/office/officeart/2005/8/layout/hierarchy2"/>
    <dgm:cxn modelId="{E8882674-D2A2-48ED-B44F-2BEC08536053}" type="presOf" srcId="{59C2D58F-3D87-4D07-9275-36169DF31FB2}" destId="{395D416F-452E-479C-8A87-691E8C8E202D}" srcOrd="0" destOrd="0" presId="urn:microsoft.com/office/officeart/2005/8/layout/hierarchy2"/>
    <dgm:cxn modelId="{F5A8C107-87F0-4556-9E39-EDD1A1D67BF6}" type="presOf" srcId="{62D53C5B-25F3-4BD8-AA59-54077259FDE7}" destId="{A50EBC55-B41C-42E7-957C-31B700586883}" srcOrd="0" destOrd="0" presId="urn:microsoft.com/office/officeart/2005/8/layout/hierarchy2"/>
    <dgm:cxn modelId="{2A93E93D-451D-42A0-B3B6-8B939B69BB08}" type="presOf" srcId="{69601D9B-55EA-48E0-98A8-10A126A1F545}" destId="{E7C05F09-B292-487F-9400-5097DAFE4FA6}" srcOrd="1" destOrd="0" presId="urn:microsoft.com/office/officeart/2005/8/layout/hierarchy2"/>
    <dgm:cxn modelId="{55A3C5A9-3A13-435A-8DE5-D4AB1A9773FA}" type="presOf" srcId="{E2C33EFA-57BE-469D-B559-39C7580D5A4F}" destId="{64EE2E51-941D-4E79-B632-D61D832A09AC}" srcOrd="0" destOrd="0" presId="urn:microsoft.com/office/officeart/2005/8/layout/hierarchy2"/>
    <dgm:cxn modelId="{4D9BCFDB-8DE3-481D-89CE-76E5A0FC1E6C}" type="presOf" srcId="{21D4DF4F-D0AF-4EA4-84BF-9480110E417C}" destId="{3EFC41BA-FB62-4A66-B3AC-20940E28EFFF}" srcOrd="0" destOrd="0" presId="urn:microsoft.com/office/officeart/2005/8/layout/hierarchy2"/>
    <dgm:cxn modelId="{9F96AAFA-9F12-445A-9F6B-796F3CEC932E}" type="presOf" srcId="{815A58E1-E021-4D49-B8C2-39696105B5E5}" destId="{73670830-46D5-496D-9810-5300A222FB66}" srcOrd="0" destOrd="0" presId="urn:microsoft.com/office/officeart/2005/8/layout/hierarchy2"/>
    <dgm:cxn modelId="{F660426F-F3C3-4A96-AA83-FD8D4F918197}" srcId="{AA88A6D9-9D8E-4EE3-B3E2-F3F8300C3BD1}" destId="{E33ED6F6-C917-4196-AF3B-BD9C964C5EF9}" srcOrd="1" destOrd="0" parTransId="{3FD5DBA1-1E26-4F5F-8A8E-33067DE315F2}" sibTransId="{8EEC257F-AB30-44AE-A890-DAF05E7386BC}"/>
    <dgm:cxn modelId="{E53DB0EC-4002-4682-9AD3-613ECA0668D4}" type="presOf" srcId="{59C2D58F-3D87-4D07-9275-36169DF31FB2}" destId="{4DF4A374-B460-4B40-B196-8700284828D1}" srcOrd="1" destOrd="0" presId="urn:microsoft.com/office/officeart/2005/8/layout/hierarchy2"/>
    <dgm:cxn modelId="{0F1E162F-FC61-4C97-98B1-9264FA9A8629}" type="presOf" srcId="{E33ED6F6-C917-4196-AF3B-BD9C964C5EF9}" destId="{3063F25C-E30D-4A52-853E-CDEB2BAD2571}" srcOrd="0" destOrd="0" presId="urn:microsoft.com/office/officeart/2005/8/layout/hierarchy2"/>
    <dgm:cxn modelId="{83964FFF-F7D5-428E-ABE6-9DEF47F466B7}" type="presOf" srcId="{85A74C25-5125-4C7C-9B1F-26CBE0AD08A7}" destId="{CCF0E358-D8CD-48A5-B304-6A0C5AE74DFE}" srcOrd="0" destOrd="0" presId="urn:microsoft.com/office/officeart/2005/8/layout/hierarchy2"/>
    <dgm:cxn modelId="{C275B743-176C-413F-A245-E9849819130F}" type="presOf" srcId="{33B92DA6-D3A7-4BB5-B2D0-D70EE1D78737}" destId="{339ECEFF-D860-49C8-8558-1B64491BCC8C}" srcOrd="0" destOrd="0" presId="urn:microsoft.com/office/officeart/2005/8/layout/hierarchy2"/>
    <dgm:cxn modelId="{3E5B54C3-D6B4-441A-BD2F-A7A79089C865}" srcId="{F71CAA8C-FF86-4184-8C40-DF2B7410FDE9}" destId="{7BEC7ABE-B8B1-40DF-9C75-9DC45495194C}" srcOrd="0" destOrd="0" parTransId="{59C2D58F-3D87-4D07-9275-36169DF31FB2}" sibTransId="{582E3654-759A-4926-B838-D034CE06070A}"/>
    <dgm:cxn modelId="{830618D4-226C-4E1F-B9F6-381E316E15CA}" type="presOf" srcId="{C1955D90-4FB2-457C-95D2-0DFE523700EC}" destId="{AA3F4D93-D75A-46C4-895B-08EACDC987C3}" srcOrd="0" destOrd="0" presId="urn:microsoft.com/office/officeart/2005/8/layout/hierarchy2"/>
    <dgm:cxn modelId="{E122F5A4-7871-4BE9-9527-CB1D689A109E}" type="presOf" srcId="{CB4C693A-0AA2-4D8A-A93A-E34D51492A08}" destId="{EFAFFAB9-097B-4E0F-8604-CC3636B301F9}" srcOrd="0" destOrd="0" presId="urn:microsoft.com/office/officeart/2005/8/layout/hierarchy2"/>
    <dgm:cxn modelId="{B9084D24-4185-49DC-8EFE-00AFDF995E55}" type="presOf" srcId="{3FD5DBA1-1E26-4F5F-8A8E-33067DE315F2}" destId="{3D8E312F-5FC0-4CCF-B06A-9D5A60A37227}" srcOrd="0" destOrd="0" presId="urn:microsoft.com/office/officeart/2005/8/layout/hierarchy2"/>
    <dgm:cxn modelId="{85981EBC-1E1E-47A1-8B1D-2A76CBCCD157}" srcId="{0222CC71-E82E-4E29-8CAD-67A1815180DC}" destId="{B23DA37D-5835-461C-8979-2CF1772E73D3}" srcOrd="0" destOrd="0" parTransId="{177D8C69-F216-42F1-A3F2-889A17EE0AB7}" sibTransId="{76E8CD27-8295-4A92-90FB-9EB4A2B14B2F}"/>
    <dgm:cxn modelId="{F244B507-1725-4CD1-8116-57B8E96BFD97}" type="presOf" srcId="{7BEC7ABE-B8B1-40DF-9C75-9DC45495194C}" destId="{C937F621-1BD0-4BC2-ADF9-F0D0833B9477}" srcOrd="0" destOrd="0" presId="urn:microsoft.com/office/officeart/2005/8/layout/hierarchy2"/>
    <dgm:cxn modelId="{17A7537D-D12C-4BF1-BA50-3055AF4EBE6B}" type="presOf" srcId="{D7D731F5-8D65-47CD-A1F5-8668BA2AF3C9}" destId="{EA0F76C3-A3D5-4592-A0A2-29C4079E65C9}" srcOrd="1" destOrd="0" presId="urn:microsoft.com/office/officeart/2005/8/layout/hierarchy2"/>
    <dgm:cxn modelId="{86F1C2F5-871A-4C7F-9D0C-356AE50DD7C3}" type="presOf" srcId="{69601D9B-55EA-48E0-98A8-10A126A1F545}" destId="{49501855-6308-4100-87F0-8D32E9C883D8}" srcOrd="0" destOrd="0" presId="urn:microsoft.com/office/officeart/2005/8/layout/hierarchy2"/>
    <dgm:cxn modelId="{EC29C08F-2685-4FA1-BD06-9176394291A6}" srcId="{AA88A6D9-9D8E-4EE3-B3E2-F3F8300C3BD1}" destId="{B18359DF-585F-4501-9987-1816C0827CED}" srcOrd="0" destOrd="0" parTransId="{E2C33EFA-57BE-469D-B559-39C7580D5A4F}" sibTransId="{4AF61E06-924C-4807-A575-61BFEBB7CC9D}"/>
    <dgm:cxn modelId="{42E5C53D-CF14-44A2-845C-12298CD22160}" type="presOf" srcId="{0222CC71-E82E-4E29-8CAD-67A1815180DC}" destId="{AE6FC2ED-8526-4E3E-9AEC-6FD88D5928B0}" srcOrd="0" destOrd="0" presId="urn:microsoft.com/office/officeart/2005/8/layout/hierarchy2"/>
    <dgm:cxn modelId="{5B8763C6-2E34-459C-AAAF-C8F0D07E98E2}" type="presOf" srcId="{CB4C693A-0AA2-4D8A-A93A-E34D51492A08}" destId="{F49CB4B3-C947-423B-A790-43508A559548}" srcOrd="1" destOrd="0" presId="urn:microsoft.com/office/officeart/2005/8/layout/hierarchy2"/>
    <dgm:cxn modelId="{55E7990A-7BAF-4B7A-924D-5E6BF3849FED}" type="presOf" srcId="{EA71BA50-46D4-4165-8BD4-8708061B014B}" destId="{73CB0AC7-2D6A-46BF-988E-B20C86969AB1}" srcOrd="0" destOrd="0" presId="urn:microsoft.com/office/officeart/2005/8/layout/hierarchy2"/>
    <dgm:cxn modelId="{44720CF6-ECD5-495E-9D76-3CB2226561DE}" type="presOf" srcId="{C7978D43-623B-43EF-A2C9-06097E9E8F36}" destId="{2854386A-B6F9-4CD0-9C5B-A948B77F389C}" srcOrd="0" destOrd="0" presId="urn:microsoft.com/office/officeart/2005/8/layout/hierarchy2"/>
    <dgm:cxn modelId="{08B07935-A348-4806-9C87-1B012B6B7946}" type="presOf" srcId="{E32D8B10-B727-44E9-AE8D-0AE543EC3162}" destId="{19B9CA0F-670B-4DCF-A640-2BB0C3B33857}" srcOrd="0" destOrd="0" presId="urn:microsoft.com/office/officeart/2005/8/layout/hierarchy2"/>
    <dgm:cxn modelId="{47C825A5-48D3-4AC9-AF6C-70E599FD7EC7}" type="presOf" srcId="{11E0B6DE-CEDF-4582-B557-253A71E0FE8F}" destId="{C3107D02-1A1B-40E3-8600-30EDF05F71F3}" srcOrd="0" destOrd="0" presId="urn:microsoft.com/office/officeart/2005/8/layout/hierarchy2"/>
    <dgm:cxn modelId="{CFAC1100-A497-4B32-AEC9-44126C784919}" type="presOf" srcId="{F71CAA8C-FF86-4184-8C40-DF2B7410FDE9}" destId="{FD1B8FF8-41F1-4AC0-8132-A006FB304032}" srcOrd="0" destOrd="0" presId="urn:microsoft.com/office/officeart/2005/8/layout/hierarchy2"/>
    <dgm:cxn modelId="{FA1AA514-CE33-4326-89A2-0A0EF2B7ADE7}" srcId="{EA71BA50-46D4-4165-8BD4-8708061B014B}" destId="{AA88A6D9-9D8E-4EE3-B3E2-F3F8300C3BD1}" srcOrd="0" destOrd="0" parTransId="{8769B23E-E389-4199-8F40-6E883CD8518E}" sibTransId="{F22F3983-E75E-4DC2-959E-3533858E1BFA}"/>
    <dgm:cxn modelId="{3756462F-FF34-4A58-8F84-4FB2874E102A}" srcId="{B18359DF-585F-4501-9987-1816C0827CED}" destId="{8D598BDF-0485-4DFF-BB45-A9BBF833BBCA}" srcOrd="0" destOrd="0" parTransId="{E32D8B10-B727-44E9-AE8D-0AE543EC3162}" sibTransId="{3126D15E-9BCF-460C-A2DB-256C57B68E38}"/>
    <dgm:cxn modelId="{2F6C2142-995D-4204-833A-970833F10357}" type="presOf" srcId="{11E0B6DE-CEDF-4582-B557-253A71E0FE8F}" destId="{7ECB6873-3E97-4536-82DA-DA2B6773DB8A}" srcOrd="1" destOrd="0" presId="urn:microsoft.com/office/officeart/2005/8/layout/hierarchy2"/>
    <dgm:cxn modelId="{692A6D17-142C-4503-A071-0736EC0CA3D0}" type="presOf" srcId="{177D8C69-F216-42F1-A3F2-889A17EE0AB7}" destId="{5FB06BCC-32EA-46B8-8474-B7F0F4258F45}" srcOrd="0" destOrd="0" presId="urn:microsoft.com/office/officeart/2005/8/layout/hierarchy2"/>
    <dgm:cxn modelId="{5AC683AF-8268-462A-A590-8D23744B9B50}" type="presOf" srcId="{98ABA16E-8EB3-4837-B1E6-8D289BA630AD}" destId="{B7D57174-46EA-42EB-BA60-2FB04D80BFEC}" srcOrd="0" destOrd="0" presId="urn:microsoft.com/office/officeart/2005/8/layout/hierarchy2"/>
    <dgm:cxn modelId="{70A1AB89-4038-4702-AAC3-8D2902D1E993}" type="presOf" srcId="{A3937634-8F87-43DC-9289-022302C15BA8}" destId="{774A508D-BA65-4B3F-823D-3769526663C0}" srcOrd="1" destOrd="0" presId="urn:microsoft.com/office/officeart/2005/8/layout/hierarchy2"/>
    <dgm:cxn modelId="{AAAC0332-1F5A-4633-B04D-46FD8419B607}" type="presOf" srcId="{A3937634-8F87-43DC-9289-022302C15BA8}" destId="{BE12499D-A10B-4335-BF4E-59F12CB9261A}" srcOrd="0" destOrd="0" presId="urn:microsoft.com/office/officeart/2005/8/layout/hierarchy2"/>
    <dgm:cxn modelId="{54CDFB0F-93B1-4004-AEC0-D109358DCF81}" type="presOf" srcId="{D4BDF44B-9ED6-449F-9673-D5B417784EA0}" destId="{DB13FDE4-6AF9-447F-905D-0DFC04780DC9}" srcOrd="0" destOrd="0" presId="urn:microsoft.com/office/officeart/2005/8/layout/hierarchy2"/>
    <dgm:cxn modelId="{C9C45113-E369-4E4E-B5E2-19C7621A3933}" srcId="{E33ED6F6-C917-4196-AF3B-BD9C964C5EF9}" destId="{3A0F9A4B-3DE7-47D0-A404-03254EFBCB36}" srcOrd="1" destOrd="0" parTransId="{F910D6C4-E6C1-4487-9950-5C9F80DDC46E}" sibTransId="{55D694F5-3097-4A22-9708-5974E1C95602}"/>
    <dgm:cxn modelId="{A9B7FE44-9DAE-4FA5-8E73-660ACC2E9A63}" type="presOf" srcId="{F910D6C4-E6C1-4487-9950-5C9F80DDC46E}" destId="{34101FF7-E5AA-4283-B073-B7AF14688F9C}" srcOrd="1" destOrd="0" presId="urn:microsoft.com/office/officeart/2005/8/layout/hierarchy2"/>
    <dgm:cxn modelId="{105B662A-D8C1-4F2D-B321-E6BD3A8CC991}" type="presOf" srcId="{E2C33EFA-57BE-469D-B559-39C7580D5A4F}" destId="{4A419F7F-F441-4830-A8CE-10468033497E}" srcOrd="1" destOrd="0" presId="urn:microsoft.com/office/officeart/2005/8/layout/hierarchy2"/>
    <dgm:cxn modelId="{E7AB14F6-0E43-40FF-87E3-912D347E9853}" type="presOf" srcId="{7F567A07-2B47-4B2C-9CF3-43C6607DB068}" destId="{7320FAEB-0E25-450A-AFC8-A934A82F1EC6}" srcOrd="0" destOrd="0" presId="urn:microsoft.com/office/officeart/2005/8/layout/hierarchy2"/>
    <dgm:cxn modelId="{8B02D2FC-43EF-4EF2-8876-C8FA3EFD78BF}" type="presOf" srcId="{B23DA37D-5835-461C-8979-2CF1772E73D3}" destId="{CD13CCDE-832E-47FB-BD30-783609B90A3D}" srcOrd="0" destOrd="0" presId="urn:microsoft.com/office/officeart/2005/8/layout/hierarchy2"/>
    <dgm:cxn modelId="{29C39FE7-4F67-4EA2-A748-352D8D521A99}" type="presOf" srcId="{F910D6C4-E6C1-4487-9950-5C9F80DDC46E}" destId="{7B304955-DB18-446A-B762-E876E8F70725}" srcOrd="0" destOrd="0" presId="urn:microsoft.com/office/officeart/2005/8/layout/hierarchy2"/>
    <dgm:cxn modelId="{5AEE9381-A4EA-473D-812E-81FCE7331C77}" type="presOf" srcId="{AA88A6D9-9D8E-4EE3-B3E2-F3F8300C3BD1}" destId="{370F72D5-02CE-4908-AC72-122EDCFC9CC1}" srcOrd="0" destOrd="0" presId="urn:microsoft.com/office/officeart/2005/8/layout/hierarchy2"/>
    <dgm:cxn modelId="{B9B79614-186A-46F2-912F-FF21455C9A9E}" type="presOf" srcId="{8D598BDF-0485-4DFF-BB45-A9BBF833BBCA}" destId="{0A631A83-AC2A-42AD-B058-F7AD8ABC4355}" srcOrd="0" destOrd="0" presId="urn:microsoft.com/office/officeart/2005/8/layout/hierarchy2"/>
    <dgm:cxn modelId="{78E716EF-B4E4-4697-A841-C70BC9B64272}" type="presOf" srcId="{85A74C25-5125-4C7C-9B1F-26CBE0AD08A7}" destId="{C2ADE40F-279E-46E3-AC46-AC4A8E2AC068}" srcOrd="1" destOrd="0" presId="urn:microsoft.com/office/officeart/2005/8/layout/hierarchy2"/>
    <dgm:cxn modelId="{054AF2FA-0AC8-435B-9441-C99D6BFEBD4E}" type="presOf" srcId="{D7D731F5-8D65-47CD-A1F5-8668BA2AF3C9}" destId="{26DD48E3-5E31-4FD5-8EA7-FEC88944B164}" srcOrd="0" destOrd="0" presId="urn:microsoft.com/office/officeart/2005/8/layout/hierarchy2"/>
    <dgm:cxn modelId="{25DCFE25-0D66-4516-B75A-E6B28EE1A643}" type="presOf" srcId="{21D4DF4F-D0AF-4EA4-84BF-9480110E417C}" destId="{FD38A911-642A-4710-BC96-ACB9B4856934}" srcOrd="1" destOrd="0" presId="urn:microsoft.com/office/officeart/2005/8/layout/hierarchy2"/>
    <dgm:cxn modelId="{38DB3542-2AA8-4FB7-9430-799960DD9474}" type="presOf" srcId="{0A536A9D-2FFB-4EA5-ADBD-23F69B515EFB}" destId="{155422EC-C282-44E5-8DBB-8DC1BF70AAD2}" srcOrd="0" destOrd="0" presId="urn:microsoft.com/office/officeart/2005/8/layout/hierarchy2"/>
    <dgm:cxn modelId="{8CBDC30A-51B3-4964-ABC5-5776E664EE57}" srcId="{62D53C5B-25F3-4BD8-AA59-54077259FDE7}" destId="{0A536A9D-2FFB-4EA5-ADBD-23F69B515EFB}" srcOrd="0" destOrd="0" parTransId="{11E0B6DE-CEDF-4582-B557-253A71E0FE8F}" sibTransId="{32E2DFA1-9436-487D-85AA-20E73DBB49B5}"/>
    <dgm:cxn modelId="{8C44D2D7-EA05-4811-A763-9C12D7451366}" type="presOf" srcId="{C7978D43-623B-43EF-A2C9-06097E9E8F36}" destId="{AC54C5E7-BF01-4F9F-8FA7-A5E9EDA810C7}" srcOrd="1" destOrd="0" presId="urn:microsoft.com/office/officeart/2005/8/layout/hierarchy2"/>
    <dgm:cxn modelId="{B4110068-02F2-4DFB-B35E-1D2033B805F4}" srcId="{0A536A9D-2FFB-4EA5-ADBD-23F69B515EFB}" destId="{C92B3916-53E7-4772-B001-073337332CA2}" srcOrd="0" destOrd="0" parTransId="{5E30FC7D-28BA-4CA1-B295-B116D7847207}" sibTransId="{EF1339F4-A940-485F-A38F-90C50D35BE29}"/>
    <dgm:cxn modelId="{D85B9A6C-A2CB-4811-A76C-824CEC26E711}" type="presOf" srcId="{3FD5DBA1-1E26-4F5F-8A8E-33067DE315F2}" destId="{0BA18F2A-08CD-4093-90E0-15CE60C6DAE8}" srcOrd="1" destOrd="0" presId="urn:microsoft.com/office/officeart/2005/8/layout/hierarchy2"/>
    <dgm:cxn modelId="{B1481A8E-9165-40E0-B428-3DB3C6BACCFE}" type="presParOf" srcId="{73CB0AC7-2D6A-46BF-988E-B20C86969AB1}" destId="{622BA931-2131-4F24-9561-1CD1CD4B1307}" srcOrd="0" destOrd="0" presId="urn:microsoft.com/office/officeart/2005/8/layout/hierarchy2"/>
    <dgm:cxn modelId="{F45DD63C-2FDA-4C0B-846F-EFD04EE3A4AF}" type="presParOf" srcId="{622BA931-2131-4F24-9561-1CD1CD4B1307}" destId="{370F72D5-02CE-4908-AC72-122EDCFC9CC1}" srcOrd="0" destOrd="0" presId="urn:microsoft.com/office/officeart/2005/8/layout/hierarchy2"/>
    <dgm:cxn modelId="{3CEDAE49-27C5-41D0-87DC-80C1F392ADDD}" type="presParOf" srcId="{622BA931-2131-4F24-9561-1CD1CD4B1307}" destId="{1B26CEC0-E3E1-4195-9B1D-212100F8CA9A}" srcOrd="1" destOrd="0" presId="urn:microsoft.com/office/officeart/2005/8/layout/hierarchy2"/>
    <dgm:cxn modelId="{CECEC7EB-31C2-41D9-B702-C9EB4BF557D8}" type="presParOf" srcId="{1B26CEC0-E3E1-4195-9B1D-212100F8CA9A}" destId="{64EE2E51-941D-4E79-B632-D61D832A09AC}" srcOrd="0" destOrd="0" presId="urn:microsoft.com/office/officeart/2005/8/layout/hierarchy2"/>
    <dgm:cxn modelId="{22251016-BB53-4E17-BEE0-52CFA3FED97A}" type="presParOf" srcId="{64EE2E51-941D-4E79-B632-D61D832A09AC}" destId="{4A419F7F-F441-4830-A8CE-10468033497E}" srcOrd="0" destOrd="0" presId="urn:microsoft.com/office/officeart/2005/8/layout/hierarchy2"/>
    <dgm:cxn modelId="{6F0B8E51-F335-4155-8E8E-DBE5ABD18DC1}" type="presParOf" srcId="{1B26CEC0-E3E1-4195-9B1D-212100F8CA9A}" destId="{96E5121C-7B89-4B58-98BC-8067F1DFD82E}" srcOrd="1" destOrd="0" presId="urn:microsoft.com/office/officeart/2005/8/layout/hierarchy2"/>
    <dgm:cxn modelId="{267877A1-6E20-4488-A792-A82DB29F6F69}" type="presParOf" srcId="{96E5121C-7B89-4B58-98BC-8067F1DFD82E}" destId="{A7890D1A-1F96-49C8-8EEC-622726A783A1}" srcOrd="0" destOrd="0" presId="urn:microsoft.com/office/officeart/2005/8/layout/hierarchy2"/>
    <dgm:cxn modelId="{7C116E17-7CCF-4424-BE19-C24C14BC5ADF}" type="presParOf" srcId="{96E5121C-7B89-4B58-98BC-8067F1DFD82E}" destId="{F967D2F2-A532-47DE-8646-9C419E5F8ABD}" srcOrd="1" destOrd="0" presId="urn:microsoft.com/office/officeart/2005/8/layout/hierarchy2"/>
    <dgm:cxn modelId="{A7D8882F-9CB3-4BD8-A12C-0378F810AEBB}" type="presParOf" srcId="{F967D2F2-A532-47DE-8646-9C419E5F8ABD}" destId="{19B9CA0F-670B-4DCF-A640-2BB0C3B33857}" srcOrd="0" destOrd="0" presId="urn:microsoft.com/office/officeart/2005/8/layout/hierarchy2"/>
    <dgm:cxn modelId="{FC8C6CEA-6EEE-479E-A5EF-C6A5EA29C139}" type="presParOf" srcId="{19B9CA0F-670B-4DCF-A640-2BB0C3B33857}" destId="{76F166E2-D681-4146-B689-DF3D8325C109}" srcOrd="0" destOrd="0" presId="urn:microsoft.com/office/officeart/2005/8/layout/hierarchy2"/>
    <dgm:cxn modelId="{9D5AE171-23EF-4AAF-88FC-E539C4B9E324}" type="presParOf" srcId="{F967D2F2-A532-47DE-8646-9C419E5F8ABD}" destId="{8F74385D-1F8E-49BF-AB2C-600BC539877B}" srcOrd="1" destOrd="0" presId="urn:microsoft.com/office/officeart/2005/8/layout/hierarchy2"/>
    <dgm:cxn modelId="{7EA7DB04-62AD-49E3-9321-FC9DA35C643C}" type="presParOf" srcId="{8F74385D-1F8E-49BF-AB2C-600BC539877B}" destId="{0A631A83-AC2A-42AD-B058-F7AD8ABC4355}" srcOrd="0" destOrd="0" presId="urn:microsoft.com/office/officeart/2005/8/layout/hierarchy2"/>
    <dgm:cxn modelId="{1BB875DC-405B-411E-95BA-D1A40A00E9EE}" type="presParOf" srcId="{8F74385D-1F8E-49BF-AB2C-600BC539877B}" destId="{527F1B53-71E5-44DF-AB10-C82AA995914C}" srcOrd="1" destOrd="0" presId="urn:microsoft.com/office/officeart/2005/8/layout/hierarchy2"/>
    <dgm:cxn modelId="{D4C62B62-B0D3-4431-A174-7D75B5AC5ABF}" type="presParOf" srcId="{527F1B53-71E5-44DF-AB10-C82AA995914C}" destId="{7320FAEB-0E25-450A-AFC8-A934A82F1EC6}" srcOrd="0" destOrd="0" presId="urn:microsoft.com/office/officeart/2005/8/layout/hierarchy2"/>
    <dgm:cxn modelId="{855C3305-1E06-4DE3-A1AB-D592242E4105}" type="presParOf" srcId="{7320FAEB-0E25-450A-AFC8-A934A82F1EC6}" destId="{BAA65578-8316-4803-AA65-C655370F2621}" srcOrd="0" destOrd="0" presId="urn:microsoft.com/office/officeart/2005/8/layout/hierarchy2"/>
    <dgm:cxn modelId="{7650ACDD-DEE2-4C80-8FAE-129018745B5D}" type="presParOf" srcId="{527F1B53-71E5-44DF-AB10-C82AA995914C}" destId="{CF1EA135-7D6F-4DFC-AAB2-964F8B8E3127}" srcOrd="1" destOrd="0" presId="urn:microsoft.com/office/officeart/2005/8/layout/hierarchy2"/>
    <dgm:cxn modelId="{60166117-E2C1-4D25-9A0F-ADA8E0D96773}" type="presParOf" srcId="{CF1EA135-7D6F-4DFC-AAB2-964F8B8E3127}" destId="{73670830-46D5-496D-9810-5300A222FB66}" srcOrd="0" destOrd="0" presId="urn:microsoft.com/office/officeart/2005/8/layout/hierarchy2"/>
    <dgm:cxn modelId="{9936B6FD-C4B8-41D4-9B3A-D91049639046}" type="presParOf" srcId="{CF1EA135-7D6F-4DFC-AAB2-964F8B8E3127}" destId="{64606C5A-1306-4D63-9F30-C0EA80695D72}" srcOrd="1" destOrd="0" presId="urn:microsoft.com/office/officeart/2005/8/layout/hierarchy2"/>
    <dgm:cxn modelId="{40CBE9D4-36C9-4255-B68C-98EB05DE8899}" type="presParOf" srcId="{F967D2F2-A532-47DE-8646-9C419E5F8ABD}" destId="{2854386A-B6F9-4CD0-9C5B-A948B77F389C}" srcOrd="2" destOrd="0" presId="urn:microsoft.com/office/officeart/2005/8/layout/hierarchy2"/>
    <dgm:cxn modelId="{77FD1995-2BFA-4DED-8565-543CD17CC540}" type="presParOf" srcId="{2854386A-B6F9-4CD0-9C5B-A948B77F389C}" destId="{AC54C5E7-BF01-4F9F-8FA7-A5E9EDA810C7}" srcOrd="0" destOrd="0" presId="urn:microsoft.com/office/officeart/2005/8/layout/hierarchy2"/>
    <dgm:cxn modelId="{0D2A886D-C632-4340-96E8-F0EE9D74F17A}" type="presParOf" srcId="{F967D2F2-A532-47DE-8646-9C419E5F8ABD}" destId="{8114E95E-979E-4E05-90D2-3D7E6D963768}" srcOrd="3" destOrd="0" presId="urn:microsoft.com/office/officeart/2005/8/layout/hierarchy2"/>
    <dgm:cxn modelId="{B20E0ECF-8BF4-4413-8294-626EB4C75CFB}" type="presParOf" srcId="{8114E95E-979E-4E05-90D2-3D7E6D963768}" destId="{FD1B8FF8-41F1-4AC0-8132-A006FB304032}" srcOrd="0" destOrd="0" presId="urn:microsoft.com/office/officeart/2005/8/layout/hierarchy2"/>
    <dgm:cxn modelId="{2D7D21F5-8FD9-4216-9896-BDAFAC6CE9CE}" type="presParOf" srcId="{8114E95E-979E-4E05-90D2-3D7E6D963768}" destId="{E449FFD7-6C18-4260-B3D5-B91C63B5CCBD}" srcOrd="1" destOrd="0" presId="urn:microsoft.com/office/officeart/2005/8/layout/hierarchy2"/>
    <dgm:cxn modelId="{A0D2806A-CCF9-4744-899F-25D42919BDEE}" type="presParOf" srcId="{E449FFD7-6C18-4260-B3D5-B91C63B5CCBD}" destId="{395D416F-452E-479C-8A87-691E8C8E202D}" srcOrd="0" destOrd="0" presId="urn:microsoft.com/office/officeart/2005/8/layout/hierarchy2"/>
    <dgm:cxn modelId="{92B870DE-63C5-42AC-ADAF-268466928295}" type="presParOf" srcId="{395D416F-452E-479C-8A87-691E8C8E202D}" destId="{4DF4A374-B460-4B40-B196-8700284828D1}" srcOrd="0" destOrd="0" presId="urn:microsoft.com/office/officeart/2005/8/layout/hierarchy2"/>
    <dgm:cxn modelId="{97E5A519-9BAE-4C9A-B02C-54295212CDAE}" type="presParOf" srcId="{E449FFD7-6C18-4260-B3D5-B91C63B5CCBD}" destId="{9FDC3978-7EA5-44D2-8C1C-2AE86075EB8C}" srcOrd="1" destOrd="0" presId="urn:microsoft.com/office/officeart/2005/8/layout/hierarchy2"/>
    <dgm:cxn modelId="{565BF1ED-0074-4DF8-AF12-0BD0F43198BA}" type="presParOf" srcId="{9FDC3978-7EA5-44D2-8C1C-2AE86075EB8C}" destId="{C937F621-1BD0-4BC2-ADF9-F0D0833B9477}" srcOrd="0" destOrd="0" presId="urn:microsoft.com/office/officeart/2005/8/layout/hierarchy2"/>
    <dgm:cxn modelId="{983E1B81-A46C-48BE-8B05-EC30C2A726EF}" type="presParOf" srcId="{9FDC3978-7EA5-44D2-8C1C-2AE86075EB8C}" destId="{9E5DADA4-269E-4005-B930-BF2FEF384814}" srcOrd="1" destOrd="0" presId="urn:microsoft.com/office/officeart/2005/8/layout/hierarchy2"/>
    <dgm:cxn modelId="{A8C11AC8-4996-44D1-9BDB-208EA5D1A841}" type="presParOf" srcId="{F967D2F2-A532-47DE-8646-9C419E5F8ABD}" destId="{EFAFFAB9-097B-4E0F-8604-CC3636B301F9}" srcOrd="4" destOrd="0" presId="urn:microsoft.com/office/officeart/2005/8/layout/hierarchy2"/>
    <dgm:cxn modelId="{E0452571-1440-45C5-B9A5-AF7A9D7D497D}" type="presParOf" srcId="{EFAFFAB9-097B-4E0F-8604-CC3636B301F9}" destId="{F49CB4B3-C947-423B-A790-43508A559548}" srcOrd="0" destOrd="0" presId="urn:microsoft.com/office/officeart/2005/8/layout/hierarchy2"/>
    <dgm:cxn modelId="{C2F30283-FC51-4264-81D4-F7F35DD72FC6}" type="presParOf" srcId="{F967D2F2-A532-47DE-8646-9C419E5F8ABD}" destId="{0FEAA192-AB7C-4359-8595-474D9BADFEDB}" srcOrd="5" destOrd="0" presId="urn:microsoft.com/office/officeart/2005/8/layout/hierarchy2"/>
    <dgm:cxn modelId="{18F30112-7A12-4CA6-9AE4-ED45FDDC4D9D}" type="presParOf" srcId="{0FEAA192-AB7C-4359-8595-474D9BADFEDB}" destId="{DB13FDE4-6AF9-447F-905D-0DFC04780DC9}" srcOrd="0" destOrd="0" presId="urn:microsoft.com/office/officeart/2005/8/layout/hierarchy2"/>
    <dgm:cxn modelId="{E9295154-1240-4EF0-A55F-4B6CC0244ED6}" type="presParOf" srcId="{0FEAA192-AB7C-4359-8595-474D9BADFEDB}" destId="{2A506B12-CCF2-4C7F-9BAA-007ADC84318A}" srcOrd="1" destOrd="0" presId="urn:microsoft.com/office/officeart/2005/8/layout/hierarchy2"/>
    <dgm:cxn modelId="{FBC207CF-0293-47B6-9757-374A3B7DE689}" type="presParOf" srcId="{2A506B12-CCF2-4C7F-9BAA-007ADC84318A}" destId="{49501855-6308-4100-87F0-8D32E9C883D8}" srcOrd="0" destOrd="0" presId="urn:microsoft.com/office/officeart/2005/8/layout/hierarchy2"/>
    <dgm:cxn modelId="{C53C7D99-0D73-4D17-A534-3DC5384D2C26}" type="presParOf" srcId="{49501855-6308-4100-87F0-8D32E9C883D8}" destId="{E7C05F09-B292-487F-9400-5097DAFE4FA6}" srcOrd="0" destOrd="0" presId="urn:microsoft.com/office/officeart/2005/8/layout/hierarchy2"/>
    <dgm:cxn modelId="{C413CB8B-6CF9-48D2-9CF8-FDD3EB124F06}" type="presParOf" srcId="{2A506B12-CCF2-4C7F-9BAA-007ADC84318A}" destId="{8260CD7C-C2C2-4372-AED6-ADB948D27D1C}" srcOrd="1" destOrd="0" presId="urn:microsoft.com/office/officeart/2005/8/layout/hierarchy2"/>
    <dgm:cxn modelId="{2E0391A5-9E7A-46CB-8919-72CE8B273681}" type="presParOf" srcId="{8260CD7C-C2C2-4372-AED6-ADB948D27D1C}" destId="{AA3F4D93-D75A-46C4-895B-08EACDC987C3}" srcOrd="0" destOrd="0" presId="urn:microsoft.com/office/officeart/2005/8/layout/hierarchy2"/>
    <dgm:cxn modelId="{51C9D953-A8CC-4F1E-85FE-D5B8ED1E4B68}" type="presParOf" srcId="{8260CD7C-C2C2-4372-AED6-ADB948D27D1C}" destId="{3A076DFE-F7A0-4540-B75C-526F81BC9094}" srcOrd="1" destOrd="0" presId="urn:microsoft.com/office/officeart/2005/8/layout/hierarchy2"/>
    <dgm:cxn modelId="{C7135098-B605-4EE4-8C07-150FF98E7526}" type="presParOf" srcId="{3A076DFE-F7A0-4540-B75C-526F81BC9094}" destId="{CCF0E358-D8CD-48A5-B304-6A0C5AE74DFE}" srcOrd="0" destOrd="0" presId="urn:microsoft.com/office/officeart/2005/8/layout/hierarchy2"/>
    <dgm:cxn modelId="{718AC0BA-236F-4B14-8AB5-8F559BE23404}" type="presParOf" srcId="{CCF0E358-D8CD-48A5-B304-6A0C5AE74DFE}" destId="{C2ADE40F-279E-46E3-AC46-AC4A8E2AC068}" srcOrd="0" destOrd="0" presId="urn:microsoft.com/office/officeart/2005/8/layout/hierarchy2"/>
    <dgm:cxn modelId="{63576885-0E82-44EF-A554-A172F8D52F80}" type="presParOf" srcId="{3A076DFE-F7A0-4540-B75C-526F81BC9094}" destId="{32C40829-768A-413B-9E57-232DCB088295}" srcOrd="1" destOrd="0" presId="urn:microsoft.com/office/officeart/2005/8/layout/hierarchy2"/>
    <dgm:cxn modelId="{28F113D4-1F91-4651-B083-BC1442C2D219}" type="presParOf" srcId="{32C40829-768A-413B-9E57-232DCB088295}" destId="{339ECEFF-D860-49C8-8558-1B64491BCC8C}" srcOrd="0" destOrd="0" presId="urn:microsoft.com/office/officeart/2005/8/layout/hierarchy2"/>
    <dgm:cxn modelId="{C88C7427-0111-48F3-8591-23ADD3BBDD7C}" type="presParOf" srcId="{32C40829-768A-413B-9E57-232DCB088295}" destId="{C29431B7-CCB0-499E-8C4D-E7FF1C65189F}" srcOrd="1" destOrd="0" presId="urn:microsoft.com/office/officeart/2005/8/layout/hierarchy2"/>
    <dgm:cxn modelId="{ADDFF5C4-F429-433F-B166-7101FED72834}" type="presParOf" srcId="{1B26CEC0-E3E1-4195-9B1D-212100F8CA9A}" destId="{3D8E312F-5FC0-4CCF-B06A-9D5A60A37227}" srcOrd="2" destOrd="0" presId="urn:microsoft.com/office/officeart/2005/8/layout/hierarchy2"/>
    <dgm:cxn modelId="{827B91CA-7C34-439D-BD83-EC4905BABE3E}" type="presParOf" srcId="{3D8E312F-5FC0-4CCF-B06A-9D5A60A37227}" destId="{0BA18F2A-08CD-4093-90E0-15CE60C6DAE8}" srcOrd="0" destOrd="0" presId="urn:microsoft.com/office/officeart/2005/8/layout/hierarchy2"/>
    <dgm:cxn modelId="{F7970172-FA3C-47A5-8194-A00E5C543C51}" type="presParOf" srcId="{1B26CEC0-E3E1-4195-9B1D-212100F8CA9A}" destId="{3C6784CC-C663-4E40-9472-1EF0AE9A0251}" srcOrd="3" destOrd="0" presId="urn:microsoft.com/office/officeart/2005/8/layout/hierarchy2"/>
    <dgm:cxn modelId="{C27300AC-7E3C-401B-A81E-F7A7A570A2DC}" type="presParOf" srcId="{3C6784CC-C663-4E40-9472-1EF0AE9A0251}" destId="{3063F25C-E30D-4A52-853E-CDEB2BAD2571}" srcOrd="0" destOrd="0" presId="urn:microsoft.com/office/officeart/2005/8/layout/hierarchy2"/>
    <dgm:cxn modelId="{04780D4F-A9A3-453D-BB23-38494FE0D09E}" type="presParOf" srcId="{3C6784CC-C663-4E40-9472-1EF0AE9A0251}" destId="{256FD4A2-D6DA-4F45-96FF-FAC3A55824D2}" srcOrd="1" destOrd="0" presId="urn:microsoft.com/office/officeart/2005/8/layout/hierarchy2"/>
    <dgm:cxn modelId="{C1BC885D-D3BB-4725-AC57-04A809596574}" type="presParOf" srcId="{256FD4A2-D6DA-4F45-96FF-FAC3A55824D2}" destId="{26DD48E3-5E31-4FD5-8EA7-FEC88944B164}" srcOrd="0" destOrd="0" presId="urn:microsoft.com/office/officeart/2005/8/layout/hierarchy2"/>
    <dgm:cxn modelId="{A47DAF5D-7187-4740-BBFA-0895CF28CF81}" type="presParOf" srcId="{26DD48E3-5E31-4FD5-8EA7-FEC88944B164}" destId="{EA0F76C3-A3D5-4592-A0A2-29C4079E65C9}" srcOrd="0" destOrd="0" presId="urn:microsoft.com/office/officeart/2005/8/layout/hierarchy2"/>
    <dgm:cxn modelId="{399DCBA5-7AD1-4C11-9EC3-51C485F15E7D}" type="presParOf" srcId="{256FD4A2-D6DA-4F45-96FF-FAC3A55824D2}" destId="{39AD1030-D127-423F-9FD4-95A7FFA3EA68}" srcOrd="1" destOrd="0" presId="urn:microsoft.com/office/officeart/2005/8/layout/hierarchy2"/>
    <dgm:cxn modelId="{52146060-F108-4797-9D31-4CFFA9634901}" type="presParOf" srcId="{39AD1030-D127-423F-9FD4-95A7FFA3EA68}" destId="{AE6FC2ED-8526-4E3E-9AEC-6FD88D5928B0}" srcOrd="0" destOrd="0" presId="urn:microsoft.com/office/officeart/2005/8/layout/hierarchy2"/>
    <dgm:cxn modelId="{AB2B118D-48A6-44FB-A61F-1F08140D5ADE}" type="presParOf" srcId="{39AD1030-D127-423F-9FD4-95A7FFA3EA68}" destId="{F46296F3-323C-4639-BB89-A4F17E39A9B1}" srcOrd="1" destOrd="0" presId="urn:microsoft.com/office/officeart/2005/8/layout/hierarchy2"/>
    <dgm:cxn modelId="{8A9CED68-7799-4226-B4A5-831A3280B370}" type="presParOf" srcId="{F46296F3-323C-4639-BB89-A4F17E39A9B1}" destId="{5FB06BCC-32EA-46B8-8474-B7F0F4258F45}" srcOrd="0" destOrd="0" presId="urn:microsoft.com/office/officeart/2005/8/layout/hierarchy2"/>
    <dgm:cxn modelId="{F4D6CFB9-20A6-456C-B9E0-481225A1F2BD}" type="presParOf" srcId="{5FB06BCC-32EA-46B8-8474-B7F0F4258F45}" destId="{D617B165-78C4-49E6-AC21-80668222A215}" srcOrd="0" destOrd="0" presId="urn:microsoft.com/office/officeart/2005/8/layout/hierarchy2"/>
    <dgm:cxn modelId="{A7AB3229-69FC-4AAD-BF9F-A95F0AC2BE7A}" type="presParOf" srcId="{F46296F3-323C-4639-BB89-A4F17E39A9B1}" destId="{992B0678-5620-400B-B3F8-CAC74A51068B}" srcOrd="1" destOrd="0" presId="urn:microsoft.com/office/officeart/2005/8/layout/hierarchy2"/>
    <dgm:cxn modelId="{54DE8C1B-6997-4F5F-8C1E-EEA90FC779CD}" type="presParOf" srcId="{992B0678-5620-400B-B3F8-CAC74A51068B}" destId="{CD13CCDE-832E-47FB-BD30-783609B90A3D}" srcOrd="0" destOrd="0" presId="urn:microsoft.com/office/officeart/2005/8/layout/hierarchy2"/>
    <dgm:cxn modelId="{5C40110B-A938-4CBF-AE57-A6929D97ECE0}" type="presParOf" srcId="{992B0678-5620-400B-B3F8-CAC74A51068B}" destId="{EECE0565-7178-4423-A734-C3A1D2EF9979}" srcOrd="1" destOrd="0" presId="urn:microsoft.com/office/officeart/2005/8/layout/hierarchy2"/>
    <dgm:cxn modelId="{44DC890A-5595-406C-8E0D-8E5D0154513B}" type="presParOf" srcId="{256FD4A2-D6DA-4F45-96FF-FAC3A55824D2}" destId="{7B304955-DB18-446A-B762-E876E8F70725}" srcOrd="2" destOrd="0" presId="urn:microsoft.com/office/officeart/2005/8/layout/hierarchy2"/>
    <dgm:cxn modelId="{DE87C7E3-13D2-4974-8E8C-46B5D97AA4D7}" type="presParOf" srcId="{7B304955-DB18-446A-B762-E876E8F70725}" destId="{34101FF7-E5AA-4283-B073-B7AF14688F9C}" srcOrd="0" destOrd="0" presId="urn:microsoft.com/office/officeart/2005/8/layout/hierarchy2"/>
    <dgm:cxn modelId="{050F68B5-5132-4B76-9882-EE453D74ED14}" type="presParOf" srcId="{256FD4A2-D6DA-4F45-96FF-FAC3A55824D2}" destId="{1F7BF913-20C2-444B-9CFC-C72131C08965}" srcOrd="3" destOrd="0" presId="urn:microsoft.com/office/officeart/2005/8/layout/hierarchy2"/>
    <dgm:cxn modelId="{5DF387BC-AD62-43C7-A3CB-90A7B512F2C4}" type="presParOf" srcId="{1F7BF913-20C2-444B-9CFC-C72131C08965}" destId="{4E9DDB5E-85A8-4140-8AC3-BA358CE6F911}" srcOrd="0" destOrd="0" presId="urn:microsoft.com/office/officeart/2005/8/layout/hierarchy2"/>
    <dgm:cxn modelId="{EF856D18-C7E3-47BE-891F-AF86C89EF406}" type="presParOf" srcId="{1F7BF913-20C2-444B-9CFC-C72131C08965}" destId="{542BFE4B-4B20-49B4-A16B-F9B5D015A56B}" srcOrd="1" destOrd="0" presId="urn:microsoft.com/office/officeart/2005/8/layout/hierarchy2"/>
    <dgm:cxn modelId="{9098C276-DF4C-4FB0-A610-4BFF55765FCE}" type="presParOf" srcId="{542BFE4B-4B20-49B4-A16B-F9B5D015A56B}" destId="{3EFC41BA-FB62-4A66-B3AC-20940E28EFFF}" srcOrd="0" destOrd="0" presId="urn:microsoft.com/office/officeart/2005/8/layout/hierarchy2"/>
    <dgm:cxn modelId="{CBD16174-10D8-49C7-990B-110D1589B66E}" type="presParOf" srcId="{3EFC41BA-FB62-4A66-B3AC-20940E28EFFF}" destId="{FD38A911-642A-4710-BC96-ACB9B4856934}" srcOrd="0" destOrd="0" presId="urn:microsoft.com/office/officeart/2005/8/layout/hierarchy2"/>
    <dgm:cxn modelId="{38D55E96-4750-495D-9B1E-10BD0A66700E}" type="presParOf" srcId="{542BFE4B-4B20-49B4-A16B-F9B5D015A56B}" destId="{7124F64C-C342-44CB-95F9-FA0BEBFB9E19}" srcOrd="1" destOrd="0" presId="urn:microsoft.com/office/officeart/2005/8/layout/hierarchy2"/>
    <dgm:cxn modelId="{FB8D9DEC-3CEB-4AE6-AB1A-74C100BDF280}" type="presParOf" srcId="{7124F64C-C342-44CB-95F9-FA0BEBFB9E19}" destId="{B7D57174-46EA-42EB-BA60-2FB04D80BFEC}" srcOrd="0" destOrd="0" presId="urn:microsoft.com/office/officeart/2005/8/layout/hierarchy2"/>
    <dgm:cxn modelId="{7DC3E094-5CC9-443C-8A85-741A9E639C05}" type="presParOf" srcId="{7124F64C-C342-44CB-95F9-FA0BEBFB9E19}" destId="{D4CFBE5F-A966-4DCC-9FEB-113810068135}" srcOrd="1" destOrd="0" presId="urn:microsoft.com/office/officeart/2005/8/layout/hierarchy2"/>
    <dgm:cxn modelId="{3E106D02-6859-41C8-ACA0-6CFB5B38D376}" type="presParOf" srcId="{256FD4A2-D6DA-4F45-96FF-FAC3A55824D2}" destId="{BE12499D-A10B-4335-BF4E-59F12CB9261A}" srcOrd="4" destOrd="0" presId="urn:microsoft.com/office/officeart/2005/8/layout/hierarchy2"/>
    <dgm:cxn modelId="{22348E44-E3D5-4236-A637-AED2DD766B12}" type="presParOf" srcId="{BE12499D-A10B-4335-BF4E-59F12CB9261A}" destId="{774A508D-BA65-4B3F-823D-3769526663C0}" srcOrd="0" destOrd="0" presId="urn:microsoft.com/office/officeart/2005/8/layout/hierarchy2"/>
    <dgm:cxn modelId="{AA5C9539-639A-4B9A-8E8A-051640D3AED6}" type="presParOf" srcId="{256FD4A2-D6DA-4F45-96FF-FAC3A55824D2}" destId="{CB16508C-6C97-4FFE-968A-C3D9BAC40673}" srcOrd="5" destOrd="0" presId="urn:microsoft.com/office/officeart/2005/8/layout/hierarchy2"/>
    <dgm:cxn modelId="{2A8982DE-B354-4FFE-8EEB-C9D40251CDD9}" type="presParOf" srcId="{CB16508C-6C97-4FFE-968A-C3D9BAC40673}" destId="{A50EBC55-B41C-42E7-957C-31B700586883}" srcOrd="0" destOrd="0" presId="urn:microsoft.com/office/officeart/2005/8/layout/hierarchy2"/>
    <dgm:cxn modelId="{93388091-7EF4-4B4D-AABD-F03518BBF457}" type="presParOf" srcId="{CB16508C-6C97-4FFE-968A-C3D9BAC40673}" destId="{355EB2F8-2B50-45F4-96A5-7EE188252F88}" srcOrd="1" destOrd="0" presId="urn:microsoft.com/office/officeart/2005/8/layout/hierarchy2"/>
    <dgm:cxn modelId="{E2F9134E-9866-4DF1-A6F0-89A16385AEB3}" type="presParOf" srcId="{355EB2F8-2B50-45F4-96A5-7EE188252F88}" destId="{C3107D02-1A1B-40E3-8600-30EDF05F71F3}" srcOrd="0" destOrd="0" presId="urn:microsoft.com/office/officeart/2005/8/layout/hierarchy2"/>
    <dgm:cxn modelId="{3712C282-DAEF-407C-B9AA-156AE47396B0}" type="presParOf" srcId="{C3107D02-1A1B-40E3-8600-30EDF05F71F3}" destId="{7ECB6873-3E97-4536-82DA-DA2B6773DB8A}" srcOrd="0" destOrd="0" presId="urn:microsoft.com/office/officeart/2005/8/layout/hierarchy2"/>
    <dgm:cxn modelId="{D5018824-C403-49FE-90C3-270AF1DDB5AB}" type="presParOf" srcId="{355EB2F8-2B50-45F4-96A5-7EE188252F88}" destId="{813E35C8-43C2-4DD1-B215-E6F391B4C898}" srcOrd="1" destOrd="0" presId="urn:microsoft.com/office/officeart/2005/8/layout/hierarchy2"/>
    <dgm:cxn modelId="{E1914202-190C-49C9-BDC9-5E9F234E7252}" type="presParOf" srcId="{813E35C8-43C2-4DD1-B215-E6F391B4C898}" destId="{155422EC-C282-44E5-8DBB-8DC1BF70AAD2}" srcOrd="0" destOrd="0" presId="urn:microsoft.com/office/officeart/2005/8/layout/hierarchy2"/>
    <dgm:cxn modelId="{474C19C7-84FD-460D-9509-E1F033D7761C}" type="presParOf" srcId="{813E35C8-43C2-4DD1-B215-E6F391B4C898}" destId="{45D851A8-CD32-4873-8834-47C7EA2C0C94}" srcOrd="1" destOrd="0" presId="urn:microsoft.com/office/officeart/2005/8/layout/hierarchy2"/>
    <dgm:cxn modelId="{C8F9E59B-6DDD-4388-8299-99BCCA66FD9D}" type="presParOf" srcId="{45D851A8-CD32-4873-8834-47C7EA2C0C94}" destId="{FB95E3BD-EF60-4E81-9AA8-1B54A6EF2748}" srcOrd="0" destOrd="0" presId="urn:microsoft.com/office/officeart/2005/8/layout/hierarchy2"/>
    <dgm:cxn modelId="{F29F3FB6-10CD-4B70-84FC-E1D8A8E0AF17}" type="presParOf" srcId="{FB95E3BD-EF60-4E81-9AA8-1B54A6EF2748}" destId="{CF94630A-F80E-4070-95AB-3E440D7B2420}" srcOrd="0" destOrd="0" presId="urn:microsoft.com/office/officeart/2005/8/layout/hierarchy2"/>
    <dgm:cxn modelId="{C7E7BE2E-ADBF-4EA7-BEC9-D99B2E99346E}" type="presParOf" srcId="{45D851A8-CD32-4873-8834-47C7EA2C0C94}" destId="{138ED676-310F-4AEF-A7FD-A2DEE032D150}" srcOrd="1" destOrd="0" presId="urn:microsoft.com/office/officeart/2005/8/layout/hierarchy2"/>
    <dgm:cxn modelId="{7ED8A536-9BA3-4ED1-8A50-430AC5C39115}" type="presParOf" srcId="{138ED676-310F-4AEF-A7FD-A2DEE032D150}" destId="{99FC380C-3D50-48CC-A135-BB08646E05DE}" srcOrd="0" destOrd="0" presId="urn:microsoft.com/office/officeart/2005/8/layout/hierarchy2"/>
    <dgm:cxn modelId="{3372DD93-DC0A-435E-B7D4-ED738207AA83}" type="presParOf" srcId="{138ED676-310F-4AEF-A7FD-A2DEE032D150}" destId="{01629857-1FF1-4092-BA2D-68A4D6A4F836}"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FBDCD41-C112-421A-938D-8D31697C3F62}" type="doc">
      <dgm:prSet loTypeId="urn:microsoft.com/office/officeart/2005/8/layout/hierarchy2" loCatId="hierarchy" qsTypeId="urn:microsoft.com/office/officeart/2005/8/quickstyle/simple1" qsCatId="simple" csTypeId="urn:microsoft.com/office/officeart/2005/8/colors/accent2_1" csCatId="accent2" phldr="1"/>
      <dgm:spPr/>
      <dgm:t>
        <a:bodyPr/>
        <a:lstStyle/>
        <a:p>
          <a:pPr rtl="1"/>
          <a:endParaRPr lang="fa-IR"/>
        </a:p>
      </dgm:t>
    </dgm:pt>
    <dgm:pt modelId="{E55A4A57-8DD4-4BF2-9DB5-C35098312E5F}">
      <dgm:prSet custT="1"/>
      <dgm:spPr/>
      <dgm:t>
        <a:bodyPr/>
        <a:lstStyle/>
        <a:p>
          <a:pPr rtl="1"/>
          <a:r>
            <a:rPr lang="fa-IR" sz="1600" baseline="0" dirty="0" smtClean="0">
              <a:cs typeface="B Koodak" pitchFamily="2" charset="-78"/>
            </a:rPr>
            <a:t>استدلال</a:t>
          </a:r>
          <a:endParaRPr lang="fa-IR" sz="1600" dirty="0">
            <a:cs typeface="B Koodak" pitchFamily="2" charset="-78"/>
          </a:endParaRPr>
        </a:p>
      </dgm:t>
    </dgm:pt>
    <dgm:pt modelId="{CF786FA7-A3BF-4213-A3B8-F642069EF25D}" type="parTrans" cxnId="{E66FF5CB-07EB-4F71-AE1B-AF9F57E03091}">
      <dgm:prSet/>
      <dgm:spPr/>
      <dgm:t>
        <a:bodyPr/>
        <a:lstStyle/>
        <a:p>
          <a:pPr rtl="1"/>
          <a:endParaRPr lang="fa-IR" sz="1600">
            <a:cs typeface="B Koodak" pitchFamily="2" charset="-78"/>
          </a:endParaRPr>
        </a:p>
      </dgm:t>
    </dgm:pt>
    <dgm:pt modelId="{AAEE12E2-CB45-4DF3-8D4F-8F4B033B8D52}" type="sibTrans" cxnId="{E66FF5CB-07EB-4F71-AE1B-AF9F57E03091}">
      <dgm:prSet/>
      <dgm:spPr/>
      <dgm:t>
        <a:bodyPr/>
        <a:lstStyle/>
        <a:p>
          <a:pPr rtl="1"/>
          <a:endParaRPr lang="fa-IR" sz="1600">
            <a:cs typeface="B Koodak" pitchFamily="2" charset="-78"/>
          </a:endParaRPr>
        </a:p>
      </dgm:t>
    </dgm:pt>
    <dgm:pt modelId="{6092DB40-F8C4-44B8-8E8C-E79B62D367B5}">
      <dgm:prSet custT="1"/>
      <dgm:spPr/>
      <dgm:t>
        <a:bodyPr/>
        <a:lstStyle/>
        <a:p>
          <a:pPr rtl="1"/>
          <a:r>
            <a:rPr lang="fa-IR" sz="1600" smtClean="0">
              <a:cs typeface="B Koodak" pitchFamily="2" charset="-78"/>
            </a:rPr>
            <a:t>اگر کافر کار خوبی را انجام دهد قرب الهی را قصد نمی کند</a:t>
          </a:r>
          <a:endParaRPr lang="fa-IR" sz="1600">
            <a:cs typeface="B Koodak" pitchFamily="2" charset="-78"/>
          </a:endParaRPr>
        </a:p>
      </dgm:t>
    </dgm:pt>
    <dgm:pt modelId="{EDE55915-E28A-4209-8BC3-DB4979975F2E}" type="parTrans" cxnId="{F3353F1A-BD06-46C1-9CE5-298CB4901F66}">
      <dgm:prSet custT="1"/>
      <dgm:spPr/>
      <dgm:t>
        <a:bodyPr/>
        <a:lstStyle/>
        <a:p>
          <a:pPr rtl="1"/>
          <a:endParaRPr lang="fa-IR" sz="1600">
            <a:cs typeface="B Koodak" pitchFamily="2" charset="-78"/>
          </a:endParaRPr>
        </a:p>
      </dgm:t>
    </dgm:pt>
    <dgm:pt modelId="{869CF3E1-4765-452A-8ECF-4A1AD3DAE843}" type="sibTrans" cxnId="{F3353F1A-BD06-46C1-9CE5-298CB4901F66}">
      <dgm:prSet/>
      <dgm:spPr/>
      <dgm:t>
        <a:bodyPr/>
        <a:lstStyle/>
        <a:p>
          <a:pPr rtl="1"/>
          <a:endParaRPr lang="fa-IR" sz="1600">
            <a:cs typeface="B Koodak" pitchFamily="2" charset="-78"/>
          </a:endParaRPr>
        </a:p>
      </dgm:t>
    </dgm:pt>
    <dgm:pt modelId="{99D3B9EA-DC10-4B91-834F-FC82C7D03398}">
      <dgm:prSet custT="1"/>
      <dgm:spPr/>
      <dgm:t>
        <a:bodyPr/>
        <a:lstStyle/>
        <a:p>
          <a:pPr rtl="1"/>
          <a:r>
            <a:rPr lang="fa-IR" sz="1600" smtClean="0">
              <a:cs typeface="B Koodak" pitchFamily="2" charset="-78"/>
            </a:rPr>
            <a:t>اگر قرب الهی قصد نشود ، قرب الهی محقق نمی شود</a:t>
          </a:r>
          <a:endParaRPr lang="fa-IR" sz="1600">
            <a:cs typeface="B Koodak" pitchFamily="2" charset="-78"/>
          </a:endParaRPr>
        </a:p>
      </dgm:t>
    </dgm:pt>
    <dgm:pt modelId="{82F038D1-5525-4029-8E6E-D5685AB0068A}" type="parTrans" cxnId="{89BB9A41-A65E-4AD1-99E7-A4E97277EC1C}">
      <dgm:prSet custT="1"/>
      <dgm:spPr/>
      <dgm:t>
        <a:bodyPr/>
        <a:lstStyle/>
        <a:p>
          <a:pPr rtl="1"/>
          <a:endParaRPr lang="fa-IR" sz="1600">
            <a:cs typeface="B Koodak" pitchFamily="2" charset="-78"/>
          </a:endParaRPr>
        </a:p>
      </dgm:t>
    </dgm:pt>
    <dgm:pt modelId="{A8A0837A-E4AC-4F9C-B0C6-D73A35D3F93C}" type="sibTrans" cxnId="{89BB9A41-A65E-4AD1-99E7-A4E97277EC1C}">
      <dgm:prSet/>
      <dgm:spPr/>
      <dgm:t>
        <a:bodyPr/>
        <a:lstStyle/>
        <a:p>
          <a:pPr rtl="1"/>
          <a:endParaRPr lang="fa-IR" sz="1600">
            <a:cs typeface="B Koodak" pitchFamily="2" charset="-78"/>
          </a:endParaRPr>
        </a:p>
      </dgm:t>
    </dgm:pt>
    <dgm:pt modelId="{6620D6C4-BD00-48E2-8834-51B09D4E7194}">
      <dgm:prSet custT="1"/>
      <dgm:spPr/>
      <dgm:t>
        <a:bodyPr/>
        <a:lstStyle/>
        <a:p>
          <a:pPr rtl="1"/>
          <a:r>
            <a:rPr lang="fa-IR" sz="1600" smtClean="0">
              <a:cs typeface="B Koodak" pitchFamily="2" charset="-78"/>
            </a:rPr>
            <a:t>چنانچه هیچ عمل خیری بدون قصد قربت منجر به تقرب نمی شود</a:t>
          </a:r>
          <a:endParaRPr lang="fa-IR" sz="1600">
            <a:cs typeface="B Koodak" pitchFamily="2" charset="-78"/>
          </a:endParaRPr>
        </a:p>
      </dgm:t>
    </dgm:pt>
    <dgm:pt modelId="{07D8D476-A807-4385-8820-F3FC4AB552A3}" type="parTrans" cxnId="{BCEEBCE1-A6FE-40E4-924D-5969481281B6}">
      <dgm:prSet custT="1"/>
      <dgm:spPr/>
      <dgm:t>
        <a:bodyPr/>
        <a:lstStyle/>
        <a:p>
          <a:pPr rtl="1"/>
          <a:endParaRPr lang="fa-IR" sz="1600">
            <a:cs typeface="B Koodak" pitchFamily="2" charset="-78"/>
          </a:endParaRPr>
        </a:p>
      </dgm:t>
    </dgm:pt>
    <dgm:pt modelId="{4865B518-D470-4AA4-8538-551ABD60FEE4}" type="sibTrans" cxnId="{BCEEBCE1-A6FE-40E4-924D-5969481281B6}">
      <dgm:prSet/>
      <dgm:spPr/>
      <dgm:t>
        <a:bodyPr/>
        <a:lstStyle/>
        <a:p>
          <a:pPr rtl="1"/>
          <a:endParaRPr lang="fa-IR" sz="1600">
            <a:cs typeface="B Koodak" pitchFamily="2" charset="-78"/>
          </a:endParaRPr>
        </a:p>
      </dgm:t>
    </dgm:pt>
    <dgm:pt modelId="{628E2241-E5DF-429C-80C2-73B686544F05}">
      <dgm:prSet custT="1"/>
      <dgm:spPr/>
      <dgm:t>
        <a:bodyPr/>
        <a:lstStyle/>
        <a:p>
          <a:pPr rtl="1"/>
          <a:r>
            <a:rPr lang="fa-IR" sz="1600" smtClean="0">
              <a:cs typeface="B Koodak" pitchFamily="2" charset="-78"/>
            </a:rPr>
            <a:t>اگر کافر کار خیری انجام دهد قرب الهی برای او محقق نمی شود</a:t>
          </a:r>
          <a:endParaRPr lang="fa-IR" sz="1600">
            <a:cs typeface="B Koodak" pitchFamily="2" charset="-78"/>
          </a:endParaRPr>
        </a:p>
      </dgm:t>
    </dgm:pt>
    <dgm:pt modelId="{066F5019-A47D-43F1-8323-67F4F768532B}" type="parTrans" cxnId="{2909E590-9AB2-4A95-BFCF-EC589FFE3B5C}">
      <dgm:prSet custT="1"/>
      <dgm:spPr/>
      <dgm:t>
        <a:bodyPr/>
        <a:lstStyle/>
        <a:p>
          <a:pPr rtl="1"/>
          <a:endParaRPr lang="fa-IR" sz="1600">
            <a:cs typeface="B Koodak" pitchFamily="2" charset="-78"/>
          </a:endParaRPr>
        </a:p>
      </dgm:t>
    </dgm:pt>
    <dgm:pt modelId="{8F2F9C65-7CA6-4243-82F1-9789A8B0200E}" type="sibTrans" cxnId="{2909E590-9AB2-4A95-BFCF-EC589FFE3B5C}">
      <dgm:prSet/>
      <dgm:spPr/>
      <dgm:t>
        <a:bodyPr/>
        <a:lstStyle/>
        <a:p>
          <a:pPr rtl="1"/>
          <a:endParaRPr lang="fa-IR" sz="1600">
            <a:cs typeface="B Koodak" pitchFamily="2" charset="-78"/>
          </a:endParaRPr>
        </a:p>
      </dgm:t>
    </dgm:pt>
    <dgm:pt modelId="{D9188B59-025E-4708-A95F-84603BAD42E3}">
      <dgm:prSet custT="1"/>
      <dgm:spPr/>
      <dgm:t>
        <a:bodyPr/>
        <a:lstStyle/>
        <a:p>
          <a:pPr rtl="1"/>
          <a:r>
            <a:rPr lang="fa-IR" sz="1600" baseline="0" smtClean="0">
              <a:cs typeface="B Koodak" pitchFamily="2" charset="-78"/>
            </a:rPr>
            <a:t>نکته</a:t>
          </a:r>
          <a:endParaRPr lang="fa-IR" sz="1600">
            <a:cs typeface="B Koodak" pitchFamily="2" charset="-78"/>
          </a:endParaRPr>
        </a:p>
      </dgm:t>
    </dgm:pt>
    <dgm:pt modelId="{3BA11B65-AD70-4687-B5C0-321A9ED5CD37}" type="parTrans" cxnId="{B52FD4BE-C339-4342-9FD6-88C0CC02DAFF}">
      <dgm:prSet/>
      <dgm:spPr/>
      <dgm:t>
        <a:bodyPr/>
        <a:lstStyle/>
        <a:p>
          <a:pPr rtl="1"/>
          <a:endParaRPr lang="fa-IR" sz="1600">
            <a:cs typeface="B Koodak" pitchFamily="2" charset="-78"/>
          </a:endParaRPr>
        </a:p>
      </dgm:t>
    </dgm:pt>
    <dgm:pt modelId="{BC48D481-ADD1-4428-91DA-5980EA55C9DF}" type="sibTrans" cxnId="{B52FD4BE-C339-4342-9FD6-88C0CC02DAFF}">
      <dgm:prSet/>
      <dgm:spPr/>
      <dgm:t>
        <a:bodyPr/>
        <a:lstStyle/>
        <a:p>
          <a:pPr rtl="1"/>
          <a:endParaRPr lang="fa-IR" sz="1600">
            <a:cs typeface="B Koodak" pitchFamily="2" charset="-78"/>
          </a:endParaRPr>
        </a:p>
      </dgm:t>
    </dgm:pt>
    <dgm:pt modelId="{2B542F5C-A97F-43AE-90BC-3017BBDEA11B}">
      <dgm:prSet custT="1"/>
      <dgm:spPr/>
      <dgm:t>
        <a:bodyPr/>
        <a:lstStyle/>
        <a:p>
          <a:pPr rtl="1"/>
          <a:r>
            <a:rPr lang="fa-IR" sz="1600" dirty="0" smtClean="0">
              <a:cs typeface="B Koodak" pitchFamily="2" charset="-78"/>
            </a:rPr>
            <a:t>اگر اعمال خیر کافر در دنیا روح خود پرستی و عناد را در او کم نمود هر چند باعث سعادت ابدی او نمی شود لکن ممکن است تخفیفی در عذابهای او داده شود</a:t>
          </a:r>
          <a:endParaRPr lang="fa-IR" sz="1600" dirty="0">
            <a:cs typeface="B Koodak" pitchFamily="2" charset="-78"/>
          </a:endParaRPr>
        </a:p>
      </dgm:t>
    </dgm:pt>
    <dgm:pt modelId="{DA5BC8A2-17E9-4C8D-A615-89FAAFC20D87}" type="parTrans" cxnId="{123C363B-B20C-4BC3-B2E3-8F3CCDC4988A}">
      <dgm:prSet custT="1"/>
      <dgm:spPr/>
      <dgm:t>
        <a:bodyPr/>
        <a:lstStyle/>
        <a:p>
          <a:pPr rtl="1"/>
          <a:endParaRPr lang="fa-IR" sz="1600">
            <a:cs typeface="B Koodak" pitchFamily="2" charset="-78"/>
          </a:endParaRPr>
        </a:p>
      </dgm:t>
    </dgm:pt>
    <dgm:pt modelId="{F9B48692-CCB8-4313-83B3-3D9E923C05FB}" type="sibTrans" cxnId="{123C363B-B20C-4BC3-B2E3-8F3CCDC4988A}">
      <dgm:prSet/>
      <dgm:spPr/>
      <dgm:t>
        <a:bodyPr/>
        <a:lstStyle/>
        <a:p>
          <a:pPr rtl="1"/>
          <a:endParaRPr lang="fa-IR" sz="1600">
            <a:cs typeface="B Koodak" pitchFamily="2" charset="-78"/>
          </a:endParaRPr>
        </a:p>
      </dgm:t>
    </dgm:pt>
    <dgm:pt modelId="{E145B547-C997-46FD-B2A8-8489448EEE14}" type="pres">
      <dgm:prSet presAssocID="{2FBDCD41-C112-421A-938D-8D31697C3F62}" presName="diagram" presStyleCnt="0">
        <dgm:presLayoutVars>
          <dgm:chPref val="1"/>
          <dgm:dir val="rev"/>
          <dgm:animOne val="branch"/>
          <dgm:animLvl val="lvl"/>
          <dgm:resizeHandles val="exact"/>
        </dgm:presLayoutVars>
      </dgm:prSet>
      <dgm:spPr/>
    </dgm:pt>
    <dgm:pt modelId="{76CDDA3B-72B1-4017-BABB-ED0A8337FC24}" type="pres">
      <dgm:prSet presAssocID="{E55A4A57-8DD4-4BF2-9DB5-C35098312E5F}" presName="root1" presStyleCnt="0"/>
      <dgm:spPr/>
    </dgm:pt>
    <dgm:pt modelId="{F991CA72-84A2-4325-8EF7-B19841E283B9}" type="pres">
      <dgm:prSet presAssocID="{E55A4A57-8DD4-4BF2-9DB5-C35098312E5F}" presName="LevelOneTextNode" presStyleLbl="node0" presStyleIdx="0" presStyleCnt="2" custScaleX="74572">
        <dgm:presLayoutVars>
          <dgm:chPref val="3"/>
        </dgm:presLayoutVars>
      </dgm:prSet>
      <dgm:spPr/>
    </dgm:pt>
    <dgm:pt modelId="{64D3A799-3DBF-457B-ACD6-0FBE2D259905}" type="pres">
      <dgm:prSet presAssocID="{E55A4A57-8DD4-4BF2-9DB5-C35098312E5F}" presName="level2hierChild" presStyleCnt="0"/>
      <dgm:spPr/>
    </dgm:pt>
    <dgm:pt modelId="{4E05EF66-E946-4F1D-9429-7D718807C96F}" type="pres">
      <dgm:prSet presAssocID="{EDE55915-E28A-4209-8BC3-DB4979975F2E}" presName="conn2-1" presStyleLbl="parChTrans1D2" presStyleIdx="0" presStyleCnt="4"/>
      <dgm:spPr/>
    </dgm:pt>
    <dgm:pt modelId="{5A1A3384-5167-4F07-B1B8-66553FAC541A}" type="pres">
      <dgm:prSet presAssocID="{EDE55915-E28A-4209-8BC3-DB4979975F2E}" presName="connTx" presStyleLbl="parChTrans1D2" presStyleIdx="0" presStyleCnt="4"/>
      <dgm:spPr/>
    </dgm:pt>
    <dgm:pt modelId="{62DC12B0-6F98-43F7-963D-FE71E40E464D}" type="pres">
      <dgm:prSet presAssocID="{6092DB40-F8C4-44B8-8E8C-E79B62D367B5}" presName="root2" presStyleCnt="0"/>
      <dgm:spPr/>
    </dgm:pt>
    <dgm:pt modelId="{E6B0A6ED-13CB-4C7B-BF8A-3016C1132029}" type="pres">
      <dgm:prSet presAssocID="{6092DB40-F8C4-44B8-8E8C-E79B62D367B5}" presName="LevelTwoTextNode" presStyleLbl="node2" presStyleIdx="0" presStyleCnt="4" custScaleX="364983" custScaleY="63396">
        <dgm:presLayoutVars>
          <dgm:chPref val="3"/>
        </dgm:presLayoutVars>
      </dgm:prSet>
      <dgm:spPr/>
    </dgm:pt>
    <dgm:pt modelId="{FDFC4E9C-BE09-45A5-A767-E647BB589C27}" type="pres">
      <dgm:prSet presAssocID="{6092DB40-F8C4-44B8-8E8C-E79B62D367B5}" presName="level3hierChild" presStyleCnt="0"/>
      <dgm:spPr/>
    </dgm:pt>
    <dgm:pt modelId="{40FD786D-6609-437A-92AA-E8E9DD8FDEE0}" type="pres">
      <dgm:prSet presAssocID="{82F038D1-5525-4029-8E6E-D5685AB0068A}" presName="conn2-1" presStyleLbl="parChTrans1D2" presStyleIdx="1" presStyleCnt="4"/>
      <dgm:spPr/>
    </dgm:pt>
    <dgm:pt modelId="{EAFF61F1-A702-4896-BD6F-585BB9F58581}" type="pres">
      <dgm:prSet presAssocID="{82F038D1-5525-4029-8E6E-D5685AB0068A}" presName="connTx" presStyleLbl="parChTrans1D2" presStyleIdx="1" presStyleCnt="4"/>
      <dgm:spPr/>
    </dgm:pt>
    <dgm:pt modelId="{F446E9F1-03FD-4E3F-BA07-2991437CFA99}" type="pres">
      <dgm:prSet presAssocID="{99D3B9EA-DC10-4B91-834F-FC82C7D03398}" presName="root2" presStyleCnt="0"/>
      <dgm:spPr/>
    </dgm:pt>
    <dgm:pt modelId="{029B8128-29C3-444E-B2DB-AB5D2B2777D0}" type="pres">
      <dgm:prSet presAssocID="{99D3B9EA-DC10-4B91-834F-FC82C7D03398}" presName="LevelTwoTextNode" presStyleLbl="node2" presStyleIdx="1" presStyleCnt="4" custScaleX="364983" custScaleY="63396">
        <dgm:presLayoutVars>
          <dgm:chPref val="3"/>
        </dgm:presLayoutVars>
      </dgm:prSet>
      <dgm:spPr/>
    </dgm:pt>
    <dgm:pt modelId="{1B7F8796-373B-4F0F-A1CE-917BF59AEA12}" type="pres">
      <dgm:prSet presAssocID="{99D3B9EA-DC10-4B91-834F-FC82C7D03398}" presName="level3hierChild" presStyleCnt="0"/>
      <dgm:spPr/>
    </dgm:pt>
    <dgm:pt modelId="{2D0691CD-35C7-4050-A1F9-61F7FABD8900}" type="pres">
      <dgm:prSet presAssocID="{07D8D476-A807-4385-8820-F3FC4AB552A3}" presName="conn2-1" presStyleLbl="parChTrans1D3" presStyleIdx="0" presStyleCnt="1"/>
      <dgm:spPr/>
    </dgm:pt>
    <dgm:pt modelId="{12C47060-36FE-4267-8B3E-493352CBF9FF}" type="pres">
      <dgm:prSet presAssocID="{07D8D476-A807-4385-8820-F3FC4AB552A3}" presName="connTx" presStyleLbl="parChTrans1D3" presStyleIdx="0" presStyleCnt="1"/>
      <dgm:spPr/>
    </dgm:pt>
    <dgm:pt modelId="{E06B390B-E738-4DF8-A8B7-CADD8C38BCD1}" type="pres">
      <dgm:prSet presAssocID="{6620D6C4-BD00-48E2-8834-51B09D4E7194}" presName="root2" presStyleCnt="0"/>
      <dgm:spPr/>
    </dgm:pt>
    <dgm:pt modelId="{63DD9497-EE7B-4456-99D9-7AC5EA45C456}" type="pres">
      <dgm:prSet presAssocID="{6620D6C4-BD00-48E2-8834-51B09D4E7194}" presName="LevelTwoTextNode" presStyleLbl="node3" presStyleIdx="0" presStyleCnt="1" custScaleX="197177">
        <dgm:presLayoutVars>
          <dgm:chPref val="3"/>
        </dgm:presLayoutVars>
      </dgm:prSet>
      <dgm:spPr/>
      <dgm:t>
        <a:bodyPr/>
        <a:lstStyle/>
        <a:p>
          <a:pPr rtl="1"/>
          <a:endParaRPr lang="fa-IR"/>
        </a:p>
      </dgm:t>
    </dgm:pt>
    <dgm:pt modelId="{111790D1-8CAA-4ED6-AF96-4B7A4CB5343B}" type="pres">
      <dgm:prSet presAssocID="{6620D6C4-BD00-48E2-8834-51B09D4E7194}" presName="level3hierChild" presStyleCnt="0"/>
      <dgm:spPr/>
    </dgm:pt>
    <dgm:pt modelId="{4DD4FA19-5B7F-4C53-AA04-840D8A87448E}" type="pres">
      <dgm:prSet presAssocID="{066F5019-A47D-43F1-8323-67F4F768532B}" presName="conn2-1" presStyleLbl="parChTrans1D2" presStyleIdx="2" presStyleCnt="4"/>
      <dgm:spPr/>
    </dgm:pt>
    <dgm:pt modelId="{5C56DB57-6683-463E-B942-801DE6A71F93}" type="pres">
      <dgm:prSet presAssocID="{066F5019-A47D-43F1-8323-67F4F768532B}" presName="connTx" presStyleLbl="parChTrans1D2" presStyleIdx="2" presStyleCnt="4"/>
      <dgm:spPr/>
    </dgm:pt>
    <dgm:pt modelId="{A1A6D746-1B09-4C67-BAB0-EFBF767F2AAF}" type="pres">
      <dgm:prSet presAssocID="{628E2241-E5DF-429C-80C2-73B686544F05}" presName="root2" presStyleCnt="0"/>
      <dgm:spPr/>
    </dgm:pt>
    <dgm:pt modelId="{587407B7-AEB1-495C-B73F-ED819D8AF814}" type="pres">
      <dgm:prSet presAssocID="{628E2241-E5DF-429C-80C2-73B686544F05}" presName="LevelTwoTextNode" presStyleLbl="node2" presStyleIdx="2" presStyleCnt="4" custScaleX="364983" custScaleY="63396">
        <dgm:presLayoutVars>
          <dgm:chPref val="3"/>
        </dgm:presLayoutVars>
      </dgm:prSet>
      <dgm:spPr/>
    </dgm:pt>
    <dgm:pt modelId="{B03DDC54-62CE-4878-8C96-7DB596C5632B}" type="pres">
      <dgm:prSet presAssocID="{628E2241-E5DF-429C-80C2-73B686544F05}" presName="level3hierChild" presStyleCnt="0"/>
      <dgm:spPr/>
    </dgm:pt>
    <dgm:pt modelId="{770BC33B-B1A1-47D9-90EA-6C16F3C9E845}" type="pres">
      <dgm:prSet presAssocID="{D9188B59-025E-4708-A95F-84603BAD42E3}" presName="root1" presStyleCnt="0"/>
      <dgm:spPr/>
    </dgm:pt>
    <dgm:pt modelId="{6CFDBC4E-DBCF-426F-A58E-41724FC64F9F}" type="pres">
      <dgm:prSet presAssocID="{D9188B59-025E-4708-A95F-84603BAD42E3}" presName="LevelOneTextNode" presStyleLbl="node0" presStyleIdx="1" presStyleCnt="2" custScaleX="74572">
        <dgm:presLayoutVars>
          <dgm:chPref val="3"/>
        </dgm:presLayoutVars>
      </dgm:prSet>
      <dgm:spPr/>
    </dgm:pt>
    <dgm:pt modelId="{973A1DA1-AA7B-4580-8203-F47D6022F09F}" type="pres">
      <dgm:prSet presAssocID="{D9188B59-025E-4708-A95F-84603BAD42E3}" presName="level2hierChild" presStyleCnt="0"/>
      <dgm:spPr/>
    </dgm:pt>
    <dgm:pt modelId="{25C20A23-2377-4BCA-91DC-F9BB5E7EBACF}" type="pres">
      <dgm:prSet presAssocID="{DA5BC8A2-17E9-4C8D-A615-89FAAFC20D87}" presName="conn2-1" presStyleLbl="parChTrans1D2" presStyleIdx="3" presStyleCnt="4"/>
      <dgm:spPr/>
    </dgm:pt>
    <dgm:pt modelId="{8E0B2706-2FE2-4ABA-B934-110B22AA9809}" type="pres">
      <dgm:prSet presAssocID="{DA5BC8A2-17E9-4C8D-A615-89FAAFC20D87}" presName="connTx" presStyleLbl="parChTrans1D2" presStyleIdx="3" presStyleCnt="4"/>
      <dgm:spPr/>
    </dgm:pt>
    <dgm:pt modelId="{E133DF7A-D250-44D5-B297-C97C5468F124}" type="pres">
      <dgm:prSet presAssocID="{2B542F5C-A97F-43AE-90BC-3017BBDEA11B}" presName="root2" presStyleCnt="0"/>
      <dgm:spPr/>
    </dgm:pt>
    <dgm:pt modelId="{6BBB902C-205C-4E02-9BFC-C10A5EECC798}" type="pres">
      <dgm:prSet presAssocID="{2B542F5C-A97F-43AE-90BC-3017BBDEA11B}" presName="LevelTwoTextNode" presStyleLbl="node2" presStyleIdx="3" presStyleCnt="4" custScaleX="491004">
        <dgm:presLayoutVars>
          <dgm:chPref val="3"/>
        </dgm:presLayoutVars>
      </dgm:prSet>
      <dgm:spPr/>
      <dgm:t>
        <a:bodyPr/>
        <a:lstStyle/>
        <a:p>
          <a:pPr rtl="1"/>
          <a:endParaRPr lang="fa-IR"/>
        </a:p>
      </dgm:t>
    </dgm:pt>
    <dgm:pt modelId="{33569D2B-99EF-4C97-97EF-D47F5F5EC75D}" type="pres">
      <dgm:prSet presAssocID="{2B542F5C-A97F-43AE-90BC-3017BBDEA11B}" presName="level3hierChild" presStyleCnt="0"/>
      <dgm:spPr/>
    </dgm:pt>
  </dgm:ptLst>
  <dgm:cxnLst>
    <dgm:cxn modelId="{7F75D532-FB59-4436-A208-C4DFFC3C766B}" type="presOf" srcId="{D9188B59-025E-4708-A95F-84603BAD42E3}" destId="{6CFDBC4E-DBCF-426F-A58E-41724FC64F9F}" srcOrd="0" destOrd="0" presId="urn:microsoft.com/office/officeart/2005/8/layout/hierarchy2"/>
    <dgm:cxn modelId="{66191943-9C91-40E9-B7F6-CFDA24C6323F}" type="presOf" srcId="{6620D6C4-BD00-48E2-8834-51B09D4E7194}" destId="{63DD9497-EE7B-4456-99D9-7AC5EA45C456}" srcOrd="0" destOrd="0" presId="urn:microsoft.com/office/officeart/2005/8/layout/hierarchy2"/>
    <dgm:cxn modelId="{8332FD48-F2A0-479C-8F57-304B5C0A71E0}" type="presOf" srcId="{82F038D1-5525-4029-8E6E-D5685AB0068A}" destId="{40FD786D-6609-437A-92AA-E8E9DD8FDEE0}" srcOrd="0" destOrd="0" presId="urn:microsoft.com/office/officeart/2005/8/layout/hierarchy2"/>
    <dgm:cxn modelId="{AC7CC2B3-FF34-4E0E-9403-FC203B209567}" type="presOf" srcId="{07D8D476-A807-4385-8820-F3FC4AB552A3}" destId="{12C47060-36FE-4267-8B3E-493352CBF9FF}" srcOrd="1" destOrd="0" presId="urn:microsoft.com/office/officeart/2005/8/layout/hierarchy2"/>
    <dgm:cxn modelId="{B52FD4BE-C339-4342-9FD6-88C0CC02DAFF}" srcId="{2FBDCD41-C112-421A-938D-8D31697C3F62}" destId="{D9188B59-025E-4708-A95F-84603BAD42E3}" srcOrd="1" destOrd="0" parTransId="{3BA11B65-AD70-4687-B5C0-321A9ED5CD37}" sibTransId="{BC48D481-ADD1-4428-91DA-5980EA55C9DF}"/>
    <dgm:cxn modelId="{89BB9A41-A65E-4AD1-99E7-A4E97277EC1C}" srcId="{E55A4A57-8DD4-4BF2-9DB5-C35098312E5F}" destId="{99D3B9EA-DC10-4B91-834F-FC82C7D03398}" srcOrd="1" destOrd="0" parTransId="{82F038D1-5525-4029-8E6E-D5685AB0068A}" sibTransId="{A8A0837A-E4AC-4F9C-B0C6-D73A35D3F93C}"/>
    <dgm:cxn modelId="{2D06FD93-2BE7-44FA-8F92-FDA1C3F22B1E}" type="presOf" srcId="{066F5019-A47D-43F1-8323-67F4F768532B}" destId="{4DD4FA19-5B7F-4C53-AA04-840D8A87448E}" srcOrd="0" destOrd="0" presId="urn:microsoft.com/office/officeart/2005/8/layout/hierarchy2"/>
    <dgm:cxn modelId="{D74C105C-9F4E-4F25-8587-63DA5D87A66E}" type="presOf" srcId="{E55A4A57-8DD4-4BF2-9DB5-C35098312E5F}" destId="{F991CA72-84A2-4325-8EF7-B19841E283B9}" srcOrd="0" destOrd="0" presId="urn:microsoft.com/office/officeart/2005/8/layout/hierarchy2"/>
    <dgm:cxn modelId="{E3717954-08DA-4052-920F-EDBDEDFFA142}" type="presOf" srcId="{066F5019-A47D-43F1-8323-67F4F768532B}" destId="{5C56DB57-6683-463E-B942-801DE6A71F93}" srcOrd="1" destOrd="0" presId="urn:microsoft.com/office/officeart/2005/8/layout/hierarchy2"/>
    <dgm:cxn modelId="{BCEEBCE1-A6FE-40E4-924D-5969481281B6}" srcId="{99D3B9EA-DC10-4B91-834F-FC82C7D03398}" destId="{6620D6C4-BD00-48E2-8834-51B09D4E7194}" srcOrd="0" destOrd="0" parTransId="{07D8D476-A807-4385-8820-F3FC4AB552A3}" sibTransId="{4865B518-D470-4AA4-8538-551ABD60FEE4}"/>
    <dgm:cxn modelId="{BEA9305E-2725-4591-8F9A-2D4E38A34DC7}" type="presOf" srcId="{628E2241-E5DF-429C-80C2-73B686544F05}" destId="{587407B7-AEB1-495C-B73F-ED819D8AF814}" srcOrd="0" destOrd="0" presId="urn:microsoft.com/office/officeart/2005/8/layout/hierarchy2"/>
    <dgm:cxn modelId="{74D2A1CD-FA9C-41E9-BD00-037B1086A6CA}" type="presOf" srcId="{99D3B9EA-DC10-4B91-834F-FC82C7D03398}" destId="{029B8128-29C3-444E-B2DB-AB5D2B2777D0}" srcOrd="0" destOrd="0" presId="urn:microsoft.com/office/officeart/2005/8/layout/hierarchy2"/>
    <dgm:cxn modelId="{AB1F246D-E4C5-4E50-B882-B71CE59104CE}" type="presOf" srcId="{DA5BC8A2-17E9-4C8D-A615-89FAAFC20D87}" destId="{8E0B2706-2FE2-4ABA-B934-110B22AA9809}" srcOrd="1" destOrd="0" presId="urn:microsoft.com/office/officeart/2005/8/layout/hierarchy2"/>
    <dgm:cxn modelId="{0329060B-D2FA-41D4-A0A1-973B9903B2D8}" type="presOf" srcId="{2FBDCD41-C112-421A-938D-8D31697C3F62}" destId="{E145B547-C997-46FD-B2A8-8489448EEE14}" srcOrd="0" destOrd="0" presId="urn:microsoft.com/office/officeart/2005/8/layout/hierarchy2"/>
    <dgm:cxn modelId="{6DDA1BA9-7E97-490C-A73D-2700C0DE04FA}" type="presOf" srcId="{2B542F5C-A97F-43AE-90BC-3017BBDEA11B}" destId="{6BBB902C-205C-4E02-9BFC-C10A5EECC798}" srcOrd="0" destOrd="0" presId="urn:microsoft.com/office/officeart/2005/8/layout/hierarchy2"/>
    <dgm:cxn modelId="{007E3640-AE15-45FB-AE80-3993C47B0586}" type="presOf" srcId="{82F038D1-5525-4029-8E6E-D5685AB0068A}" destId="{EAFF61F1-A702-4896-BD6F-585BB9F58581}" srcOrd="1" destOrd="0" presId="urn:microsoft.com/office/officeart/2005/8/layout/hierarchy2"/>
    <dgm:cxn modelId="{F3353F1A-BD06-46C1-9CE5-298CB4901F66}" srcId="{E55A4A57-8DD4-4BF2-9DB5-C35098312E5F}" destId="{6092DB40-F8C4-44B8-8E8C-E79B62D367B5}" srcOrd="0" destOrd="0" parTransId="{EDE55915-E28A-4209-8BC3-DB4979975F2E}" sibTransId="{869CF3E1-4765-452A-8ECF-4A1AD3DAE843}"/>
    <dgm:cxn modelId="{28FCAABA-7A35-44BA-9257-56B944A58665}" type="presOf" srcId="{EDE55915-E28A-4209-8BC3-DB4979975F2E}" destId="{5A1A3384-5167-4F07-B1B8-66553FAC541A}" srcOrd="1" destOrd="0" presId="urn:microsoft.com/office/officeart/2005/8/layout/hierarchy2"/>
    <dgm:cxn modelId="{E2D5816E-F762-4A64-B566-2BBCC91A4378}" type="presOf" srcId="{DA5BC8A2-17E9-4C8D-A615-89FAAFC20D87}" destId="{25C20A23-2377-4BCA-91DC-F9BB5E7EBACF}" srcOrd="0" destOrd="0" presId="urn:microsoft.com/office/officeart/2005/8/layout/hierarchy2"/>
    <dgm:cxn modelId="{123C363B-B20C-4BC3-B2E3-8F3CCDC4988A}" srcId="{D9188B59-025E-4708-A95F-84603BAD42E3}" destId="{2B542F5C-A97F-43AE-90BC-3017BBDEA11B}" srcOrd="0" destOrd="0" parTransId="{DA5BC8A2-17E9-4C8D-A615-89FAAFC20D87}" sibTransId="{F9B48692-CCB8-4313-83B3-3D9E923C05FB}"/>
    <dgm:cxn modelId="{2909E590-9AB2-4A95-BFCF-EC589FFE3B5C}" srcId="{E55A4A57-8DD4-4BF2-9DB5-C35098312E5F}" destId="{628E2241-E5DF-429C-80C2-73B686544F05}" srcOrd="2" destOrd="0" parTransId="{066F5019-A47D-43F1-8323-67F4F768532B}" sibTransId="{8F2F9C65-7CA6-4243-82F1-9789A8B0200E}"/>
    <dgm:cxn modelId="{F7239C60-C19A-4E69-B4B6-4FFB4B6593DB}" type="presOf" srcId="{07D8D476-A807-4385-8820-F3FC4AB552A3}" destId="{2D0691CD-35C7-4050-A1F9-61F7FABD8900}" srcOrd="0" destOrd="0" presId="urn:microsoft.com/office/officeart/2005/8/layout/hierarchy2"/>
    <dgm:cxn modelId="{4E18D27E-C4F6-4EE1-8BAF-5AA7FA76AF1A}" type="presOf" srcId="{EDE55915-E28A-4209-8BC3-DB4979975F2E}" destId="{4E05EF66-E946-4F1D-9429-7D718807C96F}" srcOrd="0" destOrd="0" presId="urn:microsoft.com/office/officeart/2005/8/layout/hierarchy2"/>
    <dgm:cxn modelId="{E66FF5CB-07EB-4F71-AE1B-AF9F57E03091}" srcId="{2FBDCD41-C112-421A-938D-8D31697C3F62}" destId="{E55A4A57-8DD4-4BF2-9DB5-C35098312E5F}" srcOrd="0" destOrd="0" parTransId="{CF786FA7-A3BF-4213-A3B8-F642069EF25D}" sibTransId="{AAEE12E2-CB45-4DF3-8D4F-8F4B033B8D52}"/>
    <dgm:cxn modelId="{81CDCB63-B773-4EA0-9A13-1A7412A7E3E3}" type="presOf" srcId="{6092DB40-F8C4-44B8-8E8C-E79B62D367B5}" destId="{E6B0A6ED-13CB-4C7B-BF8A-3016C1132029}" srcOrd="0" destOrd="0" presId="urn:microsoft.com/office/officeart/2005/8/layout/hierarchy2"/>
    <dgm:cxn modelId="{13B6D0D6-D8EA-4E27-9765-DC3C0048C79D}" type="presParOf" srcId="{E145B547-C997-46FD-B2A8-8489448EEE14}" destId="{76CDDA3B-72B1-4017-BABB-ED0A8337FC24}" srcOrd="0" destOrd="0" presId="urn:microsoft.com/office/officeart/2005/8/layout/hierarchy2"/>
    <dgm:cxn modelId="{4397A9DD-882B-42CF-B162-C57C1DADF13A}" type="presParOf" srcId="{76CDDA3B-72B1-4017-BABB-ED0A8337FC24}" destId="{F991CA72-84A2-4325-8EF7-B19841E283B9}" srcOrd="0" destOrd="0" presId="urn:microsoft.com/office/officeart/2005/8/layout/hierarchy2"/>
    <dgm:cxn modelId="{A949B197-7FE4-4F11-95C7-9D6DF5335243}" type="presParOf" srcId="{76CDDA3B-72B1-4017-BABB-ED0A8337FC24}" destId="{64D3A799-3DBF-457B-ACD6-0FBE2D259905}" srcOrd="1" destOrd="0" presId="urn:microsoft.com/office/officeart/2005/8/layout/hierarchy2"/>
    <dgm:cxn modelId="{EDFBB13B-588D-4D21-AF01-C04CCFD929A2}" type="presParOf" srcId="{64D3A799-3DBF-457B-ACD6-0FBE2D259905}" destId="{4E05EF66-E946-4F1D-9429-7D718807C96F}" srcOrd="0" destOrd="0" presId="urn:microsoft.com/office/officeart/2005/8/layout/hierarchy2"/>
    <dgm:cxn modelId="{FC65D550-8640-41DC-A477-108C8E282040}" type="presParOf" srcId="{4E05EF66-E946-4F1D-9429-7D718807C96F}" destId="{5A1A3384-5167-4F07-B1B8-66553FAC541A}" srcOrd="0" destOrd="0" presId="urn:microsoft.com/office/officeart/2005/8/layout/hierarchy2"/>
    <dgm:cxn modelId="{3CEB47F5-1D27-4198-B1ED-59AE5C01B5AF}" type="presParOf" srcId="{64D3A799-3DBF-457B-ACD6-0FBE2D259905}" destId="{62DC12B0-6F98-43F7-963D-FE71E40E464D}" srcOrd="1" destOrd="0" presId="urn:microsoft.com/office/officeart/2005/8/layout/hierarchy2"/>
    <dgm:cxn modelId="{851EDA77-A2F7-4DF8-B5F3-F0098E2DF45F}" type="presParOf" srcId="{62DC12B0-6F98-43F7-963D-FE71E40E464D}" destId="{E6B0A6ED-13CB-4C7B-BF8A-3016C1132029}" srcOrd="0" destOrd="0" presId="urn:microsoft.com/office/officeart/2005/8/layout/hierarchy2"/>
    <dgm:cxn modelId="{ECEB95D9-6285-47E5-B1A4-27E0A1D7BA02}" type="presParOf" srcId="{62DC12B0-6F98-43F7-963D-FE71E40E464D}" destId="{FDFC4E9C-BE09-45A5-A767-E647BB589C27}" srcOrd="1" destOrd="0" presId="urn:microsoft.com/office/officeart/2005/8/layout/hierarchy2"/>
    <dgm:cxn modelId="{56C4F580-DA97-4421-9BE8-2F512E1C4E1F}" type="presParOf" srcId="{64D3A799-3DBF-457B-ACD6-0FBE2D259905}" destId="{40FD786D-6609-437A-92AA-E8E9DD8FDEE0}" srcOrd="2" destOrd="0" presId="urn:microsoft.com/office/officeart/2005/8/layout/hierarchy2"/>
    <dgm:cxn modelId="{A61D40E9-CFD6-49D6-8202-C12ABF2804A4}" type="presParOf" srcId="{40FD786D-6609-437A-92AA-E8E9DD8FDEE0}" destId="{EAFF61F1-A702-4896-BD6F-585BB9F58581}" srcOrd="0" destOrd="0" presId="urn:microsoft.com/office/officeart/2005/8/layout/hierarchy2"/>
    <dgm:cxn modelId="{3D496EBC-1F9F-4241-8718-F9018BB8F381}" type="presParOf" srcId="{64D3A799-3DBF-457B-ACD6-0FBE2D259905}" destId="{F446E9F1-03FD-4E3F-BA07-2991437CFA99}" srcOrd="3" destOrd="0" presId="urn:microsoft.com/office/officeart/2005/8/layout/hierarchy2"/>
    <dgm:cxn modelId="{3C714815-C032-48A1-8EF8-9217B74E3D83}" type="presParOf" srcId="{F446E9F1-03FD-4E3F-BA07-2991437CFA99}" destId="{029B8128-29C3-444E-B2DB-AB5D2B2777D0}" srcOrd="0" destOrd="0" presId="urn:microsoft.com/office/officeart/2005/8/layout/hierarchy2"/>
    <dgm:cxn modelId="{0B2BA8CD-1F95-4FFC-9410-C0490714E713}" type="presParOf" srcId="{F446E9F1-03FD-4E3F-BA07-2991437CFA99}" destId="{1B7F8796-373B-4F0F-A1CE-917BF59AEA12}" srcOrd="1" destOrd="0" presId="urn:microsoft.com/office/officeart/2005/8/layout/hierarchy2"/>
    <dgm:cxn modelId="{C7BEF181-2230-41CA-9EEE-9AC9ED8D43DB}" type="presParOf" srcId="{1B7F8796-373B-4F0F-A1CE-917BF59AEA12}" destId="{2D0691CD-35C7-4050-A1F9-61F7FABD8900}" srcOrd="0" destOrd="0" presId="urn:microsoft.com/office/officeart/2005/8/layout/hierarchy2"/>
    <dgm:cxn modelId="{C4BF6498-2295-43F0-BA7E-00F5701D0037}" type="presParOf" srcId="{2D0691CD-35C7-4050-A1F9-61F7FABD8900}" destId="{12C47060-36FE-4267-8B3E-493352CBF9FF}" srcOrd="0" destOrd="0" presId="urn:microsoft.com/office/officeart/2005/8/layout/hierarchy2"/>
    <dgm:cxn modelId="{ECF617C3-375E-42F8-879C-FA8ACCC45CB7}" type="presParOf" srcId="{1B7F8796-373B-4F0F-A1CE-917BF59AEA12}" destId="{E06B390B-E738-4DF8-A8B7-CADD8C38BCD1}" srcOrd="1" destOrd="0" presId="urn:microsoft.com/office/officeart/2005/8/layout/hierarchy2"/>
    <dgm:cxn modelId="{8DB45C24-2B15-46FE-8A6F-B77A695BB947}" type="presParOf" srcId="{E06B390B-E738-4DF8-A8B7-CADD8C38BCD1}" destId="{63DD9497-EE7B-4456-99D9-7AC5EA45C456}" srcOrd="0" destOrd="0" presId="urn:microsoft.com/office/officeart/2005/8/layout/hierarchy2"/>
    <dgm:cxn modelId="{4DD56316-9163-4238-9502-6778935CF12E}" type="presParOf" srcId="{E06B390B-E738-4DF8-A8B7-CADD8C38BCD1}" destId="{111790D1-8CAA-4ED6-AF96-4B7A4CB5343B}" srcOrd="1" destOrd="0" presId="urn:microsoft.com/office/officeart/2005/8/layout/hierarchy2"/>
    <dgm:cxn modelId="{C2FCD07B-C4D9-49FD-BAE2-B04DCEE2A784}" type="presParOf" srcId="{64D3A799-3DBF-457B-ACD6-0FBE2D259905}" destId="{4DD4FA19-5B7F-4C53-AA04-840D8A87448E}" srcOrd="4" destOrd="0" presId="urn:microsoft.com/office/officeart/2005/8/layout/hierarchy2"/>
    <dgm:cxn modelId="{21CA990A-D622-4D76-BBB5-FC2C0306B3BA}" type="presParOf" srcId="{4DD4FA19-5B7F-4C53-AA04-840D8A87448E}" destId="{5C56DB57-6683-463E-B942-801DE6A71F93}" srcOrd="0" destOrd="0" presId="urn:microsoft.com/office/officeart/2005/8/layout/hierarchy2"/>
    <dgm:cxn modelId="{211F044B-2D23-437F-A6C4-09A1A48FCED1}" type="presParOf" srcId="{64D3A799-3DBF-457B-ACD6-0FBE2D259905}" destId="{A1A6D746-1B09-4C67-BAB0-EFBF767F2AAF}" srcOrd="5" destOrd="0" presId="urn:microsoft.com/office/officeart/2005/8/layout/hierarchy2"/>
    <dgm:cxn modelId="{A06EB5B1-15B2-423F-938C-42EA6B01B3AC}" type="presParOf" srcId="{A1A6D746-1B09-4C67-BAB0-EFBF767F2AAF}" destId="{587407B7-AEB1-495C-B73F-ED819D8AF814}" srcOrd="0" destOrd="0" presId="urn:microsoft.com/office/officeart/2005/8/layout/hierarchy2"/>
    <dgm:cxn modelId="{D27DF72D-D442-4C9C-8A52-FEA82166E1C1}" type="presParOf" srcId="{A1A6D746-1B09-4C67-BAB0-EFBF767F2AAF}" destId="{B03DDC54-62CE-4878-8C96-7DB596C5632B}" srcOrd="1" destOrd="0" presId="urn:microsoft.com/office/officeart/2005/8/layout/hierarchy2"/>
    <dgm:cxn modelId="{E4ABEA17-CC96-45B3-94E5-32EE7706CE47}" type="presParOf" srcId="{E145B547-C997-46FD-B2A8-8489448EEE14}" destId="{770BC33B-B1A1-47D9-90EA-6C16F3C9E845}" srcOrd="1" destOrd="0" presId="urn:microsoft.com/office/officeart/2005/8/layout/hierarchy2"/>
    <dgm:cxn modelId="{E5164E9E-BC08-41BD-AB12-C28BE6C5EA06}" type="presParOf" srcId="{770BC33B-B1A1-47D9-90EA-6C16F3C9E845}" destId="{6CFDBC4E-DBCF-426F-A58E-41724FC64F9F}" srcOrd="0" destOrd="0" presId="urn:microsoft.com/office/officeart/2005/8/layout/hierarchy2"/>
    <dgm:cxn modelId="{AF97456A-B7E1-4C54-86A1-5726C484A9CB}" type="presParOf" srcId="{770BC33B-B1A1-47D9-90EA-6C16F3C9E845}" destId="{973A1DA1-AA7B-4580-8203-F47D6022F09F}" srcOrd="1" destOrd="0" presId="urn:microsoft.com/office/officeart/2005/8/layout/hierarchy2"/>
    <dgm:cxn modelId="{8B87B856-D0B7-44BD-A4F6-55F3AFD22CE7}" type="presParOf" srcId="{973A1DA1-AA7B-4580-8203-F47D6022F09F}" destId="{25C20A23-2377-4BCA-91DC-F9BB5E7EBACF}" srcOrd="0" destOrd="0" presId="urn:microsoft.com/office/officeart/2005/8/layout/hierarchy2"/>
    <dgm:cxn modelId="{1CA5BE60-7D3A-4607-ABD2-7890D9450572}" type="presParOf" srcId="{25C20A23-2377-4BCA-91DC-F9BB5E7EBACF}" destId="{8E0B2706-2FE2-4ABA-B934-110B22AA9809}" srcOrd="0" destOrd="0" presId="urn:microsoft.com/office/officeart/2005/8/layout/hierarchy2"/>
    <dgm:cxn modelId="{6480636C-E804-4D1B-BDB4-5C33E78E67E2}" type="presParOf" srcId="{973A1DA1-AA7B-4580-8203-F47D6022F09F}" destId="{E133DF7A-D250-44D5-B297-C97C5468F124}" srcOrd="1" destOrd="0" presId="urn:microsoft.com/office/officeart/2005/8/layout/hierarchy2"/>
    <dgm:cxn modelId="{DC6B92D0-190A-4BEC-8C27-A5A64F1AB901}" type="presParOf" srcId="{E133DF7A-D250-44D5-B297-C97C5468F124}" destId="{6BBB902C-205C-4E02-9BFC-C10A5EECC798}" srcOrd="0" destOrd="0" presId="urn:microsoft.com/office/officeart/2005/8/layout/hierarchy2"/>
    <dgm:cxn modelId="{ACFDA210-9413-4498-9C40-09A0A78F2E34}" type="presParOf" srcId="{E133DF7A-D250-44D5-B297-C97C5468F124}" destId="{33569D2B-99EF-4C97-97EF-D47F5F5EC75D}" srcOrd="1" destOrd="0" presId="urn:microsoft.com/office/officeart/2005/8/layout/hierarchy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0D109F2-D403-4A07-BC69-B54506954E55}" type="doc">
      <dgm:prSet loTypeId="urn:microsoft.com/office/officeart/2005/8/layout/hierarchy2" loCatId="hierarchy" qsTypeId="urn:microsoft.com/office/officeart/2005/8/quickstyle/simple1" qsCatId="simple" csTypeId="urn:microsoft.com/office/officeart/2005/8/colors/accent6_1" csCatId="accent6" phldr="1"/>
      <dgm:spPr/>
      <dgm:t>
        <a:bodyPr/>
        <a:lstStyle/>
        <a:p>
          <a:pPr rtl="1"/>
          <a:endParaRPr lang="fa-IR"/>
        </a:p>
      </dgm:t>
    </dgm:pt>
    <dgm:pt modelId="{598A4CB6-4C35-4BF8-B9FF-AA8A107E35B6}">
      <dgm:prSet custT="1"/>
      <dgm:spPr/>
      <dgm:t>
        <a:bodyPr/>
        <a:lstStyle/>
        <a:p>
          <a:pPr rtl="1"/>
          <a:r>
            <a:rPr lang="fa-IR" sz="1600" baseline="0" dirty="0" smtClean="0">
              <a:cs typeface="B Koodak" pitchFamily="2" charset="-78"/>
            </a:rPr>
            <a:t>آیات قرآنی</a:t>
          </a:r>
          <a:endParaRPr lang="fa-IR" sz="1600" dirty="0">
            <a:cs typeface="B Koodak" pitchFamily="2" charset="-78"/>
          </a:endParaRPr>
        </a:p>
      </dgm:t>
    </dgm:pt>
    <dgm:pt modelId="{467D8B7F-2CCE-4C91-BAB8-C1D2E2F272AB}" type="parTrans" cxnId="{867BB9F0-A308-41F6-A0BC-3636C9EC353C}">
      <dgm:prSet/>
      <dgm:spPr/>
      <dgm:t>
        <a:bodyPr/>
        <a:lstStyle/>
        <a:p>
          <a:pPr rtl="1"/>
          <a:endParaRPr lang="fa-IR" sz="1600">
            <a:cs typeface="B Koodak" pitchFamily="2" charset="-78"/>
          </a:endParaRPr>
        </a:p>
      </dgm:t>
    </dgm:pt>
    <dgm:pt modelId="{03016A3A-4AFA-4F0A-A20D-9DB9BA61EC46}" type="sibTrans" cxnId="{867BB9F0-A308-41F6-A0BC-3636C9EC353C}">
      <dgm:prSet/>
      <dgm:spPr/>
      <dgm:t>
        <a:bodyPr/>
        <a:lstStyle/>
        <a:p>
          <a:pPr rtl="1"/>
          <a:endParaRPr lang="fa-IR" sz="1600">
            <a:cs typeface="B Koodak" pitchFamily="2" charset="-78"/>
          </a:endParaRPr>
        </a:p>
      </dgm:t>
    </dgm:pt>
    <dgm:pt modelId="{112B7EE3-FF36-4035-8834-213CEA763ACD}">
      <dgm:prSet custT="1"/>
      <dgm:spPr/>
      <dgm:t>
        <a:bodyPr/>
        <a:lstStyle/>
        <a:p>
          <a:pPr rtl="1"/>
          <a:r>
            <a:rPr lang="fa-IR" sz="1600" dirty="0" smtClean="0">
              <a:cs typeface="B Koodak" pitchFamily="2" charset="-78"/>
            </a:rPr>
            <a:t>لزوم ایمان در ارزش عمل</a:t>
          </a:r>
          <a:endParaRPr lang="fa-IR" sz="1600" dirty="0">
            <a:cs typeface="B Koodak" pitchFamily="2" charset="-78"/>
          </a:endParaRPr>
        </a:p>
      </dgm:t>
    </dgm:pt>
    <dgm:pt modelId="{CD18D551-2CFB-4198-A15D-693F8CD98954}" type="parTrans" cxnId="{149CA636-3795-4CA2-A3DB-EB60C9B9F1A3}">
      <dgm:prSet custT="1"/>
      <dgm:spPr/>
      <dgm:t>
        <a:bodyPr/>
        <a:lstStyle/>
        <a:p>
          <a:pPr rtl="1"/>
          <a:endParaRPr lang="fa-IR" sz="1600">
            <a:cs typeface="B Koodak" pitchFamily="2" charset="-78"/>
          </a:endParaRPr>
        </a:p>
      </dgm:t>
    </dgm:pt>
    <dgm:pt modelId="{AD5D84B5-8E43-4E58-985B-25DCEE21B55B}" type="sibTrans" cxnId="{149CA636-3795-4CA2-A3DB-EB60C9B9F1A3}">
      <dgm:prSet/>
      <dgm:spPr/>
      <dgm:t>
        <a:bodyPr/>
        <a:lstStyle/>
        <a:p>
          <a:pPr rtl="1"/>
          <a:endParaRPr lang="fa-IR" sz="1600">
            <a:cs typeface="B Koodak" pitchFamily="2" charset="-78"/>
          </a:endParaRPr>
        </a:p>
      </dgm:t>
    </dgm:pt>
    <dgm:pt modelId="{58E7BA1D-D8B2-4779-8E08-B85122D0A5DB}">
      <dgm:prSet custT="1"/>
      <dgm:spPr/>
      <dgm:t>
        <a:bodyPr/>
        <a:lstStyle/>
        <a:p>
          <a:pPr rtl="1"/>
          <a:r>
            <a:rPr lang="fa-IR" sz="1600" smtClean="0">
              <a:cs typeface="B Koodak" pitchFamily="2" charset="-78"/>
            </a:rPr>
            <a:t>عمل صالح به دنبال ایمان ذکر می شود</a:t>
          </a:r>
          <a:endParaRPr lang="fa-IR" sz="1600">
            <a:cs typeface="B Koodak" pitchFamily="2" charset="-78"/>
          </a:endParaRPr>
        </a:p>
      </dgm:t>
    </dgm:pt>
    <dgm:pt modelId="{118E2DF4-DB5E-436A-BE41-AD8C5CD2EED0}" type="parTrans" cxnId="{A2D133D8-1EB2-410D-99E0-D4A99D649907}">
      <dgm:prSet custT="1"/>
      <dgm:spPr/>
      <dgm:t>
        <a:bodyPr/>
        <a:lstStyle/>
        <a:p>
          <a:pPr rtl="1"/>
          <a:endParaRPr lang="fa-IR" sz="1600">
            <a:cs typeface="B Koodak" pitchFamily="2" charset="-78"/>
          </a:endParaRPr>
        </a:p>
      </dgm:t>
    </dgm:pt>
    <dgm:pt modelId="{A2C01B69-CDC5-4ED1-B48E-DD9358014589}" type="sibTrans" cxnId="{A2D133D8-1EB2-410D-99E0-D4A99D649907}">
      <dgm:prSet/>
      <dgm:spPr/>
      <dgm:t>
        <a:bodyPr/>
        <a:lstStyle/>
        <a:p>
          <a:pPr rtl="1"/>
          <a:endParaRPr lang="fa-IR" sz="1600">
            <a:cs typeface="B Koodak" pitchFamily="2" charset="-78"/>
          </a:endParaRPr>
        </a:p>
      </dgm:t>
    </dgm:pt>
    <dgm:pt modelId="{5D833B8E-7E19-4CD5-8E61-BFF718DB0E49}">
      <dgm:prSet custT="1"/>
      <dgm:spPr/>
      <dgm:t>
        <a:bodyPr/>
        <a:lstStyle/>
        <a:p>
          <a:pPr rtl="1"/>
          <a:r>
            <a:rPr lang="fa-IR" sz="1600" smtClean="0">
              <a:cs typeface="B Koodak" pitchFamily="2" charset="-78"/>
            </a:rPr>
            <a:t>وَ بَشِّرِ الَّذينَ آمَنُوا وَ عَمِلُوا الصَّالِحاتِ أَنَّ لَهُمْ جَنَّاتٍ تَجْري مِنْ تَحْتِهَا الْأَنْهار (بقره / 25)</a:t>
          </a:r>
          <a:endParaRPr lang="fa-IR" sz="1600">
            <a:cs typeface="B Koodak" pitchFamily="2" charset="-78"/>
          </a:endParaRPr>
        </a:p>
      </dgm:t>
    </dgm:pt>
    <dgm:pt modelId="{C96847C0-C12D-4007-9624-9797FE8C4563}" type="parTrans" cxnId="{E97751D7-9DD2-4D23-8FA1-2CF7AA934A83}">
      <dgm:prSet custT="1"/>
      <dgm:spPr/>
      <dgm:t>
        <a:bodyPr/>
        <a:lstStyle/>
        <a:p>
          <a:pPr rtl="1"/>
          <a:endParaRPr lang="fa-IR" sz="1600">
            <a:cs typeface="B Koodak" pitchFamily="2" charset="-78"/>
          </a:endParaRPr>
        </a:p>
      </dgm:t>
    </dgm:pt>
    <dgm:pt modelId="{0F5B4676-2C00-40EB-86D8-AD8B2A7857C4}" type="sibTrans" cxnId="{E97751D7-9DD2-4D23-8FA1-2CF7AA934A83}">
      <dgm:prSet/>
      <dgm:spPr/>
      <dgm:t>
        <a:bodyPr/>
        <a:lstStyle/>
        <a:p>
          <a:pPr rtl="1"/>
          <a:endParaRPr lang="fa-IR" sz="1600">
            <a:cs typeface="B Koodak" pitchFamily="2" charset="-78"/>
          </a:endParaRPr>
        </a:p>
      </dgm:t>
    </dgm:pt>
    <dgm:pt modelId="{4D96D463-6932-4904-8A3F-D749B97362EE}">
      <dgm:prSet custT="1"/>
      <dgm:spPr/>
      <dgm:t>
        <a:bodyPr/>
        <a:lstStyle/>
        <a:p>
          <a:pPr rtl="1"/>
          <a:r>
            <a:rPr lang="fa-IR" sz="1600" smtClean="0">
              <a:cs typeface="B Koodak" pitchFamily="2" charset="-78"/>
            </a:rPr>
            <a:t>ایمان شرط تاثیر اعمال نیک است </a:t>
          </a:r>
          <a:endParaRPr lang="fa-IR" sz="1600">
            <a:cs typeface="B Koodak" pitchFamily="2" charset="-78"/>
          </a:endParaRPr>
        </a:p>
      </dgm:t>
    </dgm:pt>
    <dgm:pt modelId="{130523D2-6440-4066-BE70-7EDF154BBA6B}" type="parTrans" cxnId="{65453278-F913-42BC-B4D8-F1465F30B174}">
      <dgm:prSet custT="1"/>
      <dgm:spPr/>
      <dgm:t>
        <a:bodyPr/>
        <a:lstStyle/>
        <a:p>
          <a:pPr rtl="1"/>
          <a:endParaRPr lang="fa-IR" sz="1600">
            <a:cs typeface="B Koodak" pitchFamily="2" charset="-78"/>
          </a:endParaRPr>
        </a:p>
      </dgm:t>
    </dgm:pt>
    <dgm:pt modelId="{2E933142-DA83-402B-A615-D08818CEC989}" type="sibTrans" cxnId="{65453278-F913-42BC-B4D8-F1465F30B174}">
      <dgm:prSet/>
      <dgm:spPr/>
      <dgm:t>
        <a:bodyPr/>
        <a:lstStyle/>
        <a:p>
          <a:pPr rtl="1"/>
          <a:endParaRPr lang="fa-IR" sz="1600">
            <a:cs typeface="B Koodak" pitchFamily="2" charset="-78"/>
          </a:endParaRPr>
        </a:p>
      </dgm:t>
    </dgm:pt>
    <dgm:pt modelId="{594C8364-5078-4A5F-A132-833C4A86D096}">
      <dgm:prSet custT="1"/>
      <dgm:spPr/>
      <dgm:t>
        <a:bodyPr/>
        <a:lstStyle/>
        <a:p>
          <a:pPr rtl="1"/>
          <a:r>
            <a:rPr lang="fa-IR" sz="1600" smtClean="0">
              <a:cs typeface="B Koodak" pitchFamily="2" charset="-78"/>
            </a:rPr>
            <a:t>وَ مَنْ عَمِلَ صَلِحًا مِّن ذَكَرٍ أَوْ أُنثىَ‏ وَ هُوَ مُؤْمِنٌ فَأُوْلَئكَ يَدْخُلُونَ الجَْنَّةَ يُرْزَقُونَ فِيهَا بِغَيرِْ حِسَابٍ (غافر / 40)</a:t>
          </a:r>
          <a:endParaRPr lang="fa-IR" sz="1600">
            <a:cs typeface="B Koodak" pitchFamily="2" charset="-78"/>
          </a:endParaRPr>
        </a:p>
      </dgm:t>
    </dgm:pt>
    <dgm:pt modelId="{FDB23E31-552C-4907-A07F-B8323706C035}" type="parTrans" cxnId="{9F69E5C2-9D1D-4A16-B63C-C24AC2F5279F}">
      <dgm:prSet custT="1"/>
      <dgm:spPr/>
      <dgm:t>
        <a:bodyPr/>
        <a:lstStyle/>
        <a:p>
          <a:pPr rtl="1"/>
          <a:endParaRPr lang="fa-IR" sz="1600">
            <a:cs typeface="B Koodak" pitchFamily="2" charset="-78"/>
          </a:endParaRPr>
        </a:p>
      </dgm:t>
    </dgm:pt>
    <dgm:pt modelId="{C10B010D-8859-4421-82C9-157C636C978B}" type="sibTrans" cxnId="{9F69E5C2-9D1D-4A16-B63C-C24AC2F5279F}">
      <dgm:prSet/>
      <dgm:spPr/>
      <dgm:t>
        <a:bodyPr/>
        <a:lstStyle/>
        <a:p>
          <a:pPr rtl="1"/>
          <a:endParaRPr lang="fa-IR" sz="1600">
            <a:cs typeface="B Koodak" pitchFamily="2" charset="-78"/>
          </a:endParaRPr>
        </a:p>
      </dgm:t>
    </dgm:pt>
    <dgm:pt modelId="{9E498049-6902-471B-9840-67A5A4EB200F}">
      <dgm:prSet custT="1"/>
      <dgm:spPr/>
      <dgm:t>
        <a:bodyPr/>
        <a:lstStyle/>
        <a:p>
          <a:pPr rtl="1"/>
          <a:r>
            <a:rPr lang="fa-IR" sz="1600" dirty="0" smtClean="0">
              <a:cs typeface="B Koodak" pitchFamily="2" charset="-78"/>
            </a:rPr>
            <a:t>تاثیر کفر در ضد ارزش شدن عمل</a:t>
          </a:r>
          <a:endParaRPr lang="fa-IR" sz="1600" dirty="0">
            <a:cs typeface="B Koodak" pitchFamily="2" charset="-78"/>
          </a:endParaRPr>
        </a:p>
      </dgm:t>
    </dgm:pt>
    <dgm:pt modelId="{1B9B68E1-7FFB-4C49-A6F5-C4B6CC5AF8B5}" type="parTrans" cxnId="{96D2E78D-144D-42C3-AA5A-DBBF5A640D2C}">
      <dgm:prSet custT="1"/>
      <dgm:spPr/>
      <dgm:t>
        <a:bodyPr/>
        <a:lstStyle/>
        <a:p>
          <a:pPr rtl="1"/>
          <a:endParaRPr lang="fa-IR" sz="1600">
            <a:cs typeface="B Koodak" pitchFamily="2" charset="-78"/>
          </a:endParaRPr>
        </a:p>
      </dgm:t>
    </dgm:pt>
    <dgm:pt modelId="{75029FD5-FF00-43B8-A586-CDB74DAFFC49}" type="sibTrans" cxnId="{96D2E78D-144D-42C3-AA5A-DBBF5A640D2C}">
      <dgm:prSet/>
      <dgm:spPr/>
      <dgm:t>
        <a:bodyPr/>
        <a:lstStyle/>
        <a:p>
          <a:pPr rtl="1"/>
          <a:endParaRPr lang="fa-IR" sz="1600">
            <a:cs typeface="B Koodak" pitchFamily="2" charset="-78"/>
          </a:endParaRPr>
        </a:p>
      </dgm:t>
    </dgm:pt>
    <dgm:pt modelId="{8983AABD-5C02-40E0-B476-C7BCFA9292BA}">
      <dgm:prSet custT="1"/>
      <dgm:spPr/>
      <dgm:t>
        <a:bodyPr/>
        <a:lstStyle/>
        <a:p>
          <a:pPr rtl="1"/>
          <a:r>
            <a:rPr lang="fa-IR" sz="1600" dirty="0" smtClean="0">
              <a:cs typeface="B Koodak" pitchFamily="2" charset="-78"/>
            </a:rPr>
            <a:t>اعمال کفار تباه و بی ثمر است </a:t>
          </a:r>
          <a:endParaRPr lang="fa-IR" sz="1600" dirty="0">
            <a:cs typeface="B Koodak" pitchFamily="2" charset="-78"/>
          </a:endParaRPr>
        </a:p>
      </dgm:t>
    </dgm:pt>
    <dgm:pt modelId="{8145CF25-D289-4F3E-9B45-385F8214A0D2}" type="parTrans" cxnId="{B8D70DE6-990B-46E7-901C-804A0BBB57DE}">
      <dgm:prSet custT="1"/>
      <dgm:spPr/>
      <dgm:t>
        <a:bodyPr/>
        <a:lstStyle/>
        <a:p>
          <a:pPr rtl="1"/>
          <a:endParaRPr lang="fa-IR" sz="1600">
            <a:cs typeface="B Koodak" pitchFamily="2" charset="-78"/>
          </a:endParaRPr>
        </a:p>
      </dgm:t>
    </dgm:pt>
    <dgm:pt modelId="{E95EB828-CEA1-488F-960D-006818D86CB3}" type="sibTrans" cxnId="{B8D70DE6-990B-46E7-901C-804A0BBB57DE}">
      <dgm:prSet/>
      <dgm:spPr/>
      <dgm:t>
        <a:bodyPr/>
        <a:lstStyle/>
        <a:p>
          <a:pPr rtl="1"/>
          <a:endParaRPr lang="fa-IR" sz="1600">
            <a:cs typeface="B Koodak" pitchFamily="2" charset="-78"/>
          </a:endParaRPr>
        </a:p>
      </dgm:t>
    </dgm:pt>
    <dgm:pt modelId="{10ED180A-16D7-4824-A61C-5B9BB11A3598}">
      <dgm:prSet custT="1"/>
      <dgm:spPr/>
      <dgm:t>
        <a:bodyPr/>
        <a:lstStyle/>
        <a:p>
          <a:pPr rtl="1"/>
          <a:r>
            <a:rPr lang="fa-IR" sz="1600" smtClean="0">
              <a:cs typeface="B Koodak" pitchFamily="2" charset="-78"/>
            </a:rPr>
            <a:t>مثل خاکستر!</a:t>
          </a:r>
          <a:endParaRPr lang="fa-IR" sz="1600">
            <a:cs typeface="B Koodak" pitchFamily="2" charset="-78"/>
          </a:endParaRPr>
        </a:p>
      </dgm:t>
    </dgm:pt>
    <dgm:pt modelId="{CDB5B099-69D4-437E-AC82-85F34A2B90AC}" type="parTrans" cxnId="{4AB8F269-CE11-44D4-AADE-6379C51E03CD}">
      <dgm:prSet custT="1"/>
      <dgm:spPr/>
      <dgm:t>
        <a:bodyPr/>
        <a:lstStyle/>
        <a:p>
          <a:pPr rtl="1"/>
          <a:endParaRPr lang="fa-IR" sz="1600">
            <a:cs typeface="B Koodak" pitchFamily="2" charset="-78"/>
          </a:endParaRPr>
        </a:p>
      </dgm:t>
    </dgm:pt>
    <dgm:pt modelId="{3A2C5DB2-DF73-4082-84A7-EC073C3564B8}" type="sibTrans" cxnId="{4AB8F269-CE11-44D4-AADE-6379C51E03CD}">
      <dgm:prSet/>
      <dgm:spPr/>
      <dgm:t>
        <a:bodyPr/>
        <a:lstStyle/>
        <a:p>
          <a:pPr rtl="1"/>
          <a:endParaRPr lang="fa-IR" sz="1600">
            <a:cs typeface="B Koodak" pitchFamily="2" charset="-78"/>
          </a:endParaRPr>
        </a:p>
      </dgm:t>
    </dgm:pt>
    <dgm:pt modelId="{0EBAE955-7395-4CBC-989B-C6A85ADA110C}">
      <dgm:prSet custT="1"/>
      <dgm:spPr/>
      <dgm:t>
        <a:bodyPr/>
        <a:lstStyle/>
        <a:p>
          <a:pPr rtl="1"/>
          <a:r>
            <a:rPr lang="fa-IR" sz="1600" dirty="0" smtClean="0">
              <a:cs typeface="B Koodak" pitchFamily="2" charset="-78"/>
            </a:rPr>
            <a:t>مَثَلُ الَّذينَ كَفَرُوا بِرَبِّهِمْ أَعْمالُهُمْ كَرَمادٍ اشْتَدَّتْ بِهِ الرِّيحُ في‏ يَوْمٍ عاصِفٍ لا يَقْدِرُونَ مِمَّا كَسَبُوا عَلى‏ شَيْ‏ءٍ ذلِكَ هُوَ الضَّلالُ الْبَعيدُ (ابراهیم / 18)</a:t>
          </a:r>
          <a:endParaRPr lang="fa-IR" sz="1600" dirty="0">
            <a:cs typeface="B Koodak" pitchFamily="2" charset="-78"/>
          </a:endParaRPr>
        </a:p>
      </dgm:t>
    </dgm:pt>
    <dgm:pt modelId="{41590C82-6DDC-4DB2-86C8-B537DDA9C17B}" type="parTrans" cxnId="{C705387B-EFD1-4CDA-BF7A-50E776246E17}">
      <dgm:prSet custT="1"/>
      <dgm:spPr/>
      <dgm:t>
        <a:bodyPr/>
        <a:lstStyle/>
        <a:p>
          <a:pPr rtl="1"/>
          <a:endParaRPr lang="fa-IR" sz="1600">
            <a:cs typeface="B Koodak" pitchFamily="2" charset="-78"/>
          </a:endParaRPr>
        </a:p>
      </dgm:t>
    </dgm:pt>
    <dgm:pt modelId="{45E85383-D220-4A31-B141-B6A809A2AE06}" type="sibTrans" cxnId="{C705387B-EFD1-4CDA-BF7A-50E776246E17}">
      <dgm:prSet/>
      <dgm:spPr/>
      <dgm:t>
        <a:bodyPr/>
        <a:lstStyle/>
        <a:p>
          <a:pPr rtl="1"/>
          <a:endParaRPr lang="fa-IR" sz="1600">
            <a:cs typeface="B Koodak" pitchFamily="2" charset="-78"/>
          </a:endParaRPr>
        </a:p>
      </dgm:t>
    </dgm:pt>
    <dgm:pt modelId="{2D1FAB92-9597-4161-838B-39C8174E5A51}">
      <dgm:prSet custT="1"/>
      <dgm:spPr/>
      <dgm:t>
        <a:bodyPr/>
        <a:lstStyle/>
        <a:p>
          <a:pPr rtl="1"/>
          <a:r>
            <a:rPr lang="fa-IR" sz="1600" smtClean="0">
              <a:cs typeface="B Koodak" pitchFamily="2" charset="-78"/>
            </a:rPr>
            <a:t>مثل غباری پراکنده!</a:t>
          </a:r>
          <a:endParaRPr lang="fa-IR" sz="1600">
            <a:cs typeface="B Koodak" pitchFamily="2" charset="-78"/>
          </a:endParaRPr>
        </a:p>
      </dgm:t>
    </dgm:pt>
    <dgm:pt modelId="{28C35C9F-E6E4-4CBC-BA88-A71C59415E76}" type="parTrans" cxnId="{B90B595D-2A4F-4A22-B131-3C7800B182D4}">
      <dgm:prSet custT="1"/>
      <dgm:spPr/>
      <dgm:t>
        <a:bodyPr/>
        <a:lstStyle/>
        <a:p>
          <a:pPr rtl="1"/>
          <a:endParaRPr lang="fa-IR" sz="1600">
            <a:cs typeface="B Koodak" pitchFamily="2" charset="-78"/>
          </a:endParaRPr>
        </a:p>
      </dgm:t>
    </dgm:pt>
    <dgm:pt modelId="{98C748BA-0631-4E32-8CA0-E1CAD25BFAA9}" type="sibTrans" cxnId="{B90B595D-2A4F-4A22-B131-3C7800B182D4}">
      <dgm:prSet/>
      <dgm:spPr/>
      <dgm:t>
        <a:bodyPr/>
        <a:lstStyle/>
        <a:p>
          <a:pPr rtl="1"/>
          <a:endParaRPr lang="fa-IR" sz="1600">
            <a:cs typeface="B Koodak" pitchFamily="2" charset="-78"/>
          </a:endParaRPr>
        </a:p>
      </dgm:t>
    </dgm:pt>
    <dgm:pt modelId="{C9422341-1CC0-43B4-9909-C387EB3D702F}">
      <dgm:prSet custT="1"/>
      <dgm:spPr/>
      <dgm:t>
        <a:bodyPr/>
        <a:lstStyle/>
        <a:p>
          <a:pPr rtl="1"/>
          <a:r>
            <a:rPr lang="fa-IR" sz="1600" dirty="0" smtClean="0">
              <a:cs typeface="B Koodak" pitchFamily="2" charset="-78"/>
            </a:rPr>
            <a:t>وَ قَدِمْنا إِلى‏ ما عَمِلُوا مِنْ عَمَلٍ فَجَعَلْناهُ هَباءً مَنْثُوراً (فرقان / 23)</a:t>
          </a:r>
          <a:endParaRPr lang="fa-IR" sz="1600" dirty="0">
            <a:cs typeface="B Koodak" pitchFamily="2" charset="-78"/>
          </a:endParaRPr>
        </a:p>
      </dgm:t>
    </dgm:pt>
    <dgm:pt modelId="{551C3928-49A8-4046-B0CE-646793294BF4}" type="parTrans" cxnId="{8CBB31D0-C12D-4F87-B8ED-4E7AF83CAA0C}">
      <dgm:prSet custT="1"/>
      <dgm:spPr/>
      <dgm:t>
        <a:bodyPr/>
        <a:lstStyle/>
        <a:p>
          <a:pPr rtl="1"/>
          <a:endParaRPr lang="fa-IR" sz="1600">
            <a:cs typeface="B Koodak" pitchFamily="2" charset="-78"/>
          </a:endParaRPr>
        </a:p>
      </dgm:t>
    </dgm:pt>
    <dgm:pt modelId="{CDBACB67-5A22-4836-89DA-975840B15570}" type="sibTrans" cxnId="{8CBB31D0-C12D-4F87-B8ED-4E7AF83CAA0C}">
      <dgm:prSet/>
      <dgm:spPr/>
      <dgm:t>
        <a:bodyPr/>
        <a:lstStyle/>
        <a:p>
          <a:pPr rtl="1"/>
          <a:endParaRPr lang="fa-IR" sz="1600">
            <a:cs typeface="B Koodak" pitchFamily="2" charset="-78"/>
          </a:endParaRPr>
        </a:p>
      </dgm:t>
    </dgm:pt>
    <dgm:pt modelId="{47B702D3-2D5C-484E-A865-C416D51A2255}">
      <dgm:prSet custT="1"/>
      <dgm:spPr/>
      <dgm:t>
        <a:bodyPr/>
        <a:lstStyle/>
        <a:p>
          <a:pPr rtl="1"/>
          <a:r>
            <a:rPr lang="fa-IR" sz="1600" smtClean="0">
              <a:cs typeface="B Koodak" pitchFamily="2" charset="-78"/>
            </a:rPr>
            <a:t>مثل سرابی موهوم!</a:t>
          </a:r>
          <a:endParaRPr lang="fa-IR" sz="1600">
            <a:cs typeface="B Koodak" pitchFamily="2" charset="-78"/>
          </a:endParaRPr>
        </a:p>
      </dgm:t>
    </dgm:pt>
    <dgm:pt modelId="{16426DAC-979C-438D-BDEF-14EBF1432C5A}" type="parTrans" cxnId="{6F2125DC-B362-47B9-B3DB-ADF8DFD3FF60}">
      <dgm:prSet custT="1"/>
      <dgm:spPr/>
      <dgm:t>
        <a:bodyPr/>
        <a:lstStyle/>
        <a:p>
          <a:pPr rtl="1"/>
          <a:endParaRPr lang="fa-IR" sz="1600">
            <a:cs typeface="B Koodak" pitchFamily="2" charset="-78"/>
          </a:endParaRPr>
        </a:p>
      </dgm:t>
    </dgm:pt>
    <dgm:pt modelId="{0D3696B3-0308-4569-8D55-4594F54A5C71}" type="sibTrans" cxnId="{6F2125DC-B362-47B9-B3DB-ADF8DFD3FF60}">
      <dgm:prSet/>
      <dgm:spPr/>
      <dgm:t>
        <a:bodyPr/>
        <a:lstStyle/>
        <a:p>
          <a:pPr rtl="1"/>
          <a:endParaRPr lang="fa-IR" sz="1600">
            <a:cs typeface="B Koodak" pitchFamily="2" charset="-78"/>
          </a:endParaRPr>
        </a:p>
      </dgm:t>
    </dgm:pt>
    <dgm:pt modelId="{AC2F81B9-4F38-48F9-A14A-2FC0B1519B9C}">
      <dgm:prSet custT="1"/>
      <dgm:spPr/>
      <dgm:t>
        <a:bodyPr/>
        <a:lstStyle/>
        <a:p>
          <a:pPr rtl="1"/>
          <a:r>
            <a:rPr lang="fa-IR" sz="1600" dirty="0" smtClean="0">
              <a:cs typeface="B Koodak" pitchFamily="2" charset="-78"/>
            </a:rPr>
            <a:t>وَ الَّذينَ كَفَرُوا أَعْمالُهُمْ كَسَرابٍ بِقيعَةٍ يَحْسَبُهُ الظَّمْآنُ ماءً حَتَّى إِذا جاءَهُ لَمْ يَجِدْهُ شَيْئاً وَ وَجَدَ اللَّهَ عِنْدَهُ فَوَفَّاهُ حِسابَهُ                            وَ اللَّهُ سَريعُ الْحِسابِ (نور / 39)</a:t>
          </a:r>
          <a:endParaRPr lang="fa-IR" sz="1600" dirty="0">
            <a:cs typeface="B Koodak" pitchFamily="2" charset="-78"/>
          </a:endParaRPr>
        </a:p>
      </dgm:t>
    </dgm:pt>
    <dgm:pt modelId="{DF74F5E1-60F9-48C4-9231-C22D0E0E9CCD}" type="parTrans" cxnId="{137C9F6A-00E0-44F1-8BE2-AB4D8865AB1B}">
      <dgm:prSet custT="1"/>
      <dgm:spPr/>
      <dgm:t>
        <a:bodyPr/>
        <a:lstStyle/>
        <a:p>
          <a:pPr rtl="1"/>
          <a:endParaRPr lang="fa-IR" sz="1600">
            <a:cs typeface="B Koodak" pitchFamily="2" charset="-78"/>
          </a:endParaRPr>
        </a:p>
      </dgm:t>
    </dgm:pt>
    <dgm:pt modelId="{4BECFDE7-BD88-4F40-86BC-9CB94B0C4E1D}" type="sibTrans" cxnId="{137C9F6A-00E0-44F1-8BE2-AB4D8865AB1B}">
      <dgm:prSet/>
      <dgm:spPr/>
      <dgm:t>
        <a:bodyPr/>
        <a:lstStyle/>
        <a:p>
          <a:pPr rtl="1"/>
          <a:endParaRPr lang="fa-IR" sz="1600">
            <a:cs typeface="B Koodak" pitchFamily="2" charset="-78"/>
          </a:endParaRPr>
        </a:p>
      </dgm:t>
    </dgm:pt>
    <dgm:pt modelId="{2594CD9F-9DB1-4C08-A798-3B5CE01C1EB8}">
      <dgm:prSet custT="1"/>
      <dgm:spPr/>
      <dgm:t>
        <a:bodyPr/>
        <a:lstStyle/>
        <a:p>
          <a:pPr rtl="1"/>
          <a:r>
            <a:rPr lang="fa-IR" sz="1600" dirty="0" smtClean="0">
              <a:cs typeface="B Koodak" pitchFamily="2" charset="-78"/>
            </a:rPr>
            <a:t>مثل تاریکی روی تاریکی!</a:t>
          </a:r>
          <a:endParaRPr lang="fa-IR" sz="1600" dirty="0">
            <a:cs typeface="B Koodak" pitchFamily="2" charset="-78"/>
          </a:endParaRPr>
        </a:p>
      </dgm:t>
    </dgm:pt>
    <dgm:pt modelId="{C3E3A32E-D056-4A22-80C4-2565A456AA0C}" type="parTrans" cxnId="{87248722-96F5-4F2B-BDB6-E50F8946032B}">
      <dgm:prSet custT="1"/>
      <dgm:spPr/>
      <dgm:t>
        <a:bodyPr/>
        <a:lstStyle/>
        <a:p>
          <a:pPr rtl="1"/>
          <a:endParaRPr lang="fa-IR" sz="1600">
            <a:cs typeface="B Koodak" pitchFamily="2" charset="-78"/>
          </a:endParaRPr>
        </a:p>
      </dgm:t>
    </dgm:pt>
    <dgm:pt modelId="{1B197CF3-634A-496D-8BC9-5EACFA1CCE15}" type="sibTrans" cxnId="{87248722-96F5-4F2B-BDB6-E50F8946032B}">
      <dgm:prSet/>
      <dgm:spPr/>
      <dgm:t>
        <a:bodyPr/>
        <a:lstStyle/>
        <a:p>
          <a:pPr rtl="1"/>
          <a:endParaRPr lang="fa-IR" sz="1600">
            <a:cs typeface="B Koodak" pitchFamily="2" charset="-78"/>
          </a:endParaRPr>
        </a:p>
      </dgm:t>
    </dgm:pt>
    <dgm:pt modelId="{7E3097A8-49A5-4DD6-BA93-AF7A83AC7F0E}">
      <dgm:prSet custT="1"/>
      <dgm:spPr/>
      <dgm:t>
        <a:bodyPr/>
        <a:lstStyle/>
        <a:p>
          <a:pPr rtl="1"/>
          <a:r>
            <a:rPr lang="fa-IR" sz="1600" smtClean="0">
              <a:cs typeface="B Koodak" pitchFamily="2" charset="-78"/>
            </a:rPr>
            <a:t>أَوْ كَظُلُماتٍ في‏ بَحْرٍ لُجِّيٍّ يَغْشاهُ مَوْجٌ مِنْ فَوْقِهِ مَوْجٌ مِنْ فَوْقِهِ سَحابٌ ظُلُماتٌ بَعْضُها فَوْقَ بَعْضٍ إِذا أَخْرَجَ يَدَهُ لَمْ يَكَدْ يَراها وَ مَنْ لَمْ يَجْعَلِ اللَّهُ لَهُ نُوراً فَما لَهُ مِنْ نُورٍ (نور / 40)</a:t>
          </a:r>
          <a:endParaRPr lang="fa-IR" sz="1600">
            <a:cs typeface="B Koodak" pitchFamily="2" charset="-78"/>
          </a:endParaRPr>
        </a:p>
      </dgm:t>
    </dgm:pt>
    <dgm:pt modelId="{A048FBFD-A664-42AA-856E-9927E51F04FC}" type="parTrans" cxnId="{BFC49C66-5574-437D-8B69-75EE28689F3E}">
      <dgm:prSet custT="1"/>
      <dgm:spPr/>
      <dgm:t>
        <a:bodyPr/>
        <a:lstStyle/>
        <a:p>
          <a:pPr rtl="1"/>
          <a:endParaRPr lang="fa-IR" sz="1600">
            <a:cs typeface="B Koodak" pitchFamily="2" charset="-78"/>
          </a:endParaRPr>
        </a:p>
      </dgm:t>
    </dgm:pt>
    <dgm:pt modelId="{6B0E036C-BB99-44C0-8E03-0F34E386F1C7}" type="sibTrans" cxnId="{BFC49C66-5574-437D-8B69-75EE28689F3E}">
      <dgm:prSet/>
      <dgm:spPr/>
      <dgm:t>
        <a:bodyPr/>
        <a:lstStyle/>
        <a:p>
          <a:pPr rtl="1"/>
          <a:endParaRPr lang="fa-IR" sz="1600">
            <a:cs typeface="B Koodak" pitchFamily="2" charset="-78"/>
          </a:endParaRPr>
        </a:p>
      </dgm:t>
    </dgm:pt>
    <dgm:pt modelId="{D44686D3-352C-4DCB-9F15-5C439A9C16E6}">
      <dgm:prSet custT="1"/>
      <dgm:spPr/>
      <dgm:t>
        <a:bodyPr/>
        <a:lstStyle/>
        <a:p>
          <a:pPr rtl="1"/>
          <a:r>
            <a:rPr lang="fa-IR" sz="1600" smtClean="0">
              <a:cs typeface="B Koodak" pitchFamily="2" charset="-78"/>
            </a:rPr>
            <a:t>نتیجه اعمال دنیا طلبان (مطلقا) در دنیا داده می شود</a:t>
          </a:r>
          <a:endParaRPr lang="fa-IR" sz="1600">
            <a:cs typeface="B Koodak" pitchFamily="2" charset="-78"/>
          </a:endParaRPr>
        </a:p>
      </dgm:t>
    </dgm:pt>
    <dgm:pt modelId="{668520A7-6248-42E0-94E7-5F7D7740DDF3}" type="parTrans" cxnId="{B047E511-053F-48B5-860B-CCD5FA2B110B}">
      <dgm:prSet custT="1"/>
      <dgm:spPr/>
      <dgm:t>
        <a:bodyPr/>
        <a:lstStyle/>
        <a:p>
          <a:pPr rtl="1"/>
          <a:endParaRPr lang="fa-IR" sz="1600">
            <a:cs typeface="B Koodak" pitchFamily="2" charset="-78"/>
          </a:endParaRPr>
        </a:p>
      </dgm:t>
    </dgm:pt>
    <dgm:pt modelId="{27B9CB30-AA73-4650-8556-A40C53E8BCAB}" type="sibTrans" cxnId="{B047E511-053F-48B5-860B-CCD5FA2B110B}">
      <dgm:prSet/>
      <dgm:spPr/>
      <dgm:t>
        <a:bodyPr/>
        <a:lstStyle/>
        <a:p>
          <a:pPr rtl="1"/>
          <a:endParaRPr lang="fa-IR" sz="1600">
            <a:cs typeface="B Koodak" pitchFamily="2" charset="-78"/>
          </a:endParaRPr>
        </a:p>
      </dgm:t>
    </dgm:pt>
    <dgm:pt modelId="{2B777044-825D-4323-9CCE-B80DE0A09268}">
      <dgm:prSet custT="1"/>
      <dgm:spPr/>
      <dgm:t>
        <a:bodyPr/>
        <a:lstStyle/>
        <a:p>
          <a:pPr rtl="1"/>
          <a:r>
            <a:rPr lang="fa-IR" sz="1600" dirty="0" smtClean="0">
              <a:cs typeface="B Koodak" pitchFamily="2" charset="-78"/>
            </a:rPr>
            <a:t>مَنْ كانَ يُرِيدُ الْحَياةَ الدُّنْيا وَ زِينَتَها نُوَفِّ إِلَيْهِمْ أَعْمالَهُمْ فِيها وَ هُمْ فِيها لا يُبْخَسُونَ / أُولئِكَ الَّذِينَ لَيْسَ لَهُمْ فِي الْآخِرَةِ إِلاَّ النَّارُ وَ حَبِطَ ما صَنَعُوا فِيها وَ باطِلٌ ما كانُوا يَعْمَلُونَ (هود / 16)</a:t>
          </a:r>
          <a:endParaRPr lang="fa-IR" sz="1600" dirty="0">
            <a:cs typeface="B Koodak" pitchFamily="2" charset="-78"/>
          </a:endParaRPr>
        </a:p>
      </dgm:t>
    </dgm:pt>
    <dgm:pt modelId="{CDE596AA-F925-4B6A-B440-F36D22D8E5F0}" type="parTrans" cxnId="{D4C02E64-12FD-47FE-8317-D766B6FCC54F}">
      <dgm:prSet custT="1"/>
      <dgm:spPr/>
      <dgm:t>
        <a:bodyPr/>
        <a:lstStyle/>
        <a:p>
          <a:pPr rtl="1"/>
          <a:endParaRPr lang="fa-IR" sz="1600">
            <a:cs typeface="B Koodak" pitchFamily="2" charset="-78"/>
          </a:endParaRPr>
        </a:p>
      </dgm:t>
    </dgm:pt>
    <dgm:pt modelId="{5C18C48B-6B33-46C5-A580-453C8F0A2A68}" type="sibTrans" cxnId="{D4C02E64-12FD-47FE-8317-D766B6FCC54F}">
      <dgm:prSet/>
      <dgm:spPr/>
      <dgm:t>
        <a:bodyPr/>
        <a:lstStyle/>
        <a:p>
          <a:pPr rtl="1"/>
          <a:endParaRPr lang="fa-IR" sz="1600">
            <a:cs typeface="B Koodak" pitchFamily="2" charset="-78"/>
          </a:endParaRPr>
        </a:p>
      </dgm:t>
    </dgm:pt>
    <dgm:pt modelId="{51C5424E-5B8D-484D-98E2-D8E23A45600F}" type="pres">
      <dgm:prSet presAssocID="{F0D109F2-D403-4A07-BC69-B54506954E55}" presName="diagram" presStyleCnt="0">
        <dgm:presLayoutVars>
          <dgm:chPref val="1"/>
          <dgm:dir val="rev"/>
          <dgm:animOne val="branch"/>
          <dgm:animLvl val="lvl"/>
          <dgm:resizeHandles val="exact"/>
        </dgm:presLayoutVars>
      </dgm:prSet>
      <dgm:spPr/>
    </dgm:pt>
    <dgm:pt modelId="{8D4DFC3B-901A-4469-AA81-B5F215E4FF6C}" type="pres">
      <dgm:prSet presAssocID="{598A4CB6-4C35-4BF8-B9FF-AA8A107E35B6}" presName="root1" presStyleCnt="0"/>
      <dgm:spPr/>
    </dgm:pt>
    <dgm:pt modelId="{0FDDC905-9437-45E9-A5AF-46928289BB93}" type="pres">
      <dgm:prSet presAssocID="{598A4CB6-4C35-4BF8-B9FF-AA8A107E35B6}" presName="LevelOneTextNode" presStyleLbl="node0" presStyleIdx="0" presStyleCnt="1" custScaleX="42751" custLinFactNeighborY="-62744">
        <dgm:presLayoutVars>
          <dgm:chPref val="3"/>
        </dgm:presLayoutVars>
      </dgm:prSet>
      <dgm:spPr/>
    </dgm:pt>
    <dgm:pt modelId="{B1BE93E4-1235-410D-AFE3-1E1AFF7E5139}" type="pres">
      <dgm:prSet presAssocID="{598A4CB6-4C35-4BF8-B9FF-AA8A107E35B6}" presName="level2hierChild" presStyleCnt="0"/>
      <dgm:spPr/>
    </dgm:pt>
    <dgm:pt modelId="{FC81E2DF-BD92-4B09-B6E5-EA337E07BE98}" type="pres">
      <dgm:prSet presAssocID="{CD18D551-2CFB-4198-A15D-693F8CD98954}" presName="conn2-1" presStyleLbl="parChTrans1D2" presStyleIdx="0" presStyleCnt="2"/>
      <dgm:spPr/>
    </dgm:pt>
    <dgm:pt modelId="{31ABA38B-2340-49D7-940D-DF297D664342}" type="pres">
      <dgm:prSet presAssocID="{CD18D551-2CFB-4198-A15D-693F8CD98954}" presName="connTx" presStyleLbl="parChTrans1D2" presStyleIdx="0" presStyleCnt="2"/>
      <dgm:spPr/>
    </dgm:pt>
    <dgm:pt modelId="{C2BB8795-660E-4AE5-94F9-1DF49AECBD2C}" type="pres">
      <dgm:prSet presAssocID="{112B7EE3-FF36-4035-8834-213CEA763ACD}" presName="root2" presStyleCnt="0"/>
      <dgm:spPr/>
    </dgm:pt>
    <dgm:pt modelId="{DF8DA14F-9942-4758-A8B1-D2C2F0587390}" type="pres">
      <dgm:prSet presAssocID="{112B7EE3-FF36-4035-8834-213CEA763ACD}" presName="LevelTwoTextNode" presStyleLbl="node2" presStyleIdx="0" presStyleCnt="2" custScaleX="54114" custScaleY="202744">
        <dgm:presLayoutVars>
          <dgm:chPref val="3"/>
        </dgm:presLayoutVars>
      </dgm:prSet>
      <dgm:spPr/>
    </dgm:pt>
    <dgm:pt modelId="{F31AB14A-B200-4E23-BEDF-FCA76B5857BE}" type="pres">
      <dgm:prSet presAssocID="{112B7EE3-FF36-4035-8834-213CEA763ACD}" presName="level3hierChild" presStyleCnt="0"/>
      <dgm:spPr/>
    </dgm:pt>
    <dgm:pt modelId="{67B38C23-E2AF-47A0-AEB1-45872C8DA5F9}" type="pres">
      <dgm:prSet presAssocID="{118E2DF4-DB5E-436A-BE41-AD8C5CD2EED0}" presName="conn2-1" presStyleLbl="parChTrans1D3" presStyleIdx="0" presStyleCnt="4"/>
      <dgm:spPr/>
    </dgm:pt>
    <dgm:pt modelId="{65ACC81D-05E9-4C85-BFD4-66B6F7BA8B44}" type="pres">
      <dgm:prSet presAssocID="{118E2DF4-DB5E-436A-BE41-AD8C5CD2EED0}" presName="connTx" presStyleLbl="parChTrans1D3" presStyleIdx="0" presStyleCnt="4"/>
      <dgm:spPr/>
    </dgm:pt>
    <dgm:pt modelId="{DD2A1DD5-94CA-40A4-ABA0-ECFB049B063F}" type="pres">
      <dgm:prSet presAssocID="{58E7BA1D-D8B2-4779-8E08-B85122D0A5DB}" presName="root2" presStyleCnt="0"/>
      <dgm:spPr/>
    </dgm:pt>
    <dgm:pt modelId="{7ED30962-A0C7-4914-92F7-3DB1E53D2CB2}" type="pres">
      <dgm:prSet presAssocID="{58E7BA1D-D8B2-4779-8E08-B85122D0A5DB}" presName="LevelTwoTextNode" presStyleLbl="node3" presStyleIdx="0" presStyleCnt="4">
        <dgm:presLayoutVars>
          <dgm:chPref val="3"/>
        </dgm:presLayoutVars>
      </dgm:prSet>
      <dgm:spPr/>
    </dgm:pt>
    <dgm:pt modelId="{ACF4301B-7EAA-43C0-9B8D-1BB3A9BEB6DE}" type="pres">
      <dgm:prSet presAssocID="{58E7BA1D-D8B2-4779-8E08-B85122D0A5DB}" presName="level3hierChild" presStyleCnt="0"/>
      <dgm:spPr/>
    </dgm:pt>
    <dgm:pt modelId="{A1743CF0-B54F-45A6-B070-7B43585ED5A7}" type="pres">
      <dgm:prSet presAssocID="{C96847C0-C12D-4007-9624-9797FE8C4563}" presName="conn2-1" presStyleLbl="parChTrans1D4" presStyleIdx="0" presStyleCnt="11"/>
      <dgm:spPr/>
    </dgm:pt>
    <dgm:pt modelId="{AEA47A07-DE20-48BE-A7A7-ACBC30DD4C63}" type="pres">
      <dgm:prSet presAssocID="{C96847C0-C12D-4007-9624-9797FE8C4563}" presName="connTx" presStyleLbl="parChTrans1D4" presStyleIdx="0" presStyleCnt="11"/>
      <dgm:spPr/>
    </dgm:pt>
    <dgm:pt modelId="{98718F94-2881-44A1-B8D8-1C9A7E62A90B}" type="pres">
      <dgm:prSet presAssocID="{5D833B8E-7E19-4CD5-8E61-BFF718DB0E49}" presName="root2" presStyleCnt="0"/>
      <dgm:spPr/>
    </dgm:pt>
    <dgm:pt modelId="{C3F224CD-7E16-4566-8FA3-018AD613AAEE}" type="pres">
      <dgm:prSet presAssocID="{5D833B8E-7E19-4CD5-8E61-BFF718DB0E49}" presName="LevelTwoTextNode" presStyleLbl="node4" presStyleIdx="0" presStyleCnt="11" custScaleX="291784" custScaleY="111313">
        <dgm:presLayoutVars>
          <dgm:chPref val="3"/>
        </dgm:presLayoutVars>
      </dgm:prSet>
      <dgm:spPr/>
    </dgm:pt>
    <dgm:pt modelId="{C3851184-CC21-4E2F-A925-545ACEC30AE5}" type="pres">
      <dgm:prSet presAssocID="{5D833B8E-7E19-4CD5-8E61-BFF718DB0E49}" presName="level3hierChild" presStyleCnt="0"/>
      <dgm:spPr/>
    </dgm:pt>
    <dgm:pt modelId="{AEA05051-048E-449C-9487-46AD2B8EFD26}" type="pres">
      <dgm:prSet presAssocID="{130523D2-6440-4066-BE70-7EDF154BBA6B}" presName="conn2-1" presStyleLbl="parChTrans1D3" presStyleIdx="1" presStyleCnt="4"/>
      <dgm:spPr/>
    </dgm:pt>
    <dgm:pt modelId="{7042F019-769B-487E-809B-0356E7509354}" type="pres">
      <dgm:prSet presAssocID="{130523D2-6440-4066-BE70-7EDF154BBA6B}" presName="connTx" presStyleLbl="parChTrans1D3" presStyleIdx="1" presStyleCnt="4"/>
      <dgm:spPr/>
    </dgm:pt>
    <dgm:pt modelId="{DBAA6636-4B97-41EE-9900-E232C68017B3}" type="pres">
      <dgm:prSet presAssocID="{4D96D463-6932-4904-8A3F-D749B97362EE}" presName="root2" presStyleCnt="0"/>
      <dgm:spPr/>
    </dgm:pt>
    <dgm:pt modelId="{CDC64955-982A-4D0C-B6E0-093298C9944C}" type="pres">
      <dgm:prSet presAssocID="{4D96D463-6932-4904-8A3F-D749B97362EE}" presName="LevelTwoTextNode" presStyleLbl="node3" presStyleIdx="1" presStyleCnt="4">
        <dgm:presLayoutVars>
          <dgm:chPref val="3"/>
        </dgm:presLayoutVars>
      </dgm:prSet>
      <dgm:spPr/>
    </dgm:pt>
    <dgm:pt modelId="{7E7871B9-3490-4919-B454-BD66BE184DBA}" type="pres">
      <dgm:prSet presAssocID="{4D96D463-6932-4904-8A3F-D749B97362EE}" presName="level3hierChild" presStyleCnt="0"/>
      <dgm:spPr/>
    </dgm:pt>
    <dgm:pt modelId="{DE6C1B65-A477-4BBF-8438-43A92EE1846A}" type="pres">
      <dgm:prSet presAssocID="{FDB23E31-552C-4907-A07F-B8323706C035}" presName="conn2-1" presStyleLbl="parChTrans1D4" presStyleIdx="1" presStyleCnt="11"/>
      <dgm:spPr/>
    </dgm:pt>
    <dgm:pt modelId="{E01874F4-D747-44C1-9878-D91079E0ED93}" type="pres">
      <dgm:prSet presAssocID="{FDB23E31-552C-4907-A07F-B8323706C035}" presName="connTx" presStyleLbl="parChTrans1D4" presStyleIdx="1" presStyleCnt="11"/>
      <dgm:spPr/>
    </dgm:pt>
    <dgm:pt modelId="{16A43FDD-5823-42CA-BD35-34967BE45E16}" type="pres">
      <dgm:prSet presAssocID="{594C8364-5078-4A5F-A132-833C4A86D096}" presName="root2" presStyleCnt="0"/>
      <dgm:spPr/>
    </dgm:pt>
    <dgm:pt modelId="{640D2719-B9C2-414F-BF82-D4F401F623A3}" type="pres">
      <dgm:prSet presAssocID="{594C8364-5078-4A5F-A132-833C4A86D096}" presName="LevelTwoTextNode" presStyleLbl="node4" presStyleIdx="1" presStyleCnt="11" custScaleX="291784" custScaleY="111313">
        <dgm:presLayoutVars>
          <dgm:chPref val="3"/>
        </dgm:presLayoutVars>
      </dgm:prSet>
      <dgm:spPr/>
    </dgm:pt>
    <dgm:pt modelId="{05FC39CE-85F1-4C23-B77F-B1AE0128A887}" type="pres">
      <dgm:prSet presAssocID="{594C8364-5078-4A5F-A132-833C4A86D096}" presName="level3hierChild" presStyleCnt="0"/>
      <dgm:spPr/>
    </dgm:pt>
    <dgm:pt modelId="{7274B470-1E45-434F-B626-CA6FB586392D}" type="pres">
      <dgm:prSet presAssocID="{1B9B68E1-7FFB-4C49-A6F5-C4B6CC5AF8B5}" presName="conn2-1" presStyleLbl="parChTrans1D2" presStyleIdx="1" presStyleCnt="2"/>
      <dgm:spPr/>
    </dgm:pt>
    <dgm:pt modelId="{9D71953F-A347-4224-9EC1-EBDCF4FBAD2C}" type="pres">
      <dgm:prSet presAssocID="{1B9B68E1-7FFB-4C49-A6F5-C4B6CC5AF8B5}" presName="connTx" presStyleLbl="parChTrans1D2" presStyleIdx="1" presStyleCnt="2"/>
      <dgm:spPr/>
    </dgm:pt>
    <dgm:pt modelId="{3830DC7F-7717-437E-8A6D-E90123CCF91A}" type="pres">
      <dgm:prSet presAssocID="{9E498049-6902-471B-9840-67A5A4EB200F}" presName="root2" presStyleCnt="0"/>
      <dgm:spPr/>
    </dgm:pt>
    <dgm:pt modelId="{90CE90ED-8257-4CC6-9C93-17481D23F05F}" type="pres">
      <dgm:prSet presAssocID="{9E498049-6902-471B-9840-67A5A4EB200F}" presName="LevelTwoTextNode" presStyleLbl="node2" presStyleIdx="1" presStyleCnt="2" custScaleX="35845" custScaleY="360299">
        <dgm:presLayoutVars>
          <dgm:chPref val="3"/>
        </dgm:presLayoutVars>
      </dgm:prSet>
      <dgm:spPr/>
    </dgm:pt>
    <dgm:pt modelId="{D54B5E94-7364-4736-9789-BBEFBD6FBE16}" type="pres">
      <dgm:prSet presAssocID="{9E498049-6902-471B-9840-67A5A4EB200F}" presName="level3hierChild" presStyleCnt="0"/>
      <dgm:spPr/>
    </dgm:pt>
    <dgm:pt modelId="{0D88FB52-6224-45EA-9E81-8E7BA55A301E}" type="pres">
      <dgm:prSet presAssocID="{8145CF25-D289-4F3E-9B45-385F8214A0D2}" presName="conn2-1" presStyleLbl="parChTrans1D3" presStyleIdx="2" presStyleCnt="4"/>
      <dgm:spPr/>
    </dgm:pt>
    <dgm:pt modelId="{68B6EB87-7F59-495D-AE9F-ADB8B7CBD824}" type="pres">
      <dgm:prSet presAssocID="{8145CF25-D289-4F3E-9B45-385F8214A0D2}" presName="connTx" presStyleLbl="parChTrans1D3" presStyleIdx="2" presStyleCnt="4"/>
      <dgm:spPr/>
    </dgm:pt>
    <dgm:pt modelId="{BC7A2A06-A282-484C-AAC3-402237DCE931}" type="pres">
      <dgm:prSet presAssocID="{8983AABD-5C02-40E0-B476-C7BCFA9292BA}" presName="root2" presStyleCnt="0"/>
      <dgm:spPr/>
    </dgm:pt>
    <dgm:pt modelId="{89204A11-00D3-4B1C-BA5B-848651F4CAB7}" type="pres">
      <dgm:prSet presAssocID="{8983AABD-5C02-40E0-B476-C7BCFA9292BA}" presName="LevelTwoTextNode" presStyleLbl="node3" presStyleIdx="2" presStyleCnt="4" custScaleX="36087" custScaleY="284851">
        <dgm:presLayoutVars>
          <dgm:chPref val="3"/>
        </dgm:presLayoutVars>
      </dgm:prSet>
      <dgm:spPr/>
    </dgm:pt>
    <dgm:pt modelId="{866E3EAE-BF22-4936-8F4A-71E00E646D28}" type="pres">
      <dgm:prSet presAssocID="{8983AABD-5C02-40E0-B476-C7BCFA9292BA}" presName="level3hierChild" presStyleCnt="0"/>
      <dgm:spPr/>
    </dgm:pt>
    <dgm:pt modelId="{2FC95A8E-086B-40D9-A724-410BD7AFF0C9}" type="pres">
      <dgm:prSet presAssocID="{CDB5B099-69D4-437E-AC82-85F34A2B90AC}" presName="conn2-1" presStyleLbl="parChTrans1D4" presStyleIdx="2" presStyleCnt="11"/>
      <dgm:spPr/>
    </dgm:pt>
    <dgm:pt modelId="{BBE19A07-AFD5-4C0F-B7E0-AD2768565DA1}" type="pres">
      <dgm:prSet presAssocID="{CDB5B099-69D4-437E-AC82-85F34A2B90AC}" presName="connTx" presStyleLbl="parChTrans1D4" presStyleIdx="2" presStyleCnt="11"/>
      <dgm:spPr/>
    </dgm:pt>
    <dgm:pt modelId="{E43F5E58-5C2E-43D8-B61E-ABF15E60866C}" type="pres">
      <dgm:prSet presAssocID="{10ED180A-16D7-4824-A61C-5B9BB11A3598}" presName="root2" presStyleCnt="0"/>
      <dgm:spPr/>
    </dgm:pt>
    <dgm:pt modelId="{E83FDB96-5374-48FD-9D7E-5DF7F517FCA1}" type="pres">
      <dgm:prSet presAssocID="{10ED180A-16D7-4824-A61C-5B9BB11A3598}" presName="LevelTwoTextNode" presStyleLbl="node4" presStyleIdx="2" presStyleCnt="11" custScaleX="64325">
        <dgm:presLayoutVars>
          <dgm:chPref val="3"/>
        </dgm:presLayoutVars>
      </dgm:prSet>
      <dgm:spPr/>
    </dgm:pt>
    <dgm:pt modelId="{08F93F8C-8580-480B-BD11-3CCA6A47DFEE}" type="pres">
      <dgm:prSet presAssocID="{10ED180A-16D7-4824-A61C-5B9BB11A3598}" presName="level3hierChild" presStyleCnt="0"/>
      <dgm:spPr/>
    </dgm:pt>
    <dgm:pt modelId="{9584051C-40F1-4DD6-AC0D-3D565CA66C08}" type="pres">
      <dgm:prSet presAssocID="{41590C82-6DDC-4DB2-86C8-B537DDA9C17B}" presName="conn2-1" presStyleLbl="parChTrans1D4" presStyleIdx="3" presStyleCnt="11"/>
      <dgm:spPr/>
    </dgm:pt>
    <dgm:pt modelId="{95EE012E-D6DF-4009-86AC-647EBD642F1E}" type="pres">
      <dgm:prSet presAssocID="{41590C82-6DDC-4DB2-86C8-B537DDA9C17B}" presName="connTx" presStyleLbl="parChTrans1D4" presStyleIdx="3" presStyleCnt="11"/>
      <dgm:spPr/>
    </dgm:pt>
    <dgm:pt modelId="{B2F77137-FABB-4552-A24E-B556F79B7ADA}" type="pres">
      <dgm:prSet presAssocID="{0EBAE955-7395-4CBC-989B-C6A85ADA110C}" presName="root2" presStyleCnt="0"/>
      <dgm:spPr/>
    </dgm:pt>
    <dgm:pt modelId="{DF4C9F5D-352D-4FCD-8A8A-39EFBC5747AF}" type="pres">
      <dgm:prSet presAssocID="{0EBAE955-7395-4CBC-989B-C6A85ADA110C}" presName="LevelTwoTextNode" presStyleLbl="node4" presStyleIdx="3" presStyleCnt="11" custScaleX="339830" custScaleY="137712">
        <dgm:presLayoutVars>
          <dgm:chPref val="3"/>
        </dgm:presLayoutVars>
      </dgm:prSet>
      <dgm:spPr/>
    </dgm:pt>
    <dgm:pt modelId="{2E008D3E-DD2B-464E-B7EC-E0A4E30CE221}" type="pres">
      <dgm:prSet presAssocID="{0EBAE955-7395-4CBC-989B-C6A85ADA110C}" presName="level3hierChild" presStyleCnt="0"/>
      <dgm:spPr/>
    </dgm:pt>
    <dgm:pt modelId="{2D85866B-03FE-422A-947F-013099D169BB}" type="pres">
      <dgm:prSet presAssocID="{28C35C9F-E6E4-4CBC-BA88-A71C59415E76}" presName="conn2-1" presStyleLbl="parChTrans1D4" presStyleIdx="4" presStyleCnt="11"/>
      <dgm:spPr/>
    </dgm:pt>
    <dgm:pt modelId="{41075922-0600-4F1D-A03B-BF56DED64C8D}" type="pres">
      <dgm:prSet presAssocID="{28C35C9F-E6E4-4CBC-BA88-A71C59415E76}" presName="connTx" presStyleLbl="parChTrans1D4" presStyleIdx="4" presStyleCnt="11"/>
      <dgm:spPr/>
    </dgm:pt>
    <dgm:pt modelId="{E3329961-4C44-439F-8AFA-3C933A571DC3}" type="pres">
      <dgm:prSet presAssocID="{2D1FAB92-9597-4161-838B-39C8174E5A51}" presName="root2" presStyleCnt="0"/>
      <dgm:spPr/>
    </dgm:pt>
    <dgm:pt modelId="{AAEDA60B-2B9D-407D-A498-3E47437487EF}" type="pres">
      <dgm:prSet presAssocID="{2D1FAB92-9597-4161-838B-39C8174E5A51}" presName="LevelTwoTextNode" presStyleLbl="node4" presStyleIdx="4" presStyleCnt="11" custScaleX="64325">
        <dgm:presLayoutVars>
          <dgm:chPref val="3"/>
        </dgm:presLayoutVars>
      </dgm:prSet>
      <dgm:spPr/>
    </dgm:pt>
    <dgm:pt modelId="{B394DBB2-947C-45BD-BF52-B9C22D37BBEE}" type="pres">
      <dgm:prSet presAssocID="{2D1FAB92-9597-4161-838B-39C8174E5A51}" presName="level3hierChild" presStyleCnt="0"/>
      <dgm:spPr/>
    </dgm:pt>
    <dgm:pt modelId="{B74E084E-ACBA-4585-B18C-76FB2A356AA6}" type="pres">
      <dgm:prSet presAssocID="{551C3928-49A8-4046-B0CE-646793294BF4}" presName="conn2-1" presStyleLbl="parChTrans1D4" presStyleIdx="5" presStyleCnt="11"/>
      <dgm:spPr/>
    </dgm:pt>
    <dgm:pt modelId="{27D511AE-D7A5-4A93-9279-E18DBAFC3A0F}" type="pres">
      <dgm:prSet presAssocID="{551C3928-49A8-4046-B0CE-646793294BF4}" presName="connTx" presStyleLbl="parChTrans1D4" presStyleIdx="5" presStyleCnt="11"/>
      <dgm:spPr/>
    </dgm:pt>
    <dgm:pt modelId="{D784224D-B16D-40F9-A483-2D168FE0B07F}" type="pres">
      <dgm:prSet presAssocID="{C9422341-1CC0-43B4-9909-C387EB3D702F}" presName="root2" presStyleCnt="0"/>
      <dgm:spPr/>
    </dgm:pt>
    <dgm:pt modelId="{F67FC38B-81A7-4C0F-A574-890BCDCC1442}" type="pres">
      <dgm:prSet presAssocID="{C9422341-1CC0-43B4-9909-C387EB3D702F}" presName="LevelTwoTextNode" presStyleLbl="node4" presStyleIdx="5" presStyleCnt="11" custScaleX="339830">
        <dgm:presLayoutVars>
          <dgm:chPref val="3"/>
        </dgm:presLayoutVars>
      </dgm:prSet>
      <dgm:spPr/>
    </dgm:pt>
    <dgm:pt modelId="{BFAF0904-4CD8-49BF-B71E-F598D8E8700B}" type="pres">
      <dgm:prSet presAssocID="{C9422341-1CC0-43B4-9909-C387EB3D702F}" presName="level3hierChild" presStyleCnt="0"/>
      <dgm:spPr/>
    </dgm:pt>
    <dgm:pt modelId="{BB546BD5-F0A2-4CF6-8C07-DC4F94E36024}" type="pres">
      <dgm:prSet presAssocID="{16426DAC-979C-438D-BDEF-14EBF1432C5A}" presName="conn2-1" presStyleLbl="parChTrans1D4" presStyleIdx="6" presStyleCnt="11"/>
      <dgm:spPr/>
    </dgm:pt>
    <dgm:pt modelId="{96FE0A3A-5A04-4727-9684-94E8AC975718}" type="pres">
      <dgm:prSet presAssocID="{16426DAC-979C-438D-BDEF-14EBF1432C5A}" presName="connTx" presStyleLbl="parChTrans1D4" presStyleIdx="6" presStyleCnt="11"/>
      <dgm:spPr/>
    </dgm:pt>
    <dgm:pt modelId="{6A27E9F1-B404-450F-A10F-218AB3986484}" type="pres">
      <dgm:prSet presAssocID="{47B702D3-2D5C-484E-A865-C416D51A2255}" presName="root2" presStyleCnt="0"/>
      <dgm:spPr/>
    </dgm:pt>
    <dgm:pt modelId="{A220953F-E208-40F9-87B3-DB9286C53701}" type="pres">
      <dgm:prSet presAssocID="{47B702D3-2D5C-484E-A865-C416D51A2255}" presName="LevelTwoTextNode" presStyleLbl="node4" presStyleIdx="6" presStyleCnt="11" custScaleX="64325">
        <dgm:presLayoutVars>
          <dgm:chPref val="3"/>
        </dgm:presLayoutVars>
      </dgm:prSet>
      <dgm:spPr/>
    </dgm:pt>
    <dgm:pt modelId="{DAB34462-C666-406C-9AB2-FAE203929028}" type="pres">
      <dgm:prSet presAssocID="{47B702D3-2D5C-484E-A865-C416D51A2255}" presName="level3hierChild" presStyleCnt="0"/>
      <dgm:spPr/>
    </dgm:pt>
    <dgm:pt modelId="{A1F6FEF6-AD20-4E29-9D1A-6655DB42F759}" type="pres">
      <dgm:prSet presAssocID="{DF74F5E1-60F9-48C4-9231-C22D0E0E9CCD}" presName="conn2-1" presStyleLbl="parChTrans1D4" presStyleIdx="7" presStyleCnt="11"/>
      <dgm:spPr/>
    </dgm:pt>
    <dgm:pt modelId="{7C84D7C3-8B4E-482F-87AE-5BFAA65A52F9}" type="pres">
      <dgm:prSet presAssocID="{DF74F5E1-60F9-48C4-9231-C22D0E0E9CCD}" presName="connTx" presStyleLbl="parChTrans1D4" presStyleIdx="7" presStyleCnt="11"/>
      <dgm:spPr/>
    </dgm:pt>
    <dgm:pt modelId="{75639D10-E0A9-435F-998B-0399C46871EF}" type="pres">
      <dgm:prSet presAssocID="{AC2F81B9-4F38-48F9-A14A-2FC0B1519B9C}" presName="root2" presStyleCnt="0"/>
      <dgm:spPr/>
    </dgm:pt>
    <dgm:pt modelId="{268108AE-52CE-469E-A860-95F113CE3918}" type="pres">
      <dgm:prSet presAssocID="{AC2F81B9-4F38-48F9-A14A-2FC0B1519B9C}" presName="LevelTwoTextNode" presStyleLbl="node4" presStyleIdx="7" presStyleCnt="11" custScaleX="339830" custScaleY="137712">
        <dgm:presLayoutVars>
          <dgm:chPref val="3"/>
        </dgm:presLayoutVars>
      </dgm:prSet>
      <dgm:spPr/>
    </dgm:pt>
    <dgm:pt modelId="{923F4DD7-4146-4F27-AAE2-1FFC6E9967C0}" type="pres">
      <dgm:prSet presAssocID="{AC2F81B9-4F38-48F9-A14A-2FC0B1519B9C}" presName="level3hierChild" presStyleCnt="0"/>
      <dgm:spPr/>
    </dgm:pt>
    <dgm:pt modelId="{640DE69B-C89C-462D-BDDD-0CDBE6A1FBF1}" type="pres">
      <dgm:prSet presAssocID="{C3E3A32E-D056-4A22-80C4-2565A456AA0C}" presName="conn2-1" presStyleLbl="parChTrans1D4" presStyleIdx="8" presStyleCnt="11"/>
      <dgm:spPr/>
    </dgm:pt>
    <dgm:pt modelId="{FDE319C8-3A26-4A07-B5D4-67F178D0C77F}" type="pres">
      <dgm:prSet presAssocID="{C3E3A32E-D056-4A22-80C4-2565A456AA0C}" presName="connTx" presStyleLbl="parChTrans1D4" presStyleIdx="8" presStyleCnt="11"/>
      <dgm:spPr/>
    </dgm:pt>
    <dgm:pt modelId="{3F88B6EA-F8C2-4998-AEE7-FABFCEB92B02}" type="pres">
      <dgm:prSet presAssocID="{2594CD9F-9DB1-4C08-A798-3B5CE01C1EB8}" presName="root2" presStyleCnt="0"/>
      <dgm:spPr/>
    </dgm:pt>
    <dgm:pt modelId="{1A6CB8CB-192C-4186-B1BE-0610AA95958A}" type="pres">
      <dgm:prSet presAssocID="{2594CD9F-9DB1-4C08-A798-3B5CE01C1EB8}" presName="LevelTwoTextNode" presStyleLbl="node4" presStyleIdx="8" presStyleCnt="11" custScaleX="64325" custScaleY="148698">
        <dgm:presLayoutVars>
          <dgm:chPref val="3"/>
        </dgm:presLayoutVars>
      </dgm:prSet>
      <dgm:spPr/>
    </dgm:pt>
    <dgm:pt modelId="{E1F6267F-59D1-4F7F-90E3-901F739769D8}" type="pres">
      <dgm:prSet presAssocID="{2594CD9F-9DB1-4C08-A798-3B5CE01C1EB8}" presName="level3hierChild" presStyleCnt="0"/>
      <dgm:spPr/>
    </dgm:pt>
    <dgm:pt modelId="{08074A0D-02D1-425D-881D-C64522C14D64}" type="pres">
      <dgm:prSet presAssocID="{A048FBFD-A664-42AA-856E-9927E51F04FC}" presName="conn2-1" presStyleLbl="parChTrans1D4" presStyleIdx="9" presStyleCnt="11"/>
      <dgm:spPr/>
    </dgm:pt>
    <dgm:pt modelId="{28D7DD4E-52A6-4B70-8F8E-B7BB3C59273E}" type="pres">
      <dgm:prSet presAssocID="{A048FBFD-A664-42AA-856E-9927E51F04FC}" presName="connTx" presStyleLbl="parChTrans1D4" presStyleIdx="9" presStyleCnt="11"/>
      <dgm:spPr/>
    </dgm:pt>
    <dgm:pt modelId="{6F44A637-D5A0-4FCC-A28C-81BCDD95C6F4}" type="pres">
      <dgm:prSet presAssocID="{7E3097A8-49A5-4DD6-BA93-AF7A83AC7F0E}" presName="root2" presStyleCnt="0"/>
      <dgm:spPr/>
    </dgm:pt>
    <dgm:pt modelId="{AC01A438-72B4-4370-A37C-A63FAA6F276F}" type="pres">
      <dgm:prSet presAssocID="{7E3097A8-49A5-4DD6-BA93-AF7A83AC7F0E}" presName="LevelTwoTextNode" presStyleLbl="node4" presStyleIdx="9" presStyleCnt="11" custScaleX="339830" custScaleY="137712">
        <dgm:presLayoutVars>
          <dgm:chPref val="3"/>
        </dgm:presLayoutVars>
      </dgm:prSet>
      <dgm:spPr/>
    </dgm:pt>
    <dgm:pt modelId="{BFCCB13D-B229-4B28-A622-D816FADF809A}" type="pres">
      <dgm:prSet presAssocID="{7E3097A8-49A5-4DD6-BA93-AF7A83AC7F0E}" presName="level3hierChild" presStyleCnt="0"/>
      <dgm:spPr/>
    </dgm:pt>
    <dgm:pt modelId="{F45316F2-4192-4BF9-A36D-9286DF3B4256}" type="pres">
      <dgm:prSet presAssocID="{668520A7-6248-42E0-94E7-5F7D7740DDF3}" presName="conn2-1" presStyleLbl="parChTrans1D3" presStyleIdx="3" presStyleCnt="4"/>
      <dgm:spPr/>
    </dgm:pt>
    <dgm:pt modelId="{727C9724-E10D-48DF-A0E5-83D958ED0B39}" type="pres">
      <dgm:prSet presAssocID="{668520A7-6248-42E0-94E7-5F7D7740DDF3}" presName="connTx" presStyleLbl="parChTrans1D3" presStyleIdx="3" presStyleCnt="4"/>
      <dgm:spPr/>
    </dgm:pt>
    <dgm:pt modelId="{09B8608F-7617-4CCB-8213-6D2DAA01D1D6}" type="pres">
      <dgm:prSet presAssocID="{D44686D3-352C-4DCB-9F15-5C439A9C16E6}" presName="root2" presStyleCnt="0"/>
      <dgm:spPr/>
    </dgm:pt>
    <dgm:pt modelId="{B3ACC8AE-ADF8-4AFC-B026-AFC984802935}" type="pres">
      <dgm:prSet presAssocID="{D44686D3-352C-4DCB-9F15-5C439A9C16E6}" presName="LevelTwoTextNode" presStyleLbl="node3" presStyleIdx="3" presStyleCnt="4" custScaleX="149102" custScaleY="96275">
        <dgm:presLayoutVars>
          <dgm:chPref val="3"/>
        </dgm:presLayoutVars>
      </dgm:prSet>
      <dgm:spPr/>
    </dgm:pt>
    <dgm:pt modelId="{B92BE173-C8D3-4097-8B55-3DE6C7C10D76}" type="pres">
      <dgm:prSet presAssocID="{D44686D3-352C-4DCB-9F15-5C439A9C16E6}" presName="level3hierChild" presStyleCnt="0"/>
      <dgm:spPr/>
    </dgm:pt>
    <dgm:pt modelId="{A188F3A4-0249-449D-8F88-DF2EF90717C1}" type="pres">
      <dgm:prSet presAssocID="{CDE596AA-F925-4B6A-B440-F36D22D8E5F0}" presName="conn2-1" presStyleLbl="parChTrans1D4" presStyleIdx="10" presStyleCnt="11"/>
      <dgm:spPr/>
    </dgm:pt>
    <dgm:pt modelId="{3EE0D083-AEF3-4512-B328-2622E6893205}" type="pres">
      <dgm:prSet presAssocID="{CDE596AA-F925-4B6A-B440-F36D22D8E5F0}" presName="connTx" presStyleLbl="parChTrans1D4" presStyleIdx="10" presStyleCnt="11"/>
      <dgm:spPr/>
    </dgm:pt>
    <dgm:pt modelId="{7083D299-CFD1-44AB-815A-36805B282979}" type="pres">
      <dgm:prSet presAssocID="{2B777044-825D-4323-9CCE-B80DE0A09268}" presName="root2" presStyleCnt="0"/>
      <dgm:spPr/>
    </dgm:pt>
    <dgm:pt modelId="{A54788C7-E76B-4EEF-9E71-F04250197A16}" type="pres">
      <dgm:prSet presAssocID="{2B777044-825D-4323-9CCE-B80DE0A09268}" presName="LevelTwoTextNode" presStyleLbl="node4" presStyleIdx="10" presStyleCnt="11" custScaleX="339173" custScaleY="150736">
        <dgm:presLayoutVars>
          <dgm:chPref val="3"/>
        </dgm:presLayoutVars>
      </dgm:prSet>
      <dgm:spPr/>
    </dgm:pt>
    <dgm:pt modelId="{23D9EC22-C29E-4255-824F-14D9B9757D58}" type="pres">
      <dgm:prSet presAssocID="{2B777044-825D-4323-9CCE-B80DE0A09268}" presName="level3hierChild" presStyleCnt="0"/>
      <dgm:spPr/>
    </dgm:pt>
  </dgm:ptLst>
  <dgm:cxnLst>
    <dgm:cxn modelId="{E062B742-182F-483D-AC22-F5AFFEB41EFC}" type="presOf" srcId="{FDB23E31-552C-4907-A07F-B8323706C035}" destId="{DE6C1B65-A477-4BBF-8438-43A92EE1846A}" srcOrd="0" destOrd="0" presId="urn:microsoft.com/office/officeart/2005/8/layout/hierarchy2"/>
    <dgm:cxn modelId="{269C7EB5-45C9-448C-BE98-DA9D8C5EE813}" type="presOf" srcId="{598A4CB6-4C35-4BF8-B9FF-AA8A107E35B6}" destId="{0FDDC905-9437-45E9-A5AF-46928289BB93}" srcOrd="0" destOrd="0" presId="urn:microsoft.com/office/officeart/2005/8/layout/hierarchy2"/>
    <dgm:cxn modelId="{137C9F6A-00E0-44F1-8BE2-AB4D8865AB1B}" srcId="{47B702D3-2D5C-484E-A865-C416D51A2255}" destId="{AC2F81B9-4F38-48F9-A14A-2FC0B1519B9C}" srcOrd="0" destOrd="0" parTransId="{DF74F5E1-60F9-48C4-9231-C22D0E0E9CCD}" sibTransId="{4BECFDE7-BD88-4F40-86BC-9CB94B0C4E1D}"/>
    <dgm:cxn modelId="{3F7B24E0-A3BF-4EAA-922D-F34755F0EE7D}" type="presOf" srcId="{CDB5B099-69D4-437E-AC82-85F34A2B90AC}" destId="{2FC95A8E-086B-40D9-A724-410BD7AFF0C9}" srcOrd="0" destOrd="0" presId="urn:microsoft.com/office/officeart/2005/8/layout/hierarchy2"/>
    <dgm:cxn modelId="{7DEB2320-095A-467F-868A-5D4DEB166608}" type="presOf" srcId="{CDE596AA-F925-4B6A-B440-F36D22D8E5F0}" destId="{A188F3A4-0249-449D-8F88-DF2EF90717C1}" srcOrd="0" destOrd="0" presId="urn:microsoft.com/office/officeart/2005/8/layout/hierarchy2"/>
    <dgm:cxn modelId="{5A449A86-C17D-44BA-B8DA-AA0B57ECE115}" type="presOf" srcId="{2B777044-825D-4323-9CCE-B80DE0A09268}" destId="{A54788C7-E76B-4EEF-9E71-F04250197A16}" srcOrd="0" destOrd="0" presId="urn:microsoft.com/office/officeart/2005/8/layout/hierarchy2"/>
    <dgm:cxn modelId="{1C12E816-C11C-4B14-919A-EF1E777C0A9C}" type="presOf" srcId="{CD18D551-2CFB-4198-A15D-693F8CD98954}" destId="{31ABA38B-2340-49D7-940D-DF297D664342}" srcOrd="1" destOrd="0" presId="urn:microsoft.com/office/officeart/2005/8/layout/hierarchy2"/>
    <dgm:cxn modelId="{8CBB31D0-C12D-4F87-B8ED-4E7AF83CAA0C}" srcId="{2D1FAB92-9597-4161-838B-39C8174E5A51}" destId="{C9422341-1CC0-43B4-9909-C387EB3D702F}" srcOrd="0" destOrd="0" parTransId="{551C3928-49A8-4046-B0CE-646793294BF4}" sibTransId="{CDBACB67-5A22-4836-89DA-975840B15570}"/>
    <dgm:cxn modelId="{BCCAD55D-4D06-468C-8938-3861589303A5}" type="presOf" srcId="{28C35C9F-E6E4-4CBC-BA88-A71C59415E76}" destId="{41075922-0600-4F1D-A03B-BF56DED64C8D}" srcOrd="1" destOrd="0" presId="urn:microsoft.com/office/officeart/2005/8/layout/hierarchy2"/>
    <dgm:cxn modelId="{149CA636-3795-4CA2-A3DB-EB60C9B9F1A3}" srcId="{598A4CB6-4C35-4BF8-B9FF-AA8A107E35B6}" destId="{112B7EE3-FF36-4035-8834-213CEA763ACD}" srcOrd="0" destOrd="0" parTransId="{CD18D551-2CFB-4198-A15D-693F8CD98954}" sibTransId="{AD5D84B5-8E43-4E58-985B-25DCEE21B55B}"/>
    <dgm:cxn modelId="{7FD67D23-29BE-416E-8438-9218D35E7C91}" type="presOf" srcId="{5D833B8E-7E19-4CD5-8E61-BFF718DB0E49}" destId="{C3F224CD-7E16-4566-8FA3-018AD613AAEE}" srcOrd="0" destOrd="0" presId="urn:microsoft.com/office/officeart/2005/8/layout/hierarchy2"/>
    <dgm:cxn modelId="{867BB9F0-A308-41F6-A0BC-3636C9EC353C}" srcId="{F0D109F2-D403-4A07-BC69-B54506954E55}" destId="{598A4CB6-4C35-4BF8-B9FF-AA8A107E35B6}" srcOrd="0" destOrd="0" parTransId="{467D8B7F-2CCE-4C91-BAB8-C1D2E2F272AB}" sibTransId="{03016A3A-4AFA-4F0A-A20D-9DB9BA61EC46}"/>
    <dgm:cxn modelId="{3FE985C9-F0AA-4E6A-AAE7-25143616419E}" type="presOf" srcId="{130523D2-6440-4066-BE70-7EDF154BBA6B}" destId="{AEA05051-048E-449C-9487-46AD2B8EFD26}" srcOrd="0" destOrd="0" presId="urn:microsoft.com/office/officeart/2005/8/layout/hierarchy2"/>
    <dgm:cxn modelId="{32C4FAF7-33F8-45C3-85B8-FD9AF6A5B036}" type="presOf" srcId="{9E498049-6902-471B-9840-67A5A4EB200F}" destId="{90CE90ED-8257-4CC6-9C93-17481D23F05F}" srcOrd="0" destOrd="0" presId="urn:microsoft.com/office/officeart/2005/8/layout/hierarchy2"/>
    <dgm:cxn modelId="{93F845A0-8791-4A40-90AC-D8F27F6C3487}" type="presOf" srcId="{58E7BA1D-D8B2-4779-8E08-B85122D0A5DB}" destId="{7ED30962-A0C7-4914-92F7-3DB1E53D2CB2}" srcOrd="0" destOrd="0" presId="urn:microsoft.com/office/officeart/2005/8/layout/hierarchy2"/>
    <dgm:cxn modelId="{0854EF43-3018-4EA6-B7A6-156532FF1CC1}" type="presOf" srcId="{7E3097A8-49A5-4DD6-BA93-AF7A83AC7F0E}" destId="{AC01A438-72B4-4370-A37C-A63FAA6F276F}" srcOrd="0" destOrd="0" presId="urn:microsoft.com/office/officeart/2005/8/layout/hierarchy2"/>
    <dgm:cxn modelId="{CC1A0319-54A6-43D4-BB60-38946EEC08A2}" type="presOf" srcId="{A048FBFD-A664-42AA-856E-9927E51F04FC}" destId="{08074A0D-02D1-425D-881D-C64522C14D64}" srcOrd="0" destOrd="0" presId="urn:microsoft.com/office/officeart/2005/8/layout/hierarchy2"/>
    <dgm:cxn modelId="{DF657C0C-DDAA-4EFA-8EA3-B3C53F49B36B}" type="presOf" srcId="{28C35C9F-E6E4-4CBC-BA88-A71C59415E76}" destId="{2D85866B-03FE-422A-947F-013099D169BB}" srcOrd="0" destOrd="0" presId="urn:microsoft.com/office/officeart/2005/8/layout/hierarchy2"/>
    <dgm:cxn modelId="{20C9567B-70AC-479B-8CB6-CC40BE10BB0F}" type="presOf" srcId="{2D1FAB92-9597-4161-838B-39C8174E5A51}" destId="{AAEDA60B-2B9D-407D-A498-3E47437487EF}" srcOrd="0" destOrd="0" presId="urn:microsoft.com/office/officeart/2005/8/layout/hierarchy2"/>
    <dgm:cxn modelId="{9F69E5C2-9D1D-4A16-B63C-C24AC2F5279F}" srcId="{4D96D463-6932-4904-8A3F-D749B97362EE}" destId="{594C8364-5078-4A5F-A132-833C4A86D096}" srcOrd="0" destOrd="0" parTransId="{FDB23E31-552C-4907-A07F-B8323706C035}" sibTransId="{C10B010D-8859-4421-82C9-157C636C978B}"/>
    <dgm:cxn modelId="{D4C02E64-12FD-47FE-8317-D766B6FCC54F}" srcId="{D44686D3-352C-4DCB-9F15-5C439A9C16E6}" destId="{2B777044-825D-4323-9CCE-B80DE0A09268}" srcOrd="0" destOrd="0" parTransId="{CDE596AA-F925-4B6A-B440-F36D22D8E5F0}" sibTransId="{5C18C48B-6B33-46C5-A580-453C8F0A2A68}"/>
    <dgm:cxn modelId="{87248722-96F5-4F2B-BDB6-E50F8946032B}" srcId="{8983AABD-5C02-40E0-B476-C7BCFA9292BA}" destId="{2594CD9F-9DB1-4C08-A798-3B5CE01C1EB8}" srcOrd="3" destOrd="0" parTransId="{C3E3A32E-D056-4A22-80C4-2565A456AA0C}" sibTransId="{1B197CF3-634A-496D-8BC9-5EACFA1CCE15}"/>
    <dgm:cxn modelId="{6AA9FE16-B673-42DD-8AB7-AC036230D223}" type="presOf" srcId="{10ED180A-16D7-4824-A61C-5B9BB11A3598}" destId="{E83FDB96-5374-48FD-9D7E-5DF7F517FCA1}" srcOrd="0" destOrd="0" presId="urn:microsoft.com/office/officeart/2005/8/layout/hierarchy2"/>
    <dgm:cxn modelId="{BFC49C66-5574-437D-8B69-75EE28689F3E}" srcId="{2594CD9F-9DB1-4C08-A798-3B5CE01C1EB8}" destId="{7E3097A8-49A5-4DD6-BA93-AF7A83AC7F0E}" srcOrd="0" destOrd="0" parTransId="{A048FBFD-A664-42AA-856E-9927E51F04FC}" sibTransId="{6B0E036C-BB99-44C0-8E03-0F34E386F1C7}"/>
    <dgm:cxn modelId="{266496A1-1293-4A21-9BD9-2272DB4148AA}" type="presOf" srcId="{C3E3A32E-D056-4A22-80C4-2565A456AA0C}" destId="{640DE69B-C89C-462D-BDDD-0CDBE6A1FBF1}" srcOrd="0" destOrd="0" presId="urn:microsoft.com/office/officeart/2005/8/layout/hierarchy2"/>
    <dgm:cxn modelId="{6459BABA-EB65-490B-A1C4-D6EAE6029D15}" type="presOf" srcId="{8145CF25-D289-4F3E-9B45-385F8214A0D2}" destId="{68B6EB87-7F59-495D-AE9F-ADB8B7CBD824}" srcOrd="1" destOrd="0" presId="urn:microsoft.com/office/officeart/2005/8/layout/hierarchy2"/>
    <dgm:cxn modelId="{6225FECA-A171-43C0-92EC-D38CF48D6522}" type="presOf" srcId="{DF74F5E1-60F9-48C4-9231-C22D0E0E9CCD}" destId="{7C84D7C3-8B4E-482F-87AE-5BFAA65A52F9}" srcOrd="1" destOrd="0" presId="urn:microsoft.com/office/officeart/2005/8/layout/hierarchy2"/>
    <dgm:cxn modelId="{4BBD1F09-2870-4ECE-8E66-22A8604863EA}" type="presOf" srcId="{130523D2-6440-4066-BE70-7EDF154BBA6B}" destId="{7042F019-769B-487E-809B-0356E7509354}" srcOrd="1" destOrd="0" presId="urn:microsoft.com/office/officeart/2005/8/layout/hierarchy2"/>
    <dgm:cxn modelId="{747CACF6-E198-4EE4-9435-E5547FFF4236}" type="presOf" srcId="{CD18D551-2CFB-4198-A15D-693F8CD98954}" destId="{FC81E2DF-BD92-4B09-B6E5-EA337E07BE98}" srcOrd="0" destOrd="0" presId="urn:microsoft.com/office/officeart/2005/8/layout/hierarchy2"/>
    <dgm:cxn modelId="{E9598B70-3AA3-4092-8984-65AE8E789E75}" type="presOf" srcId="{551C3928-49A8-4046-B0CE-646793294BF4}" destId="{B74E084E-ACBA-4585-B18C-76FB2A356AA6}" srcOrd="0" destOrd="0" presId="urn:microsoft.com/office/officeart/2005/8/layout/hierarchy2"/>
    <dgm:cxn modelId="{2C3000CD-E871-4E20-BA87-9D1C155DCC87}" type="presOf" srcId="{4D96D463-6932-4904-8A3F-D749B97362EE}" destId="{CDC64955-982A-4D0C-B6E0-093298C9944C}" srcOrd="0" destOrd="0" presId="urn:microsoft.com/office/officeart/2005/8/layout/hierarchy2"/>
    <dgm:cxn modelId="{141DFC28-A807-492B-BB2B-D9ACE4844848}" type="presOf" srcId="{594C8364-5078-4A5F-A132-833C4A86D096}" destId="{640D2719-B9C2-414F-BF82-D4F401F623A3}" srcOrd="0" destOrd="0" presId="urn:microsoft.com/office/officeart/2005/8/layout/hierarchy2"/>
    <dgm:cxn modelId="{3E4DE36E-C11F-416B-B7DB-2711CE39FB3D}" type="presOf" srcId="{1B9B68E1-7FFB-4C49-A6F5-C4B6CC5AF8B5}" destId="{7274B470-1E45-434F-B626-CA6FB586392D}" srcOrd="0" destOrd="0" presId="urn:microsoft.com/office/officeart/2005/8/layout/hierarchy2"/>
    <dgm:cxn modelId="{42326533-DF3C-4BC1-AAA7-F9B65413F8ED}" type="presOf" srcId="{112B7EE3-FF36-4035-8834-213CEA763ACD}" destId="{DF8DA14F-9942-4758-A8B1-D2C2F0587390}" srcOrd="0" destOrd="0" presId="urn:microsoft.com/office/officeart/2005/8/layout/hierarchy2"/>
    <dgm:cxn modelId="{65453278-F913-42BC-B4D8-F1465F30B174}" srcId="{112B7EE3-FF36-4035-8834-213CEA763ACD}" destId="{4D96D463-6932-4904-8A3F-D749B97362EE}" srcOrd="1" destOrd="0" parTransId="{130523D2-6440-4066-BE70-7EDF154BBA6B}" sibTransId="{2E933142-DA83-402B-A615-D08818CEC989}"/>
    <dgm:cxn modelId="{FE4C4E94-8995-40AB-9C67-EC4FCE254617}" type="presOf" srcId="{8145CF25-D289-4F3E-9B45-385F8214A0D2}" destId="{0D88FB52-6224-45EA-9E81-8E7BA55A301E}" srcOrd="0" destOrd="0" presId="urn:microsoft.com/office/officeart/2005/8/layout/hierarchy2"/>
    <dgm:cxn modelId="{EB9D2322-E190-40E8-BF91-5B0D54599BD0}" type="presOf" srcId="{CDB5B099-69D4-437E-AC82-85F34A2B90AC}" destId="{BBE19A07-AFD5-4C0F-B7E0-AD2768565DA1}" srcOrd="1" destOrd="0" presId="urn:microsoft.com/office/officeart/2005/8/layout/hierarchy2"/>
    <dgm:cxn modelId="{96D2E78D-144D-42C3-AA5A-DBBF5A640D2C}" srcId="{598A4CB6-4C35-4BF8-B9FF-AA8A107E35B6}" destId="{9E498049-6902-471B-9840-67A5A4EB200F}" srcOrd="1" destOrd="0" parTransId="{1B9B68E1-7FFB-4C49-A6F5-C4B6CC5AF8B5}" sibTransId="{75029FD5-FF00-43B8-A586-CDB74DAFFC49}"/>
    <dgm:cxn modelId="{8EC08A81-E7F6-4C75-849E-7CFC33FF0813}" type="presOf" srcId="{D44686D3-352C-4DCB-9F15-5C439A9C16E6}" destId="{B3ACC8AE-ADF8-4AFC-B026-AFC984802935}" srcOrd="0" destOrd="0" presId="urn:microsoft.com/office/officeart/2005/8/layout/hierarchy2"/>
    <dgm:cxn modelId="{BDC27BCE-AAA2-43B7-B5A9-12D5E0FD3913}" type="presOf" srcId="{C96847C0-C12D-4007-9624-9797FE8C4563}" destId="{A1743CF0-B54F-45A6-B070-7B43585ED5A7}" srcOrd="0" destOrd="0" presId="urn:microsoft.com/office/officeart/2005/8/layout/hierarchy2"/>
    <dgm:cxn modelId="{CEFD6D0C-7135-4612-A02F-B0C1C2B05647}" type="presOf" srcId="{C9422341-1CC0-43B4-9909-C387EB3D702F}" destId="{F67FC38B-81A7-4C0F-A574-890BCDCC1442}" srcOrd="0" destOrd="0" presId="urn:microsoft.com/office/officeart/2005/8/layout/hierarchy2"/>
    <dgm:cxn modelId="{199F0268-23C9-4D73-A8AB-27D77E8FE041}" type="presOf" srcId="{668520A7-6248-42E0-94E7-5F7D7740DDF3}" destId="{F45316F2-4192-4BF9-A36D-9286DF3B4256}" srcOrd="0" destOrd="0" presId="urn:microsoft.com/office/officeart/2005/8/layout/hierarchy2"/>
    <dgm:cxn modelId="{EC01ACBF-8B9B-43BA-96A0-54093D332EEC}" type="presOf" srcId="{16426DAC-979C-438D-BDEF-14EBF1432C5A}" destId="{96FE0A3A-5A04-4727-9684-94E8AC975718}" srcOrd="1" destOrd="0" presId="urn:microsoft.com/office/officeart/2005/8/layout/hierarchy2"/>
    <dgm:cxn modelId="{4AB8F269-CE11-44D4-AADE-6379C51E03CD}" srcId="{8983AABD-5C02-40E0-B476-C7BCFA9292BA}" destId="{10ED180A-16D7-4824-A61C-5B9BB11A3598}" srcOrd="0" destOrd="0" parTransId="{CDB5B099-69D4-437E-AC82-85F34A2B90AC}" sibTransId="{3A2C5DB2-DF73-4082-84A7-EC073C3564B8}"/>
    <dgm:cxn modelId="{CE7F70EA-7CD6-4E0E-AA74-D497E0B76C71}" type="presOf" srcId="{C3E3A32E-D056-4A22-80C4-2565A456AA0C}" destId="{FDE319C8-3A26-4A07-B5D4-67F178D0C77F}" srcOrd="1" destOrd="0" presId="urn:microsoft.com/office/officeart/2005/8/layout/hierarchy2"/>
    <dgm:cxn modelId="{B8D70DE6-990B-46E7-901C-804A0BBB57DE}" srcId="{9E498049-6902-471B-9840-67A5A4EB200F}" destId="{8983AABD-5C02-40E0-B476-C7BCFA9292BA}" srcOrd="0" destOrd="0" parTransId="{8145CF25-D289-4F3E-9B45-385F8214A0D2}" sibTransId="{E95EB828-CEA1-488F-960D-006818D86CB3}"/>
    <dgm:cxn modelId="{8B8711E6-CBF5-4324-9503-EF5E431B10F4}" type="presOf" srcId="{8983AABD-5C02-40E0-B476-C7BCFA9292BA}" destId="{89204A11-00D3-4B1C-BA5B-848651F4CAB7}" srcOrd="0" destOrd="0" presId="urn:microsoft.com/office/officeart/2005/8/layout/hierarchy2"/>
    <dgm:cxn modelId="{A0D44A67-445B-4F6D-91F1-6A6AE56B3FF8}" type="presOf" srcId="{668520A7-6248-42E0-94E7-5F7D7740DDF3}" destId="{727C9724-E10D-48DF-A0E5-83D958ED0B39}" srcOrd="1" destOrd="0" presId="urn:microsoft.com/office/officeart/2005/8/layout/hierarchy2"/>
    <dgm:cxn modelId="{927A346B-EAF9-4721-8796-D328AD826B81}" type="presOf" srcId="{47B702D3-2D5C-484E-A865-C416D51A2255}" destId="{A220953F-E208-40F9-87B3-DB9286C53701}" srcOrd="0" destOrd="0" presId="urn:microsoft.com/office/officeart/2005/8/layout/hierarchy2"/>
    <dgm:cxn modelId="{C705387B-EFD1-4CDA-BF7A-50E776246E17}" srcId="{10ED180A-16D7-4824-A61C-5B9BB11A3598}" destId="{0EBAE955-7395-4CBC-989B-C6A85ADA110C}" srcOrd="0" destOrd="0" parTransId="{41590C82-6DDC-4DB2-86C8-B537DDA9C17B}" sibTransId="{45E85383-D220-4A31-B141-B6A809A2AE06}"/>
    <dgm:cxn modelId="{6F2125DC-B362-47B9-B3DB-ADF8DFD3FF60}" srcId="{8983AABD-5C02-40E0-B476-C7BCFA9292BA}" destId="{47B702D3-2D5C-484E-A865-C416D51A2255}" srcOrd="2" destOrd="0" parTransId="{16426DAC-979C-438D-BDEF-14EBF1432C5A}" sibTransId="{0D3696B3-0308-4569-8D55-4594F54A5C71}"/>
    <dgm:cxn modelId="{BA4B5BC3-3A9B-461D-87BC-6C95A58829DC}" type="presOf" srcId="{FDB23E31-552C-4907-A07F-B8323706C035}" destId="{E01874F4-D747-44C1-9878-D91079E0ED93}" srcOrd="1" destOrd="0" presId="urn:microsoft.com/office/officeart/2005/8/layout/hierarchy2"/>
    <dgm:cxn modelId="{1FE83A9C-A4C0-4305-AC0D-5C5469359F69}" type="presOf" srcId="{2594CD9F-9DB1-4C08-A798-3B5CE01C1EB8}" destId="{1A6CB8CB-192C-4186-B1BE-0610AA95958A}" srcOrd="0" destOrd="0" presId="urn:microsoft.com/office/officeart/2005/8/layout/hierarchy2"/>
    <dgm:cxn modelId="{E97751D7-9DD2-4D23-8FA1-2CF7AA934A83}" srcId="{58E7BA1D-D8B2-4779-8E08-B85122D0A5DB}" destId="{5D833B8E-7E19-4CD5-8E61-BFF718DB0E49}" srcOrd="0" destOrd="0" parTransId="{C96847C0-C12D-4007-9624-9797FE8C4563}" sibTransId="{0F5B4676-2C00-40EB-86D8-AD8B2A7857C4}"/>
    <dgm:cxn modelId="{71572E9D-4A8F-44A1-9EAF-C5B73EDA4960}" type="presOf" srcId="{0EBAE955-7395-4CBC-989B-C6A85ADA110C}" destId="{DF4C9F5D-352D-4FCD-8A8A-39EFBC5747AF}" srcOrd="0" destOrd="0" presId="urn:microsoft.com/office/officeart/2005/8/layout/hierarchy2"/>
    <dgm:cxn modelId="{5D77C963-003F-41DD-B9C7-2065988147F8}" type="presOf" srcId="{F0D109F2-D403-4A07-BC69-B54506954E55}" destId="{51C5424E-5B8D-484D-98E2-D8E23A45600F}" srcOrd="0" destOrd="0" presId="urn:microsoft.com/office/officeart/2005/8/layout/hierarchy2"/>
    <dgm:cxn modelId="{84C833BB-F725-44FD-A95D-1D67035B69AB}" type="presOf" srcId="{41590C82-6DDC-4DB2-86C8-B537DDA9C17B}" destId="{95EE012E-D6DF-4009-86AC-647EBD642F1E}" srcOrd="1" destOrd="0" presId="urn:microsoft.com/office/officeart/2005/8/layout/hierarchy2"/>
    <dgm:cxn modelId="{691A2B4F-480B-49CB-BC4A-2FC9EA77FB1B}" type="presOf" srcId="{DF74F5E1-60F9-48C4-9231-C22D0E0E9CCD}" destId="{A1F6FEF6-AD20-4E29-9D1A-6655DB42F759}" srcOrd="0" destOrd="0" presId="urn:microsoft.com/office/officeart/2005/8/layout/hierarchy2"/>
    <dgm:cxn modelId="{CFC1F850-D76F-4EA9-BC20-BE652549BB19}" type="presOf" srcId="{41590C82-6DDC-4DB2-86C8-B537DDA9C17B}" destId="{9584051C-40F1-4DD6-AC0D-3D565CA66C08}" srcOrd="0" destOrd="0" presId="urn:microsoft.com/office/officeart/2005/8/layout/hierarchy2"/>
    <dgm:cxn modelId="{27938A3C-6DD3-4636-9451-564C479E8635}" type="presOf" srcId="{118E2DF4-DB5E-436A-BE41-AD8C5CD2EED0}" destId="{65ACC81D-05E9-4C85-BFD4-66B6F7BA8B44}" srcOrd="1" destOrd="0" presId="urn:microsoft.com/office/officeart/2005/8/layout/hierarchy2"/>
    <dgm:cxn modelId="{1685C831-FE79-4154-8186-A3C5A3AF2C74}" type="presOf" srcId="{16426DAC-979C-438D-BDEF-14EBF1432C5A}" destId="{BB546BD5-F0A2-4CF6-8C07-DC4F94E36024}" srcOrd="0" destOrd="0" presId="urn:microsoft.com/office/officeart/2005/8/layout/hierarchy2"/>
    <dgm:cxn modelId="{90861A53-FF8D-44E5-A1F8-0685B6F11BB4}" type="presOf" srcId="{AC2F81B9-4F38-48F9-A14A-2FC0B1519B9C}" destId="{268108AE-52CE-469E-A860-95F113CE3918}" srcOrd="0" destOrd="0" presId="urn:microsoft.com/office/officeart/2005/8/layout/hierarchy2"/>
    <dgm:cxn modelId="{0B0E7E9C-D7A4-4BDA-AF5E-8DE171745191}" type="presOf" srcId="{C96847C0-C12D-4007-9624-9797FE8C4563}" destId="{AEA47A07-DE20-48BE-A7A7-ACBC30DD4C63}" srcOrd="1" destOrd="0" presId="urn:microsoft.com/office/officeart/2005/8/layout/hierarchy2"/>
    <dgm:cxn modelId="{396D9BFA-5545-4759-B94A-AB8BC9799374}" type="presOf" srcId="{CDE596AA-F925-4B6A-B440-F36D22D8E5F0}" destId="{3EE0D083-AEF3-4512-B328-2622E6893205}" srcOrd="1" destOrd="0" presId="urn:microsoft.com/office/officeart/2005/8/layout/hierarchy2"/>
    <dgm:cxn modelId="{B047E511-053F-48B5-860B-CCD5FA2B110B}" srcId="{9E498049-6902-471B-9840-67A5A4EB200F}" destId="{D44686D3-352C-4DCB-9F15-5C439A9C16E6}" srcOrd="1" destOrd="0" parTransId="{668520A7-6248-42E0-94E7-5F7D7740DDF3}" sibTransId="{27B9CB30-AA73-4650-8556-A40C53E8BCAB}"/>
    <dgm:cxn modelId="{B90B595D-2A4F-4A22-B131-3C7800B182D4}" srcId="{8983AABD-5C02-40E0-B476-C7BCFA9292BA}" destId="{2D1FAB92-9597-4161-838B-39C8174E5A51}" srcOrd="1" destOrd="0" parTransId="{28C35C9F-E6E4-4CBC-BA88-A71C59415E76}" sibTransId="{98C748BA-0631-4E32-8CA0-E1CAD25BFAA9}"/>
    <dgm:cxn modelId="{422F0AE2-F5AB-4481-9A43-9F67279FE427}" type="presOf" srcId="{551C3928-49A8-4046-B0CE-646793294BF4}" destId="{27D511AE-D7A5-4A93-9279-E18DBAFC3A0F}" srcOrd="1" destOrd="0" presId="urn:microsoft.com/office/officeart/2005/8/layout/hierarchy2"/>
    <dgm:cxn modelId="{A2D133D8-1EB2-410D-99E0-D4A99D649907}" srcId="{112B7EE3-FF36-4035-8834-213CEA763ACD}" destId="{58E7BA1D-D8B2-4779-8E08-B85122D0A5DB}" srcOrd="0" destOrd="0" parTransId="{118E2DF4-DB5E-436A-BE41-AD8C5CD2EED0}" sibTransId="{A2C01B69-CDC5-4ED1-B48E-DD9358014589}"/>
    <dgm:cxn modelId="{C1A6E995-9344-47E6-8749-1D06E88A7BD1}" type="presOf" srcId="{1B9B68E1-7FFB-4C49-A6F5-C4B6CC5AF8B5}" destId="{9D71953F-A347-4224-9EC1-EBDCF4FBAD2C}" srcOrd="1" destOrd="0" presId="urn:microsoft.com/office/officeart/2005/8/layout/hierarchy2"/>
    <dgm:cxn modelId="{E044A4D4-8135-4AC2-8550-A8366A0CDBAA}" type="presOf" srcId="{118E2DF4-DB5E-436A-BE41-AD8C5CD2EED0}" destId="{67B38C23-E2AF-47A0-AEB1-45872C8DA5F9}" srcOrd="0" destOrd="0" presId="urn:microsoft.com/office/officeart/2005/8/layout/hierarchy2"/>
    <dgm:cxn modelId="{4E19940B-5DDE-4236-AF84-EDDBF4E999AE}" type="presOf" srcId="{A048FBFD-A664-42AA-856E-9927E51F04FC}" destId="{28D7DD4E-52A6-4B70-8F8E-B7BB3C59273E}" srcOrd="1" destOrd="0" presId="urn:microsoft.com/office/officeart/2005/8/layout/hierarchy2"/>
    <dgm:cxn modelId="{051D7B67-E9EB-45D2-BA26-3B0A690D9A23}" type="presParOf" srcId="{51C5424E-5B8D-484D-98E2-D8E23A45600F}" destId="{8D4DFC3B-901A-4469-AA81-B5F215E4FF6C}" srcOrd="0" destOrd="0" presId="urn:microsoft.com/office/officeart/2005/8/layout/hierarchy2"/>
    <dgm:cxn modelId="{FDE580E5-9D72-4CCF-A1B7-1445C3EA0D75}" type="presParOf" srcId="{8D4DFC3B-901A-4469-AA81-B5F215E4FF6C}" destId="{0FDDC905-9437-45E9-A5AF-46928289BB93}" srcOrd="0" destOrd="0" presId="urn:microsoft.com/office/officeart/2005/8/layout/hierarchy2"/>
    <dgm:cxn modelId="{74CA26AE-F9F7-462B-B212-FC73BF3C99C0}" type="presParOf" srcId="{8D4DFC3B-901A-4469-AA81-B5F215E4FF6C}" destId="{B1BE93E4-1235-410D-AFE3-1E1AFF7E5139}" srcOrd="1" destOrd="0" presId="urn:microsoft.com/office/officeart/2005/8/layout/hierarchy2"/>
    <dgm:cxn modelId="{33CE1910-6570-4D14-B7AE-08606B8D761C}" type="presParOf" srcId="{B1BE93E4-1235-410D-AFE3-1E1AFF7E5139}" destId="{FC81E2DF-BD92-4B09-B6E5-EA337E07BE98}" srcOrd="0" destOrd="0" presId="urn:microsoft.com/office/officeart/2005/8/layout/hierarchy2"/>
    <dgm:cxn modelId="{04782203-0A6E-4759-8D3B-C14B91F3A546}" type="presParOf" srcId="{FC81E2DF-BD92-4B09-B6E5-EA337E07BE98}" destId="{31ABA38B-2340-49D7-940D-DF297D664342}" srcOrd="0" destOrd="0" presId="urn:microsoft.com/office/officeart/2005/8/layout/hierarchy2"/>
    <dgm:cxn modelId="{CAA805C6-19F4-4798-91C8-1FB9F76ED2AA}" type="presParOf" srcId="{B1BE93E4-1235-410D-AFE3-1E1AFF7E5139}" destId="{C2BB8795-660E-4AE5-94F9-1DF49AECBD2C}" srcOrd="1" destOrd="0" presId="urn:microsoft.com/office/officeart/2005/8/layout/hierarchy2"/>
    <dgm:cxn modelId="{86DD9E0F-B7AB-4FC1-ACB1-C4C387484236}" type="presParOf" srcId="{C2BB8795-660E-4AE5-94F9-1DF49AECBD2C}" destId="{DF8DA14F-9942-4758-A8B1-D2C2F0587390}" srcOrd="0" destOrd="0" presId="urn:microsoft.com/office/officeart/2005/8/layout/hierarchy2"/>
    <dgm:cxn modelId="{E7596703-CB33-48A6-898B-50D613A96B77}" type="presParOf" srcId="{C2BB8795-660E-4AE5-94F9-1DF49AECBD2C}" destId="{F31AB14A-B200-4E23-BEDF-FCA76B5857BE}" srcOrd="1" destOrd="0" presId="urn:microsoft.com/office/officeart/2005/8/layout/hierarchy2"/>
    <dgm:cxn modelId="{A7DD60E0-5B92-4149-8EC4-CB89DC47A2AA}" type="presParOf" srcId="{F31AB14A-B200-4E23-BEDF-FCA76B5857BE}" destId="{67B38C23-E2AF-47A0-AEB1-45872C8DA5F9}" srcOrd="0" destOrd="0" presId="urn:microsoft.com/office/officeart/2005/8/layout/hierarchy2"/>
    <dgm:cxn modelId="{A2F88C62-E011-4892-8960-446ACC0C7423}" type="presParOf" srcId="{67B38C23-E2AF-47A0-AEB1-45872C8DA5F9}" destId="{65ACC81D-05E9-4C85-BFD4-66B6F7BA8B44}" srcOrd="0" destOrd="0" presId="urn:microsoft.com/office/officeart/2005/8/layout/hierarchy2"/>
    <dgm:cxn modelId="{594A1BD6-1203-478A-A4D7-939FA55F1987}" type="presParOf" srcId="{F31AB14A-B200-4E23-BEDF-FCA76B5857BE}" destId="{DD2A1DD5-94CA-40A4-ABA0-ECFB049B063F}" srcOrd="1" destOrd="0" presId="urn:microsoft.com/office/officeart/2005/8/layout/hierarchy2"/>
    <dgm:cxn modelId="{47E765C5-E91C-4E93-80D8-4E83409B9C80}" type="presParOf" srcId="{DD2A1DD5-94CA-40A4-ABA0-ECFB049B063F}" destId="{7ED30962-A0C7-4914-92F7-3DB1E53D2CB2}" srcOrd="0" destOrd="0" presId="urn:microsoft.com/office/officeart/2005/8/layout/hierarchy2"/>
    <dgm:cxn modelId="{46E27FBA-3D51-4536-9AA3-5459F05E1292}" type="presParOf" srcId="{DD2A1DD5-94CA-40A4-ABA0-ECFB049B063F}" destId="{ACF4301B-7EAA-43C0-9B8D-1BB3A9BEB6DE}" srcOrd="1" destOrd="0" presId="urn:microsoft.com/office/officeart/2005/8/layout/hierarchy2"/>
    <dgm:cxn modelId="{E30E090C-7B11-4757-B04A-770ECF56C9E4}" type="presParOf" srcId="{ACF4301B-7EAA-43C0-9B8D-1BB3A9BEB6DE}" destId="{A1743CF0-B54F-45A6-B070-7B43585ED5A7}" srcOrd="0" destOrd="0" presId="urn:microsoft.com/office/officeart/2005/8/layout/hierarchy2"/>
    <dgm:cxn modelId="{4739F4D6-68D8-4D39-9539-62C38C0A0F23}" type="presParOf" srcId="{A1743CF0-B54F-45A6-B070-7B43585ED5A7}" destId="{AEA47A07-DE20-48BE-A7A7-ACBC30DD4C63}" srcOrd="0" destOrd="0" presId="urn:microsoft.com/office/officeart/2005/8/layout/hierarchy2"/>
    <dgm:cxn modelId="{B50AC3E3-CDE1-4347-9582-9B2E174AB172}" type="presParOf" srcId="{ACF4301B-7EAA-43C0-9B8D-1BB3A9BEB6DE}" destId="{98718F94-2881-44A1-B8D8-1C9A7E62A90B}" srcOrd="1" destOrd="0" presId="urn:microsoft.com/office/officeart/2005/8/layout/hierarchy2"/>
    <dgm:cxn modelId="{A81F81EA-03BA-43AE-B6FB-1CA4B53FA19A}" type="presParOf" srcId="{98718F94-2881-44A1-B8D8-1C9A7E62A90B}" destId="{C3F224CD-7E16-4566-8FA3-018AD613AAEE}" srcOrd="0" destOrd="0" presId="urn:microsoft.com/office/officeart/2005/8/layout/hierarchy2"/>
    <dgm:cxn modelId="{D6D52292-02AA-4337-9BBC-E1BD8D767D0B}" type="presParOf" srcId="{98718F94-2881-44A1-B8D8-1C9A7E62A90B}" destId="{C3851184-CC21-4E2F-A925-545ACEC30AE5}" srcOrd="1" destOrd="0" presId="urn:microsoft.com/office/officeart/2005/8/layout/hierarchy2"/>
    <dgm:cxn modelId="{ED9DD6FE-A4C5-42AF-B739-ACAC1B0546C3}" type="presParOf" srcId="{F31AB14A-B200-4E23-BEDF-FCA76B5857BE}" destId="{AEA05051-048E-449C-9487-46AD2B8EFD26}" srcOrd="2" destOrd="0" presId="urn:microsoft.com/office/officeart/2005/8/layout/hierarchy2"/>
    <dgm:cxn modelId="{6D1BD9BE-0DD4-4D55-A8F2-D9152E4942A9}" type="presParOf" srcId="{AEA05051-048E-449C-9487-46AD2B8EFD26}" destId="{7042F019-769B-487E-809B-0356E7509354}" srcOrd="0" destOrd="0" presId="urn:microsoft.com/office/officeart/2005/8/layout/hierarchy2"/>
    <dgm:cxn modelId="{912AD290-A99C-41A5-AB12-DC5618C3ACE7}" type="presParOf" srcId="{F31AB14A-B200-4E23-BEDF-FCA76B5857BE}" destId="{DBAA6636-4B97-41EE-9900-E232C68017B3}" srcOrd="3" destOrd="0" presId="urn:microsoft.com/office/officeart/2005/8/layout/hierarchy2"/>
    <dgm:cxn modelId="{2F335BB8-4B19-4C1F-BF94-BE443F5C6555}" type="presParOf" srcId="{DBAA6636-4B97-41EE-9900-E232C68017B3}" destId="{CDC64955-982A-4D0C-B6E0-093298C9944C}" srcOrd="0" destOrd="0" presId="urn:microsoft.com/office/officeart/2005/8/layout/hierarchy2"/>
    <dgm:cxn modelId="{2CBD58F9-6D8E-4232-BEEA-1775C9240D3D}" type="presParOf" srcId="{DBAA6636-4B97-41EE-9900-E232C68017B3}" destId="{7E7871B9-3490-4919-B454-BD66BE184DBA}" srcOrd="1" destOrd="0" presId="urn:microsoft.com/office/officeart/2005/8/layout/hierarchy2"/>
    <dgm:cxn modelId="{31BDF329-EAA1-468D-A043-0988F2610E4F}" type="presParOf" srcId="{7E7871B9-3490-4919-B454-BD66BE184DBA}" destId="{DE6C1B65-A477-4BBF-8438-43A92EE1846A}" srcOrd="0" destOrd="0" presId="urn:microsoft.com/office/officeart/2005/8/layout/hierarchy2"/>
    <dgm:cxn modelId="{8E3089A8-1FCA-4DB6-B90D-8C12C6AC5362}" type="presParOf" srcId="{DE6C1B65-A477-4BBF-8438-43A92EE1846A}" destId="{E01874F4-D747-44C1-9878-D91079E0ED93}" srcOrd="0" destOrd="0" presId="urn:microsoft.com/office/officeart/2005/8/layout/hierarchy2"/>
    <dgm:cxn modelId="{B93CE109-3448-455C-9E0C-C125735598F1}" type="presParOf" srcId="{7E7871B9-3490-4919-B454-BD66BE184DBA}" destId="{16A43FDD-5823-42CA-BD35-34967BE45E16}" srcOrd="1" destOrd="0" presId="urn:microsoft.com/office/officeart/2005/8/layout/hierarchy2"/>
    <dgm:cxn modelId="{ECA8CDD3-7CC5-4779-8A0C-EBC2B9FA46EB}" type="presParOf" srcId="{16A43FDD-5823-42CA-BD35-34967BE45E16}" destId="{640D2719-B9C2-414F-BF82-D4F401F623A3}" srcOrd="0" destOrd="0" presId="urn:microsoft.com/office/officeart/2005/8/layout/hierarchy2"/>
    <dgm:cxn modelId="{78B3ADC5-A8EB-44A0-AAFE-3E47FA34F782}" type="presParOf" srcId="{16A43FDD-5823-42CA-BD35-34967BE45E16}" destId="{05FC39CE-85F1-4C23-B77F-B1AE0128A887}" srcOrd="1" destOrd="0" presId="urn:microsoft.com/office/officeart/2005/8/layout/hierarchy2"/>
    <dgm:cxn modelId="{EAA4B760-790F-405B-A8DD-92338578A5EF}" type="presParOf" srcId="{B1BE93E4-1235-410D-AFE3-1E1AFF7E5139}" destId="{7274B470-1E45-434F-B626-CA6FB586392D}" srcOrd="2" destOrd="0" presId="urn:microsoft.com/office/officeart/2005/8/layout/hierarchy2"/>
    <dgm:cxn modelId="{08D11C64-21CE-4454-A4E3-1107C3561D32}" type="presParOf" srcId="{7274B470-1E45-434F-B626-CA6FB586392D}" destId="{9D71953F-A347-4224-9EC1-EBDCF4FBAD2C}" srcOrd="0" destOrd="0" presId="urn:microsoft.com/office/officeart/2005/8/layout/hierarchy2"/>
    <dgm:cxn modelId="{11559459-71AD-48B7-9E77-63975D57383B}" type="presParOf" srcId="{B1BE93E4-1235-410D-AFE3-1E1AFF7E5139}" destId="{3830DC7F-7717-437E-8A6D-E90123CCF91A}" srcOrd="3" destOrd="0" presId="urn:microsoft.com/office/officeart/2005/8/layout/hierarchy2"/>
    <dgm:cxn modelId="{4B7DABCD-8DC0-4B25-B6CB-AB406972046B}" type="presParOf" srcId="{3830DC7F-7717-437E-8A6D-E90123CCF91A}" destId="{90CE90ED-8257-4CC6-9C93-17481D23F05F}" srcOrd="0" destOrd="0" presId="urn:microsoft.com/office/officeart/2005/8/layout/hierarchy2"/>
    <dgm:cxn modelId="{C6E23511-08AC-4F77-9318-9DC99AAE9721}" type="presParOf" srcId="{3830DC7F-7717-437E-8A6D-E90123CCF91A}" destId="{D54B5E94-7364-4736-9789-BBEFBD6FBE16}" srcOrd="1" destOrd="0" presId="urn:microsoft.com/office/officeart/2005/8/layout/hierarchy2"/>
    <dgm:cxn modelId="{D62C4E44-2F59-41E3-9E5D-2922EBDDB116}" type="presParOf" srcId="{D54B5E94-7364-4736-9789-BBEFBD6FBE16}" destId="{0D88FB52-6224-45EA-9E81-8E7BA55A301E}" srcOrd="0" destOrd="0" presId="urn:microsoft.com/office/officeart/2005/8/layout/hierarchy2"/>
    <dgm:cxn modelId="{2438B6FE-76DC-4567-B29E-1B13CD322F41}" type="presParOf" srcId="{0D88FB52-6224-45EA-9E81-8E7BA55A301E}" destId="{68B6EB87-7F59-495D-AE9F-ADB8B7CBD824}" srcOrd="0" destOrd="0" presId="urn:microsoft.com/office/officeart/2005/8/layout/hierarchy2"/>
    <dgm:cxn modelId="{B8DB0D72-10AC-45A3-8F67-58B5FD580B66}" type="presParOf" srcId="{D54B5E94-7364-4736-9789-BBEFBD6FBE16}" destId="{BC7A2A06-A282-484C-AAC3-402237DCE931}" srcOrd="1" destOrd="0" presId="urn:microsoft.com/office/officeart/2005/8/layout/hierarchy2"/>
    <dgm:cxn modelId="{773A0C34-A9EF-40FD-9E4E-063366256DC3}" type="presParOf" srcId="{BC7A2A06-A282-484C-AAC3-402237DCE931}" destId="{89204A11-00D3-4B1C-BA5B-848651F4CAB7}" srcOrd="0" destOrd="0" presId="urn:microsoft.com/office/officeart/2005/8/layout/hierarchy2"/>
    <dgm:cxn modelId="{219D25CB-8998-4E84-8457-C7FE918B0AD5}" type="presParOf" srcId="{BC7A2A06-A282-484C-AAC3-402237DCE931}" destId="{866E3EAE-BF22-4936-8F4A-71E00E646D28}" srcOrd="1" destOrd="0" presId="urn:microsoft.com/office/officeart/2005/8/layout/hierarchy2"/>
    <dgm:cxn modelId="{91E16BB0-5C08-4C0F-97CB-EB981E63E6C9}" type="presParOf" srcId="{866E3EAE-BF22-4936-8F4A-71E00E646D28}" destId="{2FC95A8E-086B-40D9-A724-410BD7AFF0C9}" srcOrd="0" destOrd="0" presId="urn:microsoft.com/office/officeart/2005/8/layout/hierarchy2"/>
    <dgm:cxn modelId="{8FBE958E-09C8-43E7-A184-954AF41588A7}" type="presParOf" srcId="{2FC95A8E-086B-40D9-A724-410BD7AFF0C9}" destId="{BBE19A07-AFD5-4C0F-B7E0-AD2768565DA1}" srcOrd="0" destOrd="0" presId="urn:microsoft.com/office/officeart/2005/8/layout/hierarchy2"/>
    <dgm:cxn modelId="{E3D87D56-394D-4B28-8E41-F6FE7D85C760}" type="presParOf" srcId="{866E3EAE-BF22-4936-8F4A-71E00E646D28}" destId="{E43F5E58-5C2E-43D8-B61E-ABF15E60866C}" srcOrd="1" destOrd="0" presId="urn:microsoft.com/office/officeart/2005/8/layout/hierarchy2"/>
    <dgm:cxn modelId="{B0430575-5DCA-4829-A679-36AA1F6A20F6}" type="presParOf" srcId="{E43F5E58-5C2E-43D8-B61E-ABF15E60866C}" destId="{E83FDB96-5374-48FD-9D7E-5DF7F517FCA1}" srcOrd="0" destOrd="0" presId="urn:microsoft.com/office/officeart/2005/8/layout/hierarchy2"/>
    <dgm:cxn modelId="{B7760EF0-E5B7-4827-AF45-7E125D71C2CD}" type="presParOf" srcId="{E43F5E58-5C2E-43D8-B61E-ABF15E60866C}" destId="{08F93F8C-8580-480B-BD11-3CCA6A47DFEE}" srcOrd="1" destOrd="0" presId="urn:microsoft.com/office/officeart/2005/8/layout/hierarchy2"/>
    <dgm:cxn modelId="{147D5815-0779-4425-A7C7-A96E398E5F7F}" type="presParOf" srcId="{08F93F8C-8580-480B-BD11-3CCA6A47DFEE}" destId="{9584051C-40F1-4DD6-AC0D-3D565CA66C08}" srcOrd="0" destOrd="0" presId="urn:microsoft.com/office/officeart/2005/8/layout/hierarchy2"/>
    <dgm:cxn modelId="{72187D70-BBB7-47FF-99B1-D788A8D5308D}" type="presParOf" srcId="{9584051C-40F1-4DD6-AC0D-3D565CA66C08}" destId="{95EE012E-D6DF-4009-86AC-647EBD642F1E}" srcOrd="0" destOrd="0" presId="urn:microsoft.com/office/officeart/2005/8/layout/hierarchy2"/>
    <dgm:cxn modelId="{47D0F056-A3CC-499C-8B68-BBD6E2E52F21}" type="presParOf" srcId="{08F93F8C-8580-480B-BD11-3CCA6A47DFEE}" destId="{B2F77137-FABB-4552-A24E-B556F79B7ADA}" srcOrd="1" destOrd="0" presId="urn:microsoft.com/office/officeart/2005/8/layout/hierarchy2"/>
    <dgm:cxn modelId="{9471F20D-83C8-48D9-A100-76D424592DF7}" type="presParOf" srcId="{B2F77137-FABB-4552-A24E-B556F79B7ADA}" destId="{DF4C9F5D-352D-4FCD-8A8A-39EFBC5747AF}" srcOrd="0" destOrd="0" presId="urn:microsoft.com/office/officeart/2005/8/layout/hierarchy2"/>
    <dgm:cxn modelId="{7C22AB8C-5D1E-4565-BE08-9C87ACEC9C04}" type="presParOf" srcId="{B2F77137-FABB-4552-A24E-B556F79B7ADA}" destId="{2E008D3E-DD2B-464E-B7EC-E0A4E30CE221}" srcOrd="1" destOrd="0" presId="urn:microsoft.com/office/officeart/2005/8/layout/hierarchy2"/>
    <dgm:cxn modelId="{4A70ADC2-0EBD-4793-B62D-DA74FFF3F50F}" type="presParOf" srcId="{866E3EAE-BF22-4936-8F4A-71E00E646D28}" destId="{2D85866B-03FE-422A-947F-013099D169BB}" srcOrd="2" destOrd="0" presId="urn:microsoft.com/office/officeart/2005/8/layout/hierarchy2"/>
    <dgm:cxn modelId="{819EE72C-E079-45C6-BA84-9F314F40447D}" type="presParOf" srcId="{2D85866B-03FE-422A-947F-013099D169BB}" destId="{41075922-0600-4F1D-A03B-BF56DED64C8D}" srcOrd="0" destOrd="0" presId="urn:microsoft.com/office/officeart/2005/8/layout/hierarchy2"/>
    <dgm:cxn modelId="{42AA7E15-73E3-4DAF-82F9-4F92DE764A4C}" type="presParOf" srcId="{866E3EAE-BF22-4936-8F4A-71E00E646D28}" destId="{E3329961-4C44-439F-8AFA-3C933A571DC3}" srcOrd="3" destOrd="0" presId="urn:microsoft.com/office/officeart/2005/8/layout/hierarchy2"/>
    <dgm:cxn modelId="{3286BC3F-E97C-466C-A386-DD3853C92574}" type="presParOf" srcId="{E3329961-4C44-439F-8AFA-3C933A571DC3}" destId="{AAEDA60B-2B9D-407D-A498-3E47437487EF}" srcOrd="0" destOrd="0" presId="urn:microsoft.com/office/officeart/2005/8/layout/hierarchy2"/>
    <dgm:cxn modelId="{4E515127-C591-487F-A4DC-BE260F141011}" type="presParOf" srcId="{E3329961-4C44-439F-8AFA-3C933A571DC3}" destId="{B394DBB2-947C-45BD-BF52-B9C22D37BBEE}" srcOrd="1" destOrd="0" presId="urn:microsoft.com/office/officeart/2005/8/layout/hierarchy2"/>
    <dgm:cxn modelId="{77748741-D42A-4ACC-B2DC-8FC932496CCA}" type="presParOf" srcId="{B394DBB2-947C-45BD-BF52-B9C22D37BBEE}" destId="{B74E084E-ACBA-4585-B18C-76FB2A356AA6}" srcOrd="0" destOrd="0" presId="urn:microsoft.com/office/officeart/2005/8/layout/hierarchy2"/>
    <dgm:cxn modelId="{F35F815A-33AC-4C45-B32C-6809F66CB9CD}" type="presParOf" srcId="{B74E084E-ACBA-4585-B18C-76FB2A356AA6}" destId="{27D511AE-D7A5-4A93-9279-E18DBAFC3A0F}" srcOrd="0" destOrd="0" presId="urn:microsoft.com/office/officeart/2005/8/layout/hierarchy2"/>
    <dgm:cxn modelId="{EF3F09A1-AB20-4207-9032-830DF2305718}" type="presParOf" srcId="{B394DBB2-947C-45BD-BF52-B9C22D37BBEE}" destId="{D784224D-B16D-40F9-A483-2D168FE0B07F}" srcOrd="1" destOrd="0" presId="urn:microsoft.com/office/officeart/2005/8/layout/hierarchy2"/>
    <dgm:cxn modelId="{778FCFCC-6357-4BAC-B800-AA781E394D33}" type="presParOf" srcId="{D784224D-B16D-40F9-A483-2D168FE0B07F}" destId="{F67FC38B-81A7-4C0F-A574-890BCDCC1442}" srcOrd="0" destOrd="0" presId="urn:microsoft.com/office/officeart/2005/8/layout/hierarchy2"/>
    <dgm:cxn modelId="{D77C7DD4-2762-4F90-9F46-6A08CD14733B}" type="presParOf" srcId="{D784224D-B16D-40F9-A483-2D168FE0B07F}" destId="{BFAF0904-4CD8-49BF-B71E-F598D8E8700B}" srcOrd="1" destOrd="0" presId="urn:microsoft.com/office/officeart/2005/8/layout/hierarchy2"/>
    <dgm:cxn modelId="{3AC4F78D-CCC6-46CB-9369-571B41B759BD}" type="presParOf" srcId="{866E3EAE-BF22-4936-8F4A-71E00E646D28}" destId="{BB546BD5-F0A2-4CF6-8C07-DC4F94E36024}" srcOrd="4" destOrd="0" presId="urn:microsoft.com/office/officeart/2005/8/layout/hierarchy2"/>
    <dgm:cxn modelId="{D4DD04A2-7274-4AEE-B37B-37FD5E7FAC63}" type="presParOf" srcId="{BB546BD5-F0A2-4CF6-8C07-DC4F94E36024}" destId="{96FE0A3A-5A04-4727-9684-94E8AC975718}" srcOrd="0" destOrd="0" presId="urn:microsoft.com/office/officeart/2005/8/layout/hierarchy2"/>
    <dgm:cxn modelId="{8FA3F84C-D5A6-45F1-922D-82BDB01260D2}" type="presParOf" srcId="{866E3EAE-BF22-4936-8F4A-71E00E646D28}" destId="{6A27E9F1-B404-450F-A10F-218AB3986484}" srcOrd="5" destOrd="0" presId="urn:microsoft.com/office/officeart/2005/8/layout/hierarchy2"/>
    <dgm:cxn modelId="{B1FFB043-67D0-4B95-94DF-28029166888D}" type="presParOf" srcId="{6A27E9F1-B404-450F-A10F-218AB3986484}" destId="{A220953F-E208-40F9-87B3-DB9286C53701}" srcOrd="0" destOrd="0" presId="urn:microsoft.com/office/officeart/2005/8/layout/hierarchy2"/>
    <dgm:cxn modelId="{A7BF9DDF-B1CF-4827-B7BC-D5C61E174FB5}" type="presParOf" srcId="{6A27E9F1-B404-450F-A10F-218AB3986484}" destId="{DAB34462-C666-406C-9AB2-FAE203929028}" srcOrd="1" destOrd="0" presId="urn:microsoft.com/office/officeart/2005/8/layout/hierarchy2"/>
    <dgm:cxn modelId="{0B8BFD51-106B-41F9-A26C-1DECE4B27A3B}" type="presParOf" srcId="{DAB34462-C666-406C-9AB2-FAE203929028}" destId="{A1F6FEF6-AD20-4E29-9D1A-6655DB42F759}" srcOrd="0" destOrd="0" presId="urn:microsoft.com/office/officeart/2005/8/layout/hierarchy2"/>
    <dgm:cxn modelId="{A9ED9A1F-9DB2-4D76-A62D-3C2DE7ACCEB1}" type="presParOf" srcId="{A1F6FEF6-AD20-4E29-9D1A-6655DB42F759}" destId="{7C84D7C3-8B4E-482F-87AE-5BFAA65A52F9}" srcOrd="0" destOrd="0" presId="urn:microsoft.com/office/officeart/2005/8/layout/hierarchy2"/>
    <dgm:cxn modelId="{B97C843A-6251-43F6-A87B-5170A6A8CD6C}" type="presParOf" srcId="{DAB34462-C666-406C-9AB2-FAE203929028}" destId="{75639D10-E0A9-435F-998B-0399C46871EF}" srcOrd="1" destOrd="0" presId="urn:microsoft.com/office/officeart/2005/8/layout/hierarchy2"/>
    <dgm:cxn modelId="{5BC189BA-8E2B-4D7A-A211-A001E8305D16}" type="presParOf" srcId="{75639D10-E0A9-435F-998B-0399C46871EF}" destId="{268108AE-52CE-469E-A860-95F113CE3918}" srcOrd="0" destOrd="0" presId="urn:microsoft.com/office/officeart/2005/8/layout/hierarchy2"/>
    <dgm:cxn modelId="{E708DC69-3359-47FF-A305-8F155DEDB92D}" type="presParOf" srcId="{75639D10-E0A9-435F-998B-0399C46871EF}" destId="{923F4DD7-4146-4F27-AAE2-1FFC6E9967C0}" srcOrd="1" destOrd="0" presId="urn:microsoft.com/office/officeart/2005/8/layout/hierarchy2"/>
    <dgm:cxn modelId="{375FBAFD-742C-4459-8622-B52B58F78C96}" type="presParOf" srcId="{866E3EAE-BF22-4936-8F4A-71E00E646D28}" destId="{640DE69B-C89C-462D-BDDD-0CDBE6A1FBF1}" srcOrd="6" destOrd="0" presId="urn:microsoft.com/office/officeart/2005/8/layout/hierarchy2"/>
    <dgm:cxn modelId="{E296A24F-111A-462A-ABEF-28719C6D8C6C}" type="presParOf" srcId="{640DE69B-C89C-462D-BDDD-0CDBE6A1FBF1}" destId="{FDE319C8-3A26-4A07-B5D4-67F178D0C77F}" srcOrd="0" destOrd="0" presId="urn:microsoft.com/office/officeart/2005/8/layout/hierarchy2"/>
    <dgm:cxn modelId="{0F4B5B13-D8E3-4AE1-B1CE-30BDB3C97368}" type="presParOf" srcId="{866E3EAE-BF22-4936-8F4A-71E00E646D28}" destId="{3F88B6EA-F8C2-4998-AEE7-FABFCEB92B02}" srcOrd="7" destOrd="0" presId="urn:microsoft.com/office/officeart/2005/8/layout/hierarchy2"/>
    <dgm:cxn modelId="{DF63FF2B-26F4-4A8C-9262-2090F497B4E4}" type="presParOf" srcId="{3F88B6EA-F8C2-4998-AEE7-FABFCEB92B02}" destId="{1A6CB8CB-192C-4186-B1BE-0610AA95958A}" srcOrd="0" destOrd="0" presId="urn:microsoft.com/office/officeart/2005/8/layout/hierarchy2"/>
    <dgm:cxn modelId="{48AC1FB8-6B1E-426E-BB8B-B40C712883BF}" type="presParOf" srcId="{3F88B6EA-F8C2-4998-AEE7-FABFCEB92B02}" destId="{E1F6267F-59D1-4F7F-90E3-901F739769D8}" srcOrd="1" destOrd="0" presId="urn:microsoft.com/office/officeart/2005/8/layout/hierarchy2"/>
    <dgm:cxn modelId="{1820F059-AF54-4AAA-A259-C38E26B35951}" type="presParOf" srcId="{E1F6267F-59D1-4F7F-90E3-901F739769D8}" destId="{08074A0D-02D1-425D-881D-C64522C14D64}" srcOrd="0" destOrd="0" presId="urn:microsoft.com/office/officeart/2005/8/layout/hierarchy2"/>
    <dgm:cxn modelId="{0FD4059B-D423-4645-BC83-B54B440AA857}" type="presParOf" srcId="{08074A0D-02D1-425D-881D-C64522C14D64}" destId="{28D7DD4E-52A6-4B70-8F8E-B7BB3C59273E}" srcOrd="0" destOrd="0" presId="urn:microsoft.com/office/officeart/2005/8/layout/hierarchy2"/>
    <dgm:cxn modelId="{76D7D5DD-EA25-4876-8DFF-E73EF563211F}" type="presParOf" srcId="{E1F6267F-59D1-4F7F-90E3-901F739769D8}" destId="{6F44A637-D5A0-4FCC-A28C-81BCDD95C6F4}" srcOrd="1" destOrd="0" presId="urn:microsoft.com/office/officeart/2005/8/layout/hierarchy2"/>
    <dgm:cxn modelId="{672E299F-C970-4F56-B525-98A1B6DE9B71}" type="presParOf" srcId="{6F44A637-D5A0-4FCC-A28C-81BCDD95C6F4}" destId="{AC01A438-72B4-4370-A37C-A63FAA6F276F}" srcOrd="0" destOrd="0" presId="urn:microsoft.com/office/officeart/2005/8/layout/hierarchy2"/>
    <dgm:cxn modelId="{4665A96B-0043-43C4-8087-6EBCC5E275CC}" type="presParOf" srcId="{6F44A637-D5A0-4FCC-A28C-81BCDD95C6F4}" destId="{BFCCB13D-B229-4B28-A622-D816FADF809A}" srcOrd="1" destOrd="0" presId="urn:microsoft.com/office/officeart/2005/8/layout/hierarchy2"/>
    <dgm:cxn modelId="{DCAB4A00-E15F-47C4-996A-4FF48335ED5C}" type="presParOf" srcId="{D54B5E94-7364-4736-9789-BBEFBD6FBE16}" destId="{F45316F2-4192-4BF9-A36D-9286DF3B4256}" srcOrd="2" destOrd="0" presId="urn:microsoft.com/office/officeart/2005/8/layout/hierarchy2"/>
    <dgm:cxn modelId="{9774961A-EDF9-48C6-B958-FE0DF81CF15E}" type="presParOf" srcId="{F45316F2-4192-4BF9-A36D-9286DF3B4256}" destId="{727C9724-E10D-48DF-A0E5-83D958ED0B39}" srcOrd="0" destOrd="0" presId="urn:microsoft.com/office/officeart/2005/8/layout/hierarchy2"/>
    <dgm:cxn modelId="{52FBCF15-A3F9-4D71-817F-C5F2CA75D25F}" type="presParOf" srcId="{D54B5E94-7364-4736-9789-BBEFBD6FBE16}" destId="{09B8608F-7617-4CCB-8213-6D2DAA01D1D6}" srcOrd="3" destOrd="0" presId="urn:microsoft.com/office/officeart/2005/8/layout/hierarchy2"/>
    <dgm:cxn modelId="{E757DBCA-9975-4CE3-A395-56E8C9804E65}" type="presParOf" srcId="{09B8608F-7617-4CCB-8213-6D2DAA01D1D6}" destId="{B3ACC8AE-ADF8-4AFC-B026-AFC984802935}" srcOrd="0" destOrd="0" presId="urn:microsoft.com/office/officeart/2005/8/layout/hierarchy2"/>
    <dgm:cxn modelId="{628C30BD-B90D-4CEB-B0CD-8D4945A7A0BC}" type="presParOf" srcId="{09B8608F-7617-4CCB-8213-6D2DAA01D1D6}" destId="{B92BE173-C8D3-4097-8B55-3DE6C7C10D76}" srcOrd="1" destOrd="0" presId="urn:microsoft.com/office/officeart/2005/8/layout/hierarchy2"/>
    <dgm:cxn modelId="{CE9EDAE2-6076-48A6-BE92-222AFFDDCFE6}" type="presParOf" srcId="{B92BE173-C8D3-4097-8B55-3DE6C7C10D76}" destId="{A188F3A4-0249-449D-8F88-DF2EF90717C1}" srcOrd="0" destOrd="0" presId="urn:microsoft.com/office/officeart/2005/8/layout/hierarchy2"/>
    <dgm:cxn modelId="{3541D083-AE4E-47F4-8025-9FFBA9FB94EB}" type="presParOf" srcId="{A188F3A4-0249-449D-8F88-DF2EF90717C1}" destId="{3EE0D083-AEF3-4512-B328-2622E6893205}" srcOrd="0" destOrd="0" presId="urn:microsoft.com/office/officeart/2005/8/layout/hierarchy2"/>
    <dgm:cxn modelId="{7320DB2D-5C2A-41B0-A6F8-681E7D6F98A4}" type="presParOf" srcId="{B92BE173-C8D3-4097-8B55-3DE6C7C10D76}" destId="{7083D299-CFD1-44AB-815A-36805B282979}" srcOrd="1" destOrd="0" presId="urn:microsoft.com/office/officeart/2005/8/layout/hierarchy2"/>
    <dgm:cxn modelId="{400FF89A-1309-442A-9F11-D11BCDA9A660}" type="presParOf" srcId="{7083D299-CFD1-44AB-815A-36805B282979}" destId="{A54788C7-E76B-4EEF-9E71-F04250197A16}" srcOrd="0" destOrd="0" presId="urn:microsoft.com/office/officeart/2005/8/layout/hierarchy2"/>
    <dgm:cxn modelId="{3C4F7C8E-706F-49F9-B1F4-524BFD0AC3B6}" type="presParOf" srcId="{7083D299-CFD1-44AB-815A-36805B282979}" destId="{23D9EC22-C29E-4255-824F-14D9B9757D58}"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474A01-3F94-4AF2-9E0D-4065566AE630}">
      <dsp:nvSpPr>
        <dsp:cNvPr id="0" name=""/>
        <dsp:cNvSpPr/>
      </dsp:nvSpPr>
      <dsp:spPr>
        <a:xfrm>
          <a:off x="6882872" y="2090305"/>
          <a:ext cx="1330002" cy="665709"/>
        </a:xfrm>
        <a:prstGeom prst="roundRect">
          <a:avLst>
            <a:gd name="adj" fmla="val 10000"/>
          </a:avLst>
        </a:prstGeom>
        <a:gradFill rotWithShape="0">
          <a:gsLst>
            <a:gs pos="0">
              <a:schemeClr val="accent6">
                <a:shade val="60000"/>
                <a:hueOff val="0"/>
                <a:satOff val="0"/>
                <a:lumOff val="0"/>
                <a:alphaOff val="0"/>
                <a:tint val="15000"/>
                <a:satMod val="250000"/>
              </a:schemeClr>
            </a:gs>
            <a:gs pos="49000">
              <a:schemeClr val="accent6">
                <a:shade val="60000"/>
                <a:hueOff val="0"/>
                <a:satOff val="0"/>
                <a:lumOff val="0"/>
                <a:alphaOff val="0"/>
                <a:tint val="50000"/>
                <a:satMod val="200000"/>
              </a:schemeClr>
            </a:gs>
            <a:gs pos="49100">
              <a:schemeClr val="accent6">
                <a:shade val="60000"/>
                <a:hueOff val="0"/>
                <a:satOff val="0"/>
                <a:lumOff val="0"/>
                <a:alphaOff val="0"/>
                <a:tint val="64000"/>
                <a:satMod val="160000"/>
              </a:schemeClr>
            </a:gs>
            <a:gs pos="92000">
              <a:schemeClr val="accent6">
                <a:shade val="60000"/>
                <a:hueOff val="0"/>
                <a:satOff val="0"/>
                <a:lumOff val="0"/>
                <a:alphaOff val="0"/>
                <a:tint val="50000"/>
                <a:satMod val="200000"/>
              </a:schemeClr>
            </a:gs>
            <a:gs pos="100000">
              <a:schemeClr val="accent6">
                <a:shade val="60000"/>
                <a:hueOff val="0"/>
                <a:satOff val="0"/>
                <a:lumOff val="0"/>
                <a:alphaOff val="0"/>
                <a:tint val="43000"/>
                <a:satMod val="190000"/>
              </a:schemeClr>
            </a:gs>
          </a:gsLst>
          <a:lin ang="5400000" scaled="1"/>
        </a:gradFill>
        <a:ln>
          <a:noFill/>
        </a:ln>
        <a:effectLst>
          <a:outerShdw blurRad="50800" dist="25000" dir="5400000" rotWithShape="0">
            <a:schemeClr val="accent6">
              <a:shade val="60000"/>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baseline="0" smtClean="0">
              <a:cs typeface="B Koodak" pitchFamily="2" charset="-78"/>
            </a:rPr>
            <a:t>مسائل این درس</a:t>
          </a:r>
          <a:endParaRPr lang="fa-IR" sz="1600" kern="1200">
            <a:cs typeface="B Koodak" pitchFamily="2" charset="-78"/>
          </a:endParaRPr>
        </a:p>
      </dsp:txBody>
      <dsp:txXfrm>
        <a:off x="6902370" y="2109803"/>
        <a:ext cx="1291006" cy="626713"/>
      </dsp:txXfrm>
    </dsp:sp>
    <dsp:sp modelId="{F74C9946-D2EA-49D0-9907-2C88FF8A6D81}">
      <dsp:nvSpPr>
        <dsp:cNvPr id="0" name=""/>
        <dsp:cNvSpPr/>
      </dsp:nvSpPr>
      <dsp:spPr>
        <a:xfrm rot="13913275">
          <a:off x="5580790" y="1758978"/>
          <a:ext cx="1610290" cy="61377"/>
        </a:xfrm>
        <a:custGeom>
          <a:avLst/>
          <a:gdLst/>
          <a:ahLst/>
          <a:cxnLst/>
          <a:rect l="0" t="0" r="0" b="0"/>
          <a:pathLst>
            <a:path>
              <a:moveTo>
                <a:pt x="0" y="30688"/>
              </a:moveTo>
              <a:lnTo>
                <a:pt x="1610290" y="30688"/>
              </a:lnTo>
            </a:path>
          </a:pathLst>
        </a:custGeom>
        <a:noFill/>
        <a:ln w="400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345678" y="1759403"/>
        <a:ext cx="80514" cy="60529"/>
      </dsp:txXfrm>
    </dsp:sp>
    <dsp:sp modelId="{1648B44F-02CF-4FE8-831B-A8F39B6A6DD7}">
      <dsp:nvSpPr>
        <dsp:cNvPr id="0" name=""/>
        <dsp:cNvSpPr/>
      </dsp:nvSpPr>
      <dsp:spPr>
        <a:xfrm>
          <a:off x="6381" y="827022"/>
          <a:ext cx="5882617" cy="658305"/>
        </a:xfrm>
        <a:prstGeom prst="roundRect">
          <a:avLst>
            <a:gd name="adj" fmla="val 10000"/>
          </a:avLst>
        </a:prstGeom>
        <a:gradFill rotWithShape="0">
          <a:gsLst>
            <a:gs pos="0">
              <a:schemeClr val="accent6">
                <a:shade val="80000"/>
                <a:hueOff val="0"/>
                <a:satOff val="0"/>
                <a:lumOff val="0"/>
                <a:alphaOff val="0"/>
                <a:tint val="15000"/>
                <a:satMod val="250000"/>
              </a:schemeClr>
            </a:gs>
            <a:gs pos="49000">
              <a:schemeClr val="accent6">
                <a:shade val="80000"/>
                <a:hueOff val="0"/>
                <a:satOff val="0"/>
                <a:lumOff val="0"/>
                <a:alphaOff val="0"/>
                <a:tint val="50000"/>
                <a:satMod val="200000"/>
              </a:schemeClr>
            </a:gs>
            <a:gs pos="49100">
              <a:schemeClr val="accent6">
                <a:shade val="80000"/>
                <a:hueOff val="0"/>
                <a:satOff val="0"/>
                <a:lumOff val="0"/>
                <a:alphaOff val="0"/>
                <a:tint val="64000"/>
                <a:satMod val="160000"/>
              </a:schemeClr>
            </a:gs>
            <a:gs pos="92000">
              <a:schemeClr val="accent6">
                <a:shade val="80000"/>
                <a:hueOff val="0"/>
                <a:satOff val="0"/>
                <a:lumOff val="0"/>
                <a:alphaOff val="0"/>
                <a:tint val="50000"/>
                <a:satMod val="200000"/>
              </a:schemeClr>
            </a:gs>
            <a:gs pos="100000">
              <a:schemeClr val="accent6">
                <a:shade val="80000"/>
                <a:hueOff val="0"/>
                <a:satOff val="0"/>
                <a:lumOff val="0"/>
                <a:alphaOff val="0"/>
                <a:tint val="43000"/>
                <a:satMod val="190000"/>
              </a:schemeClr>
            </a:gs>
          </a:gsLst>
          <a:lin ang="5400000" scaled="1"/>
        </a:gradFill>
        <a:ln>
          <a:noFill/>
        </a:ln>
        <a:effectLst>
          <a:outerShdw blurRad="50800" dist="25000" dir="5400000" rotWithShape="0">
            <a:schemeClr val="accent6">
              <a:shade val="80000"/>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مجموع ایمان و عمل صالح عامل سعادت است یا این دو مستقل هستند؟</a:t>
          </a:r>
          <a:endParaRPr lang="fa-IR" sz="1600" kern="1200">
            <a:cs typeface="B Koodak" pitchFamily="2" charset="-78"/>
          </a:endParaRPr>
        </a:p>
      </dsp:txBody>
      <dsp:txXfrm>
        <a:off x="25662" y="846303"/>
        <a:ext cx="5844055" cy="619743"/>
      </dsp:txXfrm>
    </dsp:sp>
    <dsp:sp modelId="{66B56952-3E35-4D1C-A832-549159BB1B68}">
      <dsp:nvSpPr>
        <dsp:cNvPr id="0" name=""/>
        <dsp:cNvSpPr/>
      </dsp:nvSpPr>
      <dsp:spPr>
        <a:xfrm rot="12181329">
          <a:off x="5845993" y="2181307"/>
          <a:ext cx="1079882" cy="61377"/>
        </a:xfrm>
        <a:custGeom>
          <a:avLst/>
          <a:gdLst/>
          <a:ahLst/>
          <a:cxnLst/>
          <a:rect l="0" t="0" r="0" b="0"/>
          <a:pathLst>
            <a:path>
              <a:moveTo>
                <a:pt x="0" y="30688"/>
              </a:moveTo>
              <a:lnTo>
                <a:pt x="1079882" y="30688"/>
              </a:lnTo>
            </a:path>
          </a:pathLst>
        </a:custGeom>
        <a:noFill/>
        <a:ln w="400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358938" y="2191700"/>
        <a:ext cx="53994" cy="40591"/>
      </dsp:txXfrm>
    </dsp:sp>
    <dsp:sp modelId="{09DAD681-8D35-4FE9-996A-F72EEF809C64}">
      <dsp:nvSpPr>
        <dsp:cNvPr id="0" name=""/>
        <dsp:cNvSpPr/>
      </dsp:nvSpPr>
      <dsp:spPr>
        <a:xfrm>
          <a:off x="6381" y="1671679"/>
          <a:ext cx="5882617" cy="658305"/>
        </a:xfrm>
        <a:prstGeom prst="roundRect">
          <a:avLst>
            <a:gd name="adj" fmla="val 10000"/>
          </a:avLst>
        </a:prstGeom>
        <a:gradFill rotWithShape="0">
          <a:gsLst>
            <a:gs pos="0">
              <a:schemeClr val="accent6">
                <a:shade val="80000"/>
                <a:hueOff val="0"/>
                <a:satOff val="0"/>
                <a:lumOff val="0"/>
                <a:alphaOff val="0"/>
                <a:tint val="15000"/>
                <a:satMod val="250000"/>
              </a:schemeClr>
            </a:gs>
            <a:gs pos="49000">
              <a:schemeClr val="accent6">
                <a:shade val="80000"/>
                <a:hueOff val="0"/>
                <a:satOff val="0"/>
                <a:lumOff val="0"/>
                <a:alphaOff val="0"/>
                <a:tint val="50000"/>
                <a:satMod val="200000"/>
              </a:schemeClr>
            </a:gs>
            <a:gs pos="49100">
              <a:schemeClr val="accent6">
                <a:shade val="80000"/>
                <a:hueOff val="0"/>
                <a:satOff val="0"/>
                <a:lumOff val="0"/>
                <a:alphaOff val="0"/>
                <a:tint val="64000"/>
                <a:satMod val="160000"/>
              </a:schemeClr>
            </a:gs>
            <a:gs pos="92000">
              <a:schemeClr val="accent6">
                <a:shade val="80000"/>
                <a:hueOff val="0"/>
                <a:satOff val="0"/>
                <a:lumOff val="0"/>
                <a:alphaOff val="0"/>
                <a:tint val="50000"/>
                <a:satMod val="200000"/>
              </a:schemeClr>
            </a:gs>
            <a:gs pos="100000">
              <a:schemeClr val="accent6">
                <a:shade val="80000"/>
                <a:hueOff val="0"/>
                <a:satOff val="0"/>
                <a:lumOff val="0"/>
                <a:alphaOff val="0"/>
                <a:tint val="43000"/>
                <a:satMod val="190000"/>
              </a:schemeClr>
            </a:gs>
          </a:gsLst>
          <a:lin ang="5400000" scaled="1"/>
        </a:gradFill>
        <a:ln>
          <a:noFill/>
        </a:ln>
        <a:effectLst>
          <a:outerShdw blurRad="50800" dist="25000" dir="5400000" rotWithShape="0">
            <a:schemeClr val="accent6">
              <a:shade val="80000"/>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مجموع کفر و گناه عامل شقاوت است یا این دو نیز مستقل هستند؟</a:t>
          </a:r>
          <a:endParaRPr lang="fa-IR" sz="1600" kern="1200" dirty="0">
            <a:cs typeface="B Koodak" pitchFamily="2" charset="-78"/>
          </a:endParaRPr>
        </a:p>
      </dsp:txBody>
      <dsp:txXfrm>
        <a:off x="25662" y="1690960"/>
        <a:ext cx="5844055" cy="619743"/>
      </dsp:txXfrm>
    </dsp:sp>
    <dsp:sp modelId="{34879FB3-106D-41B6-9D14-6B1A2571A862}">
      <dsp:nvSpPr>
        <dsp:cNvPr id="0" name=""/>
        <dsp:cNvSpPr/>
      </dsp:nvSpPr>
      <dsp:spPr>
        <a:xfrm rot="9418671">
          <a:off x="5845993" y="2603635"/>
          <a:ext cx="1079882" cy="61377"/>
        </a:xfrm>
        <a:custGeom>
          <a:avLst/>
          <a:gdLst/>
          <a:ahLst/>
          <a:cxnLst/>
          <a:rect l="0" t="0" r="0" b="0"/>
          <a:pathLst>
            <a:path>
              <a:moveTo>
                <a:pt x="0" y="30688"/>
              </a:moveTo>
              <a:lnTo>
                <a:pt x="1079882" y="30688"/>
              </a:lnTo>
            </a:path>
          </a:pathLst>
        </a:custGeom>
        <a:noFill/>
        <a:ln w="400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358938" y="2614028"/>
        <a:ext cx="53994" cy="40591"/>
      </dsp:txXfrm>
    </dsp:sp>
    <dsp:sp modelId="{7A3847F5-E721-4971-808B-26E007956F08}">
      <dsp:nvSpPr>
        <dsp:cNvPr id="0" name=""/>
        <dsp:cNvSpPr/>
      </dsp:nvSpPr>
      <dsp:spPr>
        <a:xfrm>
          <a:off x="6381" y="2516335"/>
          <a:ext cx="5882617" cy="658305"/>
        </a:xfrm>
        <a:prstGeom prst="roundRect">
          <a:avLst>
            <a:gd name="adj" fmla="val 10000"/>
          </a:avLst>
        </a:prstGeom>
        <a:gradFill rotWithShape="0">
          <a:gsLst>
            <a:gs pos="0">
              <a:schemeClr val="accent6">
                <a:shade val="80000"/>
                <a:hueOff val="0"/>
                <a:satOff val="0"/>
                <a:lumOff val="0"/>
                <a:alphaOff val="0"/>
                <a:tint val="15000"/>
                <a:satMod val="250000"/>
              </a:schemeClr>
            </a:gs>
            <a:gs pos="49000">
              <a:schemeClr val="accent6">
                <a:shade val="80000"/>
                <a:hueOff val="0"/>
                <a:satOff val="0"/>
                <a:lumOff val="0"/>
                <a:alphaOff val="0"/>
                <a:tint val="50000"/>
                <a:satMod val="200000"/>
              </a:schemeClr>
            </a:gs>
            <a:gs pos="49100">
              <a:schemeClr val="accent6">
                <a:shade val="80000"/>
                <a:hueOff val="0"/>
                <a:satOff val="0"/>
                <a:lumOff val="0"/>
                <a:alphaOff val="0"/>
                <a:tint val="64000"/>
                <a:satMod val="160000"/>
              </a:schemeClr>
            </a:gs>
            <a:gs pos="92000">
              <a:schemeClr val="accent6">
                <a:shade val="80000"/>
                <a:hueOff val="0"/>
                <a:satOff val="0"/>
                <a:lumOff val="0"/>
                <a:alphaOff val="0"/>
                <a:tint val="50000"/>
                <a:satMod val="200000"/>
              </a:schemeClr>
            </a:gs>
            <a:gs pos="100000">
              <a:schemeClr val="accent6">
                <a:shade val="80000"/>
                <a:hueOff val="0"/>
                <a:satOff val="0"/>
                <a:lumOff val="0"/>
                <a:alphaOff val="0"/>
                <a:tint val="43000"/>
                <a:satMod val="190000"/>
              </a:schemeClr>
            </a:gs>
          </a:gsLst>
          <a:lin ang="5400000" scaled="1"/>
        </a:gradFill>
        <a:ln>
          <a:noFill/>
        </a:ln>
        <a:effectLst>
          <a:outerShdw blurRad="50800" dist="25000" dir="5400000" rotWithShape="0">
            <a:schemeClr val="accent6">
              <a:shade val="80000"/>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مومنی که مرتکب گناهان شود چه عاقبتی دارد؟</a:t>
          </a:r>
          <a:endParaRPr lang="fa-IR" sz="1600" kern="1200">
            <a:cs typeface="B Koodak" pitchFamily="2" charset="-78"/>
          </a:endParaRPr>
        </a:p>
      </dsp:txBody>
      <dsp:txXfrm>
        <a:off x="25662" y="2535616"/>
        <a:ext cx="5844055" cy="619743"/>
      </dsp:txXfrm>
    </dsp:sp>
    <dsp:sp modelId="{32479ACB-47F0-4B45-B59C-39610327B89F}">
      <dsp:nvSpPr>
        <dsp:cNvPr id="0" name=""/>
        <dsp:cNvSpPr/>
      </dsp:nvSpPr>
      <dsp:spPr>
        <a:xfrm rot="7686725">
          <a:off x="5580790" y="3025963"/>
          <a:ext cx="1610290" cy="61377"/>
        </a:xfrm>
        <a:custGeom>
          <a:avLst/>
          <a:gdLst/>
          <a:ahLst/>
          <a:cxnLst/>
          <a:rect l="0" t="0" r="0" b="0"/>
          <a:pathLst>
            <a:path>
              <a:moveTo>
                <a:pt x="0" y="30688"/>
              </a:moveTo>
              <a:lnTo>
                <a:pt x="1610290" y="30688"/>
              </a:lnTo>
            </a:path>
          </a:pathLst>
        </a:custGeom>
        <a:noFill/>
        <a:ln w="400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345678" y="3026387"/>
        <a:ext cx="80514" cy="60529"/>
      </dsp:txXfrm>
    </dsp:sp>
    <dsp:sp modelId="{32A7F9BD-F22D-42F3-9DB7-04D81DA4FAF8}">
      <dsp:nvSpPr>
        <dsp:cNvPr id="0" name=""/>
        <dsp:cNvSpPr/>
      </dsp:nvSpPr>
      <dsp:spPr>
        <a:xfrm>
          <a:off x="6381" y="3360992"/>
          <a:ext cx="5882617" cy="658305"/>
        </a:xfrm>
        <a:prstGeom prst="roundRect">
          <a:avLst>
            <a:gd name="adj" fmla="val 10000"/>
          </a:avLst>
        </a:prstGeom>
        <a:gradFill rotWithShape="0">
          <a:gsLst>
            <a:gs pos="0">
              <a:schemeClr val="accent6">
                <a:shade val="80000"/>
                <a:hueOff val="0"/>
                <a:satOff val="0"/>
                <a:lumOff val="0"/>
                <a:alphaOff val="0"/>
                <a:tint val="15000"/>
                <a:satMod val="250000"/>
              </a:schemeClr>
            </a:gs>
            <a:gs pos="49000">
              <a:schemeClr val="accent6">
                <a:shade val="80000"/>
                <a:hueOff val="0"/>
                <a:satOff val="0"/>
                <a:lumOff val="0"/>
                <a:alphaOff val="0"/>
                <a:tint val="50000"/>
                <a:satMod val="200000"/>
              </a:schemeClr>
            </a:gs>
            <a:gs pos="49100">
              <a:schemeClr val="accent6">
                <a:shade val="80000"/>
                <a:hueOff val="0"/>
                <a:satOff val="0"/>
                <a:lumOff val="0"/>
                <a:alphaOff val="0"/>
                <a:tint val="64000"/>
                <a:satMod val="160000"/>
              </a:schemeClr>
            </a:gs>
            <a:gs pos="92000">
              <a:schemeClr val="accent6">
                <a:shade val="80000"/>
                <a:hueOff val="0"/>
                <a:satOff val="0"/>
                <a:lumOff val="0"/>
                <a:alphaOff val="0"/>
                <a:tint val="50000"/>
                <a:satMod val="200000"/>
              </a:schemeClr>
            </a:gs>
            <a:gs pos="100000">
              <a:schemeClr val="accent6">
                <a:shade val="80000"/>
                <a:hueOff val="0"/>
                <a:satOff val="0"/>
                <a:lumOff val="0"/>
                <a:alphaOff val="0"/>
                <a:tint val="43000"/>
                <a:satMod val="190000"/>
              </a:schemeClr>
            </a:gs>
          </a:gsLst>
          <a:lin ang="5400000" scaled="1"/>
        </a:gradFill>
        <a:ln>
          <a:noFill/>
        </a:ln>
        <a:effectLst>
          <a:outerShdw blurRad="50800" dist="25000" dir="5400000" rotWithShape="0">
            <a:schemeClr val="accent6">
              <a:shade val="80000"/>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کافری که مرتکب افعال نیک شود چه عاقبتی دارد؟</a:t>
          </a:r>
          <a:endParaRPr lang="fa-IR" sz="1600" kern="1200">
            <a:cs typeface="B Koodak" pitchFamily="2" charset="-78"/>
          </a:endParaRPr>
        </a:p>
      </dsp:txBody>
      <dsp:txXfrm>
        <a:off x="25662" y="3380273"/>
        <a:ext cx="5844055" cy="6197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71565A-C6C2-433E-8DE1-74156A72820D}">
      <dsp:nvSpPr>
        <dsp:cNvPr id="0" name=""/>
        <dsp:cNvSpPr/>
      </dsp:nvSpPr>
      <dsp:spPr>
        <a:xfrm>
          <a:off x="5047505" y="570139"/>
          <a:ext cx="4088285" cy="522117"/>
        </a:xfrm>
        <a:prstGeom prst="roundRect">
          <a:avLst>
            <a:gd name="adj" fmla="val 10000"/>
          </a:avLst>
        </a:prstGeom>
        <a:gradFill rotWithShape="0">
          <a:gsLst>
            <a:gs pos="0">
              <a:schemeClr val="lt1">
                <a:hueOff val="0"/>
                <a:satOff val="0"/>
                <a:lumOff val="0"/>
                <a:alphaOff val="0"/>
                <a:tint val="15000"/>
                <a:satMod val="250000"/>
              </a:schemeClr>
            </a:gs>
            <a:gs pos="49000">
              <a:schemeClr val="lt1">
                <a:hueOff val="0"/>
                <a:satOff val="0"/>
                <a:lumOff val="0"/>
                <a:alphaOff val="0"/>
                <a:tint val="50000"/>
                <a:satMod val="200000"/>
              </a:schemeClr>
            </a:gs>
            <a:gs pos="49100">
              <a:schemeClr val="lt1">
                <a:hueOff val="0"/>
                <a:satOff val="0"/>
                <a:lumOff val="0"/>
                <a:alphaOff val="0"/>
                <a:tint val="64000"/>
                <a:satMod val="160000"/>
              </a:schemeClr>
            </a:gs>
            <a:gs pos="92000">
              <a:schemeClr val="lt1">
                <a:hueOff val="0"/>
                <a:satOff val="0"/>
                <a:lumOff val="0"/>
                <a:alphaOff val="0"/>
                <a:tint val="50000"/>
                <a:satMod val="200000"/>
              </a:schemeClr>
            </a:gs>
            <a:gs pos="100000">
              <a:schemeClr val="lt1">
                <a:hueOff val="0"/>
                <a:satOff val="0"/>
                <a:lumOff val="0"/>
                <a:alphaOff val="0"/>
                <a:tint val="43000"/>
                <a:satMod val="190000"/>
              </a:schemeClr>
            </a:gs>
          </a:gsLst>
          <a:lin ang="5400000" scaled="1"/>
        </a:gradFill>
        <a:ln>
          <a:noFill/>
        </a:ln>
        <a:effectLst>
          <a:outerShdw blurRad="50800" dist="25000" dir="5400000" rotWithShape="0">
            <a:schemeClr val="l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baseline="0" dirty="0" smtClean="0">
              <a:cs typeface="B Koodak" pitchFamily="2" charset="-78"/>
            </a:rPr>
            <a:t>سوالی که از قرون ابتدایی در دنیای اسلام مطرح بوده است</a:t>
          </a:r>
          <a:endParaRPr lang="fa-IR" sz="1600" kern="1200" dirty="0">
            <a:cs typeface="B Koodak" pitchFamily="2" charset="-78"/>
          </a:endParaRPr>
        </a:p>
      </dsp:txBody>
      <dsp:txXfrm>
        <a:off x="5062797" y="585431"/>
        <a:ext cx="4057701" cy="491533"/>
      </dsp:txXfrm>
    </dsp:sp>
    <dsp:sp modelId="{24557B8C-CE56-42A0-9674-B9260F5A8C90}">
      <dsp:nvSpPr>
        <dsp:cNvPr id="0" name=""/>
        <dsp:cNvSpPr/>
      </dsp:nvSpPr>
      <dsp:spPr>
        <a:xfrm rot="10800000">
          <a:off x="4423820" y="817829"/>
          <a:ext cx="623684" cy="26736"/>
        </a:xfrm>
        <a:custGeom>
          <a:avLst/>
          <a:gdLst/>
          <a:ahLst/>
          <a:cxnLst/>
          <a:rect l="0" t="0" r="0" b="0"/>
          <a:pathLst>
            <a:path>
              <a:moveTo>
                <a:pt x="0" y="13368"/>
              </a:moveTo>
              <a:lnTo>
                <a:pt x="623684" y="13368"/>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720070" y="815606"/>
        <a:ext cx="31184" cy="31184"/>
      </dsp:txXfrm>
    </dsp:sp>
    <dsp:sp modelId="{CEEABF0F-9D0C-4254-A394-202E540AEFE3}">
      <dsp:nvSpPr>
        <dsp:cNvPr id="0" name=""/>
        <dsp:cNvSpPr/>
      </dsp:nvSpPr>
      <dsp:spPr>
        <a:xfrm>
          <a:off x="786272" y="570139"/>
          <a:ext cx="3637548" cy="522117"/>
        </a:xfrm>
        <a:prstGeom prst="roundRect">
          <a:avLst>
            <a:gd name="adj" fmla="val 10000"/>
          </a:avLst>
        </a:prstGeom>
        <a:gradFill rotWithShape="0">
          <a:gsLst>
            <a:gs pos="0">
              <a:schemeClr val="lt1">
                <a:hueOff val="0"/>
                <a:satOff val="0"/>
                <a:lumOff val="0"/>
                <a:alphaOff val="0"/>
                <a:tint val="15000"/>
                <a:satMod val="250000"/>
              </a:schemeClr>
            </a:gs>
            <a:gs pos="49000">
              <a:schemeClr val="lt1">
                <a:hueOff val="0"/>
                <a:satOff val="0"/>
                <a:lumOff val="0"/>
                <a:alphaOff val="0"/>
                <a:tint val="50000"/>
                <a:satMod val="200000"/>
              </a:schemeClr>
            </a:gs>
            <a:gs pos="49100">
              <a:schemeClr val="lt1">
                <a:hueOff val="0"/>
                <a:satOff val="0"/>
                <a:lumOff val="0"/>
                <a:alphaOff val="0"/>
                <a:tint val="64000"/>
                <a:satMod val="160000"/>
              </a:schemeClr>
            </a:gs>
            <a:gs pos="92000">
              <a:schemeClr val="lt1">
                <a:hueOff val="0"/>
                <a:satOff val="0"/>
                <a:lumOff val="0"/>
                <a:alphaOff val="0"/>
                <a:tint val="50000"/>
                <a:satMod val="200000"/>
              </a:schemeClr>
            </a:gs>
            <a:gs pos="100000">
              <a:schemeClr val="lt1">
                <a:hueOff val="0"/>
                <a:satOff val="0"/>
                <a:lumOff val="0"/>
                <a:alphaOff val="0"/>
                <a:tint val="43000"/>
                <a:satMod val="190000"/>
              </a:schemeClr>
            </a:gs>
          </a:gsLst>
          <a:lin ang="5400000" scaled="1"/>
        </a:gradFill>
        <a:ln>
          <a:noFill/>
        </a:ln>
        <a:effectLst>
          <a:outerShdw blurRad="50800" dist="25000" dir="5400000" rotWithShape="0">
            <a:schemeClr val="l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آیا گناهان باعث شقاوت مومن می شوند یا نه؟</a:t>
          </a:r>
          <a:endParaRPr lang="fa-IR" sz="1600" kern="1200" dirty="0">
            <a:cs typeface="B Koodak" pitchFamily="2" charset="-78"/>
          </a:endParaRPr>
        </a:p>
      </dsp:txBody>
      <dsp:txXfrm>
        <a:off x="801564" y="585431"/>
        <a:ext cx="3606964" cy="491533"/>
      </dsp:txXfrm>
    </dsp:sp>
    <dsp:sp modelId="{EBC76D5C-ABAF-4383-8BC3-6D03ADB5E8C0}">
      <dsp:nvSpPr>
        <dsp:cNvPr id="0" name=""/>
        <dsp:cNvSpPr/>
      </dsp:nvSpPr>
      <dsp:spPr>
        <a:xfrm>
          <a:off x="8126449" y="2100006"/>
          <a:ext cx="1009340" cy="779606"/>
        </a:xfrm>
        <a:prstGeom prst="roundRect">
          <a:avLst>
            <a:gd name="adj" fmla="val 10000"/>
          </a:avLst>
        </a:prstGeom>
        <a:gradFill rotWithShape="0">
          <a:gsLst>
            <a:gs pos="0">
              <a:schemeClr val="lt1">
                <a:hueOff val="0"/>
                <a:satOff val="0"/>
                <a:lumOff val="0"/>
                <a:alphaOff val="0"/>
                <a:tint val="15000"/>
                <a:satMod val="250000"/>
              </a:schemeClr>
            </a:gs>
            <a:gs pos="49000">
              <a:schemeClr val="lt1">
                <a:hueOff val="0"/>
                <a:satOff val="0"/>
                <a:lumOff val="0"/>
                <a:alphaOff val="0"/>
                <a:tint val="50000"/>
                <a:satMod val="200000"/>
              </a:schemeClr>
            </a:gs>
            <a:gs pos="49100">
              <a:schemeClr val="lt1">
                <a:hueOff val="0"/>
                <a:satOff val="0"/>
                <a:lumOff val="0"/>
                <a:alphaOff val="0"/>
                <a:tint val="64000"/>
                <a:satMod val="160000"/>
              </a:schemeClr>
            </a:gs>
            <a:gs pos="92000">
              <a:schemeClr val="lt1">
                <a:hueOff val="0"/>
                <a:satOff val="0"/>
                <a:lumOff val="0"/>
                <a:alphaOff val="0"/>
                <a:tint val="50000"/>
                <a:satMod val="200000"/>
              </a:schemeClr>
            </a:gs>
            <a:gs pos="100000">
              <a:schemeClr val="lt1">
                <a:hueOff val="0"/>
                <a:satOff val="0"/>
                <a:lumOff val="0"/>
                <a:alphaOff val="0"/>
                <a:tint val="43000"/>
                <a:satMod val="190000"/>
              </a:schemeClr>
            </a:gs>
          </a:gsLst>
          <a:lin ang="5400000" scaled="1"/>
        </a:gradFill>
        <a:ln>
          <a:noFill/>
        </a:ln>
        <a:effectLst>
          <a:outerShdw blurRad="50800" dist="25000" dir="5400000" rotWithShape="0">
            <a:schemeClr val="l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baseline="0" smtClean="0">
              <a:cs typeface="B Koodak" pitchFamily="2" charset="-78"/>
            </a:rPr>
            <a:t>سه نظریه در پاسخ</a:t>
          </a:r>
          <a:endParaRPr lang="fa-IR" sz="1600" kern="1200">
            <a:cs typeface="B Koodak" pitchFamily="2" charset="-78"/>
          </a:endParaRPr>
        </a:p>
      </dsp:txBody>
      <dsp:txXfrm>
        <a:off x="8149283" y="2122840"/>
        <a:ext cx="963672" cy="733938"/>
      </dsp:txXfrm>
    </dsp:sp>
    <dsp:sp modelId="{1A3024CA-1611-4DC9-B076-A3B3608A061C}">
      <dsp:nvSpPr>
        <dsp:cNvPr id="0" name=""/>
        <dsp:cNvSpPr/>
      </dsp:nvSpPr>
      <dsp:spPr>
        <a:xfrm rot="14100172">
          <a:off x="7270887" y="2031037"/>
          <a:ext cx="1087438" cy="26736"/>
        </a:xfrm>
        <a:custGeom>
          <a:avLst/>
          <a:gdLst/>
          <a:ahLst/>
          <a:cxnLst/>
          <a:rect l="0" t="0" r="0" b="0"/>
          <a:pathLst>
            <a:path>
              <a:moveTo>
                <a:pt x="0" y="13368"/>
              </a:moveTo>
              <a:lnTo>
                <a:pt x="1087438" y="13368"/>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787421" y="2017219"/>
        <a:ext cx="54371" cy="54371"/>
      </dsp:txXfrm>
    </dsp:sp>
    <dsp:sp modelId="{48FA979D-A22E-4A46-9E5D-3ABABE21DD2A}">
      <dsp:nvSpPr>
        <dsp:cNvPr id="0" name=""/>
        <dsp:cNvSpPr/>
      </dsp:nvSpPr>
      <dsp:spPr>
        <a:xfrm>
          <a:off x="5786197" y="1209197"/>
          <a:ext cx="1716567" cy="779606"/>
        </a:xfrm>
        <a:prstGeom prst="roundRect">
          <a:avLst>
            <a:gd name="adj" fmla="val 10000"/>
          </a:avLst>
        </a:prstGeom>
        <a:gradFill rotWithShape="0">
          <a:gsLst>
            <a:gs pos="0">
              <a:schemeClr val="lt1">
                <a:hueOff val="0"/>
                <a:satOff val="0"/>
                <a:lumOff val="0"/>
                <a:alphaOff val="0"/>
                <a:tint val="15000"/>
                <a:satMod val="250000"/>
              </a:schemeClr>
            </a:gs>
            <a:gs pos="49000">
              <a:schemeClr val="lt1">
                <a:hueOff val="0"/>
                <a:satOff val="0"/>
                <a:lumOff val="0"/>
                <a:alphaOff val="0"/>
                <a:tint val="50000"/>
                <a:satMod val="200000"/>
              </a:schemeClr>
            </a:gs>
            <a:gs pos="49100">
              <a:schemeClr val="lt1">
                <a:hueOff val="0"/>
                <a:satOff val="0"/>
                <a:lumOff val="0"/>
                <a:alphaOff val="0"/>
                <a:tint val="64000"/>
                <a:satMod val="160000"/>
              </a:schemeClr>
            </a:gs>
            <a:gs pos="92000">
              <a:schemeClr val="lt1">
                <a:hueOff val="0"/>
                <a:satOff val="0"/>
                <a:lumOff val="0"/>
                <a:alphaOff val="0"/>
                <a:tint val="50000"/>
                <a:satMod val="200000"/>
              </a:schemeClr>
            </a:gs>
            <a:gs pos="100000">
              <a:schemeClr val="lt1">
                <a:hueOff val="0"/>
                <a:satOff val="0"/>
                <a:lumOff val="0"/>
                <a:alphaOff val="0"/>
                <a:tint val="43000"/>
                <a:satMod val="190000"/>
              </a:schemeClr>
            </a:gs>
          </a:gsLst>
          <a:lin ang="5400000" scaled="1"/>
        </a:gradFill>
        <a:ln>
          <a:noFill/>
        </a:ln>
        <a:effectLst>
          <a:outerShdw blurRad="50800" dist="25000" dir="5400000" rotWithShape="0">
            <a:schemeClr val="l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خوارج (تاریخ علم کلام / شبلی نعمانی ص 98)</a:t>
          </a:r>
          <a:endParaRPr lang="fa-IR" sz="1600" kern="1200" dirty="0">
            <a:cs typeface="B Koodak" pitchFamily="2" charset="-78"/>
          </a:endParaRPr>
        </a:p>
      </dsp:txBody>
      <dsp:txXfrm>
        <a:off x="5809031" y="1232031"/>
        <a:ext cx="1670899" cy="733938"/>
      </dsp:txXfrm>
    </dsp:sp>
    <dsp:sp modelId="{244ECDD9-DF57-4FDC-84C6-B3D0F2597ECE}">
      <dsp:nvSpPr>
        <dsp:cNvPr id="0" name=""/>
        <dsp:cNvSpPr/>
      </dsp:nvSpPr>
      <dsp:spPr>
        <a:xfrm rot="10800000">
          <a:off x="5162512" y="1585632"/>
          <a:ext cx="623684" cy="26736"/>
        </a:xfrm>
        <a:custGeom>
          <a:avLst/>
          <a:gdLst/>
          <a:ahLst/>
          <a:cxnLst/>
          <a:rect l="0" t="0" r="0" b="0"/>
          <a:pathLst>
            <a:path>
              <a:moveTo>
                <a:pt x="0" y="13368"/>
              </a:moveTo>
              <a:lnTo>
                <a:pt x="623684" y="13368"/>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458762" y="1583408"/>
        <a:ext cx="31184" cy="31184"/>
      </dsp:txXfrm>
    </dsp:sp>
    <dsp:sp modelId="{EAD26BAF-FD82-4ADA-97D6-79102914ADDF}">
      <dsp:nvSpPr>
        <dsp:cNvPr id="0" name=""/>
        <dsp:cNvSpPr/>
      </dsp:nvSpPr>
      <dsp:spPr>
        <a:xfrm>
          <a:off x="2731903" y="1209197"/>
          <a:ext cx="2430608" cy="779606"/>
        </a:xfrm>
        <a:prstGeom prst="roundRect">
          <a:avLst>
            <a:gd name="adj" fmla="val 10000"/>
          </a:avLst>
        </a:prstGeom>
        <a:gradFill rotWithShape="0">
          <a:gsLst>
            <a:gs pos="0">
              <a:schemeClr val="lt1">
                <a:hueOff val="0"/>
                <a:satOff val="0"/>
                <a:lumOff val="0"/>
                <a:alphaOff val="0"/>
                <a:tint val="15000"/>
                <a:satMod val="250000"/>
              </a:schemeClr>
            </a:gs>
            <a:gs pos="49000">
              <a:schemeClr val="lt1">
                <a:hueOff val="0"/>
                <a:satOff val="0"/>
                <a:lumOff val="0"/>
                <a:alphaOff val="0"/>
                <a:tint val="50000"/>
                <a:satMod val="200000"/>
              </a:schemeClr>
            </a:gs>
            <a:gs pos="49100">
              <a:schemeClr val="lt1">
                <a:hueOff val="0"/>
                <a:satOff val="0"/>
                <a:lumOff val="0"/>
                <a:alphaOff val="0"/>
                <a:tint val="64000"/>
                <a:satMod val="160000"/>
              </a:schemeClr>
            </a:gs>
            <a:gs pos="92000">
              <a:schemeClr val="lt1">
                <a:hueOff val="0"/>
                <a:satOff val="0"/>
                <a:lumOff val="0"/>
                <a:alphaOff val="0"/>
                <a:tint val="50000"/>
                <a:satMod val="200000"/>
              </a:schemeClr>
            </a:gs>
            <a:gs pos="100000">
              <a:schemeClr val="lt1">
                <a:hueOff val="0"/>
                <a:satOff val="0"/>
                <a:lumOff val="0"/>
                <a:alphaOff val="0"/>
                <a:tint val="43000"/>
                <a:satMod val="190000"/>
              </a:schemeClr>
            </a:gs>
          </a:gsLst>
          <a:lin ang="5400000" scaled="1"/>
        </a:gradFill>
        <a:ln>
          <a:noFill/>
        </a:ln>
        <a:effectLst>
          <a:outerShdw blurRad="50800" dist="25000" dir="5400000" rotWithShape="0">
            <a:schemeClr val="l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ارتکاب گناه موجب شقاوت ابدی، کفر و ارتداد است </a:t>
          </a:r>
          <a:endParaRPr lang="fa-IR" sz="1600" kern="1200">
            <a:cs typeface="B Koodak" pitchFamily="2" charset="-78"/>
          </a:endParaRPr>
        </a:p>
      </dsp:txBody>
      <dsp:txXfrm>
        <a:off x="2754737" y="1232031"/>
        <a:ext cx="2384940" cy="733938"/>
      </dsp:txXfrm>
    </dsp:sp>
    <dsp:sp modelId="{B20CA3DB-9D89-49B9-8AA9-48D913C2742D}">
      <dsp:nvSpPr>
        <dsp:cNvPr id="0" name=""/>
        <dsp:cNvSpPr/>
      </dsp:nvSpPr>
      <dsp:spPr>
        <a:xfrm rot="10800000">
          <a:off x="2108218" y="1585632"/>
          <a:ext cx="623684" cy="26736"/>
        </a:xfrm>
        <a:custGeom>
          <a:avLst/>
          <a:gdLst/>
          <a:ahLst/>
          <a:cxnLst/>
          <a:rect l="0" t="0" r="0" b="0"/>
          <a:pathLst>
            <a:path>
              <a:moveTo>
                <a:pt x="0" y="13368"/>
              </a:moveTo>
              <a:lnTo>
                <a:pt x="623684" y="13368"/>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2404469" y="1583408"/>
        <a:ext cx="31184" cy="31184"/>
      </dsp:txXfrm>
    </dsp:sp>
    <dsp:sp modelId="{85B9E0F1-1D8A-4C53-BC3C-465BAB7A51A0}">
      <dsp:nvSpPr>
        <dsp:cNvPr id="0" name=""/>
        <dsp:cNvSpPr/>
      </dsp:nvSpPr>
      <dsp:spPr>
        <a:xfrm>
          <a:off x="549006" y="1209197"/>
          <a:ext cx="1559212" cy="779606"/>
        </a:xfrm>
        <a:prstGeom prst="roundRect">
          <a:avLst>
            <a:gd name="adj" fmla="val 10000"/>
          </a:avLst>
        </a:prstGeom>
        <a:gradFill rotWithShape="0">
          <a:gsLst>
            <a:gs pos="0">
              <a:schemeClr val="lt1">
                <a:hueOff val="0"/>
                <a:satOff val="0"/>
                <a:lumOff val="0"/>
                <a:alphaOff val="0"/>
                <a:tint val="15000"/>
                <a:satMod val="250000"/>
              </a:schemeClr>
            </a:gs>
            <a:gs pos="49000">
              <a:schemeClr val="lt1">
                <a:hueOff val="0"/>
                <a:satOff val="0"/>
                <a:lumOff val="0"/>
                <a:alphaOff val="0"/>
                <a:tint val="50000"/>
                <a:satMod val="200000"/>
              </a:schemeClr>
            </a:gs>
            <a:gs pos="49100">
              <a:schemeClr val="lt1">
                <a:hueOff val="0"/>
                <a:satOff val="0"/>
                <a:lumOff val="0"/>
                <a:alphaOff val="0"/>
                <a:tint val="64000"/>
                <a:satMod val="160000"/>
              </a:schemeClr>
            </a:gs>
            <a:gs pos="92000">
              <a:schemeClr val="lt1">
                <a:hueOff val="0"/>
                <a:satOff val="0"/>
                <a:lumOff val="0"/>
                <a:alphaOff val="0"/>
                <a:tint val="50000"/>
                <a:satMod val="200000"/>
              </a:schemeClr>
            </a:gs>
            <a:gs pos="100000">
              <a:schemeClr val="lt1">
                <a:hueOff val="0"/>
                <a:satOff val="0"/>
                <a:lumOff val="0"/>
                <a:alphaOff val="0"/>
                <a:tint val="43000"/>
                <a:satMod val="190000"/>
              </a:schemeClr>
            </a:gs>
          </a:gsLst>
          <a:lin ang="5400000" scaled="1"/>
        </a:gradFill>
        <a:ln>
          <a:noFill/>
        </a:ln>
        <a:effectLst>
          <a:outerShdw blurRad="50800" dist="25000" dir="5400000" rotWithShape="0">
            <a:schemeClr val="l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ایمان قرین با گناه نفعی ندارد</a:t>
          </a:r>
          <a:endParaRPr lang="fa-IR" sz="1600" kern="1200">
            <a:cs typeface="B Koodak" pitchFamily="2" charset="-78"/>
          </a:endParaRPr>
        </a:p>
      </dsp:txBody>
      <dsp:txXfrm>
        <a:off x="571840" y="1232031"/>
        <a:ext cx="1513544" cy="733938"/>
      </dsp:txXfrm>
    </dsp:sp>
    <dsp:sp modelId="{36CC389E-53B9-4FB4-9F60-AB8AF88C0BD7}">
      <dsp:nvSpPr>
        <dsp:cNvPr id="0" name=""/>
        <dsp:cNvSpPr/>
      </dsp:nvSpPr>
      <dsp:spPr>
        <a:xfrm rot="10768374">
          <a:off x="7502751" y="2479310"/>
          <a:ext cx="623711" cy="26736"/>
        </a:xfrm>
        <a:custGeom>
          <a:avLst/>
          <a:gdLst/>
          <a:ahLst/>
          <a:cxnLst/>
          <a:rect l="0" t="0" r="0" b="0"/>
          <a:pathLst>
            <a:path>
              <a:moveTo>
                <a:pt x="0" y="13368"/>
              </a:moveTo>
              <a:lnTo>
                <a:pt x="623711" y="13368"/>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799014" y="2477086"/>
        <a:ext cx="31185" cy="31185"/>
      </dsp:txXfrm>
    </dsp:sp>
    <dsp:sp modelId="{6509A2D3-9C14-46F8-8993-B77796BAD7D4}">
      <dsp:nvSpPr>
        <dsp:cNvPr id="0" name=""/>
        <dsp:cNvSpPr/>
      </dsp:nvSpPr>
      <dsp:spPr>
        <a:xfrm>
          <a:off x="5786197" y="2105744"/>
          <a:ext cx="1716567" cy="779606"/>
        </a:xfrm>
        <a:prstGeom prst="roundRect">
          <a:avLst>
            <a:gd name="adj" fmla="val 10000"/>
          </a:avLst>
        </a:prstGeom>
        <a:gradFill rotWithShape="0">
          <a:gsLst>
            <a:gs pos="0">
              <a:schemeClr val="lt1">
                <a:hueOff val="0"/>
                <a:satOff val="0"/>
                <a:lumOff val="0"/>
                <a:alphaOff val="0"/>
                <a:tint val="15000"/>
                <a:satMod val="250000"/>
              </a:schemeClr>
            </a:gs>
            <a:gs pos="49000">
              <a:schemeClr val="lt1">
                <a:hueOff val="0"/>
                <a:satOff val="0"/>
                <a:lumOff val="0"/>
                <a:alphaOff val="0"/>
                <a:tint val="50000"/>
                <a:satMod val="200000"/>
              </a:schemeClr>
            </a:gs>
            <a:gs pos="49100">
              <a:schemeClr val="lt1">
                <a:hueOff val="0"/>
                <a:satOff val="0"/>
                <a:lumOff val="0"/>
                <a:alphaOff val="0"/>
                <a:tint val="64000"/>
                <a:satMod val="160000"/>
              </a:schemeClr>
            </a:gs>
            <a:gs pos="92000">
              <a:schemeClr val="lt1">
                <a:hueOff val="0"/>
                <a:satOff val="0"/>
                <a:lumOff val="0"/>
                <a:alphaOff val="0"/>
                <a:tint val="50000"/>
                <a:satMod val="200000"/>
              </a:schemeClr>
            </a:gs>
            <a:gs pos="100000">
              <a:schemeClr val="lt1">
                <a:hueOff val="0"/>
                <a:satOff val="0"/>
                <a:lumOff val="0"/>
                <a:alphaOff val="0"/>
                <a:tint val="43000"/>
                <a:satMod val="190000"/>
              </a:schemeClr>
            </a:gs>
          </a:gsLst>
          <a:lin ang="5400000" scaled="1"/>
        </a:gradFill>
        <a:ln>
          <a:noFill/>
        </a:ln>
        <a:effectLst>
          <a:outerShdw blurRad="50800" dist="25000" dir="5400000" rotWithShape="0">
            <a:schemeClr val="l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مرجئه (تاریخ علم کلام / شبلی نعمانی ص 103)</a:t>
          </a:r>
          <a:endParaRPr lang="fa-IR" sz="1600" kern="1200">
            <a:cs typeface="B Koodak" pitchFamily="2" charset="-78"/>
          </a:endParaRPr>
        </a:p>
      </dsp:txBody>
      <dsp:txXfrm>
        <a:off x="5809031" y="2128578"/>
        <a:ext cx="1670899" cy="733938"/>
      </dsp:txXfrm>
    </dsp:sp>
    <dsp:sp modelId="{6726A78A-8F26-4021-AA9D-086742B434AB}">
      <dsp:nvSpPr>
        <dsp:cNvPr id="0" name=""/>
        <dsp:cNvSpPr/>
      </dsp:nvSpPr>
      <dsp:spPr>
        <a:xfrm rot="10800000">
          <a:off x="5162512" y="2482179"/>
          <a:ext cx="623684" cy="26736"/>
        </a:xfrm>
        <a:custGeom>
          <a:avLst/>
          <a:gdLst/>
          <a:ahLst/>
          <a:cxnLst/>
          <a:rect l="0" t="0" r="0" b="0"/>
          <a:pathLst>
            <a:path>
              <a:moveTo>
                <a:pt x="0" y="13368"/>
              </a:moveTo>
              <a:lnTo>
                <a:pt x="623684" y="13368"/>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458762" y="2479955"/>
        <a:ext cx="31184" cy="31184"/>
      </dsp:txXfrm>
    </dsp:sp>
    <dsp:sp modelId="{5671EB39-1A81-4B53-9CA2-947DBEF760A5}">
      <dsp:nvSpPr>
        <dsp:cNvPr id="0" name=""/>
        <dsp:cNvSpPr/>
      </dsp:nvSpPr>
      <dsp:spPr>
        <a:xfrm>
          <a:off x="2731903" y="2105744"/>
          <a:ext cx="2430608" cy="779606"/>
        </a:xfrm>
        <a:prstGeom prst="roundRect">
          <a:avLst>
            <a:gd name="adj" fmla="val 10000"/>
          </a:avLst>
        </a:prstGeom>
        <a:gradFill rotWithShape="0">
          <a:gsLst>
            <a:gs pos="0">
              <a:schemeClr val="lt1">
                <a:hueOff val="0"/>
                <a:satOff val="0"/>
                <a:lumOff val="0"/>
                <a:alphaOff val="0"/>
                <a:tint val="15000"/>
                <a:satMod val="250000"/>
              </a:schemeClr>
            </a:gs>
            <a:gs pos="49000">
              <a:schemeClr val="lt1">
                <a:hueOff val="0"/>
                <a:satOff val="0"/>
                <a:lumOff val="0"/>
                <a:alphaOff val="0"/>
                <a:tint val="50000"/>
                <a:satMod val="200000"/>
              </a:schemeClr>
            </a:gs>
            <a:gs pos="49100">
              <a:schemeClr val="lt1">
                <a:hueOff val="0"/>
                <a:satOff val="0"/>
                <a:lumOff val="0"/>
                <a:alphaOff val="0"/>
                <a:tint val="64000"/>
                <a:satMod val="160000"/>
              </a:schemeClr>
            </a:gs>
            <a:gs pos="92000">
              <a:schemeClr val="lt1">
                <a:hueOff val="0"/>
                <a:satOff val="0"/>
                <a:lumOff val="0"/>
                <a:alphaOff val="0"/>
                <a:tint val="50000"/>
                <a:satMod val="200000"/>
              </a:schemeClr>
            </a:gs>
            <a:gs pos="100000">
              <a:schemeClr val="lt1">
                <a:hueOff val="0"/>
                <a:satOff val="0"/>
                <a:lumOff val="0"/>
                <a:alphaOff val="0"/>
                <a:tint val="43000"/>
                <a:satMod val="190000"/>
              </a:schemeClr>
            </a:gs>
          </a:gsLst>
          <a:lin ang="5400000" scaled="1"/>
        </a:gradFill>
        <a:ln>
          <a:noFill/>
        </a:ln>
        <a:effectLst>
          <a:outerShdw blurRad="50800" dist="25000" dir="5400000" rotWithShape="0">
            <a:schemeClr val="l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ارتکاب گناه و لو بسیار زیاد برای مومن شقاوت ابدی به دنبال ندارد</a:t>
          </a:r>
          <a:endParaRPr lang="fa-IR" sz="1600" kern="1200">
            <a:cs typeface="B Koodak" pitchFamily="2" charset="-78"/>
          </a:endParaRPr>
        </a:p>
      </dsp:txBody>
      <dsp:txXfrm>
        <a:off x="2754737" y="2128578"/>
        <a:ext cx="2384940" cy="733938"/>
      </dsp:txXfrm>
    </dsp:sp>
    <dsp:sp modelId="{0AAA409F-E4AC-4A04-BC41-F54E7BD8CB61}">
      <dsp:nvSpPr>
        <dsp:cNvPr id="0" name=""/>
        <dsp:cNvSpPr/>
      </dsp:nvSpPr>
      <dsp:spPr>
        <a:xfrm rot="10800000">
          <a:off x="2108218" y="2482179"/>
          <a:ext cx="623684" cy="26736"/>
        </a:xfrm>
        <a:custGeom>
          <a:avLst/>
          <a:gdLst/>
          <a:ahLst/>
          <a:cxnLst/>
          <a:rect l="0" t="0" r="0" b="0"/>
          <a:pathLst>
            <a:path>
              <a:moveTo>
                <a:pt x="0" y="13368"/>
              </a:moveTo>
              <a:lnTo>
                <a:pt x="623684" y="13368"/>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2404469" y="2479955"/>
        <a:ext cx="31184" cy="31184"/>
      </dsp:txXfrm>
    </dsp:sp>
    <dsp:sp modelId="{F92E3E7E-CE26-4812-AA99-3124C4CC65A8}">
      <dsp:nvSpPr>
        <dsp:cNvPr id="0" name=""/>
        <dsp:cNvSpPr/>
      </dsp:nvSpPr>
      <dsp:spPr>
        <a:xfrm>
          <a:off x="549006" y="2105744"/>
          <a:ext cx="1559212" cy="779606"/>
        </a:xfrm>
        <a:prstGeom prst="roundRect">
          <a:avLst>
            <a:gd name="adj" fmla="val 10000"/>
          </a:avLst>
        </a:prstGeom>
        <a:gradFill rotWithShape="0">
          <a:gsLst>
            <a:gs pos="0">
              <a:schemeClr val="lt1">
                <a:hueOff val="0"/>
                <a:satOff val="0"/>
                <a:lumOff val="0"/>
                <a:alphaOff val="0"/>
                <a:tint val="15000"/>
                <a:satMod val="250000"/>
              </a:schemeClr>
            </a:gs>
            <a:gs pos="49000">
              <a:schemeClr val="lt1">
                <a:hueOff val="0"/>
                <a:satOff val="0"/>
                <a:lumOff val="0"/>
                <a:alphaOff val="0"/>
                <a:tint val="50000"/>
                <a:satMod val="200000"/>
              </a:schemeClr>
            </a:gs>
            <a:gs pos="49100">
              <a:schemeClr val="lt1">
                <a:hueOff val="0"/>
                <a:satOff val="0"/>
                <a:lumOff val="0"/>
                <a:alphaOff val="0"/>
                <a:tint val="64000"/>
                <a:satMod val="160000"/>
              </a:schemeClr>
            </a:gs>
            <a:gs pos="92000">
              <a:schemeClr val="lt1">
                <a:hueOff val="0"/>
                <a:satOff val="0"/>
                <a:lumOff val="0"/>
                <a:alphaOff val="0"/>
                <a:tint val="50000"/>
                <a:satMod val="200000"/>
              </a:schemeClr>
            </a:gs>
            <a:gs pos="100000">
              <a:schemeClr val="lt1">
                <a:hueOff val="0"/>
                <a:satOff val="0"/>
                <a:lumOff val="0"/>
                <a:alphaOff val="0"/>
                <a:tint val="43000"/>
                <a:satMod val="190000"/>
              </a:schemeClr>
            </a:gs>
          </a:gsLst>
          <a:lin ang="5400000" scaled="1"/>
        </a:gradFill>
        <a:ln>
          <a:noFill/>
        </a:ln>
        <a:effectLst>
          <a:outerShdw blurRad="50800" dist="25000" dir="5400000" rotWithShape="0">
            <a:schemeClr val="l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ایمان قرین با گناه عامل نجات است</a:t>
          </a:r>
          <a:endParaRPr lang="fa-IR" sz="1600" kern="1200">
            <a:cs typeface="B Koodak" pitchFamily="2" charset="-78"/>
          </a:endParaRPr>
        </a:p>
      </dsp:txBody>
      <dsp:txXfrm>
        <a:off x="571840" y="2128578"/>
        <a:ext cx="1513544" cy="733938"/>
      </dsp:txXfrm>
    </dsp:sp>
    <dsp:sp modelId="{05B40D69-28F4-4FE5-A066-30E1644AA3EF}">
      <dsp:nvSpPr>
        <dsp:cNvPr id="0" name=""/>
        <dsp:cNvSpPr/>
      </dsp:nvSpPr>
      <dsp:spPr>
        <a:xfrm rot="6887243">
          <a:off x="7070801" y="3151720"/>
          <a:ext cx="1487612" cy="26736"/>
        </a:xfrm>
        <a:custGeom>
          <a:avLst/>
          <a:gdLst/>
          <a:ahLst/>
          <a:cxnLst/>
          <a:rect l="0" t="0" r="0" b="0"/>
          <a:pathLst>
            <a:path>
              <a:moveTo>
                <a:pt x="0" y="13368"/>
              </a:moveTo>
              <a:lnTo>
                <a:pt x="1487612" y="13368"/>
              </a:lnTo>
            </a:path>
          </a:pathLst>
        </a:custGeom>
        <a:noFill/>
        <a:ln w="400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777417" y="3127898"/>
        <a:ext cx="74380" cy="74380"/>
      </dsp:txXfrm>
    </dsp:sp>
    <dsp:sp modelId="{5930BDC4-6152-43AB-92E5-2A5EA21E690C}">
      <dsp:nvSpPr>
        <dsp:cNvPr id="0" name=""/>
        <dsp:cNvSpPr/>
      </dsp:nvSpPr>
      <dsp:spPr>
        <a:xfrm>
          <a:off x="5943553" y="3450565"/>
          <a:ext cx="1559212" cy="779606"/>
        </a:xfrm>
        <a:prstGeom prst="roundRect">
          <a:avLst>
            <a:gd name="adj" fmla="val 10000"/>
          </a:avLst>
        </a:prstGeom>
        <a:gradFill rotWithShape="0">
          <a:gsLst>
            <a:gs pos="0">
              <a:schemeClr val="lt1">
                <a:hueOff val="0"/>
                <a:satOff val="0"/>
                <a:lumOff val="0"/>
                <a:alphaOff val="0"/>
                <a:tint val="15000"/>
                <a:satMod val="250000"/>
              </a:schemeClr>
            </a:gs>
            <a:gs pos="49000">
              <a:schemeClr val="lt1">
                <a:hueOff val="0"/>
                <a:satOff val="0"/>
                <a:lumOff val="0"/>
                <a:alphaOff val="0"/>
                <a:tint val="50000"/>
                <a:satMod val="200000"/>
              </a:schemeClr>
            </a:gs>
            <a:gs pos="49100">
              <a:schemeClr val="lt1">
                <a:hueOff val="0"/>
                <a:satOff val="0"/>
                <a:lumOff val="0"/>
                <a:alphaOff val="0"/>
                <a:tint val="64000"/>
                <a:satMod val="160000"/>
              </a:schemeClr>
            </a:gs>
            <a:gs pos="92000">
              <a:schemeClr val="lt1">
                <a:hueOff val="0"/>
                <a:satOff val="0"/>
                <a:lumOff val="0"/>
                <a:alphaOff val="0"/>
                <a:tint val="50000"/>
                <a:satMod val="200000"/>
              </a:schemeClr>
            </a:gs>
            <a:gs pos="100000">
              <a:schemeClr val="lt1">
                <a:hueOff val="0"/>
                <a:satOff val="0"/>
                <a:lumOff val="0"/>
                <a:alphaOff val="0"/>
                <a:tint val="43000"/>
                <a:satMod val="190000"/>
              </a:schemeClr>
            </a:gs>
          </a:gsLst>
          <a:lin ang="5400000" scaled="1"/>
        </a:gradFill>
        <a:ln>
          <a:noFill/>
        </a:ln>
        <a:effectLst>
          <a:outerShdw blurRad="50800" dist="25000" dir="5400000" rotWithShape="0">
            <a:schemeClr val="l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قول حق (اجمالا)</a:t>
          </a:r>
          <a:endParaRPr lang="fa-IR" sz="1600" kern="1200">
            <a:cs typeface="B Koodak" pitchFamily="2" charset="-78"/>
          </a:endParaRPr>
        </a:p>
      </dsp:txBody>
      <dsp:txXfrm>
        <a:off x="5966387" y="3473399"/>
        <a:ext cx="1513544" cy="733938"/>
      </dsp:txXfrm>
    </dsp:sp>
    <dsp:sp modelId="{52F98D62-0C34-4AE8-A2B5-07053C0BC113}">
      <dsp:nvSpPr>
        <dsp:cNvPr id="0" name=""/>
        <dsp:cNvSpPr/>
      </dsp:nvSpPr>
      <dsp:spPr>
        <a:xfrm rot="10800000">
          <a:off x="5319868" y="3826999"/>
          <a:ext cx="623684" cy="26736"/>
        </a:xfrm>
        <a:custGeom>
          <a:avLst/>
          <a:gdLst/>
          <a:ahLst/>
          <a:cxnLst/>
          <a:rect l="0" t="0" r="0" b="0"/>
          <a:pathLst>
            <a:path>
              <a:moveTo>
                <a:pt x="0" y="13368"/>
              </a:moveTo>
              <a:lnTo>
                <a:pt x="623684" y="13368"/>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616118" y="3824776"/>
        <a:ext cx="31184" cy="31184"/>
      </dsp:txXfrm>
    </dsp:sp>
    <dsp:sp modelId="{7C3B76FA-D26A-49C1-B783-C42B60692098}">
      <dsp:nvSpPr>
        <dsp:cNvPr id="0" name=""/>
        <dsp:cNvSpPr/>
      </dsp:nvSpPr>
      <dsp:spPr>
        <a:xfrm>
          <a:off x="3565801" y="3152977"/>
          <a:ext cx="1754066" cy="1374780"/>
        </a:xfrm>
        <a:prstGeom prst="roundRect">
          <a:avLst>
            <a:gd name="adj" fmla="val 10000"/>
          </a:avLst>
        </a:prstGeom>
        <a:gradFill rotWithShape="0">
          <a:gsLst>
            <a:gs pos="0">
              <a:schemeClr val="lt1">
                <a:hueOff val="0"/>
                <a:satOff val="0"/>
                <a:lumOff val="0"/>
                <a:alphaOff val="0"/>
                <a:tint val="15000"/>
                <a:satMod val="250000"/>
              </a:schemeClr>
            </a:gs>
            <a:gs pos="49000">
              <a:schemeClr val="lt1">
                <a:hueOff val="0"/>
                <a:satOff val="0"/>
                <a:lumOff val="0"/>
                <a:alphaOff val="0"/>
                <a:tint val="50000"/>
                <a:satMod val="200000"/>
              </a:schemeClr>
            </a:gs>
            <a:gs pos="49100">
              <a:schemeClr val="lt1">
                <a:hueOff val="0"/>
                <a:satOff val="0"/>
                <a:lumOff val="0"/>
                <a:alphaOff val="0"/>
                <a:tint val="64000"/>
                <a:satMod val="160000"/>
              </a:schemeClr>
            </a:gs>
            <a:gs pos="92000">
              <a:schemeClr val="lt1">
                <a:hueOff val="0"/>
                <a:satOff val="0"/>
                <a:lumOff val="0"/>
                <a:alphaOff val="0"/>
                <a:tint val="50000"/>
                <a:satMod val="200000"/>
              </a:schemeClr>
            </a:gs>
            <a:gs pos="100000">
              <a:schemeClr val="lt1">
                <a:hueOff val="0"/>
                <a:satOff val="0"/>
                <a:lumOff val="0"/>
                <a:alphaOff val="0"/>
                <a:tint val="43000"/>
                <a:satMod val="190000"/>
              </a:schemeClr>
            </a:gs>
          </a:gsLst>
          <a:lin ang="5400000" scaled="1"/>
        </a:gradFill>
        <a:ln>
          <a:noFill/>
        </a:ln>
        <a:effectLst>
          <a:outerShdw blurRad="50800" dist="25000" dir="5400000" rotWithShape="0">
            <a:schemeClr val="l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تراکم گناهان ممکن است موجب سلب ایمان و در نتیجه شقاوت ابدی گردد بنابراین</a:t>
          </a:r>
          <a:endParaRPr lang="fa-IR" sz="1600" kern="1200">
            <a:cs typeface="B Koodak" pitchFamily="2" charset="-78"/>
          </a:endParaRPr>
        </a:p>
      </dsp:txBody>
      <dsp:txXfrm>
        <a:off x="3606067" y="3193243"/>
        <a:ext cx="1673534" cy="1294248"/>
      </dsp:txXfrm>
    </dsp:sp>
    <dsp:sp modelId="{F054A6E6-C183-42E7-A70B-14D10B1382D3}">
      <dsp:nvSpPr>
        <dsp:cNvPr id="0" name=""/>
        <dsp:cNvSpPr/>
      </dsp:nvSpPr>
      <dsp:spPr>
        <a:xfrm rot="12942401">
          <a:off x="2869924" y="3602863"/>
          <a:ext cx="768070" cy="26736"/>
        </a:xfrm>
        <a:custGeom>
          <a:avLst/>
          <a:gdLst/>
          <a:ahLst/>
          <a:cxnLst/>
          <a:rect l="0" t="0" r="0" b="0"/>
          <a:pathLst>
            <a:path>
              <a:moveTo>
                <a:pt x="0" y="13368"/>
              </a:moveTo>
              <a:lnTo>
                <a:pt x="768070" y="13368"/>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234757" y="3597029"/>
        <a:ext cx="38403" cy="38403"/>
      </dsp:txXfrm>
    </dsp:sp>
    <dsp:sp modelId="{EAD352AC-38B1-4123-9A8C-42D4B77EE800}">
      <dsp:nvSpPr>
        <dsp:cNvPr id="0" name=""/>
        <dsp:cNvSpPr/>
      </dsp:nvSpPr>
      <dsp:spPr>
        <a:xfrm>
          <a:off x="8209" y="3002291"/>
          <a:ext cx="2933906" cy="779606"/>
        </a:xfrm>
        <a:prstGeom prst="roundRect">
          <a:avLst>
            <a:gd name="adj" fmla="val 10000"/>
          </a:avLst>
        </a:prstGeom>
        <a:gradFill rotWithShape="0">
          <a:gsLst>
            <a:gs pos="0">
              <a:schemeClr val="lt1">
                <a:hueOff val="0"/>
                <a:satOff val="0"/>
                <a:lumOff val="0"/>
                <a:alphaOff val="0"/>
                <a:tint val="15000"/>
                <a:satMod val="250000"/>
              </a:schemeClr>
            </a:gs>
            <a:gs pos="49000">
              <a:schemeClr val="lt1">
                <a:hueOff val="0"/>
                <a:satOff val="0"/>
                <a:lumOff val="0"/>
                <a:alphaOff val="0"/>
                <a:tint val="50000"/>
                <a:satMod val="200000"/>
              </a:schemeClr>
            </a:gs>
            <a:gs pos="49100">
              <a:schemeClr val="lt1">
                <a:hueOff val="0"/>
                <a:satOff val="0"/>
                <a:lumOff val="0"/>
                <a:alphaOff val="0"/>
                <a:tint val="64000"/>
                <a:satMod val="160000"/>
              </a:schemeClr>
            </a:gs>
            <a:gs pos="92000">
              <a:schemeClr val="lt1">
                <a:hueOff val="0"/>
                <a:satOff val="0"/>
                <a:lumOff val="0"/>
                <a:alphaOff val="0"/>
                <a:tint val="50000"/>
                <a:satMod val="200000"/>
              </a:schemeClr>
            </a:gs>
            <a:gs pos="100000">
              <a:schemeClr val="lt1">
                <a:hueOff val="0"/>
                <a:satOff val="0"/>
                <a:lumOff val="0"/>
                <a:alphaOff val="0"/>
                <a:tint val="43000"/>
                <a:satMod val="190000"/>
              </a:schemeClr>
            </a:gs>
          </a:gsLst>
          <a:lin ang="5400000" scaled="1"/>
        </a:gradFill>
        <a:ln>
          <a:noFill/>
        </a:ln>
        <a:effectLst>
          <a:outerShdw blurRad="50800" dist="25000" dir="5400000" rotWithShape="0">
            <a:schemeClr val="l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هر گناه کبیره ای موجب شقاوت نیست                  (به خلاف خوارج)</a:t>
          </a:r>
          <a:endParaRPr lang="fa-IR" sz="1600" kern="1200" dirty="0">
            <a:cs typeface="B Koodak" pitchFamily="2" charset="-78"/>
          </a:endParaRPr>
        </a:p>
      </dsp:txBody>
      <dsp:txXfrm>
        <a:off x="31043" y="3025125"/>
        <a:ext cx="2888238" cy="733938"/>
      </dsp:txXfrm>
    </dsp:sp>
    <dsp:sp modelId="{1275B387-37E0-4159-9408-12D162EA5C6A}">
      <dsp:nvSpPr>
        <dsp:cNvPr id="0" name=""/>
        <dsp:cNvSpPr/>
      </dsp:nvSpPr>
      <dsp:spPr>
        <a:xfrm rot="8657599">
          <a:off x="2869924" y="4051136"/>
          <a:ext cx="768070" cy="26736"/>
        </a:xfrm>
        <a:custGeom>
          <a:avLst/>
          <a:gdLst/>
          <a:ahLst/>
          <a:cxnLst/>
          <a:rect l="0" t="0" r="0" b="0"/>
          <a:pathLst>
            <a:path>
              <a:moveTo>
                <a:pt x="0" y="13368"/>
              </a:moveTo>
              <a:lnTo>
                <a:pt x="768070" y="13368"/>
              </a:lnTo>
            </a:path>
          </a:pathLst>
        </a:custGeom>
        <a:noFill/>
        <a:ln w="400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234757" y="4045303"/>
        <a:ext cx="38403" cy="38403"/>
      </dsp:txXfrm>
    </dsp:sp>
    <dsp:sp modelId="{B9CF7D50-C843-407E-A325-6D5890DDFF95}">
      <dsp:nvSpPr>
        <dsp:cNvPr id="0" name=""/>
        <dsp:cNvSpPr/>
      </dsp:nvSpPr>
      <dsp:spPr>
        <a:xfrm>
          <a:off x="8209" y="3898838"/>
          <a:ext cx="2933906" cy="779606"/>
        </a:xfrm>
        <a:prstGeom prst="roundRect">
          <a:avLst>
            <a:gd name="adj" fmla="val 10000"/>
          </a:avLst>
        </a:prstGeom>
        <a:gradFill rotWithShape="0">
          <a:gsLst>
            <a:gs pos="0">
              <a:schemeClr val="lt1">
                <a:hueOff val="0"/>
                <a:satOff val="0"/>
                <a:lumOff val="0"/>
                <a:alphaOff val="0"/>
                <a:tint val="15000"/>
                <a:satMod val="250000"/>
              </a:schemeClr>
            </a:gs>
            <a:gs pos="49000">
              <a:schemeClr val="lt1">
                <a:hueOff val="0"/>
                <a:satOff val="0"/>
                <a:lumOff val="0"/>
                <a:alphaOff val="0"/>
                <a:tint val="50000"/>
                <a:satMod val="200000"/>
              </a:schemeClr>
            </a:gs>
            <a:gs pos="49100">
              <a:schemeClr val="lt1">
                <a:hueOff val="0"/>
                <a:satOff val="0"/>
                <a:lumOff val="0"/>
                <a:alphaOff val="0"/>
                <a:tint val="64000"/>
                <a:satMod val="160000"/>
              </a:schemeClr>
            </a:gs>
            <a:gs pos="92000">
              <a:schemeClr val="lt1">
                <a:hueOff val="0"/>
                <a:satOff val="0"/>
                <a:lumOff val="0"/>
                <a:alphaOff val="0"/>
                <a:tint val="50000"/>
                <a:satMod val="200000"/>
              </a:schemeClr>
            </a:gs>
            <a:gs pos="100000">
              <a:schemeClr val="lt1">
                <a:hueOff val="0"/>
                <a:satOff val="0"/>
                <a:lumOff val="0"/>
                <a:alphaOff val="0"/>
                <a:tint val="43000"/>
                <a:satMod val="190000"/>
              </a:schemeClr>
            </a:gs>
          </a:gsLst>
          <a:lin ang="5400000" scaled="1"/>
        </a:gradFill>
        <a:ln>
          <a:noFill/>
        </a:ln>
        <a:effectLst>
          <a:outerShdw blurRad="50800" dist="25000" dir="5400000" rotWithShape="0">
            <a:schemeClr val="l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هر گناه کبیره ای برای مومن مجاز نبوده و آثار آن را خواهد دید (به خلاف مرجئه)</a:t>
          </a:r>
          <a:endParaRPr lang="fa-IR" sz="1600" kern="1200" dirty="0">
            <a:cs typeface="B Koodak" pitchFamily="2" charset="-78"/>
          </a:endParaRPr>
        </a:p>
      </dsp:txBody>
      <dsp:txXfrm>
        <a:off x="31043" y="3921672"/>
        <a:ext cx="2888238" cy="73393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16F6C8-543F-430C-9ED5-0AA27D66CC0F}">
      <dsp:nvSpPr>
        <dsp:cNvPr id="0" name=""/>
        <dsp:cNvSpPr/>
      </dsp:nvSpPr>
      <dsp:spPr>
        <a:xfrm>
          <a:off x="7462551" y="8334"/>
          <a:ext cx="1478217" cy="739108"/>
        </a:xfrm>
        <a:prstGeom prst="roundRect">
          <a:avLst>
            <a:gd name="adj" fmla="val 10000"/>
          </a:avLst>
        </a:prstGeom>
        <a:solidFill>
          <a:schemeClr val="lt1">
            <a:hueOff val="0"/>
            <a:satOff val="0"/>
            <a:lumOff val="0"/>
            <a:alphaOff val="0"/>
          </a:schemeClr>
        </a:solidFill>
        <a:ln w="400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baseline="0" smtClean="0">
              <a:cs typeface="B Koodak" pitchFamily="2" charset="-78"/>
            </a:rPr>
            <a:t>تعریف ایمان </a:t>
          </a:r>
          <a:endParaRPr lang="fa-IR" sz="1600" kern="1200">
            <a:cs typeface="B Koodak" pitchFamily="2" charset="-78"/>
          </a:endParaRPr>
        </a:p>
      </dsp:txBody>
      <dsp:txXfrm>
        <a:off x="7484199" y="29982"/>
        <a:ext cx="1434921" cy="695812"/>
      </dsp:txXfrm>
    </dsp:sp>
    <dsp:sp modelId="{892D71B9-A258-47A5-9FCA-2340AE931EA9}">
      <dsp:nvSpPr>
        <dsp:cNvPr id="0" name=""/>
        <dsp:cNvSpPr/>
      </dsp:nvSpPr>
      <dsp:spPr>
        <a:xfrm rot="10800000">
          <a:off x="6871264" y="366430"/>
          <a:ext cx="591286" cy="22917"/>
        </a:xfrm>
        <a:custGeom>
          <a:avLst/>
          <a:gdLst/>
          <a:ahLst/>
          <a:cxnLst/>
          <a:rect l="0" t="0" r="0" b="0"/>
          <a:pathLst>
            <a:path>
              <a:moveTo>
                <a:pt x="0" y="11458"/>
              </a:moveTo>
              <a:lnTo>
                <a:pt x="591286" y="11458"/>
              </a:lnTo>
            </a:path>
          </a:pathLst>
        </a:custGeom>
        <a:noFill/>
        <a:ln w="400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152125" y="363106"/>
        <a:ext cx="29564" cy="29564"/>
      </dsp:txXfrm>
    </dsp:sp>
    <dsp:sp modelId="{51E19771-AB1B-4453-91E2-64B9B7B5C17C}">
      <dsp:nvSpPr>
        <dsp:cNvPr id="0" name=""/>
        <dsp:cNvSpPr/>
      </dsp:nvSpPr>
      <dsp:spPr>
        <a:xfrm>
          <a:off x="1777845" y="8334"/>
          <a:ext cx="5093418" cy="739108"/>
        </a:xfrm>
        <a:prstGeom prst="roundRect">
          <a:avLst>
            <a:gd name="adj" fmla="val 10000"/>
          </a:avLst>
        </a:prstGeom>
        <a:solidFill>
          <a:schemeClr val="lt1">
            <a:hueOff val="0"/>
            <a:satOff val="0"/>
            <a:lumOff val="0"/>
            <a:alphaOff val="0"/>
          </a:schemeClr>
        </a:solidFill>
        <a:ln w="400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حالتی قلبی و روانی است که معلول دو عامل می باشد دانستن یک مفهوم مطلقا (و لو به صورت ظنی) و گرایش به آن مفهوم</a:t>
          </a:r>
          <a:endParaRPr lang="fa-IR" sz="1600" kern="1200" dirty="0">
            <a:cs typeface="B Koodak" pitchFamily="2" charset="-78"/>
          </a:endParaRPr>
        </a:p>
      </dsp:txBody>
      <dsp:txXfrm>
        <a:off x="1799493" y="29982"/>
        <a:ext cx="5050122" cy="695812"/>
      </dsp:txXfrm>
    </dsp:sp>
    <dsp:sp modelId="{19DFF9D2-346E-4D99-B774-9DF84804770E}">
      <dsp:nvSpPr>
        <dsp:cNvPr id="0" name=""/>
        <dsp:cNvSpPr/>
      </dsp:nvSpPr>
      <dsp:spPr>
        <a:xfrm>
          <a:off x="8307352" y="2690064"/>
          <a:ext cx="633415" cy="739108"/>
        </a:xfrm>
        <a:prstGeom prst="roundRect">
          <a:avLst>
            <a:gd name="adj" fmla="val 10000"/>
          </a:avLst>
        </a:prstGeom>
        <a:solidFill>
          <a:schemeClr val="lt1">
            <a:hueOff val="0"/>
            <a:satOff val="0"/>
            <a:lumOff val="0"/>
            <a:alphaOff val="0"/>
          </a:schemeClr>
        </a:solidFill>
        <a:ln w="400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baseline="0" smtClean="0">
              <a:cs typeface="B Koodak" pitchFamily="2" charset="-78"/>
            </a:rPr>
            <a:t>چند نکته</a:t>
          </a:r>
          <a:endParaRPr lang="fa-IR" sz="1600" kern="1200">
            <a:cs typeface="B Koodak" pitchFamily="2" charset="-78"/>
          </a:endParaRPr>
        </a:p>
      </dsp:txBody>
      <dsp:txXfrm>
        <a:off x="8325904" y="2708616"/>
        <a:ext cx="596311" cy="702004"/>
      </dsp:txXfrm>
    </dsp:sp>
    <dsp:sp modelId="{6FA36DB3-8683-4721-B06B-EA1251D9CEE9}">
      <dsp:nvSpPr>
        <dsp:cNvPr id="0" name=""/>
        <dsp:cNvSpPr/>
      </dsp:nvSpPr>
      <dsp:spPr>
        <a:xfrm rot="15201279">
          <a:off x="6979602" y="2059303"/>
          <a:ext cx="2064212" cy="22917"/>
        </a:xfrm>
        <a:custGeom>
          <a:avLst/>
          <a:gdLst/>
          <a:ahLst/>
          <a:cxnLst/>
          <a:rect l="0" t="0" r="0" b="0"/>
          <a:pathLst>
            <a:path>
              <a:moveTo>
                <a:pt x="0" y="11458"/>
              </a:moveTo>
              <a:lnTo>
                <a:pt x="2064212" y="11458"/>
              </a:lnTo>
            </a:path>
          </a:pathLst>
        </a:custGeom>
        <a:noFill/>
        <a:ln w="400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960103" y="2019156"/>
        <a:ext cx="103210" cy="103210"/>
      </dsp:txXfrm>
    </dsp:sp>
    <dsp:sp modelId="{C5629275-5CC4-49F7-8551-77CFB9CA2CDE}">
      <dsp:nvSpPr>
        <dsp:cNvPr id="0" name=""/>
        <dsp:cNvSpPr/>
      </dsp:nvSpPr>
      <dsp:spPr>
        <a:xfrm>
          <a:off x="2231998" y="858309"/>
          <a:ext cx="5484066" cy="447190"/>
        </a:xfrm>
        <a:prstGeom prst="roundRect">
          <a:avLst>
            <a:gd name="adj" fmla="val 10000"/>
          </a:avLst>
        </a:prstGeom>
        <a:solidFill>
          <a:schemeClr val="lt1">
            <a:hueOff val="0"/>
            <a:satOff val="0"/>
            <a:lumOff val="0"/>
            <a:alphaOff val="0"/>
          </a:schemeClr>
        </a:solidFill>
        <a:ln w="400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با شدت و ضعف این دو عامل مراتب ایمان شدت و ضعف می یابد</a:t>
          </a:r>
          <a:endParaRPr lang="fa-IR" sz="1600" kern="1200" dirty="0">
            <a:cs typeface="B Koodak" pitchFamily="2" charset="-78"/>
          </a:endParaRPr>
        </a:p>
      </dsp:txBody>
      <dsp:txXfrm>
        <a:off x="2245096" y="871407"/>
        <a:ext cx="5457870" cy="420994"/>
      </dsp:txXfrm>
    </dsp:sp>
    <dsp:sp modelId="{93463B74-4ED5-4027-866F-7EC6F3259EF1}">
      <dsp:nvSpPr>
        <dsp:cNvPr id="0" name=""/>
        <dsp:cNvSpPr/>
      </dsp:nvSpPr>
      <dsp:spPr>
        <a:xfrm rot="10792652">
          <a:off x="7716064" y="3048792"/>
          <a:ext cx="591288" cy="22917"/>
        </a:xfrm>
        <a:custGeom>
          <a:avLst/>
          <a:gdLst/>
          <a:ahLst/>
          <a:cxnLst/>
          <a:rect l="0" t="0" r="0" b="0"/>
          <a:pathLst>
            <a:path>
              <a:moveTo>
                <a:pt x="0" y="11458"/>
              </a:moveTo>
              <a:lnTo>
                <a:pt x="591288" y="11458"/>
              </a:lnTo>
            </a:path>
          </a:pathLst>
        </a:custGeom>
        <a:noFill/>
        <a:ln w="400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996926" y="3045468"/>
        <a:ext cx="29564" cy="29564"/>
      </dsp:txXfrm>
    </dsp:sp>
    <dsp:sp modelId="{534578ED-75DE-41A9-B490-38F133AAE67D}">
      <dsp:nvSpPr>
        <dsp:cNvPr id="0" name=""/>
        <dsp:cNvSpPr/>
      </dsp:nvSpPr>
      <dsp:spPr>
        <a:xfrm>
          <a:off x="6980622" y="2377347"/>
          <a:ext cx="735442" cy="1367069"/>
        </a:xfrm>
        <a:prstGeom prst="roundRect">
          <a:avLst>
            <a:gd name="adj" fmla="val 10000"/>
          </a:avLst>
        </a:prstGeom>
        <a:solidFill>
          <a:schemeClr val="lt1">
            <a:hueOff val="0"/>
            <a:satOff val="0"/>
            <a:lumOff val="0"/>
            <a:alphaOff val="0"/>
          </a:schemeClr>
        </a:solidFill>
        <a:ln w="400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ایمان در سه فرض منتفی است </a:t>
          </a:r>
          <a:endParaRPr lang="fa-IR" sz="1600" kern="1200" dirty="0">
            <a:cs typeface="B Koodak" pitchFamily="2" charset="-78"/>
          </a:endParaRPr>
        </a:p>
      </dsp:txBody>
      <dsp:txXfrm>
        <a:off x="7002162" y="2398887"/>
        <a:ext cx="692362" cy="1323989"/>
      </dsp:txXfrm>
    </dsp:sp>
    <dsp:sp modelId="{B3BD83AD-56DF-4446-B81E-6D20F30CF239}">
      <dsp:nvSpPr>
        <dsp:cNvPr id="0" name=""/>
        <dsp:cNvSpPr/>
      </dsp:nvSpPr>
      <dsp:spPr>
        <a:xfrm rot="14707178">
          <a:off x="5982279" y="2411942"/>
          <a:ext cx="1405399" cy="22917"/>
        </a:xfrm>
        <a:custGeom>
          <a:avLst/>
          <a:gdLst/>
          <a:ahLst/>
          <a:cxnLst/>
          <a:rect l="0" t="0" r="0" b="0"/>
          <a:pathLst>
            <a:path>
              <a:moveTo>
                <a:pt x="0" y="11458"/>
              </a:moveTo>
              <a:lnTo>
                <a:pt x="1405399" y="11458"/>
              </a:lnTo>
            </a:path>
          </a:pathLst>
        </a:custGeom>
        <a:noFill/>
        <a:ln w="400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649844" y="2388266"/>
        <a:ext cx="70269" cy="70269"/>
      </dsp:txXfrm>
    </dsp:sp>
    <dsp:sp modelId="{5CE52BCA-369B-4BF7-958D-6B10ECAA22D9}">
      <dsp:nvSpPr>
        <dsp:cNvPr id="0" name=""/>
        <dsp:cNvSpPr/>
      </dsp:nvSpPr>
      <dsp:spPr>
        <a:xfrm>
          <a:off x="5049923" y="1416366"/>
          <a:ext cx="1339412" cy="739108"/>
        </a:xfrm>
        <a:prstGeom prst="roundRect">
          <a:avLst>
            <a:gd name="adj" fmla="val 10000"/>
          </a:avLst>
        </a:prstGeom>
        <a:solidFill>
          <a:schemeClr val="lt1">
            <a:hueOff val="0"/>
            <a:satOff val="0"/>
            <a:lumOff val="0"/>
            <a:alphaOff val="0"/>
          </a:schemeClr>
        </a:solidFill>
        <a:ln w="400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عدم وجود علم و عدم وجود گرایش</a:t>
          </a:r>
          <a:endParaRPr lang="fa-IR" sz="1600" kern="1200">
            <a:cs typeface="B Koodak" pitchFamily="2" charset="-78"/>
          </a:endParaRPr>
        </a:p>
      </dsp:txBody>
      <dsp:txXfrm>
        <a:off x="5071571" y="1438014"/>
        <a:ext cx="1296116" cy="695812"/>
      </dsp:txXfrm>
    </dsp:sp>
    <dsp:sp modelId="{36DE2DDB-46E8-4709-80BC-973CC7238B9B}">
      <dsp:nvSpPr>
        <dsp:cNvPr id="0" name=""/>
        <dsp:cNvSpPr/>
      </dsp:nvSpPr>
      <dsp:spPr>
        <a:xfrm rot="12942401">
          <a:off x="6320893" y="2836930"/>
          <a:ext cx="728171" cy="22917"/>
        </a:xfrm>
        <a:custGeom>
          <a:avLst/>
          <a:gdLst/>
          <a:ahLst/>
          <a:cxnLst/>
          <a:rect l="0" t="0" r="0" b="0"/>
          <a:pathLst>
            <a:path>
              <a:moveTo>
                <a:pt x="0" y="11458"/>
              </a:moveTo>
              <a:lnTo>
                <a:pt x="728171" y="11458"/>
              </a:lnTo>
            </a:path>
          </a:pathLst>
        </a:custGeom>
        <a:noFill/>
        <a:ln w="400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666775" y="2830184"/>
        <a:ext cx="36408" cy="36408"/>
      </dsp:txXfrm>
    </dsp:sp>
    <dsp:sp modelId="{BC138609-2A4F-456D-8F8F-6CF7F0488B30}">
      <dsp:nvSpPr>
        <dsp:cNvPr id="0" name=""/>
        <dsp:cNvSpPr/>
      </dsp:nvSpPr>
      <dsp:spPr>
        <a:xfrm>
          <a:off x="5049923" y="2266340"/>
          <a:ext cx="1339412" cy="739108"/>
        </a:xfrm>
        <a:prstGeom prst="roundRect">
          <a:avLst>
            <a:gd name="adj" fmla="val 10000"/>
          </a:avLst>
        </a:prstGeom>
        <a:solidFill>
          <a:schemeClr val="lt1">
            <a:hueOff val="0"/>
            <a:satOff val="0"/>
            <a:lumOff val="0"/>
            <a:alphaOff val="0"/>
          </a:schemeClr>
        </a:solidFill>
        <a:ln w="400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وجود علم و عدم وجود گرایش</a:t>
          </a:r>
          <a:endParaRPr lang="fa-IR" sz="1600" kern="1200">
            <a:cs typeface="B Koodak" pitchFamily="2" charset="-78"/>
          </a:endParaRPr>
        </a:p>
      </dsp:txBody>
      <dsp:txXfrm>
        <a:off x="5071571" y="2287988"/>
        <a:ext cx="1296116" cy="695812"/>
      </dsp:txXfrm>
    </dsp:sp>
    <dsp:sp modelId="{4668374C-078B-4689-B95C-059F22B1E635}">
      <dsp:nvSpPr>
        <dsp:cNvPr id="0" name=""/>
        <dsp:cNvSpPr/>
      </dsp:nvSpPr>
      <dsp:spPr>
        <a:xfrm rot="10800000">
          <a:off x="4458636" y="2624436"/>
          <a:ext cx="591286" cy="22917"/>
        </a:xfrm>
        <a:custGeom>
          <a:avLst/>
          <a:gdLst/>
          <a:ahLst/>
          <a:cxnLst/>
          <a:rect l="0" t="0" r="0" b="0"/>
          <a:pathLst>
            <a:path>
              <a:moveTo>
                <a:pt x="0" y="11458"/>
              </a:moveTo>
              <a:lnTo>
                <a:pt x="591286" y="11458"/>
              </a:lnTo>
            </a:path>
          </a:pathLst>
        </a:custGeom>
        <a:noFill/>
        <a:ln w="400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739498" y="2621112"/>
        <a:ext cx="29564" cy="29564"/>
      </dsp:txXfrm>
    </dsp:sp>
    <dsp:sp modelId="{D1285D48-30F7-4357-88D1-7C9FDD476704}">
      <dsp:nvSpPr>
        <dsp:cNvPr id="0" name=""/>
        <dsp:cNvSpPr/>
      </dsp:nvSpPr>
      <dsp:spPr>
        <a:xfrm>
          <a:off x="3532164" y="2001825"/>
          <a:ext cx="926472" cy="1268140"/>
        </a:xfrm>
        <a:prstGeom prst="roundRect">
          <a:avLst>
            <a:gd name="adj" fmla="val 10000"/>
          </a:avLst>
        </a:prstGeom>
        <a:solidFill>
          <a:schemeClr val="lt1">
            <a:hueOff val="0"/>
            <a:satOff val="0"/>
            <a:lumOff val="0"/>
            <a:alphaOff val="0"/>
          </a:schemeClr>
        </a:solidFill>
        <a:ln w="400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در مواردی که التزام عملی به علم ندارد</a:t>
          </a:r>
          <a:endParaRPr lang="fa-IR" sz="1600" kern="1200" dirty="0">
            <a:cs typeface="B Koodak" pitchFamily="2" charset="-78"/>
          </a:endParaRPr>
        </a:p>
      </dsp:txBody>
      <dsp:txXfrm>
        <a:off x="3559299" y="2028960"/>
        <a:ext cx="872202" cy="1213870"/>
      </dsp:txXfrm>
    </dsp:sp>
    <dsp:sp modelId="{E7224F58-5317-4422-BB45-0943C62709D4}">
      <dsp:nvSpPr>
        <dsp:cNvPr id="0" name=""/>
        <dsp:cNvSpPr/>
      </dsp:nvSpPr>
      <dsp:spPr>
        <a:xfrm rot="14110531">
          <a:off x="2718815" y="2199449"/>
          <a:ext cx="1035411" cy="22917"/>
        </a:xfrm>
        <a:custGeom>
          <a:avLst/>
          <a:gdLst/>
          <a:ahLst/>
          <a:cxnLst/>
          <a:rect l="0" t="0" r="0" b="0"/>
          <a:pathLst>
            <a:path>
              <a:moveTo>
                <a:pt x="0" y="11458"/>
              </a:moveTo>
              <a:lnTo>
                <a:pt x="1035411" y="11458"/>
              </a:lnTo>
            </a:path>
          </a:pathLst>
        </a:custGeom>
        <a:noFill/>
        <a:ln w="400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210635" y="2185022"/>
        <a:ext cx="51770" cy="51770"/>
      </dsp:txXfrm>
    </dsp:sp>
    <dsp:sp modelId="{8804C46F-1CA5-4B7A-B333-5384232CE453}">
      <dsp:nvSpPr>
        <dsp:cNvPr id="0" name=""/>
        <dsp:cNvSpPr/>
      </dsp:nvSpPr>
      <dsp:spPr>
        <a:xfrm>
          <a:off x="560534" y="1416366"/>
          <a:ext cx="2380343" cy="739108"/>
        </a:xfrm>
        <a:prstGeom prst="roundRect">
          <a:avLst>
            <a:gd name="adj" fmla="val 10000"/>
          </a:avLst>
        </a:prstGeom>
        <a:solidFill>
          <a:schemeClr val="lt1">
            <a:hueOff val="0"/>
            <a:satOff val="0"/>
            <a:lumOff val="0"/>
            <a:alphaOff val="0"/>
          </a:schemeClr>
        </a:solidFill>
        <a:ln w="400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وَ جَحَدُوا بِها وَ اسْتَيْقَنَتْها أَنْفُسُهُمْ ظُلْماً وَ عُلُوًّا (نمل / 14)</a:t>
          </a:r>
          <a:endParaRPr lang="fa-IR" sz="1600" kern="1200" dirty="0">
            <a:cs typeface="B Koodak" pitchFamily="2" charset="-78"/>
          </a:endParaRPr>
        </a:p>
      </dsp:txBody>
      <dsp:txXfrm>
        <a:off x="582182" y="1438014"/>
        <a:ext cx="2337047" cy="695812"/>
      </dsp:txXfrm>
    </dsp:sp>
    <dsp:sp modelId="{C88E45EF-4C1B-46C8-88C7-2B18F7BEA953}">
      <dsp:nvSpPr>
        <dsp:cNvPr id="0" name=""/>
        <dsp:cNvSpPr/>
      </dsp:nvSpPr>
      <dsp:spPr>
        <a:xfrm rot="10800000">
          <a:off x="2940877" y="2624436"/>
          <a:ext cx="591286" cy="22917"/>
        </a:xfrm>
        <a:custGeom>
          <a:avLst/>
          <a:gdLst/>
          <a:ahLst/>
          <a:cxnLst/>
          <a:rect l="0" t="0" r="0" b="0"/>
          <a:pathLst>
            <a:path>
              <a:moveTo>
                <a:pt x="0" y="11458"/>
              </a:moveTo>
              <a:lnTo>
                <a:pt x="591286" y="11458"/>
              </a:lnTo>
            </a:path>
          </a:pathLst>
        </a:custGeom>
        <a:noFill/>
        <a:ln w="400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221738" y="2621112"/>
        <a:ext cx="29564" cy="29564"/>
      </dsp:txXfrm>
    </dsp:sp>
    <dsp:sp modelId="{6B5612AB-D3CB-42A8-B47F-BBD6632DAE55}">
      <dsp:nvSpPr>
        <dsp:cNvPr id="0" name=""/>
        <dsp:cNvSpPr/>
      </dsp:nvSpPr>
      <dsp:spPr>
        <a:xfrm>
          <a:off x="560534" y="2266340"/>
          <a:ext cx="2380343" cy="739108"/>
        </a:xfrm>
        <a:prstGeom prst="roundRect">
          <a:avLst>
            <a:gd name="adj" fmla="val 10000"/>
          </a:avLst>
        </a:prstGeom>
        <a:solidFill>
          <a:schemeClr val="lt1">
            <a:hueOff val="0"/>
            <a:satOff val="0"/>
            <a:lumOff val="0"/>
            <a:alphaOff val="0"/>
          </a:schemeClr>
        </a:solidFill>
        <a:ln w="400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لَقَدْ عَلِمْتَ ما أَنْزَلَ هؤُلاءِ إِلاَّ رَبُّ السَّماواتِ وَ الْأَرْضِ (اسراء / 102)</a:t>
          </a:r>
          <a:endParaRPr lang="fa-IR" sz="1600" kern="1200">
            <a:cs typeface="B Koodak" pitchFamily="2" charset="-78"/>
          </a:endParaRPr>
        </a:p>
      </dsp:txBody>
      <dsp:txXfrm>
        <a:off x="582182" y="2287988"/>
        <a:ext cx="2337047" cy="695812"/>
      </dsp:txXfrm>
    </dsp:sp>
    <dsp:sp modelId="{03122714-A451-42E1-84B2-27283B3172BC}">
      <dsp:nvSpPr>
        <dsp:cNvPr id="0" name=""/>
        <dsp:cNvSpPr/>
      </dsp:nvSpPr>
      <dsp:spPr>
        <a:xfrm rot="7489469">
          <a:off x="2718815" y="3049423"/>
          <a:ext cx="1035411" cy="22917"/>
        </a:xfrm>
        <a:custGeom>
          <a:avLst/>
          <a:gdLst/>
          <a:ahLst/>
          <a:cxnLst/>
          <a:rect l="0" t="0" r="0" b="0"/>
          <a:pathLst>
            <a:path>
              <a:moveTo>
                <a:pt x="0" y="11458"/>
              </a:moveTo>
              <a:lnTo>
                <a:pt x="1035411" y="11458"/>
              </a:lnTo>
            </a:path>
          </a:pathLst>
        </a:custGeom>
        <a:noFill/>
        <a:ln w="400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210635" y="3034997"/>
        <a:ext cx="51770" cy="51770"/>
      </dsp:txXfrm>
    </dsp:sp>
    <dsp:sp modelId="{3DE9A015-B6D8-47FC-BD88-0570BECF5CF1}">
      <dsp:nvSpPr>
        <dsp:cNvPr id="0" name=""/>
        <dsp:cNvSpPr/>
      </dsp:nvSpPr>
      <dsp:spPr>
        <a:xfrm>
          <a:off x="560534" y="3116315"/>
          <a:ext cx="2380343" cy="739108"/>
        </a:xfrm>
        <a:prstGeom prst="roundRect">
          <a:avLst>
            <a:gd name="adj" fmla="val 10000"/>
          </a:avLst>
        </a:prstGeom>
        <a:solidFill>
          <a:schemeClr val="lt1">
            <a:hueOff val="0"/>
            <a:satOff val="0"/>
            <a:lumOff val="0"/>
            <a:alphaOff val="0"/>
          </a:schemeClr>
        </a:solidFill>
        <a:ln w="400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وَ قالَ فِرْعَوْنُ يا أَيُّهَا الْمَلَأُ ما عَلِمْتُ لَكُمْ مِنْ إِلهٍ غَيْري (قصص / 38)</a:t>
          </a:r>
          <a:endParaRPr lang="fa-IR" sz="1600" kern="1200">
            <a:cs typeface="B Koodak" pitchFamily="2" charset="-78"/>
          </a:endParaRPr>
        </a:p>
      </dsp:txBody>
      <dsp:txXfrm>
        <a:off x="582182" y="3137963"/>
        <a:ext cx="2337047" cy="695812"/>
      </dsp:txXfrm>
    </dsp:sp>
    <dsp:sp modelId="{70EE1646-DBA4-4D8E-A15E-BD680ABAEE7C}">
      <dsp:nvSpPr>
        <dsp:cNvPr id="0" name=""/>
        <dsp:cNvSpPr/>
      </dsp:nvSpPr>
      <dsp:spPr>
        <a:xfrm rot="6892822">
          <a:off x="5982279" y="3686905"/>
          <a:ext cx="1405399" cy="22917"/>
        </a:xfrm>
        <a:custGeom>
          <a:avLst/>
          <a:gdLst/>
          <a:ahLst/>
          <a:cxnLst/>
          <a:rect l="0" t="0" r="0" b="0"/>
          <a:pathLst>
            <a:path>
              <a:moveTo>
                <a:pt x="0" y="11458"/>
              </a:moveTo>
              <a:lnTo>
                <a:pt x="1405399" y="11458"/>
              </a:lnTo>
            </a:path>
          </a:pathLst>
        </a:custGeom>
        <a:noFill/>
        <a:ln w="400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649844" y="3663228"/>
        <a:ext cx="70269" cy="70269"/>
      </dsp:txXfrm>
    </dsp:sp>
    <dsp:sp modelId="{C69EE2C0-9021-41EB-9F56-30F25E3FF6CE}">
      <dsp:nvSpPr>
        <dsp:cNvPr id="0" name=""/>
        <dsp:cNvSpPr/>
      </dsp:nvSpPr>
      <dsp:spPr>
        <a:xfrm>
          <a:off x="5049923" y="3966290"/>
          <a:ext cx="1339412" cy="739108"/>
        </a:xfrm>
        <a:prstGeom prst="roundRect">
          <a:avLst>
            <a:gd name="adj" fmla="val 10000"/>
          </a:avLst>
        </a:prstGeom>
        <a:solidFill>
          <a:schemeClr val="lt1">
            <a:hueOff val="0"/>
            <a:satOff val="0"/>
            <a:lumOff val="0"/>
            <a:alphaOff val="0"/>
          </a:schemeClr>
        </a:solidFill>
        <a:ln w="400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عدم وجود علم و وجود گرایش </a:t>
          </a:r>
          <a:endParaRPr lang="fa-IR" sz="1600" kern="1200">
            <a:cs typeface="B Koodak" pitchFamily="2" charset="-78"/>
          </a:endParaRPr>
        </a:p>
      </dsp:txBody>
      <dsp:txXfrm>
        <a:off x="5071571" y="3987938"/>
        <a:ext cx="1296116" cy="695812"/>
      </dsp:txXfrm>
    </dsp:sp>
    <dsp:sp modelId="{77BA0687-3027-4D0C-920C-AA827A05F191}">
      <dsp:nvSpPr>
        <dsp:cNvPr id="0" name=""/>
        <dsp:cNvSpPr/>
      </dsp:nvSpPr>
      <dsp:spPr>
        <a:xfrm rot="10800000">
          <a:off x="4458636" y="4324386"/>
          <a:ext cx="591286" cy="22917"/>
        </a:xfrm>
        <a:custGeom>
          <a:avLst/>
          <a:gdLst/>
          <a:ahLst/>
          <a:cxnLst/>
          <a:rect l="0" t="0" r="0" b="0"/>
          <a:pathLst>
            <a:path>
              <a:moveTo>
                <a:pt x="0" y="11458"/>
              </a:moveTo>
              <a:lnTo>
                <a:pt x="591286" y="11458"/>
              </a:lnTo>
            </a:path>
          </a:pathLst>
        </a:custGeom>
        <a:noFill/>
        <a:ln w="400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739498" y="4321062"/>
        <a:ext cx="29564" cy="29564"/>
      </dsp:txXfrm>
    </dsp:sp>
    <dsp:sp modelId="{669E852D-6B49-4472-805B-116F32F85BE5}">
      <dsp:nvSpPr>
        <dsp:cNvPr id="0" name=""/>
        <dsp:cNvSpPr/>
      </dsp:nvSpPr>
      <dsp:spPr>
        <a:xfrm>
          <a:off x="2093223" y="3966290"/>
          <a:ext cx="2365413" cy="739108"/>
        </a:xfrm>
        <a:prstGeom prst="roundRect">
          <a:avLst>
            <a:gd name="adj" fmla="val 10000"/>
          </a:avLst>
        </a:prstGeom>
        <a:solidFill>
          <a:schemeClr val="lt1">
            <a:hueOff val="0"/>
            <a:satOff val="0"/>
            <a:lumOff val="0"/>
            <a:alphaOff val="0"/>
          </a:schemeClr>
        </a:solidFill>
        <a:ln w="400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مانند حبط اعمال خیر کفار (اگر گرایش بدون علم را ممکن بدانیم)</a:t>
          </a:r>
          <a:endParaRPr lang="fa-IR" sz="1600" kern="1200">
            <a:cs typeface="B Koodak" pitchFamily="2" charset="-78"/>
          </a:endParaRPr>
        </a:p>
      </dsp:txBody>
      <dsp:txXfrm>
        <a:off x="2114871" y="3987938"/>
        <a:ext cx="2322117" cy="695812"/>
      </dsp:txXfrm>
    </dsp:sp>
    <dsp:sp modelId="{7F215495-7334-4102-B555-770F6B264DBD}">
      <dsp:nvSpPr>
        <dsp:cNvPr id="0" name=""/>
        <dsp:cNvSpPr/>
      </dsp:nvSpPr>
      <dsp:spPr>
        <a:xfrm rot="10800000">
          <a:off x="1501936" y="4324386"/>
          <a:ext cx="591286" cy="22917"/>
        </a:xfrm>
        <a:custGeom>
          <a:avLst/>
          <a:gdLst/>
          <a:ahLst/>
          <a:cxnLst/>
          <a:rect l="0" t="0" r="0" b="0"/>
          <a:pathLst>
            <a:path>
              <a:moveTo>
                <a:pt x="0" y="11458"/>
              </a:moveTo>
              <a:lnTo>
                <a:pt x="591286" y="11458"/>
              </a:lnTo>
            </a:path>
          </a:pathLst>
        </a:custGeom>
        <a:noFill/>
        <a:ln w="400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1782797" y="4321062"/>
        <a:ext cx="29564" cy="29564"/>
      </dsp:txXfrm>
    </dsp:sp>
    <dsp:sp modelId="{A696831E-7305-42E5-B843-E57D108F2A86}">
      <dsp:nvSpPr>
        <dsp:cNvPr id="0" name=""/>
        <dsp:cNvSpPr/>
      </dsp:nvSpPr>
      <dsp:spPr>
        <a:xfrm>
          <a:off x="23719" y="3966290"/>
          <a:ext cx="1478217" cy="739108"/>
        </a:xfrm>
        <a:prstGeom prst="roundRect">
          <a:avLst>
            <a:gd name="adj" fmla="val 10000"/>
          </a:avLst>
        </a:prstGeom>
        <a:solidFill>
          <a:schemeClr val="lt1">
            <a:hueOff val="0"/>
            <a:satOff val="0"/>
            <a:lumOff val="0"/>
            <a:alphaOff val="0"/>
          </a:schemeClr>
        </a:solidFill>
        <a:ln w="400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در دروس بعدی تفصیلا بیان می شود</a:t>
          </a:r>
          <a:endParaRPr lang="fa-IR" sz="1600" kern="1200">
            <a:cs typeface="B Koodak" pitchFamily="2" charset="-78"/>
          </a:endParaRPr>
        </a:p>
      </dsp:txBody>
      <dsp:txXfrm>
        <a:off x="45367" y="3987938"/>
        <a:ext cx="1434921" cy="695812"/>
      </dsp:txXfrm>
    </dsp:sp>
    <dsp:sp modelId="{41E88695-86C7-44DC-8DE5-58011F535A81}">
      <dsp:nvSpPr>
        <dsp:cNvPr id="0" name=""/>
        <dsp:cNvSpPr/>
      </dsp:nvSpPr>
      <dsp:spPr>
        <a:xfrm rot="6284580">
          <a:off x="6849971" y="4171649"/>
          <a:ext cx="2323474" cy="22917"/>
        </a:xfrm>
        <a:custGeom>
          <a:avLst/>
          <a:gdLst/>
          <a:ahLst/>
          <a:cxnLst/>
          <a:rect l="0" t="0" r="0" b="0"/>
          <a:pathLst>
            <a:path>
              <a:moveTo>
                <a:pt x="0" y="11458"/>
              </a:moveTo>
              <a:lnTo>
                <a:pt x="2323474" y="11458"/>
              </a:lnTo>
            </a:path>
          </a:pathLst>
        </a:custGeom>
        <a:noFill/>
        <a:ln w="400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953622" y="4125021"/>
        <a:ext cx="116173" cy="116173"/>
      </dsp:txXfrm>
    </dsp:sp>
    <dsp:sp modelId="{BE508DF1-F657-445F-88A5-3159440618D6}">
      <dsp:nvSpPr>
        <dsp:cNvPr id="0" name=""/>
        <dsp:cNvSpPr/>
      </dsp:nvSpPr>
      <dsp:spPr>
        <a:xfrm>
          <a:off x="6061733" y="4816265"/>
          <a:ext cx="1654331" cy="980663"/>
        </a:xfrm>
        <a:prstGeom prst="roundRect">
          <a:avLst>
            <a:gd name="adj" fmla="val 10000"/>
          </a:avLst>
        </a:prstGeom>
        <a:solidFill>
          <a:schemeClr val="lt1">
            <a:hueOff val="0"/>
            <a:satOff val="0"/>
            <a:lumOff val="0"/>
            <a:alphaOff val="0"/>
          </a:schemeClr>
        </a:solidFill>
        <a:ln w="400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با توسعه در مفهوم عمل، ایمان «عمل قلبی اختیاری» خواهد بود</a:t>
          </a:r>
          <a:endParaRPr lang="fa-IR" sz="1600" kern="1200" dirty="0">
            <a:cs typeface="B Koodak" pitchFamily="2" charset="-78"/>
          </a:endParaRPr>
        </a:p>
      </dsp:txBody>
      <dsp:txXfrm>
        <a:off x="6090456" y="4844988"/>
        <a:ext cx="1596885" cy="923217"/>
      </dsp:txXfrm>
    </dsp:sp>
    <dsp:sp modelId="{8B595EC8-1947-4274-BA13-7B742FE014E8}">
      <dsp:nvSpPr>
        <dsp:cNvPr id="0" name=""/>
        <dsp:cNvSpPr/>
      </dsp:nvSpPr>
      <dsp:spPr>
        <a:xfrm rot="10800000">
          <a:off x="5470446" y="5295138"/>
          <a:ext cx="591286" cy="22917"/>
        </a:xfrm>
        <a:custGeom>
          <a:avLst/>
          <a:gdLst/>
          <a:ahLst/>
          <a:cxnLst/>
          <a:rect l="0" t="0" r="0" b="0"/>
          <a:pathLst>
            <a:path>
              <a:moveTo>
                <a:pt x="0" y="11458"/>
              </a:moveTo>
              <a:lnTo>
                <a:pt x="591286" y="11458"/>
              </a:lnTo>
            </a:path>
          </a:pathLst>
        </a:custGeom>
        <a:noFill/>
        <a:ln w="400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751308" y="5291815"/>
        <a:ext cx="29564" cy="29564"/>
      </dsp:txXfrm>
    </dsp:sp>
    <dsp:sp modelId="{3D113133-E3A6-49B8-A67B-C0BFE2794138}">
      <dsp:nvSpPr>
        <dsp:cNvPr id="0" name=""/>
        <dsp:cNvSpPr/>
      </dsp:nvSpPr>
      <dsp:spPr>
        <a:xfrm>
          <a:off x="3604345" y="4816265"/>
          <a:ext cx="1866101" cy="980663"/>
        </a:xfrm>
        <a:prstGeom prst="roundRect">
          <a:avLst>
            <a:gd name="adj" fmla="val 10000"/>
          </a:avLst>
        </a:prstGeom>
        <a:solidFill>
          <a:schemeClr val="lt1">
            <a:hueOff val="0"/>
            <a:satOff val="0"/>
            <a:lumOff val="0"/>
            <a:alphaOff val="0"/>
          </a:schemeClr>
        </a:solidFill>
        <a:ln w="400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به </a:t>
          </a:r>
          <a:r>
            <a:rPr lang="fa-IR" sz="1600" kern="1200" dirty="0" smtClean="0">
              <a:cs typeface="B Koodak" pitchFamily="2" charset="-78"/>
            </a:rPr>
            <a:t>همین </a:t>
          </a:r>
          <a:r>
            <a:rPr lang="fa-IR" sz="1600" kern="1200" dirty="0" smtClean="0">
              <a:cs typeface="B Koodak" pitchFamily="2" charset="-78"/>
            </a:rPr>
            <a:t>جهت است که ایمان در مواقع اظطراری پذیرفته نیست</a:t>
          </a:r>
          <a:endParaRPr lang="fa-IR" sz="1600" kern="1200" dirty="0">
            <a:cs typeface="B Koodak" pitchFamily="2" charset="-78"/>
          </a:endParaRPr>
        </a:p>
      </dsp:txBody>
      <dsp:txXfrm>
        <a:off x="3633068" y="4844988"/>
        <a:ext cx="1808655" cy="923217"/>
      </dsp:txXfrm>
    </dsp:sp>
    <dsp:sp modelId="{58CEC734-40D5-4068-8AC0-7B4E5E32D9C2}">
      <dsp:nvSpPr>
        <dsp:cNvPr id="0" name=""/>
        <dsp:cNvSpPr/>
      </dsp:nvSpPr>
      <dsp:spPr>
        <a:xfrm rot="10800000">
          <a:off x="3013058" y="5295138"/>
          <a:ext cx="591286" cy="22917"/>
        </a:xfrm>
        <a:custGeom>
          <a:avLst/>
          <a:gdLst/>
          <a:ahLst/>
          <a:cxnLst/>
          <a:rect l="0" t="0" r="0" b="0"/>
          <a:pathLst>
            <a:path>
              <a:moveTo>
                <a:pt x="0" y="11458"/>
              </a:moveTo>
              <a:lnTo>
                <a:pt x="591286" y="11458"/>
              </a:lnTo>
            </a:path>
          </a:pathLst>
        </a:custGeom>
        <a:noFill/>
        <a:ln w="400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293920" y="5291815"/>
        <a:ext cx="29564" cy="29564"/>
      </dsp:txXfrm>
    </dsp:sp>
    <dsp:sp modelId="{1D7C95B6-EB04-4AD6-9478-5E4CD90A2B19}">
      <dsp:nvSpPr>
        <dsp:cNvPr id="0" name=""/>
        <dsp:cNvSpPr/>
      </dsp:nvSpPr>
      <dsp:spPr>
        <a:xfrm>
          <a:off x="293390" y="4816265"/>
          <a:ext cx="2719668" cy="980663"/>
        </a:xfrm>
        <a:prstGeom prst="roundRect">
          <a:avLst>
            <a:gd name="adj" fmla="val 10000"/>
          </a:avLst>
        </a:prstGeom>
        <a:solidFill>
          <a:schemeClr val="lt1">
            <a:hueOff val="0"/>
            <a:satOff val="0"/>
            <a:lumOff val="0"/>
            <a:alphaOff val="0"/>
          </a:schemeClr>
        </a:solidFill>
        <a:ln w="400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إِذا أَدْرَكَهُ الْغَرَقُ قالَ آمَنْتُ أَنَّهُ لا إِلهَ إِلاَّ الَّذي آمَنَتْ بِهِ بَنُوا إِسْرائيلَ وَ أَنَا مِنَ الْمُسْلِمينَ (یونس / 90)</a:t>
          </a:r>
          <a:endParaRPr lang="fa-IR" sz="1600" kern="1200">
            <a:cs typeface="B Koodak" pitchFamily="2" charset="-78"/>
          </a:endParaRPr>
        </a:p>
      </dsp:txBody>
      <dsp:txXfrm>
        <a:off x="322113" y="4844988"/>
        <a:ext cx="2662222" cy="92321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6F35F2-BE44-4178-95F6-78F5EB847DF5}">
      <dsp:nvSpPr>
        <dsp:cNvPr id="0" name=""/>
        <dsp:cNvSpPr/>
      </dsp:nvSpPr>
      <dsp:spPr>
        <a:xfrm>
          <a:off x="8186590" y="633496"/>
          <a:ext cx="948248" cy="471759"/>
        </a:xfrm>
        <a:prstGeom prst="roundRect">
          <a:avLst>
            <a:gd name="adj" fmla="val 10000"/>
          </a:avLst>
        </a:prstGeom>
        <a:solidFill>
          <a:schemeClr val="lt1">
            <a:hueOff val="0"/>
            <a:satOff val="0"/>
            <a:lumOff val="0"/>
            <a:alphaOff val="0"/>
          </a:schemeClr>
        </a:solidFill>
        <a:ln w="400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baseline="0" smtClean="0">
              <a:cs typeface="B Koodak" pitchFamily="2" charset="-78"/>
            </a:rPr>
            <a:t>تعریف کفر</a:t>
          </a:r>
          <a:endParaRPr lang="fa-IR" sz="1600" kern="1200">
            <a:cs typeface="B Koodak" pitchFamily="2" charset="-78"/>
          </a:endParaRPr>
        </a:p>
      </dsp:txBody>
      <dsp:txXfrm>
        <a:off x="8200407" y="647313"/>
        <a:ext cx="920614" cy="444125"/>
      </dsp:txXfrm>
    </dsp:sp>
    <dsp:sp modelId="{C7DB5445-AA2D-450E-A44F-966651BEF08A}">
      <dsp:nvSpPr>
        <dsp:cNvPr id="0" name=""/>
        <dsp:cNvSpPr/>
      </dsp:nvSpPr>
      <dsp:spPr>
        <a:xfrm rot="12397768">
          <a:off x="7573636" y="711911"/>
          <a:ext cx="647285" cy="24804"/>
        </a:xfrm>
        <a:custGeom>
          <a:avLst/>
          <a:gdLst/>
          <a:ahLst/>
          <a:cxnLst/>
          <a:rect l="0" t="0" r="0" b="0"/>
          <a:pathLst>
            <a:path>
              <a:moveTo>
                <a:pt x="0" y="12402"/>
              </a:moveTo>
              <a:lnTo>
                <a:pt x="647285" y="12402"/>
              </a:lnTo>
            </a:path>
          </a:pathLst>
        </a:custGeom>
        <a:noFill/>
        <a:ln w="400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881096" y="708131"/>
        <a:ext cx="32364" cy="32364"/>
      </dsp:txXfrm>
    </dsp:sp>
    <dsp:sp modelId="{D92BC4AE-A026-4E3E-9C7B-5A396CA70D19}">
      <dsp:nvSpPr>
        <dsp:cNvPr id="0" name=""/>
        <dsp:cNvSpPr/>
      </dsp:nvSpPr>
      <dsp:spPr>
        <a:xfrm>
          <a:off x="6161407" y="343371"/>
          <a:ext cx="1446559" cy="471759"/>
        </a:xfrm>
        <a:prstGeom prst="roundRect">
          <a:avLst>
            <a:gd name="adj" fmla="val 10000"/>
          </a:avLst>
        </a:prstGeom>
        <a:solidFill>
          <a:schemeClr val="lt1">
            <a:hueOff val="0"/>
            <a:satOff val="0"/>
            <a:lumOff val="0"/>
            <a:alphaOff val="0"/>
          </a:schemeClr>
        </a:solidFill>
        <a:ln w="400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تعریف اول</a:t>
          </a:r>
          <a:endParaRPr lang="fa-IR" sz="1600" kern="1200">
            <a:cs typeface="B Koodak" pitchFamily="2" charset="-78"/>
          </a:endParaRPr>
        </a:p>
      </dsp:txBody>
      <dsp:txXfrm>
        <a:off x="6175224" y="357188"/>
        <a:ext cx="1418925" cy="444125"/>
      </dsp:txXfrm>
    </dsp:sp>
    <dsp:sp modelId="{AA3EBD8E-0FCF-427B-9359-28BA30C3AD24}">
      <dsp:nvSpPr>
        <dsp:cNvPr id="0" name=""/>
        <dsp:cNvSpPr/>
      </dsp:nvSpPr>
      <dsp:spPr>
        <a:xfrm rot="10800000">
          <a:off x="5582783" y="566848"/>
          <a:ext cx="578623" cy="24804"/>
        </a:xfrm>
        <a:custGeom>
          <a:avLst/>
          <a:gdLst/>
          <a:ahLst/>
          <a:cxnLst/>
          <a:rect l="0" t="0" r="0" b="0"/>
          <a:pathLst>
            <a:path>
              <a:moveTo>
                <a:pt x="0" y="12402"/>
              </a:moveTo>
              <a:lnTo>
                <a:pt x="578623" y="12402"/>
              </a:lnTo>
            </a:path>
          </a:pathLst>
        </a:custGeom>
        <a:noFill/>
        <a:ln w="400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857629" y="564785"/>
        <a:ext cx="28931" cy="28931"/>
      </dsp:txXfrm>
    </dsp:sp>
    <dsp:sp modelId="{1B23DCBE-A4CD-4F30-8241-4CD8D5B721E3}">
      <dsp:nvSpPr>
        <dsp:cNvPr id="0" name=""/>
        <dsp:cNvSpPr/>
      </dsp:nvSpPr>
      <dsp:spPr>
        <a:xfrm>
          <a:off x="1515651" y="343371"/>
          <a:ext cx="4067132" cy="471759"/>
        </a:xfrm>
        <a:prstGeom prst="roundRect">
          <a:avLst>
            <a:gd name="adj" fmla="val 10000"/>
          </a:avLst>
        </a:prstGeom>
        <a:solidFill>
          <a:schemeClr val="lt1">
            <a:hueOff val="0"/>
            <a:satOff val="0"/>
            <a:lumOff val="0"/>
            <a:alphaOff val="0"/>
          </a:schemeClr>
        </a:solidFill>
        <a:ln w="400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کفر عدم ملکه ایمان است</a:t>
          </a:r>
          <a:endParaRPr lang="fa-IR" sz="1600" kern="1200">
            <a:cs typeface="B Koodak" pitchFamily="2" charset="-78"/>
          </a:endParaRPr>
        </a:p>
      </dsp:txBody>
      <dsp:txXfrm>
        <a:off x="1529468" y="357188"/>
        <a:ext cx="4039498" cy="444125"/>
      </dsp:txXfrm>
    </dsp:sp>
    <dsp:sp modelId="{D142CD9D-AFFC-456E-9030-4737991C6CED}">
      <dsp:nvSpPr>
        <dsp:cNvPr id="0" name=""/>
        <dsp:cNvSpPr/>
      </dsp:nvSpPr>
      <dsp:spPr>
        <a:xfrm rot="9202232">
          <a:off x="7573636" y="1002036"/>
          <a:ext cx="647285" cy="24804"/>
        </a:xfrm>
        <a:custGeom>
          <a:avLst/>
          <a:gdLst/>
          <a:ahLst/>
          <a:cxnLst/>
          <a:rect l="0" t="0" r="0" b="0"/>
          <a:pathLst>
            <a:path>
              <a:moveTo>
                <a:pt x="0" y="12402"/>
              </a:moveTo>
              <a:lnTo>
                <a:pt x="647285" y="12402"/>
              </a:lnTo>
            </a:path>
          </a:pathLst>
        </a:custGeom>
        <a:noFill/>
        <a:ln w="400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881096" y="998257"/>
        <a:ext cx="32364" cy="32364"/>
      </dsp:txXfrm>
    </dsp:sp>
    <dsp:sp modelId="{D1610F03-0391-4E35-B208-F65AA0F9AF50}">
      <dsp:nvSpPr>
        <dsp:cNvPr id="0" name=""/>
        <dsp:cNvSpPr/>
      </dsp:nvSpPr>
      <dsp:spPr>
        <a:xfrm>
          <a:off x="6161407" y="923622"/>
          <a:ext cx="1446559" cy="471759"/>
        </a:xfrm>
        <a:prstGeom prst="roundRect">
          <a:avLst>
            <a:gd name="adj" fmla="val 10000"/>
          </a:avLst>
        </a:prstGeom>
        <a:solidFill>
          <a:schemeClr val="lt1">
            <a:hueOff val="0"/>
            <a:satOff val="0"/>
            <a:lumOff val="0"/>
            <a:alphaOff val="0"/>
          </a:schemeClr>
        </a:solidFill>
        <a:ln w="400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تعریف دوم</a:t>
          </a:r>
          <a:endParaRPr lang="fa-IR" sz="1600" kern="1200">
            <a:cs typeface="B Koodak" pitchFamily="2" charset="-78"/>
          </a:endParaRPr>
        </a:p>
      </dsp:txBody>
      <dsp:txXfrm>
        <a:off x="6175224" y="937439"/>
        <a:ext cx="1418925" cy="444125"/>
      </dsp:txXfrm>
    </dsp:sp>
    <dsp:sp modelId="{3A1234F3-2744-4A97-8AC1-7C19FC63C645}">
      <dsp:nvSpPr>
        <dsp:cNvPr id="0" name=""/>
        <dsp:cNvSpPr/>
      </dsp:nvSpPr>
      <dsp:spPr>
        <a:xfrm rot="10800000">
          <a:off x="5582783" y="1147099"/>
          <a:ext cx="578623" cy="24804"/>
        </a:xfrm>
        <a:custGeom>
          <a:avLst/>
          <a:gdLst/>
          <a:ahLst/>
          <a:cxnLst/>
          <a:rect l="0" t="0" r="0" b="0"/>
          <a:pathLst>
            <a:path>
              <a:moveTo>
                <a:pt x="0" y="12402"/>
              </a:moveTo>
              <a:lnTo>
                <a:pt x="578623" y="12402"/>
              </a:lnTo>
            </a:path>
          </a:pathLst>
        </a:custGeom>
        <a:noFill/>
        <a:ln w="400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857629" y="1145036"/>
        <a:ext cx="28931" cy="28931"/>
      </dsp:txXfrm>
    </dsp:sp>
    <dsp:sp modelId="{0E966706-24EC-4DDF-B4B4-7B1F6A01D323}">
      <dsp:nvSpPr>
        <dsp:cNvPr id="0" name=""/>
        <dsp:cNvSpPr/>
      </dsp:nvSpPr>
      <dsp:spPr>
        <a:xfrm>
          <a:off x="1515651" y="923622"/>
          <a:ext cx="4067132" cy="471759"/>
        </a:xfrm>
        <a:prstGeom prst="roundRect">
          <a:avLst>
            <a:gd name="adj" fmla="val 10000"/>
          </a:avLst>
        </a:prstGeom>
        <a:solidFill>
          <a:schemeClr val="lt1">
            <a:hueOff val="0"/>
            <a:satOff val="0"/>
            <a:lumOff val="0"/>
            <a:alphaOff val="0"/>
          </a:schemeClr>
        </a:solidFill>
        <a:ln w="400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خصوص قسم سوم از تقسیم بندی که ذکر می گردد ...</a:t>
          </a:r>
          <a:endParaRPr lang="fa-IR" sz="1600" kern="1200">
            <a:cs typeface="B Koodak" pitchFamily="2" charset="-78"/>
          </a:endParaRPr>
        </a:p>
      </dsp:txBody>
      <dsp:txXfrm>
        <a:off x="1529468" y="937439"/>
        <a:ext cx="4039498" cy="444125"/>
      </dsp:txXfrm>
    </dsp:sp>
    <dsp:sp modelId="{409352EA-60AD-4E71-93DE-247FF62230BF}">
      <dsp:nvSpPr>
        <dsp:cNvPr id="0" name=""/>
        <dsp:cNvSpPr/>
      </dsp:nvSpPr>
      <dsp:spPr>
        <a:xfrm>
          <a:off x="8186590" y="2439616"/>
          <a:ext cx="948248" cy="723279"/>
        </a:xfrm>
        <a:prstGeom prst="roundRect">
          <a:avLst>
            <a:gd name="adj" fmla="val 10000"/>
          </a:avLst>
        </a:prstGeom>
        <a:solidFill>
          <a:schemeClr val="lt1">
            <a:hueOff val="0"/>
            <a:satOff val="0"/>
            <a:lumOff val="0"/>
            <a:alphaOff val="0"/>
          </a:schemeClr>
        </a:solidFill>
        <a:ln w="400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baseline="0" smtClean="0">
              <a:cs typeface="B Koodak" pitchFamily="2" charset="-78"/>
            </a:rPr>
            <a:t>چند نکته </a:t>
          </a:r>
          <a:endParaRPr lang="fa-IR" sz="1600" kern="1200">
            <a:cs typeface="B Koodak" pitchFamily="2" charset="-78"/>
          </a:endParaRPr>
        </a:p>
      </dsp:txBody>
      <dsp:txXfrm>
        <a:off x="8207774" y="2460800"/>
        <a:ext cx="905880" cy="680911"/>
      </dsp:txXfrm>
    </dsp:sp>
    <dsp:sp modelId="{4456A5E3-3EF4-43E9-9E52-211908DDD8B1}">
      <dsp:nvSpPr>
        <dsp:cNvPr id="0" name=""/>
        <dsp:cNvSpPr/>
      </dsp:nvSpPr>
      <dsp:spPr>
        <a:xfrm rot="14296147">
          <a:off x="7347183" y="2320982"/>
          <a:ext cx="1100191" cy="24804"/>
        </a:xfrm>
        <a:custGeom>
          <a:avLst/>
          <a:gdLst/>
          <a:ahLst/>
          <a:cxnLst/>
          <a:rect l="0" t="0" r="0" b="0"/>
          <a:pathLst>
            <a:path>
              <a:moveTo>
                <a:pt x="0" y="12402"/>
              </a:moveTo>
              <a:lnTo>
                <a:pt x="1100191" y="12402"/>
              </a:lnTo>
            </a:path>
          </a:pathLst>
        </a:custGeom>
        <a:noFill/>
        <a:ln w="400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869774" y="2305880"/>
        <a:ext cx="55009" cy="55009"/>
      </dsp:txXfrm>
    </dsp:sp>
    <dsp:sp modelId="{08835D4C-10D2-4F64-A185-BD0ADE3BBFD5}">
      <dsp:nvSpPr>
        <dsp:cNvPr id="0" name=""/>
        <dsp:cNvSpPr/>
      </dsp:nvSpPr>
      <dsp:spPr>
        <a:xfrm>
          <a:off x="2735346" y="1503873"/>
          <a:ext cx="4872620" cy="723279"/>
        </a:xfrm>
        <a:prstGeom prst="roundRect">
          <a:avLst>
            <a:gd name="adj" fmla="val 10000"/>
          </a:avLst>
        </a:prstGeom>
        <a:solidFill>
          <a:schemeClr val="lt1">
            <a:hueOff val="0"/>
            <a:satOff val="0"/>
            <a:lumOff val="0"/>
            <a:alphaOff val="0"/>
          </a:schemeClr>
        </a:solidFill>
        <a:ln w="400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مواردی که در آنها نفی ایمان صورت می گرفت، مصادیق کفر هستند</a:t>
          </a:r>
          <a:endParaRPr lang="fa-IR" sz="1600" kern="1200" dirty="0">
            <a:cs typeface="B Koodak" pitchFamily="2" charset="-78"/>
          </a:endParaRPr>
        </a:p>
      </dsp:txBody>
      <dsp:txXfrm>
        <a:off x="2756530" y="1525057"/>
        <a:ext cx="4830252" cy="680911"/>
      </dsp:txXfrm>
    </dsp:sp>
    <dsp:sp modelId="{3DD97A94-702C-4CDC-8A73-F1E7FF08E7B3}">
      <dsp:nvSpPr>
        <dsp:cNvPr id="0" name=""/>
        <dsp:cNvSpPr/>
      </dsp:nvSpPr>
      <dsp:spPr>
        <a:xfrm rot="7303853">
          <a:off x="7347183" y="3256726"/>
          <a:ext cx="1100191" cy="24804"/>
        </a:xfrm>
        <a:custGeom>
          <a:avLst/>
          <a:gdLst/>
          <a:ahLst/>
          <a:cxnLst/>
          <a:rect l="0" t="0" r="0" b="0"/>
          <a:pathLst>
            <a:path>
              <a:moveTo>
                <a:pt x="0" y="12402"/>
              </a:moveTo>
              <a:lnTo>
                <a:pt x="1100191" y="12402"/>
              </a:lnTo>
            </a:path>
          </a:pathLst>
        </a:custGeom>
        <a:noFill/>
        <a:ln w="400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869774" y="3241623"/>
        <a:ext cx="55009" cy="55009"/>
      </dsp:txXfrm>
    </dsp:sp>
    <dsp:sp modelId="{D991C4CC-0654-4B37-9F96-FF86C2484FB2}">
      <dsp:nvSpPr>
        <dsp:cNvPr id="0" name=""/>
        <dsp:cNvSpPr/>
      </dsp:nvSpPr>
      <dsp:spPr>
        <a:xfrm>
          <a:off x="6372937" y="3375360"/>
          <a:ext cx="1235029" cy="723279"/>
        </a:xfrm>
        <a:prstGeom prst="roundRect">
          <a:avLst>
            <a:gd name="adj" fmla="val 10000"/>
          </a:avLst>
        </a:prstGeom>
        <a:solidFill>
          <a:schemeClr val="lt1">
            <a:hueOff val="0"/>
            <a:satOff val="0"/>
            <a:lumOff val="0"/>
            <a:alphaOff val="0"/>
          </a:schemeClr>
        </a:solidFill>
        <a:ln w="400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به بیان دیگر منشاء کفر</a:t>
          </a:r>
          <a:endParaRPr lang="fa-IR" sz="1600" kern="1200" dirty="0">
            <a:cs typeface="B Koodak" pitchFamily="2" charset="-78"/>
          </a:endParaRPr>
        </a:p>
      </dsp:txBody>
      <dsp:txXfrm>
        <a:off x="6394121" y="3396544"/>
        <a:ext cx="1192661" cy="680911"/>
      </dsp:txXfrm>
    </dsp:sp>
    <dsp:sp modelId="{33E02DA1-DD1E-44D9-8669-0C6A137C88DA}">
      <dsp:nvSpPr>
        <dsp:cNvPr id="0" name=""/>
        <dsp:cNvSpPr/>
      </dsp:nvSpPr>
      <dsp:spPr>
        <a:xfrm rot="13629178">
          <a:off x="5658194" y="3412683"/>
          <a:ext cx="850863" cy="24804"/>
        </a:xfrm>
        <a:custGeom>
          <a:avLst/>
          <a:gdLst/>
          <a:ahLst/>
          <a:cxnLst/>
          <a:rect l="0" t="0" r="0" b="0"/>
          <a:pathLst>
            <a:path>
              <a:moveTo>
                <a:pt x="0" y="12402"/>
              </a:moveTo>
              <a:lnTo>
                <a:pt x="850863" y="12402"/>
              </a:lnTo>
            </a:path>
          </a:pathLst>
        </a:custGeom>
        <a:noFill/>
        <a:ln w="400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062354" y="3403814"/>
        <a:ext cx="42543" cy="42543"/>
      </dsp:txXfrm>
    </dsp:sp>
    <dsp:sp modelId="{5A6C6DA9-D1E8-4439-8AFD-510F77A9F0F6}">
      <dsp:nvSpPr>
        <dsp:cNvPr id="0" name=""/>
        <dsp:cNvSpPr/>
      </dsp:nvSpPr>
      <dsp:spPr>
        <a:xfrm>
          <a:off x="4347754" y="2751531"/>
          <a:ext cx="1446559" cy="723279"/>
        </a:xfrm>
        <a:prstGeom prst="roundRect">
          <a:avLst>
            <a:gd name="adj" fmla="val 10000"/>
          </a:avLst>
        </a:prstGeom>
        <a:solidFill>
          <a:schemeClr val="lt1">
            <a:hueOff val="0"/>
            <a:satOff val="0"/>
            <a:lumOff val="0"/>
            <a:alphaOff val="0"/>
          </a:schemeClr>
        </a:solidFill>
        <a:ln w="400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شک و عدم العلم </a:t>
          </a:r>
          <a:endParaRPr lang="fa-IR" sz="1600" kern="1200">
            <a:cs typeface="B Koodak" pitchFamily="2" charset="-78"/>
          </a:endParaRPr>
        </a:p>
      </dsp:txBody>
      <dsp:txXfrm>
        <a:off x="4368938" y="2772715"/>
        <a:ext cx="1404191" cy="680911"/>
      </dsp:txXfrm>
    </dsp:sp>
    <dsp:sp modelId="{59426A5C-1B94-4006-87DA-A95442F39499}">
      <dsp:nvSpPr>
        <dsp:cNvPr id="0" name=""/>
        <dsp:cNvSpPr/>
      </dsp:nvSpPr>
      <dsp:spPr>
        <a:xfrm rot="12942401">
          <a:off x="3702153" y="2892825"/>
          <a:ext cx="712577" cy="24804"/>
        </a:xfrm>
        <a:custGeom>
          <a:avLst/>
          <a:gdLst/>
          <a:ahLst/>
          <a:cxnLst/>
          <a:rect l="0" t="0" r="0" b="0"/>
          <a:pathLst>
            <a:path>
              <a:moveTo>
                <a:pt x="0" y="12402"/>
              </a:moveTo>
              <a:lnTo>
                <a:pt x="712577" y="12402"/>
              </a:lnTo>
            </a:path>
          </a:pathLst>
        </a:custGeom>
        <a:noFill/>
        <a:ln w="400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040627" y="2887413"/>
        <a:ext cx="35628" cy="35628"/>
      </dsp:txXfrm>
    </dsp:sp>
    <dsp:sp modelId="{01BB0753-E1C9-4837-AA4D-85EF65B411D6}">
      <dsp:nvSpPr>
        <dsp:cNvPr id="0" name=""/>
        <dsp:cNvSpPr/>
      </dsp:nvSpPr>
      <dsp:spPr>
        <a:xfrm>
          <a:off x="2322570" y="2335645"/>
          <a:ext cx="1446559" cy="723279"/>
        </a:xfrm>
        <a:prstGeom prst="roundRect">
          <a:avLst>
            <a:gd name="adj" fmla="val 10000"/>
          </a:avLst>
        </a:prstGeom>
        <a:solidFill>
          <a:schemeClr val="lt1">
            <a:hueOff val="0"/>
            <a:satOff val="0"/>
            <a:lumOff val="0"/>
            <a:alphaOff val="0"/>
          </a:schemeClr>
        </a:solidFill>
        <a:ln w="400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جهل مرکب</a:t>
          </a:r>
          <a:endParaRPr lang="fa-IR" sz="1600" kern="1200">
            <a:cs typeface="B Koodak" pitchFamily="2" charset="-78"/>
          </a:endParaRPr>
        </a:p>
      </dsp:txBody>
      <dsp:txXfrm>
        <a:off x="2343754" y="2356829"/>
        <a:ext cx="1404191" cy="680911"/>
      </dsp:txXfrm>
    </dsp:sp>
    <dsp:sp modelId="{CDDA1147-1591-4369-805F-E955F1AD823D}">
      <dsp:nvSpPr>
        <dsp:cNvPr id="0" name=""/>
        <dsp:cNvSpPr/>
      </dsp:nvSpPr>
      <dsp:spPr>
        <a:xfrm rot="8657599">
          <a:off x="3702153" y="3308711"/>
          <a:ext cx="712577" cy="24804"/>
        </a:xfrm>
        <a:custGeom>
          <a:avLst/>
          <a:gdLst/>
          <a:ahLst/>
          <a:cxnLst/>
          <a:rect l="0" t="0" r="0" b="0"/>
          <a:pathLst>
            <a:path>
              <a:moveTo>
                <a:pt x="0" y="12402"/>
              </a:moveTo>
              <a:lnTo>
                <a:pt x="712577" y="12402"/>
              </a:lnTo>
            </a:path>
          </a:pathLst>
        </a:custGeom>
        <a:noFill/>
        <a:ln w="400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040627" y="3303299"/>
        <a:ext cx="35628" cy="35628"/>
      </dsp:txXfrm>
    </dsp:sp>
    <dsp:sp modelId="{17DFBBFF-AD92-4CC3-BFB0-2BF6A514119E}">
      <dsp:nvSpPr>
        <dsp:cNvPr id="0" name=""/>
        <dsp:cNvSpPr/>
      </dsp:nvSpPr>
      <dsp:spPr>
        <a:xfrm>
          <a:off x="2322570" y="3167417"/>
          <a:ext cx="1446559" cy="723279"/>
        </a:xfrm>
        <a:prstGeom prst="roundRect">
          <a:avLst>
            <a:gd name="adj" fmla="val 10000"/>
          </a:avLst>
        </a:prstGeom>
        <a:solidFill>
          <a:schemeClr val="lt1">
            <a:hueOff val="0"/>
            <a:satOff val="0"/>
            <a:lumOff val="0"/>
            <a:alphaOff val="0"/>
          </a:schemeClr>
        </a:solidFill>
        <a:ln w="400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جهل بسیط</a:t>
          </a:r>
          <a:endParaRPr lang="fa-IR" sz="1600" kern="1200">
            <a:cs typeface="B Koodak" pitchFamily="2" charset="-78"/>
          </a:endParaRPr>
        </a:p>
      </dsp:txBody>
      <dsp:txXfrm>
        <a:off x="2343754" y="3188601"/>
        <a:ext cx="1404191" cy="680911"/>
      </dsp:txXfrm>
    </dsp:sp>
    <dsp:sp modelId="{C71D57F3-378A-46A8-BEA4-768CF2503C2D}">
      <dsp:nvSpPr>
        <dsp:cNvPr id="0" name=""/>
        <dsp:cNvSpPr/>
      </dsp:nvSpPr>
      <dsp:spPr>
        <a:xfrm rot="7970822">
          <a:off x="5658194" y="4036512"/>
          <a:ext cx="850863" cy="24804"/>
        </a:xfrm>
        <a:custGeom>
          <a:avLst/>
          <a:gdLst/>
          <a:ahLst/>
          <a:cxnLst/>
          <a:rect l="0" t="0" r="0" b="0"/>
          <a:pathLst>
            <a:path>
              <a:moveTo>
                <a:pt x="0" y="12402"/>
              </a:moveTo>
              <a:lnTo>
                <a:pt x="850863" y="12402"/>
              </a:lnTo>
            </a:path>
          </a:pathLst>
        </a:custGeom>
        <a:noFill/>
        <a:ln w="400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062354" y="4027642"/>
        <a:ext cx="42543" cy="42543"/>
      </dsp:txXfrm>
    </dsp:sp>
    <dsp:sp modelId="{4C4AC7AB-73BF-447D-8525-DE1FBAB33DAD}">
      <dsp:nvSpPr>
        <dsp:cNvPr id="0" name=""/>
        <dsp:cNvSpPr/>
      </dsp:nvSpPr>
      <dsp:spPr>
        <a:xfrm>
          <a:off x="4347754" y="3999189"/>
          <a:ext cx="1446559" cy="723279"/>
        </a:xfrm>
        <a:prstGeom prst="roundRect">
          <a:avLst>
            <a:gd name="adj" fmla="val 10000"/>
          </a:avLst>
        </a:prstGeom>
        <a:solidFill>
          <a:schemeClr val="lt1">
            <a:hueOff val="0"/>
            <a:satOff val="0"/>
            <a:lumOff val="0"/>
            <a:alphaOff val="0"/>
          </a:schemeClr>
        </a:solidFill>
        <a:ln w="400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عدم گرایش                   و لو با علم</a:t>
          </a:r>
          <a:endParaRPr lang="fa-IR" sz="1600" kern="1200" dirty="0">
            <a:cs typeface="B Koodak" pitchFamily="2" charset="-78"/>
          </a:endParaRPr>
        </a:p>
      </dsp:txBody>
      <dsp:txXfrm>
        <a:off x="4368938" y="4020373"/>
        <a:ext cx="1404191" cy="680911"/>
      </dsp:txXfrm>
    </dsp:sp>
    <dsp:sp modelId="{C12A283E-6A89-4262-B6A7-90EC701A072C}">
      <dsp:nvSpPr>
        <dsp:cNvPr id="0" name=""/>
        <dsp:cNvSpPr/>
      </dsp:nvSpPr>
      <dsp:spPr>
        <a:xfrm rot="10800000">
          <a:off x="3769130" y="4348426"/>
          <a:ext cx="578623" cy="24804"/>
        </a:xfrm>
        <a:custGeom>
          <a:avLst/>
          <a:gdLst/>
          <a:ahLst/>
          <a:cxnLst/>
          <a:rect l="0" t="0" r="0" b="0"/>
          <a:pathLst>
            <a:path>
              <a:moveTo>
                <a:pt x="0" y="12402"/>
              </a:moveTo>
              <a:lnTo>
                <a:pt x="578623" y="12402"/>
              </a:lnTo>
            </a:path>
          </a:pathLst>
        </a:custGeom>
        <a:noFill/>
        <a:ln w="400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043976" y="4346363"/>
        <a:ext cx="28931" cy="28931"/>
      </dsp:txXfrm>
    </dsp:sp>
    <dsp:sp modelId="{9F49E5A9-1C3D-4950-908A-3071DCDF38C1}">
      <dsp:nvSpPr>
        <dsp:cNvPr id="0" name=""/>
        <dsp:cNvSpPr/>
      </dsp:nvSpPr>
      <dsp:spPr>
        <a:xfrm>
          <a:off x="2322570" y="3999189"/>
          <a:ext cx="1446559" cy="723279"/>
        </a:xfrm>
        <a:prstGeom prst="roundRect">
          <a:avLst>
            <a:gd name="adj" fmla="val 10000"/>
          </a:avLst>
        </a:prstGeom>
        <a:solidFill>
          <a:schemeClr val="lt1">
            <a:hueOff val="0"/>
            <a:satOff val="0"/>
            <a:lumOff val="0"/>
            <a:alphaOff val="0"/>
          </a:schemeClr>
        </a:solidFill>
        <a:ln w="400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همراه با انکار عمدی و عناد است</a:t>
          </a:r>
          <a:endParaRPr lang="fa-IR" sz="1600" kern="1200">
            <a:cs typeface="B Koodak" pitchFamily="2" charset="-78"/>
          </a:endParaRPr>
        </a:p>
      </dsp:txBody>
      <dsp:txXfrm>
        <a:off x="2343754" y="4020373"/>
        <a:ext cx="1404191" cy="680911"/>
      </dsp:txXfrm>
    </dsp:sp>
    <dsp:sp modelId="{EED83B7A-8E40-4370-89B5-578C8FE23266}">
      <dsp:nvSpPr>
        <dsp:cNvPr id="0" name=""/>
        <dsp:cNvSpPr/>
      </dsp:nvSpPr>
      <dsp:spPr>
        <a:xfrm rot="10800000">
          <a:off x="1743947" y="4348426"/>
          <a:ext cx="578623" cy="24804"/>
        </a:xfrm>
        <a:custGeom>
          <a:avLst/>
          <a:gdLst/>
          <a:ahLst/>
          <a:cxnLst/>
          <a:rect l="0" t="0" r="0" b="0"/>
          <a:pathLst>
            <a:path>
              <a:moveTo>
                <a:pt x="0" y="12402"/>
              </a:moveTo>
              <a:lnTo>
                <a:pt x="578623" y="12402"/>
              </a:lnTo>
            </a:path>
          </a:pathLst>
        </a:custGeom>
        <a:noFill/>
        <a:ln w="400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2018793" y="4346363"/>
        <a:ext cx="28931" cy="28931"/>
      </dsp:txXfrm>
    </dsp:sp>
    <dsp:sp modelId="{57D03EDF-D2B5-4C32-9F27-4F7CC4CBE282}">
      <dsp:nvSpPr>
        <dsp:cNvPr id="0" name=""/>
        <dsp:cNvSpPr/>
      </dsp:nvSpPr>
      <dsp:spPr>
        <a:xfrm>
          <a:off x="9160" y="3816445"/>
          <a:ext cx="1734786" cy="1088767"/>
        </a:xfrm>
        <a:prstGeom prst="roundRect">
          <a:avLst>
            <a:gd name="adj" fmla="val 10000"/>
          </a:avLst>
        </a:prstGeom>
        <a:solidFill>
          <a:schemeClr val="lt1">
            <a:hueOff val="0"/>
            <a:satOff val="0"/>
            <a:lumOff val="0"/>
            <a:alphaOff val="0"/>
          </a:schemeClr>
        </a:solidFill>
        <a:ln w="400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گاهی کفر بر خصوص این قسم که امر وجودی است اطلاق می شود</a:t>
          </a:r>
          <a:endParaRPr lang="fa-IR" sz="1600" kern="1200" dirty="0">
            <a:cs typeface="B Koodak" pitchFamily="2" charset="-78"/>
          </a:endParaRPr>
        </a:p>
      </dsp:txBody>
      <dsp:txXfrm>
        <a:off x="41049" y="3848334"/>
        <a:ext cx="1671008" cy="102498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7E69CC-1B3C-4FBD-9B5A-D20A560E4D98}">
      <dsp:nvSpPr>
        <dsp:cNvPr id="0" name=""/>
        <dsp:cNvSpPr/>
      </dsp:nvSpPr>
      <dsp:spPr>
        <a:xfrm>
          <a:off x="6933214" y="5456"/>
          <a:ext cx="1887257" cy="724347"/>
        </a:xfrm>
        <a:prstGeom prst="roundRect">
          <a:avLst>
            <a:gd name="adj" fmla="val 10000"/>
          </a:avLst>
        </a:prstGeom>
        <a:solidFill>
          <a:schemeClr val="lt1">
            <a:hueOff val="0"/>
            <a:satOff val="0"/>
            <a:lumOff val="0"/>
            <a:alphaOff val="0"/>
          </a:schemeClr>
        </a:solidFill>
        <a:ln w="400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baseline="0" smtClean="0">
              <a:cs typeface="B Koodak" pitchFamily="2" charset="-78"/>
            </a:rPr>
            <a:t>بر اساس آیات و روایات:</a:t>
          </a:r>
          <a:endParaRPr lang="fa-IR" sz="1600" kern="1200">
            <a:cs typeface="B Koodak" pitchFamily="2" charset="-78"/>
          </a:endParaRPr>
        </a:p>
      </dsp:txBody>
      <dsp:txXfrm>
        <a:off x="6954429" y="26671"/>
        <a:ext cx="1844827" cy="681917"/>
      </dsp:txXfrm>
    </dsp:sp>
    <dsp:sp modelId="{EDF1CB2D-535C-436C-912C-85D67DA8AC18}">
      <dsp:nvSpPr>
        <dsp:cNvPr id="0" name=""/>
        <dsp:cNvSpPr/>
      </dsp:nvSpPr>
      <dsp:spPr>
        <a:xfrm>
          <a:off x="7576536" y="1254955"/>
          <a:ext cx="1243936" cy="724347"/>
        </a:xfrm>
        <a:prstGeom prst="roundRect">
          <a:avLst>
            <a:gd name="adj" fmla="val 10000"/>
          </a:avLst>
        </a:prstGeom>
        <a:solidFill>
          <a:schemeClr val="lt1">
            <a:hueOff val="0"/>
            <a:satOff val="0"/>
            <a:lumOff val="0"/>
            <a:alphaOff val="0"/>
          </a:schemeClr>
        </a:solidFill>
        <a:ln w="400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baseline="0" dirty="0" smtClean="0">
              <a:cs typeface="B Koodak" pitchFamily="2" charset="-78"/>
            </a:rPr>
            <a:t>حد اقل ایمان</a:t>
          </a:r>
          <a:endParaRPr lang="fa-IR" sz="1600" kern="1200" dirty="0">
            <a:cs typeface="B Koodak" pitchFamily="2" charset="-78"/>
          </a:endParaRPr>
        </a:p>
      </dsp:txBody>
      <dsp:txXfrm>
        <a:off x="7597751" y="1276170"/>
        <a:ext cx="1201506" cy="681917"/>
      </dsp:txXfrm>
    </dsp:sp>
    <dsp:sp modelId="{115964B5-BB1B-4455-A8ED-1984D8385832}">
      <dsp:nvSpPr>
        <dsp:cNvPr id="0" name=""/>
        <dsp:cNvSpPr/>
      </dsp:nvSpPr>
      <dsp:spPr>
        <a:xfrm rot="12942401">
          <a:off x="6929982" y="1397508"/>
          <a:ext cx="713629" cy="22741"/>
        </a:xfrm>
        <a:custGeom>
          <a:avLst/>
          <a:gdLst/>
          <a:ahLst/>
          <a:cxnLst/>
          <a:rect l="0" t="0" r="0" b="0"/>
          <a:pathLst>
            <a:path>
              <a:moveTo>
                <a:pt x="0" y="11370"/>
              </a:moveTo>
              <a:lnTo>
                <a:pt x="713629" y="11370"/>
              </a:lnTo>
            </a:path>
          </a:pathLst>
        </a:custGeom>
        <a:noFill/>
        <a:ln w="400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268956" y="1391038"/>
        <a:ext cx="35681" cy="35681"/>
      </dsp:txXfrm>
    </dsp:sp>
    <dsp:sp modelId="{AC5364B1-CE7B-44B4-836B-7C4522E7AF8C}">
      <dsp:nvSpPr>
        <dsp:cNvPr id="0" name=""/>
        <dsp:cNvSpPr/>
      </dsp:nvSpPr>
      <dsp:spPr>
        <a:xfrm>
          <a:off x="1758361" y="838455"/>
          <a:ext cx="5238696" cy="724347"/>
        </a:xfrm>
        <a:prstGeom prst="roundRect">
          <a:avLst>
            <a:gd name="adj" fmla="val 10000"/>
          </a:avLst>
        </a:prstGeom>
        <a:solidFill>
          <a:schemeClr val="lt1">
            <a:hueOff val="0"/>
            <a:satOff val="0"/>
            <a:lumOff val="0"/>
            <a:alphaOff val="0"/>
          </a:schemeClr>
        </a:solidFill>
        <a:ln w="400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ایمان به خدای یگانه + پاداش و کیفر اخروی + صحت آنچه بر انبیا نازل شده</a:t>
          </a:r>
          <a:endParaRPr lang="fa-IR" sz="1600" kern="1200" dirty="0">
            <a:cs typeface="B Koodak" pitchFamily="2" charset="-78"/>
          </a:endParaRPr>
        </a:p>
      </dsp:txBody>
      <dsp:txXfrm>
        <a:off x="1779576" y="859670"/>
        <a:ext cx="5196266" cy="681917"/>
      </dsp:txXfrm>
    </dsp:sp>
    <dsp:sp modelId="{467AE0AA-BB7B-4543-BA44-8AC26B698C86}">
      <dsp:nvSpPr>
        <dsp:cNvPr id="0" name=""/>
        <dsp:cNvSpPr/>
      </dsp:nvSpPr>
      <dsp:spPr>
        <a:xfrm rot="8657599">
          <a:off x="6929982" y="1814008"/>
          <a:ext cx="713629" cy="22741"/>
        </a:xfrm>
        <a:custGeom>
          <a:avLst/>
          <a:gdLst/>
          <a:ahLst/>
          <a:cxnLst/>
          <a:rect l="0" t="0" r="0" b="0"/>
          <a:pathLst>
            <a:path>
              <a:moveTo>
                <a:pt x="0" y="11370"/>
              </a:moveTo>
              <a:lnTo>
                <a:pt x="713629" y="11370"/>
              </a:lnTo>
            </a:path>
          </a:pathLst>
        </a:custGeom>
        <a:noFill/>
        <a:ln w="400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268956" y="1807538"/>
        <a:ext cx="35681" cy="35681"/>
      </dsp:txXfrm>
    </dsp:sp>
    <dsp:sp modelId="{71111A44-1DB2-4860-ADDD-77D18E84BDEE}">
      <dsp:nvSpPr>
        <dsp:cNvPr id="0" name=""/>
        <dsp:cNvSpPr/>
      </dsp:nvSpPr>
      <dsp:spPr>
        <a:xfrm>
          <a:off x="4495278" y="1671455"/>
          <a:ext cx="2501779" cy="724347"/>
        </a:xfrm>
        <a:prstGeom prst="roundRect">
          <a:avLst>
            <a:gd name="adj" fmla="val 10000"/>
          </a:avLst>
        </a:prstGeom>
        <a:solidFill>
          <a:schemeClr val="lt1">
            <a:hueOff val="0"/>
            <a:satOff val="0"/>
            <a:lumOff val="0"/>
            <a:alphaOff val="0"/>
          </a:schemeClr>
        </a:solidFill>
        <a:ln w="400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لازمه این ایمان حداقلی</a:t>
          </a:r>
          <a:endParaRPr lang="fa-IR" sz="1600" kern="1200">
            <a:cs typeface="B Koodak" pitchFamily="2" charset="-78"/>
          </a:endParaRPr>
        </a:p>
      </dsp:txBody>
      <dsp:txXfrm>
        <a:off x="4516493" y="1692670"/>
        <a:ext cx="2459349" cy="681917"/>
      </dsp:txXfrm>
    </dsp:sp>
    <dsp:sp modelId="{A950A026-1EA8-4DF2-8E40-4286D9994A1A}">
      <dsp:nvSpPr>
        <dsp:cNvPr id="0" name=""/>
        <dsp:cNvSpPr/>
      </dsp:nvSpPr>
      <dsp:spPr>
        <a:xfrm rot="10800000">
          <a:off x="3915801" y="2022257"/>
          <a:ext cx="579477" cy="22741"/>
        </a:xfrm>
        <a:custGeom>
          <a:avLst/>
          <a:gdLst/>
          <a:ahLst/>
          <a:cxnLst/>
          <a:rect l="0" t="0" r="0" b="0"/>
          <a:pathLst>
            <a:path>
              <a:moveTo>
                <a:pt x="0" y="11370"/>
              </a:moveTo>
              <a:lnTo>
                <a:pt x="579477" y="11370"/>
              </a:lnTo>
            </a:path>
          </a:pathLst>
        </a:custGeom>
        <a:noFill/>
        <a:ln w="40000" cap="flat" cmpd="sng" algn="ctr">
          <a:solidFill>
            <a:schemeClr val="accent4">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191053" y="2019141"/>
        <a:ext cx="28973" cy="28973"/>
      </dsp:txXfrm>
    </dsp:sp>
    <dsp:sp modelId="{6A757724-9833-45EE-8CEC-408040FC2FD5}">
      <dsp:nvSpPr>
        <dsp:cNvPr id="0" name=""/>
        <dsp:cNvSpPr/>
      </dsp:nvSpPr>
      <dsp:spPr>
        <a:xfrm>
          <a:off x="2172268" y="1671455"/>
          <a:ext cx="1743532" cy="724347"/>
        </a:xfrm>
        <a:prstGeom prst="roundRect">
          <a:avLst>
            <a:gd name="adj" fmla="val 10000"/>
          </a:avLst>
        </a:prstGeom>
        <a:solidFill>
          <a:schemeClr val="lt1">
            <a:hueOff val="0"/>
            <a:satOff val="0"/>
            <a:lumOff val="0"/>
            <a:alphaOff val="0"/>
          </a:schemeClr>
        </a:solidFill>
        <a:ln w="400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تصمیم اجمالی بر عمل</a:t>
          </a:r>
          <a:endParaRPr lang="fa-IR" sz="1600" kern="1200" dirty="0">
            <a:cs typeface="B Koodak" pitchFamily="2" charset="-78"/>
          </a:endParaRPr>
        </a:p>
      </dsp:txBody>
      <dsp:txXfrm>
        <a:off x="2193483" y="1692670"/>
        <a:ext cx="1701102" cy="681917"/>
      </dsp:txXfrm>
    </dsp:sp>
    <dsp:sp modelId="{DBD6B864-0F9B-4B88-85A0-60F41ED5C368}">
      <dsp:nvSpPr>
        <dsp:cNvPr id="0" name=""/>
        <dsp:cNvSpPr/>
      </dsp:nvSpPr>
      <dsp:spPr>
        <a:xfrm>
          <a:off x="7576536" y="2920954"/>
          <a:ext cx="1243936" cy="724347"/>
        </a:xfrm>
        <a:prstGeom prst="roundRect">
          <a:avLst>
            <a:gd name="adj" fmla="val 10000"/>
          </a:avLst>
        </a:prstGeom>
        <a:solidFill>
          <a:schemeClr val="lt1">
            <a:hueOff val="0"/>
            <a:satOff val="0"/>
            <a:lumOff val="0"/>
            <a:alphaOff val="0"/>
          </a:schemeClr>
        </a:solidFill>
        <a:ln w="400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baseline="0" smtClean="0">
              <a:cs typeface="B Koodak" pitchFamily="2" charset="-78"/>
            </a:rPr>
            <a:t>حد اقل کفر</a:t>
          </a:r>
          <a:endParaRPr lang="fa-IR" sz="1600" kern="1200">
            <a:cs typeface="B Koodak" pitchFamily="2" charset="-78"/>
          </a:endParaRPr>
        </a:p>
      </dsp:txBody>
      <dsp:txXfrm>
        <a:off x="7597751" y="2942169"/>
        <a:ext cx="1201506" cy="681917"/>
      </dsp:txXfrm>
    </dsp:sp>
    <dsp:sp modelId="{C5515E87-2BCD-42B2-A9D0-C0689E82D2B7}">
      <dsp:nvSpPr>
        <dsp:cNvPr id="0" name=""/>
        <dsp:cNvSpPr/>
      </dsp:nvSpPr>
      <dsp:spPr>
        <a:xfrm rot="10800000">
          <a:off x="6997058" y="3271756"/>
          <a:ext cx="579477" cy="22741"/>
        </a:xfrm>
        <a:custGeom>
          <a:avLst/>
          <a:gdLst/>
          <a:ahLst/>
          <a:cxnLst/>
          <a:rect l="0" t="0" r="0" b="0"/>
          <a:pathLst>
            <a:path>
              <a:moveTo>
                <a:pt x="0" y="11370"/>
              </a:moveTo>
              <a:lnTo>
                <a:pt x="579477" y="11370"/>
              </a:lnTo>
            </a:path>
          </a:pathLst>
        </a:custGeom>
        <a:noFill/>
        <a:ln w="400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272310" y="3268640"/>
        <a:ext cx="28973" cy="28973"/>
      </dsp:txXfrm>
    </dsp:sp>
    <dsp:sp modelId="{61BC63E8-2BA5-4152-BCCE-FF2149E3A5BB}">
      <dsp:nvSpPr>
        <dsp:cNvPr id="0" name=""/>
        <dsp:cNvSpPr/>
      </dsp:nvSpPr>
      <dsp:spPr>
        <a:xfrm>
          <a:off x="5548363" y="2920954"/>
          <a:ext cx="1448694" cy="724347"/>
        </a:xfrm>
        <a:prstGeom prst="roundRect">
          <a:avLst>
            <a:gd name="adj" fmla="val 10000"/>
          </a:avLst>
        </a:prstGeom>
        <a:solidFill>
          <a:schemeClr val="lt1">
            <a:hueOff val="0"/>
            <a:satOff val="0"/>
            <a:lumOff val="0"/>
            <a:alphaOff val="0"/>
          </a:schemeClr>
        </a:solidFill>
        <a:ln w="400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انکار یا شک در </a:t>
          </a:r>
          <a:endParaRPr lang="fa-IR" sz="1600" kern="1200">
            <a:cs typeface="B Koodak" pitchFamily="2" charset="-78"/>
          </a:endParaRPr>
        </a:p>
      </dsp:txBody>
      <dsp:txXfrm>
        <a:off x="5569578" y="2942169"/>
        <a:ext cx="1406264" cy="681917"/>
      </dsp:txXfrm>
    </dsp:sp>
    <dsp:sp modelId="{0B30D8C8-5839-4F04-8B83-AD77C500AE7A}">
      <dsp:nvSpPr>
        <dsp:cNvPr id="0" name=""/>
        <dsp:cNvSpPr/>
      </dsp:nvSpPr>
      <dsp:spPr>
        <a:xfrm rot="12942401">
          <a:off x="4901810" y="3063507"/>
          <a:ext cx="713629" cy="22741"/>
        </a:xfrm>
        <a:custGeom>
          <a:avLst/>
          <a:gdLst/>
          <a:ahLst/>
          <a:cxnLst/>
          <a:rect l="0" t="0" r="0" b="0"/>
          <a:pathLst>
            <a:path>
              <a:moveTo>
                <a:pt x="0" y="11370"/>
              </a:moveTo>
              <a:lnTo>
                <a:pt x="713629" y="11370"/>
              </a:lnTo>
            </a:path>
          </a:pathLst>
        </a:custGeom>
        <a:noFill/>
        <a:ln w="40000" cap="flat" cmpd="sng" algn="ctr">
          <a:solidFill>
            <a:schemeClr val="accent4">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240784" y="3057037"/>
        <a:ext cx="35681" cy="35681"/>
      </dsp:txXfrm>
    </dsp:sp>
    <dsp:sp modelId="{5F1C64DB-DADA-4230-BCE7-A5B0C56FD733}">
      <dsp:nvSpPr>
        <dsp:cNvPr id="0" name=""/>
        <dsp:cNvSpPr/>
      </dsp:nvSpPr>
      <dsp:spPr>
        <a:xfrm>
          <a:off x="2282282" y="2504454"/>
          <a:ext cx="2686603" cy="724347"/>
        </a:xfrm>
        <a:prstGeom prst="roundRect">
          <a:avLst>
            <a:gd name="adj" fmla="val 10000"/>
          </a:avLst>
        </a:prstGeom>
        <a:solidFill>
          <a:schemeClr val="lt1">
            <a:hueOff val="0"/>
            <a:satOff val="0"/>
            <a:lumOff val="0"/>
            <a:alphaOff val="0"/>
          </a:schemeClr>
        </a:solidFill>
        <a:ln w="400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توحید و نبوت و معاد</a:t>
          </a:r>
          <a:endParaRPr lang="fa-IR" sz="1600" kern="1200">
            <a:cs typeface="B Koodak" pitchFamily="2" charset="-78"/>
          </a:endParaRPr>
        </a:p>
      </dsp:txBody>
      <dsp:txXfrm>
        <a:off x="2303497" y="2525669"/>
        <a:ext cx="2644173" cy="681917"/>
      </dsp:txXfrm>
    </dsp:sp>
    <dsp:sp modelId="{574154D4-68A7-4159-AB14-A85D3FD7071D}">
      <dsp:nvSpPr>
        <dsp:cNvPr id="0" name=""/>
        <dsp:cNvSpPr/>
      </dsp:nvSpPr>
      <dsp:spPr>
        <a:xfrm rot="8657599">
          <a:off x="4901810" y="3480006"/>
          <a:ext cx="713629" cy="22741"/>
        </a:xfrm>
        <a:custGeom>
          <a:avLst/>
          <a:gdLst/>
          <a:ahLst/>
          <a:cxnLst/>
          <a:rect l="0" t="0" r="0" b="0"/>
          <a:pathLst>
            <a:path>
              <a:moveTo>
                <a:pt x="0" y="11370"/>
              </a:moveTo>
              <a:lnTo>
                <a:pt x="713629" y="11370"/>
              </a:lnTo>
            </a:path>
          </a:pathLst>
        </a:custGeom>
        <a:noFill/>
        <a:ln w="40000" cap="flat" cmpd="sng" algn="ctr">
          <a:solidFill>
            <a:schemeClr val="accent4">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240784" y="3473536"/>
        <a:ext cx="35681" cy="35681"/>
      </dsp:txXfrm>
    </dsp:sp>
    <dsp:sp modelId="{22518789-F11F-4966-9D58-03A1217AA0B9}">
      <dsp:nvSpPr>
        <dsp:cNvPr id="0" name=""/>
        <dsp:cNvSpPr/>
      </dsp:nvSpPr>
      <dsp:spPr>
        <a:xfrm>
          <a:off x="2282282" y="3337453"/>
          <a:ext cx="2686603" cy="724347"/>
        </a:xfrm>
        <a:prstGeom prst="roundRect">
          <a:avLst>
            <a:gd name="adj" fmla="val 10000"/>
          </a:avLst>
        </a:prstGeom>
        <a:solidFill>
          <a:schemeClr val="lt1">
            <a:hueOff val="0"/>
            <a:satOff val="0"/>
            <a:lumOff val="0"/>
            <a:alphaOff val="0"/>
          </a:schemeClr>
        </a:solidFill>
        <a:ln w="400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انکار آنچه علم دارد بر انبیا نازل شده </a:t>
          </a:r>
          <a:endParaRPr lang="fa-IR" sz="1600" kern="1200">
            <a:cs typeface="B Koodak" pitchFamily="2" charset="-78"/>
          </a:endParaRPr>
        </a:p>
      </dsp:txBody>
      <dsp:txXfrm>
        <a:off x="2303497" y="3358668"/>
        <a:ext cx="2644173" cy="681917"/>
      </dsp:txXfrm>
    </dsp:sp>
    <dsp:sp modelId="{8CD9D823-A1B8-44DC-A870-6214B2A16D05}">
      <dsp:nvSpPr>
        <dsp:cNvPr id="0" name=""/>
        <dsp:cNvSpPr/>
      </dsp:nvSpPr>
      <dsp:spPr>
        <a:xfrm>
          <a:off x="7576536" y="4586952"/>
          <a:ext cx="1243936" cy="724347"/>
        </a:xfrm>
        <a:prstGeom prst="roundRect">
          <a:avLst>
            <a:gd name="adj" fmla="val 10000"/>
          </a:avLst>
        </a:prstGeom>
        <a:solidFill>
          <a:schemeClr val="lt1">
            <a:hueOff val="0"/>
            <a:satOff val="0"/>
            <a:lumOff val="0"/>
            <a:alphaOff val="0"/>
          </a:schemeClr>
        </a:solidFill>
        <a:ln w="400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baseline="0" smtClean="0">
              <a:cs typeface="B Koodak" pitchFamily="2" charset="-78"/>
            </a:rPr>
            <a:t>بالاترین مرتبه</a:t>
          </a:r>
          <a:endParaRPr lang="fa-IR" sz="1600" kern="1200">
            <a:cs typeface="B Koodak" pitchFamily="2" charset="-78"/>
          </a:endParaRPr>
        </a:p>
      </dsp:txBody>
      <dsp:txXfrm>
        <a:off x="7597751" y="4608167"/>
        <a:ext cx="1201506" cy="681917"/>
      </dsp:txXfrm>
    </dsp:sp>
    <dsp:sp modelId="{B9724CFC-2C70-490D-B593-B68E36CF7E4C}">
      <dsp:nvSpPr>
        <dsp:cNvPr id="0" name=""/>
        <dsp:cNvSpPr/>
      </dsp:nvSpPr>
      <dsp:spPr>
        <a:xfrm rot="12942401">
          <a:off x="6929982" y="4729505"/>
          <a:ext cx="713629" cy="22741"/>
        </a:xfrm>
        <a:custGeom>
          <a:avLst/>
          <a:gdLst/>
          <a:ahLst/>
          <a:cxnLst/>
          <a:rect l="0" t="0" r="0" b="0"/>
          <a:pathLst>
            <a:path>
              <a:moveTo>
                <a:pt x="0" y="11370"/>
              </a:moveTo>
              <a:lnTo>
                <a:pt x="713629" y="11370"/>
              </a:lnTo>
            </a:path>
          </a:pathLst>
        </a:custGeom>
        <a:noFill/>
        <a:ln w="400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268956" y="4723035"/>
        <a:ext cx="35681" cy="35681"/>
      </dsp:txXfrm>
    </dsp:sp>
    <dsp:sp modelId="{8EAE2B3C-9427-450C-BC6F-FC6178C8A535}">
      <dsp:nvSpPr>
        <dsp:cNvPr id="0" name=""/>
        <dsp:cNvSpPr/>
      </dsp:nvSpPr>
      <dsp:spPr>
        <a:xfrm>
          <a:off x="6158771" y="4170453"/>
          <a:ext cx="838287" cy="724347"/>
        </a:xfrm>
        <a:prstGeom prst="roundRect">
          <a:avLst>
            <a:gd name="adj" fmla="val 10000"/>
          </a:avLst>
        </a:prstGeom>
        <a:solidFill>
          <a:schemeClr val="lt1">
            <a:hueOff val="0"/>
            <a:satOff val="0"/>
            <a:lumOff val="0"/>
            <a:alphaOff val="0"/>
          </a:schemeClr>
        </a:solidFill>
        <a:ln w="400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در ایمان</a:t>
          </a:r>
          <a:endParaRPr lang="fa-IR" sz="1600" kern="1200">
            <a:cs typeface="B Koodak" pitchFamily="2" charset="-78"/>
          </a:endParaRPr>
        </a:p>
      </dsp:txBody>
      <dsp:txXfrm>
        <a:off x="6179986" y="4191668"/>
        <a:ext cx="795857" cy="681917"/>
      </dsp:txXfrm>
    </dsp:sp>
    <dsp:sp modelId="{58FDB1AB-6092-4F96-B253-40AA1746EBEF}">
      <dsp:nvSpPr>
        <dsp:cNvPr id="0" name=""/>
        <dsp:cNvSpPr/>
      </dsp:nvSpPr>
      <dsp:spPr>
        <a:xfrm rot="10800000">
          <a:off x="5579293" y="4521255"/>
          <a:ext cx="579477" cy="22741"/>
        </a:xfrm>
        <a:custGeom>
          <a:avLst/>
          <a:gdLst/>
          <a:ahLst/>
          <a:cxnLst/>
          <a:rect l="0" t="0" r="0" b="0"/>
          <a:pathLst>
            <a:path>
              <a:moveTo>
                <a:pt x="0" y="11370"/>
              </a:moveTo>
              <a:lnTo>
                <a:pt x="579477" y="11370"/>
              </a:lnTo>
            </a:path>
          </a:pathLst>
        </a:custGeom>
        <a:noFill/>
        <a:ln w="40000" cap="flat" cmpd="sng" algn="ctr">
          <a:solidFill>
            <a:schemeClr val="accent4">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854545" y="4518139"/>
        <a:ext cx="28973" cy="28973"/>
      </dsp:txXfrm>
    </dsp:sp>
    <dsp:sp modelId="{7F28E639-C2BC-4104-8037-1B94EEF5F410}">
      <dsp:nvSpPr>
        <dsp:cNvPr id="0" name=""/>
        <dsp:cNvSpPr/>
      </dsp:nvSpPr>
      <dsp:spPr>
        <a:xfrm>
          <a:off x="216023" y="4170453"/>
          <a:ext cx="5363269" cy="724347"/>
        </a:xfrm>
        <a:prstGeom prst="roundRect">
          <a:avLst>
            <a:gd name="adj" fmla="val 10000"/>
          </a:avLst>
        </a:prstGeom>
        <a:solidFill>
          <a:schemeClr val="lt1">
            <a:hueOff val="0"/>
            <a:satOff val="0"/>
            <a:lumOff val="0"/>
            <a:alphaOff val="0"/>
          </a:schemeClr>
        </a:solidFill>
        <a:ln w="400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شدت در موارد فوق است که مخصوص انبیا و اولیای الهی است</a:t>
          </a:r>
          <a:endParaRPr lang="fa-IR" sz="1600" kern="1200">
            <a:cs typeface="B Koodak" pitchFamily="2" charset="-78"/>
          </a:endParaRPr>
        </a:p>
      </dsp:txBody>
      <dsp:txXfrm>
        <a:off x="237238" y="4191668"/>
        <a:ext cx="5320839" cy="681917"/>
      </dsp:txXfrm>
    </dsp:sp>
    <dsp:sp modelId="{1009A8B7-79C3-4696-9EA8-7F82C67388D0}">
      <dsp:nvSpPr>
        <dsp:cNvPr id="0" name=""/>
        <dsp:cNvSpPr/>
      </dsp:nvSpPr>
      <dsp:spPr>
        <a:xfrm rot="8657599">
          <a:off x="6929982" y="5146005"/>
          <a:ext cx="713629" cy="22741"/>
        </a:xfrm>
        <a:custGeom>
          <a:avLst/>
          <a:gdLst/>
          <a:ahLst/>
          <a:cxnLst/>
          <a:rect l="0" t="0" r="0" b="0"/>
          <a:pathLst>
            <a:path>
              <a:moveTo>
                <a:pt x="0" y="11370"/>
              </a:moveTo>
              <a:lnTo>
                <a:pt x="713629" y="11370"/>
              </a:lnTo>
            </a:path>
          </a:pathLst>
        </a:custGeom>
        <a:noFill/>
        <a:ln w="400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268956" y="5139535"/>
        <a:ext cx="35681" cy="35681"/>
      </dsp:txXfrm>
    </dsp:sp>
    <dsp:sp modelId="{443F796D-84AE-489E-9247-188976AC1724}">
      <dsp:nvSpPr>
        <dsp:cNvPr id="0" name=""/>
        <dsp:cNvSpPr/>
      </dsp:nvSpPr>
      <dsp:spPr>
        <a:xfrm>
          <a:off x="6158771" y="5003452"/>
          <a:ext cx="838287" cy="724347"/>
        </a:xfrm>
        <a:prstGeom prst="roundRect">
          <a:avLst>
            <a:gd name="adj" fmla="val 10000"/>
          </a:avLst>
        </a:prstGeom>
        <a:solidFill>
          <a:schemeClr val="lt1">
            <a:hueOff val="0"/>
            <a:satOff val="0"/>
            <a:lumOff val="0"/>
            <a:alphaOff val="0"/>
          </a:schemeClr>
        </a:solidFill>
        <a:ln w="400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در کفر</a:t>
          </a:r>
          <a:endParaRPr lang="fa-IR" sz="1600" kern="1200">
            <a:cs typeface="B Koodak" pitchFamily="2" charset="-78"/>
          </a:endParaRPr>
        </a:p>
      </dsp:txBody>
      <dsp:txXfrm>
        <a:off x="6179986" y="5024667"/>
        <a:ext cx="795857" cy="681917"/>
      </dsp:txXfrm>
    </dsp:sp>
    <dsp:sp modelId="{14EE99E8-4C66-46E5-8C2F-6796165F78D1}">
      <dsp:nvSpPr>
        <dsp:cNvPr id="0" name=""/>
        <dsp:cNvSpPr/>
      </dsp:nvSpPr>
      <dsp:spPr>
        <a:xfrm rot="10800000">
          <a:off x="5579293" y="5354255"/>
          <a:ext cx="579477" cy="22741"/>
        </a:xfrm>
        <a:custGeom>
          <a:avLst/>
          <a:gdLst/>
          <a:ahLst/>
          <a:cxnLst/>
          <a:rect l="0" t="0" r="0" b="0"/>
          <a:pathLst>
            <a:path>
              <a:moveTo>
                <a:pt x="0" y="11370"/>
              </a:moveTo>
              <a:lnTo>
                <a:pt x="579477" y="11370"/>
              </a:lnTo>
            </a:path>
          </a:pathLst>
        </a:custGeom>
        <a:noFill/>
        <a:ln w="40000" cap="flat" cmpd="sng" algn="ctr">
          <a:solidFill>
            <a:schemeClr val="accent4">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854545" y="5351139"/>
        <a:ext cx="28973" cy="28973"/>
      </dsp:txXfrm>
    </dsp:sp>
    <dsp:sp modelId="{4F097D7D-F7B1-4AC8-A8D7-59585CAD5ABE}">
      <dsp:nvSpPr>
        <dsp:cNvPr id="0" name=""/>
        <dsp:cNvSpPr/>
      </dsp:nvSpPr>
      <dsp:spPr>
        <a:xfrm>
          <a:off x="216023" y="5003452"/>
          <a:ext cx="5363269" cy="724347"/>
        </a:xfrm>
        <a:prstGeom prst="roundRect">
          <a:avLst>
            <a:gd name="adj" fmla="val 10000"/>
          </a:avLst>
        </a:prstGeom>
        <a:solidFill>
          <a:schemeClr val="lt1">
            <a:hueOff val="0"/>
            <a:satOff val="0"/>
            <a:lumOff val="0"/>
            <a:alphaOff val="0"/>
          </a:schemeClr>
        </a:solidFill>
        <a:ln w="400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انکار عناد آمیز موارد فوق با علم به صحت آنها و تصمیم به مبارزه با دین حق</a:t>
          </a:r>
          <a:endParaRPr lang="fa-IR" sz="1600" kern="1200">
            <a:cs typeface="B Koodak" pitchFamily="2" charset="-78"/>
          </a:endParaRPr>
        </a:p>
      </dsp:txBody>
      <dsp:txXfrm>
        <a:off x="237238" y="5024667"/>
        <a:ext cx="5320839" cy="68191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AB9EE3-2C70-4CC5-B748-3059D0CB2488}">
      <dsp:nvSpPr>
        <dsp:cNvPr id="0" name=""/>
        <dsp:cNvSpPr/>
      </dsp:nvSpPr>
      <dsp:spPr>
        <a:xfrm>
          <a:off x="7875403" y="2156400"/>
          <a:ext cx="801049" cy="935783"/>
        </a:xfrm>
        <a:prstGeom prst="roundRect">
          <a:avLst>
            <a:gd name="adj" fmla="val 10000"/>
          </a:avLst>
        </a:prstGeom>
        <a:gradFill rotWithShape="0">
          <a:gsLst>
            <a:gs pos="0">
              <a:schemeClr val="lt1">
                <a:hueOff val="0"/>
                <a:satOff val="0"/>
                <a:lumOff val="0"/>
                <a:alphaOff val="0"/>
                <a:tint val="74000"/>
              </a:schemeClr>
            </a:gs>
            <a:gs pos="49000">
              <a:schemeClr val="lt1">
                <a:hueOff val="0"/>
                <a:satOff val="0"/>
                <a:lumOff val="0"/>
                <a:alphaOff val="0"/>
                <a:tint val="96000"/>
                <a:shade val="84000"/>
                <a:satMod val="110000"/>
              </a:schemeClr>
            </a:gs>
            <a:gs pos="49100">
              <a:schemeClr val="lt1">
                <a:hueOff val="0"/>
                <a:satOff val="0"/>
                <a:lumOff val="0"/>
                <a:alphaOff val="0"/>
                <a:shade val="55000"/>
                <a:satMod val="150000"/>
              </a:schemeClr>
            </a:gs>
            <a:gs pos="92000">
              <a:schemeClr val="lt1">
                <a:hueOff val="0"/>
                <a:satOff val="0"/>
                <a:lumOff val="0"/>
                <a:alphaOff val="0"/>
                <a:tint val="98000"/>
                <a:shade val="90000"/>
                <a:satMod val="128000"/>
              </a:schemeClr>
            </a:gs>
            <a:gs pos="100000">
              <a:schemeClr val="lt1">
                <a:hueOff val="0"/>
                <a:satOff val="0"/>
                <a:lumOff val="0"/>
                <a:alphaOff val="0"/>
                <a:tint val="90000"/>
                <a:shade val="97000"/>
                <a:satMod val="128000"/>
              </a:schemeClr>
            </a:gs>
          </a:gsLst>
          <a:lin ang="5400000" scaled="1"/>
        </a:gradFill>
        <a:ln>
          <a:noFill/>
        </a:ln>
        <a:effectLst>
          <a:outerShdw blurRad="39000" dist="25400" dir="5400000" rotWithShape="0">
            <a:schemeClr val="lt1">
              <a:hueOff val="0"/>
              <a:satOff val="0"/>
              <a:lumOff val="0"/>
              <a:alphaOff val="0"/>
              <a:shade val="33000"/>
              <a:alpha val="83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baseline="0" smtClean="0">
              <a:cs typeface="B Koodak" pitchFamily="2" charset="-78"/>
            </a:rPr>
            <a:t>نکته</a:t>
          </a:r>
          <a:endParaRPr lang="fa-IR" sz="1600" kern="1200">
            <a:cs typeface="B Koodak" pitchFamily="2" charset="-78"/>
          </a:endParaRPr>
        </a:p>
      </dsp:txBody>
      <dsp:txXfrm>
        <a:off x="7898865" y="2179862"/>
        <a:ext cx="754125" cy="888859"/>
      </dsp:txXfrm>
    </dsp:sp>
    <dsp:sp modelId="{4CFD26A6-927E-448E-AEE1-FEF570F8A997}">
      <dsp:nvSpPr>
        <dsp:cNvPr id="0" name=""/>
        <dsp:cNvSpPr/>
      </dsp:nvSpPr>
      <dsp:spPr>
        <a:xfrm rot="15049260">
          <a:off x="6361699" y="1532094"/>
          <a:ext cx="2278781" cy="32092"/>
        </a:xfrm>
        <a:custGeom>
          <a:avLst/>
          <a:gdLst/>
          <a:ahLst/>
          <a:cxnLst/>
          <a:rect l="0" t="0" r="0" b="0"/>
          <a:pathLst>
            <a:path>
              <a:moveTo>
                <a:pt x="0" y="16046"/>
              </a:moveTo>
              <a:lnTo>
                <a:pt x="2278781" y="16046"/>
              </a:lnTo>
            </a:path>
          </a:pathLst>
        </a:custGeom>
        <a:noFill/>
        <a:ln w="400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444120" y="1491171"/>
        <a:ext cx="113939" cy="113939"/>
      </dsp:txXfrm>
    </dsp:sp>
    <dsp:sp modelId="{F5DB6F79-3A2A-4965-BBEC-1BCD8976B76E}">
      <dsp:nvSpPr>
        <dsp:cNvPr id="0" name=""/>
        <dsp:cNvSpPr/>
      </dsp:nvSpPr>
      <dsp:spPr>
        <a:xfrm>
          <a:off x="3726851" y="4098"/>
          <a:ext cx="3399925" cy="935783"/>
        </a:xfrm>
        <a:prstGeom prst="roundRect">
          <a:avLst>
            <a:gd name="adj" fmla="val 10000"/>
          </a:avLst>
        </a:prstGeom>
        <a:gradFill rotWithShape="0">
          <a:gsLst>
            <a:gs pos="0">
              <a:schemeClr val="lt1">
                <a:hueOff val="0"/>
                <a:satOff val="0"/>
                <a:lumOff val="0"/>
                <a:alphaOff val="0"/>
                <a:tint val="74000"/>
              </a:schemeClr>
            </a:gs>
            <a:gs pos="49000">
              <a:schemeClr val="lt1">
                <a:hueOff val="0"/>
                <a:satOff val="0"/>
                <a:lumOff val="0"/>
                <a:alphaOff val="0"/>
                <a:tint val="96000"/>
                <a:shade val="84000"/>
                <a:satMod val="110000"/>
              </a:schemeClr>
            </a:gs>
            <a:gs pos="49100">
              <a:schemeClr val="lt1">
                <a:hueOff val="0"/>
                <a:satOff val="0"/>
                <a:lumOff val="0"/>
                <a:alphaOff val="0"/>
                <a:shade val="55000"/>
                <a:satMod val="150000"/>
              </a:schemeClr>
            </a:gs>
            <a:gs pos="92000">
              <a:schemeClr val="lt1">
                <a:hueOff val="0"/>
                <a:satOff val="0"/>
                <a:lumOff val="0"/>
                <a:alphaOff val="0"/>
                <a:tint val="98000"/>
                <a:shade val="90000"/>
                <a:satMod val="128000"/>
              </a:schemeClr>
            </a:gs>
            <a:gs pos="100000">
              <a:schemeClr val="lt1">
                <a:hueOff val="0"/>
                <a:satOff val="0"/>
                <a:lumOff val="0"/>
                <a:alphaOff val="0"/>
                <a:tint val="90000"/>
                <a:shade val="97000"/>
                <a:satMod val="128000"/>
              </a:schemeClr>
            </a:gs>
          </a:gsLst>
          <a:lin ang="5400000" scaled="1"/>
        </a:gradFill>
        <a:ln>
          <a:noFill/>
        </a:ln>
        <a:effectLst>
          <a:outerShdw blurRad="39000" dist="25400" dir="5400000" rotWithShape="0">
            <a:schemeClr val="lt1">
              <a:hueOff val="0"/>
              <a:satOff val="0"/>
              <a:lumOff val="0"/>
              <a:alphaOff val="0"/>
              <a:shade val="33000"/>
              <a:alpha val="83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شرک از مصادیق کفر است</a:t>
          </a:r>
          <a:endParaRPr lang="fa-IR" sz="1600" kern="1200">
            <a:cs typeface="B Koodak" pitchFamily="2" charset="-78"/>
          </a:endParaRPr>
        </a:p>
      </dsp:txBody>
      <dsp:txXfrm>
        <a:off x="3754259" y="31506"/>
        <a:ext cx="3345109" cy="880967"/>
      </dsp:txXfrm>
    </dsp:sp>
    <dsp:sp modelId="{4DC6DFE7-5667-4E21-B9BA-6B7F10461E8B}">
      <dsp:nvSpPr>
        <dsp:cNvPr id="0" name=""/>
        <dsp:cNvSpPr/>
      </dsp:nvSpPr>
      <dsp:spPr>
        <a:xfrm rot="14110531">
          <a:off x="6845624" y="2070170"/>
          <a:ext cx="1310931" cy="32092"/>
        </a:xfrm>
        <a:custGeom>
          <a:avLst/>
          <a:gdLst/>
          <a:ahLst/>
          <a:cxnLst/>
          <a:rect l="0" t="0" r="0" b="0"/>
          <a:pathLst>
            <a:path>
              <a:moveTo>
                <a:pt x="0" y="16046"/>
              </a:moveTo>
              <a:lnTo>
                <a:pt x="1310931" y="16046"/>
              </a:lnTo>
            </a:path>
          </a:pathLst>
        </a:custGeom>
        <a:noFill/>
        <a:ln w="400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468316" y="2053443"/>
        <a:ext cx="65546" cy="65546"/>
      </dsp:txXfrm>
    </dsp:sp>
    <dsp:sp modelId="{00A2CDC5-49FF-478D-8629-E4F707A64246}">
      <dsp:nvSpPr>
        <dsp:cNvPr id="0" name=""/>
        <dsp:cNvSpPr/>
      </dsp:nvSpPr>
      <dsp:spPr>
        <a:xfrm>
          <a:off x="3726851" y="1080249"/>
          <a:ext cx="3399925" cy="935783"/>
        </a:xfrm>
        <a:prstGeom prst="roundRect">
          <a:avLst>
            <a:gd name="adj" fmla="val 10000"/>
          </a:avLst>
        </a:prstGeom>
        <a:gradFill rotWithShape="0">
          <a:gsLst>
            <a:gs pos="0">
              <a:schemeClr val="lt1">
                <a:hueOff val="0"/>
                <a:satOff val="0"/>
                <a:lumOff val="0"/>
                <a:alphaOff val="0"/>
                <a:tint val="74000"/>
              </a:schemeClr>
            </a:gs>
            <a:gs pos="49000">
              <a:schemeClr val="lt1">
                <a:hueOff val="0"/>
                <a:satOff val="0"/>
                <a:lumOff val="0"/>
                <a:alphaOff val="0"/>
                <a:tint val="96000"/>
                <a:shade val="84000"/>
                <a:satMod val="110000"/>
              </a:schemeClr>
            </a:gs>
            <a:gs pos="49100">
              <a:schemeClr val="lt1">
                <a:hueOff val="0"/>
                <a:satOff val="0"/>
                <a:lumOff val="0"/>
                <a:alphaOff val="0"/>
                <a:shade val="55000"/>
                <a:satMod val="150000"/>
              </a:schemeClr>
            </a:gs>
            <a:gs pos="92000">
              <a:schemeClr val="lt1">
                <a:hueOff val="0"/>
                <a:satOff val="0"/>
                <a:lumOff val="0"/>
                <a:alphaOff val="0"/>
                <a:tint val="98000"/>
                <a:shade val="90000"/>
                <a:satMod val="128000"/>
              </a:schemeClr>
            </a:gs>
            <a:gs pos="100000">
              <a:schemeClr val="lt1">
                <a:hueOff val="0"/>
                <a:satOff val="0"/>
                <a:lumOff val="0"/>
                <a:alphaOff val="0"/>
                <a:tint val="90000"/>
                <a:shade val="97000"/>
                <a:satMod val="128000"/>
              </a:schemeClr>
            </a:gs>
          </a:gsLst>
          <a:lin ang="5400000" scaled="1"/>
        </a:gradFill>
        <a:ln>
          <a:noFill/>
        </a:ln>
        <a:effectLst>
          <a:outerShdw blurRad="39000" dist="25400" dir="5400000" rotWithShape="0">
            <a:schemeClr val="lt1">
              <a:hueOff val="0"/>
              <a:satOff val="0"/>
              <a:lumOff val="0"/>
              <a:alphaOff val="0"/>
              <a:shade val="33000"/>
              <a:alpha val="83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نفاق همان کفر باطنی با تظاهر به اسلام است</a:t>
          </a:r>
          <a:endParaRPr lang="fa-IR" sz="1600" kern="1200">
            <a:cs typeface="B Koodak" pitchFamily="2" charset="-78"/>
          </a:endParaRPr>
        </a:p>
      </dsp:txBody>
      <dsp:txXfrm>
        <a:off x="3754259" y="1107657"/>
        <a:ext cx="3345109" cy="880967"/>
      </dsp:txXfrm>
    </dsp:sp>
    <dsp:sp modelId="{FFD2E8AF-494E-412C-9CE2-86F606A99368}">
      <dsp:nvSpPr>
        <dsp:cNvPr id="0" name=""/>
        <dsp:cNvSpPr/>
      </dsp:nvSpPr>
      <dsp:spPr>
        <a:xfrm rot="10800000">
          <a:off x="2978225" y="1532094"/>
          <a:ext cx="748626" cy="32092"/>
        </a:xfrm>
        <a:custGeom>
          <a:avLst/>
          <a:gdLst/>
          <a:ahLst/>
          <a:cxnLst/>
          <a:rect l="0" t="0" r="0" b="0"/>
          <a:pathLst>
            <a:path>
              <a:moveTo>
                <a:pt x="0" y="16046"/>
              </a:moveTo>
              <a:lnTo>
                <a:pt x="748626" y="16046"/>
              </a:lnTo>
            </a:path>
          </a:pathLst>
        </a:custGeom>
        <a:noFill/>
        <a:ln w="400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333822" y="1529425"/>
        <a:ext cx="37431" cy="37431"/>
      </dsp:txXfrm>
    </dsp:sp>
    <dsp:sp modelId="{74409B35-EAB0-4A80-8AE2-DFC92D1116C2}">
      <dsp:nvSpPr>
        <dsp:cNvPr id="0" name=""/>
        <dsp:cNvSpPr/>
      </dsp:nvSpPr>
      <dsp:spPr>
        <a:xfrm>
          <a:off x="288035" y="1080249"/>
          <a:ext cx="2690189" cy="935783"/>
        </a:xfrm>
        <a:prstGeom prst="roundRect">
          <a:avLst>
            <a:gd name="adj" fmla="val 10000"/>
          </a:avLst>
        </a:prstGeom>
        <a:gradFill rotWithShape="0">
          <a:gsLst>
            <a:gs pos="0">
              <a:schemeClr val="lt1">
                <a:hueOff val="0"/>
                <a:satOff val="0"/>
                <a:lumOff val="0"/>
                <a:alphaOff val="0"/>
                <a:tint val="74000"/>
              </a:schemeClr>
            </a:gs>
            <a:gs pos="49000">
              <a:schemeClr val="lt1">
                <a:hueOff val="0"/>
                <a:satOff val="0"/>
                <a:lumOff val="0"/>
                <a:alphaOff val="0"/>
                <a:tint val="96000"/>
                <a:shade val="84000"/>
                <a:satMod val="110000"/>
              </a:schemeClr>
            </a:gs>
            <a:gs pos="49100">
              <a:schemeClr val="lt1">
                <a:hueOff val="0"/>
                <a:satOff val="0"/>
                <a:lumOff val="0"/>
                <a:alphaOff val="0"/>
                <a:shade val="55000"/>
                <a:satMod val="150000"/>
              </a:schemeClr>
            </a:gs>
            <a:gs pos="92000">
              <a:schemeClr val="lt1">
                <a:hueOff val="0"/>
                <a:satOff val="0"/>
                <a:lumOff val="0"/>
                <a:alphaOff val="0"/>
                <a:tint val="98000"/>
                <a:shade val="90000"/>
                <a:satMod val="128000"/>
              </a:schemeClr>
            </a:gs>
            <a:gs pos="100000">
              <a:schemeClr val="lt1">
                <a:hueOff val="0"/>
                <a:satOff val="0"/>
                <a:lumOff val="0"/>
                <a:alphaOff val="0"/>
                <a:tint val="90000"/>
                <a:shade val="97000"/>
                <a:satMod val="128000"/>
              </a:schemeClr>
            </a:gs>
          </a:gsLst>
          <a:lin ang="5400000" scaled="1"/>
        </a:gradFill>
        <a:ln>
          <a:noFill/>
        </a:ln>
        <a:effectLst>
          <a:outerShdw blurRad="39000" dist="25400" dir="5400000" rotWithShape="0">
            <a:schemeClr val="lt1">
              <a:hueOff val="0"/>
              <a:satOff val="0"/>
              <a:lumOff val="0"/>
              <a:alphaOff val="0"/>
              <a:shade val="33000"/>
              <a:alpha val="83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إِنَّ الْمُنافِقينَ فِي الدَّرْكِ الْأَسْفَلِ مِنَ النَّارِ وَ لَنْ تَجِدَ لَهُمْ نَصيراً (نساء / 145)</a:t>
          </a:r>
          <a:endParaRPr lang="fa-IR" sz="1600" kern="1200" dirty="0">
            <a:cs typeface="B Koodak" pitchFamily="2" charset="-78"/>
          </a:endParaRPr>
        </a:p>
      </dsp:txBody>
      <dsp:txXfrm>
        <a:off x="315443" y="1107657"/>
        <a:ext cx="2635373" cy="880967"/>
      </dsp:txXfrm>
    </dsp:sp>
    <dsp:sp modelId="{69F62027-1634-4BDB-8B37-4687BF36A441}">
      <dsp:nvSpPr>
        <dsp:cNvPr id="0" name=""/>
        <dsp:cNvSpPr/>
      </dsp:nvSpPr>
      <dsp:spPr>
        <a:xfrm rot="10800000">
          <a:off x="7126776" y="2608245"/>
          <a:ext cx="748626" cy="32092"/>
        </a:xfrm>
        <a:custGeom>
          <a:avLst/>
          <a:gdLst/>
          <a:ahLst/>
          <a:cxnLst/>
          <a:rect l="0" t="0" r="0" b="0"/>
          <a:pathLst>
            <a:path>
              <a:moveTo>
                <a:pt x="0" y="16046"/>
              </a:moveTo>
              <a:lnTo>
                <a:pt x="748626" y="16046"/>
              </a:lnTo>
            </a:path>
          </a:pathLst>
        </a:custGeom>
        <a:noFill/>
        <a:ln w="400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482374" y="2605576"/>
        <a:ext cx="37431" cy="37431"/>
      </dsp:txXfrm>
    </dsp:sp>
    <dsp:sp modelId="{16EE26DA-F82F-4FA1-BFCE-B713679A5BE4}">
      <dsp:nvSpPr>
        <dsp:cNvPr id="0" name=""/>
        <dsp:cNvSpPr/>
      </dsp:nvSpPr>
      <dsp:spPr>
        <a:xfrm>
          <a:off x="3726851" y="2156400"/>
          <a:ext cx="3399925" cy="935783"/>
        </a:xfrm>
        <a:prstGeom prst="roundRect">
          <a:avLst>
            <a:gd name="adj" fmla="val 10000"/>
          </a:avLst>
        </a:prstGeom>
        <a:gradFill rotWithShape="0">
          <a:gsLst>
            <a:gs pos="0">
              <a:schemeClr val="lt1">
                <a:hueOff val="0"/>
                <a:satOff val="0"/>
                <a:lumOff val="0"/>
                <a:alphaOff val="0"/>
                <a:tint val="74000"/>
              </a:schemeClr>
            </a:gs>
            <a:gs pos="49000">
              <a:schemeClr val="lt1">
                <a:hueOff val="0"/>
                <a:satOff val="0"/>
                <a:lumOff val="0"/>
                <a:alphaOff val="0"/>
                <a:tint val="96000"/>
                <a:shade val="84000"/>
                <a:satMod val="110000"/>
              </a:schemeClr>
            </a:gs>
            <a:gs pos="49100">
              <a:schemeClr val="lt1">
                <a:hueOff val="0"/>
                <a:satOff val="0"/>
                <a:lumOff val="0"/>
                <a:alphaOff val="0"/>
                <a:shade val="55000"/>
                <a:satMod val="150000"/>
              </a:schemeClr>
            </a:gs>
            <a:gs pos="92000">
              <a:schemeClr val="lt1">
                <a:hueOff val="0"/>
                <a:satOff val="0"/>
                <a:lumOff val="0"/>
                <a:alphaOff val="0"/>
                <a:tint val="98000"/>
                <a:shade val="90000"/>
                <a:satMod val="128000"/>
              </a:schemeClr>
            </a:gs>
            <a:gs pos="100000">
              <a:schemeClr val="lt1">
                <a:hueOff val="0"/>
                <a:satOff val="0"/>
                <a:lumOff val="0"/>
                <a:alphaOff val="0"/>
                <a:tint val="90000"/>
                <a:shade val="97000"/>
                <a:satMod val="128000"/>
              </a:schemeClr>
            </a:gs>
          </a:gsLst>
          <a:lin ang="5400000" scaled="1"/>
        </a:gradFill>
        <a:ln>
          <a:noFill/>
        </a:ln>
        <a:effectLst>
          <a:outerShdw blurRad="39000" dist="25400" dir="5400000" rotWithShape="0">
            <a:schemeClr val="lt1">
              <a:hueOff val="0"/>
              <a:satOff val="0"/>
              <a:lumOff val="0"/>
              <a:alphaOff val="0"/>
              <a:shade val="33000"/>
              <a:alpha val="83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اسلام و کفر فقهی غیر از اسلام و کفر کلامی است</a:t>
          </a:r>
          <a:endParaRPr lang="fa-IR" sz="1600" kern="1200">
            <a:cs typeface="B Koodak" pitchFamily="2" charset="-78"/>
          </a:endParaRPr>
        </a:p>
      </dsp:txBody>
      <dsp:txXfrm>
        <a:off x="3754259" y="2183808"/>
        <a:ext cx="3345109" cy="880967"/>
      </dsp:txXfrm>
    </dsp:sp>
    <dsp:sp modelId="{6BED1A1E-0D41-4D5A-B671-78F2468CE61E}">
      <dsp:nvSpPr>
        <dsp:cNvPr id="0" name=""/>
        <dsp:cNvSpPr/>
      </dsp:nvSpPr>
      <dsp:spPr>
        <a:xfrm rot="10800000">
          <a:off x="2978225" y="2608245"/>
          <a:ext cx="748626" cy="32092"/>
        </a:xfrm>
        <a:custGeom>
          <a:avLst/>
          <a:gdLst/>
          <a:ahLst/>
          <a:cxnLst/>
          <a:rect l="0" t="0" r="0" b="0"/>
          <a:pathLst>
            <a:path>
              <a:moveTo>
                <a:pt x="0" y="16046"/>
              </a:moveTo>
              <a:lnTo>
                <a:pt x="748626" y="16046"/>
              </a:lnTo>
            </a:path>
          </a:pathLst>
        </a:custGeom>
        <a:noFill/>
        <a:ln w="4000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333822" y="2605576"/>
        <a:ext cx="37431" cy="37431"/>
      </dsp:txXfrm>
    </dsp:sp>
    <dsp:sp modelId="{EC50F421-8170-4421-A2E5-1F007D9AC12D}">
      <dsp:nvSpPr>
        <dsp:cNvPr id="0" name=""/>
        <dsp:cNvSpPr/>
      </dsp:nvSpPr>
      <dsp:spPr>
        <a:xfrm>
          <a:off x="288035" y="2156400"/>
          <a:ext cx="2690189" cy="935783"/>
        </a:xfrm>
        <a:prstGeom prst="roundRect">
          <a:avLst>
            <a:gd name="adj" fmla="val 10000"/>
          </a:avLst>
        </a:prstGeom>
        <a:gradFill rotWithShape="0">
          <a:gsLst>
            <a:gs pos="0">
              <a:schemeClr val="lt1">
                <a:hueOff val="0"/>
                <a:satOff val="0"/>
                <a:lumOff val="0"/>
                <a:alphaOff val="0"/>
                <a:tint val="74000"/>
              </a:schemeClr>
            </a:gs>
            <a:gs pos="49000">
              <a:schemeClr val="lt1">
                <a:hueOff val="0"/>
                <a:satOff val="0"/>
                <a:lumOff val="0"/>
                <a:alphaOff val="0"/>
                <a:tint val="96000"/>
                <a:shade val="84000"/>
                <a:satMod val="110000"/>
              </a:schemeClr>
            </a:gs>
            <a:gs pos="49100">
              <a:schemeClr val="lt1">
                <a:hueOff val="0"/>
                <a:satOff val="0"/>
                <a:lumOff val="0"/>
                <a:alphaOff val="0"/>
                <a:shade val="55000"/>
                <a:satMod val="150000"/>
              </a:schemeClr>
            </a:gs>
            <a:gs pos="92000">
              <a:schemeClr val="lt1">
                <a:hueOff val="0"/>
                <a:satOff val="0"/>
                <a:lumOff val="0"/>
                <a:alphaOff val="0"/>
                <a:tint val="98000"/>
                <a:shade val="90000"/>
                <a:satMod val="128000"/>
              </a:schemeClr>
            </a:gs>
            <a:gs pos="100000">
              <a:schemeClr val="lt1">
                <a:hueOff val="0"/>
                <a:satOff val="0"/>
                <a:lumOff val="0"/>
                <a:alphaOff val="0"/>
                <a:tint val="90000"/>
                <a:shade val="97000"/>
                <a:satMod val="128000"/>
              </a:schemeClr>
            </a:gs>
          </a:gsLst>
          <a:lin ang="5400000" scaled="1"/>
        </a:gradFill>
        <a:ln>
          <a:noFill/>
        </a:ln>
        <a:effectLst>
          <a:outerShdw blurRad="39000" dist="25400" dir="5400000" rotWithShape="0">
            <a:schemeClr val="lt1">
              <a:hueOff val="0"/>
              <a:satOff val="0"/>
              <a:lumOff val="0"/>
              <a:alphaOff val="0"/>
              <a:shade val="33000"/>
              <a:alpha val="83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در فقه بیان شهادتین برای ثبوت اسلام و جریان احکام فقهی کفایت می نماید</a:t>
          </a:r>
          <a:endParaRPr lang="fa-IR" sz="1600" kern="1200">
            <a:cs typeface="B Koodak" pitchFamily="2" charset="-78"/>
          </a:endParaRPr>
        </a:p>
      </dsp:txBody>
      <dsp:txXfrm>
        <a:off x="315443" y="2183808"/>
        <a:ext cx="2635373" cy="880967"/>
      </dsp:txXfrm>
    </dsp:sp>
    <dsp:sp modelId="{38DEDCEC-DF87-49F7-B36F-A10705D79278}">
      <dsp:nvSpPr>
        <dsp:cNvPr id="0" name=""/>
        <dsp:cNvSpPr/>
      </dsp:nvSpPr>
      <dsp:spPr>
        <a:xfrm rot="7489469">
          <a:off x="6845624" y="3146321"/>
          <a:ext cx="1310931" cy="32092"/>
        </a:xfrm>
        <a:custGeom>
          <a:avLst/>
          <a:gdLst/>
          <a:ahLst/>
          <a:cxnLst/>
          <a:rect l="0" t="0" r="0" b="0"/>
          <a:pathLst>
            <a:path>
              <a:moveTo>
                <a:pt x="0" y="16046"/>
              </a:moveTo>
              <a:lnTo>
                <a:pt x="1310931" y="16046"/>
              </a:lnTo>
            </a:path>
          </a:pathLst>
        </a:custGeom>
        <a:noFill/>
        <a:ln w="400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468316" y="3129594"/>
        <a:ext cx="65546" cy="65546"/>
      </dsp:txXfrm>
    </dsp:sp>
    <dsp:sp modelId="{7A396076-931A-4E14-8EB3-CD86B6825D64}">
      <dsp:nvSpPr>
        <dsp:cNvPr id="0" name=""/>
        <dsp:cNvSpPr/>
      </dsp:nvSpPr>
      <dsp:spPr>
        <a:xfrm>
          <a:off x="3726851" y="3232551"/>
          <a:ext cx="3399925" cy="935783"/>
        </a:xfrm>
        <a:prstGeom prst="roundRect">
          <a:avLst>
            <a:gd name="adj" fmla="val 10000"/>
          </a:avLst>
        </a:prstGeom>
        <a:gradFill rotWithShape="0">
          <a:gsLst>
            <a:gs pos="0">
              <a:schemeClr val="lt1">
                <a:hueOff val="0"/>
                <a:satOff val="0"/>
                <a:lumOff val="0"/>
                <a:alphaOff val="0"/>
                <a:tint val="74000"/>
              </a:schemeClr>
            </a:gs>
            <a:gs pos="49000">
              <a:schemeClr val="lt1">
                <a:hueOff val="0"/>
                <a:satOff val="0"/>
                <a:lumOff val="0"/>
                <a:alphaOff val="0"/>
                <a:tint val="96000"/>
                <a:shade val="84000"/>
                <a:satMod val="110000"/>
              </a:schemeClr>
            </a:gs>
            <a:gs pos="49100">
              <a:schemeClr val="lt1">
                <a:hueOff val="0"/>
                <a:satOff val="0"/>
                <a:lumOff val="0"/>
                <a:alphaOff val="0"/>
                <a:shade val="55000"/>
                <a:satMod val="150000"/>
              </a:schemeClr>
            </a:gs>
            <a:gs pos="92000">
              <a:schemeClr val="lt1">
                <a:hueOff val="0"/>
                <a:satOff val="0"/>
                <a:lumOff val="0"/>
                <a:alphaOff val="0"/>
                <a:tint val="98000"/>
                <a:shade val="90000"/>
                <a:satMod val="128000"/>
              </a:schemeClr>
            </a:gs>
            <a:gs pos="100000">
              <a:schemeClr val="lt1">
                <a:hueOff val="0"/>
                <a:satOff val="0"/>
                <a:lumOff val="0"/>
                <a:alphaOff val="0"/>
                <a:tint val="90000"/>
                <a:shade val="97000"/>
                <a:satMod val="128000"/>
              </a:schemeClr>
            </a:gs>
          </a:gsLst>
          <a:lin ang="5400000" scaled="1"/>
        </a:gradFill>
        <a:ln>
          <a:noFill/>
        </a:ln>
        <a:effectLst>
          <a:outerShdw blurRad="39000" dist="25400" dir="5400000" rotWithShape="0">
            <a:schemeClr val="lt1">
              <a:hueOff val="0"/>
              <a:satOff val="0"/>
              <a:lumOff val="0"/>
              <a:alphaOff val="0"/>
              <a:shade val="33000"/>
              <a:alpha val="83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مجنون و فاقد عقل و کسی که شرایط محیطی مناسبی نداشته است به اندازه قصورشان معذورند</a:t>
          </a:r>
          <a:endParaRPr lang="fa-IR" sz="1600" kern="1200">
            <a:cs typeface="B Koodak" pitchFamily="2" charset="-78"/>
          </a:endParaRPr>
        </a:p>
      </dsp:txBody>
      <dsp:txXfrm>
        <a:off x="3754259" y="3259959"/>
        <a:ext cx="3345109" cy="880967"/>
      </dsp:txXfrm>
    </dsp:sp>
    <dsp:sp modelId="{D43E3C83-D17E-4769-9C93-E13886A7F159}">
      <dsp:nvSpPr>
        <dsp:cNvPr id="0" name=""/>
        <dsp:cNvSpPr/>
      </dsp:nvSpPr>
      <dsp:spPr>
        <a:xfrm rot="6550740">
          <a:off x="6361699" y="3684396"/>
          <a:ext cx="2278781" cy="32092"/>
        </a:xfrm>
        <a:custGeom>
          <a:avLst/>
          <a:gdLst/>
          <a:ahLst/>
          <a:cxnLst/>
          <a:rect l="0" t="0" r="0" b="0"/>
          <a:pathLst>
            <a:path>
              <a:moveTo>
                <a:pt x="0" y="16046"/>
              </a:moveTo>
              <a:lnTo>
                <a:pt x="2278781" y="16046"/>
              </a:lnTo>
            </a:path>
          </a:pathLst>
        </a:custGeom>
        <a:noFill/>
        <a:ln w="400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444120" y="3643473"/>
        <a:ext cx="113939" cy="113939"/>
      </dsp:txXfrm>
    </dsp:sp>
    <dsp:sp modelId="{7C2D9094-5BF0-4297-A076-422B932F4A76}">
      <dsp:nvSpPr>
        <dsp:cNvPr id="0" name=""/>
        <dsp:cNvSpPr/>
      </dsp:nvSpPr>
      <dsp:spPr>
        <a:xfrm>
          <a:off x="3726851" y="4308701"/>
          <a:ext cx="3399925" cy="935783"/>
        </a:xfrm>
        <a:prstGeom prst="roundRect">
          <a:avLst>
            <a:gd name="adj" fmla="val 10000"/>
          </a:avLst>
        </a:prstGeom>
        <a:gradFill rotWithShape="0">
          <a:gsLst>
            <a:gs pos="0">
              <a:schemeClr val="lt1">
                <a:hueOff val="0"/>
                <a:satOff val="0"/>
                <a:lumOff val="0"/>
                <a:alphaOff val="0"/>
                <a:tint val="74000"/>
              </a:schemeClr>
            </a:gs>
            <a:gs pos="49000">
              <a:schemeClr val="lt1">
                <a:hueOff val="0"/>
                <a:satOff val="0"/>
                <a:lumOff val="0"/>
                <a:alphaOff val="0"/>
                <a:tint val="96000"/>
                <a:shade val="84000"/>
                <a:satMod val="110000"/>
              </a:schemeClr>
            </a:gs>
            <a:gs pos="49100">
              <a:schemeClr val="lt1">
                <a:hueOff val="0"/>
                <a:satOff val="0"/>
                <a:lumOff val="0"/>
                <a:alphaOff val="0"/>
                <a:shade val="55000"/>
                <a:satMod val="150000"/>
              </a:schemeClr>
            </a:gs>
            <a:gs pos="92000">
              <a:schemeClr val="lt1">
                <a:hueOff val="0"/>
                <a:satOff val="0"/>
                <a:lumOff val="0"/>
                <a:alphaOff val="0"/>
                <a:tint val="98000"/>
                <a:shade val="90000"/>
                <a:satMod val="128000"/>
              </a:schemeClr>
            </a:gs>
            <a:gs pos="100000">
              <a:schemeClr val="lt1">
                <a:hueOff val="0"/>
                <a:satOff val="0"/>
                <a:lumOff val="0"/>
                <a:alphaOff val="0"/>
                <a:tint val="90000"/>
                <a:shade val="97000"/>
                <a:satMod val="128000"/>
              </a:schemeClr>
            </a:gs>
          </a:gsLst>
          <a:lin ang="5400000" scaled="1"/>
        </a:gradFill>
        <a:ln>
          <a:noFill/>
        </a:ln>
        <a:effectLst>
          <a:outerShdw blurRad="39000" dist="25400" dir="5400000" rotWithShape="0">
            <a:schemeClr val="lt1">
              <a:hueOff val="0"/>
              <a:satOff val="0"/>
              <a:lumOff val="0"/>
              <a:alphaOff val="0"/>
              <a:shade val="33000"/>
              <a:alpha val="83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جاهل و شاک مقصر نیز به اندازه                       تقصیرش معذب خواهد بود</a:t>
          </a:r>
          <a:endParaRPr lang="fa-IR" sz="1600" kern="1200" dirty="0">
            <a:cs typeface="B Koodak" pitchFamily="2" charset="-78"/>
          </a:endParaRPr>
        </a:p>
      </dsp:txBody>
      <dsp:txXfrm>
        <a:off x="3754259" y="4336109"/>
        <a:ext cx="3345109" cy="88096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0F72D5-02CE-4908-AC72-122EDCFC9CC1}">
      <dsp:nvSpPr>
        <dsp:cNvPr id="0" name=""/>
        <dsp:cNvSpPr/>
      </dsp:nvSpPr>
      <dsp:spPr>
        <a:xfrm>
          <a:off x="7863232" y="2742815"/>
          <a:ext cx="1240318" cy="917011"/>
        </a:xfrm>
        <a:prstGeom prst="roundRect">
          <a:avLst>
            <a:gd name="adj" fmla="val 10000"/>
          </a:avLst>
        </a:prstGeom>
        <a:gradFill rotWithShape="0">
          <a:gsLst>
            <a:gs pos="0">
              <a:schemeClr val="accent3">
                <a:alpha val="80000"/>
                <a:hueOff val="0"/>
                <a:satOff val="0"/>
                <a:lumOff val="0"/>
                <a:alphaOff val="0"/>
                <a:tint val="15000"/>
                <a:satMod val="250000"/>
              </a:schemeClr>
            </a:gs>
            <a:gs pos="49000">
              <a:schemeClr val="accent3">
                <a:alpha val="80000"/>
                <a:hueOff val="0"/>
                <a:satOff val="0"/>
                <a:lumOff val="0"/>
                <a:alphaOff val="0"/>
                <a:tint val="50000"/>
                <a:satMod val="200000"/>
              </a:schemeClr>
            </a:gs>
            <a:gs pos="49100">
              <a:schemeClr val="accent3">
                <a:alpha val="80000"/>
                <a:hueOff val="0"/>
                <a:satOff val="0"/>
                <a:lumOff val="0"/>
                <a:alphaOff val="0"/>
                <a:tint val="64000"/>
                <a:satMod val="160000"/>
              </a:schemeClr>
            </a:gs>
            <a:gs pos="92000">
              <a:schemeClr val="accent3">
                <a:alpha val="80000"/>
                <a:hueOff val="0"/>
                <a:satOff val="0"/>
                <a:lumOff val="0"/>
                <a:alphaOff val="0"/>
                <a:tint val="50000"/>
                <a:satMod val="200000"/>
              </a:schemeClr>
            </a:gs>
            <a:gs pos="100000">
              <a:schemeClr val="accent3">
                <a:alpha val="80000"/>
                <a:hueOff val="0"/>
                <a:satOff val="0"/>
                <a:lumOff val="0"/>
                <a:alphaOff val="0"/>
                <a:tint val="43000"/>
                <a:satMod val="190000"/>
              </a:schemeClr>
            </a:gs>
          </a:gsLst>
          <a:lin ang="5400000" scaled="1"/>
        </a:gradFill>
        <a:ln>
          <a:noFill/>
        </a:ln>
        <a:effectLst>
          <a:outerShdw blurRad="50800" dist="25000" dir="5400000" rotWithShape="0">
            <a:schemeClr val="accent3">
              <a:alpha val="80000"/>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baseline="0" dirty="0" smtClean="0">
              <a:cs typeface="B Koodak" pitchFamily="2" charset="-78"/>
            </a:rPr>
            <a:t>تشبیهی در خصوص کمال و شقاوت انسان</a:t>
          </a:r>
          <a:endParaRPr lang="fa-IR" sz="1600" kern="1200" dirty="0">
            <a:cs typeface="B Koodak" pitchFamily="2" charset="-78"/>
          </a:endParaRPr>
        </a:p>
      </dsp:txBody>
      <dsp:txXfrm>
        <a:off x="7890090" y="2769673"/>
        <a:ext cx="1186602" cy="863295"/>
      </dsp:txXfrm>
    </dsp:sp>
    <dsp:sp modelId="{64EE2E51-941D-4E79-B632-D61D832A09AC}">
      <dsp:nvSpPr>
        <dsp:cNvPr id="0" name=""/>
        <dsp:cNvSpPr/>
      </dsp:nvSpPr>
      <dsp:spPr>
        <a:xfrm rot="14359619">
          <a:off x="7128900" y="2774238"/>
          <a:ext cx="972535" cy="17692"/>
        </a:xfrm>
        <a:custGeom>
          <a:avLst/>
          <a:gdLst/>
          <a:ahLst/>
          <a:cxnLst/>
          <a:rect l="0" t="0" r="0" b="0"/>
          <a:pathLst>
            <a:path>
              <a:moveTo>
                <a:pt x="0" y="8846"/>
              </a:moveTo>
              <a:lnTo>
                <a:pt x="972535" y="8846"/>
              </a:lnTo>
            </a:path>
          </a:pathLst>
        </a:custGeom>
        <a:noFill/>
        <a:ln w="40000" cap="flat" cmpd="sng" algn="ctr">
          <a:solidFill>
            <a:schemeClr val="accent3">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590855" y="2758771"/>
        <a:ext cx="48626" cy="48626"/>
      </dsp:txXfrm>
    </dsp:sp>
    <dsp:sp modelId="{A7890D1A-1F96-49C8-8EEC-622726A783A1}">
      <dsp:nvSpPr>
        <dsp:cNvPr id="0" name=""/>
        <dsp:cNvSpPr/>
      </dsp:nvSpPr>
      <dsp:spPr>
        <a:xfrm>
          <a:off x="5908688" y="1660010"/>
          <a:ext cx="1458416" cy="1409678"/>
        </a:xfrm>
        <a:prstGeom prst="roundRect">
          <a:avLst>
            <a:gd name="adj" fmla="val 10000"/>
          </a:avLst>
        </a:prstGeom>
        <a:gradFill rotWithShape="0">
          <a:gsLst>
            <a:gs pos="0">
              <a:schemeClr val="accent3">
                <a:alpha val="70000"/>
                <a:hueOff val="0"/>
                <a:satOff val="0"/>
                <a:lumOff val="0"/>
                <a:alphaOff val="0"/>
                <a:tint val="15000"/>
                <a:satMod val="250000"/>
              </a:schemeClr>
            </a:gs>
            <a:gs pos="49000">
              <a:schemeClr val="accent3">
                <a:alpha val="70000"/>
                <a:hueOff val="0"/>
                <a:satOff val="0"/>
                <a:lumOff val="0"/>
                <a:alphaOff val="0"/>
                <a:tint val="50000"/>
                <a:satMod val="200000"/>
              </a:schemeClr>
            </a:gs>
            <a:gs pos="49100">
              <a:schemeClr val="accent3">
                <a:alpha val="70000"/>
                <a:hueOff val="0"/>
                <a:satOff val="0"/>
                <a:lumOff val="0"/>
                <a:alphaOff val="0"/>
                <a:tint val="64000"/>
                <a:satMod val="160000"/>
              </a:schemeClr>
            </a:gs>
            <a:gs pos="92000">
              <a:schemeClr val="accent3">
                <a:alpha val="70000"/>
                <a:hueOff val="0"/>
                <a:satOff val="0"/>
                <a:lumOff val="0"/>
                <a:alphaOff val="0"/>
                <a:tint val="50000"/>
                <a:satMod val="200000"/>
              </a:schemeClr>
            </a:gs>
            <a:gs pos="100000">
              <a:schemeClr val="accent3">
                <a:alpha val="70000"/>
                <a:hueOff val="0"/>
                <a:satOff val="0"/>
                <a:lumOff val="0"/>
                <a:alphaOff val="0"/>
                <a:tint val="43000"/>
                <a:satMod val="190000"/>
              </a:schemeClr>
            </a:gs>
          </a:gsLst>
          <a:lin ang="5400000" scaled="1"/>
        </a:gradFill>
        <a:ln>
          <a:noFill/>
        </a:ln>
        <a:effectLst>
          <a:outerShdw blurRad="50800" dist="25000" dir="5400000" rotWithShape="0">
            <a:schemeClr val="accent3">
              <a:alpha val="70000"/>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کمال حقیقی انسان قرب به خداوند متعال است که اگر درختی باشد  </a:t>
          </a:r>
          <a:endParaRPr lang="fa-IR" sz="1600" kern="1200" dirty="0">
            <a:cs typeface="B Koodak" pitchFamily="2" charset="-78"/>
          </a:endParaRPr>
        </a:p>
      </dsp:txBody>
      <dsp:txXfrm>
        <a:off x="5949976" y="1701298"/>
        <a:ext cx="1375840" cy="1327102"/>
      </dsp:txXfrm>
    </dsp:sp>
    <dsp:sp modelId="{19B9CA0F-670B-4DCF-A640-2BB0C3B33857}">
      <dsp:nvSpPr>
        <dsp:cNvPr id="0" name=""/>
        <dsp:cNvSpPr/>
      </dsp:nvSpPr>
      <dsp:spPr>
        <a:xfrm rot="13879606">
          <a:off x="5263645" y="2046072"/>
          <a:ext cx="793959" cy="17692"/>
        </a:xfrm>
        <a:custGeom>
          <a:avLst/>
          <a:gdLst/>
          <a:ahLst/>
          <a:cxnLst/>
          <a:rect l="0" t="0" r="0" b="0"/>
          <a:pathLst>
            <a:path>
              <a:moveTo>
                <a:pt x="0" y="8846"/>
              </a:moveTo>
              <a:lnTo>
                <a:pt x="793959" y="8846"/>
              </a:lnTo>
            </a:path>
          </a:pathLst>
        </a:custGeom>
        <a:noFill/>
        <a:ln w="40000" cap="flat" cmpd="sng" algn="ctr">
          <a:solidFill>
            <a:schemeClr val="accent3">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640775" y="2035069"/>
        <a:ext cx="39697" cy="39697"/>
      </dsp:txXfrm>
    </dsp:sp>
    <dsp:sp modelId="{0A631A83-AC2A-42AD-B058-F7AD8ABC4355}">
      <dsp:nvSpPr>
        <dsp:cNvPr id="0" name=""/>
        <dsp:cNvSpPr/>
      </dsp:nvSpPr>
      <dsp:spPr>
        <a:xfrm>
          <a:off x="4172242" y="1528229"/>
          <a:ext cx="1240318" cy="433516"/>
        </a:xfrm>
        <a:prstGeom prst="roundRect">
          <a:avLst>
            <a:gd name="adj" fmla="val 10000"/>
          </a:avLst>
        </a:prstGeom>
        <a:gradFill rotWithShape="1">
          <a:gsLst>
            <a:gs pos="0">
              <a:schemeClr val="dk1">
                <a:tint val="15000"/>
                <a:satMod val="250000"/>
              </a:schemeClr>
            </a:gs>
            <a:gs pos="49000">
              <a:schemeClr val="dk1">
                <a:tint val="50000"/>
                <a:satMod val="200000"/>
              </a:schemeClr>
            </a:gs>
            <a:gs pos="49100">
              <a:schemeClr val="dk1">
                <a:tint val="64000"/>
                <a:satMod val="160000"/>
              </a:schemeClr>
            </a:gs>
            <a:gs pos="92000">
              <a:schemeClr val="dk1">
                <a:tint val="50000"/>
                <a:satMod val="200000"/>
              </a:schemeClr>
            </a:gs>
            <a:gs pos="100000">
              <a:schemeClr val="dk1">
                <a:tint val="43000"/>
                <a:satMod val="190000"/>
              </a:schemeClr>
            </a:gs>
          </a:gsLst>
          <a:lin ang="5400000" scaled="1"/>
        </a:gradFill>
        <a:ln w="11430" cap="flat" cmpd="sng" algn="ctr">
          <a:solidFill>
            <a:schemeClr val="dk1"/>
          </a:solidFill>
          <a:prstDash val="solid"/>
        </a:ln>
        <a:effectLst>
          <a:outerShdw blurRad="50800" dist="25000" dir="5400000" rotWithShape="0">
            <a:schemeClr val="dk1">
              <a:shade val="30000"/>
              <a:satMod val="150000"/>
              <a:alpha val="38000"/>
            </a:scheme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نهالش</a:t>
          </a:r>
          <a:endParaRPr lang="fa-IR" sz="1600" kern="1200" dirty="0">
            <a:cs typeface="B Koodak" pitchFamily="2" charset="-78"/>
          </a:endParaRPr>
        </a:p>
      </dsp:txBody>
      <dsp:txXfrm>
        <a:off x="4184939" y="1540926"/>
        <a:ext cx="1214924" cy="408122"/>
      </dsp:txXfrm>
    </dsp:sp>
    <dsp:sp modelId="{7320FAEB-0E25-450A-AFC8-A934A82F1EC6}">
      <dsp:nvSpPr>
        <dsp:cNvPr id="0" name=""/>
        <dsp:cNvSpPr/>
      </dsp:nvSpPr>
      <dsp:spPr>
        <a:xfrm rot="10800000">
          <a:off x="3676114" y="1736141"/>
          <a:ext cx="496127" cy="17692"/>
        </a:xfrm>
        <a:custGeom>
          <a:avLst/>
          <a:gdLst/>
          <a:ahLst/>
          <a:cxnLst/>
          <a:rect l="0" t="0" r="0" b="0"/>
          <a:pathLst>
            <a:path>
              <a:moveTo>
                <a:pt x="0" y="8846"/>
              </a:moveTo>
              <a:lnTo>
                <a:pt x="496127" y="8846"/>
              </a:lnTo>
            </a:path>
          </a:pathLst>
        </a:custGeom>
        <a:noFill/>
        <a:ln w="40000" cap="flat" cmpd="sng" algn="ctr">
          <a:solidFill>
            <a:schemeClr val="accent3">
              <a:tint val="5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911775" y="1732584"/>
        <a:ext cx="24806" cy="24806"/>
      </dsp:txXfrm>
    </dsp:sp>
    <dsp:sp modelId="{73670830-46D5-496D-9810-5300A222FB66}">
      <dsp:nvSpPr>
        <dsp:cNvPr id="0" name=""/>
        <dsp:cNvSpPr/>
      </dsp:nvSpPr>
      <dsp:spPr>
        <a:xfrm>
          <a:off x="326211" y="1434908"/>
          <a:ext cx="3349902" cy="620159"/>
        </a:xfrm>
        <a:prstGeom prst="roundRect">
          <a:avLst>
            <a:gd name="adj" fmla="val 10000"/>
          </a:avLst>
        </a:prstGeom>
        <a:gradFill rotWithShape="1">
          <a:gsLst>
            <a:gs pos="0">
              <a:schemeClr val="dk1">
                <a:tint val="15000"/>
                <a:satMod val="250000"/>
              </a:schemeClr>
            </a:gs>
            <a:gs pos="49000">
              <a:schemeClr val="dk1">
                <a:tint val="50000"/>
                <a:satMod val="200000"/>
              </a:schemeClr>
            </a:gs>
            <a:gs pos="49100">
              <a:schemeClr val="dk1">
                <a:tint val="64000"/>
                <a:satMod val="160000"/>
              </a:schemeClr>
            </a:gs>
            <a:gs pos="92000">
              <a:schemeClr val="dk1">
                <a:tint val="50000"/>
                <a:satMod val="200000"/>
              </a:schemeClr>
            </a:gs>
            <a:gs pos="100000">
              <a:schemeClr val="dk1">
                <a:tint val="43000"/>
                <a:satMod val="190000"/>
              </a:schemeClr>
            </a:gs>
          </a:gsLst>
          <a:lin ang="5400000" scaled="1"/>
        </a:gradFill>
        <a:ln w="11430" cap="flat" cmpd="sng" algn="ctr">
          <a:solidFill>
            <a:schemeClr val="dk1"/>
          </a:solidFill>
          <a:prstDash val="solid"/>
        </a:ln>
        <a:effectLst>
          <a:outerShdw blurRad="50800" dist="25000" dir="5400000" rotWithShape="0">
            <a:schemeClr val="dk1">
              <a:shade val="30000"/>
              <a:satMod val="150000"/>
              <a:alpha val="38000"/>
            </a:scheme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ایمان به خداوند و ربوبیت تکوینی و تشریعی اوست و در نتیجه اعتقاد به معاد و نبوت و </a:t>
          </a:r>
          <a:r>
            <a:rPr lang="fa-IR" sz="1600" u="sng" kern="1200" dirty="0" smtClean="0">
              <a:cs typeface="B Koodak" pitchFamily="2" charset="-78"/>
            </a:rPr>
            <a:t>امامت</a:t>
          </a:r>
          <a:endParaRPr lang="fa-IR" sz="1600" u="sng" kern="1200" dirty="0">
            <a:cs typeface="B Koodak" pitchFamily="2" charset="-78"/>
          </a:endParaRPr>
        </a:p>
      </dsp:txBody>
      <dsp:txXfrm>
        <a:off x="344375" y="1453072"/>
        <a:ext cx="3313574" cy="583831"/>
      </dsp:txXfrm>
    </dsp:sp>
    <dsp:sp modelId="{2854386A-B6F9-4CD0-9C5B-A948B77F389C}">
      <dsp:nvSpPr>
        <dsp:cNvPr id="0" name=""/>
        <dsp:cNvSpPr/>
      </dsp:nvSpPr>
      <dsp:spPr>
        <a:xfrm rot="10800000">
          <a:off x="5412560" y="2356003"/>
          <a:ext cx="496127" cy="17692"/>
        </a:xfrm>
        <a:custGeom>
          <a:avLst/>
          <a:gdLst/>
          <a:ahLst/>
          <a:cxnLst/>
          <a:rect l="0" t="0" r="0" b="0"/>
          <a:pathLst>
            <a:path>
              <a:moveTo>
                <a:pt x="0" y="8846"/>
              </a:moveTo>
              <a:lnTo>
                <a:pt x="496127" y="8846"/>
              </a:lnTo>
            </a:path>
          </a:pathLst>
        </a:custGeom>
        <a:noFill/>
        <a:ln w="40000" cap="flat" cmpd="sng" algn="ctr">
          <a:solidFill>
            <a:schemeClr val="accent3">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648221" y="2352446"/>
        <a:ext cx="24806" cy="24806"/>
      </dsp:txXfrm>
    </dsp:sp>
    <dsp:sp modelId="{FD1B8FF8-41F1-4AC0-8132-A006FB304032}">
      <dsp:nvSpPr>
        <dsp:cNvPr id="0" name=""/>
        <dsp:cNvSpPr/>
      </dsp:nvSpPr>
      <dsp:spPr>
        <a:xfrm>
          <a:off x="4172242" y="2148091"/>
          <a:ext cx="1240318" cy="433516"/>
        </a:xfrm>
        <a:prstGeom prst="roundRect">
          <a:avLst>
            <a:gd name="adj" fmla="val 10000"/>
          </a:avLst>
        </a:prstGeom>
        <a:gradFill rotWithShape="0">
          <a:gsLst>
            <a:gs pos="0">
              <a:schemeClr val="accent3">
                <a:alpha val="50000"/>
                <a:hueOff val="0"/>
                <a:satOff val="0"/>
                <a:lumOff val="0"/>
                <a:alphaOff val="0"/>
                <a:tint val="15000"/>
                <a:satMod val="250000"/>
              </a:schemeClr>
            </a:gs>
            <a:gs pos="49000">
              <a:schemeClr val="accent3">
                <a:alpha val="50000"/>
                <a:hueOff val="0"/>
                <a:satOff val="0"/>
                <a:lumOff val="0"/>
                <a:alphaOff val="0"/>
                <a:tint val="50000"/>
                <a:satMod val="200000"/>
              </a:schemeClr>
            </a:gs>
            <a:gs pos="49100">
              <a:schemeClr val="accent3">
                <a:alpha val="50000"/>
                <a:hueOff val="0"/>
                <a:satOff val="0"/>
                <a:lumOff val="0"/>
                <a:alphaOff val="0"/>
                <a:tint val="64000"/>
                <a:satMod val="160000"/>
              </a:schemeClr>
            </a:gs>
            <a:gs pos="92000">
              <a:schemeClr val="accent3">
                <a:alpha val="50000"/>
                <a:hueOff val="0"/>
                <a:satOff val="0"/>
                <a:lumOff val="0"/>
                <a:alphaOff val="0"/>
                <a:tint val="50000"/>
                <a:satMod val="200000"/>
              </a:schemeClr>
            </a:gs>
            <a:gs pos="100000">
              <a:schemeClr val="accent3">
                <a:alpha val="50000"/>
                <a:hueOff val="0"/>
                <a:satOff val="0"/>
                <a:lumOff val="0"/>
                <a:alphaOff val="0"/>
                <a:tint val="43000"/>
                <a:satMod val="190000"/>
              </a:schemeClr>
            </a:gs>
          </a:gsLst>
          <a:lin ang="5400000" scaled="1"/>
        </a:gradFill>
        <a:ln>
          <a:noFill/>
        </a:ln>
        <a:effectLst>
          <a:outerShdw blurRad="50800" dist="25000" dir="5400000" rotWithShape="0">
            <a:schemeClr val="accent3">
              <a:alpha val="50000"/>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شاخ و برگش</a:t>
          </a:r>
          <a:endParaRPr lang="fa-IR" sz="1600" kern="1200">
            <a:cs typeface="B Koodak" pitchFamily="2" charset="-78"/>
          </a:endParaRPr>
        </a:p>
      </dsp:txBody>
      <dsp:txXfrm>
        <a:off x="4184939" y="2160788"/>
        <a:ext cx="1214924" cy="408122"/>
      </dsp:txXfrm>
    </dsp:sp>
    <dsp:sp modelId="{395D416F-452E-479C-8A87-691E8C8E202D}">
      <dsp:nvSpPr>
        <dsp:cNvPr id="0" name=""/>
        <dsp:cNvSpPr/>
      </dsp:nvSpPr>
      <dsp:spPr>
        <a:xfrm rot="10800000">
          <a:off x="3676114" y="2356003"/>
          <a:ext cx="496127" cy="17692"/>
        </a:xfrm>
        <a:custGeom>
          <a:avLst/>
          <a:gdLst/>
          <a:ahLst/>
          <a:cxnLst/>
          <a:rect l="0" t="0" r="0" b="0"/>
          <a:pathLst>
            <a:path>
              <a:moveTo>
                <a:pt x="0" y="8846"/>
              </a:moveTo>
              <a:lnTo>
                <a:pt x="496127" y="8846"/>
              </a:lnTo>
            </a:path>
          </a:pathLst>
        </a:custGeom>
        <a:noFill/>
        <a:ln w="40000" cap="flat" cmpd="sng" algn="ctr">
          <a:solidFill>
            <a:schemeClr val="accent3">
              <a:tint val="5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911775" y="2352446"/>
        <a:ext cx="24806" cy="24806"/>
      </dsp:txXfrm>
    </dsp:sp>
    <dsp:sp modelId="{C937F621-1BD0-4BC2-ADF9-F0D0833B9477}">
      <dsp:nvSpPr>
        <dsp:cNvPr id="0" name=""/>
        <dsp:cNvSpPr/>
      </dsp:nvSpPr>
      <dsp:spPr>
        <a:xfrm>
          <a:off x="1572447" y="2148091"/>
          <a:ext cx="2103667" cy="433516"/>
        </a:xfrm>
        <a:prstGeom prst="roundRect">
          <a:avLst>
            <a:gd name="adj" fmla="val 10000"/>
          </a:avLst>
        </a:prstGeom>
        <a:gradFill rotWithShape="0">
          <a:gsLst>
            <a:gs pos="0">
              <a:schemeClr val="accent3">
                <a:alpha val="30000"/>
                <a:hueOff val="0"/>
                <a:satOff val="0"/>
                <a:lumOff val="0"/>
                <a:alphaOff val="0"/>
                <a:tint val="15000"/>
                <a:satMod val="250000"/>
              </a:schemeClr>
            </a:gs>
            <a:gs pos="49000">
              <a:schemeClr val="accent3">
                <a:alpha val="30000"/>
                <a:hueOff val="0"/>
                <a:satOff val="0"/>
                <a:lumOff val="0"/>
                <a:alphaOff val="0"/>
                <a:tint val="50000"/>
                <a:satMod val="200000"/>
              </a:schemeClr>
            </a:gs>
            <a:gs pos="49100">
              <a:schemeClr val="accent3">
                <a:alpha val="30000"/>
                <a:hueOff val="0"/>
                <a:satOff val="0"/>
                <a:lumOff val="0"/>
                <a:alphaOff val="0"/>
                <a:tint val="64000"/>
                <a:satMod val="160000"/>
              </a:schemeClr>
            </a:gs>
            <a:gs pos="92000">
              <a:schemeClr val="accent3">
                <a:alpha val="30000"/>
                <a:hueOff val="0"/>
                <a:satOff val="0"/>
                <a:lumOff val="0"/>
                <a:alphaOff val="0"/>
                <a:tint val="50000"/>
                <a:satMod val="200000"/>
              </a:schemeClr>
            </a:gs>
            <a:gs pos="100000">
              <a:schemeClr val="accent3">
                <a:alpha val="30000"/>
                <a:hueOff val="0"/>
                <a:satOff val="0"/>
                <a:lumOff val="0"/>
                <a:alphaOff val="0"/>
                <a:tint val="43000"/>
                <a:satMod val="190000"/>
              </a:schemeClr>
            </a:gs>
          </a:gsLst>
          <a:lin ang="5400000" scaled="1"/>
        </a:gradFill>
        <a:ln>
          <a:noFill/>
        </a:ln>
        <a:effectLst>
          <a:outerShdw blurRad="50800" dist="25000" dir="5400000" rotWithShape="0">
            <a:schemeClr val="accent3">
              <a:alpha val="30000"/>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اعمال صالحه و خداپسند است</a:t>
          </a:r>
          <a:endParaRPr lang="fa-IR" sz="1600" kern="1200">
            <a:cs typeface="B Koodak" pitchFamily="2" charset="-78"/>
          </a:endParaRPr>
        </a:p>
      </dsp:txBody>
      <dsp:txXfrm>
        <a:off x="1585144" y="2160788"/>
        <a:ext cx="2078273" cy="408122"/>
      </dsp:txXfrm>
    </dsp:sp>
    <dsp:sp modelId="{EFAFFAB9-097B-4E0F-8604-CC3636B301F9}">
      <dsp:nvSpPr>
        <dsp:cNvPr id="0" name=""/>
        <dsp:cNvSpPr/>
      </dsp:nvSpPr>
      <dsp:spPr>
        <a:xfrm rot="7720394">
          <a:off x="5263645" y="2665934"/>
          <a:ext cx="793959" cy="17692"/>
        </a:xfrm>
        <a:custGeom>
          <a:avLst/>
          <a:gdLst/>
          <a:ahLst/>
          <a:cxnLst/>
          <a:rect l="0" t="0" r="0" b="0"/>
          <a:pathLst>
            <a:path>
              <a:moveTo>
                <a:pt x="0" y="8846"/>
              </a:moveTo>
              <a:lnTo>
                <a:pt x="793959" y="8846"/>
              </a:lnTo>
            </a:path>
          </a:pathLst>
        </a:custGeom>
        <a:noFill/>
        <a:ln w="40000" cap="flat" cmpd="sng" algn="ctr">
          <a:solidFill>
            <a:schemeClr val="accent3">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640775" y="2654931"/>
        <a:ext cx="39697" cy="39697"/>
      </dsp:txXfrm>
    </dsp:sp>
    <dsp:sp modelId="{DB13FDE4-6AF9-447F-905D-0DFC04780DC9}">
      <dsp:nvSpPr>
        <dsp:cNvPr id="0" name=""/>
        <dsp:cNvSpPr/>
      </dsp:nvSpPr>
      <dsp:spPr>
        <a:xfrm>
          <a:off x="4172242" y="2767953"/>
          <a:ext cx="1240318" cy="433516"/>
        </a:xfrm>
        <a:prstGeom prst="roundRect">
          <a:avLst>
            <a:gd name="adj" fmla="val 10000"/>
          </a:avLst>
        </a:prstGeom>
        <a:gradFill rotWithShape="0">
          <a:gsLst>
            <a:gs pos="0">
              <a:schemeClr val="accent3">
                <a:alpha val="50000"/>
                <a:hueOff val="0"/>
                <a:satOff val="0"/>
                <a:lumOff val="0"/>
                <a:alphaOff val="0"/>
                <a:tint val="15000"/>
                <a:satMod val="250000"/>
              </a:schemeClr>
            </a:gs>
            <a:gs pos="49000">
              <a:schemeClr val="accent3">
                <a:alpha val="50000"/>
                <a:hueOff val="0"/>
                <a:satOff val="0"/>
                <a:lumOff val="0"/>
                <a:alphaOff val="0"/>
                <a:tint val="50000"/>
                <a:satMod val="200000"/>
              </a:schemeClr>
            </a:gs>
            <a:gs pos="49100">
              <a:schemeClr val="accent3">
                <a:alpha val="50000"/>
                <a:hueOff val="0"/>
                <a:satOff val="0"/>
                <a:lumOff val="0"/>
                <a:alphaOff val="0"/>
                <a:tint val="64000"/>
                <a:satMod val="160000"/>
              </a:schemeClr>
            </a:gs>
            <a:gs pos="92000">
              <a:schemeClr val="accent3">
                <a:alpha val="50000"/>
                <a:hueOff val="0"/>
                <a:satOff val="0"/>
                <a:lumOff val="0"/>
                <a:alphaOff val="0"/>
                <a:tint val="50000"/>
                <a:satMod val="200000"/>
              </a:schemeClr>
            </a:gs>
            <a:gs pos="100000">
              <a:schemeClr val="accent3">
                <a:alpha val="50000"/>
                <a:hueOff val="0"/>
                <a:satOff val="0"/>
                <a:lumOff val="0"/>
                <a:alphaOff val="0"/>
                <a:tint val="43000"/>
                <a:satMod val="190000"/>
              </a:schemeClr>
            </a:gs>
          </a:gsLst>
          <a:lin ang="5400000" scaled="1"/>
        </a:gradFill>
        <a:ln>
          <a:noFill/>
        </a:ln>
        <a:effectLst>
          <a:outerShdw blurRad="50800" dist="25000" dir="5400000" rotWithShape="0">
            <a:schemeClr val="accent3">
              <a:alpha val="50000"/>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میوه اش</a:t>
          </a:r>
          <a:endParaRPr lang="fa-IR" sz="1600" kern="1200">
            <a:cs typeface="B Koodak" pitchFamily="2" charset="-78"/>
          </a:endParaRPr>
        </a:p>
      </dsp:txBody>
      <dsp:txXfrm>
        <a:off x="4184939" y="2780650"/>
        <a:ext cx="1214924" cy="408122"/>
      </dsp:txXfrm>
    </dsp:sp>
    <dsp:sp modelId="{49501855-6308-4100-87F0-8D32E9C883D8}">
      <dsp:nvSpPr>
        <dsp:cNvPr id="0" name=""/>
        <dsp:cNvSpPr/>
      </dsp:nvSpPr>
      <dsp:spPr>
        <a:xfrm rot="10800000">
          <a:off x="3676114" y="2975865"/>
          <a:ext cx="496127" cy="17692"/>
        </a:xfrm>
        <a:custGeom>
          <a:avLst/>
          <a:gdLst/>
          <a:ahLst/>
          <a:cxnLst/>
          <a:rect l="0" t="0" r="0" b="0"/>
          <a:pathLst>
            <a:path>
              <a:moveTo>
                <a:pt x="0" y="8846"/>
              </a:moveTo>
              <a:lnTo>
                <a:pt x="496127" y="8846"/>
              </a:lnTo>
            </a:path>
          </a:pathLst>
        </a:custGeom>
        <a:noFill/>
        <a:ln w="40000" cap="flat" cmpd="sng" algn="ctr">
          <a:solidFill>
            <a:schemeClr val="accent3">
              <a:tint val="5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911775" y="2972308"/>
        <a:ext cx="24806" cy="24806"/>
      </dsp:txXfrm>
    </dsp:sp>
    <dsp:sp modelId="{AA3F4D93-D75A-46C4-895B-08EACDC987C3}">
      <dsp:nvSpPr>
        <dsp:cNvPr id="0" name=""/>
        <dsp:cNvSpPr/>
      </dsp:nvSpPr>
      <dsp:spPr>
        <a:xfrm>
          <a:off x="2245568" y="2767953"/>
          <a:ext cx="1430546" cy="433516"/>
        </a:xfrm>
        <a:prstGeom prst="roundRect">
          <a:avLst>
            <a:gd name="adj" fmla="val 10000"/>
          </a:avLst>
        </a:prstGeom>
        <a:gradFill rotWithShape="0">
          <a:gsLst>
            <a:gs pos="0">
              <a:schemeClr val="accent3">
                <a:alpha val="30000"/>
                <a:hueOff val="0"/>
                <a:satOff val="0"/>
                <a:lumOff val="0"/>
                <a:alphaOff val="0"/>
                <a:tint val="15000"/>
                <a:satMod val="250000"/>
              </a:schemeClr>
            </a:gs>
            <a:gs pos="49000">
              <a:schemeClr val="accent3">
                <a:alpha val="30000"/>
                <a:hueOff val="0"/>
                <a:satOff val="0"/>
                <a:lumOff val="0"/>
                <a:alphaOff val="0"/>
                <a:tint val="50000"/>
                <a:satMod val="200000"/>
              </a:schemeClr>
            </a:gs>
            <a:gs pos="49100">
              <a:schemeClr val="accent3">
                <a:alpha val="30000"/>
                <a:hueOff val="0"/>
                <a:satOff val="0"/>
                <a:lumOff val="0"/>
                <a:alphaOff val="0"/>
                <a:tint val="64000"/>
                <a:satMod val="160000"/>
              </a:schemeClr>
            </a:gs>
            <a:gs pos="92000">
              <a:schemeClr val="accent3">
                <a:alpha val="30000"/>
                <a:hueOff val="0"/>
                <a:satOff val="0"/>
                <a:lumOff val="0"/>
                <a:alphaOff val="0"/>
                <a:tint val="50000"/>
                <a:satMod val="200000"/>
              </a:schemeClr>
            </a:gs>
            <a:gs pos="100000">
              <a:schemeClr val="accent3">
                <a:alpha val="30000"/>
                <a:hueOff val="0"/>
                <a:satOff val="0"/>
                <a:lumOff val="0"/>
                <a:alphaOff val="0"/>
                <a:tint val="43000"/>
                <a:satMod val="190000"/>
              </a:schemeClr>
            </a:gs>
          </a:gsLst>
          <a:lin ang="5400000" scaled="1"/>
        </a:gradFill>
        <a:ln>
          <a:noFill/>
        </a:ln>
        <a:effectLst>
          <a:outerShdw blurRad="50800" dist="25000" dir="5400000" rotWithShape="0">
            <a:schemeClr val="accent3">
              <a:alpha val="30000"/>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سعادت ابدی است</a:t>
          </a:r>
          <a:endParaRPr lang="fa-IR" sz="1600" kern="1200">
            <a:cs typeface="B Koodak" pitchFamily="2" charset="-78"/>
          </a:endParaRPr>
        </a:p>
      </dsp:txBody>
      <dsp:txXfrm>
        <a:off x="2258265" y="2780650"/>
        <a:ext cx="1405152" cy="408122"/>
      </dsp:txXfrm>
    </dsp:sp>
    <dsp:sp modelId="{CCF0E358-D8CD-48A5-B304-6A0C5AE74DFE}">
      <dsp:nvSpPr>
        <dsp:cNvPr id="0" name=""/>
        <dsp:cNvSpPr/>
      </dsp:nvSpPr>
      <dsp:spPr>
        <a:xfrm rot="10800000">
          <a:off x="1749440" y="2975865"/>
          <a:ext cx="496127" cy="17692"/>
        </a:xfrm>
        <a:custGeom>
          <a:avLst/>
          <a:gdLst/>
          <a:ahLst/>
          <a:cxnLst/>
          <a:rect l="0" t="0" r="0" b="0"/>
          <a:pathLst>
            <a:path>
              <a:moveTo>
                <a:pt x="0" y="8846"/>
              </a:moveTo>
              <a:lnTo>
                <a:pt x="496127" y="8846"/>
              </a:lnTo>
            </a:path>
          </a:pathLst>
        </a:custGeom>
        <a:noFill/>
        <a:ln w="40000" cap="flat" cmpd="sng" algn="ctr">
          <a:solidFill>
            <a:schemeClr val="accent3">
              <a:tint val="5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1985101" y="2972308"/>
        <a:ext cx="24806" cy="24806"/>
      </dsp:txXfrm>
    </dsp:sp>
    <dsp:sp modelId="{339ECEFF-D860-49C8-8558-1B64491BCC8C}">
      <dsp:nvSpPr>
        <dsp:cNvPr id="0" name=""/>
        <dsp:cNvSpPr/>
      </dsp:nvSpPr>
      <dsp:spPr>
        <a:xfrm>
          <a:off x="7077" y="2674631"/>
          <a:ext cx="1742362" cy="620159"/>
        </a:xfrm>
        <a:prstGeom prst="roundRect">
          <a:avLst>
            <a:gd name="adj" fmla="val 10000"/>
          </a:avLst>
        </a:prstGeom>
        <a:gradFill rotWithShape="0">
          <a:gsLst>
            <a:gs pos="0">
              <a:schemeClr val="accent3">
                <a:alpha val="30000"/>
                <a:hueOff val="0"/>
                <a:satOff val="0"/>
                <a:lumOff val="0"/>
                <a:alphaOff val="0"/>
                <a:tint val="15000"/>
                <a:satMod val="250000"/>
              </a:schemeClr>
            </a:gs>
            <a:gs pos="49000">
              <a:schemeClr val="accent3">
                <a:alpha val="30000"/>
                <a:hueOff val="0"/>
                <a:satOff val="0"/>
                <a:lumOff val="0"/>
                <a:alphaOff val="0"/>
                <a:tint val="50000"/>
                <a:satMod val="200000"/>
              </a:schemeClr>
            </a:gs>
            <a:gs pos="49100">
              <a:schemeClr val="accent3">
                <a:alpha val="30000"/>
                <a:hueOff val="0"/>
                <a:satOff val="0"/>
                <a:lumOff val="0"/>
                <a:alphaOff val="0"/>
                <a:tint val="64000"/>
                <a:satMod val="160000"/>
              </a:schemeClr>
            </a:gs>
            <a:gs pos="92000">
              <a:schemeClr val="accent3">
                <a:alpha val="30000"/>
                <a:hueOff val="0"/>
                <a:satOff val="0"/>
                <a:lumOff val="0"/>
                <a:alphaOff val="0"/>
                <a:tint val="50000"/>
                <a:satMod val="200000"/>
              </a:schemeClr>
            </a:gs>
            <a:gs pos="100000">
              <a:schemeClr val="accent3">
                <a:alpha val="30000"/>
                <a:hueOff val="0"/>
                <a:satOff val="0"/>
                <a:lumOff val="0"/>
                <a:alphaOff val="0"/>
                <a:tint val="43000"/>
                <a:satMod val="190000"/>
              </a:schemeClr>
            </a:gs>
          </a:gsLst>
          <a:lin ang="5400000" scaled="1"/>
        </a:gradFill>
        <a:ln>
          <a:noFill/>
        </a:ln>
        <a:effectLst>
          <a:outerShdw blurRad="50800" dist="25000" dir="5400000" rotWithShape="0">
            <a:schemeClr val="accent3">
              <a:alpha val="30000"/>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تاثیر کارهای نیک مومن از دنیا فراتر می رود</a:t>
          </a:r>
          <a:endParaRPr lang="fa-IR" sz="1600" kern="1200" dirty="0">
            <a:cs typeface="B Koodak" pitchFamily="2" charset="-78"/>
          </a:endParaRPr>
        </a:p>
      </dsp:txBody>
      <dsp:txXfrm>
        <a:off x="25241" y="2692795"/>
        <a:ext cx="1706034" cy="583831"/>
      </dsp:txXfrm>
    </dsp:sp>
    <dsp:sp modelId="{3D8E312F-5FC0-4CCF-B06A-9D5A60A37227}">
      <dsp:nvSpPr>
        <dsp:cNvPr id="0" name=""/>
        <dsp:cNvSpPr/>
      </dsp:nvSpPr>
      <dsp:spPr>
        <a:xfrm rot="7240381">
          <a:off x="7128900" y="3610709"/>
          <a:ext cx="972535" cy="17692"/>
        </a:xfrm>
        <a:custGeom>
          <a:avLst/>
          <a:gdLst/>
          <a:ahLst/>
          <a:cxnLst/>
          <a:rect l="0" t="0" r="0" b="0"/>
          <a:pathLst>
            <a:path>
              <a:moveTo>
                <a:pt x="0" y="8846"/>
              </a:moveTo>
              <a:lnTo>
                <a:pt x="972535" y="8846"/>
              </a:lnTo>
            </a:path>
          </a:pathLst>
        </a:custGeom>
        <a:noFill/>
        <a:ln w="40000" cap="flat" cmpd="sng" algn="ctr">
          <a:solidFill>
            <a:schemeClr val="accent3">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590855" y="3595242"/>
        <a:ext cx="48626" cy="48626"/>
      </dsp:txXfrm>
    </dsp:sp>
    <dsp:sp modelId="{3063F25C-E30D-4A52-853E-CDEB2BAD2571}">
      <dsp:nvSpPr>
        <dsp:cNvPr id="0" name=""/>
        <dsp:cNvSpPr/>
      </dsp:nvSpPr>
      <dsp:spPr>
        <a:xfrm>
          <a:off x="5908688" y="3332952"/>
          <a:ext cx="1458416" cy="1409678"/>
        </a:xfrm>
        <a:prstGeom prst="roundRect">
          <a:avLst>
            <a:gd name="adj" fmla="val 10000"/>
          </a:avLst>
        </a:prstGeom>
        <a:gradFill rotWithShape="0">
          <a:gsLst>
            <a:gs pos="0">
              <a:schemeClr val="accent3">
                <a:alpha val="70000"/>
                <a:hueOff val="0"/>
                <a:satOff val="0"/>
                <a:lumOff val="0"/>
                <a:alphaOff val="0"/>
                <a:tint val="15000"/>
                <a:satMod val="250000"/>
              </a:schemeClr>
            </a:gs>
            <a:gs pos="49000">
              <a:schemeClr val="accent3">
                <a:alpha val="70000"/>
                <a:hueOff val="0"/>
                <a:satOff val="0"/>
                <a:lumOff val="0"/>
                <a:alphaOff val="0"/>
                <a:tint val="50000"/>
                <a:satMod val="200000"/>
              </a:schemeClr>
            </a:gs>
            <a:gs pos="49100">
              <a:schemeClr val="accent3">
                <a:alpha val="70000"/>
                <a:hueOff val="0"/>
                <a:satOff val="0"/>
                <a:lumOff val="0"/>
                <a:alphaOff val="0"/>
                <a:tint val="64000"/>
                <a:satMod val="160000"/>
              </a:schemeClr>
            </a:gs>
            <a:gs pos="92000">
              <a:schemeClr val="accent3">
                <a:alpha val="70000"/>
                <a:hueOff val="0"/>
                <a:satOff val="0"/>
                <a:lumOff val="0"/>
                <a:alphaOff val="0"/>
                <a:tint val="50000"/>
                <a:satMod val="200000"/>
              </a:schemeClr>
            </a:gs>
            <a:gs pos="100000">
              <a:schemeClr val="accent3">
                <a:alpha val="70000"/>
                <a:hueOff val="0"/>
                <a:satOff val="0"/>
                <a:lumOff val="0"/>
                <a:alphaOff val="0"/>
                <a:tint val="43000"/>
                <a:satMod val="190000"/>
              </a:schemeClr>
            </a:gs>
          </a:gsLst>
          <a:lin ang="5400000" scaled="1"/>
        </a:gradFill>
        <a:ln>
          <a:noFill/>
        </a:ln>
        <a:effectLst>
          <a:outerShdw blurRad="50800" dist="25000" dir="5400000" rotWithShape="0">
            <a:schemeClr val="accent3">
              <a:alpha val="70000"/>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سقوط حقیقی انسان دوری و بعد از خداوند متعال است که اگر درختی باشد  </a:t>
          </a:r>
          <a:endParaRPr lang="fa-IR" sz="1600" kern="1200" dirty="0">
            <a:cs typeface="B Koodak" pitchFamily="2" charset="-78"/>
          </a:endParaRPr>
        </a:p>
      </dsp:txBody>
      <dsp:txXfrm>
        <a:off x="5949976" y="3374240"/>
        <a:ext cx="1375840" cy="1327102"/>
      </dsp:txXfrm>
    </dsp:sp>
    <dsp:sp modelId="{26DD48E3-5E31-4FD5-8EA7-FEC88944B164}">
      <dsp:nvSpPr>
        <dsp:cNvPr id="0" name=""/>
        <dsp:cNvSpPr/>
      </dsp:nvSpPr>
      <dsp:spPr>
        <a:xfrm rot="13602203">
          <a:off x="5298897" y="3765675"/>
          <a:ext cx="723454" cy="17692"/>
        </a:xfrm>
        <a:custGeom>
          <a:avLst/>
          <a:gdLst/>
          <a:ahLst/>
          <a:cxnLst/>
          <a:rect l="0" t="0" r="0" b="0"/>
          <a:pathLst>
            <a:path>
              <a:moveTo>
                <a:pt x="0" y="8846"/>
              </a:moveTo>
              <a:lnTo>
                <a:pt x="723454" y="8846"/>
              </a:lnTo>
            </a:path>
          </a:pathLst>
        </a:custGeom>
        <a:noFill/>
        <a:ln w="40000" cap="flat" cmpd="sng" algn="ctr">
          <a:solidFill>
            <a:schemeClr val="accent3">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642538" y="3756435"/>
        <a:ext cx="36172" cy="36172"/>
      </dsp:txXfrm>
    </dsp:sp>
    <dsp:sp modelId="{AE6FC2ED-8526-4E3E-9AEC-6FD88D5928B0}">
      <dsp:nvSpPr>
        <dsp:cNvPr id="0" name=""/>
        <dsp:cNvSpPr/>
      </dsp:nvSpPr>
      <dsp:spPr>
        <a:xfrm>
          <a:off x="4172242" y="3294493"/>
          <a:ext cx="1240318" cy="433516"/>
        </a:xfrm>
        <a:prstGeom prst="roundRect">
          <a:avLst>
            <a:gd name="adj" fmla="val 10000"/>
          </a:avLst>
        </a:prstGeom>
        <a:gradFill rotWithShape="0">
          <a:gsLst>
            <a:gs pos="0">
              <a:schemeClr val="accent3">
                <a:alpha val="50000"/>
                <a:hueOff val="0"/>
                <a:satOff val="0"/>
                <a:lumOff val="0"/>
                <a:alphaOff val="0"/>
                <a:tint val="15000"/>
                <a:satMod val="250000"/>
              </a:schemeClr>
            </a:gs>
            <a:gs pos="49000">
              <a:schemeClr val="accent3">
                <a:alpha val="50000"/>
                <a:hueOff val="0"/>
                <a:satOff val="0"/>
                <a:lumOff val="0"/>
                <a:alphaOff val="0"/>
                <a:tint val="50000"/>
                <a:satMod val="200000"/>
              </a:schemeClr>
            </a:gs>
            <a:gs pos="49100">
              <a:schemeClr val="accent3">
                <a:alpha val="50000"/>
                <a:hueOff val="0"/>
                <a:satOff val="0"/>
                <a:lumOff val="0"/>
                <a:alphaOff val="0"/>
                <a:tint val="64000"/>
                <a:satMod val="160000"/>
              </a:schemeClr>
            </a:gs>
            <a:gs pos="92000">
              <a:schemeClr val="accent3">
                <a:alpha val="50000"/>
                <a:hueOff val="0"/>
                <a:satOff val="0"/>
                <a:lumOff val="0"/>
                <a:alphaOff val="0"/>
                <a:tint val="50000"/>
                <a:satMod val="200000"/>
              </a:schemeClr>
            </a:gs>
            <a:gs pos="100000">
              <a:schemeClr val="accent3">
                <a:alpha val="50000"/>
                <a:hueOff val="0"/>
                <a:satOff val="0"/>
                <a:lumOff val="0"/>
                <a:alphaOff val="0"/>
                <a:tint val="43000"/>
                <a:satMod val="190000"/>
              </a:schemeClr>
            </a:gs>
          </a:gsLst>
          <a:lin ang="5400000" scaled="1"/>
        </a:gradFill>
        <a:ln>
          <a:noFill/>
        </a:ln>
        <a:effectLst>
          <a:outerShdw blurRad="50800" dist="25000" dir="5400000" rotWithShape="0">
            <a:schemeClr val="accent3">
              <a:alpha val="50000"/>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نهالش</a:t>
          </a:r>
          <a:endParaRPr lang="fa-IR" sz="1600" kern="1200" dirty="0">
            <a:cs typeface="B Koodak" pitchFamily="2" charset="-78"/>
          </a:endParaRPr>
        </a:p>
      </dsp:txBody>
      <dsp:txXfrm>
        <a:off x="4184939" y="3307190"/>
        <a:ext cx="1214924" cy="408122"/>
      </dsp:txXfrm>
    </dsp:sp>
    <dsp:sp modelId="{5FB06BCC-32EA-46B8-8474-B7F0F4258F45}">
      <dsp:nvSpPr>
        <dsp:cNvPr id="0" name=""/>
        <dsp:cNvSpPr/>
      </dsp:nvSpPr>
      <dsp:spPr>
        <a:xfrm rot="10800000">
          <a:off x="3676114" y="3502405"/>
          <a:ext cx="496127" cy="17692"/>
        </a:xfrm>
        <a:custGeom>
          <a:avLst/>
          <a:gdLst/>
          <a:ahLst/>
          <a:cxnLst/>
          <a:rect l="0" t="0" r="0" b="0"/>
          <a:pathLst>
            <a:path>
              <a:moveTo>
                <a:pt x="0" y="8846"/>
              </a:moveTo>
              <a:lnTo>
                <a:pt x="496127" y="8846"/>
              </a:lnTo>
            </a:path>
          </a:pathLst>
        </a:custGeom>
        <a:noFill/>
        <a:ln w="40000" cap="flat" cmpd="sng" algn="ctr">
          <a:solidFill>
            <a:schemeClr val="accent3">
              <a:tint val="5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911775" y="3498848"/>
        <a:ext cx="24806" cy="24806"/>
      </dsp:txXfrm>
    </dsp:sp>
    <dsp:sp modelId="{CD13CCDE-832E-47FB-BD30-783609B90A3D}">
      <dsp:nvSpPr>
        <dsp:cNvPr id="0" name=""/>
        <dsp:cNvSpPr/>
      </dsp:nvSpPr>
      <dsp:spPr>
        <a:xfrm>
          <a:off x="2435795" y="3294493"/>
          <a:ext cx="1240318" cy="433516"/>
        </a:xfrm>
        <a:prstGeom prst="roundRect">
          <a:avLst>
            <a:gd name="adj" fmla="val 10000"/>
          </a:avLst>
        </a:prstGeom>
        <a:gradFill rotWithShape="0">
          <a:gsLst>
            <a:gs pos="0">
              <a:schemeClr val="accent3">
                <a:alpha val="30000"/>
                <a:hueOff val="0"/>
                <a:satOff val="0"/>
                <a:lumOff val="0"/>
                <a:alphaOff val="0"/>
                <a:tint val="15000"/>
                <a:satMod val="250000"/>
              </a:schemeClr>
            </a:gs>
            <a:gs pos="49000">
              <a:schemeClr val="accent3">
                <a:alpha val="30000"/>
                <a:hueOff val="0"/>
                <a:satOff val="0"/>
                <a:lumOff val="0"/>
                <a:alphaOff val="0"/>
                <a:tint val="50000"/>
                <a:satMod val="200000"/>
              </a:schemeClr>
            </a:gs>
            <a:gs pos="49100">
              <a:schemeClr val="accent3">
                <a:alpha val="30000"/>
                <a:hueOff val="0"/>
                <a:satOff val="0"/>
                <a:lumOff val="0"/>
                <a:alphaOff val="0"/>
                <a:tint val="64000"/>
                <a:satMod val="160000"/>
              </a:schemeClr>
            </a:gs>
            <a:gs pos="92000">
              <a:schemeClr val="accent3">
                <a:alpha val="30000"/>
                <a:hueOff val="0"/>
                <a:satOff val="0"/>
                <a:lumOff val="0"/>
                <a:alphaOff val="0"/>
                <a:tint val="50000"/>
                <a:satMod val="200000"/>
              </a:schemeClr>
            </a:gs>
            <a:gs pos="100000">
              <a:schemeClr val="accent3">
                <a:alpha val="30000"/>
                <a:hueOff val="0"/>
                <a:satOff val="0"/>
                <a:lumOff val="0"/>
                <a:alphaOff val="0"/>
                <a:tint val="43000"/>
                <a:satMod val="190000"/>
              </a:schemeClr>
            </a:gs>
          </a:gsLst>
          <a:lin ang="5400000" scaled="1"/>
        </a:gradFill>
        <a:ln>
          <a:noFill/>
        </a:ln>
        <a:effectLst>
          <a:outerShdw blurRad="50800" dist="25000" dir="5400000" rotWithShape="0">
            <a:schemeClr val="accent3">
              <a:alpha val="30000"/>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کفر است</a:t>
          </a:r>
          <a:endParaRPr lang="fa-IR" sz="1600" kern="1200">
            <a:cs typeface="B Koodak" pitchFamily="2" charset="-78"/>
          </a:endParaRPr>
        </a:p>
      </dsp:txBody>
      <dsp:txXfrm>
        <a:off x="2448492" y="3307190"/>
        <a:ext cx="1214924" cy="408122"/>
      </dsp:txXfrm>
    </dsp:sp>
    <dsp:sp modelId="{7B304955-DB18-446A-B762-E876E8F70725}">
      <dsp:nvSpPr>
        <dsp:cNvPr id="0" name=""/>
        <dsp:cNvSpPr/>
      </dsp:nvSpPr>
      <dsp:spPr>
        <a:xfrm rot="10800000">
          <a:off x="5412560" y="4028945"/>
          <a:ext cx="496127" cy="17692"/>
        </a:xfrm>
        <a:custGeom>
          <a:avLst/>
          <a:gdLst/>
          <a:ahLst/>
          <a:cxnLst/>
          <a:rect l="0" t="0" r="0" b="0"/>
          <a:pathLst>
            <a:path>
              <a:moveTo>
                <a:pt x="0" y="8846"/>
              </a:moveTo>
              <a:lnTo>
                <a:pt x="496127" y="8846"/>
              </a:lnTo>
            </a:path>
          </a:pathLst>
        </a:custGeom>
        <a:noFill/>
        <a:ln w="40000" cap="flat" cmpd="sng" algn="ctr">
          <a:solidFill>
            <a:schemeClr val="accent3">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648221" y="4025388"/>
        <a:ext cx="24806" cy="24806"/>
      </dsp:txXfrm>
    </dsp:sp>
    <dsp:sp modelId="{4E9DDB5E-85A8-4140-8AC3-BA358CE6F911}">
      <dsp:nvSpPr>
        <dsp:cNvPr id="0" name=""/>
        <dsp:cNvSpPr/>
      </dsp:nvSpPr>
      <dsp:spPr>
        <a:xfrm>
          <a:off x="4172242" y="3821033"/>
          <a:ext cx="1240318" cy="433516"/>
        </a:xfrm>
        <a:prstGeom prst="roundRect">
          <a:avLst>
            <a:gd name="adj" fmla="val 10000"/>
          </a:avLst>
        </a:prstGeom>
        <a:gradFill rotWithShape="0">
          <a:gsLst>
            <a:gs pos="0">
              <a:schemeClr val="accent3">
                <a:alpha val="50000"/>
                <a:hueOff val="0"/>
                <a:satOff val="0"/>
                <a:lumOff val="0"/>
                <a:alphaOff val="0"/>
                <a:tint val="15000"/>
                <a:satMod val="250000"/>
              </a:schemeClr>
            </a:gs>
            <a:gs pos="49000">
              <a:schemeClr val="accent3">
                <a:alpha val="50000"/>
                <a:hueOff val="0"/>
                <a:satOff val="0"/>
                <a:lumOff val="0"/>
                <a:alphaOff val="0"/>
                <a:tint val="50000"/>
                <a:satMod val="200000"/>
              </a:schemeClr>
            </a:gs>
            <a:gs pos="49100">
              <a:schemeClr val="accent3">
                <a:alpha val="50000"/>
                <a:hueOff val="0"/>
                <a:satOff val="0"/>
                <a:lumOff val="0"/>
                <a:alphaOff val="0"/>
                <a:tint val="64000"/>
                <a:satMod val="160000"/>
              </a:schemeClr>
            </a:gs>
            <a:gs pos="92000">
              <a:schemeClr val="accent3">
                <a:alpha val="50000"/>
                <a:hueOff val="0"/>
                <a:satOff val="0"/>
                <a:lumOff val="0"/>
                <a:alphaOff val="0"/>
                <a:tint val="50000"/>
                <a:satMod val="200000"/>
              </a:schemeClr>
            </a:gs>
            <a:gs pos="100000">
              <a:schemeClr val="accent3">
                <a:alpha val="50000"/>
                <a:hueOff val="0"/>
                <a:satOff val="0"/>
                <a:lumOff val="0"/>
                <a:alphaOff val="0"/>
                <a:tint val="43000"/>
                <a:satMod val="190000"/>
              </a:schemeClr>
            </a:gs>
          </a:gsLst>
          <a:lin ang="5400000" scaled="1"/>
        </a:gradFill>
        <a:ln>
          <a:noFill/>
        </a:ln>
        <a:effectLst>
          <a:outerShdw blurRad="50800" dist="25000" dir="5400000" rotWithShape="0">
            <a:schemeClr val="accent3">
              <a:alpha val="50000"/>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شاخ و برگش</a:t>
          </a:r>
          <a:endParaRPr lang="fa-IR" sz="1600" kern="1200">
            <a:cs typeface="B Koodak" pitchFamily="2" charset="-78"/>
          </a:endParaRPr>
        </a:p>
      </dsp:txBody>
      <dsp:txXfrm>
        <a:off x="4184939" y="3833730"/>
        <a:ext cx="1214924" cy="408122"/>
      </dsp:txXfrm>
    </dsp:sp>
    <dsp:sp modelId="{3EFC41BA-FB62-4A66-B3AC-20940E28EFFF}">
      <dsp:nvSpPr>
        <dsp:cNvPr id="0" name=""/>
        <dsp:cNvSpPr/>
      </dsp:nvSpPr>
      <dsp:spPr>
        <a:xfrm rot="10800000">
          <a:off x="3676114" y="4028945"/>
          <a:ext cx="496127" cy="17692"/>
        </a:xfrm>
        <a:custGeom>
          <a:avLst/>
          <a:gdLst/>
          <a:ahLst/>
          <a:cxnLst/>
          <a:rect l="0" t="0" r="0" b="0"/>
          <a:pathLst>
            <a:path>
              <a:moveTo>
                <a:pt x="0" y="8846"/>
              </a:moveTo>
              <a:lnTo>
                <a:pt x="496127" y="8846"/>
              </a:lnTo>
            </a:path>
          </a:pathLst>
        </a:custGeom>
        <a:noFill/>
        <a:ln w="40000" cap="flat" cmpd="sng" algn="ctr">
          <a:solidFill>
            <a:schemeClr val="accent3">
              <a:tint val="5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911775" y="4025388"/>
        <a:ext cx="24806" cy="24806"/>
      </dsp:txXfrm>
    </dsp:sp>
    <dsp:sp modelId="{B7D57174-46EA-42EB-BA60-2FB04D80BFEC}">
      <dsp:nvSpPr>
        <dsp:cNvPr id="0" name=""/>
        <dsp:cNvSpPr/>
      </dsp:nvSpPr>
      <dsp:spPr>
        <a:xfrm>
          <a:off x="2435795" y="3821033"/>
          <a:ext cx="1240318" cy="433516"/>
        </a:xfrm>
        <a:prstGeom prst="roundRect">
          <a:avLst>
            <a:gd name="adj" fmla="val 10000"/>
          </a:avLst>
        </a:prstGeom>
        <a:gradFill rotWithShape="0">
          <a:gsLst>
            <a:gs pos="0">
              <a:schemeClr val="accent3">
                <a:alpha val="30000"/>
                <a:hueOff val="0"/>
                <a:satOff val="0"/>
                <a:lumOff val="0"/>
                <a:alphaOff val="0"/>
                <a:tint val="15000"/>
                <a:satMod val="250000"/>
              </a:schemeClr>
            </a:gs>
            <a:gs pos="49000">
              <a:schemeClr val="accent3">
                <a:alpha val="30000"/>
                <a:hueOff val="0"/>
                <a:satOff val="0"/>
                <a:lumOff val="0"/>
                <a:alphaOff val="0"/>
                <a:tint val="50000"/>
                <a:satMod val="200000"/>
              </a:schemeClr>
            </a:gs>
            <a:gs pos="49100">
              <a:schemeClr val="accent3">
                <a:alpha val="30000"/>
                <a:hueOff val="0"/>
                <a:satOff val="0"/>
                <a:lumOff val="0"/>
                <a:alphaOff val="0"/>
                <a:tint val="64000"/>
                <a:satMod val="160000"/>
              </a:schemeClr>
            </a:gs>
            <a:gs pos="92000">
              <a:schemeClr val="accent3">
                <a:alpha val="30000"/>
                <a:hueOff val="0"/>
                <a:satOff val="0"/>
                <a:lumOff val="0"/>
                <a:alphaOff val="0"/>
                <a:tint val="50000"/>
                <a:satMod val="200000"/>
              </a:schemeClr>
            </a:gs>
            <a:gs pos="100000">
              <a:schemeClr val="accent3">
                <a:alpha val="30000"/>
                <a:hueOff val="0"/>
                <a:satOff val="0"/>
                <a:lumOff val="0"/>
                <a:alphaOff val="0"/>
                <a:tint val="43000"/>
                <a:satMod val="190000"/>
              </a:schemeClr>
            </a:gs>
          </a:gsLst>
          <a:lin ang="5400000" scaled="1"/>
        </a:gradFill>
        <a:ln>
          <a:noFill/>
        </a:ln>
        <a:effectLst>
          <a:outerShdw blurRad="50800" dist="25000" dir="5400000" rotWithShape="0">
            <a:schemeClr val="accent3">
              <a:alpha val="30000"/>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فسق و گناه است</a:t>
          </a:r>
          <a:endParaRPr lang="fa-IR" sz="1600" kern="1200">
            <a:cs typeface="B Koodak" pitchFamily="2" charset="-78"/>
          </a:endParaRPr>
        </a:p>
      </dsp:txBody>
      <dsp:txXfrm>
        <a:off x="2448492" y="3833730"/>
        <a:ext cx="1214924" cy="408122"/>
      </dsp:txXfrm>
    </dsp:sp>
    <dsp:sp modelId="{BE12499D-A10B-4335-BF4E-59F12CB9261A}">
      <dsp:nvSpPr>
        <dsp:cNvPr id="0" name=""/>
        <dsp:cNvSpPr/>
      </dsp:nvSpPr>
      <dsp:spPr>
        <a:xfrm rot="7997797">
          <a:off x="5298897" y="4292215"/>
          <a:ext cx="723454" cy="17692"/>
        </a:xfrm>
        <a:custGeom>
          <a:avLst/>
          <a:gdLst/>
          <a:ahLst/>
          <a:cxnLst/>
          <a:rect l="0" t="0" r="0" b="0"/>
          <a:pathLst>
            <a:path>
              <a:moveTo>
                <a:pt x="0" y="8846"/>
              </a:moveTo>
              <a:lnTo>
                <a:pt x="723454" y="8846"/>
              </a:lnTo>
            </a:path>
          </a:pathLst>
        </a:custGeom>
        <a:noFill/>
        <a:ln w="40000" cap="flat" cmpd="sng" algn="ctr">
          <a:solidFill>
            <a:schemeClr val="accent3">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642538" y="4282975"/>
        <a:ext cx="36172" cy="36172"/>
      </dsp:txXfrm>
    </dsp:sp>
    <dsp:sp modelId="{A50EBC55-B41C-42E7-957C-31B700586883}">
      <dsp:nvSpPr>
        <dsp:cNvPr id="0" name=""/>
        <dsp:cNvSpPr/>
      </dsp:nvSpPr>
      <dsp:spPr>
        <a:xfrm>
          <a:off x="4172242" y="4347573"/>
          <a:ext cx="1240318" cy="433516"/>
        </a:xfrm>
        <a:prstGeom prst="roundRect">
          <a:avLst>
            <a:gd name="adj" fmla="val 10000"/>
          </a:avLst>
        </a:prstGeom>
        <a:gradFill rotWithShape="0">
          <a:gsLst>
            <a:gs pos="0">
              <a:schemeClr val="accent3">
                <a:alpha val="50000"/>
                <a:hueOff val="0"/>
                <a:satOff val="0"/>
                <a:lumOff val="0"/>
                <a:alphaOff val="0"/>
                <a:tint val="15000"/>
                <a:satMod val="250000"/>
              </a:schemeClr>
            </a:gs>
            <a:gs pos="49000">
              <a:schemeClr val="accent3">
                <a:alpha val="50000"/>
                <a:hueOff val="0"/>
                <a:satOff val="0"/>
                <a:lumOff val="0"/>
                <a:alphaOff val="0"/>
                <a:tint val="50000"/>
                <a:satMod val="200000"/>
              </a:schemeClr>
            </a:gs>
            <a:gs pos="49100">
              <a:schemeClr val="accent3">
                <a:alpha val="50000"/>
                <a:hueOff val="0"/>
                <a:satOff val="0"/>
                <a:lumOff val="0"/>
                <a:alphaOff val="0"/>
                <a:tint val="64000"/>
                <a:satMod val="160000"/>
              </a:schemeClr>
            </a:gs>
            <a:gs pos="92000">
              <a:schemeClr val="accent3">
                <a:alpha val="50000"/>
                <a:hueOff val="0"/>
                <a:satOff val="0"/>
                <a:lumOff val="0"/>
                <a:alphaOff val="0"/>
                <a:tint val="50000"/>
                <a:satMod val="200000"/>
              </a:schemeClr>
            </a:gs>
            <a:gs pos="100000">
              <a:schemeClr val="accent3">
                <a:alpha val="50000"/>
                <a:hueOff val="0"/>
                <a:satOff val="0"/>
                <a:lumOff val="0"/>
                <a:alphaOff val="0"/>
                <a:tint val="43000"/>
                <a:satMod val="190000"/>
              </a:schemeClr>
            </a:gs>
          </a:gsLst>
          <a:lin ang="5400000" scaled="1"/>
        </a:gradFill>
        <a:ln>
          <a:noFill/>
        </a:ln>
        <a:effectLst>
          <a:outerShdw blurRad="50800" dist="25000" dir="5400000" rotWithShape="0">
            <a:schemeClr val="accent3">
              <a:alpha val="50000"/>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و میوه اش</a:t>
          </a:r>
          <a:endParaRPr lang="fa-IR" sz="1600" kern="1200">
            <a:cs typeface="B Koodak" pitchFamily="2" charset="-78"/>
          </a:endParaRPr>
        </a:p>
      </dsp:txBody>
      <dsp:txXfrm>
        <a:off x="4184939" y="4360270"/>
        <a:ext cx="1214924" cy="408122"/>
      </dsp:txXfrm>
    </dsp:sp>
    <dsp:sp modelId="{C3107D02-1A1B-40E3-8600-30EDF05F71F3}">
      <dsp:nvSpPr>
        <dsp:cNvPr id="0" name=""/>
        <dsp:cNvSpPr/>
      </dsp:nvSpPr>
      <dsp:spPr>
        <a:xfrm rot="10800000">
          <a:off x="3676114" y="4555485"/>
          <a:ext cx="496127" cy="17692"/>
        </a:xfrm>
        <a:custGeom>
          <a:avLst/>
          <a:gdLst/>
          <a:ahLst/>
          <a:cxnLst/>
          <a:rect l="0" t="0" r="0" b="0"/>
          <a:pathLst>
            <a:path>
              <a:moveTo>
                <a:pt x="0" y="8846"/>
              </a:moveTo>
              <a:lnTo>
                <a:pt x="496127" y="8846"/>
              </a:lnTo>
            </a:path>
          </a:pathLst>
        </a:custGeom>
        <a:noFill/>
        <a:ln w="40000" cap="flat" cmpd="sng" algn="ctr">
          <a:solidFill>
            <a:schemeClr val="accent3">
              <a:tint val="5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911775" y="4551928"/>
        <a:ext cx="24806" cy="24806"/>
      </dsp:txXfrm>
    </dsp:sp>
    <dsp:sp modelId="{155422EC-C282-44E5-8DBB-8DC1BF70AAD2}">
      <dsp:nvSpPr>
        <dsp:cNvPr id="0" name=""/>
        <dsp:cNvSpPr/>
      </dsp:nvSpPr>
      <dsp:spPr>
        <a:xfrm>
          <a:off x="2245568" y="4347573"/>
          <a:ext cx="1430546" cy="433516"/>
        </a:xfrm>
        <a:prstGeom prst="roundRect">
          <a:avLst>
            <a:gd name="adj" fmla="val 10000"/>
          </a:avLst>
        </a:prstGeom>
        <a:gradFill rotWithShape="0">
          <a:gsLst>
            <a:gs pos="0">
              <a:schemeClr val="accent3">
                <a:alpha val="30000"/>
                <a:hueOff val="0"/>
                <a:satOff val="0"/>
                <a:lumOff val="0"/>
                <a:alphaOff val="0"/>
                <a:tint val="15000"/>
                <a:satMod val="250000"/>
              </a:schemeClr>
            </a:gs>
            <a:gs pos="49000">
              <a:schemeClr val="accent3">
                <a:alpha val="30000"/>
                <a:hueOff val="0"/>
                <a:satOff val="0"/>
                <a:lumOff val="0"/>
                <a:alphaOff val="0"/>
                <a:tint val="50000"/>
                <a:satMod val="200000"/>
              </a:schemeClr>
            </a:gs>
            <a:gs pos="49100">
              <a:schemeClr val="accent3">
                <a:alpha val="30000"/>
                <a:hueOff val="0"/>
                <a:satOff val="0"/>
                <a:lumOff val="0"/>
                <a:alphaOff val="0"/>
                <a:tint val="64000"/>
                <a:satMod val="160000"/>
              </a:schemeClr>
            </a:gs>
            <a:gs pos="92000">
              <a:schemeClr val="accent3">
                <a:alpha val="30000"/>
                <a:hueOff val="0"/>
                <a:satOff val="0"/>
                <a:lumOff val="0"/>
                <a:alphaOff val="0"/>
                <a:tint val="50000"/>
                <a:satMod val="200000"/>
              </a:schemeClr>
            </a:gs>
            <a:gs pos="100000">
              <a:schemeClr val="accent3">
                <a:alpha val="30000"/>
                <a:hueOff val="0"/>
                <a:satOff val="0"/>
                <a:lumOff val="0"/>
                <a:alphaOff val="0"/>
                <a:tint val="43000"/>
                <a:satMod val="190000"/>
              </a:schemeClr>
            </a:gs>
          </a:gsLst>
          <a:lin ang="5400000" scaled="1"/>
        </a:gradFill>
        <a:ln>
          <a:noFill/>
        </a:ln>
        <a:effectLst>
          <a:outerShdw blurRad="50800" dist="25000" dir="5400000" rotWithShape="0">
            <a:schemeClr val="accent3">
              <a:alpha val="30000"/>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شقاوت ابدی است</a:t>
          </a:r>
          <a:endParaRPr lang="fa-IR" sz="1600" kern="1200">
            <a:cs typeface="B Koodak" pitchFamily="2" charset="-78"/>
          </a:endParaRPr>
        </a:p>
      </dsp:txBody>
      <dsp:txXfrm>
        <a:off x="2258265" y="4360270"/>
        <a:ext cx="1405152" cy="408122"/>
      </dsp:txXfrm>
    </dsp:sp>
    <dsp:sp modelId="{FB95E3BD-EF60-4E81-9AA8-1B54A6EF2748}">
      <dsp:nvSpPr>
        <dsp:cNvPr id="0" name=""/>
        <dsp:cNvSpPr/>
      </dsp:nvSpPr>
      <dsp:spPr>
        <a:xfrm rot="10800000">
          <a:off x="1749440" y="4555485"/>
          <a:ext cx="496127" cy="17692"/>
        </a:xfrm>
        <a:custGeom>
          <a:avLst/>
          <a:gdLst/>
          <a:ahLst/>
          <a:cxnLst/>
          <a:rect l="0" t="0" r="0" b="0"/>
          <a:pathLst>
            <a:path>
              <a:moveTo>
                <a:pt x="0" y="8846"/>
              </a:moveTo>
              <a:lnTo>
                <a:pt x="496127" y="8846"/>
              </a:lnTo>
            </a:path>
          </a:pathLst>
        </a:custGeom>
        <a:noFill/>
        <a:ln w="40000" cap="flat" cmpd="sng" algn="ctr">
          <a:solidFill>
            <a:schemeClr val="accent3">
              <a:tint val="5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1985101" y="4551928"/>
        <a:ext cx="24806" cy="24806"/>
      </dsp:txXfrm>
    </dsp:sp>
    <dsp:sp modelId="{99FC380C-3D50-48CC-A135-BB08646E05DE}">
      <dsp:nvSpPr>
        <dsp:cNvPr id="0" name=""/>
        <dsp:cNvSpPr/>
      </dsp:nvSpPr>
      <dsp:spPr>
        <a:xfrm>
          <a:off x="7077" y="4254252"/>
          <a:ext cx="1742362" cy="620159"/>
        </a:xfrm>
        <a:prstGeom prst="roundRect">
          <a:avLst>
            <a:gd name="adj" fmla="val 10000"/>
          </a:avLst>
        </a:prstGeom>
        <a:gradFill rotWithShape="0">
          <a:gsLst>
            <a:gs pos="0">
              <a:schemeClr val="accent3">
                <a:alpha val="30000"/>
                <a:hueOff val="0"/>
                <a:satOff val="0"/>
                <a:lumOff val="0"/>
                <a:alphaOff val="0"/>
                <a:tint val="15000"/>
                <a:satMod val="250000"/>
              </a:schemeClr>
            </a:gs>
            <a:gs pos="49000">
              <a:schemeClr val="accent3">
                <a:alpha val="30000"/>
                <a:hueOff val="0"/>
                <a:satOff val="0"/>
                <a:lumOff val="0"/>
                <a:alphaOff val="0"/>
                <a:tint val="50000"/>
                <a:satMod val="200000"/>
              </a:schemeClr>
            </a:gs>
            <a:gs pos="49100">
              <a:schemeClr val="accent3">
                <a:alpha val="30000"/>
                <a:hueOff val="0"/>
                <a:satOff val="0"/>
                <a:lumOff val="0"/>
                <a:alphaOff val="0"/>
                <a:tint val="64000"/>
                <a:satMod val="160000"/>
              </a:schemeClr>
            </a:gs>
            <a:gs pos="92000">
              <a:schemeClr val="accent3">
                <a:alpha val="30000"/>
                <a:hueOff val="0"/>
                <a:satOff val="0"/>
                <a:lumOff val="0"/>
                <a:alphaOff val="0"/>
                <a:tint val="50000"/>
                <a:satMod val="200000"/>
              </a:schemeClr>
            </a:gs>
            <a:gs pos="100000">
              <a:schemeClr val="accent3">
                <a:alpha val="30000"/>
                <a:hueOff val="0"/>
                <a:satOff val="0"/>
                <a:lumOff val="0"/>
                <a:alphaOff val="0"/>
                <a:tint val="43000"/>
                <a:satMod val="190000"/>
              </a:schemeClr>
            </a:gs>
          </a:gsLst>
          <a:lin ang="5400000" scaled="1"/>
        </a:gradFill>
        <a:ln>
          <a:noFill/>
        </a:ln>
        <a:effectLst>
          <a:outerShdw blurRad="50800" dist="25000" dir="5400000" rotWithShape="0">
            <a:schemeClr val="accent3">
              <a:alpha val="30000"/>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تاثیر کارهای نیک کافر از دنیا فراتر نمی رود</a:t>
          </a:r>
          <a:endParaRPr lang="fa-IR" sz="1600" kern="1200" dirty="0">
            <a:cs typeface="B Koodak" pitchFamily="2" charset="-78"/>
          </a:endParaRPr>
        </a:p>
      </dsp:txBody>
      <dsp:txXfrm>
        <a:off x="25241" y="4272416"/>
        <a:ext cx="1706034" cy="58383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91CA72-84A2-4325-8EF7-B19841E283B9}">
      <dsp:nvSpPr>
        <dsp:cNvPr id="0" name=""/>
        <dsp:cNvSpPr/>
      </dsp:nvSpPr>
      <dsp:spPr>
        <a:xfrm>
          <a:off x="7962583" y="666415"/>
          <a:ext cx="923627" cy="619285"/>
        </a:xfrm>
        <a:prstGeom prst="roundRect">
          <a:avLst>
            <a:gd name="adj" fmla="val 10000"/>
          </a:avLst>
        </a:prstGeom>
        <a:solidFill>
          <a:schemeClr val="lt1">
            <a:hueOff val="0"/>
            <a:satOff val="0"/>
            <a:lumOff val="0"/>
            <a:alphaOff val="0"/>
          </a:schemeClr>
        </a:solidFill>
        <a:ln w="400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baseline="0" dirty="0" smtClean="0">
              <a:cs typeface="B Koodak" pitchFamily="2" charset="-78"/>
            </a:rPr>
            <a:t>استدلال</a:t>
          </a:r>
          <a:endParaRPr lang="fa-IR" sz="1600" kern="1200" dirty="0">
            <a:cs typeface="B Koodak" pitchFamily="2" charset="-78"/>
          </a:endParaRPr>
        </a:p>
      </dsp:txBody>
      <dsp:txXfrm>
        <a:off x="7980721" y="684553"/>
        <a:ext cx="887351" cy="583009"/>
      </dsp:txXfrm>
    </dsp:sp>
    <dsp:sp modelId="{4E05EF66-E946-4F1D-9429-7D718807C96F}">
      <dsp:nvSpPr>
        <dsp:cNvPr id="0" name=""/>
        <dsp:cNvSpPr/>
      </dsp:nvSpPr>
      <dsp:spPr>
        <a:xfrm rot="13465189">
          <a:off x="7368042" y="712391"/>
          <a:ext cx="693653" cy="41838"/>
        </a:xfrm>
        <a:custGeom>
          <a:avLst/>
          <a:gdLst/>
          <a:ahLst/>
          <a:cxnLst/>
          <a:rect l="0" t="0" r="0" b="0"/>
          <a:pathLst>
            <a:path>
              <a:moveTo>
                <a:pt x="0" y="20919"/>
              </a:moveTo>
              <a:lnTo>
                <a:pt x="693653" y="20919"/>
              </a:lnTo>
            </a:path>
          </a:pathLst>
        </a:custGeom>
        <a:noFill/>
        <a:ln w="400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697528" y="715969"/>
        <a:ext cx="34682" cy="34682"/>
      </dsp:txXfrm>
    </dsp:sp>
    <dsp:sp modelId="{E6B0A6ED-13CB-4C7B-BF8A-3016C1132029}">
      <dsp:nvSpPr>
        <dsp:cNvPr id="0" name=""/>
        <dsp:cNvSpPr/>
      </dsp:nvSpPr>
      <dsp:spPr>
        <a:xfrm>
          <a:off x="2946579" y="294262"/>
          <a:ext cx="4520575" cy="392602"/>
        </a:xfrm>
        <a:prstGeom prst="roundRect">
          <a:avLst>
            <a:gd name="adj" fmla="val 10000"/>
          </a:avLst>
        </a:prstGeom>
        <a:solidFill>
          <a:schemeClr val="lt1">
            <a:hueOff val="0"/>
            <a:satOff val="0"/>
            <a:lumOff val="0"/>
            <a:alphaOff val="0"/>
          </a:schemeClr>
        </a:solidFill>
        <a:ln w="400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اگر کافر کار خوبی را انجام دهد قرب الهی را قصد نمی کند</a:t>
          </a:r>
          <a:endParaRPr lang="fa-IR" sz="1600" kern="1200">
            <a:cs typeface="B Koodak" pitchFamily="2" charset="-78"/>
          </a:endParaRPr>
        </a:p>
      </dsp:txBody>
      <dsp:txXfrm>
        <a:off x="2958078" y="305761"/>
        <a:ext cx="4497577" cy="369604"/>
      </dsp:txXfrm>
    </dsp:sp>
    <dsp:sp modelId="{40FD786D-6609-437A-92AA-E8E9DD8FDEE0}">
      <dsp:nvSpPr>
        <dsp:cNvPr id="0" name=""/>
        <dsp:cNvSpPr/>
      </dsp:nvSpPr>
      <dsp:spPr>
        <a:xfrm rot="10800000">
          <a:off x="7467155" y="955139"/>
          <a:ext cx="495428" cy="41838"/>
        </a:xfrm>
        <a:custGeom>
          <a:avLst/>
          <a:gdLst/>
          <a:ahLst/>
          <a:cxnLst/>
          <a:rect l="0" t="0" r="0" b="0"/>
          <a:pathLst>
            <a:path>
              <a:moveTo>
                <a:pt x="0" y="20919"/>
              </a:moveTo>
              <a:lnTo>
                <a:pt x="495428" y="20919"/>
              </a:lnTo>
            </a:path>
          </a:pathLst>
        </a:custGeom>
        <a:noFill/>
        <a:ln w="400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702483" y="963672"/>
        <a:ext cx="24771" cy="24771"/>
      </dsp:txXfrm>
    </dsp:sp>
    <dsp:sp modelId="{029B8128-29C3-444E-B2DB-AB5D2B2777D0}">
      <dsp:nvSpPr>
        <dsp:cNvPr id="0" name=""/>
        <dsp:cNvSpPr/>
      </dsp:nvSpPr>
      <dsp:spPr>
        <a:xfrm>
          <a:off x="2946579" y="779757"/>
          <a:ext cx="4520575" cy="392602"/>
        </a:xfrm>
        <a:prstGeom prst="roundRect">
          <a:avLst>
            <a:gd name="adj" fmla="val 10000"/>
          </a:avLst>
        </a:prstGeom>
        <a:solidFill>
          <a:schemeClr val="lt1">
            <a:hueOff val="0"/>
            <a:satOff val="0"/>
            <a:lumOff val="0"/>
            <a:alphaOff val="0"/>
          </a:schemeClr>
        </a:solidFill>
        <a:ln w="400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اگر قرب الهی قصد نشود ، قرب الهی محقق نمی شود</a:t>
          </a:r>
          <a:endParaRPr lang="fa-IR" sz="1600" kern="1200">
            <a:cs typeface="B Koodak" pitchFamily="2" charset="-78"/>
          </a:endParaRPr>
        </a:p>
      </dsp:txBody>
      <dsp:txXfrm>
        <a:off x="2958078" y="791256"/>
        <a:ext cx="4497577" cy="369604"/>
      </dsp:txXfrm>
    </dsp:sp>
    <dsp:sp modelId="{2D0691CD-35C7-4050-A1F9-61F7FABD8900}">
      <dsp:nvSpPr>
        <dsp:cNvPr id="0" name=""/>
        <dsp:cNvSpPr/>
      </dsp:nvSpPr>
      <dsp:spPr>
        <a:xfrm rot="10800000">
          <a:off x="2451150" y="955139"/>
          <a:ext cx="495428" cy="41838"/>
        </a:xfrm>
        <a:custGeom>
          <a:avLst/>
          <a:gdLst/>
          <a:ahLst/>
          <a:cxnLst/>
          <a:rect l="0" t="0" r="0" b="0"/>
          <a:pathLst>
            <a:path>
              <a:moveTo>
                <a:pt x="0" y="20919"/>
              </a:moveTo>
              <a:lnTo>
                <a:pt x="495428" y="20919"/>
              </a:lnTo>
            </a:path>
          </a:pathLst>
        </a:custGeom>
        <a:noFill/>
        <a:ln w="400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2686479" y="963672"/>
        <a:ext cx="24771" cy="24771"/>
      </dsp:txXfrm>
    </dsp:sp>
    <dsp:sp modelId="{63DD9497-EE7B-4456-99D9-7AC5EA45C456}">
      <dsp:nvSpPr>
        <dsp:cNvPr id="0" name=""/>
        <dsp:cNvSpPr/>
      </dsp:nvSpPr>
      <dsp:spPr>
        <a:xfrm>
          <a:off x="8972" y="666415"/>
          <a:ext cx="2442178" cy="619285"/>
        </a:xfrm>
        <a:prstGeom prst="roundRect">
          <a:avLst>
            <a:gd name="adj" fmla="val 10000"/>
          </a:avLst>
        </a:prstGeom>
        <a:solidFill>
          <a:schemeClr val="lt1">
            <a:hueOff val="0"/>
            <a:satOff val="0"/>
            <a:lumOff val="0"/>
            <a:alphaOff val="0"/>
          </a:schemeClr>
        </a:solidFill>
        <a:ln w="400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چنانچه هیچ عمل خیری بدون قصد قربت منجر به تقرب نمی شود</a:t>
          </a:r>
          <a:endParaRPr lang="fa-IR" sz="1600" kern="1200">
            <a:cs typeface="B Koodak" pitchFamily="2" charset="-78"/>
          </a:endParaRPr>
        </a:p>
      </dsp:txBody>
      <dsp:txXfrm>
        <a:off x="27110" y="684553"/>
        <a:ext cx="2405902" cy="583009"/>
      </dsp:txXfrm>
    </dsp:sp>
    <dsp:sp modelId="{4DD4FA19-5B7F-4C53-AA04-840D8A87448E}">
      <dsp:nvSpPr>
        <dsp:cNvPr id="0" name=""/>
        <dsp:cNvSpPr/>
      </dsp:nvSpPr>
      <dsp:spPr>
        <a:xfrm rot="8134811">
          <a:off x="7368042" y="1197886"/>
          <a:ext cx="693653" cy="41838"/>
        </a:xfrm>
        <a:custGeom>
          <a:avLst/>
          <a:gdLst/>
          <a:ahLst/>
          <a:cxnLst/>
          <a:rect l="0" t="0" r="0" b="0"/>
          <a:pathLst>
            <a:path>
              <a:moveTo>
                <a:pt x="0" y="20919"/>
              </a:moveTo>
              <a:lnTo>
                <a:pt x="693653" y="20919"/>
              </a:lnTo>
            </a:path>
          </a:pathLst>
        </a:custGeom>
        <a:noFill/>
        <a:ln w="400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697528" y="1201464"/>
        <a:ext cx="34682" cy="34682"/>
      </dsp:txXfrm>
    </dsp:sp>
    <dsp:sp modelId="{587407B7-AEB1-495C-B73F-ED819D8AF814}">
      <dsp:nvSpPr>
        <dsp:cNvPr id="0" name=""/>
        <dsp:cNvSpPr/>
      </dsp:nvSpPr>
      <dsp:spPr>
        <a:xfrm>
          <a:off x="2946579" y="1265252"/>
          <a:ext cx="4520575" cy="392602"/>
        </a:xfrm>
        <a:prstGeom prst="roundRect">
          <a:avLst>
            <a:gd name="adj" fmla="val 10000"/>
          </a:avLst>
        </a:prstGeom>
        <a:solidFill>
          <a:schemeClr val="lt1">
            <a:hueOff val="0"/>
            <a:satOff val="0"/>
            <a:lumOff val="0"/>
            <a:alphaOff val="0"/>
          </a:schemeClr>
        </a:solidFill>
        <a:ln w="400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اگر کافر کار خیری انجام دهد قرب الهی برای او محقق نمی شود</a:t>
          </a:r>
          <a:endParaRPr lang="fa-IR" sz="1600" kern="1200">
            <a:cs typeface="B Koodak" pitchFamily="2" charset="-78"/>
          </a:endParaRPr>
        </a:p>
      </dsp:txBody>
      <dsp:txXfrm>
        <a:off x="2958078" y="1276751"/>
        <a:ext cx="4497577" cy="369604"/>
      </dsp:txXfrm>
    </dsp:sp>
    <dsp:sp modelId="{6CFDBC4E-DBCF-426F-A58E-41724FC64F9F}">
      <dsp:nvSpPr>
        <dsp:cNvPr id="0" name=""/>
        <dsp:cNvSpPr/>
      </dsp:nvSpPr>
      <dsp:spPr>
        <a:xfrm>
          <a:off x="7962583" y="1750748"/>
          <a:ext cx="923627" cy="619285"/>
        </a:xfrm>
        <a:prstGeom prst="roundRect">
          <a:avLst>
            <a:gd name="adj" fmla="val 10000"/>
          </a:avLst>
        </a:prstGeom>
        <a:solidFill>
          <a:schemeClr val="lt1">
            <a:hueOff val="0"/>
            <a:satOff val="0"/>
            <a:lumOff val="0"/>
            <a:alphaOff val="0"/>
          </a:schemeClr>
        </a:solidFill>
        <a:ln w="400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baseline="0" smtClean="0">
              <a:cs typeface="B Koodak" pitchFamily="2" charset="-78"/>
            </a:rPr>
            <a:t>نکته</a:t>
          </a:r>
          <a:endParaRPr lang="fa-IR" sz="1600" kern="1200">
            <a:cs typeface="B Koodak" pitchFamily="2" charset="-78"/>
          </a:endParaRPr>
        </a:p>
      </dsp:txBody>
      <dsp:txXfrm>
        <a:off x="7980721" y="1768886"/>
        <a:ext cx="887351" cy="583009"/>
      </dsp:txXfrm>
    </dsp:sp>
    <dsp:sp modelId="{25C20A23-2377-4BCA-91DC-F9BB5E7EBACF}">
      <dsp:nvSpPr>
        <dsp:cNvPr id="0" name=""/>
        <dsp:cNvSpPr/>
      </dsp:nvSpPr>
      <dsp:spPr>
        <a:xfrm rot="10800000">
          <a:off x="7467155" y="2039471"/>
          <a:ext cx="495428" cy="41838"/>
        </a:xfrm>
        <a:custGeom>
          <a:avLst/>
          <a:gdLst/>
          <a:ahLst/>
          <a:cxnLst/>
          <a:rect l="0" t="0" r="0" b="0"/>
          <a:pathLst>
            <a:path>
              <a:moveTo>
                <a:pt x="0" y="20919"/>
              </a:moveTo>
              <a:lnTo>
                <a:pt x="495428" y="20919"/>
              </a:lnTo>
            </a:path>
          </a:pathLst>
        </a:custGeom>
        <a:noFill/>
        <a:ln w="400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702483" y="2048005"/>
        <a:ext cx="24771" cy="24771"/>
      </dsp:txXfrm>
    </dsp:sp>
    <dsp:sp modelId="{6BBB902C-205C-4E02-9BFC-C10A5EECC798}">
      <dsp:nvSpPr>
        <dsp:cNvPr id="0" name=""/>
        <dsp:cNvSpPr/>
      </dsp:nvSpPr>
      <dsp:spPr>
        <a:xfrm>
          <a:off x="1385719" y="1750748"/>
          <a:ext cx="6081435" cy="619285"/>
        </a:xfrm>
        <a:prstGeom prst="roundRect">
          <a:avLst>
            <a:gd name="adj" fmla="val 10000"/>
          </a:avLst>
        </a:prstGeom>
        <a:solidFill>
          <a:schemeClr val="lt1">
            <a:hueOff val="0"/>
            <a:satOff val="0"/>
            <a:lumOff val="0"/>
            <a:alphaOff val="0"/>
          </a:schemeClr>
        </a:solidFill>
        <a:ln w="400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اگر اعمال خیر کافر در دنیا روح خود پرستی و عناد را در او کم نمود هر چند باعث سعادت ابدی او نمی شود لکن ممکن است تخفیفی در عذابهای او داده شود</a:t>
          </a:r>
          <a:endParaRPr lang="fa-IR" sz="1600" kern="1200" dirty="0">
            <a:cs typeface="B Koodak" pitchFamily="2" charset="-78"/>
          </a:endParaRPr>
        </a:p>
      </dsp:txBody>
      <dsp:txXfrm>
        <a:off x="1403857" y="1768886"/>
        <a:ext cx="6045159" cy="58300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DDC905-9437-45E9-A5AF-46928289BB93}">
      <dsp:nvSpPr>
        <dsp:cNvPr id="0" name=""/>
        <dsp:cNvSpPr/>
      </dsp:nvSpPr>
      <dsp:spPr>
        <a:xfrm>
          <a:off x="8466400" y="2348880"/>
          <a:ext cx="561344" cy="656527"/>
        </a:xfrm>
        <a:prstGeom prst="roundRect">
          <a:avLst>
            <a:gd name="adj" fmla="val 10000"/>
          </a:avLst>
        </a:prstGeom>
        <a:solidFill>
          <a:schemeClr val="lt1">
            <a:hueOff val="0"/>
            <a:satOff val="0"/>
            <a:lumOff val="0"/>
            <a:alphaOff val="0"/>
          </a:schemeClr>
        </a:solidFill>
        <a:ln w="400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baseline="0" dirty="0" smtClean="0">
              <a:cs typeface="B Koodak" pitchFamily="2" charset="-78"/>
            </a:rPr>
            <a:t>آیات قرآنی</a:t>
          </a:r>
          <a:endParaRPr lang="fa-IR" sz="1600" kern="1200" dirty="0">
            <a:cs typeface="B Koodak" pitchFamily="2" charset="-78"/>
          </a:endParaRPr>
        </a:p>
      </dsp:txBody>
      <dsp:txXfrm>
        <a:off x="8482841" y="2365321"/>
        <a:ext cx="528462" cy="623645"/>
      </dsp:txXfrm>
    </dsp:sp>
    <dsp:sp modelId="{FC81E2DF-BD92-4B09-B6E5-EA337E07BE98}">
      <dsp:nvSpPr>
        <dsp:cNvPr id="0" name=""/>
        <dsp:cNvSpPr/>
      </dsp:nvSpPr>
      <dsp:spPr>
        <a:xfrm rot="15154598">
          <a:off x="7326753" y="1831731"/>
          <a:ext cx="1754072" cy="17231"/>
        </a:xfrm>
        <a:custGeom>
          <a:avLst/>
          <a:gdLst/>
          <a:ahLst/>
          <a:cxnLst/>
          <a:rect l="0" t="0" r="0" b="0"/>
          <a:pathLst>
            <a:path>
              <a:moveTo>
                <a:pt x="0" y="8615"/>
              </a:moveTo>
              <a:lnTo>
                <a:pt x="1754072" y="8615"/>
              </a:lnTo>
            </a:path>
          </a:pathLst>
        </a:custGeom>
        <a:noFill/>
        <a:ln w="400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8159937" y="1796495"/>
        <a:ext cx="87703" cy="87703"/>
      </dsp:txXfrm>
    </dsp:sp>
    <dsp:sp modelId="{DF8DA14F-9942-4758-A8B1-D2C2F0587390}">
      <dsp:nvSpPr>
        <dsp:cNvPr id="0" name=""/>
        <dsp:cNvSpPr/>
      </dsp:nvSpPr>
      <dsp:spPr>
        <a:xfrm>
          <a:off x="7230631" y="338016"/>
          <a:ext cx="710546" cy="1331069"/>
        </a:xfrm>
        <a:prstGeom prst="roundRect">
          <a:avLst>
            <a:gd name="adj" fmla="val 10000"/>
          </a:avLst>
        </a:prstGeom>
        <a:solidFill>
          <a:schemeClr val="lt1">
            <a:hueOff val="0"/>
            <a:satOff val="0"/>
            <a:lumOff val="0"/>
            <a:alphaOff val="0"/>
          </a:schemeClr>
        </a:solidFill>
        <a:ln w="400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لزوم ایمان در ارزش عمل</a:t>
          </a:r>
          <a:endParaRPr lang="fa-IR" sz="1600" kern="1200" dirty="0">
            <a:cs typeface="B Koodak" pitchFamily="2" charset="-78"/>
          </a:endParaRPr>
        </a:p>
      </dsp:txBody>
      <dsp:txXfrm>
        <a:off x="7251442" y="358827"/>
        <a:ext cx="668924" cy="1289447"/>
      </dsp:txXfrm>
    </dsp:sp>
    <dsp:sp modelId="{67B38C23-E2AF-47A0-AEB1-45872C8DA5F9}">
      <dsp:nvSpPr>
        <dsp:cNvPr id="0" name=""/>
        <dsp:cNvSpPr/>
      </dsp:nvSpPr>
      <dsp:spPr>
        <a:xfrm rot="13097373">
          <a:off x="6633437" y="787615"/>
          <a:ext cx="669166" cy="17231"/>
        </a:xfrm>
        <a:custGeom>
          <a:avLst/>
          <a:gdLst/>
          <a:ahLst/>
          <a:cxnLst/>
          <a:rect l="0" t="0" r="0" b="0"/>
          <a:pathLst>
            <a:path>
              <a:moveTo>
                <a:pt x="0" y="8615"/>
              </a:moveTo>
              <a:lnTo>
                <a:pt x="669166" y="8615"/>
              </a:lnTo>
            </a:path>
          </a:pathLst>
        </a:custGeom>
        <a:noFill/>
        <a:ln w="400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951291" y="779502"/>
        <a:ext cx="33458" cy="33458"/>
      </dsp:txXfrm>
    </dsp:sp>
    <dsp:sp modelId="{7ED30962-A0C7-4914-92F7-3DB1E53D2CB2}">
      <dsp:nvSpPr>
        <dsp:cNvPr id="0" name=""/>
        <dsp:cNvSpPr/>
      </dsp:nvSpPr>
      <dsp:spPr>
        <a:xfrm>
          <a:off x="5392355" y="260647"/>
          <a:ext cx="1313054" cy="656527"/>
        </a:xfrm>
        <a:prstGeom prst="roundRect">
          <a:avLst>
            <a:gd name="adj" fmla="val 10000"/>
          </a:avLst>
        </a:prstGeom>
        <a:solidFill>
          <a:schemeClr val="lt1">
            <a:hueOff val="0"/>
            <a:satOff val="0"/>
            <a:lumOff val="0"/>
            <a:alphaOff val="0"/>
          </a:schemeClr>
        </a:solidFill>
        <a:ln w="400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عمل صالح به دنبال ایمان ذکر می شود</a:t>
          </a:r>
          <a:endParaRPr lang="fa-IR" sz="1600" kern="1200">
            <a:cs typeface="B Koodak" pitchFamily="2" charset="-78"/>
          </a:endParaRPr>
        </a:p>
      </dsp:txBody>
      <dsp:txXfrm>
        <a:off x="5411584" y="279876"/>
        <a:ext cx="1274596" cy="618069"/>
      </dsp:txXfrm>
    </dsp:sp>
    <dsp:sp modelId="{A1743CF0-B54F-45A6-B070-7B43585ED5A7}">
      <dsp:nvSpPr>
        <dsp:cNvPr id="0" name=""/>
        <dsp:cNvSpPr/>
      </dsp:nvSpPr>
      <dsp:spPr>
        <a:xfrm rot="10800000">
          <a:off x="4867133" y="580295"/>
          <a:ext cx="525221" cy="17231"/>
        </a:xfrm>
        <a:custGeom>
          <a:avLst/>
          <a:gdLst/>
          <a:ahLst/>
          <a:cxnLst/>
          <a:rect l="0" t="0" r="0" b="0"/>
          <a:pathLst>
            <a:path>
              <a:moveTo>
                <a:pt x="0" y="8615"/>
              </a:moveTo>
              <a:lnTo>
                <a:pt x="525221" y="8615"/>
              </a:lnTo>
            </a:path>
          </a:pathLst>
        </a:custGeom>
        <a:noFill/>
        <a:ln w="400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116613" y="575781"/>
        <a:ext cx="26261" cy="26261"/>
      </dsp:txXfrm>
    </dsp:sp>
    <dsp:sp modelId="{C3F224CD-7E16-4566-8FA3-018AD613AAEE}">
      <dsp:nvSpPr>
        <dsp:cNvPr id="0" name=""/>
        <dsp:cNvSpPr/>
      </dsp:nvSpPr>
      <dsp:spPr>
        <a:xfrm>
          <a:off x="1035849" y="223511"/>
          <a:ext cx="3831283" cy="730800"/>
        </a:xfrm>
        <a:prstGeom prst="roundRect">
          <a:avLst>
            <a:gd name="adj" fmla="val 10000"/>
          </a:avLst>
        </a:prstGeom>
        <a:solidFill>
          <a:schemeClr val="lt1">
            <a:hueOff val="0"/>
            <a:satOff val="0"/>
            <a:lumOff val="0"/>
            <a:alphaOff val="0"/>
          </a:schemeClr>
        </a:solidFill>
        <a:ln w="400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وَ بَشِّرِ الَّذينَ آمَنُوا وَ عَمِلُوا الصَّالِحاتِ أَنَّ لَهُمْ جَنَّاتٍ تَجْري مِنْ تَحْتِهَا الْأَنْهار (بقره / 25)</a:t>
          </a:r>
          <a:endParaRPr lang="fa-IR" sz="1600" kern="1200">
            <a:cs typeface="B Koodak" pitchFamily="2" charset="-78"/>
          </a:endParaRPr>
        </a:p>
      </dsp:txBody>
      <dsp:txXfrm>
        <a:off x="1057253" y="244915"/>
        <a:ext cx="3788475" cy="687992"/>
      </dsp:txXfrm>
    </dsp:sp>
    <dsp:sp modelId="{AEA05051-048E-449C-9487-46AD2B8EFD26}">
      <dsp:nvSpPr>
        <dsp:cNvPr id="0" name=""/>
        <dsp:cNvSpPr/>
      </dsp:nvSpPr>
      <dsp:spPr>
        <a:xfrm rot="8502627">
          <a:off x="6633437" y="1202255"/>
          <a:ext cx="669166" cy="17231"/>
        </a:xfrm>
        <a:custGeom>
          <a:avLst/>
          <a:gdLst/>
          <a:ahLst/>
          <a:cxnLst/>
          <a:rect l="0" t="0" r="0" b="0"/>
          <a:pathLst>
            <a:path>
              <a:moveTo>
                <a:pt x="0" y="8615"/>
              </a:moveTo>
              <a:lnTo>
                <a:pt x="669166" y="8615"/>
              </a:lnTo>
            </a:path>
          </a:pathLst>
        </a:custGeom>
        <a:noFill/>
        <a:ln w="400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951291" y="1194142"/>
        <a:ext cx="33458" cy="33458"/>
      </dsp:txXfrm>
    </dsp:sp>
    <dsp:sp modelId="{CDC64955-982A-4D0C-B6E0-093298C9944C}">
      <dsp:nvSpPr>
        <dsp:cNvPr id="0" name=""/>
        <dsp:cNvSpPr/>
      </dsp:nvSpPr>
      <dsp:spPr>
        <a:xfrm>
          <a:off x="5392355" y="1089927"/>
          <a:ext cx="1313054" cy="656527"/>
        </a:xfrm>
        <a:prstGeom prst="roundRect">
          <a:avLst>
            <a:gd name="adj" fmla="val 10000"/>
          </a:avLst>
        </a:prstGeom>
        <a:solidFill>
          <a:schemeClr val="lt1">
            <a:hueOff val="0"/>
            <a:satOff val="0"/>
            <a:lumOff val="0"/>
            <a:alphaOff val="0"/>
          </a:schemeClr>
        </a:solidFill>
        <a:ln w="400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ایمان شرط تاثیر اعمال نیک است </a:t>
          </a:r>
          <a:endParaRPr lang="fa-IR" sz="1600" kern="1200">
            <a:cs typeface="B Koodak" pitchFamily="2" charset="-78"/>
          </a:endParaRPr>
        </a:p>
      </dsp:txBody>
      <dsp:txXfrm>
        <a:off x="5411584" y="1109156"/>
        <a:ext cx="1274596" cy="618069"/>
      </dsp:txXfrm>
    </dsp:sp>
    <dsp:sp modelId="{DE6C1B65-A477-4BBF-8438-43A92EE1846A}">
      <dsp:nvSpPr>
        <dsp:cNvPr id="0" name=""/>
        <dsp:cNvSpPr/>
      </dsp:nvSpPr>
      <dsp:spPr>
        <a:xfrm rot="10800000">
          <a:off x="4867133" y="1409575"/>
          <a:ext cx="525221" cy="17231"/>
        </a:xfrm>
        <a:custGeom>
          <a:avLst/>
          <a:gdLst/>
          <a:ahLst/>
          <a:cxnLst/>
          <a:rect l="0" t="0" r="0" b="0"/>
          <a:pathLst>
            <a:path>
              <a:moveTo>
                <a:pt x="0" y="8615"/>
              </a:moveTo>
              <a:lnTo>
                <a:pt x="525221" y="8615"/>
              </a:lnTo>
            </a:path>
          </a:pathLst>
        </a:custGeom>
        <a:noFill/>
        <a:ln w="400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116613" y="1405060"/>
        <a:ext cx="26261" cy="26261"/>
      </dsp:txXfrm>
    </dsp:sp>
    <dsp:sp modelId="{640D2719-B9C2-414F-BF82-D4F401F623A3}">
      <dsp:nvSpPr>
        <dsp:cNvPr id="0" name=""/>
        <dsp:cNvSpPr/>
      </dsp:nvSpPr>
      <dsp:spPr>
        <a:xfrm>
          <a:off x="1035849" y="1052790"/>
          <a:ext cx="3831283" cy="730800"/>
        </a:xfrm>
        <a:prstGeom prst="roundRect">
          <a:avLst>
            <a:gd name="adj" fmla="val 10000"/>
          </a:avLst>
        </a:prstGeom>
        <a:solidFill>
          <a:schemeClr val="lt1">
            <a:hueOff val="0"/>
            <a:satOff val="0"/>
            <a:lumOff val="0"/>
            <a:alphaOff val="0"/>
          </a:schemeClr>
        </a:solidFill>
        <a:ln w="400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وَ مَنْ عَمِلَ صَلِحًا مِّن ذَكَرٍ أَوْ أُنثىَ‏ وَ هُوَ مُؤْمِنٌ فَأُوْلَئكَ يَدْخُلُونَ الجَْنَّةَ يُرْزَقُونَ فِيهَا بِغَيرِْ حِسَابٍ (غافر / 40)</a:t>
          </a:r>
          <a:endParaRPr lang="fa-IR" sz="1600" kern="1200">
            <a:cs typeface="B Koodak" pitchFamily="2" charset="-78"/>
          </a:endParaRPr>
        </a:p>
      </dsp:txBody>
      <dsp:txXfrm>
        <a:off x="1057253" y="1074194"/>
        <a:ext cx="3788475" cy="687992"/>
      </dsp:txXfrm>
    </dsp:sp>
    <dsp:sp modelId="{7274B470-1E45-434F-B626-CA6FB586392D}">
      <dsp:nvSpPr>
        <dsp:cNvPr id="0" name=""/>
        <dsp:cNvSpPr/>
      </dsp:nvSpPr>
      <dsp:spPr>
        <a:xfrm rot="6291269">
          <a:off x="7179425" y="3658658"/>
          <a:ext cx="2048728" cy="17231"/>
        </a:xfrm>
        <a:custGeom>
          <a:avLst/>
          <a:gdLst/>
          <a:ahLst/>
          <a:cxnLst/>
          <a:rect l="0" t="0" r="0" b="0"/>
          <a:pathLst>
            <a:path>
              <a:moveTo>
                <a:pt x="0" y="8615"/>
              </a:moveTo>
              <a:lnTo>
                <a:pt x="2048728" y="8615"/>
              </a:lnTo>
            </a:path>
          </a:pathLst>
        </a:custGeom>
        <a:noFill/>
        <a:ln w="400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8152571" y="3616055"/>
        <a:ext cx="102436" cy="102436"/>
      </dsp:txXfrm>
    </dsp:sp>
    <dsp:sp modelId="{90CE90ED-8257-4CC6-9C93-17481D23F05F}">
      <dsp:nvSpPr>
        <dsp:cNvPr id="0" name=""/>
        <dsp:cNvSpPr/>
      </dsp:nvSpPr>
      <dsp:spPr>
        <a:xfrm>
          <a:off x="7470513" y="3474672"/>
          <a:ext cx="470664" cy="2365461"/>
        </a:xfrm>
        <a:prstGeom prst="roundRect">
          <a:avLst>
            <a:gd name="adj" fmla="val 10000"/>
          </a:avLst>
        </a:prstGeom>
        <a:solidFill>
          <a:schemeClr val="lt1">
            <a:hueOff val="0"/>
            <a:satOff val="0"/>
            <a:lumOff val="0"/>
            <a:alphaOff val="0"/>
          </a:schemeClr>
        </a:solidFill>
        <a:ln w="400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تاثیر کفر در ضد ارزش شدن عمل</a:t>
          </a:r>
          <a:endParaRPr lang="fa-IR" sz="1600" kern="1200" dirty="0">
            <a:cs typeface="B Koodak" pitchFamily="2" charset="-78"/>
          </a:endParaRPr>
        </a:p>
      </dsp:txBody>
      <dsp:txXfrm>
        <a:off x="7484298" y="3488457"/>
        <a:ext cx="443094" cy="2337891"/>
      </dsp:txXfrm>
    </dsp:sp>
    <dsp:sp modelId="{0D88FB52-6224-45EA-9E81-8E7BA55A301E}">
      <dsp:nvSpPr>
        <dsp:cNvPr id="0" name=""/>
        <dsp:cNvSpPr/>
      </dsp:nvSpPr>
      <dsp:spPr>
        <a:xfrm rot="14320954">
          <a:off x="6702667" y="4217164"/>
          <a:ext cx="1010471" cy="17231"/>
        </a:xfrm>
        <a:custGeom>
          <a:avLst/>
          <a:gdLst/>
          <a:ahLst/>
          <a:cxnLst/>
          <a:rect l="0" t="0" r="0" b="0"/>
          <a:pathLst>
            <a:path>
              <a:moveTo>
                <a:pt x="0" y="8615"/>
              </a:moveTo>
              <a:lnTo>
                <a:pt x="1010471" y="8615"/>
              </a:lnTo>
            </a:path>
          </a:pathLst>
        </a:custGeom>
        <a:noFill/>
        <a:ln w="400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182641" y="4200518"/>
        <a:ext cx="50523" cy="50523"/>
      </dsp:txXfrm>
    </dsp:sp>
    <dsp:sp modelId="{89204A11-00D3-4B1C-BA5B-848651F4CAB7}">
      <dsp:nvSpPr>
        <dsp:cNvPr id="0" name=""/>
        <dsp:cNvSpPr/>
      </dsp:nvSpPr>
      <dsp:spPr>
        <a:xfrm>
          <a:off x="6471449" y="2859094"/>
          <a:ext cx="473842" cy="1870124"/>
        </a:xfrm>
        <a:prstGeom prst="roundRect">
          <a:avLst>
            <a:gd name="adj" fmla="val 10000"/>
          </a:avLst>
        </a:prstGeom>
        <a:solidFill>
          <a:schemeClr val="lt1">
            <a:hueOff val="0"/>
            <a:satOff val="0"/>
            <a:lumOff val="0"/>
            <a:alphaOff val="0"/>
          </a:schemeClr>
        </a:solidFill>
        <a:ln w="400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اعمال کفار تباه و بی ثمر است </a:t>
          </a:r>
          <a:endParaRPr lang="fa-IR" sz="1600" kern="1200" dirty="0">
            <a:cs typeface="B Koodak" pitchFamily="2" charset="-78"/>
          </a:endParaRPr>
        </a:p>
      </dsp:txBody>
      <dsp:txXfrm>
        <a:off x="6485327" y="2872972"/>
        <a:ext cx="446086" cy="1842368"/>
      </dsp:txXfrm>
    </dsp:sp>
    <dsp:sp modelId="{2FC95A8E-086B-40D9-A724-410BD7AFF0C9}">
      <dsp:nvSpPr>
        <dsp:cNvPr id="0" name=""/>
        <dsp:cNvSpPr/>
      </dsp:nvSpPr>
      <dsp:spPr>
        <a:xfrm rot="15012877">
          <a:off x="5433026" y="3055527"/>
          <a:ext cx="1551625" cy="17231"/>
        </a:xfrm>
        <a:custGeom>
          <a:avLst/>
          <a:gdLst/>
          <a:ahLst/>
          <a:cxnLst/>
          <a:rect l="0" t="0" r="0" b="0"/>
          <a:pathLst>
            <a:path>
              <a:moveTo>
                <a:pt x="0" y="8615"/>
              </a:moveTo>
              <a:lnTo>
                <a:pt x="1551625" y="8615"/>
              </a:lnTo>
            </a:path>
          </a:pathLst>
        </a:custGeom>
        <a:noFill/>
        <a:ln w="400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170048" y="3025352"/>
        <a:ext cx="77581" cy="77581"/>
      </dsp:txXfrm>
    </dsp:sp>
    <dsp:sp modelId="{E83FDB96-5374-48FD-9D7E-5DF7F517FCA1}">
      <dsp:nvSpPr>
        <dsp:cNvPr id="0" name=""/>
        <dsp:cNvSpPr/>
      </dsp:nvSpPr>
      <dsp:spPr>
        <a:xfrm>
          <a:off x="5101605" y="2005865"/>
          <a:ext cx="844622" cy="656527"/>
        </a:xfrm>
        <a:prstGeom prst="roundRect">
          <a:avLst>
            <a:gd name="adj" fmla="val 10000"/>
          </a:avLst>
        </a:prstGeom>
        <a:solidFill>
          <a:schemeClr val="lt1">
            <a:hueOff val="0"/>
            <a:satOff val="0"/>
            <a:lumOff val="0"/>
            <a:alphaOff val="0"/>
          </a:schemeClr>
        </a:solidFill>
        <a:ln w="400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مثل خاکستر!</a:t>
          </a:r>
          <a:endParaRPr lang="fa-IR" sz="1600" kern="1200">
            <a:cs typeface="B Koodak" pitchFamily="2" charset="-78"/>
          </a:endParaRPr>
        </a:p>
      </dsp:txBody>
      <dsp:txXfrm>
        <a:off x="5120834" y="2025094"/>
        <a:ext cx="806164" cy="618069"/>
      </dsp:txXfrm>
    </dsp:sp>
    <dsp:sp modelId="{9584051C-40F1-4DD6-AC0D-3D565CA66C08}">
      <dsp:nvSpPr>
        <dsp:cNvPr id="0" name=""/>
        <dsp:cNvSpPr/>
      </dsp:nvSpPr>
      <dsp:spPr>
        <a:xfrm rot="10800000">
          <a:off x="4576383" y="2325513"/>
          <a:ext cx="525221" cy="17231"/>
        </a:xfrm>
        <a:custGeom>
          <a:avLst/>
          <a:gdLst/>
          <a:ahLst/>
          <a:cxnLst/>
          <a:rect l="0" t="0" r="0" b="0"/>
          <a:pathLst>
            <a:path>
              <a:moveTo>
                <a:pt x="0" y="8615"/>
              </a:moveTo>
              <a:lnTo>
                <a:pt x="525221" y="8615"/>
              </a:lnTo>
            </a:path>
          </a:pathLst>
        </a:custGeom>
        <a:noFill/>
        <a:ln w="400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825863" y="2320998"/>
        <a:ext cx="26261" cy="26261"/>
      </dsp:txXfrm>
    </dsp:sp>
    <dsp:sp modelId="{DF4C9F5D-352D-4FCD-8A8A-39EFBC5747AF}">
      <dsp:nvSpPr>
        <dsp:cNvPr id="0" name=""/>
        <dsp:cNvSpPr/>
      </dsp:nvSpPr>
      <dsp:spPr>
        <a:xfrm>
          <a:off x="114229" y="1882070"/>
          <a:ext cx="4462154" cy="904117"/>
        </a:xfrm>
        <a:prstGeom prst="roundRect">
          <a:avLst>
            <a:gd name="adj" fmla="val 10000"/>
          </a:avLst>
        </a:prstGeom>
        <a:solidFill>
          <a:schemeClr val="lt1">
            <a:hueOff val="0"/>
            <a:satOff val="0"/>
            <a:lumOff val="0"/>
            <a:alphaOff val="0"/>
          </a:schemeClr>
        </a:solidFill>
        <a:ln w="400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مَثَلُ الَّذينَ كَفَرُوا بِرَبِّهِمْ أَعْمالُهُمْ كَرَمادٍ اشْتَدَّتْ بِهِ الرِّيحُ في‏ يَوْمٍ عاصِفٍ لا يَقْدِرُونَ مِمَّا كَسَبُوا عَلى‏ شَيْ‏ءٍ ذلِكَ هُوَ الضَّلالُ الْبَعيدُ (ابراهیم / 18)</a:t>
          </a:r>
          <a:endParaRPr lang="fa-IR" sz="1600" kern="1200" dirty="0">
            <a:cs typeface="B Koodak" pitchFamily="2" charset="-78"/>
          </a:endParaRPr>
        </a:p>
      </dsp:txBody>
      <dsp:txXfrm>
        <a:off x="140710" y="1908551"/>
        <a:ext cx="4409192" cy="851155"/>
      </dsp:txXfrm>
    </dsp:sp>
    <dsp:sp modelId="{2D85866B-03FE-422A-947F-013099D169BB}">
      <dsp:nvSpPr>
        <dsp:cNvPr id="0" name=""/>
        <dsp:cNvSpPr/>
      </dsp:nvSpPr>
      <dsp:spPr>
        <a:xfrm rot="13673860">
          <a:off x="5817149" y="3494927"/>
          <a:ext cx="783379" cy="17231"/>
        </a:xfrm>
        <a:custGeom>
          <a:avLst/>
          <a:gdLst/>
          <a:ahLst/>
          <a:cxnLst/>
          <a:rect l="0" t="0" r="0" b="0"/>
          <a:pathLst>
            <a:path>
              <a:moveTo>
                <a:pt x="0" y="8615"/>
              </a:moveTo>
              <a:lnTo>
                <a:pt x="783379" y="8615"/>
              </a:lnTo>
            </a:path>
          </a:pathLst>
        </a:custGeom>
        <a:noFill/>
        <a:ln w="400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189254" y="3483959"/>
        <a:ext cx="39168" cy="39168"/>
      </dsp:txXfrm>
    </dsp:sp>
    <dsp:sp modelId="{AAEDA60B-2B9D-407D-A498-3E47437487EF}">
      <dsp:nvSpPr>
        <dsp:cNvPr id="0" name=""/>
        <dsp:cNvSpPr/>
      </dsp:nvSpPr>
      <dsp:spPr>
        <a:xfrm>
          <a:off x="5101605" y="2884666"/>
          <a:ext cx="844622" cy="656527"/>
        </a:xfrm>
        <a:prstGeom prst="roundRect">
          <a:avLst>
            <a:gd name="adj" fmla="val 10000"/>
          </a:avLst>
        </a:prstGeom>
        <a:solidFill>
          <a:schemeClr val="lt1">
            <a:hueOff val="0"/>
            <a:satOff val="0"/>
            <a:lumOff val="0"/>
            <a:alphaOff val="0"/>
          </a:schemeClr>
        </a:solidFill>
        <a:ln w="400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مثل غباری پراکنده!</a:t>
          </a:r>
          <a:endParaRPr lang="fa-IR" sz="1600" kern="1200">
            <a:cs typeface="B Koodak" pitchFamily="2" charset="-78"/>
          </a:endParaRPr>
        </a:p>
      </dsp:txBody>
      <dsp:txXfrm>
        <a:off x="5120834" y="2903895"/>
        <a:ext cx="806164" cy="618069"/>
      </dsp:txXfrm>
    </dsp:sp>
    <dsp:sp modelId="{B74E084E-ACBA-4585-B18C-76FB2A356AA6}">
      <dsp:nvSpPr>
        <dsp:cNvPr id="0" name=""/>
        <dsp:cNvSpPr/>
      </dsp:nvSpPr>
      <dsp:spPr>
        <a:xfrm rot="10800000">
          <a:off x="4576383" y="3204314"/>
          <a:ext cx="525221" cy="17231"/>
        </a:xfrm>
        <a:custGeom>
          <a:avLst/>
          <a:gdLst/>
          <a:ahLst/>
          <a:cxnLst/>
          <a:rect l="0" t="0" r="0" b="0"/>
          <a:pathLst>
            <a:path>
              <a:moveTo>
                <a:pt x="0" y="8615"/>
              </a:moveTo>
              <a:lnTo>
                <a:pt x="525221" y="8615"/>
              </a:lnTo>
            </a:path>
          </a:pathLst>
        </a:custGeom>
        <a:noFill/>
        <a:ln w="400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825863" y="3199799"/>
        <a:ext cx="26261" cy="26261"/>
      </dsp:txXfrm>
    </dsp:sp>
    <dsp:sp modelId="{F67FC38B-81A7-4C0F-A574-890BCDCC1442}">
      <dsp:nvSpPr>
        <dsp:cNvPr id="0" name=""/>
        <dsp:cNvSpPr/>
      </dsp:nvSpPr>
      <dsp:spPr>
        <a:xfrm>
          <a:off x="114229" y="2884666"/>
          <a:ext cx="4462154" cy="656527"/>
        </a:xfrm>
        <a:prstGeom prst="roundRect">
          <a:avLst>
            <a:gd name="adj" fmla="val 10000"/>
          </a:avLst>
        </a:prstGeom>
        <a:solidFill>
          <a:schemeClr val="lt1">
            <a:hueOff val="0"/>
            <a:satOff val="0"/>
            <a:lumOff val="0"/>
            <a:alphaOff val="0"/>
          </a:schemeClr>
        </a:solidFill>
        <a:ln w="400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وَ قَدِمْنا إِلى‏ ما عَمِلُوا مِنْ عَمَلٍ فَجَعَلْناهُ هَباءً مَنْثُوراً (فرقان / 23)</a:t>
          </a:r>
          <a:endParaRPr lang="fa-IR" sz="1600" kern="1200" dirty="0">
            <a:cs typeface="B Koodak" pitchFamily="2" charset="-78"/>
          </a:endParaRPr>
        </a:p>
      </dsp:txBody>
      <dsp:txXfrm>
        <a:off x="133458" y="2903895"/>
        <a:ext cx="4423696" cy="618069"/>
      </dsp:txXfrm>
    </dsp:sp>
    <dsp:sp modelId="{BB546BD5-F0A2-4CF6-8C07-DC4F94E36024}">
      <dsp:nvSpPr>
        <dsp:cNvPr id="0" name=""/>
        <dsp:cNvSpPr/>
      </dsp:nvSpPr>
      <dsp:spPr>
        <a:xfrm rot="9027928">
          <a:off x="5907007" y="3934328"/>
          <a:ext cx="603662" cy="17231"/>
        </a:xfrm>
        <a:custGeom>
          <a:avLst/>
          <a:gdLst/>
          <a:ahLst/>
          <a:cxnLst/>
          <a:rect l="0" t="0" r="0" b="0"/>
          <a:pathLst>
            <a:path>
              <a:moveTo>
                <a:pt x="0" y="8615"/>
              </a:moveTo>
              <a:lnTo>
                <a:pt x="603662" y="8615"/>
              </a:lnTo>
            </a:path>
          </a:pathLst>
        </a:custGeom>
        <a:noFill/>
        <a:ln w="400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193747" y="3927852"/>
        <a:ext cx="30183" cy="30183"/>
      </dsp:txXfrm>
    </dsp:sp>
    <dsp:sp modelId="{A220953F-E208-40F9-87B3-DB9286C53701}">
      <dsp:nvSpPr>
        <dsp:cNvPr id="0" name=""/>
        <dsp:cNvSpPr/>
      </dsp:nvSpPr>
      <dsp:spPr>
        <a:xfrm>
          <a:off x="5101605" y="3763467"/>
          <a:ext cx="844622" cy="656527"/>
        </a:xfrm>
        <a:prstGeom prst="roundRect">
          <a:avLst>
            <a:gd name="adj" fmla="val 10000"/>
          </a:avLst>
        </a:prstGeom>
        <a:solidFill>
          <a:schemeClr val="lt1">
            <a:hueOff val="0"/>
            <a:satOff val="0"/>
            <a:lumOff val="0"/>
            <a:alphaOff val="0"/>
          </a:schemeClr>
        </a:solidFill>
        <a:ln w="400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مثل سرابی موهوم!</a:t>
          </a:r>
          <a:endParaRPr lang="fa-IR" sz="1600" kern="1200">
            <a:cs typeface="B Koodak" pitchFamily="2" charset="-78"/>
          </a:endParaRPr>
        </a:p>
      </dsp:txBody>
      <dsp:txXfrm>
        <a:off x="5120834" y="3782696"/>
        <a:ext cx="806164" cy="618069"/>
      </dsp:txXfrm>
    </dsp:sp>
    <dsp:sp modelId="{A1F6FEF6-AD20-4E29-9D1A-6655DB42F759}">
      <dsp:nvSpPr>
        <dsp:cNvPr id="0" name=""/>
        <dsp:cNvSpPr/>
      </dsp:nvSpPr>
      <dsp:spPr>
        <a:xfrm rot="10800000">
          <a:off x="4576383" y="4083115"/>
          <a:ext cx="525221" cy="17231"/>
        </a:xfrm>
        <a:custGeom>
          <a:avLst/>
          <a:gdLst/>
          <a:ahLst/>
          <a:cxnLst/>
          <a:rect l="0" t="0" r="0" b="0"/>
          <a:pathLst>
            <a:path>
              <a:moveTo>
                <a:pt x="0" y="8615"/>
              </a:moveTo>
              <a:lnTo>
                <a:pt x="525221" y="8615"/>
              </a:lnTo>
            </a:path>
          </a:pathLst>
        </a:custGeom>
        <a:noFill/>
        <a:ln w="400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825863" y="4078601"/>
        <a:ext cx="26261" cy="26261"/>
      </dsp:txXfrm>
    </dsp:sp>
    <dsp:sp modelId="{268108AE-52CE-469E-A860-95F113CE3918}">
      <dsp:nvSpPr>
        <dsp:cNvPr id="0" name=""/>
        <dsp:cNvSpPr/>
      </dsp:nvSpPr>
      <dsp:spPr>
        <a:xfrm>
          <a:off x="114229" y="3639673"/>
          <a:ext cx="4462154" cy="904117"/>
        </a:xfrm>
        <a:prstGeom prst="roundRect">
          <a:avLst>
            <a:gd name="adj" fmla="val 10000"/>
          </a:avLst>
        </a:prstGeom>
        <a:solidFill>
          <a:schemeClr val="lt1">
            <a:hueOff val="0"/>
            <a:satOff val="0"/>
            <a:lumOff val="0"/>
            <a:alphaOff val="0"/>
          </a:schemeClr>
        </a:solidFill>
        <a:ln w="400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وَ الَّذينَ كَفَرُوا أَعْمالُهُمْ كَسَرابٍ بِقيعَةٍ يَحْسَبُهُ الظَّمْآنُ ماءً حَتَّى إِذا جاءَهُ لَمْ يَجِدْهُ شَيْئاً وَ وَجَدَ اللَّهَ عِنْدَهُ فَوَفَّاهُ حِسابَهُ                            وَ اللَّهُ سَريعُ الْحِسابِ (نور / 39)</a:t>
          </a:r>
          <a:endParaRPr lang="fa-IR" sz="1600" kern="1200" dirty="0">
            <a:cs typeface="B Koodak" pitchFamily="2" charset="-78"/>
          </a:endParaRPr>
        </a:p>
      </dsp:txBody>
      <dsp:txXfrm>
        <a:off x="140710" y="3666154"/>
        <a:ext cx="4409192" cy="851155"/>
      </dsp:txXfrm>
    </dsp:sp>
    <dsp:sp modelId="{640DE69B-C89C-462D-BDDD-0CDBE6A1FBF1}">
      <dsp:nvSpPr>
        <dsp:cNvPr id="0" name=""/>
        <dsp:cNvSpPr/>
      </dsp:nvSpPr>
      <dsp:spPr>
        <a:xfrm rot="6719816">
          <a:off x="5507714" y="4435626"/>
          <a:ext cx="1402248" cy="17231"/>
        </a:xfrm>
        <a:custGeom>
          <a:avLst/>
          <a:gdLst/>
          <a:ahLst/>
          <a:cxnLst/>
          <a:rect l="0" t="0" r="0" b="0"/>
          <a:pathLst>
            <a:path>
              <a:moveTo>
                <a:pt x="0" y="8615"/>
              </a:moveTo>
              <a:lnTo>
                <a:pt x="1402248" y="8615"/>
              </a:lnTo>
            </a:path>
          </a:pathLst>
        </a:custGeom>
        <a:noFill/>
        <a:ln w="400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173782" y="4409186"/>
        <a:ext cx="70112" cy="70112"/>
      </dsp:txXfrm>
    </dsp:sp>
    <dsp:sp modelId="{1A6CB8CB-192C-4186-B1BE-0610AA95958A}">
      <dsp:nvSpPr>
        <dsp:cNvPr id="0" name=""/>
        <dsp:cNvSpPr/>
      </dsp:nvSpPr>
      <dsp:spPr>
        <a:xfrm>
          <a:off x="5101605" y="4606206"/>
          <a:ext cx="844622" cy="976243"/>
        </a:xfrm>
        <a:prstGeom prst="roundRect">
          <a:avLst>
            <a:gd name="adj" fmla="val 10000"/>
          </a:avLst>
        </a:prstGeom>
        <a:solidFill>
          <a:schemeClr val="lt1">
            <a:hueOff val="0"/>
            <a:satOff val="0"/>
            <a:lumOff val="0"/>
            <a:alphaOff val="0"/>
          </a:schemeClr>
        </a:solidFill>
        <a:ln w="400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مثل تاریکی روی تاریکی!</a:t>
          </a:r>
          <a:endParaRPr lang="fa-IR" sz="1600" kern="1200" dirty="0">
            <a:cs typeface="B Koodak" pitchFamily="2" charset="-78"/>
          </a:endParaRPr>
        </a:p>
      </dsp:txBody>
      <dsp:txXfrm>
        <a:off x="5126343" y="4630944"/>
        <a:ext cx="795146" cy="926767"/>
      </dsp:txXfrm>
    </dsp:sp>
    <dsp:sp modelId="{08074A0D-02D1-425D-881D-C64522C14D64}">
      <dsp:nvSpPr>
        <dsp:cNvPr id="0" name=""/>
        <dsp:cNvSpPr/>
      </dsp:nvSpPr>
      <dsp:spPr>
        <a:xfrm rot="10800000">
          <a:off x="4576383" y="5085711"/>
          <a:ext cx="525221" cy="17231"/>
        </a:xfrm>
        <a:custGeom>
          <a:avLst/>
          <a:gdLst/>
          <a:ahLst/>
          <a:cxnLst/>
          <a:rect l="0" t="0" r="0" b="0"/>
          <a:pathLst>
            <a:path>
              <a:moveTo>
                <a:pt x="0" y="8615"/>
              </a:moveTo>
              <a:lnTo>
                <a:pt x="525221" y="8615"/>
              </a:lnTo>
            </a:path>
          </a:pathLst>
        </a:custGeom>
        <a:noFill/>
        <a:ln w="400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825863" y="5081197"/>
        <a:ext cx="26261" cy="26261"/>
      </dsp:txXfrm>
    </dsp:sp>
    <dsp:sp modelId="{AC01A438-72B4-4370-A37C-A63FAA6F276F}">
      <dsp:nvSpPr>
        <dsp:cNvPr id="0" name=""/>
        <dsp:cNvSpPr/>
      </dsp:nvSpPr>
      <dsp:spPr>
        <a:xfrm>
          <a:off x="114229" y="4642269"/>
          <a:ext cx="4462154" cy="904117"/>
        </a:xfrm>
        <a:prstGeom prst="roundRect">
          <a:avLst>
            <a:gd name="adj" fmla="val 10000"/>
          </a:avLst>
        </a:prstGeom>
        <a:solidFill>
          <a:schemeClr val="lt1">
            <a:hueOff val="0"/>
            <a:satOff val="0"/>
            <a:lumOff val="0"/>
            <a:alphaOff val="0"/>
          </a:schemeClr>
        </a:solidFill>
        <a:ln w="400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أَوْ كَظُلُماتٍ في‏ بَحْرٍ لُجِّيٍّ يَغْشاهُ مَوْجٌ مِنْ فَوْقِهِ مَوْجٌ مِنْ فَوْقِهِ سَحابٌ ظُلُماتٌ بَعْضُها فَوْقَ بَعْضٍ إِذا أَخْرَجَ يَدَهُ لَمْ يَكَدْ يَراها وَ مَنْ لَمْ يَجْعَلِ اللَّهُ لَهُ نُوراً فَما لَهُ مِنْ نُورٍ (نور / 40)</a:t>
          </a:r>
          <a:endParaRPr lang="fa-IR" sz="1600" kern="1200">
            <a:cs typeface="B Koodak" pitchFamily="2" charset="-78"/>
          </a:endParaRPr>
        </a:p>
      </dsp:txBody>
      <dsp:txXfrm>
        <a:off x="140710" y="4668750"/>
        <a:ext cx="4409192" cy="851155"/>
      </dsp:txXfrm>
    </dsp:sp>
    <dsp:sp modelId="{F45316F2-4192-4BF9-A36D-9286DF3B4256}">
      <dsp:nvSpPr>
        <dsp:cNvPr id="0" name=""/>
        <dsp:cNvSpPr/>
      </dsp:nvSpPr>
      <dsp:spPr>
        <a:xfrm rot="6570662">
          <a:off x="6421615" y="5389924"/>
          <a:ext cx="1572574" cy="17231"/>
        </a:xfrm>
        <a:custGeom>
          <a:avLst/>
          <a:gdLst/>
          <a:ahLst/>
          <a:cxnLst/>
          <a:rect l="0" t="0" r="0" b="0"/>
          <a:pathLst>
            <a:path>
              <a:moveTo>
                <a:pt x="0" y="8615"/>
              </a:moveTo>
              <a:lnTo>
                <a:pt x="1572574" y="8615"/>
              </a:lnTo>
            </a:path>
          </a:pathLst>
        </a:custGeom>
        <a:noFill/>
        <a:ln w="400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168588" y="5359226"/>
        <a:ext cx="78628" cy="78628"/>
      </dsp:txXfrm>
    </dsp:sp>
    <dsp:sp modelId="{B3ACC8AE-ADF8-4AFC-B026-AFC984802935}">
      <dsp:nvSpPr>
        <dsp:cNvPr id="0" name=""/>
        <dsp:cNvSpPr/>
      </dsp:nvSpPr>
      <dsp:spPr>
        <a:xfrm>
          <a:off x="4987500" y="5823641"/>
          <a:ext cx="1957791" cy="632071"/>
        </a:xfrm>
        <a:prstGeom prst="roundRect">
          <a:avLst>
            <a:gd name="adj" fmla="val 10000"/>
          </a:avLst>
        </a:prstGeom>
        <a:solidFill>
          <a:schemeClr val="lt1">
            <a:hueOff val="0"/>
            <a:satOff val="0"/>
            <a:lumOff val="0"/>
            <a:alphaOff val="0"/>
          </a:schemeClr>
        </a:solidFill>
        <a:ln w="400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نتیجه اعمال دنیا طلبان (مطلقا) در دنیا داده می شود</a:t>
          </a:r>
          <a:endParaRPr lang="fa-IR" sz="1600" kern="1200">
            <a:cs typeface="B Koodak" pitchFamily="2" charset="-78"/>
          </a:endParaRPr>
        </a:p>
      </dsp:txBody>
      <dsp:txXfrm>
        <a:off x="5006013" y="5842154"/>
        <a:ext cx="1920765" cy="595045"/>
      </dsp:txXfrm>
    </dsp:sp>
    <dsp:sp modelId="{A188F3A4-0249-449D-8F88-DF2EF90717C1}">
      <dsp:nvSpPr>
        <dsp:cNvPr id="0" name=""/>
        <dsp:cNvSpPr/>
      </dsp:nvSpPr>
      <dsp:spPr>
        <a:xfrm rot="10800000">
          <a:off x="4462279" y="6131061"/>
          <a:ext cx="525221" cy="17231"/>
        </a:xfrm>
        <a:custGeom>
          <a:avLst/>
          <a:gdLst/>
          <a:ahLst/>
          <a:cxnLst/>
          <a:rect l="0" t="0" r="0" b="0"/>
          <a:pathLst>
            <a:path>
              <a:moveTo>
                <a:pt x="0" y="8615"/>
              </a:moveTo>
              <a:lnTo>
                <a:pt x="525221" y="8615"/>
              </a:lnTo>
            </a:path>
          </a:pathLst>
        </a:custGeom>
        <a:noFill/>
        <a:ln w="400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711759" y="6126546"/>
        <a:ext cx="26261" cy="26261"/>
      </dsp:txXfrm>
    </dsp:sp>
    <dsp:sp modelId="{A54788C7-E76B-4EEF-9E71-F04250197A16}">
      <dsp:nvSpPr>
        <dsp:cNvPr id="0" name=""/>
        <dsp:cNvSpPr/>
      </dsp:nvSpPr>
      <dsp:spPr>
        <a:xfrm>
          <a:off x="8751" y="5644865"/>
          <a:ext cx="4453527" cy="989623"/>
        </a:xfrm>
        <a:prstGeom prst="roundRect">
          <a:avLst>
            <a:gd name="adj" fmla="val 10000"/>
          </a:avLst>
        </a:prstGeom>
        <a:solidFill>
          <a:schemeClr val="lt1">
            <a:hueOff val="0"/>
            <a:satOff val="0"/>
            <a:lumOff val="0"/>
            <a:alphaOff val="0"/>
          </a:schemeClr>
        </a:solidFill>
        <a:ln w="400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مَنْ كانَ يُرِيدُ الْحَياةَ الدُّنْيا وَ زِينَتَها نُوَفِّ إِلَيْهِمْ أَعْمالَهُمْ فِيها وَ هُمْ فِيها لا يُبْخَسُونَ / أُولئِكَ الَّذِينَ لَيْسَ لَهُمْ فِي الْآخِرَةِ إِلاَّ النَّارُ وَ حَبِطَ ما صَنَعُوا فِيها وَ باطِلٌ ما كانُوا يَعْمَلُونَ (هود / 16)</a:t>
          </a:r>
          <a:endParaRPr lang="fa-IR" sz="1600" kern="1200" dirty="0">
            <a:cs typeface="B Koodak" pitchFamily="2" charset="-78"/>
          </a:endParaRPr>
        </a:p>
      </dsp:txBody>
      <dsp:txXfrm>
        <a:off x="37736" y="5673850"/>
        <a:ext cx="4395557" cy="93165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CE558AB-071F-49DB-9BDE-CC9C61AA5433}" type="datetimeFigureOut">
              <a:rPr lang="fa-IR" smtClean="0"/>
              <a:t>16/06/33</a:t>
            </a:fld>
            <a:endParaRPr lang="fa-IR"/>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a-IR"/>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E6FDBC6-4A40-41CD-A65A-A279CAD72A16}" type="slidenum">
              <a:rPr lang="fa-IR" smtClean="0"/>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CE558AB-071F-49DB-9BDE-CC9C61AA5433}" type="datetimeFigureOut">
              <a:rPr lang="fa-IR" smtClean="0"/>
              <a:t>16/06/33</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1E6FDBC6-4A40-41CD-A65A-A279CAD72A16}"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DCE558AB-071F-49DB-9BDE-CC9C61AA5433}" type="datetimeFigureOut">
              <a:rPr lang="fa-IR" smtClean="0"/>
              <a:t>16/06/33</a:t>
            </a:fld>
            <a:endParaRPr lang="fa-IR"/>
          </a:p>
        </p:txBody>
      </p:sp>
      <p:sp>
        <p:nvSpPr>
          <p:cNvPr id="5" name="Footer Placeholder 4"/>
          <p:cNvSpPr>
            <a:spLocks noGrp="1"/>
          </p:cNvSpPr>
          <p:nvPr>
            <p:ph type="ftr" sz="quarter" idx="11"/>
          </p:nvPr>
        </p:nvSpPr>
        <p:spPr>
          <a:xfrm>
            <a:off x="457200" y="6556248"/>
            <a:ext cx="3657600" cy="228600"/>
          </a:xfrm>
        </p:spPr>
        <p:txBody>
          <a:bodyPr/>
          <a:lstStyle>
            <a:extLst/>
          </a:lstStyle>
          <a:p>
            <a:endParaRPr lang="fa-IR"/>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E6FDBC6-4A40-41CD-A65A-A279CAD72A16}"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CE558AB-071F-49DB-9BDE-CC9C61AA5433}" type="datetimeFigureOut">
              <a:rPr lang="fa-IR" smtClean="0"/>
              <a:t>16/06/33</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1E6FDBC6-4A40-41CD-A65A-A279CAD72A16}" type="slidenum">
              <a:rPr lang="fa-IR" smtClean="0"/>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CE558AB-071F-49DB-9BDE-CC9C61AA5433}" type="datetimeFigureOut">
              <a:rPr lang="fa-IR" smtClean="0"/>
              <a:t>16/06/33</a:t>
            </a:fld>
            <a:endParaRPr lang="fa-IR"/>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a-IR"/>
          </a:p>
        </p:txBody>
      </p:sp>
      <p:sp>
        <p:nvSpPr>
          <p:cNvPr id="6" name="Slide Number Placeholder 5"/>
          <p:cNvSpPr>
            <a:spLocks noGrp="1"/>
          </p:cNvSpPr>
          <p:nvPr>
            <p:ph type="sldNum" sz="quarter" idx="12"/>
          </p:nvPr>
        </p:nvSpPr>
        <p:spPr>
          <a:xfrm>
            <a:off x="6733952" y="6555112"/>
            <a:ext cx="588336" cy="228600"/>
          </a:xfrm>
        </p:spPr>
        <p:txBody>
          <a:bodyPr/>
          <a:lstStyle>
            <a:extLst/>
          </a:lstStyle>
          <a:p>
            <a:fld id="{1E6FDBC6-4A40-41CD-A65A-A279CAD72A16}" type="slidenum">
              <a:rPr lang="fa-IR" smtClean="0"/>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CE558AB-071F-49DB-9BDE-CC9C61AA5433}" type="datetimeFigureOut">
              <a:rPr lang="fa-IR" smtClean="0"/>
              <a:t>16/06/33</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1E6FDBC6-4A40-41CD-A65A-A279CAD72A16}" type="slidenum">
              <a:rPr lang="fa-IR" smtClean="0"/>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CE558AB-071F-49DB-9BDE-CC9C61AA5433}" type="datetimeFigureOut">
              <a:rPr lang="fa-IR" smtClean="0"/>
              <a:t>16/06/33</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1E6FDBC6-4A40-41CD-A65A-A279CAD72A16}"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CE558AB-071F-49DB-9BDE-CC9C61AA5433}" type="datetimeFigureOut">
              <a:rPr lang="fa-IR" smtClean="0"/>
              <a:t>16/06/33</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1E6FDBC6-4A40-41CD-A65A-A279CAD72A16}"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DCE558AB-071F-49DB-9BDE-CC9C61AA5433}" type="datetimeFigureOut">
              <a:rPr lang="fa-IR" smtClean="0"/>
              <a:t>16/06/33</a:t>
            </a:fld>
            <a:endParaRPr lang="fa-IR"/>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fa-IR"/>
          </a:p>
        </p:txBody>
      </p:sp>
      <p:sp>
        <p:nvSpPr>
          <p:cNvPr id="4" name="Slide Number Placeholder 3"/>
          <p:cNvSpPr>
            <a:spLocks noGrp="1"/>
          </p:cNvSpPr>
          <p:nvPr>
            <p:ph type="sldNum" sz="quarter" idx="12"/>
          </p:nvPr>
        </p:nvSpPr>
        <p:spPr/>
        <p:txBody>
          <a:bodyPr/>
          <a:lstStyle>
            <a:extLst/>
          </a:lstStyle>
          <a:p>
            <a:fld id="{1E6FDBC6-4A40-41CD-A65A-A279CAD72A16}"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CE558AB-071F-49DB-9BDE-CC9C61AA5433}" type="datetimeFigureOut">
              <a:rPr lang="fa-IR" smtClean="0"/>
              <a:t>16/06/33</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1E6FDBC6-4A40-41CD-A65A-A279CAD72A16}" type="slidenum">
              <a:rPr lang="fa-IR" smtClean="0"/>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DCE558AB-071F-49DB-9BDE-CC9C61AA5433}" type="datetimeFigureOut">
              <a:rPr lang="fa-IR" smtClean="0"/>
              <a:t>16/06/33</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1E6FDBC6-4A40-41CD-A65A-A279CAD72A16}" type="slidenum">
              <a:rPr lang="fa-IR" smtClean="0"/>
              <a:t>‹#›</a:t>
            </a:fld>
            <a:endParaRPr lang="fa-I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CE558AB-071F-49DB-9BDE-CC9C61AA5433}" type="datetimeFigureOut">
              <a:rPr lang="fa-IR" smtClean="0"/>
              <a:t>16/06/33</a:t>
            </a:fld>
            <a:endParaRPr lang="fa-IR"/>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a-IR"/>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E6FDBC6-4A40-41CD-A65A-A279CAD72A16}" type="slidenum">
              <a:rPr lang="fa-IR" smtClean="0"/>
              <a:t>‹#›</a:t>
            </a:fld>
            <a:endParaRPr lang="fa-I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8.xml"/><Relationship Id="rId3" Type="http://schemas.openxmlformats.org/officeDocument/2006/relationships/diagramLayout" Target="../diagrams/layout7.xml"/><Relationship Id="rId7" Type="http://schemas.openxmlformats.org/officeDocument/2006/relationships/diagramData" Target="../diagrams/data8.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11" Type="http://schemas.microsoft.com/office/2007/relationships/diagramDrawing" Target="../diagrams/drawing8.xml"/><Relationship Id="rId5" Type="http://schemas.openxmlformats.org/officeDocument/2006/relationships/diagramColors" Target="../diagrams/colors7.xml"/><Relationship Id="rId10" Type="http://schemas.openxmlformats.org/officeDocument/2006/relationships/diagramColors" Target="../diagrams/colors8.xml"/><Relationship Id="rId4" Type="http://schemas.openxmlformats.org/officeDocument/2006/relationships/diagramQuickStyle" Target="../diagrams/quickStyle7.xml"/><Relationship Id="rId9" Type="http://schemas.openxmlformats.org/officeDocument/2006/relationships/diagramQuickStyle" Target="../diagrams/quickStyle8.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sz="36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rPr>
              <a:t>درس پنجاه و چهارم</a:t>
            </a:r>
            <a:endParaRPr lang="fa-IR" sz="3600" cap="none"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endParaRPr>
          </a:p>
        </p:txBody>
      </p:sp>
      <p:sp>
        <p:nvSpPr>
          <p:cNvPr id="3" name="Subtitle 2"/>
          <p:cNvSpPr>
            <a:spLocks noGrp="1"/>
          </p:cNvSpPr>
          <p:nvPr>
            <p:ph type="subTitle" idx="1"/>
          </p:nvPr>
        </p:nvSpPr>
        <p:spPr>
          <a:xfrm>
            <a:off x="2771800" y="4127952"/>
            <a:ext cx="6264696" cy="1101248"/>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ormAutofit/>
          </a:bodyPr>
          <a:lstStyle/>
          <a:p>
            <a:pPr algn="ctr"/>
            <a:r>
              <a:rPr lang="fa-IR" sz="32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cs typeface="B Titr" pitchFamily="2" charset="-78"/>
              </a:rPr>
              <a:t>نقش ایمان و کفر در سعادت و شقاوت ابدی</a:t>
            </a:r>
            <a:endParaRPr lang="fa-IR" sz="32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cs typeface="B Titr" pitchFamily="2" charset="-78"/>
            </a:endParaRPr>
          </a:p>
        </p:txBody>
      </p:sp>
    </p:spTree>
    <p:extLst>
      <p:ext uri="{BB962C8B-B14F-4D97-AF65-F5344CB8AC3E}">
        <p14:creationId xmlns:p14="http://schemas.microsoft.com/office/powerpoint/2010/main" val="3330452304"/>
      </p:ext>
    </p:extLst>
  </p:cSld>
  <p:clrMapOvr>
    <a:masterClrMapping/>
  </p:clrMapOvr>
  <mc:AlternateContent xmlns:mc="http://schemas.openxmlformats.org/markup-compatibility/2006" xmlns:p14="http://schemas.microsoft.com/office/powerpoint/2010/main">
    <mc:Choice Requires="p14">
      <p:transition spd="slow" p14:dur="3000">
        <p14:shred pattern="rectang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rPr>
              <a:t>درس پنجاه و چهارم</a:t>
            </a:r>
            <a:br>
              <a:rPr lang="fa-IR"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rPr>
            </a:br>
            <a:r>
              <a:rPr lang="fa-IR"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rPr>
              <a:t>مقدمه</a:t>
            </a:r>
            <a:endParaRPr lang="fa-IR" cap="none"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13054844"/>
              </p:ext>
            </p:extLst>
          </p:nvPr>
        </p:nvGraphicFramePr>
        <p:xfrm>
          <a:off x="457200" y="1609416"/>
          <a:ext cx="8219256" cy="4846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46394750"/>
      </p:ext>
    </p:extLst>
  </p:cSld>
  <p:clrMapOvr>
    <a:masterClrMapping/>
  </p:clrMapOvr>
  <mc:AlternateContent xmlns:mc="http://schemas.openxmlformats.org/markup-compatibility/2006" xmlns:p14="http://schemas.microsoft.com/office/powerpoint/2010/main">
    <mc:Choice Requires="p14">
      <p:transition spd="slow" p14:dur="3000">
        <p14:shred pattern="rectang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4">
                                            <p:graphicEl>
                                              <a:dgm id="{7F474A01-3F94-4AF2-9E0D-4065566AE630}"/>
                                            </p:graphicEl>
                                          </p:spTgt>
                                        </p:tgtEl>
                                        <p:attrNameLst>
                                          <p:attrName>style.visibility</p:attrName>
                                        </p:attrNameLst>
                                      </p:cBhvr>
                                      <p:to>
                                        <p:strVal val="visible"/>
                                      </p:to>
                                    </p:set>
                                    <p:anim calcmode="lin" valueType="num">
                                      <p:cBhvr additive="base">
                                        <p:cTn id="7" dur="500" fill="hold"/>
                                        <p:tgtEl>
                                          <p:spTgt spid="4">
                                            <p:graphicEl>
                                              <a:dgm id="{7F474A01-3F94-4AF2-9E0D-4065566AE630}"/>
                                            </p:graphic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graphicEl>
                                              <a:dgm id="{7F474A01-3F94-4AF2-9E0D-4065566AE630}"/>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4">
                                            <p:graphicEl>
                                              <a:dgm id="{F74C9946-D2EA-49D0-9907-2C88FF8A6D81}"/>
                                            </p:graphicEl>
                                          </p:spTgt>
                                        </p:tgtEl>
                                        <p:attrNameLst>
                                          <p:attrName>style.visibility</p:attrName>
                                        </p:attrNameLst>
                                      </p:cBhvr>
                                      <p:to>
                                        <p:strVal val="visible"/>
                                      </p:to>
                                    </p:set>
                                    <p:anim calcmode="lin" valueType="num">
                                      <p:cBhvr additive="base">
                                        <p:cTn id="13" dur="500" fill="hold"/>
                                        <p:tgtEl>
                                          <p:spTgt spid="4">
                                            <p:graphicEl>
                                              <a:dgm id="{F74C9946-D2EA-49D0-9907-2C88FF8A6D81}"/>
                                            </p:graphic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
                                            <p:graphicEl>
                                              <a:dgm id="{F74C9946-D2EA-49D0-9907-2C88FF8A6D81}"/>
                                            </p:graphicEl>
                                          </p:spTgt>
                                        </p:tgtEl>
                                        <p:attrNameLst>
                                          <p:attrName>ppt_y</p:attrName>
                                        </p:attrNameLst>
                                      </p:cBhvr>
                                      <p:tavLst>
                                        <p:tav tm="0">
                                          <p:val>
                                            <p:strVal val="1+#ppt_h/2"/>
                                          </p:val>
                                        </p:tav>
                                        <p:tav tm="100000">
                                          <p:val>
                                            <p:strVal val="#ppt_y"/>
                                          </p:val>
                                        </p:tav>
                                      </p:tavLst>
                                    </p:anim>
                                  </p:childTnLst>
                                </p:cTn>
                              </p:par>
                              <p:par>
                                <p:cTn id="15" presetID="2" presetClass="entr" presetSubtype="6" fill="hold" grpId="0" nodeType="withEffect">
                                  <p:stCondLst>
                                    <p:cond delay="0"/>
                                  </p:stCondLst>
                                  <p:childTnLst>
                                    <p:set>
                                      <p:cBhvr>
                                        <p:cTn id="16" dur="1" fill="hold">
                                          <p:stCondLst>
                                            <p:cond delay="0"/>
                                          </p:stCondLst>
                                        </p:cTn>
                                        <p:tgtEl>
                                          <p:spTgt spid="4">
                                            <p:graphicEl>
                                              <a:dgm id="{1648B44F-02CF-4FE8-831B-A8F39B6A6DD7}"/>
                                            </p:graphicEl>
                                          </p:spTgt>
                                        </p:tgtEl>
                                        <p:attrNameLst>
                                          <p:attrName>style.visibility</p:attrName>
                                        </p:attrNameLst>
                                      </p:cBhvr>
                                      <p:to>
                                        <p:strVal val="visible"/>
                                      </p:to>
                                    </p:set>
                                    <p:anim calcmode="lin" valueType="num">
                                      <p:cBhvr additive="base">
                                        <p:cTn id="17" dur="500" fill="hold"/>
                                        <p:tgtEl>
                                          <p:spTgt spid="4">
                                            <p:graphicEl>
                                              <a:dgm id="{1648B44F-02CF-4FE8-831B-A8F39B6A6DD7}"/>
                                            </p:graphic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4">
                                            <p:graphicEl>
                                              <a:dgm id="{1648B44F-02CF-4FE8-831B-A8F39B6A6DD7}"/>
                                            </p:graphic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6" fill="hold" grpId="0" nodeType="clickEffect">
                                  <p:stCondLst>
                                    <p:cond delay="0"/>
                                  </p:stCondLst>
                                  <p:childTnLst>
                                    <p:set>
                                      <p:cBhvr>
                                        <p:cTn id="22" dur="1" fill="hold">
                                          <p:stCondLst>
                                            <p:cond delay="0"/>
                                          </p:stCondLst>
                                        </p:cTn>
                                        <p:tgtEl>
                                          <p:spTgt spid="4">
                                            <p:graphicEl>
                                              <a:dgm id="{66B56952-3E35-4D1C-A832-549159BB1B68}"/>
                                            </p:graphicEl>
                                          </p:spTgt>
                                        </p:tgtEl>
                                        <p:attrNameLst>
                                          <p:attrName>style.visibility</p:attrName>
                                        </p:attrNameLst>
                                      </p:cBhvr>
                                      <p:to>
                                        <p:strVal val="visible"/>
                                      </p:to>
                                    </p:set>
                                    <p:anim calcmode="lin" valueType="num">
                                      <p:cBhvr additive="base">
                                        <p:cTn id="23" dur="500" fill="hold"/>
                                        <p:tgtEl>
                                          <p:spTgt spid="4">
                                            <p:graphicEl>
                                              <a:dgm id="{66B56952-3E35-4D1C-A832-549159BB1B68}"/>
                                            </p:graphic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4">
                                            <p:graphicEl>
                                              <a:dgm id="{66B56952-3E35-4D1C-A832-549159BB1B68}"/>
                                            </p:graphicEl>
                                          </p:spTgt>
                                        </p:tgtEl>
                                        <p:attrNameLst>
                                          <p:attrName>ppt_y</p:attrName>
                                        </p:attrNameLst>
                                      </p:cBhvr>
                                      <p:tavLst>
                                        <p:tav tm="0">
                                          <p:val>
                                            <p:strVal val="1+#ppt_h/2"/>
                                          </p:val>
                                        </p:tav>
                                        <p:tav tm="100000">
                                          <p:val>
                                            <p:strVal val="#ppt_y"/>
                                          </p:val>
                                        </p:tav>
                                      </p:tavLst>
                                    </p:anim>
                                  </p:childTnLst>
                                </p:cTn>
                              </p:par>
                              <p:par>
                                <p:cTn id="25" presetID="2" presetClass="entr" presetSubtype="6" fill="hold" grpId="0" nodeType="withEffect">
                                  <p:stCondLst>
                                    <p:cond delay="0"/>
                                  </p:stCondLst>
                                  <p:childTnLst>
                                    <p:set>
                                      <p:cBhvr>
                                        <p:cTn id="26" dur="1" fill="hold">
                                          <p:stCondLst>
                                            <p:cond delay="0"/>
                                          </p:stCondLst>
                                        </p:cTn>
                                        <p:tgtEl>
                                          <p:spTgt spid="4">
                                            <p:graphicEl>
                                              <a:dgm id="{09DAD681-8D35-4FE9-996A-F72EEF809C64}"/>
                                            </p:graphicEl>
                                          </p:spTgt>
                                        </p:tgtEl>
                                        <p:attrNameLst>
                                          <p:attrName>style.visibility</p:attrName>
                                        </p:attrNameLst>
                                      </p:cBhvr>
                                      <p:to>
                                        <p:strVal val="visible"/>
                                      </p:to>
                                    </p:set>
                                    <p:anim calcmode="lin" valueType="num">
                                      <p:cBhvr additive="base">
                                        <p:cTn id="27" dur="500" fill="hold"/>
                                        <p:tgtEl>
                                          <p:spTgt spid="4">
                                            <p:graphicEl>
                                              <a:dgm id="{09DAD681-8D35-4FE9-996A-F72EEF809C64}"/>
                                            </p:graphic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4">
                                            <p:graphicEl>
                                              <a:dgm id="{09DAD681-8D35-4FE9-996A-F72EEF809C64}"/>
                                            </p:graphic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6" fill="hold" grpId="0" nodeType="clickEffect">
                                  <p:stCondLst>
                                    <p:cond delay="0"/>
                                  </p:stCondLst>
                                  <p:childTnLst>
                                    <p:set>
                                      <p:cBhvr>
                                        <p:cTn id="32" dur="1" fill="hold">
                                          <p:stCondLst>
                                            <p:cond delay="0"/>
                                          </p:stCondLst>
                                        </p:cTn>
                                        <p:tgtEl>
                                          <p:spTgt spid="4">
                                            <p:graphicEl>
                                              <a:dgm id="{34879FB3-106D-41B6-9D14-6B1A2571A862}"/>
                                            </p:graphicEl>
                                          </p:spTgt>
                                        </p:tgtEl>
                                        <p:attrNameLst>
                                          <p:attrName>style.visibility</p:attrName>
                                        </p:attrNameLst>
                                      </p:cBhvr>
                                      <p:to>
                                        <p:strVal val="visible"/>
                                      </p:to>
                                    </p:set>
                                    <p:anim calcmode="lin" valueType="num">
                                      <p:cBhvr additive="base">
                                        <p:cTn id="33" dur="500" fill="hold"/>
                                        <p:tgtEl>
                                          <p:spTgt spid="4">
                                            <p:graphicEl>
                                              <a:dgm id="{34879FB3-106D-41B6-9D14-6B1A2571A862}"/>
                                            </p:graphic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4">
                                            <p:graphicEl>
                                              <a:dgm id="{34879FB3-106D-41B6-9D14-6B1A2571A862}"/>
                                            </p:graphicEl>
                                          </p:spTgt>
                                        </p:tgtEl>
                                        <p:attrNameLst>
                                          <p:attrName>ppt_y</p:attrName>
                                        </p:attrNameLst>
                                      </p:cBhvr>
                                      <p:tavLst>
                                        <p:tav tm="0">
                                          <p:val>
                                            <p:strVal val="1+#ppt_h/2"/>
                                          </p:val>
                                        </p:tav>
                                        <p:tav tm="100000">
                                          <p:val>
                                            <p:strVal val="#ppt_y"/>
                                          </p:val>
                                        </p:tav>
                                      </p:tavLst>
                                    </p:anim>
                                  </p:childTnLst>
                                </p:cTn>
                              </p:par>
                              <p:par>
                                <p:cTn id="35" presetID="2" presetClass="entr" presetSubtype="6" fill="hold" grpId="0" nodeType="withEffect">
                                  <p:stCondLst>
                                    <p:cond delay="0"/>
                                  </p:stCondLst>
                                  <p:childTnLst>
                                    <p:set>
                                      <p:cBhvr>
                                        <p:cTn id="36" dur="1" fill="hold">
                                          <p:stCondLst>
                                            <p:cond delay="0"/>
                                          </p:stCondLst>
                                        </p:cTn>
                                        <p:tgtEl>
                                          <p:spTgt spid="4">
                                            <p:graphicEl>
                                              <a:dgm id="{7A3847F5-E721-4971-808B-26E007956F08}"/>
                                            </p:graphicEl>
                                          </p:spTgt>
                                        </p:tgtEl>
                                        <p:attrNameLst>
                                          <p:attrName>style.visibility</p:attrName>
                                        </p:attrNameLst>
                                      </p:cBhvr>
                                      <p:to>
                                        <p:strVal val="visible"/>
                                      </p:to>
                                    </p:set>
                                    <p:anim calcmode="lin" valueType="num">
                                      <p:cBhvr additive="base">
                                        <p:cTn id="37" dur="500" fill="hold"/>
                                        <p:tgtEl>
                                          <p:spTgt spid="4">
                                            <p:graphicEl>
                                              <a:dgm id="{7A3847F5-E721-4971-808B-26E007956F08}"/>
                                            </p:graphic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4">
                                            <p:graphicEl>
                                              <a:dgm id="{7A3847F5-E721-4971-808B-26E007956F08}"/>
                                            </p:graphic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4">
                                            <p:graphicEl>
                                              <a:dgm id="{32479ACB-47F0-4B45-B59C-39610327B89F}"/>
                                            </p:graphicEl>
                                          </p:spTgt>
                                        </p:tgtEl>
                                        <p:attrNameLst>
                                          <p:attrName>style.visibility</p:attrName>
                                        </p:attrNameLst>
                                      </p:cBhvr>
                                      <p:to>
                                        <p:strVal val="visible"/>
                                      </p:to>
                                    </p:set>
                                    <p:anim calcmode="lin" valueType="num">
                                      <p:cBhvr additive="base">
                                        <p:cTn id="43" dur="500" fill="hold"/>
                                        <p:tgtEl>
                                          <p:spTgt spid="4">
                                            <p:graphicEl>
                                              <a:dgm id="{32479ACB-47F0-4B45-B59C-39610327B89F}"/>
                                            </p:graphic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4">
                                            <p:graphicEl>
                                              <a:dgm id="{32479ACB-47F0-4B45-B59C-39610327B89F}"/>
                                            </p:graphicEl>
                                          </p:spTgt>
                                        </p:tgtEl>
                                        <p:attrNameLst>
                                          <p:attrName>ppt_y</p:attrName>
                                        </p:attrNameLst>
                                      </p:cBhvr>
                                      <p:tavLst>
                                        <p:tav tm="0">
                                          <p:val>
                                            <p:strVal val="1+#ppt_h/2"/>
                                          </p:val>
                                        </p:tav>
                                        <p:tav tm="100000">
                                          <p:val>
                                            <p:strVal val="#ppt_y"/>
                                          </p:val>
                                        </p:tav>
                                      </p:tavLst>
                                    </p:anim>
                                  </p:childTnLst>
                                </p:cTn>
                              </p:par>
                              <p:par>
                                <p:cTn id="45" presetID="2" presetClass="entr" presetSubtype="6" fill="hold" grpId="0" nodeType="withEffect">
                                  <p:stCondLst>
                                    <p:cond delay="0"/>
                                  </p:stCondLst>
                                  <p:childTnLst>
                                    <p:set>
                                      <p:cBhvr>
                                        <p:cTn id="46" dur="1" fill="hold">
                                          <p:stCondLst>
                                            <p:cond delay="0"/>
                                          </p:stCondLst>
                                        </p:cTn>
                                        <p:tgtEl>
                                          <p:spTgt spid="4">
                                            <p:graphicEl>
                                              <a:dgm id="{32A7F9BD-F22D-42F3-9DB7-04D81DA4FAF8}"/>
                                            </p:graphicEl>
                                          </p:spTgt>
                                        </p:tgtEl>
                                        <p:attrNameLst>
                                          <p:attrName>style.visibility</p:attrName>
                                        </p:attrNameLst>
                                      </p:cBhvr>
                                      <p:to>
                                        <p:strVal val="visible"/>
                                      </p:to>
                                    </p:set>
                                    <p:anim calcmode="lin" valueType="num">
                                      <p:cBhvr additive="base">
                                        <p:cTn id="47" dur="500" fill="hold"/>
                                        <p:tgtEl>
                                          <p:spTgt spid="4">
                                            <p:graphicEl>
                                              <a:dgm id="{32A7F9BD-F22D-42F3-9DB7-04D81DA4FAF8}"/>
                                            </p:graphic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4">
                                            <p:graphicEl>
                                              <a:dgm id="{32A7F9BD-F22D-42F3-9DB7-04D81DA4FAF8}"/>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rPr>
              <a:t>درس پنجاه و چهارم</a:t>
            </a:r>
            <a:br>
              <a:rPr lang="fa-IR"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rPr>
            </a:br>
            <a:r>
              <a:rPr lang="fa-IR"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rPr>
              <a:t>مقدمه</a:t>
            </a:r>
            <a:endParaRPr lang="fa-IR" cap="none"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6139324"/>
              </p:ext>
            </p:extLst>
          </p:nvPr>
        </p:nvGraphicFramePr>
        <p:xfrm>
          <a:off x="0" y="1609416"/>
          <a:ext cx="9144000" cy="5248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56320908"/>
      </p:ext>
    </p:extLst>
  </p:cSld>
  <p:clrMapOvr>
    <a:masterClrMapping/>
  </p:clrMapOvr>
  <mc:AlternateContent xmlns:mc="http://schemas.openxmlformats.org/markup-compatibility/2006" xmlns:p14="http://schemas.microsoft.com/office/powerpoint/2010/main">
    <mc:Choice Requires="p14">
      <p:transition spd="slow" p14:dur="3000">
        <p14:shred pattern="rectang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graphicEl>
                                              <a:dgm id="{3671565A-C6C2-433E-8DE1-74156A72820D}"/>
                                            </p:graphicEl>
                                          </p:spTgt>
                                        </p:tgtEl>
                                        <p:attrNameLst>
                                          <p:attrName>style.visibility</p:attrName>
                                        </p:attrNameLst>
                                      </p:cBhvr>
                                      <p:to>
                                        <p:strVal val="visible"/>
                                      </p:to>
                                    </p:set>
                                    <p:animEffect transition="in" filter="fade">
                                      <p:cBhvr>
                                        <p:cTn id="7" dur="1000"/>
                                        <p:tgtEl>
                                          <p:spTgt spid="4">
                                            <p:graphicEl>
                                              <a:dgm id="{3671565A-C6C2-433E-8DE1-74156A72820D}"/>
                                            </p:graphicEl>
                                          </p:spTgt>
                                        </p:tgtEl>
                                      </p:cBhvr>
                                    </p:animEffect>
                                    <p:anim calcmode="lin" valueType="num">
                                      <p:cBhvr>
                                        <p:cTn id="8" dur="1000" fill="hold"/>
                                        <p:tgtEl>
                                          <p:spTgt spid="4">
                                            <p:graphicEl>
                                              <a:dgm id="{3671565A-C6C2-433E-8DE1-74156A72820D}"/>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dgm id="{3671565A-C6C2-433E-8DE1-74156A72820D}"/>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graphicEl>
                                              <a:dgm id="{24557B8C-CE56-42A0-9674-B9260F5A8C90}"/>
                                            </p:graphicEl>
                                          </p:spTgt>
                                        </p:tgtEl>
                                        <p:attrNameLst>
                                          <p:attrName>style.visibility</p:attrName>
                                        </p:attrNameLst>
                                      </p:cBhvr>
                                      <p:to>
                                        <p:strVal val="visible"/>
                                      </p:to>
                                    </p:set>
                                    <p:animEffect transition="in" filter="fade">
                                      <p:cBhvr>
                                        <p:cTn id="14" dur="1000"/>
                                        <p:tgtEl>
                                          <p:spTgt spid="4">
                                            <p:graphicEl>
                                              <a:dgm id="{24557B8C-CE56-42A0-9674-B9260F5A8C90}"/>
                                            </p:graphicEl>
                                          </p:spTgt>
                                        </p:tgtEl>
                                      </p:cBhvr>
                                    </p:animEffect>
                                    <p:anim calcmode="lin" valueType="num">
                                      <p:cBhvr>
                                        <p:cTn id="15" dur="1000" fill="hold"/>
                                        <p:tgtEl>
                                          <p:spTgt spid="4">
                                            <p:graphicEl>
                                              <a:dgm id="{24557B8C-CE56-42A0-9674-B9260F5A8C90}"/>
                                            </p:graphicEl>
                                          </p:spTgt>
                                        </p:tgtEl>
                                        <p:attrNameLst>
                                          <p:attrName>ppt_x</p:attrName>
                                        </p:attrNameLst>
                                      </p:cBhvr>
                                      <p:tavLst>
                                        <p:tav tm="0">
                                          <p:val>
                                            <p:strVal val="#ppt_x"/>
                                          </p:val>
                                        </p:tav>
                                        <p:tav tm="100000">
                                          <p:val>
                                            <p:strVal val="#ppt_x"/>
                                          </p:val>
                                        </p:tav>
                                      </p:tavLst>
                                    </p:anim>
                                    <p:anim calcmode="lin" valueType="num">
                                      <p:cBhvr>
                                        <p:cTn id="16" dur="1000" fill="hold"/>
                                        <p:tgtEl>
                                          <p:spTgt spid="4">
                                            <p:graphicEl>
                                              <a:dgm id="{24557B8C-CE56-42A0-9674-B9260F5A8C90}"/>
                                            </p:graphic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4">
                                            <p:graphicEl>
                                              <a:dgm id="{CEEABF0F-9D0C-4254-A394-202E540AEFE3}"/>
                                            </p:graphicEl>
                                          </p:spTgt>
                                        </p:tgtEl>
                                        <p:attrNameLst>
                                          <p:attrName>style.visibility</p:attrName>
                                        </p:attrNameLst>
                                      </p:cBhvr>
                                      <p:to>
                                        <p:strVal val="visible"/>
                                      </p:to>
                                    </p:set>
                                    <p:animEffect transition="in" filter="fade">
                                      <p:cBhvr>
                                        <p:cTn id="19" dur="1000"/>
                                        <p:tgtEl>
                                          <p:spTgt spid="4">
                                            <p:graphicEl>
                                              <a:dgm id="{CEEABF0F-9D0C-4254-A394-202E540AEFE3}"/>
                                            </p:graphicEl>
                                          </p:spTgt>
                                        </p:tgtEl>
                                      </p:cBhvr>
                                    </p:animEffect>
                                    <p:anim calcmode="lin" valueType="num">
                                      <p:cBhvr>
                                        <p:cTn id="20" dur="1000" fill="hold"/>
                                        <p:tgtEl>
                                          <p:spTgt spid="4">
                                            <p:graphicEl>
                                              <a:dgm id="{CEEABF0F-9D0C-4254-A394-202E540AEFE3}"/>
                                            </p:graphicEl>
                                          </p:spTgt>
                                        </p:tgtEl>
                                        <p:attrNameLst>
                                          <p:attrName>ppt_x</p:attrName>
                                        </p:attrNameLst>
                                      </p:cBhvr>
                                      <p:tavLst>
                                        <p:tav tm="0">
                                          <p:val>
                                            <p:strVal val="#ppt_x"/>
                                          </p:val>
                                        </p:tav>
                                        <p:tav tm="100000">
                                          <p:val>
                                            <p:strVal val="#ppt_x"/>
                                          </p:val>
                                        </p:tav>
                                      </p:tavLst>
                                    </p:anim>
                                    <p:anim calcmode="lin" valueType="num">
                                      <p:cBhvr>
                                        <p:cTn id="21" dur="1000" fill="hold"/>
                                        <p:tgtEl>
                                          <p:spTgt spid="4">
                                            <p:graphicEl>
                                              <a:dgm id="{CEEABF0F-9D0C-4254-A394-202E540AEFE3}"/>
                                            </p:graphic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graphicEl>
                                              <a:dgm id="{EBC76D5C-ABAF-4383-8BC3-6D03ADB5E8C0}"/>
                                            </p:graphicEl>
                                          </p:spTgt>
                                        </p:tgtEl>
                                        <p:attrNameLst>
                                          <p:attrName>style.visibility</p:attrName>
                                        </p:attrNameLst>
                                      </p:cBhvr>
                                      <p:to>
                                        <p:strVal val="visible"/>
                                      </p:to>
                                    </p:set>
                                    <p:animEffect transition="in" filter="fade">
                                      <p:cBhvr>
                                        <p:cTn id="26" dur="1000"/>
                                        <p:tgtEl>
                                          <p:spTgt spid="4">
                                            <p:graphicEl>
                                              <a:dgm id="{EBC76D5C-ABAF-4383-8BC3-6D03ADB5E8C0}"/>
                                            </p:graphicEl>
                                          </p:spTgt>
                                        </p:tgtEl>
                                      </p:cBhvr>
                                    </p:animEffect>
                                    <p:anim calcmode="lin" valueType="num">
                                      <p:cBhvr>
                                        <p:cTn id="27" dur="1000" fill="hold"/>
                                        <p:tgtEl>
                                          <p:spTgt spid="4">
                                            <p:graphicEl>
                                              <a:dgm id="{EBC76D5C-ABAF-4383-8BC3-6D03ADB5E8C0}"/>
                                            </p:graphicEl>
                                          </p:spTgt>
                                        </p:tgtEl>
                                        <p:attrNameLst>
                                          <p:attrName>ppt_x</p:attrName>
                                        </p:attrNameLst>
                                      </p:cBhvr>
                                      <p:tavLst>
                                        <p:tav tm="0">
                                          <p:val>
                                            <p:strVal val="#ppt_x"/>
                                          </p:val>
                                        </p:tav>
                                        <p:tav tm="100000">
                                          <p:val>
                                            <p:strVal val="#ppt_x"/>
                                          </p:val>
                                        </p:tav>
                                      </p:tavLst>
                                    </p:anim>
                                    <p:anim calcmode="lin" valueType="num">
                                      <p:cBhvr>
                                        <p:cTn id="28" dur="1000" fill="hold"/>
                                        <p:tgtEl>
                                          <p:spTgt spid="4">
                                            <p:graphicEl>
                                              <a:dgm id="{EBC76D5C-ABAF-4383-8BC3-6D03ADB5E8C0}"/>
                                            </p:graphic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4">
                                            <p:graphicEl>
                                              <a:dgm id="{1A3024CA-1611-4DC9-B076-A3B3608A061C}"/>
                                            </p:graphicEl>
                                          </p:spTgt>
                                        </p:tgtEl>
                                        <p:attrNameLst>
                                          <p:attrName>style.visibility</p:attrName>
                                        </p:attrNameLst>
                                      </p:cBhvr>
                                      <p:to>
                                        <p:strVal val="visible"/>
                                      </p:to>
                                    </p:set>
                                    <p:animEffect transition="in" filter="fade">
                                      <p:cBhvr>
                                        <p:cTn id="33" dur="1000"/>
                                        <p:tgtEl>
                                          <p:spTgt spid="4">
                                            <p:graphicEl>
                                              <a:dgm id="{1A3024CA-1611-4DC9-B076-A3B3608A061C}"/>
                                            </p:graphicEl>
                                          </p:spTgt>
                                        </p:tgtEl>
                                      </p:cBhvr>
                                    </p:animEffect>
                                    <p:anim calcmode="lin" valueType="num">
                                      <p:cBhvr>
                                        <p:cTn id="34" dur="1000" fill="hold"/>
                                        <p:tgtEl>
                                          <p:spTgt spid="4">
                                            <p:graphicEl>
                                              <a:dgm id="{1A3024CA-1611-4DC9-B076-A3B3608A061C}"/>
                                            </p:graphicEl>
                                          </p:spTgt>
                                        </p:tgtEl>
                                        <p:attrNameLst>
                                          <p:attrName>ppt_x</p:attrName>
                                        </p:attrNameLst>
                                      </p:cBhvr>
                                      <p:tavLst>
                                        <p:tav tm="0">
                                          <p:val>
                                            <p:strVal val="#ppt_x"/>
                                          </p:val>
                                        </p:tav>
                                        <p:tav tm="100000">
                                          <p:val>
                                            <p:strVal val="#ppt_x"/>
                                          </p:val>
                                        </p:tav>
                                      </p:tavLst>
                                    </p:anim>
                                    <p:anim calcmode="lin" valueType="num">
                                      <p:cBhvr>
                                        <p:cTn id="35" dur="1000" fill="hold"/>
                                        <p:tgtEl>
                                          <p:spTgt spid="4">
                                            <p:graphicEl>
                                              <a:dgm id="{1A3024CA-1611-4DC9-B076-A3B3608A061C}"/>
                                            </p:graphic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4">
                                            <p:graphicEl>
                                              <a:dgm id="{48FA979D-A22E-4A46-9E5D-3ABABE21DD2A}"/>
                                            </p:graphicEl>
                                          </p:spTgt>
                                        </p:tgtEl>
                                        <p:attrNameLst>
                                          <p:attrName>style.visibility</p:attrName>
                                        </p:attrNameLst>
                                      </p:cBhvr>
                                      <p:to>
                                        <p:strVal val="visible"/>
                                      </p:to>
                                    </p:set>
                                    <p:animEffect transition="in" filter="fade">
                                      <p:cBhvr>
                                        <p:cTn id="38" dur="1000"/>
                                        <p:tgtEl>
                                          <p:spTgt spid="4">
                                            <p:graphicEl>
                                              <a:dgm id="{48FA979D-A22E-4A46-9E5D-3ABABE21DD2A}"/>
                                            </p:graphicEl>
                                          </p:spTgt>
                                        </p:tgtEl>
                                      </p:cBhvr>
                                    </p:animEffect>
                                    <p:anim calcmode="lin" valueType="num">
                                      <p:cBhvr>
                                        <p:cTn id="39" dur="1000" fill="hold"/>
                                        <p:tgtEl>
                                          <p:spTgt spid="4">
                                            <p:graphicEl>
                                              <a:dgm id="{48FA979D-A22E-4A46-9E5D-3ABABE21DD2A}"/>
                                            </p:graphicEl>
                                          </p:spTgt>
                                        </p:tgtEl>
                                        <p:attrNameLst>
                                          <p:attrName>ppt_x</p:attrName>
                                        </p:attrNameLst>
                                      </p:cBhvr>
                                      <p:tavLst>
                                        <p:tav tm="0">
                                          <p:val>
                                            <p:strVal val="#ppt_x"/>
                                          </p:val>
                                        </p:tav>
                                        <p:tav tm="100000">
                                          <p:val>
                                            <p:strVal val="#ppt_x"/>
                                          </p:val>
                                        </p:tav>
                                      </p:tavLst>
                                    </p:anim>
                                    <p:anim calcmode="lin" valueType="num">
                                      <p:cBhvr>
                                        <p:cTn id="40" dur="1000" fill="hold"/>
                                        <p:tgtEl>
                                          <p:spTgt spid="4">
                                            <p:graphicEl>
                                              <a:dgm id="{48FA979D-A22E-4A46-9E5D-3ABABE21DD2A}"/>
                                            </p:graphic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4">
                                            <p:graphicEl>
                                              <a:dgm id="{244ECDD9-DF57-4FDC-84C6-B3D0F2597ECE}"/>
                                            </p:graphicEl>
                                          </p:spTgt>
                                        </p:tgtEl>
                                        <p:attrNameLst>
                                          <p:attrName>style.visibility</p:attrName>
                                        </p:attrNameLst>
                                      </p:cBhvr>
                                      <p:to>
                                        <p:strVal val="visible"/>
                                      </p:to>
                                    </p:set>
                                    <p:animEffect transition="in" filter="fade">
                                      <p:cBhvr>
                                        <p:cTn id="45" dur="1000"/>
                                        <p:tgtEl>
                                          <p:spTgt spid="4">
                                            <p:graphicEl>
                                              <a:dgm id="{244ECDD9-DF57-4FDC-84C6-B3D0F2597ECE}"/>
                                            </p:graphicEl>
                                          </p:spTgt>
                                        </p:tgtEl>
                                      </p:cBhvr>
                                    </p:animEffect>
                                    <p:anim calcmode="lin" valueType="num">
                                      <p:cBhvr>
                                        <p:cTn id="46" dur="1000" fill="hold"/>
                                        <p:tgtEl>
                                          <p:spTgt spid="4">
                                            <p:graphicEl>
                                              <a:dgm id="{244ECDD9-DF57-4FDC-84C6-B3D0F2597ECE}"/>
                                            </p:graphicEl>
                                          </p:spTgt>
                                        </p:tgtEl>
                                        <p:attrNameLst>
                                          <p:attrName>ppt_x</p:attrName>
                                        </p:attrNameLst>
                                      </p:cBhvr>
                                      <p:tavLst>
                                        <p:tav tm="0">
                                          <p:val>
                                            <p:strVal val="#ppt_x"/>
                                          </p:val>
                                        </p:tav>
                                        <p:tav tm="100000">
                                          <p:val>
                                            <p:strVal val="#ppt_x"/>
                                          </p:val>
                                        </p:tav>
                                      </p:tavLst>
                                    </p:anim>
                                    <p:anim calcmode="lin" valueType="num">
                                      <p:cBhvr>
                                        <p:cTn id="47" dur="1000" fill="hold"/>
                                        <p:tgtEl>
                                          <p:spTgt spid="4">
                                            <p:graphicEl>
                                              <a:dgm id="{244ECDD9-DF57-4FDC-84C6-B3D0F2597ECE}"/>
                                            </p:graphicEl>
                                          </p:spTgt>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4">
                                            <p:graphicEl>
                                              <a:dgm id="{EAD26BAF-FD82-4ADA-97D6-79102914ADDF}"/>
                                            </p:graphicEl>
                                          </p:spTgt>
                                        </p:tgtEl>
                                        <p:attrNameLst>
                                          <p:attrName>style.visibility</p:attrName>
                                        </p:attrNameLst>
                                      </p:cBhvr>
                                      <p:to>
                                        <p:strVal val="visible"/>
                                      </p:to>
                                    </p:set>
                                    <p:animEffect transition="in" filter="fade">
                                      <p:cBhvr>
                                        <p:cTn id="50" dur="1000"/>
                                        <p:tgtEl>
                                          <p:spTgt spid="4">
                                            <p:graphicEl>
                                              <a:dgm id="{EAD26BAF-FD82-4ADA-97D6-79102914ADDF}"/>
                                            </p:graphicEl>
                                          </p:spTgt>
                                        </p:tgtEl>
                                      </p:cBhvr>
                                    </p:animEffect>
                                    <p:anim calcmode="lin" valueType="num">
                                      <p:cBhvr>
                                        <p:cTn id="51" dur="1000" fill="hold"/>
                                        <p:tgtEl>
                                          <p:spTgt spid="4">
                                            <p:graphicEl>
                                              <a:dgm id="{EAD26BAF-FD82-4ADA-97D6-79102914ADDF}"/>
                                            </p:graphicEl>
                                          </p:spTgt>
                                        </p:tgtEl>
                                        <p:attrNameLst>
                                          <p:attrName>ppt_x</p:attrName>
                                        </p:attrNameLst>
                                      </p:cBhvr>
                                      <p:tavLst>
                                        <p:tav tm="0">
                                          <p:val>
                                            <p:strVal val="#ppt_x"/>
                                          </p:val>
                                        </p:tav>
                                        <p:tav tm="100000">
                                          <p:val>
                                            <p:strVal val="#ppt_x"/>
                                          </p:val>
                                        </p:tav>
                                      </p:tavLst>
                                    </p:anim>
                                    <p:anim calcmode="lin" valueType="num">
                                      <p:cBhvr>
                                        <p:cTn id="52" dur="1000" fill="hold"/>
                                        <p:tgtEl>
                                          <p:spTgt spid="4">
                                            <p:graphicEl>
                                              <a:dgm id="{EAD26BAF-FD82-4ADA-97D6-79102914ADDF}"/>
                                            </p:graphic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4">
                                            <p:graphicEl>
                                              <a:dgm id="{B20CA3DB-9D89-49B9-8AA9-48D913C2742D}"/>
                                            </p:graphicEl>
                                          </p:spTgt>
                                        </p:tgtEl>
                                        <p:attrNameLst>
                                          <p:attrName>style.visibility</p:attrName>
                                        </p:attrNameLst>
                                      </p:cBhvr>
                                      <p:to>
                                        <p:strVal val="visible"/>
                                      </p:to>
                                    </p:set>
                                    <p:animEffect transition="in" filter="fade">
                                      <p:cBhvr>
                                        <p:cTn id="57" dur="1000"/>
                                        <p:tgtEl>
                                          <p:spTgt spid="4">
                                            <p:graphicEl>
                                              <a:dgm id="{B20CA3DB-9D89-49B9-8AA9-48D913C2742D}"/>
                                            </p:graphicEl>
                                          </p:spTgt>
                                        </p:tgtEl>
                                      </p:cBhvr>
                                    </p:animEffect>
                                    <p:anim calcmode="lin" valueType="num">
                                      <p:cBhvr>
                                        <p:cTn id="58" dur="1000" fill="hold"/>
                                        <p:tgtEl>
                                          <p:spTgt spid="4">
                                            <p:graphicEl>
                                              <a:dgm id="{B20CA3DB-9D89-49B9-8AA9-48D913C2742D}"/>
                                            </p:graphicEl>
                                          </p:spTgt>
                                        </p:tgtEl>
                                        <p:attrNameLst>
                                          <p:attrName>ppt_x</p:attrName>
                                        </p:attrNameLst>
                                      </p:cBhvr>
                                      <p:tavLst>
                                        <p:tav tm="0">
                                          <p:val>
                                            <p:strVal val="#ppt_x"/>
                                          </p:val>
                                        </p:tav>
                                        <p:tav tm="100000">
                                          <p:val>
                                            <p:strVal val="#ppt_x"/>
                                          </p:val>
                                        </p:tav>
                                      </p:tavLst>
                                    </p:anim>
                                    <p:anim calcmode="lin" valueType="num">
                                      <p:cBhvr>
                                        <p:cTn id="59" dur="1000" fill="hold"/>
                                        <p:tgtEl>
                                          <p:spTgt spid="4">
                                            <p:graphicEl>
                                              <a:dgm id="{B20CA3DB-9D89-49B9-8AA9-48D913C2742D}"/>
                                            </p:graphicEl>
                                          </p:spTgt>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4">
                                            <p:graphicEl>
                                              <a:dgm id="{85B9E0F1-1D8A-4C53-BC3C-465BAB7A51A0}"/>
                                            </p:graphicEl>
                                          </p:spTgt>
                                        </p:tgtEl>
                                        <p:attrNameLst>
                                          <p:attrName>style.visibility</p:attrName>
                                        </p:attrNameLst>
                                      </p:cBhvr>
                                      <p:to>
                                        <p:strVal val="visible"/>
                                      </p:to>
                                    </p:set>
                                    <p:animEffect transition="in" filter="fade">
                                      <p:cBhvr>
                                        <p:cTn id="62" dur="1000"/>
                                        <p:tgtEl>
                                          <p:spTgt spid="4">
                                            <p:graphicEl>
                                              <a:dgm id="{85B9E0F1-1D8A-4C53-BC3C-465BAB7A51A0}"/>
                                            </p:graphicEl>
                                          </p:spTgt>
                                        </p:tgtEl>
                                      </p:cBhvr>
                                    </p:animEffect>
                                    <p:anim calcmode="lin" valueType="num">
                                      <p:cBhvr>
                                        <p:cTn id="63" dur="1000" fill="hold"/>
                                        <p:tgtEl>
                                          <p:spTgt spid="4">
                                            <p:graphicEl>
                                              <a:dgm id="{85B9E0F1-1D8A-4C53-BC3C-465BAB7A51A0}"/>
                                            </p:graphicEl>
                                          </p:spTgt>
                                        </p:tgtEl>
                                        <p:attrNameLst>
                                          <p:attrName>ppt_x</p:attrName>
                                        </p:attrNameLst>
                                      </p:cBhvr>
                                      <p:tavLst>
                                        <p:tav tm="0">
                                          <p:val>
                                            <p:strVal val="#ppt_x"/>
                                          </p:val>
                                        </p:tav>
                                        <p:tav tm="100000">
                                          <p:val>
                                            <p:strVal val="#ppt_x"/>
                                          </p:val>
                                        </p:tav>
                                      </p:tavLst>
                                    </p:anim>
                                    <p:anim calcmode="lin" valueType="num">
                                      <p:cBhvr>
                                        <p:cTn id="64" dur="1000" fill="hold"/>
                                        <p:tgtEl>
                                          <p:spTgt spid="4">
                                            <p:graphicEl>
                                              <a:dgm id="{85B9E0F1-1D8A-4C53-BC3C-465BAB7A51A0}"/>
                                            </p:graphicEl>
                                          </p:spTgt>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4">
                                            <p:graphicEl>
                                              <a:dgm id="{36CC389E-53B9-4FB4-9F60-AB8AF88C0BD7}"/>
                                            </p:graphicEl>
                                          </p:spTgt>
                                        </p:tgtEl>
                                        <p:attrNameLst>
                                          <p:attrName>style.visibility</p:attrName>
                                        </p:attrNameLst>
                                      </p:cBhvr>
                                      <p:to>
                                        <p:strVal val="visible"/>
                                      </p:to>
                                    </p:set>
                                    <p:animEffect transition="in" filter="fade">
                                      <p:cBhvr>
                                        <p:cTn id="69" dur="1000"/>
                                        <p:tgtEl>
                                          <p:spTgt spid="4">
                                            <p:graphicEl>
                                              <a:dgm id="{36CC389E-53B9-4FB4-9F60-AB8AF88C0BD7}"/>
                                            </p:graphicEl>
                                          </p:spTgt>
                                        </p:tgtEl>
                                      </p:cBhvr>
                                    </p:animEffect>
                                    <p:anim calcmode="lin" valueType="num">
                                      <p:cBhvr>
                                        <p:cTn id="70" dur="1000" fill="hold"/>
                                        <p:tgtEl>
                                          <p:spTgt spid="4">
                                            <p:graphicEl>
                                              <a:dgm id="{36CC389E-53B9-4FB4-9F60-AB8AF88C0BD7}"/>
                                            </p:graphicEl>
                                          </p:spTgt>
                                        </p:tgtEl>
                                        <p:attrNameLst>
                                          <p:attrName>ppt_x</p:attrName>
                                        </p:attrNameLst>
                                      </p:cBhvr>
                                      <p:tavLst>
                                        <p:tav tm="0">
                                          <p:val>
                                            <p:strVal val="#ppt_x"/>
                                          </p:val>
                                        </p:tav>
                                        <p:tav tm="100000">
                                          <p:val>
                                            <p:strVal val="#ppt_x"/>
                                          </p:val>
                                        </p:tav>
                                      </p:tavLst>
                                    </p:anim>
                                    <p:anim calcmode="lin" valueType="num">
                                      <p:cBhvr>
                                        <p:cTn id="71" dur="1000" fill="hold"/>
                                        <p:tgtEl>
                                          <p:spTgt spid="4">
                                            <p:graphicEl>
                                              <a:dgm id="{36CC389E-53B9-4FB4-9F60-AB8AF88C0BD7}"/>
                                            </p:graphicEl>
                                          </p:spTgt>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4">
                                            <p:graphicEl>
                                              <a:dgm id="{6509A2D3-9C14-46F8-8993-B77796BAD7D4}"/>
                                            </p:graphicEl>
                                          </p:spTgt>
                                        </p:tgtEl>
                                        <p:attrNameLst>
                                          <p:attrName>style.visibility</p:attrName>
                                        </p:attrNameLst>
                                      </p:cBhvr>
                                      <p:to>
                                        <p:strVal val="visible"/>
                                      </p:to>
                                    </p:set>
                                    <p:animEffect transition="in" filter="fade">
                                      <p:cBhvr>
                                        <p:cTn id="74" dur="1000"/>
                                        <p:tgtEl>
                                          <p:spTgt spid="4">
                                            <p:graphicEl>
                                              <a:dgm id="{6509A2D3-9C14-46F8-8993-B77796BAD7D4}"/>
                                            </p:graphicEl>
                                          </p:spTgt>
                                        </p:tgtEl>
                                      </p:cBhvr>
                                    </p:animEffect>
                                    <p:anim calcmode="lin" valueType="num">
                                      <p:cBhvr>
                                        <p:cTn id="75" dur="1000" fill="hold"/>
                                        <p:tgtEl>
                                          <p:spTgt spid="4">
                                            <p:graphicEl>
                                              <a:dgm id="{6509A2D3-9C14-46F8-8993-B77796BAD7D4}"/>
                                            </p:graphicEl>
                                          </p:spTgt>
                                        </p:tgtEl>
                                        <p:attrNameLst>
                                          <p:attrName>ppt_x</p:attrName>
                                        </p:attrNameLst>
                                      </p:cBhvr>
                                      <p:tavLst>
                                        <p:tav tm="0">
                                          <p:val>
                                            <p:strVal val="#ppt_x"/>
                                          </p:val>
                                        </p:tav>
                                        <p:tav tm="100000">
                                          <p:val>
                                            <p:strVal val="#ppt_x"/>
                                          </p:val>
                                        </p:tav>
                                      </p:tavLst>
                                    </p:anim>
                                    <p:anim calcmode="lin" valueType="num">
                                      <p:cBhvr>
                                        <p:cTn id="76" dur="1000" fill="hold"/>
                                        <p:tgtEl>
                                          <p:spTgt spid="4">
                                            <p:graphicEl>
                                              <a:dgm id="{6509A2D3-9C14-46F8-8993-B77796BAD7D4}"/>
                                            </p:graphicEl>
                                          </p:spTgt>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42" presetClass="entr" presetSubtype="0" fill="hold" grpId="0" nodeType="clickEffect">
                                  <p:stCondLst>
                                    <p:cond delay="0"/>
                                  </p:stCondLst>
                                  <p:childTnLst>
                                    <p:set>
                                      <p:cBhvr>
                                        <p:cTn id="80" dur="1" fill="hold">
                                          <p:stCondLst>
                                            <p:cond delay="0"/>
                                          </p:stCondLst>
                                        </p:cTn>
                                        <p:tgtEl>
                                          <p:spTgt spid="4">
                                            <p:graphicEl>
                                              <a:dgm id="{6726A78A-8F26-4021-AA9D-086742B434AB}"/>
                                            </p:graphicEl>
                                          </p:spTgt>
                                        </p:tgtEl>
                                        <p:attrNameLst>
                                          <p:attrName>style.visibility</p:attrName>
                                        </p:attrNameLst>
                                      </p:cBhvr>
                                      <p:to>
                                        <p:strVal val="visible"/>
                                      </p:to>
                                    </p:set>
                                    <p:animEffect transition="in" filter="fade">
                                      <p:cBhvr>
                                        <p:cTn id="81" dur="1000"/>
                                        <p:tgtEl>
                                          <p:spTgt spid="4">
                                            <p:graphicEl>
                                              <a:dgm id="{6726A78A-8F26-4021-AA9D-086742B434AB}"/>
                                            </p:graphicEl>
                                          </p:spTgt>
                                        </p:tgtEl>
                                      </p:cBhvr>
                                    </p:animEffect>
                                    <p:anim calcmode="lin" valueType="num">
                                      <p:cBhvr>
                                        <p:cTn id="82" dur="1000" fill="hold"/>
                                        <p:tgtEl>
                                          <p:spTgt spid="4">
                                            <p:graphicEl>
                                              <a:dgm id="{6726A78A-8F26-4021-AA9D-086742B434AB}"/>
                                            </p:graphicEl>
                                          </p:spTgt>
                                        </p:tgtEl>
                                        <p:attrNameLst>
                                          <p:attrName>ppt_x</p:attrName>
                                        </p:attrNameLst>
                                      </p:cBhvr>
                                      <p:tavLst>
                                        <p:tav tm="0">
                                          <p:val>
                                            <p:strVal val="#ppt_x"/>
                                          </p:val>
                                        </p:tav>
                                        <p:tav tm="100000">
                                          <p:val>
                                            <p:strVal val="#ppt_x"/>
                                          </p:val>
                                        </p:tav>
                                      </p:tavLst>
                                    </p:anim>
                                    <p:anim calcmode="lin" valueType="num">
                                      <p:cBhvr>
                                        <p:cTn id="83" dur="1000" fill="hold"/>
                                        <p:tgtEl>
                                          <p:spTgt spid="4">
                                            <p:graphicEl>
                                              <a:dgm id="{6726A78A-8F26-4021-AA9D-086742B434AB}"/>
                                            </p:graphicEl>
                                          </p:spTgt>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0"/>
                                  </p:stCondLst>
                                  <p:childTnLst>
                                    <p:set>
                                      <p:cBhvr>
                                        <p:cTn id="85" dur="1" fill="hold">
                                          <p:stCondLst>
                                            <p:cond delay="0"/>
                                          </p:stCondLst>
                                        </p:cTn>
                                        <p:tgtEl>
                                          <p:spTgt spid="4">
                                            <p:graphicEl>
                                              <a:dgm id="{5671EB39-1A81-4B53-9CA2-947DBEF760A5}"/>
                                            </p:graphicEl>
                                          </p:spTgt>
                                        </p:tgtEl>
                                        <p:attrNameLst>
                                          <p:attrName>style.visibility</p:attrName>
                                        </p:attrNameLst>
                                      </p:cBhvr>
                                      <p:to>
                                        <p:strVal val="visible"/>
                                      </p:to>
                                    </p:set>
                                    <p:animEffect transition="in" filter="fade">
                                      <p:cBhvr>
                                        <p:cTn id="86" dur="1000"/>
                                        <p:tgtEl>
                                          <p:spTgt spid="4">
                                            <p:graphicEl>
                                              <a:dgm id="{5671EB39-1A81-4B53-9CA2-947DBEF760A5}"/>
                                            </p:graphicEl>
                                          </p:spTgt>
                                        </p:tgtEl>
                                      </p:cBhvr>
                                    </p:animEffect>
                                    <p:anim calcmode="lin" valueType="num">
                                      <p:cBhvr>
                                        <p:cTn id="87" dur="1000" fill="hold"/>
                                        <p:tgtEl>
                                          <p:spTgt spid="4">
                                            <p:graphicEl>
                                              <a:dgm id="{5671EB39-1A81-4B53-9CA2-947DBEF760A5}"/>
                                            </p:graphicEl>
                                          </p:spTgt>
                                        </p:tgtEl>
                                        <p:attrNameLst>
                                          <p:attrName>ppt_x</p:attrName>
                                        </p:attrNameLst>
                                      </p:cBhvr>
                                      <p:tavLst>
                                        <p:tav tm="0">
                                          <p:val>
                                            <p:strVal val="#ppt_x"/>
                                          </p:val>
                                        </p:tav>
                                        <p:tav tm="100000">
                                          <p:val>
                                            <p:strVal val="#ppt_x"/>
                                          </p:val>
                                        </p:tav>
                                      </p:tavLst>
                                    </p:anim>
                                    <p:anim calcmode="lin" valueType="num">
                                      <p:cBhvr>
                                        <p:cTn id="88" dur="1000" fill="hold"/>
                                        <p:tgtEl>
                                          <p:spTgt spid="4">
                                            <p:graphicEl>
                                              <a:dgm id="{5671EB39-1A81-4B53-9CA2-947DBEF760A5}"/>
                                            </p:graphicEl>
                                          </p:spTgt>
                                        </p:tgtEl>
                                        <p:attrNameLst>
                                          <p:attrName>ppt_y</p:attrName>
                                        </p:attrNameLst>
                                      </p:cBhvr>
                                      <p:tavLst>
                                        <p:tav tm="0">
                                          <p:val>
                                            <p:strVal val="#ppt_y+.1"/>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42" presetClass="entr" presetSubtype="0" fill="hold" grpId="0" nodeType="clickEffect">
                                  <p:stCondLst>
                                    <p:cond delay="0"/>
                                  </p:stCondLst>
                                  <p:childTnLst>
                                    <p:set>
                                      <p:cBhvr>
                                        <p:cTn id="92" dur="1" fill="hold">
                                          <p:stCondLst>
                                            <p:cond delay="0"/>
                                          </p:stCondLst>
                                        </p:cTn>
                                        <p:tgtEl>
                                          <p:spTgt spid="4">
                                            <p:graphicEl>
                                              <a:dgm id="{0AAA409F-E4AC-4A04-BC41-F54E7BD8CB61}"/>
                                            </p:graphicEl>
                                          </p:spTgt>
                                        </p:tgtEl>
                                        <p:attrNameLst>
                                          <p:attrName>style.visibility</p:attrName>
                                        </p:attrNameLst>
                                      </p:cBhvr>
                                      <p:to>
                                        <p:strVal val="visible"/>
                                      </p:to>
                                    </p:set>
                                    <p:animEffect transition="in" filter="fade">
                                      <p:cBhvr>
                                        <p:cTn id="93" dur="1000"/>
                                        <p:tgtEl>
                                          <p:spTgt spid="4">
                                            <p:graphicEl>
                                              <a:dgm id="{0AAA409F-E4AC-4A04-BC41-F54E7BD8CB61}"/>
                                            </p:graphicEl>
                                          </p:spTgt>
                                        </p:tgtEl>
                                      </p:cBhvr>
                                    </p:animEffect>
                                    <p:anim calcmode="lin" valueType="num">
                                      <p:cBhvr>
                                        <p:cTn id="94" dur="1000" fill="hold"/>
                                        <p:tgtEl>
                                          <p:spTgt spid="4">
                                            <p:graphicEl>
                                              <a:dgm id="{0AAA409F-E4AC-4A04-BC41-F54E7BD8CB61}"/>
                                            </p:graphicEl>
                                          </p:spTgt>
                                        </p:tgtEl>
                                        <p:attrNameLst>
                                          <p:attrName>ppt_x</p:attrName>
                                        </p:attrNameLst>
                                      </p:cBhvr>
                                      <p:tavLst>
                                        <p:tav tm="0">
                                          <p:val>
                                            <p:strVal val="#ppt_x"/>
                                          </p:val>
                                        </p:tav>
                                        <p:tav tm="100000">
                                          <p:val>
                                            <p:strVal val="#ppt_x"/>
                                          </p:val>
                                        </p:tav>
                                      </p:tavLst>
                                    </p:anim>
                                    <p:anim calcmode="lin" valueType="num">
                                      <p:cBhvr>
                                        <p:cTn id="95" dur="1000" fill="hold"/>
                                        <p:tgtEl>
                                          <p:spTgt spid="4">
                                            <p:graphicEl>
                                              <a:dgm id="{0AAA409F-E4AC-4A04-BC41-F54E7BD8CB61}"/>
                                            </p:graphicEl>
                                          </p:spTgt>
                                        </p:tgtEl>
                                        <p:attrNameLst>
                                          <p:attrName>ppt_y</p:attrName>
                                        </p:attrNameLst>
                                      </p:cBhvr>
                                      <p:tavLst>
                                        <p:tav tm="0">
                                          <p:val>
                                            <p:strVal val="#ppt_y+.1"/>
                                          </p:val>
                                        </p:tav>
                                        <p:tav tm="100000">
                                          <p:val>
                                            <p:strVal val="#ppt_y"/>
                                          </p:val>
                                        </p:tav>
                                      </p:tavLst>
                                    </p:anim>
                                  </p:childTnLst>
                                </p:cTn>
                              </p:par>
                              <p:par>
                                <p:cTn id="96" presetID="42" presetClass="entr" presetSubtype="0" fill="hold" grpId="0" nodeType="withEffect">
                                  <p:stCondLst>
                                    <p:cond delay="0"/>
                                  </p:stCondLst>
                                  <p:childTnLst>
                                    <p:set>
                                      <p:cBhvr>
                                        <p:cTn id="97" dur="1" fill="hold">
                                          <p:stCondLst>
                                            <p:cond delay="0"/>
                                          </p:stCondLst>
                                        </p:cTn>
                                        <p:tgtEl>
                                          <p:spTgt spid="4">
                                            <p:graphicEl>
                                              <a:dgm id="{F92E3E7E-CE26-4812-AA99-3124C4CC65A8}"/>
                                            </p:graphicEl>
                                          </p:spTgt>
                                        </p:tgtEl>
                                        <p:attrNameLst>
                                          <p:attrName>style.visibility</p:attrName>
                                        </p:attrNameLst>
                                      </p:cBhvr>
                                      <p:to>
                                        <p:strVal val="visible"/>
                                      </p:to>
                                    </p:set>
                                    <p:animEffect transition="in" filter="fade">
                                      <p:cBhvr>
                                        <p:cTn id="98" dur="1000"/>
                                        <p:tgtEl>
                                          <p:spTgt spid="4">
                                            <p:graphicEl>
                                              <a:dgm id="{F92E3E7E-CE26-4812-AA99-3124C4CC65A8}"/>
                                            </p:graphicEl>
                                          </p:spTgt>
                                        </p:tgtEl>
                                      </p:cBhvr>
                                    </p:animEffect>
                                    <p:anim calcmode="lin" valueType="num">
                                      <p:cBhvr>
                                        <p:cTn id="99" dur="1000" fill="hold"/>
                                        <p:tgtEl>
                                          <p:spTgt spid="4">
                                            <p:graphicEl>
                                              <a:dgm id="{F92E3E7E-CE26-4812-AA99-3124C4CC65A8}"/>
                                            </p:graphicEl>
                                          </p:spTgt>
                                        </p:tgtEl>
                                        <p:attrNameLst>
                                          <p:attrName>ppt_x</p:attrName>
                                        </p:attrNameLst>
                                      </p:cBhvr>
                                      <p:tavLst>
                                        <p:tav tm="0">
                                          <p:val>
                                            <p:strVal val="#ppt_x"/>
                                          </p:val>
                                        </p:tav>
                                        <p:tav tm="100000">
                                          <p:val>
                                            <p:strVal val="#ppt_x"/>
                                          </p:val>
                                        </p:tav>
                                      </p:tavLst>
                                    </p:anim>
                                    <p:anim calcmode="lin" valueType="num">
                                      <p:cBhvr>
                                        <p:cTn id="100" dur="1000" fill="hold"/>
                                        <p:tgtEl>
                                          <p:spTgt spid="4">
                                            <p:graphicEl>
                                              <a:dgm id="{F92E3E7E-CE26-4812-AA99-3124C4CC65A8}"/>
                                            </p:graphic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4">
                                            <p:graphicEl>
                                              <a:dgm id="{05B40D69-28F4-4FE5-A066-30E1644AA3EF}"/>
                                            </p:graphicEl>
                                          </p:spTgt>
                                        </p:tgtEl>
                                        <p:attrNameLst>
                                          <p:attrName>style.visibility</p:attrName>
                                        </p:attrNameLst>
                                      </p:cBhvr>
                                      <p:to>
                                        <p:strVal val="visible"/>
                                      </p:to>
                                    </p:set>
                                    <p:animEffect transition="in" filter="fade">
                                      <p:cBhvr>
                                        <p:cTn id="105" dur="1000"/>
                                        <p:tgtEl>
                                          <p:spTgt spid="4">
                                            <p:graphicEl>
                                              <a:dgm id="{05B40D69-28F4-4FE5-A066-30E1644AA3EF}"/>
                                            </p:graphicEl>
                                          </p:spTgt>
                                        </p:tgtEl>
                                      </p:cBhvr>
                                    </p:animEffect>
                                    <p:anim calcmode="lin" valueType="num">
                                      <p:cBhvr>
                                        <p:cTn id="106" dur="1000" fill="hold"/>
                                        <p:tgtEl>
                                          <p:spTgt spid="4">
                                            <p:graphicEl>
                                              <a:dgm id="{05B40D69-28F4-4FE5-A066-30E1644AA3EF}"/>
                                            </p:graphicEl>
                                          </p:spTgt>
                                        </p:tgtEl>
                                        <p:attrNameLst>
                                          <p:attrName>ppt_x</p:attrName>
                                        </p:attrNameLst>
                                      </p:cBhvr>
                                      <p:tavLst>
                                        <p:tav tm="0">
                                          <p:val>
                                            <p:strVal val="#ppt_x"/>
                                          </p:val>
                                        </p:tav>
                                        <p:tav tm="100000">
                                          <p:val>
                                            <p:strVal val="#ppt_x"/>
                                          </p:val>
                                        </p:tav>
                                      </p:tavLst>
                                    </p:anim>
                                    <p:anim calcmode="lin" valueType="num">
                                      <p:cBhvr>
                                        <p:cTn id="107" dur="1000" fill="hold"/>
                                        <p:tgtEl>
                                          <p:spTgt spid="4">
                                            <p:graphicEl>
                                              <a:dgm id="{05B40D69-28F4-4FE5-A066-30E1644AA3EF}"/>
                                            </p:graphicEl>
                                          </p:spTgt>
                                        </p:tgtEl>
                                        <p:attrNameLst>
                                          <p:attrName>ppt_y</p:attrName>
                                        </p:attrNameLst>
                                      </p:cBhvr>
                                      <p:tavLst>
                                        <p:tav tm="0">
                                          <p:val>
                                            <p:strVal val="#ppt_y+.1"/>
                                          </p:val>
                                        </p:tav>
                                        <p:tav tm="100000">
                                          <p:val>
                                            <p:strVal val="#ppt_y"/>
                                          </p:val>
                                        </p:tav>
                                      </p:tavLst>
                                    </p:anim>
                                  </p:childTnLst>
                                </p:cTn>
                              </p:par>
                              <p:par>
                                <p:cTn id="108" presetID="42" presetClass="entr" presetSubtype="0" fill="hold" grpId="0" nodeType="withEffect">
                                  <p:stCondLst>
                                    <p:cond delay="0"/>
                                  </p:stCondLst>
                                  <p:childTnLst>
                                    <p:set>
                                      <p:cBhvr>
                                        <p:cTn id="109" dur="1" fill="hold">
                                          <p:stCondLst>
                                            <p:cond delay="0"/>
                                          </p:stCondLst>
                                        </p:cTn>
                                        <p:tgtEl>
                                          <p:spTgt spid="4">
                                            <p:graphicEl>
                                              <a:dgm id="{5930BDC4-6152-43AB-92E5-2A5EA21E690C}"/>
                                            </p:graphicEl>
                                          </p:spTgt>
                                        </p:tgtEl>
                                        <p:attrNameLst>
                                          <p:attrName>style.visibility</p:attrName>
                                        </p:attrNameLst>
                                      </p:cBhvr>
                                      <p:to>
                                        <p:strVal val="visible"/>
                                      </p:to>
                                    </p:set>
                                    <p:animEffect transition="in" filter="fade">
                                      <p:cBhvr>
                                        <p:cTn id="110" dur="1000"/>
                                        <p:tgtEl>
                                          <p:spTgt spid="4">
                                            <p:graphicEl>
                                              <a:dgm id="{5930BDC4-6152-43AB-92E5-2A5EA21E690C}"/>
                                            </p:graphicEl>
                                          </p:spTgt>
                                        </p:tgtEl>
                                      </p:cBhvr>
                                    </p:animEffect>
                                    <p:anim calcmode="lin" valueType="num">
                                      <p:cBhvr>
                                        <p:cTn id="111" dur="1000" fill="hold"/>
                                        <p:tgtEl>
                                          <p:spTgt spid="4">
                                            <p:graphicEl>
                                              <a:dgm id="{5930BDC4-6152-43AB-92E5-2A5EA21E690C}"/>
                                            </p:graphicEl>
                                          </p:spTgt>
                                        </p:tgtEl>
                                        <p:attrNameLst>
                                          <p:attrName>ppt_x</p:attrName>
                                        </p:attrNameLst>
                                      </p:cBhvr>
                                      <p:tavLst>
                                        <p:tav tm="0">
                                          <p:val>
                                            <p:strVal val="#ppt_x"/>
                                          </p:val>
                                        </p:tav>
                                        <p:tav tm="100000">
                                          <p:val>
                                            <p:strVal val="#ppt_x"/>
                                          </p:val>
                                        </p:tav>
                                      </p:tavLst>
                                    </p:anim>
                                    <p:anim calcmode="lin" valueType="num">
                                      <p:cBhvr>
                                        <p:cTn id="112" dur="1000" fill="hold"/>
                                        <p:tgtEl>
                                          <p:spTgt spid="4">
                                            <p:graphicEl>
                                              <a:dgm id="{5930BDC4-6152-43AB-92E5-2A5EA21E690C}"/>
                                            </p:graphicEl>
                                          </p:spTgt>
                                        </p:tgtEl>
                                        <p:attrNameLst>
                                          <p:attrName>ppt_y</p:attrName>
                                        </p:attrNameLst>
                                      </p:cBhvr>
                                      <p:tavLst>
                                        <p:tav tm="0">
                                          <p:val>
                                            <p:strVal val="#ppt_y+.1"/>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42" presetClass="entr" presetSubtype="0" fill="hold" grpId="0" nodeType="clickEffect">
                                  <p:stCondLst>
                                    <p:cond delay="0"/>
                                  </p:stCondLst>
                                  <p:childTnLst>
                                    <p:set>
                                      <p:cBhvr>
                                        <p:cTn id="116" dur="1" fill="hold">
                                          <p:stCondLst>
                                            <p:cond delay="0"/>
                                          </p:stCondLst>
                                        </p:cTn>
                                        <p:tgtEl>
                                          <p:spTgt spid="4">
                                            <p:graphicEl>
                                              <a:dgm id="{52F98D62-0C34-4AE8-A2B5-07053C0BC113}"/>
                                            </p:graphicEl>
                                          </p:spTgt>
                                        </p:tgtEl>
                                        <p:attrNameLst>
                                          <p:attrName>style.visibility</p:attrName>
                                        </p:attrNameLst>
                                      </p:cBhvr>
                                      <p:to>
                                        <p:strVal val="visible"/>
                                      </p:to>
                                    </p:set>
                                    <p:animEffect transition="in" filter="fade">
                                      <p:cBhvr>
                                        <p:cTn id="117" dur="1000"/>
                                        <p:tgtEl>
                                          <p:spTgt spid="4">
                                            <p:graphicEl>
                                              <a:dgm id="{52F98D62-0C34-4AE8-A2B5-07053C0BC113}"/>
                                            </p:graphicEl>
                                          </p:spTgt>
                                        </p:tgtEl>
                                      </p:cBhvr>
                                    </p:animEffect>
                                    <p:anim calcmode="lin" valueType="num">
                                      <p:cBhvr>
                                        <p:cTn id="118" dur="1000" fill="hold"/>
                                        <p:tgtEl>
                                          <p:spTgt spid="4">
                                            <p:graphicEl>
                                              <a:dgm id="{52F98D62-0C34-4AE8-A2B5-07053C0BC113}"/>
                                            </p:graphicEl>
                                          </p:spTgt>
                                        </p:tgtEl>
                                        <p:attrNameLst>
                                          <p:attrName>ppt_x</p:attrName>
                                        </p:attrNameLst>
                                      </p:cBhvr>
                                      <p:tavLst>
                                        <p:tav tm="0">
                                          <p:val>
                                            <p:strVal val="#ppt_x"/>
                                          </p:val>
                                        </p:tav>
                                        <p:tav tm="100000">
                                          <p:val>
                                            <p:strVal val="#ppt_x"/>
                                          </p:val>
                                        </p:tav>
                                      </p:tavLst>
                                    </p:anim>
                                    <p:anim calcmode="lin" valueType="num">
                                      <p:cBhvr>
                                        <p:cTn id="119" dur="1000" fill="hold"/>
                                        <p:tgtEl>
                                          <p:spTgt spid="4">
                                            <p:graphicEl>
                                              <a:dgm id="{52F98D62-0C34-4AE8-A2B5-07053C0BC113}"/>
                                            </p:graphicEl>
                                          </p:spTgt>
                                        </p:tgtEl>
                                        <p:attrNameLst>
                                          <p:attrName>ppt_y</p:attrName>
                                        </p:attrNameLst>
                                      </p:cBhvr>
                                      <p:tavLst>
                                        <p:tav tm="0">
                                          <p:val>
                                            <p:strVal val="#ppt_y+.1"/>
                                          </p:val>
                                        </p:tav>
                                        <p:tav tm="100000">
                                          <p:val>
                                            <p:strVal val="#ppt_y"/>
                                          </p:val>
                                        </p:tav>
                                      </p:tavLst>
                                    </p:anim>
                                  </p:childTnLst>
                                </p:cTn>
                              </p:par>
                              <p:par>
                                <p:cTn id="120" presetID="42" presetClass="entr" presetSubtype="0" fill="hold" grpId="0" nodeType="withEffect">
                                  <p:stCondLst>
                                    <p:cond delay="0"/>
                                  </p:stCondLst>
                                  <p:childTnLst>
                                    <p:set>
                                      <p:cBhvr>
                                        <p:cTn id="121" dur="1" fill="hold">
                                          <p:stCondLst>
                                            <p:cond delay="0"/>
                                          </p:stCondLst>
                                        </p:cTn>
                                        <p:tgtEl>
                                          <p:spTgt spid="4">
                                            <p:graphicEl>
                                              <a:dgm id="{7C3B76FA-D26A-49C1-B783-C42B60692098}"/>
                                            </p:graphicEl>
                                          </p:spTgt>
                                        </p:tgtEl>
                                        <p:attrNameLst>
                                          <p:attrName>style.visibility</p:attrName>
                                        </p:attrNameLst>
                                      </p:cBhvr>
                                      <p:to>
                                        <p:strVal val="visible"/>
                                      </p:to>
                                    </p:set>
                                    <p:animEffect transition="in" filter="fade">
                                      <p:cBhvr>
                                        <p:cTn id="122" dur="1000"/>
                                        <p:tgtEl>
                                          <p:spTgt spid="4">
                                            <p:graphicEl>
                                              <a:dgm id="{7C3B76FA-D26A-49C1-B783-C42B60692098}"/>
                                            </p:graphicEl>
                                          </p:spTgt>
                                        </p:tgtEl>
                                      </p:cBhvr>
                                    </p:animEffect>
                                    <p:anim calcmode="lin" valueType="num">
                                      <p:cBhvr>
                                        <p:cTn id="123" dur="1000" fill="hold"/>
                                        <p:tgtEl>
                                          <p:spTgt spid="4">
                                            <p:graphicEl>
                                              <a:dgm id="{7C3B76FA-D26A-49C1-B783-C42B60692098}"/>
                                            </p:graphicEl>
                                          </p:spTgt>
                                        </p:tgtEl>
                                        <p:attrNameLst>
                                          <p:attrName>ppt_x</p:attrName>
                                        </p:attrNameLst>
                                      </p:cBhvr>
                                      <p:tavLst>
                                        <p:tav tm="0">
                                          <p:val>
                                            <p:strVal val="#ppt_x"/>
                                          </p:val>
                                        </p:tav>
                                        <p:tav tm="100000">
                                          <p:val>
                                            <p:strVal val="#ppt_x"/>
                                          </p:val>
                                        </p:tav>
                                      </p:tavLst>
                                    </p:anim>
                                    <p:anim calcmode="lin" valueType="num">
                                      <p:cBhvr>
                                        <p:cTn id="124" dur="1000" fill="hold"/>
                                        <p:tgtEl>
                                          <p:spTgt spid="4">
                                            <p:graphicEl>
                                              <a:dgm id="{7C3B76FA-D26A-49C1-B783-C42B60692098}"/>
                                            </p:graphicEl>
                                          </p:spTgt>
                                        </p:tgtEl>
                                        <p:attrNameLst>
                                          <p:attrName>ppt_y</p:attrName>
                                        </p:attrNameLst>
                                      </p:cBhvr>
                                      <p:tavLst>
                                        <p:tav tm="0">
                                          <p:val>
                                            <p:strVal val="#ppt_y+.1"/>
                                          </p:val>
                                        </p:tav>
                                        <p:tav tm="100000">
                                          <p:val>
                                            <p:strVal val="#ppt_y"/>
                                          </p:val>
                                        </p:tav>
                                      </p:tavLst>
                                    </p:anim>
                                  </p:childTnLst>
                                </p:cTn>
                              </p:par>
                            </p:childTnLst>
                          </p:cTn>
                        </p:par>
                      </p:childTnLst>
                    </p:cTn>
                  </p:par>
                  <p:par>
                    <p:cTn id="125" fill="hold">
                      <p:stCondLst>
                        <p:cond delay="indefinite"/>
                      </p:stCondLst>
                      <p:childTnLst>
                        <p:par>
                          <p:cTn id="126" fill="hold">
                            <p:stCondLst>
                              <p:cond delay="0"/>
                            </p:stCondLst>
                            <p:childTnLst>
                              <p:par>
                                <p:cTn id="127" presetID="42" presetClass="entr" presetSubtype="0" fill="hold" grpId="0" nodeType="clickEffect">
                                  <p:stCondLst>
                                    <p:cond delay="0"/>
                                  </p:stCondLst>
                                  <p:childTnLst>
                                    <p:set>
                                      <p:cBhvr>
                                        <p:cTn id="128" dur="1" fill="hold">
                                          <p:stCondLst>
                                            <p:cond delay="0"/>
                                          </p:stCondLst>
                                        </p:cTn>
                                        <p:tgtEl>
                                          <p:spTgt spid="4">
                                            <p:graphicEl>
                                              <a:dgm id="{F054A6E6-C183-42E7-A70B-14D10B1382D3}"/>
                                            </p:graphicEl>
                                          </p:spTgt>
                                        </p:tgtEl>
                                        <p:attrNameLst>
                                          <p:attrName>style.visibility</p:attrName>
                                        </p:attrNameLst>
                                      </p:cBhvr>
                                      <p:to>
                                        <p:strVal val="visible"/>
                                      </p:to>
                                    </p:set>
                                    <p:animEffect transition="in" filter="fade">
                                      <p:cBhvr>
                                        <p:cTn id="129" dur="1000"/>
                                        <p:tgtEl>
                                          <p:spTgt spid="4">
                                            <p:graphicEl>
                                              <a:dgm id="{F054A6E6-C183-42E7-A70B-14D10B1382D3}"/>
                                            </p:graphicEl>
                                          </p:spTgt>
                                        </p:tgtEl>
                                      </p:cBhvr>
                                    </p:animEffect>
                                    <p:anim calcmode="lin" valueType="num">
                                      <p:cBhvr>
                                        <p:cTn id="130" dur="1000" fill="hold"/>
                                        <p:tgtEl>
                                          <p:spTgt spid="4">
                                            <p:graphicEl>
                                              <a:dgm id="{F054A6E6-C183-42E7-A70B-14D10B1382D3}"/>
                                            </p:graphicEl>
                                          </p:spTgt>
                                        </p:tgtEl>
                                        <p:attrNameLst>
                                          <p:attrName>ppt_x</p:attrName>
                                        </p:attrNameLst>
                                      </p:cBhvr>
                                      <p:tavLst>
                                        <p:tav tm="0">
                                          <p:val>
                                            <p:strVal val="#ppt_x"/>
                                          </p:val>
                                        </p:tav>
                                        <p:tav tm="100000">
                                          <p:val>
                                            <p:strVal val="#ppt_x"/>
                                          </p:val>
                                        </p:tav>
                                      </p:tavLst>
                                    </p:anim>
                                    <p:anim calcmode="lin" valueType="num">
                                      <p:cBhvr>
                                        <p:cTn id="131" dur="1000" fill="hold"/>
                                        <p:tgtEl>
                                          <p:spTgt spid="4">
                                            <p:graphicEl>
                                              <a:dgm id="{F054A6E6-C183-42E7-A70B-14D10B1382D3}"/>
                                            </p:graphicEl>
                                          </p:spTgt>
                                        </p:tgtEl>
                                        <p:attrNameLst>
                                          <p:attrName>ppt_y</p:attrName>
                                        </p:attrNameLst>
                                      </p:cBhvr>
                                      <p:tavLst>
                                        <p:tav tm="0">
                                          <p:val>
                                            <p:strVal val="#ppt_y+.1"/>
                                          </p:val>
                                        </p:tav>
                                        <p:tav tm="100000">
                                          <p:val>
                                            <p:strVal val="#ppt_y"/>
                                          </p:val>
                                        </p:tav>
                                      </p:tavLst>
                                    </p:anim>
                                  </p:childTnLst>
                                </p:cTn>
                              </p:par>
                              <p:par>
                                <p:cTn id="132" presetID="42" presetClass="entr" presetSubtype="0" fill="hold" grpId="0" nodeType="withEffect">
                                  <p:stCondLst>
                                    <p:cond delay="0"/>
                                  </p:stCondLst>
                                  <p:childTnLst>
                                    <p:set>
                                      <p:cBhvr>
                                        <p:cTn id="133" dur="1" fill="hold">
                                          <p:stCondLst>
                                            <p:cond delay="0"/>
                                          </p:stCondLst>
                                        </p:cTn>
                                        <p:tgtEl>
                                          <p:spTgt spid="4">
                                            <p:graphicEl>
                                              <a:dgm id="{EAD352AC-38B1-4123-9A8C-42D4B77EE800}"/>
                                            </p:graphicEl>
                                          </p:spTgt>
                                        </p:tgtEl>
                                        <p:attrNameLst>
                                          <p:attrName>style.visibility</p:attrName>
                                        </p:attrNameLst>
                                      </p:cBhvr>
                                      <p:to>
                                        <p:strVal val="visible"/>
                                      </p:to>
                                    </p:set>
                                    <p:animEffect transition="in" filter="fade">
                                      <p:cBhvr>
                                        <p:cTn id="134" dur="1000"/>
                                        <p:tgtEl>
                                          <p:spTgt spid="4">
                                            <p:graphicEl>
                                              <a:dgm id="{EAD352AC-38B1-4123-9A8C-42D4B77EE800}"/>
                                            </p:graphicEl>
                                          </p:spTgt>
                                        </p:tgtEl>
                                      </p:cBhvr>
                                    </p:animEffect>
                                    <p:anim calcmode="lin" valueType="num">
                                      <p:cBhvr>
                                        <p:cTn id="135" dur="1000" fill="hold"/>
                                        <p:tgtEl>
                                          <p:spTgt spid="4">
                                            <p:graphicEl>
                                              <a:dgm id="{EAD352AC-38B1-4123-9A8C-42D4B77EE800}"/>
                                            </p:graphicEl>
                                          </p:spTgt>
                                        </p:tgtEl>
                                        <p:attrNameLst>
                                          <p:attrName>ppt_x</p:attrName>
                                        </p:attrNameLst>
                                      </p:cBhvr>
                                      <p:tavLst>
                                        <p:tav tm="0">
                                          <p:val>
                                            <p:strVal val="#ppt_x"/>
                                          </p:val>
                                        </p:tav>
                                        <p:tav tm="100000">
                                          <p:val>
                                            <p:strVal val="#ppt_x"/>
                                          </p:val>
                                        </p:tav>
                                      </p:tavLst>
                                    </p:anim>
                                    <p:anim calcmode="lin" valueType="num">
                                      <p:cBhvr>
                                        <p:cTn id="136" dur="1000" fill="hold"/>
                                        <p:tgtEl>
                                          <p:spTgt spid="4">
                                            <p:graphicEl>
                                              <a:dgm id="{EAD352AC-38B1-4123-9A8C-42D4B77EE800}"/>
                                            </p:graphicEl>
                                          </p:spTgt>
                                        </p:tgtEl>
                                        <p:attrNameLst>
                                          <p:attrName>ppt_y</p:attrName>
                                        </p:attrNameLst>
                                      </p:cBhvr>
                                      <p:tavLst>
                                        <p:tav tm="0">
                                          <p:val>
                                            <p:strVal val="#ppt_y+.1"/>
                                          </p:val>
                                        </p:tav>
                                        <p:tav tm="100000">
                                          <p:val>
                                            <p:strVal val="#ppt_y"/>
                                          </p:val>
                                        </p:tav>
                                      </p:tavLst>
                                    </p:anim>
                                  </p:childTnLst>
                                </p:cTn>
                              </p:par>
                            </p:childTnLst>
                          </p:cTn>
                        </p:par>
                      </p:childTnLst>
                    </p:cTn>
                  </p:par>
                  <p:par>
                    <p:cTn id="137" fill="hold">
                      <p:stCondLst>
                        <p:cond delay="indefinite"/>
                      </p:stCondLst>
                      <p:childTnLst>
                        <p:par>
                          <p:cTn id="138" fill="hold">
                            <p:stCondLst>
                              <p:cond delay="0"/>
                            </p:stCondLst>
                            <p:childTnLst>
                              <p:par>
                                <p:cTn id="139" presetID="42" presetClass="entr" presetSubtype="0" fill="hold" grpId="0" nodeType="clickEffect">
                                  <p:stCondLst>
                                    <p:cond delay="0"/>
                                  </p:stCondLst>
                                  <p:childTnLst>
                                    <p:set>
                                      <p:cBhvr>
                                        <p:cTn id="140" dur="1" fill="hold">
                                          <p:stCondLst>
                                            <p:cond delay="0"/>
                                          </p:stCondLst>
                                        </p:cTn>
                                        <p:tgtEl>
                                          <p:spTgt spid="4">
                                            <p:graphicEl>
                                              <a:dgm id="{1275B387-37E0-4159-9408-12D162EA5C6A}"/>
                                            </p:graphicEl>
                                          </p:spTgt>
                                        </p:tgtEl>
                                        <p:attrNameLst>
                                          <p:attrName>style.visibility</p:attrName>
                                        </p:attrNameLst>
                                      </p:cBhvr>
                                      <p:to>
                                        <p:strVal val="visible"/>
                                      </p:to>
                                    </p:set>
                                    <p:animEffect transition="in" filter="fade">
                                      <p:cBhvr>
                                        <p:cTn id="141" dur="1000"/>
                                        <p:tgtEl>
                                          <p:spTgt spid="4">
                                            <p:graphicEl>
                                              <a:dgm id="{1275B387-37E0-4159-9408-12D162EA5C6A}"/>
                                            </p:graphicEl>
                                          </p:spTgt>
                                        </p:tgtEl>
                                      </p:cBhvr>
                                    </p:animEffect>
                                    <p:anim calcmode="lin" valueType="num">
                                      <p:cBhvr>
                                        <p:cTn id="142" dur="1000" fill="hold"/>
                                        <p:tgtEl>
                                          <p:spTgt spid="4">
                                            <p:graphicEl>
                                              <a:dgm id="{1275B387-37E0-4159-9408-12D162EA5C6A}"/>
                                            </p:graphicEl>
                                          </p:spTgt>
                                        </p:tgtEl>
                                        <p:attrNameLst>
                                          <p:attrName>ppt_x</p:attrName>
                                        </p:attrNameLst>
                                      </p:cBhvr>
                                      <p:tavLst>
                                        <p:tav tm="0">
                                          <p:val>
                                            <p:strVal val="#ppt_x"/>
                                          </p:val>
                                        </p:tav>
                                        <p:tav tm="100000">
                                          <p:val>
                                            <p:strVal val="#ppt_x"/>
                                          </p:val>
                                        </p:tav>
                                      </p:tavLst>
                                    </p:anim>
                                    <p:anim calcmode="lin" valueType="num">
                                      <p:cBhvr>
                                        <p:cTn id="143" dur="1000" fill="hold"/>
                                        <p:tgtEl>
                                          <p:spTgt spid="4">
                                            <p:graphicEl>
                                              <a:dgm id="{1275B387-37E0-4159-9408-12D162EA5C6A}"/>
                                            </p:graphicEl>
                                          </p:spTgt>
                                        </p:tgtEl>
                                        <p:attrNameLst>
                                          <p:attrName>ppt_y</p:attrName>
                                        </p:attrNameLst>
                                      </p:cBhvr>
                                      <p:tavLst>
                                        <p:tav tm="0">
                                          <p:val>
                                            <p:strVal val="#ppt_y+.1"/>
                                          </p:val>
                                        </p:tav>
                                        <p:tav tm="100000">
                                          <p:val>
                                            <p:strVal val="#ppt_y"/>
                                          </p:val>
                                        </p:tav>
                                      </p:tavLst>
                                    </p:anim>
                                  </p:childTnLst>
                                </p:cTn>
                              </p:par>
                              <p:par>
                                <p:cTn id="144" presetID="42" presetClass="entr" presetSubtype="0" fill="hold" grpId="0" nodeType="withEffect">
                                  <p:stCondLst>
                                    <p:cond delay="0"/>
                                  </p:stCondLst>
                                  <p:childTnLst>
                                    <p:set>
                                      <p:cBhvr>
                                        <p:cTn id="145" dur="1" fill="hold">
                                          <p:stCondLst>
                                            <p:cond delay="0"/>
                                          </p:stCondLst>
                                        </p:cTn>
                                        <p:tgtEl>
                                          <p:spTgt spid="4">
                                            <p:graphicEl>
                                              <a:dgm id="{B9CF7D50-C843-407E-A325-6D5890DDFF95}"/>
                                            </p:graphicEl>
                                          </p:spTgt>
                                        </p:tgtEl>
                                        <p:attrNameLst>
                                          <p:attrName>style.visibility</p:attrName>
                                        </p:attrNameLst>
                                      </p:cBhvr>
                                      <p:to>
                                        <p:strVal val="visible"/>
                                      </p:to>
                                    </p:set>
                                    <p:animEffect transition="in" filter="fade">
                                      <p:cBhvr>
                                        <p:cTn id="146" dur="1000"/>
                                        <p:tgtEl>
                                          <p:spTgt spid="4">
                                            <p:graphicEl>
                                              <a:dgm id="{B9CF7D50-C843-407E-A325-6D5890DDFF95}"/>
                                            </p:graphicEl>
                                          </p:spTgt>
                                        </p:tgtEl>
                                      </p:cBhvr>
                                    </p:animEffect>
                                    <p:anim calcmode="lin" valueType="num">
                                      <p:cBhvr>
                                        <p:cTn id="147" dur="1000" fill="hold"/>
                                        <p:tgtEl>
                                          <p:spTgt spid="4">
                                            <p:graphicEl>
                                              <a:dgm id="{B9CF7D50-C843-407E-A325-6D5890DDFF95}"/>
                                            </p:graphicEl>
                                          </p:spTgt>
                                        </p:tgtEl>
                                        <p:attrNameLst>
                                          <p:attrName>ppt_x</p:attrName>
                                        </p:attrNameLst>
                                      </p:cBhvr>
                                      <p:tavLst>
                                        <p:tav tm="0">
                                          <p:val>
                                            <p:strVal val="#ppt_x"/>
                                          </p:val>
                                        </p:tav>
                                        <p:tav tm="100000">
                                          <p:val>
                                            <p:strVal val="#ppt_x"/>
                                          </p:val>
                                        </p:tav>
                                      </p:tavLst>
                                    </p:anim>
                                    <p:anim calcmode="lin" valueType="num">
                                      <p:cBhvr>
                                        <p:cTn id="148" dur="1000" fill="hold"/>
                                        <p:tgtEl>
                                          <p:spTgt spid="4">
                                            <p:graphicEl>
                                              <a:dgm id="{B9CF7D50-C843-407E-A325-6D5890DDFF95}"/>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rPr>
              <a:t>درس پنجاه و چهارم</a:t>
            </a:r>
            <a:br>
              <a:rPr lang="fa-IR"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rPr>
            </a:br>
            <a:r>
              <a:rPr lang="fa-IR"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rPr>
              <a:t>حقیقت ایمان و کفر</a:t>
            </a:r>
            <a:endParaRPr lang="fa-IR" cap="none"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23169152"/>
              </p:ext>
            </p:extLst>
          </p:nvPr>
        </p:nvGraphicFramePr>
        <p:xfrm>
          <a:off x="0" y="1052736"/>
          <a:ext cx="8964488" cy="5805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672846"/>
      </p:ext>
    </p:extLst>
  </p:cSld>
  <p:clrMapOvr>
    <a:masterClrMapping/>
  </p:clrMapOvr>
  <mc:AlternateContent xmlns:mc="http://schemas.openxmlformats.org/markup-compatibility/2006" xmlns:p14="http://schemas.microsoft.com/office/powerpoint/2010/main">
    <mc:Choice Requires="p14">
      <p:transition spd="slow" p14:dur="3000">
        <p14:shred pattern="rectang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graphicEl>
                                              <a:dgm id="{E416F6C8-543F-430C-9ED5-0AA27D66CC0F}"/>
                                            </p:graphicEl>
                                          </p:spTgt>
                                        </p:tgtEl>
                                        <p:attrNameLst>
                                          <p:attrName>style.visibility</p:attrName>
                                        </p:attrNameLst>
                                      </p:cBhvr>
                                      <p:to>
                                        <p:strVal val="visible"/>
                                      </p:to>
                                    </p:set>
                                    <p:animEffect transition="in" filter="barn(inVertical)">
                                      <p:cBhvr>
                                        <p:cTn id="7" dur="500"/>
                                        <p:tgtEl>
                                          <p:spTgt spid="4">
                                            <p:graphicEl>
                                              <a:dgm id="{E416F6C8-543F-430C-9ED5-0AA27D66CC0F}"/>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graphicEl>
                                              <a:dgm id="{892D71B9-A258-47A5-9FCA-2340AE931EA9}"/>
                                            </p:graphicEl>
                                          </p:spTgt>
                                        </p:tgtEl>
                                        <p:attrNameLst>
                                          <p:attrName>style.visibility</p:attrName>
                                        </p:attrNameLst>
                                      </p:cBhvr>
                                      <p:to>
                                        <p:strVal val="visible"/>
                                      </p:to>
                                    </p:set>
                                    <p:animEffect transition="in" filter="barn(inVertical)">
                                      <p:cBhvr>
                                        <p:cTn id="12" dur="500"/>
                                        <p:tgtEl>
                                          <p:spTgt spid="4">
                                            <p:graphicEl>
                                              <a:dgm id="{892D71B9-A258-47A5-9FCA-2340AE931EA9}"/>
                                            </p:graphic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4">
                                            <p:graphicEl>
                                              <a:dgm id="{51E19771-AB1B-4453-91E2-64B9B7B5C17C}"/>
                                            </p:graphicEl>
                                          </p:spTgt>
                                        </p:tgtEl>
                                        <p:attrNameLst>
                                          <p:attrName>style.visibility</p:attrName>
                                        </p:attrNameLst>
                                      </p:cBhvr>
                                      <p:to>
                                        <p:strVal val="visible"/>
                                      </p:to>
                                    </p:set>
                                    <p:animEffect transition="in" filter="barn(inVertical)">
                                      <p:cBhvr>
                                        <p:cTn id="15" dur="500"/>
                                        <p:tgtEl>
                                          <p:spTgt spid="4">
                                            <p:graphicEl>
                                              <a:dgm id="{51E19771-AB1B-4453-91E2-64B9B7B5C17C}"/>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4">
                                            <p:graphicEl>
                                              <a:dgm id="{19DFF9D2-346E-4D99-B774-9DF84804770E}"/>
                                            </p:graphicEl>
                                          </p:spTgt>
                                        </p:tgtEl>
                                        <p:attrNameLst>
                                          <p:attrName>style.visibility</p:attrName>
                                        </p:attrNameLst>
                                      </p:cBhvr>
                                      <p:to>
                                        <p:strVal val="visible"/>
                                      </p:to>
                                    </p:set>
                                    <p:animEffect transition="in" filter="barn(inVertical)">
                                      <p:cBhvr>
                                        <p:cTn id="20" dur="500"/>
                                        <p:tgtEl>
                                          <p:spTgt spid="4">
                                            <p:graphicEl>
                                              <a:dgm id="{19DFF9D2-346E-4D99-B774-9DF84804770E}"/>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4">
                                            <p:graphicEl>
                                              <a:dgm id="{6FA36DB3-8683-4721-B06B-EA1251D9CEE9}"/>
                                            </p:graphicEl>
                                          </p:spTgt>
                                        </p:tgtEl>
                                        <p:attrNameLst>
                                          <p:attrName>style.visibility</p:attrName>
                                        </p:attrNameLst>
                                      </p:cBhvr>
                                      <p:to>
                                        <p:strVal val="visible"/>
                                      </p:to>
                                    </p:set>
                                    <p:animEffect transition="in" filter="barn(inVertical)">
                                      <p:cBhvr>
                                        <p:cTn id="25" dur="500"/>
                                        <p:tgtEl>
                                          <p:spTgt spid="4">
                                            <p:graphicEl>
                                              <a:dgm id="{6FA36DB3-8683-4721-B06B-EA1251D9CEE9}"/>
                                            </p:graphicEl>
                                          </p:spTgt>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4">
                                            <p:graphicEl>
                                              <a:dgm id="{C5629275-5CC4-49F7-8551-77CFB9CA2CDE}"/>
                                            </p:graphicEl>
                                          </p:spTgt>
                                        </p:tgtEl>
                                        <p:attrNameLst>
                                          <p:attrName>style.visibility</p:attrName>
                                        </p:attrNameLst>
                                      </p:cBhvr>
                                      <p:to>
                                        <p:strVal val="visible"/>
                                      </p:to>
                                    </p:set>
                                    <p:animEffect transition="in" filter="barn(inVertical)">
                                      <p:cBhvr>
                                        <p:cTn id="28" dur="500"/>
                                        <p:tgtEl>
                                          <p:spTgt spid="4">
                                            <p:graphicEl>
                                              <a:dgm id="{C5629275-5CC4-49F7-8551-77CFB9CA2CDE}"/>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4">
                                            <p:graphicEl>
                                              <a:dgm id="{93463B74-4ED5-4027-866F-7EC6F3259EF1}"/>
                                            </p:graphicEl>
                                          </p:spTgt>
                                        </p:tgtEl>
                                        <p:attrNameLst>
                                          <p:attrName>style.visibility</p:attrName>
                                        </p:attrNameLst>
                                      </p:cBhvr>
                                      <p:to>
                                        <p:strVal val="visible"/>
                                      </p:to>
                                    </p:set>
                                    <p:animEffect transition="in" filter="barn(inVertical)">
                                      <p:cBhvr>
                                        <p:cTn id="33" dur="500"/>
                                        <p:tgtEl>
                                          <p:spTgt spid="4">
                                            <p:graphicEl>
                                              <a:dgm id="{93463B74-4ED5-4027-866F-7EC6F3259EF1}"/>
                                            </p:graphicEl>
                                          </p:spTgt>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4">
                                            <p:graphicEl>
                                              <a:dgm id="{534578ED-75DE-41A9-B490-38F133AAE67D}"/>
                                            </p:graphicEl>
                                          </p:spTgt>
                                        </p:tgtEl>
                                        <p:attrNameLst>
                                          <p:attrName>style.visibility</p:attrName>
                                        </p:attrNameLst>
                                      </p:cBhvr>
                                      <p:to>
                                        <p:strVal val="visible"/>
                                      </p:to>
                                    </p:set>
                                    <p:animEffect transition="in" filter="barn(inVertical)">
                                      <p:cBhvr>
                                        <p:cTn id="36" dur="500"/>
                                        <p:tgtEl>
                                          <p:spTgt spid="4">
                                            <p:graphicEl>
                                              <a:dgm id="{534578ED-75DE-41A9-B490-38F133AAE67D}"/>
                                            </p:graphicEl>
                                          </p:spTgt>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4">
                                            <p:graphicEl>
                                              <a:dgm id="{B3BD83AD-56DF-4446-B81E-6D20F30CF239}"/>
                                            </p:graphicEl>
                                          </p:spTgt>
                                        </p:tgtEl>
                                        <p:attrNameLst>
                                          <p:attrName>style.visibility</p:attrName>
                                        </p:attrNameLst>
                                      </p:cBhvr>
                                      <p:to>
                                        <p:strVal val="visible"/>
                                      </p:to>
                                    </p:set>
                                    <p:animEffect transition="in" filter="barn(inVertical)">
                                      <p:cBhvr>
                                        <p:cTn id="41" dur="500"/>
                                        <p:tgtEl>
                                          <p:spTgt spid="4">
                                            <p:graphicEl>
                                              <a:dgm id="{B3BD83AD-56DF-4446-B81E-6D20F30CF239}"/>
                                            </p:graphicEl>
                                          </p:spTgt>
                                        </p:tgtEl>
                                      </p:cBhvr>
                                    </p:animEffect>
                                  </p:childTnLst>
                                </p:cTn>
                              </p:par>
                              <p:par>
                                <p:cTn id="42" presetID="16" presetClass="entr" presetSubtype="21" fill="hold" grpId="0" nodeType="withEffect">
                                  <p:stCondLst>
                                    <p:cond delay="0"/>
                                  </p:stCondLst>
                                  <p:childTnLst>
                                    <p:set>
                                      <p:cBhvr>
                                        <p:cTn id="43" dur="1" fill="hold">
                                          <p:stCondLst>
                                            <p:cond delay="0"/>
                                          </p:stCondLst>
                                        </p:cTn>
                                        <p:tgtEl>
                                          <p:spTgt spid="4">
                                            <p:graphicEl>
                                              <a:dgm id="{5CE52BCA-369B-4BF7-958D-6B10ECAA22D9}"/>
                                            </p:graphicEl>
                                          </p:spTgt>
                                        </p:tgtEl>
                                        <p:attrNameLst>
                                          <p:attrName>style.visibility</p:attrName>
                                        </p:attrNameLst>
                                      </p:cBhvr>
                                      <p:to>
                                        <p:strVal val="visible"/>
                                      </p:to>
                                    </p:set>
                                    <p:animEffect transition="in" filter="barn(inVertical)">
                                      <p:cBhvr>
                                        <p:cTn id="44" dur="500"/>
                                        <p:tgtEl>
                                          <p:spTgt spid="4">
                                            <p:graphicEl>
                                              <a:dgm id="{5CE52BCA-369B-4BF7-958D-6B10ECAA22D9}"/>
                                            </p:graphicEl>
                                          </p:spTgt>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4">
                                            <p:graphicEl>
                                              <a:dgm id="{36DE2DDB-46E8-4709-80BC-973CC7238B9B}"/>
                                            </p:graphicEl>
                                          </p:spTgt>
                                        </p:tgtEl>
                                        <p:attrNameLst>
                                          <p:attrName>style.visibility</p:attrName>
                                        </p:attrNameLst>
                                      </p:cBhvr>
                                      <p:to>
                                        <p:strVal val="visible"/>
                                      </p:to>
                                    </p:set>
                                    <p:animEffect transition="in" filter="barn(inVertical)">
                                      <p:cBhvr>
                                        <p:cTn id="49" dur="500"/>
                                        <p:tgtEl>
                                          <p:spTgt spid="4">
                                            <p:graphicEl>
                                              <a:dgm id="{36DE2DDB-46E8-4709-80BC-973CC7238B9B}"/>
                                            </p:graphicEl>
                                          </p:spTgt>
                                        </p:tgtEl>
                                      </p:cBhvr>
                                    </p:animEffect>
                                  </p:childTnLst>
                                </p:cTn>
                              </p:par>
                              <p:par>
                                <p:cTn id="50" presetID="16" presetClass="entr" presetSubtype="21" fill="hold" grpId="0" nodeType="withEffect">
                                  <p:stCondLst>
                                    <p:cond delay="0"/>
                                  </p:stCondLst>
                                  <p:childTnLst>
                                    <p:set>
                                      <p:cBhvr>
                                        <p:cTn id="51" dur="1" fill="hold">
                                          <p:stCondLst>
                                            <p:cond delay="0"/>
                                          </p:stCondLst>
                                        </p:cTn>
                                        <p:tgtEl>
                                          <p:spTgt spid="4">
                                            <p:graphicEl>
                                              <a:dgm id="{BC138609-2A4F-456D-8F8F-6CF7F0488B30}"/>
                                            </p:graphicEl>
                                          </p:spTgt>
                                        </p:tgtEl>
                                        <p:attrNameLst>
                                          <p:attrName>style.visibility</p:attrName>
                                        </p:attrNameLst>
                                      </p:cBhvr>
                                      <p:to>
                                        <p:strVal val="visible"/>
                                      </p:to>
                                    </p:set>
                                    <p:animEffect transition="in" filter="barn(inVertical)">
                                      <p:cBhvr>
                                        <p:cTn id="52" dur="500"/>
                                        <p:tgtEl>
                                          <p:spTgt spid="4">
                                            <p:graphicEl>
                                              <a:dgm id="{BC138609-2A4F-456D-8F8F-6CF7F0488B30}"/>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4">
                                            <p:graphicEl>
                                              <a:dgm id="{4668374C-078B-4689-B95C-059F22B1E635}"/>
                                            </p:graphicEl>
                                          </p:spTgt>
                                        </p:tgtEl>
                                        <p:attrNameLst>
                                          <p:attrName>style.visibility</p:attrName>
                                        </p:attrNameLst>
                                      </p:cBhvr>
                                      <p:to>
                                        <p:strVal val="visible"/>
                                      </p:to>
                                    </p:set>
                                    <p:animEffect transition="in" filter="barn(inVertical)">
                                      <p:cBhvr>
                                        <p:cTn id="57" dur="500"/>
                                        <p:tgtEl>
                                          <p:spTgt spid="4">
                                            <p:graphicEl>
                                              <a:dgm id="{4668374C-078B-4689-B95C-059F22B1E635}"/>
                                            </p:graphicEl>
                                          </p:spTgt>
                                        </p:tgtEl>
                                      </p:cBhvr>
                                    </p:animEffect>
                                  </p:childTnLst>
                                </p:cTn>
                              </p:par>
                              <p:par>
                                <p:cTn id="58" presetID="16" presetClass="entr" presetSubtype="21" fill="hold" grpId="0" nodeType="withEffect">
                                  <p:stCondLst>
                                    <p:cond delay="0"/>
                                  </p:stCondLst>
                                  <p:childTnLst>
                                    <p:set>
                                      <p:cBhvr>
                                        <p:cTn id="59" dur="1" fill="hold">
                                          <p:stCondLst>
                                            <p:cond delay="0"/>
                                          </p:stCondLst>
                                        </p:cTn>
                                        <p:tgtEl>
                                          <p:spTgt spid="4">
                                            <p:graphicEl>
                                              <a:dgm id="{D1285D48-30F7-4357-88D1-7C9FDD476704}"/>
                                            </p:graphicEl>
                                          </p:spTgt>
                                        </p:tgtEl>
                                        <p:attrNameLst>
                                          <p:attrName>style.visibility</p:attrName>
                                        </p:attrNameLst>
                                      </p:cBhvr>
                                      <p:to>
                                        <p:strVal val="visible"/>
                                      </p:to>
                                    </p:set>
                                    <p:animEffect transition="in" filter="barn(inVertical)">
                                      <p:cBhvr>
                                        <p:cTn id="60" dur="500"/>
                                        <p:tgtEl>
                                          <p:spTgt spid="4">
                                            <p:graphicEl>
                                              <a:dgm id="{D1285D48-30F7-4357-88D1-7C9FDD476704}"/>
                                            </p:graphicEl>
                                          </p:spTgt>
                                        </p:tgtEl>
                                      </p:cBhvr>
                                    </p:animEffect>
                                  </p:childTnLst>
                                </p:cTn>
                              </p:par>
                            </p:childTnLst>
                          </p:cTn>
                        </p:par>
                      </p:childTnLst>
                    </p:cTn>
                  </p:par>
                  <p:par>
                    <p:cTn id="61" fill="hold">
                      <p:stCondLst>
                        <p:cond delay="indefinite"/>
                      </p:stCondLst>
                      <p:childTnLst>
                        <p:par>
                          <p:cTn id="62" fill="hold">
                            <p:stCondLst>
                              <p:cond delay="0"/>
                            </p:stCondLst>
                            <p:childTnLst>
                              <p:par>
                                <p:cTn id="63" presetID="16" presetClass="entr" presetSubtype="21" fill="hold" grpId="0" nodeType="clickEffect">
                                  <p:stCondLst>
                                    <p:cond delay="0"/>
                                  </p:stCondLst>
                                  <p:childTnLst>
                                    <p:set>
                                      <p:cBhvr>
                                        <p:cTn id="64" dur="1" fill="hold">
                                          <p:stCondLst>
                                            <p:cond delay="0"/>
                                          </p:stCondLst>
                                        </p:cTn>
                                        <p:tgtEl>
                                          <p:spTgt spid="4">
                                            <p:graphicEl>
                                              <a:dgm id="{E7224F58-5317-4422-BB45-0943C62709D4}"/>
                                            </p:graphicEl>
                                          </p:spTgt>
                                        </p:tgtEl>
                                        <p:attrNameLst>
                                          <p:attrName>style.visibility</p:attrName>
                                        </p:attrNameLst>
                                      </p:cBhvr>
                                      <p:to>
                                        <p:strVal val="visible"/>
                                      </p:to>
                                    </p:set>
                                    <p:animEffect transition="in" filter="barn(inVertical)">
                                      <p:cBhvr>
                                        <p:cTn id="65" dur="500"/>
                                        <p:tgtEl>
                                          <p:spTgt spid="4">
                                            <p:graphicEl>
                                              <a:dgm id="{E7224F58-5317-4422-BB45-0943C62709D4}"/>
                                            </p:graphicEl>
                                          </p:spTgt>
                                        </p:tgtEl>
                                      </p:cBhvr>
                                    </p:animEffect>
                                  </p:childTnLst>
                                </p:cTn>
                              </p:par>
                              <p:par>
                                <p:cTn id="66" presetID="16" presetClass="entr" presetSubtype="21" fill="hold" grpId="0" nodeType="withEffect">
                                  <p:stCondLst>
                                    <p:cond delay="0"/>
                                  </p:stCondLst>
                                  <p:childTnLst>
                                    <p:set>
                                      <p:cBhvr>
                                        <p:cTn id="67" dur="1" fill="hold">
                                          <p:stCondLst>
                                            <p:cond delay="0"/>
                                          </p:stCondLst>
                                        </p:cTn>
                                        <p:tgtEl>
                                          <p:spTgt spid="4">
                                            <p:graphicEl>
                                              <a:dgm id="{8804C46F-1CA5-4B7A-B333-5384232CE453}"/>
                                            </p:graphicEl>
                                          </p:spTgt>
                                        </p:tgtEl>
                                        <p:attrNameLst>
                                          <p:attrName>style.visibility</p:attrName>
                                        </p:attrNameLst>
                                      </p:cBhvr>
                                      <p:to>
                                        <p:strVal val="visible"/>
                                      </p:to>
                                    </p:set>
                                    <p:animEffect transition="in" filter="barn(inVertical)">
                                      <p:cBhvr>
                                        <p:cTn id="68" dur="500"/>
                                        <p:tgtEl>
                                          <p:spTgt spid="4">
                                            <p:graphicEl>
                                              <a:dgm id="{8804C46F-1CA5-4B7A-B333-5384232CE453}"/>
                                            </p:graphicEl>
                                          </p:spTgt>
                                        </p:tgtEl>
                                      </p:cBhvr>
                                    </p:animEffect>
                                  </p:childTnLst>
                                </p:cTn>
                              </p:par>
                            </p:childTnLst>
                          </p:cTn>
                        </p:par>
                      </p:childTnLst>
                    </p:cTn>
                  </p:par>
                  <p:par>
                    <p:cTn id="69" fill="hold">
                      <p:stCondLst>
                        <p:cond delay="indefinite"/>
                      </p:stCondLst>
                      <p:childTnLst>
                        <p:par>
                          <p:cTn id="70" fill="hold">
                            <p:stCondLst>
                              <p:cond delay="0"/>
                            </p:stCondLst>
                            <p:childTnLst>
                              <p:par>
                                <p:cTn id="71" presetID="16" presetClass="entr" presetSubtype="21" fill="hold" grpId="0" nodeType="clickEffect">
                                  <p:stCondLst>
                                    <p:cond delay="0"/>
                                  </p:stCondLst>
                                  <p:childTnLst>
                                    <p:set>
                                      <p:cBhvr>
                                        <p:cTn id="72" dur="1" fill="hold">
                                          <p:stCondLst>
                                            <p:cond delay="0"/>
                                          </p:stCondLst>
                                        </p:cTn>
                                        <p:tgtEl>
                                          <p:spTgt spid="4">
                                            <p:graphicEl>
                                              <a:dgm id="{C88E45EF-4C1B-46C8-88C7-2B18F7BEA953}"/>
                                            </p:graphicEl>
                                          </p:spTgt>
                                        </p:tgtEl>
                                        <p:attrNameLst>
                                          <p:attrName>style.visibility</p:attrName>
                                        </p:attrNameLst>
                                      </p:cBhvr>
                                      <p:to>
                                        <p:strVal val="visible"/>
                                      </p:to>
                                    </p:set>
                                    <p:animEffect transition="in" filter="barn(inVertical)">
                                      <p:cBhvr>
                                        <p:cTn id="73" dur="500"/>
                                        <p:tgtEl>
                                          <p:spTgt spid="4">
                                            <p:graphicEl>
                                              <a:dgm id="{C88E45EF-4C1B-46C8-88C7-2B18F7BEA953}"/>
                                            </p:graphicEl>
                                          </p:spTgt>
                                        </p:tgtEl>
                                      </p:cBhvr>
                                    </p:animEffect>
                                  </p:childTnLst>
                                </p:cTn>
                              </p:par>
                              <p:par>
                                <p:cTn id="74" presetID="16" presetClass="entr" presetSubtype="21" fill="hold" grpId="0" nodeType="withEffect">
                                  <p:stCondLst>
                                    <p:cond delay="0"/>
                                  </p:stCondLst>
                                  <p:childTnLst>
                                    <p:set>
                                      <p:cBhvr>
                                        <p:cTn id="75" dur="1" fill="hold">
                                          <p:stCondLst>
                                            <p:cond delay="0"/>
                                          </p:stCondLst>
                                        </p:cTn>
                                        <p:tgtEl>
                                          <p:spTgt spid="4">
                                            <p:graphicEl>
                                              <a:dgm id="{6B5612AB-D3CB-42A8-B47F-BBD6632DAE55}"/>
                                            </p:graphicEl>
                                          </p:spTgt>
                                        </p:tgtEl>
                                        <p:attrNameLst>
                                          <p:attrName>style.visibility</p:attrName>
                                        </p:attrNameLst>
                                      </p:cBhvr>
                                      <p:to>
                                        <p:strVal val="visible"/>
                                      </p:to>
                                    </p:set>
                                    <p:animEffect transition="in" filter="barn(inVertical)">
                                      <p:cBhvr>
                                        <p:cTn id="76" dur="500"/>
                                        <p:tgtEl>
                                          <p:spTgt spid="4">
                                            <p:graphicEl>
                                              <a:dgm id="{6B5612AB-D3CB-42A8-B47F-BBD6632DAE55}"/>
                                            </p:graphicEl>
                                          </p:spTgt>
                                        </p:tgtEl>
                                      </p:cBhvr>
                                    </p:animEffect>
                                  </p:childTnLst>
                                </p:cTn>
                              </p:par>
                            </p:childTnLst>
                          </p:cTn>
                        </p:par>
                      </p:childTnLst>
                    </p:cTn>
                  </p:par>
                  <p:par>
                    <p:cTn id="77" fill="hold">
                      <p:stCondLst>
                        <p:cond delay="indefinite"/>
                      </p:stCondLst>
                      <p:childTnLst>
                        <p:par>
                          <p:cTn id="78" fill="hold">
                            <p:stCondLst>
                              <p:cond delay="0"/>
                            </p:stCondLst>
                            <p:childTnLst>
                              <p:par>
                                <p:cTn id="79" presetID="16" presetClass="entr" presetSubtype="21" fill="hold" grpId="0" nodeType="clickEffect">
                                  <p:stCondLst>
                                    <p:cond delay="0"/>
                                  </p:stCondLst>
                                  <p:childTnLst>
                                    <p:set>
                                      <p:cBhvr>
                                        <p:cTn id="80" dur="1" fill="hold">
                                          <p:stCondLst>
                                            <p:cond delay="0"/>
                                          </p:stCondLst>
                                        </p:cTn>
                                        <p:tgtEl>
                                          <p:spTgt spid="4">
                                            <p:graphicEl>
                                              <a:dgm id="{03122714-A451-42E1-84B2-27283B3172BC}"/>
                                            </p:graphicEl>
                                          </p:spTgt>
                                        </p:tgtEl>
                                        <p:attrNameLst>
                                          <p:attrName>style.visibility</p:attrName>
                                        </p:attrNameLst>
                                      </p:cBhvr>
                                      <p:to>
                                        <p:strVal val="visible"/>
                                      </p:to>
                                    </p:set>
                                    <p:animEffect transition="in" filter="barn(inVertical)">
                                      <p:cBhvr>
                                        <p:cTn id="81" dur="500"/>
                                        <p:tgtEl>
                                          <p:spTgt spid="4">
                                            <p:graphicEl>
                                              <a:dgm id="{03122714-A451-42E1-84B2-27283B3172BC}"/>
                                            </p:graphicEl>
                                          </p:spTgt>
                                        </p:tgtEl>
                                      </p:cBhvr>
                                    </p:animEffect>
                                  </p:childTnLst>
                                </p:cTn>
                              </p:par>
                              <p:par>
                                <p:cTn id="82" presetID="16" presetClass="entr" presetSubtype="21" fill="hold" grpId="0" nodeType="withEffect">
                                  <p:stCondLst>
                                    <p:cond delay="0"/>
                                  </p:stCondLst>
                                  <p:childTnLst>
                                    <p:set>
                                      <p:cBhvr>
                                        <p:cTn id="83" dur="1" fill="hold">
                                          <p:stCondLst>
                                            <p:cond delay="0"/>
                                          </p:stCondLst>
                                        </p:cTn>
                                        <p:tgtEl>
                                          <p:spTgt spid="4">
                                            <p:graphicEl>
                                              <a:dgm id="{3DE9A015-B6D8-47FC-BD88-0570BECF5CF1}"/>
                                            </p:graphicEl>
                                          </p:spTgt>
                                        </p:tgtEl>
                                        <p:attrNameLst>
                                          <p:attrName>style.visibility</p:attrName>
                                        </p:attrNameLst>
                                      </p:cBhvr>
                                      <p:to>
                                        <p:strVal val="visible"/>
                                      </p:to>
                                    </p:set>
                                    <p:animEffect transition="in" filter="barn(inVertical)">
                                      <p:cBhvr>
                                        <p:cTn id="84" dur="500"/>
                                        <p:tgtEl>
                                          <p:spTgt spid="4">
                                            <p:graphicEl>
                                              <a:dgm id="{3DE9A015-B6D8-47FC-BD88-0570BECF5CF1}"/>
                                            </p:graphicEl>
                                          </p:spTgt>
                                        </p:tgtEl>
                                      </p:cBhvr>
                                    </p:animEffect>
                                  </p:childTnLst>
                                </p:cTn>
                              </p:par>
                            </p:childTnLst>
                          </p:cTn>
                        </p:par>
                      </p:childTnLst>
                    </p:cTn>
                  </p:par>
                  <p:par>
                    <p:cTn id="85" fill="hold">
                      <p:stCondLst>
                        <p:cond delay="indefinite"/>
                      </p:stCondLst>
                      <p:childTnLst>
                        <p:par>
                          <p:cTn id="86" fill="hold">
                            <p:stCondLst>
                              <p:cond delay="0"/>
                            </p:stCondLst>
                            <p:childTnLst>
                              <p:par>
                                <p:cTn id="87" presetID="16" presetClass="entr" presetSubtype="21" fill="hold" grpId="0" nodeType="clickEffect">
                                  <p:stCondLst>
                                    <p:cond delay="0"/>
                                  </p:stCondLst>
                                  <p:childTnLst>
                                    <p:set>
                                      <p:cBhvr>
                                        <p:cTn id="88" dur="1" fill="hold">
                                          <p:stCondLst>
                                            <p:cond delay="0"/>
                                          </p:stCondLst>
                                        </p:cTn>
                                        <p:tgtEl>
                                          <p:spTgt spid="4">
                                            <p:graphicEl>
                                              <a:dgm id="{70EE1646-DBA4-4D8E-A15E-BD680ABAEE7C}"/>
                                            </p:graphicEl>
                                          </p:spTgt>
                                        </p:tgtEl>
                                        <p:attrNameLst>
                                          <p:attrName>style.visibility</p:attrName>
                                        </p:attrNameLst>
                                      </p:cBhvr>
                                      <p:to>
                                        <p:strVal val="visible"/>
                                      </p:to>
                                    </p:set>
                                    <p:animEffect transition="in" filter="barn(inVertical)">
                                      <p:cBhvr>
                                        <p:cTn id="89" dur="500"/>
                                        <p:tgtEl>
                                          <p:spTgt spid="4">
                                            <p:graphicEl>
                                              <a:dgm id="{70EE1646-DBA4-4D8E-A15E-BD680ABAEE7C}"/>
                                            </p:graphicEl>
                                          </p:spTgt>
                                        </p:tgtEl>
                                      </p:cBhvr>
                                    </p:animEffect>
                                  </p:childTnLst>
                                </p:cTn>
                              </p:par>
                              <p:par>
                                <p:cTn id="90" presetID="16" presetClass="entr" presetSubtype="21" fill="hold" grpId="0" nodeType="withEffect">
                                  <p:stCondLst>
                                    <p:cond delay="0"/>
                                  </p:stCondLst>
                                  <p:childTnLst>
                                    <p:set>
                                      <p:cBhvr>
                                        <p:cTn id="91" dur="1" fill="hold">
                                          <p:stCondLst>
                                            <p:cond delay="0"/>
                                          </p:stCondLst>
                                        </p:cTn>
                                        <p:tgtEl>
                                          <p:spTgt spid="4">
                                            <p:graphicEl>
                                              <a:dgm id="{C69EE2C0-9021-41EB-9F56-30F25E3FF6CE}"/>
                                            </p:graphicEl>
                                          </p:spTgt>
                                        </p:tgtEl>
                                        <p:attrNameLst>
                                          <p:attrName>style.visibility</p:attrName>
                                        </p:attrNameLst>
                                      </p:cBhvr>
                                      <p:to>
                                        <p:strVal val="visible"/>
                                      </p:to>
                                    </p:set>
                                    <p:animEffect transition="in" filter="barn(inVertical)">
                                      <p:cBhvr>
                                        <p:cTn id="92" dur="500"/>
                                        <p:tgtEl>
                                          <p:spTgt spid="4">
                                            <p:graphicEl>
                                              <a:dgm id="{C69EE2C0-9021-41EB-9F56-30F25E3FF6CE}"/>
                                            </p:graphicEl>
                                          </p:spTgt>
                                        </p:tgtEl>
                                      </p:cBhvr>
                                    </p:animEffect>
                                  </p:childTnLst>
                                </p:cTn>
                              </p:par>
                            </p:childTnLst>
                          </p:cTn>
                        </p:par>
                      </p:childTnLst>
                    </p:cTn>
                  </p:par>
                  <p:par>
                    <p:cTn id="93" fill="hold">
                      <p:stCondLst>
                        <p:cond delay="indefinite"/>
                      </p:stCondLst>
                      <p:childTnLst>
                        <p:par>
                          <p:cTn id="94" fill="hold">
                            <p:stCondLst>
                              <p:cond delay="0"/>
                            </p:stCondLst>
                            <p:childTnLst>
                              <p:par>
                                <p:cTn id="95" presetID="16" presetClass="entr" presetSubtype="21" fill="hold" grpId="0" nodeType="clickEffect">
                                  <p:stCondLst>
                                    <p:cond delay="0"/>
                                  </p:stCondLst>
                                  <p:childTnLst>
                                    <p:set>
                                      <p:cBhvr>
                                        <p:cTn id="96" dur="1" fill="hold">
                                          <p:stCondLst>
                                            <p:cond delay="0"/>
                                          </p:stCondLst>
                                        </p:cTn>
                                        <p:tgtEl>
                                          <p:spTgt spid="4">
                                            <p:graphicEl>
                                              <a:dgm id="{77BA0687-3027-4D0C-920C-AA827A05F191}"/>
                                            </p:graphicEl>
                                          </p:spTgt>
                                        </p:tgtEl>
                                        <p:attrNameLst>
                                          <p:attrName>style.visibility</p:attrName>
                                        </p:attrNameLst>
                                      </p:cBhvr>
                                      <p:to>
                                        <p:strVal val="visible"/>
                                      </p:to>
                                    </p:set>
                                    <p:animEffect transition="in" filter="barn(inVertical)">
                                      <p:cBhvr>
                                        <p:cTn id="97" dur="500"/>
                                        <p:tgtEl>
                                          <p:spTgt spid="4">
                                            <p:graphicEl>
                                              <a:dgm id="{77BA0687-3027-4D0C-920C-AA827A05F191}"/>
                                            </p:graphicEl>
                                          </p:spTgt>
                                        </p:tgtEl>
                                      </p:cBhvr>
                                    </p:animEffect>
                                  </p:childTnLst>
                                </p:cTn>
                              </p:par>
                              <p:par>
                                <p:cTn id="98" presetID="16" presetClass="entr" presetSubtype="21" fill="hold" grpId="0" nodeType="withEffect">
                                  <p:stCondLst>
                                    <p:cond delay="0"/>
                                  </p:stCondLst>
                                  <p:childTnLst>
                                    <p:set>
                                      <p:cBhvr>
                                        <p:cTn id="99" dur="1" fill="hold">
                                          <p:stCondLst>
                                            <p:cond delay="0"/>
                                          </p:stCondLst>
                                        </p:cTn>
                                        <p:tgtEl>
                                          <p:spTgt spid="4">
                                            <p:graphicEl>
                                              <a:dgm id="{669E852D-6B49-4472-805B-116F32F85BE5}"/>
                                            </p:graphicEl>
                                          </p:spTgt>
                                        </p:tgtEl>
                                        <p:attrNameLst>
                                          <p:attrName>style.visibility</p:attrName>
                                        </p:attrNameLst>
                                      </p:cBhvr>
                                      <p:to>
                                        <p:strVal val="visible"/>
                                      </p:to>
                                    </p:set>
                                    <p:animEffect transition="in" filter="barn(inVertical)">
                                      <p:cBhvr>
                                        <p:cTn id="100" dur="500"/>
                                        <p:tgtEl>
                                          <p:spTgt spid="4">
                                            <p:graphicEl>
                                              <a:dgm id="{669E852D-6B49-4472-805B-116F32F85BE5}"/>
                                            </p:graphicEl>
                                          </p:spTgt>
                                        </p:tgtEl>
                                      </p:cBhvr>
                                    </p:animEffect>
                                  </p:childTnLst>
                                </p:cTn>
                              </p:par>
                            </p:childTnLst>
                          </p:cTn>
                        </p:par>
                      </p:childTnLst>
                    </p:cTn>
                  </p:par>
                  <p:par>
                    <p:cTn id="101" fill="hold">
                      <p:stCondLst>
                        <p:cond delay="indefinite"/>
                      </p:stCondLst>
                      <p:childTnLst>
                        <p:par>
                          <p:cTn id="102" fill="hold">
                            <p:stCondLst>
                              <p:cond delay="0"/>
                            </p:stCondLst>
                            <p:childTnLst>
                              <p:par>
                                <p:cTn id="103" presetID="16" presetClass="entr" presetSubtype="21" fill="hold" grpId="0" nodeType="clickEffect">
                                  <p:stCondLst>
                                    <p:cond delay="0"/>
                                  </p:stCondLst>
                                  <p:childTnLst>
                                    <p:set>
                                      <p:cBhvr>
                                        <p:cTn id="104" dur="1" fill="hold">
                                          <p:stCondLst>
                                            <p:cond delay="0"/>
                                          </p:stCondLst>
                                        </p:cTn>
                                        <p:tgtEl>
                                          <p:spTgt spid="4">
                                            <p:graphicEl>
                                              <a:dgm id="{7F215495-7334-4102-B555-770F6B264DBD}"/>
                                            </p:graphicEl>
                                          </p:spTgt>
                                        </p:tgtEl>
                                        <p:attrNameLst>
                                          <p:attrName>style.visibility</p:attrName>
                                        </p:attrNameLst>
                                      </p:cBhvr>
                                      <p:to>
                                        <p:strVal val="visible"/>
                                      </p:to>
                                    </p:set>
                                    <p:animEffect transition="in" filter="barn(inVertical)">
                                      <p:cBhvr>
                                        <p:cTn id="105" dur="500"/>
                                        <p:tgtEl>
                                          <p:spTgt spid="4">
                                            <p:graphicEl>
                                              <a:dgm id="{7F215495-7334-4102-B555-770F6B264DBD}"/>
                                            </p:graphicEl>
                                          </p:spTgt>
                                        </p:tgtEl>
                                      </p:cBhvr>
                                    </p:animEffect>
                                  </p:childTnLst>
                                </p:cTn>
                              </p:par>
                              <p:par>
                                <p:cTn id="106" presetID="16" presetClass="entr" presetSubtype="21" fill="hold" grpId="0" nodeType="withEffect">
                                  <p:stCondLst>
                                    <p:cond delay="0"/>
                                  </p:stCondLst>
                                  <p:childTnLst>
                                    <p:set>
                                      <p:cBhvr>
                                        <p:cTn id="107" dur="1" fill="hold">
                                          <p:stCondLst>
                                            <p:cond delay="0"/>
                                          </p:stCondLst>
                                        </p:cTn>
                                        <p:tgtEl>
                                          <p:spTgt spid="4">
                                            <p:graphicEl>
                                              <a:dgm id="{A696831E-7305-42E5-B843-E57D108F2A86}"/>
                                            </p:graphicEl>
                                          </p:spTgt>
                                        </p:tgtEl>
                                        <p:attrNameLst>
                                          <p:attrName>style.visibility</p:attrName>
                                        </p:attrNameLst>
                                      </p:cBhvr>
                                      <p:to>
                                        <p:strVal val="visible"/>
                                      </p:to>
                                    </p:set>
                                    <p:animEffect transition="in" filter="barn(inVertical)">
                                      <p:cBhvr>
                                        <p:cTn id="108" dur="500"/>
                                        <p:tgtEl>
                                          <p:spTgt spid="4">
                                            <p:graphicEl>
                                              <a:dgm id="{A696831E-7305-42E5-B843-E57D108F2A86}"/>
                                            </p:graphicEl>
                                          </p:spTgt>
                                        </p:tgtEl>
                                      </p:cBhvr>
                                    </p:animEffect>
                                  </p:childTnLst>
                                </p:cTn>
                              </p:par>
                            </p:childTnLst>
                          </p:cTn>
                        </p:par>
                      </p:childTnLst>
                    </p:cTn>
                  </p:par>
                  <p:par>
                    <p:cTn id="109" fill="hold">
                      <p:stCondLst>
                        <p:cond delay="indefinite"/>
                      </p:stCondLst>
                      <p:childTnLst>
                        <p:par>
                          <p:cTn id="110" fill="hold">
                            <p:stCondLst>
                              <p:cond delay="0"/>
                            </p:stCondLst>
                            <p:childTnLst>
                              <p:par>
                                <p:cTn id="111" presetID="16" presetClass="entr" presetSubtype="21" fill="hold" grpId="0" nodeType="clickEffect">
                                  <p:stCondLst>
                                    <p:cond delay="0"/>
                                  </p:stCondLst>
                                  <p:childTnLst>
                                    <p:set>
                                      <p:cBhvr>
                                        <p:cTn id="112" dur="1" fill="hold">
                                          <p:stCondLst>
                                            <p:cond delay="0"/>
                                          </p:stCondLst>
                                        </p:cTn>
                                        <p:tgtEl>
                                          <p:spTgt spid="4">
                                            <p:graphicEl>
                                              <a:dgm id="{41E88695-86C7-44DC-8DE5-58011F535A81}"/>
                                            </p:graphicEl>
                                          </p:spTgt>
                                        </p:tgtEl>
                                        <p:attrNameLst>
                                          <p:attrName>style.visibility</p:attrName>
                                        </p:attrNameLst>
                                      </p:cBhvr>
                                      <p:to>
                                        <p:strVal val="visible"/>
                                      </p:to>
                                    </p:set>
                                    <p:animEffect transition="in" filter="barn(inVertical)">
                                      <p:cBhvr>
                                        <p:cTn id="113" dur="500"/>
                                        <p:tgtEl>
                                          <p:spTgt spid="4">
                                            <p:graphicEl>
                                              <a:dgm id="{41E88695-86C7-44DC-8DE5-58011F535A81}"/>
                                            </p:graphicEl>
                                          </p:spTgt>
                                        </p:tgtEl>
                                      </p:cBhvr>
                                    </p:animEffect>
                                  </p:childTnLst>
                                </p:cTn>
                              </p:par>
                              <p:par>
                                <p:cTn id="114" presetID="16" presetClass="entr" presetSubtype="21" fill="hold" grpId="0" nodeType="withEffect">
                                  <p:stCondLst>
                                    <p:cond delay="0"/>
                                  </p:stCondLst>
                                  <p:childTnLst>
                                    <p:set>
                                      <p:cBhvr>
                                        <p:cTn id="115" dur="1" fill="hold">
                                          <p:stCondLst>
                                            <p:cond delay="0"/>
                                          </p:stCondLst>
                                        </p:cTn>
                                        <p:tgtEl>
                                          <p:spTgt spid="4">
                                            <p:graphicEl>
                                              <a:dgm id="{BE508DF1-F657-445F-88A5-3159440618D6}"/>
                                            </p:graphicEl>
                                          </p:spTgt>
                                        </p:tgtEl>
                                        <p:attrNameLst>
                                          <p:attrName>style.visibility</p:attrName>
                                        </p:attrNameLst>
                                      </p:cBhvr>
                                      <p:to>
                                        <p:strVal val="visible"/>
                                      </p:to>
                                    </p:set>
                                    <p:animEffect transition="in" filter="barn(inVertical)">
                                      <p:cBhvr>
                                        <p:cTn id="116" dur="500"/>
                                        <p:tgtEl>
                                          <p:spTgt spid="4">
                                            <p:graphicEl>
                                              <a:dgm id="{BE508DF1-F657-445F-88A5-3159440618D6}"/>
                                            </p:graphicEl>
                                          </p:spTgt>
                                        </p:tgtEl>
                                      </p:cBhvr>
                                    </p:animEffect>
                                  </p:childTnLst>
                                </p:cTn>
                              </p:par>
                            </p:childTnLst>
                          </p:cTn>
                        </p:par>
                      </p:childTnLst>
                    </p:cTn>
                  </p:par>
                  <p:par>
                    <p:cTn id="117" fill="hold">
                      <p:stCondLst>
                        <p:cond delay="indefinite"/>
                      </p:stCondLst>
                      <p:childTnLst>
                        <p:par>
                          <p:cTn id="118" fill="hold">
                            <p:stCondLst>
                              <p:cond delay="0"/>
                            </p:stCondLst>
                            <p:childTnLst>
                              <p:par>
                                <p:cTn id="119" presetID="16" presetClass="entr" presetSubtype="21" fill="hold" grpId="0" nodeType="clickEffect">
                                  <p:stCondLst>
                                    <p:cond delay="0"/>
                                  </p:stCondLst>
                                  <p:childTnLst>
                                    <p:set>
                                      <p:cBhvr>
                                        <p:cTn id="120" dur="1" fill="hold">
                                          <p:stCondLst>
                                            <p:cond delay="0"/>
                                          </p:stCondLst>
                                        </p:cTn>
                                        <p:tgtEl>
                                          <p:spTgt spid="4">
                                            <p:graphicEl>
                                              <a:dgm id="{8B595EC8-1947-4274-BA13-7B742FE014E8}"/>
                                            </p:graphicEl>
                                          </p:spTgt>
                                        </p:tgtEl>
                                        <p:attrNameLst>
                                          <p:attrName>style.visibility</p:attrName>
                                        </p:attrNameLst>
                                      </p:cBhvr>
                                      <p:to>
                                        <p:strVal val="visible"/>
                                      </p:to>
                                    </p:set>
                                    <p:animEffect transition="in" filter="barn(inVertical)">
                                      <p:cBhvr>
                                        <p:cTn id="121" dur="500"/>
                                        <p:tgtEl>
                                          <p:spTgt spid="4">
                                            <p:graphicEl>
                                              <a:dgm id="{8B595EC8-1947-4274-BA13-7B742FE014E8}"/>
                                            </p:graphicEl>
                                          </p:spTgt>
                                        </p:tgtEl>
                                      </p:cBhvr>
                                    </p:animEffect>
                                  </p:childTnLst>
                                </p:cTn>
                              </p:par>
                              <p:par>
                                <p:cTn id="122" presetID="16" presetClass="entr" presetSubtype="21" fill="hold" grpId="0" nodeType="withEffect">
                                  <p:stCondLst>
                                    <p:cond delay="0"/>
                                  </p:stCondLst>
                                  <p:childTnLst>
                                    <p:set>
                                      <p:cBhvr>
                                        <p:cTn id="123" dur="1" fill="hold">
                                          <p:stCondLst>
                                            <p:cond delay="0"/>
                                          </p:stCondLst>
                                        </p:cTn>
                                        <p:tgtEl>
                                          <p:spTgt spid="4">
                                            <p:graphicEl>
                                              <a:dgm id="{3D113133-E3A6-49B8-A67B-C0BFE2794138}"/>
                                            </p:graphicEl>
                                          </p:spTgt>
                                        </p:tgtEl>
                                        <p:attrNameLst>
                                          <p:attrName>style.visibility</p:attrName>
                                        </p:attrNameLst>
                                      </p:cBhvr>
                                      <p:to>
                                        <p:strVal val="visible"/>
                                      </p:to>
                                    </p:set>
                                    <p:animEffect transition="in" filter="barn(inVertical)">
                                      <p:cBhvr>
                                        <p:cTn id="124" dur="500"/>
                                        <p:tgtEl>
                                          <p:spTgt spid="4">
                                            <p:graphicEl>
                                              <a:dgm id="{3D113133-E3A6-49B8-A67B-C0BFE2794138}"/>
                                            </p:graphicEl>
                                          </p:spTgt>
                                        </p:tgtEl>
                                      </p:cBhvr>
                                    </p:animEffect>
                                  </p:childTnLst>
                                </p:cTn>
                              </p:par>
                            </p:childTnLst>
                          </p:cTn>
                        </p:par>
                      </p:childTnLst>
                    </p:cTn>
                  </p:par>
                  <p:par>
                    <p:cTn id="125" fill="hold">
                      <p:stCondLst>
                        <p:cond delay="indefinite"/>
                      </p:stCondLst>
                      <p:childTnLst>
                        <p:par>
                          <p:cTn id="126" fill="hold">
                            <p:stCondLst>
                              <p:cond delay="0"/>
                            </p:stCondLst>
                            <p:childTnLst>
                              <p:par>
                                <p:cTn id="127" presetID="16" presetClass="entr" presetSubtype="21" fill="hold" grpId="0" nodeType="clickEffect">
                                  <p:stCondLst>
                                    <p:cond delay="0"/>
                                  </p:stCondLst>
                                  <p:childTnLst>
                                    <p:set>
                                      <p:cBhvr>
                                        <p:cTn id="128" dur="1" fill="hold">
                                          <p:stCondLst>
                                            <p:cond delay="0"/>
                                          </p:stCondLst>
                                        </p:cTn>
                                        <p:tgtEl>
                                          <p:spTgt spid="4">
                                            <p:graphicEl>
                                              <a:dgm id="{58CEC734-40D5-4068-8AC0-7B4E5E32D9C2}"/>
                                            </p:graphicEl>
                                          </p:spTgt>
                                        </p:tgtEl>
                                        <p:attrNameLst>
                                          <p:attrName>style.visibility</p:attrName>
                                        </p:attrNameLst>
                                      </p:cBhvr>
                                      <p:to>
                                        <p:strVal val="visible"/>
                                      </p:to>
                                    </p:set>
                                    <p:animEffect transition="in" filter="barn(inVertical)">
                                      <p:cBhvr>
                                        <p:cTn id="129" dur="500"/>
                                        <p:tgtEl>
                                          <p:spTgt spid="4">
                                            <p:graphicEl>
                                              <a:dgm id="{58CEC734-40D5-4068-8AC0-7B4E5E32D9C2}"/>
                                            </p:graphicEl>
                                          </p:spTgt>
                                        </p:tgtEl>
                                      </p:cBhvr>
                                    </p:animEffect>
                                  </p:childTnLst>
                                </p:cTn>
                              </p:par>
                              <p:par>
                                <p:cTn id="130" presetID="16" presetClass="entr" presetSubtype="21" fill="hold" grpId="0" nodeType="withEffect">
                                  <p:stCondLst>
                                    <p:cond delay="0"/>
                                  </p:stCondLst>
                                  <p:childTnLst>
                                    <p:set>
                                      <p:cBhvr>
                                        <p:cTn id="131" dur="1" fill="hold">
                                          <p:stCondLst>
                                            <p:cond delay="0"/>
                                          </p:stCondLst>
                                        </p:cTn>
                                        <p:tgtEl>
                                          <p:spTgt spid="4">
                                            <p:graphicEl>
                                              <a:dgm id="{1D7C95B6-EB04-4AD6-9478-5E4CD90A2B19}"/>
                                            </p:graphicEl>
                                          </p:spTgt>
                                        </p:tgtEl>
                                        <p:attrNameLst>
                                          <p:attrName>style.visibility</p:attrName>
                                        </p:attrNameLst>
                                      </p:cBhvr>
                                      <p:to>
                                        <p:strVal val="visible"/>
                                      </p:to>
                                    </p:set>
                                    <p:animEffect transition="in" filter="barn(inVertical)">
                                      <p:cBhvr>
                                        <p:cTn id="132" dur="500"/>
                                        <p:tgtEl>
                                          <p:spTgt spid="4">
                                            <p:graphicEl>
                                              <a:dgm id="{1D7C95B6-EB04-4AD6-9478-5E4CD90A2B1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rPr>
              <a:t>درس پنجاه و چهارم</a:t>
            </a:r>
            <a:br>
              <a:rPr lang="fa-IR"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rPr>
            </a:br>
            <a:r>
              <a:rPr lang="fa-IR"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rPr>
              <a:t>حقیقت ایمان و کفر</a:t>
            </a:r>
            <a:endParaRPr lang="fa-IR" cap="none"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89197530"/>
              </p:ext>
            </p:extLst>
          </p:nvPr>
        </p:nvGraphicFramePr>
        <p:xfrm>
          <a:off x="0" y="1609416"/>
          <a:ext cx="9144000" cy="5248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Arrow Connector 5"/>
          <p:cNvCxnSpPr/>
          <p:nvPr/>
        </p:nvCxnSpPr>
        <p:spPr>
          <a:xfrm flipV="1">
            <a:off x="755576" y="3068960"/>
            <a:ext cx="792088" cy="2304256"/>
          </a:xfrm>
          <a:prstGeom prst="straightConnector1">
            <a:avLst/>
          </a:prstGeom>
          <a:ln w="53975">
            <a:solidFill>
              <a:schemeClr val="accent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74545"/>
      </p:ext>
    </p:extLst>
  </p:cSld>
  <p:clrMapOvr>
    <a:masterClrMapping/>
  </p:clrMapOvr>
  <mc:AlternateContent xmlns:mc="http://schemas.openxmlformats.org/markup-compatibility/2006" xmlns:p14="http://schemas.microsoft.com/office/powerpoint/2010/main">
    <mc:Choice Requires="p14">
      <p:transition spd="slow" p14:dur="3000">
        <p14:shred pattern="rectang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graphicEl>
                                              <a:dgm id="{ED6F35F2-BE44-4178-95F6-78F5EB847DF5}"/>
                                            </p:graphicEl>
                                          </p:spTgt>
                                        </p:tgtEl>
                                        <p:attrNameLst>
                                          <p:attrName>style.visibility</p:attrName>
                                        </p:attrNameLst>
                                      </p:cBhvr>
                                      <p:to>
                                        <p:strVal val="visible"/>
                                      </p:to>
                                    </p:set>
                                    <p:animEffect transition="in" filter="box(in)">
                                      <p:cBhvr>
                                        <p:cTn id="7" dur="2000"/>
                                        <p:tgtEl>
                                          <p:spTgt spid="4">
                                            <p:graphicEl>
                                              <a:dgm id="{ED6F35F2-BE44-4178-95F6-78F5EB847DF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graphicEl>
                                              <a:dgm id="{C7DB5445-AA2D-450E-A44F-966651BEF08A}"/>
                                            </p:graphicEl>
                                          </p:spTgt>
                                        </p:tgtEl>
                                        <p:attrNameLst>
                                          <p:attrName>style.visibility</p:attrName>
                                        </p:attrNameLst>
                                      </p:cBhvr>
                                      <p:to>
                                        <p:strVal val="visible"/>
                                      </p:to>
                                    </p:set>
                                    <p:animEffect transition="in" filter="box(in)">
                                      <p:cBhvr>
                                        <p:cTn id="12" dur="2000"/>
                                        <p:tgtEl>
                                          <p:spTgt spid="4">
                                            <p:graphicEl>
                                              <a:dgm id="{C7DB5445-AA2D-450E-A44F-966651BEF08A}"/>
                                            </p:graphicEl>
                                          </p:spTgt>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4">
                                            <p:graphicEl>
                                              <a:dgm id="{D92BC4AE-A026-4E3E-9C7B-5A396CA70D19}"/>
                                            </p:graphicEl>
                                          </p:spTgt>
                                        </p:tgtEl>
                                        <p:attrNameLst>
                                          <p:attrName>style.visibility</p:attrName>
                                        </p:attrNameLst>
                                      </p:cBhvr>
                                      <p:to>
                                        <p:strVal val="visible"/>
                                      </p:to>
                                    </p:set>
                                    <p:animEffect transition="in" filter="box(in)">
                                      <p:cBhvr>
                                        <p:cTn id="15" dur="2000"/>
                                        <p:tgtEl>
                                          <p:spTgt spid="4">
                                            <p:graphicEl>
                                              <a:dgm id="{D92BC4AE-A026-4E3E-9C7B-5A396CA70D19}"/>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4">
                                            <p:graphicEl>
                                              <a:dgm id="{AA3EBD8E-0FCF-427B-9359-28BA30C3AD24}"/>
                                            </p:graphicEl>
                                          </p:spTgt>
                                        </p:tgtEl>
                                        <p:attrNameLst>
                                          <p:attrName>style.visibility</p:attrName>
                                        </p:attrNameLst>
                                      </p:cBhvr>
                                      <p:to>
                                        <p:strVal val="visible"/>
                                      </p:to>
                                    </p:set>
                                    <p:animEffect transition="in" filter="box(in)">
                                      <p:cBhvr>
                                        <p:cTn id="20" dur="2000"/>
                                        <p:tgtEl>
                                          <p:spTgt spid="4">
                                            <p:graphicEl>
                                              <a:dgm id="{AA3EBD8E-0FCF-427B-9359-28BA30C3AD24}"/>
                                            </p:graphicEl>
                                          </p:spTgt>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4">
                                            <p:graphicEl>
                                              <a:dgm id="{1B23DCBE-A4CD-4F30-8241-4CD8D5B721E3}"/>
                                            </p:graphicEl>
                                          </p:spTgt>
                                        </p:tgtEl>
                                        <p:attrNameLst>
                                          <p:attrName>style.visibility</p:attrName>
                                        </p:attrNameLst>
                                      </p:cBhvr>
                                      <p:to>
                                        <p:strVal val="visible"/>
                                      </p:to>
                                    </p:set>
                                    <p:animEffect transition="in" filter="box(in)">
                                      <p:cBhvr>
                                        <p:cTn id="23" dur="2000"/>
                                        <p:tgtEl>
                                          <p:spTgt spid="4">
                                            <p:graphicEl>
                                              <a:dgm id="{1B23DCBE-A4CD-4F30-8241-4CD8D5B721E3}"/>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4">
                                            <p:graphicEl>
                                              <a:dgm id="{D142CD9D-AFFC-456E-9030-4737991C6CED}"/>
                                            </p:graphicEl>
                                          </p:spTgt>
                                        </p:tgtEl>
                                        <p:attrNameLst>
                                          <p:attrName>style.visibility</p:attrName>
                                        </p:attrNameLst>
                                      </p:cBhvr>
                                      <p:to>
                                        <p:strVal val="visible"/>
                                      </p:to>
                                    </p:set>
                                    <p:animEffect transition="in" filter="box(in)">
                                      <p:cBhvr>
                                        <p:cTn id="28" dur="2000"/>
                                        <p:tgtEl>
                                          <p:spTgt spid="4">
                                            <p:graphicEl>
                                              <a:dgm id="{D142CD9D-AFFC-456E-9030-4737991C6CED}"/>
                                            </p:graphicEl>
                                          </p:spTgt>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4">
                                            <p:graphicEl>
                                              <a:dgm id="{D1610F03-0391-4E35-B208-F65AA0F9AF50}"/>
                                            </p:graphicEl>
                                          </p:spTgt>
                                        </p:tgtEl>
                                        <p:attrNameLst>
                                          <p:attrName>style.visibility</p:attrName>
                                        </p:attrNameLst>
                                      </p:cBhvr>
                                      <p:to>
                                        <p:strVal val="visible"/>
                                      </p:to>
                                    </p:set>
                                    <p:animEffect transition="in" filter="box(in)">
                                      <p:cBhvr>
                                        <p:cTn id="31" dur="2000"/>
                                        <p:tgtEl>
                                          <p:spTgt spid="4">
                                            <p:graphicEl>
                                              <a:dgm id="{D1610F03-0391-4E35-B208-F65AA0F9AF50}"/>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4">
                                            <p:graphicEl>
                                              <a:dgm id="{3A1234F3-2744-4A97-8AC1-7C19FC63C645}"/>
                                            </p:graphicEl>
                                          </p:spTgt>
                                        </p:tgtEl>
                                        <p:attrNameLst>
                                          <p:attrName>style.visibility</p:attrName>
                                        </p:attrNameLst>
                                      </p:cBhvr>
                                      <p:to>
                                        <p:strVal val="visible"/>
                                      </p:to>
                                    </p:set>
                                    <p:animEffect transition="in" filter="box(in)">
                                      <p:cBhvr>
                                        <p:cTn id="36" dur="2000"/>
                                        <p:tgtEl>
                                          <p:spTgt spid="4">
                                            <p:graphicEl>
                                              <a:dgm id="{3A1234F3-2744-4A97-8AC1-7C19FC63C645}"/>
                                            </p:graphicEl>
                                          </p:spTgt>
                                        </p:tgtEl>
                                      </p:cBhvr>
                                    </p:animEffect>
                                  </p:childTnLst>
                                </p:cTn>
                              </p:par>
                              <p:par>
                                <p:cTn id="37" presetID="4" presetClass="entr" presetSubtype="16" fill="hold" grpId="0" nodeType="withEffect">
                                  <p:stCondLst>
                                    <p:cond delay="0"/>
                                  </p:stCondLst>
                                  <p:childTnLst>
                                    <p:set>
                                      <p:cBhvr>
                                        <p:cTn id="38" dur="1" fill="hold">
                                          <p:stCondLst>
                                            <p:cond delay="0"/>
                                          </p:stCondLst>
                                        </p:cTn>
                                        <p:tgtEl>
                                          <p:spTgt spid="4">
                                            <p:graphicEl>
                                              <a:dgm id="{0E966706-24EC-4DDF-B4B4-7B1F6A01D323}"/>
                                            </p:graphicEl>
                                          </p:spTgt>
                                        </p:tgtEl>
                                        <p:attrNameLst>
                                          <p:attrName>style.visibility</p:attrName>
                                        </p:attrNameLst>
                                      </p:cBhvr>
                                      <p:to>
                                        <p:strVal val="visible"/>
                                      </p:to>
                                    </p:set>
                                    <p:animEffect transition="in" filter="box(in)">
                                      <p:cBhvr>
                                        <p:cTn id="39" dur="2000"/>
                                        <p:tgtEl>
                                          <p:spTgt spid="4">
                                            <p:graphicEl>
                                              <a:dgm id="{0E966706-24EC-4DDF-B4B4-7B1F6A01D323}"/>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4" presetClass="entr" presetSubtype="16" fill="hold" grpId="0" nodeType="clickEffect">
                                  <p:stCondLst>
                                    <p:cond delay="0"/>
                                  </p:stCondLst>
                                  <p:childTnLst>
                                    <p:set>
                                      <p:cBhvr>
                                        <p:cTn id="43" dur="1" fill="hold">
                                          <p:stCondLst>
                                            <p:cond delay="0"/>
                                          </p:stCondLst>
                                        </p:cTn>
                                        <p:tgtEl>
                                          <p:spTgt spid="4">
                                            <p:graphicEl>
                                              <a:dgm id="{409352EA-60AD-4E71-93DE-247FF62230BF}"/>
                                            </p:graphicEl>
                                          </p:spTgt>
                                        </p:tgtEl>
                                        <p:attrNameLst>
                                          <p:attrName>style.visibility</p:attrName>
                                        </p:attrNameLst>
                                      </p:cBhvr>
                                      <p:to>
                                        <p:strVal val="visible"/>
                                      </p:to>
                                    </p:set>
                                    <p:animEffect transition="in" filter="box(in)">
                                      <p:cBhvr>
                                        <p:cTn id="44" dur="2000"/>
                                        <p:tgtEl>
                                          <p:spTgt spid="4">
                                            <p:graphicEl>
                                              <a:dgm id="{409352EA-60AD-4E71-93DE-247FF62230BF}"/>
                                            </p:graphicEl>
                                          </p:spTgt>
                                        </p:tgtEl>
                                      </p:cBhvr>
                                    </p:animEffect>
                                  </p:childTnLst>
                                </p:cTn>
                              </p:par>
                            </p:childTnLst>
                          </p:cTn>
                        </p:par>
                      </p:childTnLst>
                    </p:cTn>
                  </p:par>
                  <p:par>
                    <p:cTn id="45" fill="hold">
                      <p:stCondLst>
                        <p:cond delay="indefinite"/>
                      </p:stCondLst>
                      <p:childTnLst>
                        <p:par>
                          <p:cTn id="46" fill="hold">
                            <p:stCondLst>
                              <p:cond delay="0"/>
                            </p:stCondLst>
                            <p:childTnLst>
                              <p:par>
                                <p:cTn id="47" presetID="4" presetClass="entr" presetSubtype="16" fill="hold" grpId="0" nodeType="clickEffect">
                                  <p:stCondLst>
                                    <p:cond delay="0"/>
                                  </p:stCondLst>
                                  <p:childTnLst>
                                    <p:set>
                                      <p:cBhvr>
                                        <p:cTn id="48" dur="1" fill="hold">
                                          <p:stCondLst>
                                            <p:cond delay="0"/>
                                          </p:stCondLst>
                                        </p:cTn>
                                        <p:tgtEl>
                                          <p:spTgt spid="4">
                                            <p:graphicEl>
                                              <a:dgm id="{4456A5E3-3EF4-43E9-9E52-211908DDD8B1}"/>
                                            </p:graphicEl>
                                          </p:spTgt>
                                        </p:tgtEl>
                                        <p:attrNameLst>
                                          <p:attrName>style.visibility</p:attrName>
                                        </p:attrNameLst>
                                      </p:cBhvr>
                                      <p:to>
                                        <p:strVal val="visible"/>
                                      </p:to>
                                    </p:set>
                                    <p:animEffect transition="in" filter="box(in)">
                                      <p:cBhvr>
                                        <p:cTn id="49" dur="2000"/>
                                        <p:tgtEl>
                                          <p:spTgt spid="4">
                                            <p:graphicEl>
                                              <a:dgm id="{4456A5E3-3EF4-43E9-9E52-211908DDD8B1}"/>
                                            </p:graphicEl>
                                          </p:spTgt>
                                        </p:tgtEl>
                                      </p:cBhvr>
                                    </p:animEffect>
                                  </p:childTnLst>
                                </p:cTn>
                              </p:par>
                              <p:par>
                                <p:cTn id="50" presetID="4" presetClass="entr" presetSubtype="16" fill="hold" grpId="0" nodeType="withEffect">
                                  <p:stCondLst>
                                    <p:cond delay="0"/>
                                  </p:stCondLst>
                                  <p:childTnLst>
                                    <p:set>
                                      <p:cBhvr>
                                        <p:cTn id="51" dur="1" fill="hold">
                                          <p:stCondLst>
                                            <p:cond delay="0"/>
                                          </p:stCondLst>
                                        </p:cTn>
                                        <p:tgtEl>
                                          <p:spTgt spid="4">
                                            <p:graphicEl>
                                              <a:dgm id="{08835D4C-10D2-4F64-A185-BD0ADE3BBFD5}"/>
                                            </p:graphicEl>
                                          </p:spTgt>
                                        </p:tgtEl>
                                        <p:attrNameLst>
                                          <p:attrName>style.visibility</p:attrName>
                                        </p:attrNameLst>
                                      </p:cBhvr>
                                      <p:to>
                                        <p:strVal val="visible"/>
                                      </p:to>
                                    </p:set>
                                    <p:animEffect transition="in" filter="box(in)">
                                      <p:cBhvr>
                                        <p:cTn id="52" dur="2000"/>
                                        <p:tgtEl>
                                          <p:spTgt spid="4">
                                            <p:graphicEl>
                                              <a:dgm id="{08835D4C-10D2-4F64-A185-BD0ADE3BBFD5}"/>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4">
                                            <p:graphicEl>
                                              <a:dgm id="{3DD97A94-702C-4CDC-8A73-F1E7FF08E7B3}"/>
                                            </p:graphicEl>
                                          </p:spTgt>
                                        </p:tgtEl>
                                        <p:attrNameLst>
                                          <p:attrName>style.visibility</p:attrName>
                                        </p:attrNameLst>
                                      </p:cBhvr>
                                      <p:to>
                                        <p:strVal val="visible"/>
                                      </p:to>
                                    </p:set>
                                    <p:animEffect transition="in" filter="box(in)">
                                      <p:cBhvr>
                                        <p:cTn id="57" dur="2000"/>
                                        <p:tgtEl>
                                          <p:spTgt spid="4">
                                            <p:graphicEl>
                                              <a:dgm id="{3DD97A94-702C-4CDC-8A73-F1E7FF08E7B3}"/>
                                            </p:graphicEl>
                                          </p:spTgt>
                                        </p:tgtEl>
                                      </p:cBhvr>
                                    </p:animEffect>
                                  </p:childTnLst>
                                </p:cTn>
                              </p:par>
                              <p:par>
                                <p:cTn id="58" presetID="4" presetClass="entr" presetSubtype="16" fill="hold" grpId="0" nodeType="withEffect">
                                  <p:stCondLst>
                                    <p:cond delay="0"/>
                                  </p:stCondLst>
                                  <p:childTnLst>
                                    <p:set>
                                      <p:cBhvr>
                                        <p:cTn id="59" dur="1" fill="hold">
                                          <p:stCondLst>
                                            <p:cond delay="0"/>
                                          </p:stCondLst>
                                        </p:cTn>
                                        <p:tgtEl>
                                          <p:spTgt spid="4">
                                            <p:graphicEl>
                                              <a:dgm id="{D991C4CC-0654-4B37-9F96-FF86C2484FB2}"/>
                                            </p:graphicEl>
                                          </p:spTgt>
                                        </p:tgtEl>
                                        <p:attrNameLst>
                                          <p:attrName>style.visibility</p:attrName>
                                        </p:attrNameLst>
                                      </p:cBhvr>
                                      <p:to>
                                        <p:strVal val="visible"/>
                                      </p:to>
                                    </p:set>
                                    <p:animEffect transition="in" filter="box(in)">
                                      <p:cBhvr>
                                        <p:cTn id="60" dur="2000"/>
                                        <p:tgtEl>
                                          <p:spTgt spid="4">
                                            <p:graphicEl>
                                              <a:dgm id="{D991C4CC-0654-4B37-9F96-FF86C2484FB2}"/>
                                            </p:graphicEl>
                                          </p:spTgt>
                                        </p:tgtEl>
                                      </p:cBhvr>
                                    </p:animEffect>
                                  </p:childTnLst>
                                </p:cTn>
                              </p:par>
                            </p:childTnLst>
                          </p:cTn>
                        </p:par>
                      </p:childTnLst>
                    </p:cTn>
                  </p:par>
                  <p:par>
                    <p:cTn id="61" fill="hold">
                      <p:stCondLst>
                        <p:cond delay="indefinite"/>
                      </p:stCondLst>
                      <p:childTnLst>
                        <p:par>
                          <p:cTn id="62" fill="hold">
                            <p:stCondLst>
                              <p:cond delay="0"/>
                            </p:stCondLst>
                            <p:childTnLst>
                              <p:par>
                                <p:cTn id="63" presetID="4" presetClass="entr" presetSubtype="16" fill="hold" grpId="0" nodeType="clickEffect">
                                  <p:stCondLst>
                                    <p:cond delay="0"/>
                                  </p:stCondLst>
                                  <p:childTnLst>
                                    <p:set>
                                      <p:cBhvr>
                                        <p:cTn id="64" dur="1" fill="hold">
                                          <p:stCondLst>
                                            <p:cond delay="0"/>
                                          </p:stCondLst>
                                        </p:cTn>
                                        <p:tgtEl>
                                          <p:spTgt spid="4">
                                            <p:graphicEl>
                                              <a:dgm id="{33E02DA1-DD1E-44D9-8669-0C6A137C88DA}"/>
                                            </p:graphicEl>
                                          </p:spTgt>
                                        </p:tgtEl>
                                        <p:attrNameLst>
                                          <p:attrName>style.visibility</p:attrName>
                                        </p:attrNameLst>
                                      </p:cBhvr>
                                      <p:to>
                                        <p:strVal val="visible"/>
                                      </p:to>
                                    </p:set>
                                    <p:animEffect transition="in" filter="box(in)">
                                      <p:cBhvr>
                                        <p:cTn id="65" dur="2000"/>
                                        <p:tgtEl>
                                          <p:spTgt spid="4">
                                            <p:graphicEl>
                                              <a:dgm id="{33E02DA1-DD1E-44D9-8669-0C6A137C88DA}"/>
                                            </p:graphicEl>
                                          </p:spTgt>
                                        </p:tgtEl>
                                      </p:cBhvr>
                                    </p:animEffect>
                                  </p:childTnLst>
                                </p:cTn>
                              </p:par>
                              <p:par>
                                <p:cTn id="66" presetID="4" presetClass="entr" presetSubtype="16" fill="hold" grpId="0" nodeType="withEffect">
                                  <p:stCondLst>
                                    <p:cond delay="0"/>
                                  </p:stCondLst>
                                  <p:childTnLst>
                                    <p:set>
                                      <p:cBhvr>
                                        <p:cTn id="67" dur="1" fill="hold">
                                          <p:stCondLst>
                                            <p:cond delay="0"/>
                                          </p:stCondLst>
                                        </p:cTn>
                                        <p:tgtEl>
                                          <p:spTgt spid="4">
                                            <p:graphicEl>
                                              <a:dgm id="{5A6C6DA9-D1E8-4439-8AFD-510F77A9F0F6}"/>
                                            </p:graphicEl>
                                          </p:spTgt>
                                        </p:tgtEl>
                                        <p:attrNameLst>
                                          <p:attrName>style.visibility</p:attrName>
                                        </p:attrNameLst>
                                      </p:cBhvr>
                                      <p:to>
                                        <p:strVal val="visible"/>
                                      </p:to>
                                    </p:set>
                                    <p:animEffect transition="in" filter="box(in)">
                                      <p:cBhvr>
                                        <p:cTn id="68" dur="2000"/>
                                        <p:tgtEl>
                                          <p:spTgt spid="4">
                                            <p:graphicEl>
                                              <a:dgm id="{5A6C6DA9-D1E8-4439-8AFD-510F77A9F0F6}"/>
                                            </p:graphicEl>
                                          </p:spTgt>
                                        </p:tgtEl>
                                      </p:cBhvr>
                                    </p:animEffect>
                                  </p:childTnLst>
                                </p:cTn>
                              </p:par>
                            </p:childTnLst>
                          </p:cTn>
                        </p:par>
                      </p:childTnLst>
                    </p:cTn>
                  </p:par>
                  <p:par>
                    <p:cTn id="69" fill="hold">
                      <p:stCondLst>
                        <p:cond delay="indefinite"/>
                      </p:stCondLst>
                      <p:childTnLst>
                        <p:par>
                          <p:cTn id="70" fill="hold">
                            <p:stCondLst>
                              <p:cond delay="0"/>
                            </p:stCondLst>
                            <p:childTnLst>
                              <p:par>
                                <p:cTn id="71" presetID="4" presetClass="entr" presetSubtype="16" fill="hold" grpId="0" nodeType="clickEffect">
                                  <p:stCondLst>
                                    <p:cond delay="0"/>
                                  </p:stCondLst>
                                  <p:childTnLst>
                                    <p:set>
                                      <p:cBhvr>
                                        <p:cTn id="72" dur="1" fill="hold">
                                          <p:stCondLst>
                                            <p:cond delay="0"/>
                                          </p:stCondLst>
                                        </p:cTn>
                                        <p:tgtEl>
                                          <p:spTgt spid="4">
                                            <p:graphicEl>
                                              <a:dgm id="{59426A5C-1B94-4006-87DA-A95442F39499}"/>
                                            </p:graphicEl>
                                          </p:spTgt>
                                        </p:tgtEl>
                                        <p:attrNameLst>
                                          <p:attrName>style.visibility</p:attrName>
                                        </p:attrNameLst>
                                      </p:cBhvr>
                                      <p:to>
                                        <p:strVal val="visible"/>
                                      </p:to>
                                    </p:set>
                                    <p:animEffect transition="in" filter="box(in)">
                                      <p:cBhvr>
                                        <p:cTn id="73" dur="2000"/>
                                        <p:tgtEl>
                                          <p:spTgt spid="4">
                                            <p:graphicEl>
                                              <a:dgm id="{59426A5C-1B94-4006-87DA-A95442F39499}"/>
                                            </p:graphicEl>
                                          </p:spTgt>
                                        </p:tgtEl>
                                      </p:cBhvr>
                                    </p:animEffect>
                                  </p:childTnLst>
                                </p:cTn>
                              </p:par>
                              <p:par>
                                <p:cTn id="74" presetID="4" presetClass="entr" presetSubtype="16" fill="hold" grpId="0" nodeType="withEffect">
                                  <p:stCondLst>
                                    <p:cond delay="0"/>
                                  </p:stCondLst>
                                  <p:childTnLst>
                                    <p:set>
                                      <p:cBhvr>
                                        <p:cTn id="75" dur="1" fill="hold">
                                          <p:stCondLst>
                                            <p:cond delay="0"/>
                                          </p:stCondLst>
                                        </p:cTn>
                                        <p:tgtEl>
                                          <p:spTgt spid="4">
                                            <p:graphicEl>
                                              <a:dgm id="{01BB0753-E1C9-4837-AA4D-85EF65B411D6}"/>
                                            </p:graphicEl>
                                          </p:spTgt>
                                        </p:tgtEl>
                                        <p:attrNameLst>
                                          <p:attrName>style.visibility</p:attrName>
                                        </p:attrNameLst>
                                      </p:cBhvr>
                                      <p:to>
                                        <p:strVal val="visible"/>
                                      </p:to>
                                    </p:set>
                                    <p:animEffect transition="in" filter="box(in)">
                                      <p:cBhvr>
                                        <p:cTn id="76" dur="2000"/>
                                        <p:tgtEl>
                                          <p:spTgt spid="4">
                                            <p:graphicEl>
                                              <a:dgm id="{01BB0753-E1C9-4837-AA4D-85EF65B411D6}"/>
                                            </p:graphicEl>
                                          </p:spTgt>
                                        </p:tgtEl>
                                      </p:cBhvr>
                                    </p:animEffect>
                                  </p:childTnLst>
                                </p:cTn>
                              </p:par>
                            </p:childTnLst>
                          </p:cTn>
                        </p:par>
                      </p:childTnLst>
                    </p:cTn>
                  </p:par>
                  <p:par>
                    <p:cTn id="77" fill="hold">
                      <p:stCondLst>
                        <p:cond delay="indefinite"/>
                      </p:stCondLst>
                      <p:childTnLst>
                        <p:par>
                          <p:cTn id="78" fill="hold">
                            <p:stCondLst>
                              <p:cond delay="0"/>
                            </p:stCondLst>
                            <p:childTnLst>
                              <p:par>
                                <p:cTn id="79" presetID="4" presetClass="entr" presetSubtype="16" fill="hold" grpId="0" nodeType="clickEffect">
                                  <p:stCondLst>
                                    <p:cond delay="0"/>
                                  </p:stCondLst>
                                  <p:childTnLst>
                                    <p:set>
                                      <p:cBhvr>
                                        <p:cTn id="80" dur="1" fill="hold">
                                          <p:stCondLst>
                                            <p:cond delay="0"/>
                                          </p:stCondLst>
                                        </p:cTn>
                                        <p:tgtEl>
                                          <p:spTgt spid="4">
                                            <p:graphicEl>
                                              <a:dgm id="{CDDA1147-1591-4369-805F-E955F1AD823D}"/>
                                            </p:graphicEl>
                                          </p:spTgt>
                                        </p:tgtEl>
                                        <p:attrNameLst>
                                          <p:attrName>style.visibility</p:attrName>
                                        </p:attrNameLst>
                                      </p:cBhvr>
                                      <p:to>
                                        <p:strVal val="visible"/>
                                      </p:to>
                                    </p:set>
                                    <p:animEffect transition="in" filter="box(in)">
                                      <p:cBhvr>
                                        <p:cTn id="81" dur="2000"/>
                                        <p:tgtEl>
                                          <p:spTgt spid="4">
                                            <p:graphicEl>
                                              <a:dgm id="{CDDA1147-1591-4369-805F-E955F1AD823D}"/>
                                            </p:graphicEl>
                                          </p:spTgt>
                                        </p:tgtEl>
                                      </p:cBhvr>
                                    </p:animEffect>
                                  </p:childTnLst>
                                </p:cTn>
                              </p:par>
                              <p:par>
                                <p:cTn id="82" presetID="4" presetClass="entr" presetSubtype="16" fill="hold" grpId="0" nodeType="withEffect">
                                  <p:stCondLst>
                                    <p:cond delay="0"/>
                                  </p:stCondLst>
                                  <p:childTnLst>
                                    <p:set>
                                      <p:cBhvr>
                                        <p:cTn id="83" dur="1" fill="hold">
                                          <p:stCondLst>
                                            <p:cond delay="0"/>
                                          </p:stCondLst>
                                        </p:cTn>
                                        <p:tgtEl>
                                          <p:spTgt spid="4">
                                            <p:graphicEl>
                                              <a:dgm id="{17DFBBFF-AD92-4CC3-BFB0-2BF6A514119E}"/>
                                            </p:graphicEl>
                                          </p:spTgt>
                                        </p:tgtEl>
                                        <p:attrNameLst>
                                          <p:attrName>style.visibility</p:attrName>
                                        </p:attrNameLst>
                                      </p:cBhvr>
                                      <p:to>
                                        <p:strVal val="visible"/>
                                      </p:to>
                                    </p:set>
                                    <p:animEffect transition="in" filter="box(in)">
                                      <p:cBhvr>
                                        <p:cTn id="84" dur="2000"/>
                                        <p:tgtEl>
                                          <p:spTgt spid="4">
                                            <p:graphicEl>
                                              <a:dgm id="{17DFBBFF-AD92-4CC3-BFB0-2BF6A514119E}"/>
                                            </p:graphicEl>
                                          </p:spTgt>
                                        </p:tgtEl>
                                      </p:cBhvr>
                                    </p:animEffect>
                                  </p:childTnLst>
                                </p:cTn>
                              </p:par>
                            </p:childTnLst>
                          </p:cTn>
                        </p:par>
                      </p:childTnLst>
                    </p:cTn>
                  </p:par>
                  <p:par>
                    <p:cTn id="85" fill="hold">
                      <p:stCondLst>
                        <p:cond delay="indefinite"/>
                      </p:stCondLst>
                      <p:childTnLst>
                        <p:par>
                          <p:cTn id="86" fill="hold">
                            <p:stCondLst>
                              <p:cond delay="0"/>
                            </p:stCondLst>
                            <p:childTnLst>
                              <p:par>
                                <p:cTn id="87" presetID="4" presetClass="entr" presetSubtype="16" fill="hold" grpId="0" nodeType="clickEffect">
                                  <p:stCondLst>
                                    <p:cond delay="0"/>
                                  </p:stCondLst>
                                  <p:childTnLst>
                                    <p:set>
                                      <p:cBhvr>
                                        <p:cTn id="88" dur="1" fill="hold">
                                          <p:stCondLst>
                                            <p:cond delay="0"/>
                                          </p:stCondLst>
                                        </p:cTn>
                                        <p:tgtEl>
                                          <p:spTgt spid="4">
                                            <p:graphicEl>
                                              <a:dgm id="{C71D57F3-378A-46A8-BEA4-768CF2503C2D}"/>
                                            </p:graphicEl>
                                          </p:spTgt>
                                        </p:tgtEl>
                                        <p:attrNameLst>
                                          <p:attrName>style.visibility</p:attrName>
                                        </p:attrNameLst>
                                      </p:cBhvr>
                                      <p:to>
                                        <p:strVal val="visible"/>
                                      </p:to>
                                    </p:set>
                                    <p:animEffect transition="in" filter="box(in)">
                                      <p:cBhvr>
                                        <p:cTn id="89" dur="2000"/>
                                        <p:tgtEl>
                                          <p:spTgt spid="4">
                                            <p:graphicEl>
                                              <a:dgm id="{C71D57F3-378A-46A8-BEA4-768CF2503C2D}"/>
                                            </p:graphicEl>
                                          </p:spTgt>
                                        </p:tgtEl>
                                      </p:cBhvr>
                                    </p:animEffect>
                                  </p:childTnLst>
                                </p:cTn>
                              </p:par>
                              <p:par>
                                <p:cTn id="90" presetID="4" presetClass="entr" presetSubtype="16" fill="hold" grpId="0" nodeType="withEffect">
                                  <p:stCondLst>
                                    <p:cond delay="0"/>
                                  </p:stCondLst>
                                  <p:childTnLst>
                                    <p:set>
                                      <p:cBhvr>
                                        <p:cTn id="91" dur="1" fill="hold">
                                          <p:stCondLst>
                                            <p:cond delay="0"/>
                                          </p:stCondLst>
                                        </p:cTn>
                                        <p:tgtEl>
                                          <p:spTgt spid="4">
                                            <p:graphicEl>
                                              <a:dgm id="{4C4AC7AB-73BF-447D-8525-DE1FBAB33DAD}"/>
                                            </p:graphicEl>
                                          </p:spTgt>
                                        </p:tgtEl>
                                        <p:attrNameLst>
                                          <p:attrName>style.visibility</p:attrName>
                                        </p:attrNameLst>
                                      </p:cBhvr>
                                      <p:to>
                                        <p:strVal val="visible"/>
                                      </p:to>
                                    </p:set>
                                    <p:animEffect transition="in" filter="box(in)">
                                      <p:cBhvr>
                                        <p:cTn id="92" dur="2000"/>
                                        <p:tgtEl>
                                          <p:spTgt spid="4">
                                            <p:graphicEl>
                                              <a:dgm id="{4C4AC7AB-73BF-447D-8525-DE1FBAB33DAD}"/>
                                            </p:graphicEl>
                                          </p:spTgt>
                                        </p:tgtEl>
                                      </p:cBhvr>
                                    </p:animEffect>
                                  </p:childTnLst>
                                </p:cTn>
                              </p:par>
                            </p:childTnLst>
                          </p:cTn>
                        </p:par>
                      </p:childTnLst>
                    </p:cTn>
                  </p:par>
                  <p:par>
                    <p:cTn id="93" fill="hold">
                      <p:stCondLst>
                        <p:cond delay="indefinite"/>
                      </p:stCondLst>
                      <p:childTnLst>
                        <p:par>
                          <p:cTn id="94" fill="hold">
                            <p:stCondLst>
                              <p:cond delay="0"/>
                            </p:stCondLst>
                            <p:childTnLst>
                              <p:par>
                                <p:cTn id="95" presetID="4" presetClass="entr" presetSubtype="16" fill="hold" grpId="0" nodeType="clickEffect">
                                  <p:stCondLst>
                                    <p:cond delay="0"/>
                                  </p:stCondLst>
                                  <p:childTnLst>
                                    <p:set>
                                      <p:cBhvr>
                                        <p:cTn id="96" dur="1" fill="hold">
                                          <p:stCondLst>
                                            <p:cond delay="0"/>
                                          </p:stCondLst>
                                        </p:cTn>
                                        <p:tgtEl>
                                          <p:spTgt spid="4">
                                            <p:graphicEl>
                                              <a:dgm id="{C12A283E-6A89-4262-B6A7-90EC701A072C}"/>
                                            </p:graphicEl>
                                          </p:spTgt>
                                        </p:tgtEl>
                                        <p:attrNameLst>
                                          <p:attrName>style.visibility</p:attrName>
                                        </p:attrNameLst>
                                      </p:cBhvr>
                                      <p:to>
                                        <p:strVal val="visible"/>
                                      </p:to>
                                    </p:set>
                                    <p:animEffect transition="in" filter="box(in)">
                                      <p:cBhvr>
                                        <p:cTn id="97" dur="2000"/>
                                        <p:tgtEl>
                                          <p:spTgt spid="4">
                                            <p:graphicEl>
                                              <a:dgm id="{C12A283E-6A89-4262-B6A7-90EC701A072C}"/>
                                            </p:graphicEl>
                                          </p:spTgt>
                                        </p:tgtEl>
                                      </p:cBhvr>
                                    </p:animEffect>
                                  </p:childTnLst>
                                </p:cTn>
                              </p:par>
                              <p:par>
                                <p:cTn id="98" presetID="4" presetClass="entr" presetSubtype="16" fill="hold" grpId="0" nodeType="withEffect">
                                  <p:stCondLst>
                                    <p:cond delay="0"/>
                                  </p:stCondLst>
                                  <p:childTnLst>
                                    <p:set>
                                      <p:cBhvr>
                                        <p:cTn id="99" dur="1" fill="hold">
                                          <p:stCondLst>
                                            <p:cond delay="0"/>
                                          </p:stCondLst>
                                        </p:cTn>
                                        <p:tgtEl>
                                          <p:spTgt spid="4">
                                            <p:graphicEl>
                                              <a:dgm id="{9F49E5A9-1C3D-4950-908A-3071DCDF38C1}"/>
                                            </p:graphicEl>
                                          </p:spTgt>
                                        </p:tgtEl>
                                        <p:attrNameLst>
                                          <p:attrName>style.visibility</p:attrName>
                                        </p:attrNameLst>
                                      </p:cBhvr>
                                      <p:to>
                                        <p:strVal val="visible"/>
                                      </p:to>
                                    </p:set>
                                    <p:animEffect transition="in" filter="box(in)">
                                      <p:cBhvr>
                                        <p:cTn id="100" dur="2000"/>
                                        <p:tgtEl>
                                          <p:spTgt spid="4">
                                            <p:graphicEl>
                                              <a:dgm id="{9F49E5A9-1C3D-4950-908A-3071DCDF38C1}"/>
                                            </p:graphicEl>
                                          </p:spTgt>
                                        </p:tgtEl>
                                      </p:cBhvr>
                                    </p:animEffect>
                                  </p:childTnLst>
                                </p:cTn>
                              </p:par>
                            </p:childTnLst>
                          </p:cTn>
                        </p:par>
                      </p:childTnLst>
                    </p:cTn>
                  </p:par>
                  <p:par>
                    <p:cTn id="101" fill="hold">
                      <p:stCondLst>
                        <p:cond delay="indefinite"/>
                      </p:stCondLst>
                      <p:childTnLst>
                        <p:par>
                          <p:cTn id="102" fill="hold">
                            <p:stCondLst>
                              <p:cond delay="0"/>
                            </p:stCondLst>
                            <p:childTnLst>
                              <p:par>
                                <p:cTn id="103" presetID="4" presetClass="entr" presetSubtype="16" fill="hold" grpId="0" nodeType="clickEffect">
                                  <p:stCondLst>
                                    <p:cond delay="0"/>
                                  </p:stCondLst>
                                  <p:childTnLst>
                                    <p:set>
                                      <p:cBhvr>
                                        <p:cTn id="104" dur="1" fill="hold">
                                          <p:stCondLst>
                                            <p:cond delay="0"/>
                                          </p:stCondLst>
                                        </p:cTn>
                                        <p:tgtEl>
                                          <p:spTgt spid="4">
                                            <p:graphicEl>
                                              <a:dgm id="{EED83B7A-8E40-4370-89B5-578C8FE23266}"/>
                                            </p:graphicEl>
                                          </p:spTgt>
                                        </p:tgtEl>
                                        <p:attrNameLst>
                                          <p:attrName>style.visibility</p:attrName>
                                        </p:attrNameLst>
                                      </p:cBhvr>
                                      <p:to>
                                        <p:strVal val="visible"/>
                                      </p:to>
                                    </p:set>
                                    <p:animEffect transition="in" filter="box(in)">
                                      <p:cBhvr>
                                        <p:cTn id="105" dur="2000"/>
                                        <p:tgtEl>
                                          <p:spTgt spid="4">
                                            <p:graphicEl>
                                              <a:dgm id="{EED83B7A-8E40-4370-89B5-578C8FE23266}"/>
                                            </p:graphicEl>
                                          </p:spTgt>
                                        </p:tgtEl>
                                      </p:cBhvr>
                                    </p:animEffect>
                                  </p:childTnLst>
                                </p:cTn>
                              </p:par>
                              <p:par>
                                <p:cTn id="106" presetID="4" presetClass="entr" presetSubtype="16" fill="hold" grpId="0" nodeType="withEffect">
                                  <p:stCondLst>
                                    <p:cond delay="0"/>
                                  </p:stCondLst>
                                  <p:childTnLst>
                                    <p:set>
                                      <p:cBhvr>
                                        <p:cTn id="107" dur="1" fill="hold">
                                          <p:stCondLst>
                                            <p:cond delay="0"/>
                                          </p:stCondLst>
                                        </p:cTn>
                                        <p:tgtEl>
                                          <p:spTgt spid="4">
                                            <p:graphicEl>
                                              <a:dgm id="{57D03EDF-D2B5-4C32-9F27-4F7CC4CBE282}"/>
                                            </p:graphicEl>
                                          </p:spTgt>
                                        </p:tgtEl>
                                        <p:attrNameLst>
                                          <p:attrName>style.visibility</p:attrName>
                                        </p:attrNameLst>
                                      </p:cBhvr>
                                      <p:to>
                                        <p:strVal val="visible"/>
                                      </p:to>
                                    </p:set>
                                    <p:animEffect transition="in" filter="box(in)">
                                      <p:cBhvr>
                                        <p:cTn id="108" dur="2000"/>
                                        <p:tgtEl>
                                          <p:spTgt spid="4">
                                            <p:graphicEl>
                                              <a:dgm id="{57D03EDF-D2B5-4C32-9F27-4F7CC4CBE282}"/>
                                            </p:graphicEl>
                                          </p:spTgt>
                                        </p:tgtEl>
                                      </p:cBhvr>
                                    </p:animEffect>
                                  </p:childTnLst>
                                </p:cTn>
                              </p:par>
                            </p:childTnLst>
                          </p:cTn>
                        </p:par>
                      </p:childTnLst>
                    </p:cTn>
                  </p:par>
                  <p:par>
                    <p:cTn id="109" fill="hold">
                      <p:stCondLst>
                        <p:cond delay="indefinite"/>
                      </p:stCondLst>
                      <p:childTnLst>
                        <p:par>
                          <p:cTn id="110" fill="hold">
                            <p:stCondLst>
                              <p:cond delay="0"/>
                            </p:stCondLst>
                            <p:childTnLst>
                              <p:par>
                                <p:cTn id="111" presetID="53" presetClass="entr" presetSubtype="16" fill="hold" nodeType="clickEffect">
                                  <p:stCondLst>
                                    <p:cond delay="0"/>
                                  </p:stCondLst>
                                  <p:childTnLst>
                                    <p:set>
                                      <p:cBhvr>
                                        <p:cTn id="112" dur="1" fill="hold">
                                          <p:stCondLst>
                                            <p:cond delay="0"/>
                                          </p:stCondLst>
                                        </p:cTn>
                                        <p:tgtEl>
                                          <p:spTgt spid="6"/>
                                        </p:tgtEl>
                                        <p:attrNameLst>
                                          <p:attrName>style.visibility</p:attrName>
                                        </p:attrNameLst>
                                      </p:cBhvr>
                                      <p:to>
                                        <p:strVal val="visible"/>
                                      </p:to>
                                    </p:set>
                                    <p:anim calcmode="lin" valueType="num">
                                      <p:cBhvr>
                                        <p:cTn id="113" dur="500" fill="hold"/>
                                        <p:tgtEl>
                                          <p:spTgt spid="6"/>
                                        </p:tgtEl>
                                        <p:attrNameLst>
                                          <p:attrName>ppt_w</p:attrName>
                                        </p:attrNameLst>
                                      </p:cBhvr>
                                      <p:tavLst>
                                        <p:tav tm="0">
                                          <p:val>
                                            <p:fltVal val="0"/>
                                          </p:val>
                                        </p:tav>
                                        <p:tav tm="100000">
                                          <p:val>
                                            <p:strVal val="#ppt_w"/>
                                          </p:val>
                                        </p:tav>
                                      </p:tavLst>
                                    </p:anim>
                                    <p:anim calcmode="lin" valueType="num">
                                      <p:cBhvr>
                                        <p:cTn id="114" dur="500" fill="hold"/>
                                        <p:tgtEl>
                                          <p:spTgt spid="6"/>
                                        </p:tgtEl>
                                        <p:attrNameLst>
                                          <p:attrName>ppt_h</p:attrName>
                                        </p:attrNameLst>
                                      </p:cBhvr>
                                      <p:tavLst>
                                        <p:tav tm="0">
                                          <p:val>
                                            <p:fltVal val="0"/>
                                          </p:val>
                                        </p:tav>
                                        <p:tav tm="100000">
                                          <p:val>
                                            <p:strVal val="#ppt_h"/>
                                          </p:val>
                                        </p:tav>
                                      </p:tavLst>
                                    </p:anim>
                                    <p:animEffect transition="in" filter="fade">
                                      <p:cBhvr>
                                        <p:cTn id="1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rPr>
              <a:t>درس پنجاه و چهارم</a:t>
            </a:r>
            <a:br>
              <a:rPr lang="fa-IR"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rPr>
            </a:br>
            <a:r>
              <a:rPr lang="fa-IR"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rPr>
              <a:t>نصاب ایمان و کفر</a:t>
            </a:r>
            <a:endParaRPr lang="fa-IR" cap="none"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31562264"/>
              </p:ext>
            </p:extLst>
          </p:nvPr>
        </p:nvGraphicFramePr>
        <p:xfrm>
          <a:off x="107504" y="1124744"/>
          <a:ext cx="9036496" cy="5733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6400070"/>
      </p:ext>
    </p:extLst>
  </p:cSld>
  <p:clrMapOvr>
    <a:masterClrMapping/>
  </p:clrMapOvr>
  <mc:AlternateContent xmlns:mc="http://schemas.openxmlformats.org/markup-compatibility/2006" xmlns:p14="http://schemas.microsoft.com/office/powerpoint/2010/main">
    <mc:Choice Requires="p14">
      <p:transition spd="slow" p14:dur="3000">
        <p14:shred pattern="rectang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graphicEl>
                                              <a:dgm id="{6C7E69CC-1B3C-4FBD-9B5A-D20A560E4D98}"/>
                                            </p:graphicEl>
                                          </p:spTgt>
                                        </p:tgtEl>
                                        <p:attrNameLst>
                                          <p:attrName>style.visibility</p:attrName>
                                        </p:attrNameLst>
                                      </p:cBhvr>
                                      <p:to>
                                        <p:strVal val="visible"/>
                                      </p:to>
                                    </p:set>
                                    <p:animEffect transition="in" filter="wheel(1)">
                                      <p:cBhvr>
                                        <p:cTn id="7" dur="2000"/>
                                        <p:tgtEl>
                                          <p:spTgt spid="4">
                                            <p:graphicEl>
                                              <a:dgm id="{6C7E69CC-1B3C-4FBD-9B5A-D20A560E4D98}"/>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graphicEl>
                                              <a:dgm id="{EDF1CB2D-535C-436C-912C-85D67DA8AC18}"/>
                                            </p:graphicEl>
                                          </p:spTgt>
                                        </p:tgtEl>
                                        <p:attrNameLst>
                                          <p:attrName>style.visibility</p:attrName>
                                        </p:attrNameLst>
                                      </p:cBhvr>
                                      <p:to>
                                        <p:strVal val="visible"/>
                                      </p:to>
                                    </p:set>
                                    <p:animEffect transition="in" filter="wheel(1)">
                                      <p:cBhvr>
                                        <p:cTn id="12" dur="2000"/>
                                        <p:tgtEl>
                                          <p:spTgt spid="4">
                                            <p:graphicEl>
                                              <a:dgm id="{EDF1CB2D-535C-436C-912C-85D67DA8AC18}"/>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4">
                                            <p:graphicEl>
                                              <a:dgm id="{115964B5-BB1B-4455-A8ED-1984D8385832}"/>
                                            </p:graphicEl>
                                          </p:spTgt>
                                        </p:tgtEl>
                                        <p:attrNameLst>
                                          <p:attrName>style.visibility</p:attrName>
                                        </p:attrNameLst>
                                      </p:cBhvr>
                                      <p:to>
                                        <p:strVal val="visible"/>
                                      </p:to>
                                    </p:set>
                                    <p:animEffect transition="in" filter="wheel(1)">
                                      <p:cBhvr>
                                        <p:cTn id="17" dur="2000"/>
                                        <p:tgtEl>
                                          <p:spTgt spid="4">
                                            <p:graphicEl>
                                              <a:dgm id="{115964B5-BB1B-4455-A8ED-1984D8385832}"/>
                                            </p:graphicEl>
                                          </p:spTgt>
                                        </p:tgtEl>
                                      </p:cBhvr>
                                    </p:animEffect>
                                  </p:childTnLst>
                                </p:cTn>
                              </p:par>
                              <p:par>
                                <p:cTn id="18" presetID="21" presetClass="entr" presetSubtype="1" fill="hold" grpId="0" nodeType="withEffect">
                                  <p:stCondLst>
                                    <p:cond delay="0"/>
                                  </p:stCondLst>
                                  <p:childTnLst>
                                    <p:set>
                                      <p:cBhvr>
                                        <p:cTn id="19" dur="1" fill="hold">
                                          <p:stCondLst>
                                            <p:cond delay="0"/>
                                          </p:stCondLst>
                                        </p:cTn>
                                        <p:tgtEl>
                                          <p:spTgt spid="4">
                                            <p:graphicEl>
                                              <a:dgm id="{AC5364B1-CE7B-44B4-836B-7C4522E7AF8C}"/>
                                            </p:graphicEl>
                                          </p:spTgt>
                                        </p:tgtEl>
                                        <p:attrNameLst>
                                          <p:attrName>style.visibility</p:attrName>
                                        </p:attrNameLst>
                                      </p:cBhvr>
                                      <p:to>
                                        <p:strVal val="visible"/>
                                      </p:to>
                                    </p:set>
                                    <p:animEffect transition="in" filter="wheel(1)">
                                      <p:cBhvr>
                                        <p:cTn id="20" dur="2000"/>
                                        <p:tgtEl>
                                          <p:spTgt spid="4">
                                            <p:graphicEl>
                                              <a:dgm id="{AC5364B1-CE7B-44B4-836B-7C4522E7AF8C}"/>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4">
                                            <p:graphicEl>
                                              <a:dgm id="{467AE0AA-BB7B-4543-BA44-8AC26B698C86}"/>
                                            </p:graphicEl>
                                          </p:spTgt>
                                        </p:tgtEl>
                                        <p:attrNameLst>
                                          <p:attrName>style.visibility</p:attrName>
                                        </p:attrNameLst>
                                      </p:cBhvr>
                                      <p:to>
                                        <p:strVal val="visible"/>
                                      </p:to>
                                    </p:set>
                                    <p:animEffect transition="in" filter="wheel(1)">
                                      <p:cBhvr>
                                        <p:cTn id="25" dur="2000"/>
                                        <p:tgtEl>
                                          <p:spTgt spid="4">
                                            <p:graphicEl>
                                              <a:dgm id="{467AE0AA-BB7B-4543-BA44-8AC26B698C86}"/>
                                            </p:graphicEl>
                                          </p:spTgt>
                                        </p:tgtEl>
                                      </p:cBhvr>
                                    </p:animEffect>
                                  </p:childTnLst>
                                </p:cTn>
                              </p:par>
                              <p:par>
                                <p:cTn id="26" presetID="21" presetClass="entr" presetSubtype="1" fill="hold" grpId="0" nodeType="withEffect">
                                  <p:stCondLst>
                                    <p:cond delay="0"/>
                                  </p:stCondLst>
                                  <p:childTnLst>
                                    <p:set>
                                      <p:cBhvr>
                                        <p:cTn id="27" dur="1" fill="hold">
                                          <p:stCondLst>
                                            <p:cond delay="0"/>
                                          </p:stCondLst>
                                        </p:cTn>
                                        <p:tgtEl>
                                          <p:spTgt spid="4">
                                            <p:graphicEl>
                                              <a:dgm id="{71111A44-1DB2-4860-ADDD-77D18E84BDEE}"/>
                                            </p:graphicEl>
                                          </p:spTgt>
                                        </p:tgtEl>
                                        <p:attrNameLst>
                                          <p:attrName>style.visibility</p:attrName>
                                        </p:attrNameLst>
                                      </p:cBhvr>
                                      <p:to>
                                        <p:strVal val="visible"/>
                                      </p:to>
                                    </p:set>
                                    <p:animEffect transition="in" filter="wheel(1)">
                                      <p:cBhvr>
                                        <p:cTn id="28" dur="2000"/>
                                        <p:tgtEl>
                                          <p:spTgt spid="4">
                                            <p:graphicEl>
                                              <a:dgm id="{71111A44-1DB2-4860-ADDD-77D18E84BDEE}"/>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grpId="0" nodeType="clickEffect">
                                  <p:stCondLst>
                                    <p:cond delay="0"/>
                                  </p:stCondLst>
                                  <p:childTnLst>
                                    <p:set>
                                      <p:cBhvr>
                                        <p:cTn id="32" dur="1" fill="hold">
                                          <p:stCondLst>
                                            <p:cond delay="0"/>
                                          </p:stCondLst>
                                        </p:cTn>
                                        <p:tgtEl>
                                          <p:spTgt spid="4">
                                            <p:graphicEl>
                                              <a:dgm id="{A950A026-1EA8-4DF2-8E40-4286D9994A1A}"/>
                                            </p:graphicEl>
                                          </p:spTgt>
                                        </p:tgtEl>
                                        <p:attrNameLst>
                                          <p:attrName>style.visibility</p:attrName>
                                        </p:attrNameLst>
                                      </p:cBhvr>
                                      <p:to>
                                        <p:strVal val="visible"/>
                                      </p:to>
                                    </p:set>
                                    <p:animEffect transition="in" filter="wheel(1)">
                                      <p:cBhvr>
                                        <p:cTn id="33" dur="2000"/>
                                        <p:tgtEl>
                                          <p:spTgt spid="4">
                                            <p:graphicEl>
                                              <a:dgm id="{A950A026-1EA8-4DF2-8E40-4286D9994A1A}"/>
                                            </p:graphicEl>
                                          </p:spTgt>
                                        </p:tgtEl>
                                      </p:cBhvr>
                                    </p:animEffect>
                                  </p:childTnLst>
                                </p:cTn>
                              </p:par>
                              <p:par>
                                <p:cTn id="34" presetID="21" presetClass="entr" presetSubtype="1" fill="hold" grpId="0" nodeType="withEffect">
                                  <p:stCondLst>
                                    <p:cond delay="0"/>
                                  </p:stCondLst>
                                  <p:childTnLst>
                                    <p:set>
                                      <p:cBhvr>
                                        <p:cTn id="35" dur="1" fill="hold">
                                          <p:stCondLst>
                                            <p:cond delay="0"/>
                                          </p:stCondLst>
                                        </p:cTn>
                                        <p:tgtEl>
                                          <p:spTgt spid="4">
                                            <p:graphicEl>
                                              <a:dgm id="{6A757724-9833-45EE-8CEC-408040FC2FD5}"/>
                                            </p:graphicEl>
                                          </p:spTgt>
                                        </p:tgtEl>
                                        <p:attrNameLst>
                                          <p:attrName>style.visibility</p:attrName>
                                        </p:attrNameLst>
                                      </p:cBhvr>
                                      <p:to>
                                        <p:strVal val="visible"/>
                                      </p:to>
                                    </p:set>
                                    <p:animEffect transition="in" filter="wheel(1)">
                                      <p:cBhvr>
                                        <p:cTn id="36" dur="2000"/>
                                        <p:tgtEl>
                                          <p:spTgt spid="4">
                                            <p:graphicEl>
                                              <a:dgm id="{6A757724-9833-45EE-8CEC-408040FC2FD5}"/>
                                            </p:graphicEl>
                                          </p:spTgt>
                                        </p:tgtEl>
                                      </p:cBhvr>
                                    </p:animEffect>
                                  </p:childTnLst>
                                </p:cTn>
                              </p:par>
                            </p:childTnLst>
                          </p:cTn>
                        </p:par>
                      </p:childTnLst>
                    </p:cTn>
                  </p:par>
                  <p:par>
                    <p:cTn id="37" fill="hold">
                      <p:stCondLst>
                        <p:cond delay="indefinite"/>
                      </p:stCondLst>
                      <p:childTnLst>
                        <p:par>
                          <p:cTn id="38" fill="hold">
                            <p:stCondLst>
                              <p:cond delay="0"/>
                            </p:stCondLst>
                            <p:childTnLst>
                              <p:par>
                                <p:cTn id="39" presetID="21" presetClass="entr" presetSubtype="1" fill="hold" grpId="0" nodeType="clickEffect">
                                  <p:stCondLst>
                                    <p:cond delay="0"/>
                                  </p:stCondLst>
                                  <p:childTnLst>
                                    <p:set>
                                      <p:cBhvr>
                                        <p:cTn id="40" dur="1" fill="hold">
                                          <p:stCondLst>
                                            <p:cond delay="0"/>
                                          </p:stCondLst>
                                        </p:cTn>
                                        <p:tgtEl>
                                          <p:spTgt spid="4">
                                            <p:graphicEl>
                                              <a:dgm id="{DBD6B864-0F9B-4B88-85A0-60F41ED5C368}"/>
                                            </p:graphicEl>
                                          </p:spTgt>
                                        </p:tgtEl>
                                        <p:attrNameLst>
                                          <p:attrName>style.visibility</p:attrName>
                                        </p:attrNameLst>
                                      </p:cBhvr>
                                      <p:to>
                                        <p:strVal val="visible"/>
                                      </p:to>
                                    </p:set>
                                    <p:animEffect transition="in" filter="wheel(1)">
                                      <p:cBhvr>
                                        <p:cTn id="41" dur="2000"/>
                                        <p:tgtEl>
                                          <p:spTgt spid="4">
                                            <p:graphicEl>
                                              <a:dgm id="{DBD6B864-0F9B-4B88-85A0-60F41ED5C368}"/>
                                            </p:graphicEl>
                                          </p:spTgt>
                                        </p:tgtEl>
                                      </p:cBhvr>
                                    </p:animEffect>
                                  </p:childTnLst>
                                </p:cTn>
                              </p:par>
                            </p:childTnLst>
                          </p:cTn>
                        </p:par>
                      </p:childTnLst>
                    </p:cTn>
                  </p:par>
                  <p:par>
                    <p:cTn id="42" fill="hold">
                      <p:stCondLst>
                        <p:cond delay="indefinite"/>
                      </p:stCondLst>
                      <p:childTnLst>
                        <p:par>
                          <p:cTn id="43" fill="hold">
                            <p:stCondLst>
                              <p:cond delay="0"/>
                            </p:stCondLst>
                            <p:childTnLst>
                              <p:par>
                                <p:cTn id="44" presetID="21" presetClass="entr" presetSubtype="1" fill="hold" grpId="0" nodeType="clickEffect">
                                  <p:stCondLst>
                                    <p:cond delay="0"/>
                                  </p:stCondLst>
                                  <p:childTnLst>
                                    <p:set>
                                      <p:cBhvr>
                                        <p:cTn id="45" dur="1" fill="hold">
                                          <p:stCondLst>
                                            <p:cond delay="0"/>
                                          </p:stCondLst>
                                        </p:cTn>
                                        <p:tgtEl>
                                          <p:spTgt spid="4">
                                            <p:graphicEl>
                                              <a:dgm id="{C5515E87-2BCD-42B2-A9D0-C0689E82D2B7}"/>
                                            </p:graphicEl>
                                          </p:spTgt>
                                        </p:tgtEl>
                                        <p:attrNameLst>
                                          <p:attrName>style.visibility</p:attrName>
                                        </p:attrNameLst>
                                      </p:cBhvr>
                                      <p:to>
                                        <p:strVal val="visible"/>
                                      </p:to>
                                    </p:set>
                                    <p:animEffect transition="in" filter="wheel(1)">
                                      <p:cBhvr>
                                        <p:cTn id="46" dur="2000"/>
                                        <p:tgtEl>
                                          <p:spTgt spid="4">
                                            <p:graphicEl>
                                              <a:dgm id="{C5515E87-2BCD-42B2-A9D0-C0689E82D2B7}"/>
                                            </p:graphicEl>
                                          </p:spTgt>
                                        </p:tgtEl>
                                      </p:cBhvr>
                                    </p:animEffect>
                                  </p:childTnLst>
                                </p:cTn>
                              </p:par>
                              <p:par>
                                <p:cTn id="47" presetID="21" presetClass="entr" presetSubtype="1" fill="hold" grpId="0" nodeType="withEffect">
                                  <p:stCondLst>
                                    <p:cond delay="0"/>
                                  </p:stCondLst>
                                  <p:childTnLst>
                                    <p:set>
                                      <p:cBhvr>
                                        <p:cTn id="48" dur="1" fill="hold">
                                          <p:stCondLst>
                                            <p:cond delay="0"/>
                                          </p:stCondLst>
                                        </p:cTn>
                                        <p:tgtEl>
                                          <p:spTgt spid="4">
                                            <p:graphicEl>
                                              <a:dgm id="{61BC63E8-2BA5-4152-BCCE-FF2149E3A5BB}"/>
                                            </p:graphicEl>
                                          </p:spTgt>
                                        </p:tgtEl>
                                        <p:attrNameLst>
                                          <p:attrName>style.visibility</p:attrName>
                                        </p:attrNameLst>
                                      </p:cBhvr>
                                      <p:to>
                                        <p:strVal val="visible"/>
                                      </p:to>
                                    </p:set>
                                    <p:animEffect transition="in" filter="wheel(1)">
                                      <p:cBhvr>
                                        <p:cTn id="49" dur="2000"/>
                                        <p:tgtEl>
                                          <p:spTgt spid="4">
                                            <p:graphicEl>
                                              <a:dgm id="{61BC63E8-2BA5-4152-BCCE-FF2149E3A5BB}"/>
                                            </p:graphicEl>
                                          </p:spTgt>
                                        </p:tgtEl>
                                      </p:cBhvr>
                                    </p:animEffect>
                                  </p:childTnLst>
                                </p:cTn>
                              </p:par>
                            </p:childTnLst>
                          </p:cTn>
                        </p:par>
                      </p:childTnLst>
                    </p:cTn>
                  </p:par>
                  <p:par>
                    <p:cTn id="50" fill="hold">
                      <p:stCondLst>
                        <p:cond delay="indefinite"/>
                      </p:stCondLst>
                      <p:childTnLst>
                        <p:par>
                          <p:cTn id="51" fill="hold">
                            <p:stCondLst>
                              <p:cond delay="0"/>
                            </p:stCondLst>
                            <p:childTnLst>
                              <p:par>
                                <p:cTn id="52" presetID="21" presetClass="entr" presetSubtype="1" fill="hold" grpId="0" nodeType="clickEffect">
                                  <p:stCondLst>
                                    <p:cond delay="0"/>
                                  </p:stCondLst>
                                  <p:childTnLst>
                                    <p:set>
                                      <p:cBhvr>
                                        <p:cTn id="53" dur="1" fill="hold">
                                          <p:stCondLst>
                                            <p:cond delay="0"/>
                                          </p:stCondLst>
                                        </p:cTn>
                                        <p:tgtEl>
                                          <p:spTgt spid="4">
                                            <p:graphicEl>
                                              <a:dgm id="{0B30D8C8-5839-4F04-8B83-AD77C500AE7A}"/>
                                            </p:graphicEl>
                                          </p:spTgt>
                                        </p:tgtEl>
                                        <p:attrNameLst>
                                          <p:attrName>style.visibility</p:attrName>
                                        </p:attrNameLst>
                                      </p:cBhvr>
                                      <p:to>
                                        <p:strVal val="visible"/>
                                      </p:to>
                                    </p:set>
                                    <p:animEffect transition="in" filter="wheel(1)">
                                      <p:cBhvr>
                                        <p:cTn id="54" dur="2000"/>
                                        <p:tgtEl>
                                          <p:spTgt spid="4">
                                            <p:graphicEl>
                                              <a:dgm id="{0B30D8C8-5839-4F04-8B83-AD77C500AE7A}"/>
                                            </p:graphicEl>
                                          </p:spTgt>
                                        </p:tgtEl>
                                      </p:cBhvr>
                                    </p:animEffect>
                                  </p:childTnLst>
                                </p:cTn>
                              </p:par>
                              <p:par>
                                <p:cTn id="55" presetID="21" presetClass="entr" presetSubtype="1" fill="hold" grpId="0" nodeType="withEffect">
                                  <p:stCondLst>
                                    <p:cond delay="0"/>
                                  </p:stCondLst>
                                  <p:childTnLst>
                                    <p:set>
                                      <p:cBhvr>
                                        <p:cTn id="56" dur="1" fill="hold">
                                          <p:stCondLst>
                                            <p:cond delay="0"/>
                                          </p:stCondLst>
                                        </p:cTn>
                                        <p:tgtEl>
                                          <p:spTgt spid="4">
                                            <p:graphicEl>
                                              <a:dgm id="{5F1C64DB-DADA-4230-BCE7-A5B0C56FD733}"/>
                                            </p:graphicEl>
                                          </p:spTgt>
                                        </p:tgtEl>
                                        <p:attrNameLst>
                                          <p:attrName>style.visibility</p:attrName>
                                        </p:attrNameLst>
                                      </p:cBhvr>
                                      <p:to>
                                        <p:strVal val="visible"/>
                                      </p:to>
                                    </p:set>
                                    <p:animEffect transition="in" filter="wheel(1)">
                                      <p:cBhvr>
                                        <p:cTn id="57" dur="2000"/>
                                        <p:tgtEl>
                                          <p:spTgt spid="4">
                                            <p:graphicEl>
                                              <a:dgm id="{5F1C64DB-DADA-4230-BCE7-A5B0C56FD733}"/>
                                            </p:graphicEl>
                                          </p:spTgt>
                                        </p:tgtEl>
                                      </p:cBhvr>
                                    </p:animEffect>
                                  </p:childTnLst>
                                </p:cTn>
                              </p:par>
                            </p:childTnLst>
                          </p:cTn>
                        </p:par>
                      </p:childTnLst>
                    </p:cTn>
                  </p:par>
                  <p:par>
                    <p:cTn id="58" fill="hold">
                      <p:stCondLst>
                        <p:cond delay="indefinite"/>
                      </p:stCondLst>
                      <p:childTnLst>
                        <p:par>
                          <p:cTn id="59" fill="hold">
                            <p:stCondLst>
                              <p:cond delay="0"/>
                            </p:stCondLst>
                            <p:childTnLst>
                              <p:par>
                                <p:cTn id="60" presetID="21" presetClass="entr" presetSubtype="1" fill="hold" grpId="0" nodeType="clickEffect">
                                  <p:stCondLst>
                                    <p:cond delay="0"/>
                                  </p:stCondLst>
                                  <p:childTnLst>
                                    <p:set>
                                      <p:cBhvr>
                                        <p:cTn id="61" dur="1" fill="hold">
                                          <p:stCondLst>
                                            <p:cond delay="0"/>
                                          </p:stCondLst>
                                        </p:cTn>
                                        <p:tgtEl>
                                          <p:spTgt spid="4">
                                            <p:graphicEl>
                                              <a:dgm id="{574154D4-68A7-4159-AB14-A85D3FD7071D}"/>
                                            </p:graphicEl>
                                          </p:spTgt>
                                        </p:tgtEl>
                                        <p:attrNameLst>
                                          <p:attrName>style.visibility</p:attrName>
                                        </p:attrNameLst>
                                      </p:cBhvr>
                                      <p:to>
                                        <p:strVal val="visible"/>
                                      </p:to>
                                    </p:set>
                                    <p:animEffect transition="in" filter="wheel(1)">
                                      <p:cBhvr>
                                        <p:cTn id="62" dur="2000"/>
                                        <p:tgtEl>
                                          <p:spTgt spid="4">
                                            <p:graphicEl>
                                              <a:dgm id="{574154D4-68A7-4159-AB14-A85D3FD7071D}"/>
                                            </p:graphicEl>
                                          </p:spTgt>
                                        </p:tgtEl>
                                      </p:cBhvr>
                                    </p:animEffect>
                                  </p:childTnLst>
                                </p:cTn>
                              </p:par>
                              <p:par>
                                <p:cTn id="63" presetID="21" presetClass="entr" presetSubtype="1" fill="hold" grpId="0" nodeType="withEffect">
                                  <p:stCondLst>
                                    <p:cond delay="0"/>
                                  </p:stCondLst>
                                  <p:childTnLst>
                                    <p:set>
                                      <p:cBhvr>
                                        <p:cTn id="64" dur="1" fill="hold">
                                          <p:stCondLst>
                                            <p:cond delay="0"/>
                                          </p:stCondLst>
                                        </p:cTn>
                                        <p:tgtEl>
                                          <p:spTgt spid="4">
                                            <p:graphicEl>
                                              <a:dgm id="{22518789-F11F-4966-9D58-03A1217AA0B9}"/>
                                            </p:graphicEl>
                                          </p:spTgt>
                                        </p:tgtEl>
                                        <p:attrNameLst>
                                          <p:attrName>style.visibility</p:attrName>
                                        </p:attrNameLst>
                                      </p:cBhvr>
                                      <p:to>
                                        <p:strVal val="visible"/>
                                      </p:to>
                                    </p:set>
                                    <p:animEffect transition="in" filter="wheel(1)">
                                      <p:cBhvr>
                                        <p:cTn id="65" dur="2000"/>
                                        <p:tgtEl>
                                          <p:spTgt spid="4">
                                            <p:graphicEl>
                                              <a:dgm id="{22518789-F11F-4966-9D58-03A1217AA0B9}"/>
                                            </p:graphicEl>
                                          </p:spTgt>
                                        </p:tgtEl>
                                      </p:cBhvr>
                                    </p:animEffect>
                                  </p:childTnLst>
                                </p:cTn>
                              </p:par>
                            </p:childTnLst>
                          </p:cTn>
                        </p:par>
                      </p:childTnLst>
                    </p:cTn>
                  </p:par>
                  <p:par>
                    <p:cTn id="66" fill="hold">
                      <p:stCondLst>
                        <p:cond delay="indefinite"/>
                      </p:stCondLst>
                      <p:childTnLst>
                        <p:par>
                          <p:cTn id="67" fill="hold">
                            <p:stCondLst>
                              <p:cond delay="0"/>
                            </p:stCondLst>
                            <p:childTnLst>
                              <p:par>
                                <p:cTn id="68" presetID="21" presetClass="entr" presetSubtype="1" fill="hold" grpId="0" nodeType="clickEffect">
                                  <p:stCondLst>
                                    <p:cond delay="0"/>
                                  </p:stCondLst>
                                  <p:childTnLst>
                                    <p:set>
                                      <p:cBhvr>
                                        <p:cTn id="69" dur="1" fill="hold">
                                          <p:stCondLst>
                                            <p:cond delay="0"/>
                                          </p:stCondLst>
                                        </p:cTn>
                                        <p:tgtEl>
                                          <p:spTgt spid="4">
                                            <p:graphicEl>
                                              <a:dgm id="{8CD9D823-A1B8-44DC-A870-6214B2A16D05}"/>
                                            </p:graphicEl>
                                          </p:spTgt>
                                        </p:tgtEl>
                                        <p:attrNameLst>
                                          <p:attrName>style.visibility</p:attrName>
                                        </p:attrNameLst>
                                      </p:cBhvr>
                                      <p:to>
                                        <p:strVal val="visible"/>
                                      </p:to>
                                    </p:set>
                                    <p:animEffect transition="in" filter="wheel(1)">
                                      <p:cBhvr>
                                        <p:cTn id="70" dur="2000"/>
                                        <p:tgtEl>
                                          <p:spTgt spid="4">
                                            <p:graphicEl>
                                              <a:dgm id="{8CD9D823-A1B8-44DC-A870-6214B2A16D05}"/>
                                            </p:graphicEl>
                                          </p:spTgt>
                                        </p:tgtEl>
                                      </p:cBhvr>
                                    </p:animEffect>
                                  </p:childTnLst>
                                </p:cTn>
                              </p:par>
                            </p:childTnLst>
                          </p:cTn>
                        </p:par>
                      </p:childTnLst>
                    </p:cTn>
                  </p:par>
                  <p:par>
                    <p:cTn id="71" fill="hold">
                      <p:stCondLst>
                        <p:cond delay="indefinite"/>
                      </p:stCondLst>
                      <p:childTnLst>
                        <p:par>
                          <p:cTn id="72" fill="hold">
                            <p:stCondLst>
                              <p:cond delay="0"/>
                            </p:stCondLst>
                            <p:childTnLst>
                              <p:par>
                                <p:cTn id="73" presetID="21" presetClass="entr" presetSubtype="1" fill="hold" grpId="0" nodeType="clickEffect">
                                  <p:stCondLst>
                                    <p:cond delay="0"/>
                                  </p:stCondLst>
                                  <p:childTnLst>
                                    <p:set>
                                      <p:cBhvr>
                                        <p:cTn id="74" dur="1" fill="hold">
                                          <p:stCondLst>
                                            <p:cond delay="0"/>
                                          </p:stCondLst>
                                        </p:cTn>
                                        <p:tgtEl>
                                          <p:spTgt spid="4">
                                            <p:graphicEl>
                                              <a:dgm id="{B9724CFC-2C70-490D-B593-B68E36CF7E4C}"/>
                                            </p:graphicEl>
                                          </p:spTgt>
                                        </p:tgtEl>
                                        <p:attrNameLst>
                                          <p:attrName>style.visibility</p:attrName>
                                        </p:attrNameLst>
                                      </p:cBhvr>
                                      <p:to>
                                        <p:strVal val="visible"/>
                                      </p:to>
                                    </p:set>
                                    <p:animEffect transition="in" filter="wheel(1)">
                                      <p:cBhvr>
                                        <p:cTn id="75" dur="2000"/>
                                        <p:tgtEl>
                                          <p:spTgt spid="4">
                                            <p:graphicEl>
                                              <a:dgm id="{B9724CFC-2C70-490D-B593-B68E36CF7E4C}"/>
                                            </p:graphicEl>
                                          </p:spTgt>
                                        </p:tgtEl>
                                      </p:cBhvr>
                                    </p:animEffect>
                                  </p:childTnLst>
                                </p:cTn>
                              </p:par>
                              <p:par>
                                <p:cTn id="76" presetID="21" presetClass="entr" presetSubtype="1" fill="hold" grpId="0" nodeType="withEffect">
                                  <p:stCondLst>
                                    <p:cond delay="0"/>
                                  </p:stCondLst>
                                  <p:childTnLst>
                                    <p:set>
                                      <p:cBhvr>
                                        <p:cTn id="77" dur="1" fill="hold">
                                          <p:stCondLst>
                                            <p:cond delay="0"/>
                                          </p:stCondLst>
                                        </p:cTn>
                                        <p:tgtEl>
                                          <p:spTgt spid="4">
                                            <p:graphicEl>
                                              <a:dgm id="{8EAE2B3C-9427-450C-BC6F-FC6178C8A535}"/>
                                            </p:graphicEl>
                                          </p:spTgt>
                                        </p:tgtEl>
                                        <p:attrNameLst>
                                          <p:attrName>style.visibility</p:attrName>
                                        </p:attrNameLst>
                                      </p:cBhvr>
                                      <p:to>
                                        <p:strVal val="visible"/>
                                      </p:to>
                                    </p:set>
                                    <p:animEffect transition="in" filter="wheel(1)">
                                      <p:cBhvr>
                                        <p:cTn id="78" dur="2000"/>
                                        <p:tgtEl>
                                          <p:spTgt spid="4">
                                            <p:graphicEl>
                                              <a:dgm id="{8EAE2B3C-9427-450C-BC6F-FC6178C8A535}"/>
                                            </p:graphicEl>
                                          </p:spTgt>
                                        </p:tgtEl>
                                      </p:cBhvr>
                                    </p:animEffect>
                                  </p:childTnLst>
                                </p:cTn>
                              </p:par>
                            </p:childTnLst>
                          </p:cTn>
                        </p:par>
                      </p:childTnLst>
                    </p:cTn>
                  </p:par>
                  <p:par>
                    <p:cTn id="79" fill="hold">
                      <p:stCondLst>
                        <p:cond delay="indefinite"/>
                      </p:stCondLst>
                      <p:childTnLst>
                        <p:par>
                          <p:cTn id="80" fill="hold">
                            <p:stCondLst>
                              <p:cond delay="0"/>
                            </p:stCondLst>
                            <p:childTnLst>
                              <p:par>
                                <p:cTn id="81" presetID="21" presetClass="entr" presetSubtype="1" fill="hold" grpId="0" nodeType="clickEffect">
                                  <p:stCondLst>
                                    <p:cond delay="0"/>
                                  </p:stCondLst>
                                  <p:childTnLst>
                                    <p:set>
                                      <p:cBhvr>
                                        <p:cTn id="82" dur="1" fill="hold">
                                          <p:stCondLst>
                                            <p:cond delay="0"/>
                                          </p:stCondLst>
                                        </p:cTn>
                                        <p:tgtEl>
                                          <p:spTgt spid="4">
                                            <p:graphicEl>
                                              <a:dgm id="{58FDB1AB-6092-4F96-B253-40AA1746EBEF}"/>
                                            </p:graphicEl>
                                          </p:spTgt>
                                        </p:tgtEl>
                                        <p:attrNameLst>
                                          <p:attrName>style.visibility</p:attrName>
                                        </p:attrNameLst>
                                      </p:cBhvr>
                                      <p:to>
                                        <p:strVal val="visible"/>
                                      </p:to>
                                    </p:set>
                                    <p:animEffect transition="in" filter="wheel(1)">
                                      <p:cBhvr>
                                        <p:cTn id="83" dur="2000"/>
                                        <p:tgtEl>
                                          <p:spTgt spid="4">
                                            <p:graphicEl>
                                              <a:dgm id="{58FDB1AB-6092-4F96-B253-40AA1746EBEF}"/>
                                            </p:graphicEl>
                                          </p:spTgt>
                                        </p:tgtEl>
                                      </p:cBhvr>
                                    </p:animEffect>
                                  </p:childTnLst>
                                </p:cTn>
                              </p:par>
                              <p:par>
                                <p:cTn id="84" presetID="21" presetClass="entr" presetSubtype="1" fill="hold" grpId="0" nodeType="withEffect">
                                  <p:stCondLst>
                                    <p:cond delay="0"/>
                                  </p:stCondLst>
                                  <p:childTnLst>
                                    <p:set>
                                      <p:cBhvr>
                                        <p:cTn id="85" dur="1" fill="hold">
                                          <p:stCondLst>
                                            <p:cond delay="0"/>
                                          </p:stCondLst>
                                        </p:cTn>
                                        <p:tgtEl>
                                          <p:spTgt spid="4">
                                            <p:graphicEl>
                                              <a:dgm id="{7F28E639-C2BC-4104-8037-1B94EEF5F410}"/>
                                            </p:graphicEl>
                                          </p:spTgt>
                                        </p:tgtEl>
                                        <p:attrNameLst>
                                          <p:attrName>style.visibility</p:attrName>
                                        </p:attrNameLst>
                                      </p:cBhvr>
                                      <p:to>
                                        <p:strVal val="visible"/>
                                      </p:to>
                                    </p:set>
                                    <p:animEffect transition="in" filter="wheel(1)">
                                      <p:cBhvr>
                                        <p:cTn id="86" dur="2000"/>
                                        <p:tgtEl>
                                          <p:spTgt spid="4">
                                            <p:graphicEl>
                                              <a:dgm id="{7F28E639-C2BC-4104-8037-1B94EEF5F410}"/>
                                            </p:graphicEl>
                                          </p:spTgt>
                                        </p:tgtEl>
                                      </p:cBhvr>
                                    </p:animEffect>
                                  </p:childTnLst>
                                </p:cTn>
                              </p:par>
                            </p:childTnLst>
                          </p:cTn>
                        </p:par>
                      </p:childTnLst>
                    </p:cTn>
                  </p:par>
                  <p:par>
                    <p:cTn id="87" fill="hold">
                      <p:stCondLst>
                        <p:cond delay="indefinite"/>
                      </p:stCondLst>
                      <p:childTnLst>
                        <p:par>
                          <p:cTn id="88" fill="hold">
                            <p:stCondLst>
                              <p:cond delay="0"/>
                            </p:stCondLst>
                            <p:childTnLst>
                              <p:par>
                                <p:cTn id="89" presetID="21" presetClass="entr" presetSubtype="1" fill="hold" grpId="0" nodeType="clickEffect">
                                  <p:stCondLst>
                                    <p:cond delay="0"/>
                                  </p:stCondLst>
                                  <p:childTnLst>
                                    <p:set>
                                      <p:cBhvr>
                                        <p:cTn id="90" dur="1" fill="hold">
                                          <p:stCondLst>
                                            <p:cond delay="0"/>
                                          </p:stCondLst>
                                        </p:cTn>
                                        <p:tgtEl>
                                          <p:spTgt spid="4">
                                            <p:graphicEl>
                                              <a:dgm id="{1009A8B7-79C3-4696-9EA8-7F82C67388D0}"/>
                                            </p:graphicEl>
                                          </p:spTgt>
                                        </p:tgtEl>
                                        <p:attrNameLst>
                                          <p:attrName>style.visibility</p:attrName>
                                        </p:attrNameLst>
                                      </p:cBhvr>
                                      <p:to>
                                        <p:strVal val="visible"/>
                                      </p:to>
                                    </p:set>
                                    <p:animEffect transition="in" filter="wheel(1)">
                                      <p:cBhvr>
                                        <p:cTn id="91" dur="2000"/>
                                        <p:tgtEl>
                                          <p:spTgt spid="4">
                                            <p:graphicEl>
                                              <a:dgm id="{1009A8B7-79C3-4696-9EA8-7F82C67388D0}"/>
                                            </p:graphicEl>
                                          </p:spTgt>
                                        </p:tgtEl>
                                      </p:cBhvr>
                                    </p:animEffect>
                                  </p:childTnLst>
                                </p:cTn>
                              </p:par>
                              <p:par>
                                <p:cTn id="92" presetID="21" presetClass="entr" presetSubtype="1" fill="hold" grpId="0" nodeType="withEffect">
                                  <p:stCondLst>
                                    <p:cond delay="0"/>
                                  </p:stCondLst>
                                  <p:childTnLst>
                                    <p:set>
                                      <p:cBhvr>
                                        <p:cTn id="93" dur="1" fill="hold">
                                          <p:stCondLst>
                                            <p:cond delay="0"/>
                                          </p:stCondLst>
                                        </p:cTn>
                                        <p:tgtEl>
                                          <p:spTgt spid="4">
                                            <p:graphicEl>
                                              <a:dgm id="{443F796D-84AE-489E-9247-188976AC1724}"/>
                                            </p:graphicEl>
                                          </p:spTgt>
                                        </p:tgtEl>
                                        <p:attrNameLst>
                                          <p:attrName>style.visibility</p:attrName>
                                        </p:attrNameLst>
                                      </p:cBhvr>
                                      <p:to>
                                        <p:strVal val="visible"/>
                                      </p:to>
                                    </p:set>
                                    <p:animEffect transition="in" filter="wheel(1)">
                                      <p:cBhvr>
                                        <p:cTn id="94" dur="2000"/>
                                        <p:tgtEl>
                                          <p:spTgt spid="4">
                                            <p:graphicEl>
                                              <a:dgm id="{443F796D-84AE-489E-9247-188976AC1724}"/>
                                            </p:graphicEl>
                                          </p:spTgt>
                                        </p:tgtEl>
                                      </p:cBhvr>
                                    </p:animEffect>
                                  </p:childTnLst>
                                </p:cTn>
                              </p:par>
                            </p:childTnLst>
                          </p:cTn>
                        </p:par>
                      </p:childTnLst>
                    </p:cTn>
                  </p:par>
                  <p:par>
                    <p:cTn id="95" fill="hold">
                      <p:stCondLst>
                        <p:cond delay="indefinite"/>
                      </p:stCondLst>
                      <p:childTnLst>
                        <p:par>
                          <p:cTn id="96" fill="hold">
                            <p:stCondLst>
                              <p:cond delay="0"/>
                            </p:stCondLst>
                            <p:childTnLst>
                              <p:par>
                                <p:cTn id="97" presetID="21" presetClass="entr" presetSubtype="1" fill="hold" grpId="0" nodeType="clickEffect">
                                  <p:stCondLst>
                                    <p:cond delay="0"/>
                                  </p:stCondLst>
                                  <p:childTnLst>
                                    <p:set>
                                      <p:cBhvr>
                                        <p:cTn id="98" dur="1" fill="hold">
                                          <p:stCondLst>
                                            <p:cond delay="0"/>
                                          </p:stCondLst>
                                        </p:cTn>
                                        <p:tgtEl>
                                          <p:spTgt spid="4">
                                            <p:graphicEl>
                                              <a:dgm id="{14EE99E8-4C66-46E5-8C2F-6796165F78D1}"/>
                                            </p:graphicEl>
                                          </p:spTgt>
                                        </p:tgtEl>
                                        <p:attrNameLst>
                                          <p:attrName>style.visibility</p:attrName>
                                        </p:attrNameLst>
                                      </p:cBhvr>
                                      <p:to>
                                        <p:strVal val="visible"/>
                                      </p:to>
                                    </p:set>
                                    <p:animEffect transition="in" filter="wheel(1)">
                                      <p:cBhvr>
                                        <p:cTn id="99" dur="2000"/>
                                        <p:tgtEl>
                                          <p:spTgt spid="4">
                                            <p:graphicEl>
                                              <a:dgm id="{14EE99E8-4C66-46E5-8C2F-6796165F78D1}"/>
                                            </p:graphicEl>
                                          </p:spTgt>
                                        </p:tgtEl>
                                      </p:cBhvr>
                                    </p:animEffect>
                                  </p:childTnLst>
                                </p:cTn>
                              </p:par>
                              <p:par>
                                <p:cTn id="100" presetID="21" presetClass="entr" presetSubtype="1" fill="hold" grpId="0" nodeType="withEffect">
                                  <p:stCondLst>
                                    <p:cond delay="0"/>
                                  </p:stCondLst>
                                  <p:childTnLst>
                                    <p:set>
                                      <p:cBhvr>
                                        <p:cTn id="101" dur="1" fill="hold">
                                          <p:stCondLst>
                                            <p:cond delay="0"/>
                                          </p:stCondLst>
                                        </p:cTn>
                                        <p:tgtEl>
                                          <p:spTgt spid="4">
                                            <p:graphicEl>
                                              <a:dgm id="{4F097D7D-F7B1-4AC8-A8D7-59585CAD5ABE}"/>
                                            </p:graphicEl>
                                          </p:spTgt>
                                        </p:tgtEl>
                                        <p:attrNameLst>
                                          <p:attrName>style.visibility</p:attrName>
                                        </p:attrNameLst>
                                      </p:cBhvr>
                                      <p:to>
                                        <p:strVal val="visible"/>
                                      </p:to>
                                    </p:set>
                                    <p:animEffect transition="in" filter="wheel(1)">
                                      <p:cBhvr>
                                        <p:cTn id="102" dur="2000"/>
                                        <p:tgtEl>
                                          <p:spTgt spid="4">
                                            <p:graphicEl>
                                              <a:dgm id="{4F097D7D-F7B1-4AC8-A8D7-59585CAD5AB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rPr>
              <a:t>درس پنجاه و چهارم</a:t>
            </a:r>
            <a:br>
              <a:rPr lang="fa-IR"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rPr>
            </a:br>
            <a:r>
              <a:rPr lang="fa-IR"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rPr>
              <a:t>نصاب ایمان و کفر</a:t>
            </a:r>
            <a:endParaRPr lang="fa-IR" cap="none"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34999676"/>
              </p:ext>
            </p:extLst>
          </p:nvPr>
        </p:nvGraphicFramePr>
        <p:xfrm>
          <a:off x="179512" y="1609416"/>
          <a:ext cx="8964488" cy="5248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46110799"/>
      </p:ext>
    </p:extLst>
  </p:cSld>
  <p:clrMapOvr>
    <a:masterClrMapping/>
  </p:clrMapOvr>
  <mc:AlternateContent xmlns:mc="http://schemas.openxmlformats.org/markup-compatibility/2006" xmlns:p14="http://schemas.microsoft.com/office/powerpoint/2010/main">
    <mc:Choice Requires="p14">
      <p:transition spd="slow" p14:dur="3000">
        <p14:shred pattern="rectang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graphicEl>
                                              <a:dgm id="{68AB9EE3-2C70-4CC5-B748-3059D0CB2488}"/>
                                            </p:graphicEl>
                                          </p:spTgt>
                                        </p:tgtEl>
                                        <p:attrNameLst>
                                          <p:attrName>style.visibility</p:attrName>
                                        </p:attrNameLst>
                                      </p:cBhvr>
                                      <p:to>
                                        <p:strVal val="visible"/>
                                      </p:to>
                                    </p:set>
                                    <p:anim calcmode="lin" valueType="num">
                                      <p:cBhvr>
                                        <p:cTn id="7" dur="1000" fill="hold"/>
                                        <p:tgtEl>
                                          <p:spTgt spid="4">
                                            <p:graphicEl>
                                              <a:dgm id="{68AB9EE3-2C70-4CC5-B748-3059D0CB2488}"/>
                                            </p:graphicEl>
                                          </p:spTgt>
                                        </p:tgtEl>
                                        <p:attrNameLst>
                                          <p:attrName>ppt_w</p:attrName>
                                        </p:attrNameLst>
                                      </p:cBhvr>
                                      <p:tavLst>
                                        <p:tav tm="0">
                                          <p:val>
                                            <p:fltVal val="0"/>
                                          </p:val>
                                        </p:tav>
                                        <p:tav tm="100000">
                                          <p:val>
                                            <p:strVal val="#ppt_w"/>
                                          </p:val>
                                        </p:tav>
                                      </p:tavLst>
                                    </p:anim>
                                    <p:anim calcmode="lin" valueType="num">
                                      <p:cBhvr>
                                        <p:cTn id="8" dur="1000" fill="hold"/>
                                        <p:tgtEl>
                                          <p:spTgt spid="4">
                                            <p:graphicEl>
                                              <a:dgm id="{68AB9EE3-2C70-4CC5-B748-3059D0CB2488}"/>
                                            </p:graphicEl>
                                          </p:spTgt>
                                        </p:tgtEl>
                                        <p:attrNameLst>
                                          <p:attrName>ppt_h</p:attrName>
                                        </p:attrNameLst>
                                      </p:cBhvr>
                                      <p:tavLst>
                                        <p:tav tm="0">
                                          <p:val>
                                            <p:fltVal val="0"/>
                                          </p:val>
                                        </p:tav>
                                        <p:tav tm="100000">
                                          <p:val>
                                            <p:strVal val="#ppt_h"/>
                                          </p:val>
                                        </p:tav>
                                      </p:tavLst>
                                    </p:anim>
                                    <p:anim calcmode="lin" valueType="num">
                                      <p:cBhvr>
                                        <p:cTn id="9" dur="1000" fill="hold"/>
                                        <p:tgtEl>
                                          <p:spTgt spid="4">
                                            <p:graphicEl>
                                              <a:dgm id="{68AB9EE3-2C70-4CC5-B748-3059D0CB2488}"/>
                                            </p:graphicEl>
                                          </p:spTgt>
                                        </p:tgtEl>
                                        <p:attrNameLst>
                                          <p:attrName>style.rotation</p:attrName>
                                        </p:attrNameLst>
                                      </p:cBhvr>
                                      <p:tavLst>
                                        <p:tav tm="0">
                                          <p:val>
                                            <p:fltVal val="90"/>
                                          </p:val>
                                        </p:tav>
                                        <p:tav tm="100000">
                                          <p:val>
                                            <p:fltVal val="0"/>
                                          </p:val>
                                        </p:tav>
                                      </p:tavLst>
                                    </p:anim>
                                    <p:animEffect transition="in" filter="fade">
                                      <p:cBhvr>
                                        <p:cTn id="10" dur="1000"/>
                                        <p:tgtEl>
                                          <p:spTgt spid="4">
                                            <p:graphicEl>
                                              <a:dgm id="{68AB9EE3-2C70-4CC5-B748-3059D0CB2488}"/>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4">
                                            <p:graphicEl>
                                              <a:dgm id="{4CFD26A6-927E-448E-AEE1-FEF570F8A997}"/>
                                            </p:graphicEl>
                                          </p:spTgt>
                                        </p:tgtEl>
                                        <p:attrNameLst>
                                          <p:attrName>style.visibility</p:attrName>
                                        </p:attrNameLst>
                                      </p:cBhvr>
                                      <p:to>
                                        <p:strVal val="visible"/>
                                      </p:to>
                                    </p:set>
                                    <p:anim calcmode="lin" valueType="num">
                                      <p:cBhvr>
                                        <p:cTn id="15" dur="1000" fill="hold"/>
                                        <p:tgtEl>
                                          <p:spTgt spid="4">
                                            <p:graphicEl>
                                              <a:dgm id="{4CFD26A6-927E-448E-AEE1-FEF570F8A997}"/>
                                            </p:graphicEl>
                                          </p:spTgt>
                                        </p:tgtEl>
                                        <p:attrNameLst>
                                          <p:attrName>ppt_w</p:attrName>
                                        </p:attrNameLst>
                                      </p:cBhvr>
                                      <p:tavLst>
                                        <p:tav tm="0">
                                          <p:val>
                                            <p:fltVal val="0"/>
                                          </p:val>
                                        </p:tav>
                                        <p:tav tm="100000">
                                          <p:val>
                                            <p:strVal val="#ppt_w"/>
                                          </p:val>
                                        </p:tav>
                                      </p:tavLst>
                                    </p:anim>
                                    <p:anim calcmode="lin" valueType="num">
                                      <p:cBhvr>
                                        <p:cTn id="16" dur="1000" fill="hold"/>
                                        <p:tgtEl>
                                          <p:spTgt spid="4">
                                            <p:graphicEl>
                                              <a:dgm id="{4CFD26A6-927E-448E-AEE1-FEF570F8A997}"/>
                                            </p:graphicEl>
                                          </p:spTgt>
                                        </p:tgtEl>
                                        <p:attrNameLst>
                                          <p:attrName>ppt_h</p:attrName>
                                        </p:attrNameLst>
                                      </p:cBhvr>
                                      <p:tavLst>
                                        <p:tav tm="0">
                                          <p:val>
                                            <p:fltVal val="0"/>
                                          </p:val>
                                        </p:tav>
                                        <p:tav tm="100000">
                                          <p:val>
                                            <p:strVal val="#ppt_h"/>
                                          </p:val>
                                        </p:tav>
                                      </p:tavLst>
                                    </p:anim>
                                    <p:anim calcmode="lin" valueType="num">
                                      <p:cBhvr>
                                        <p:cTn id="17" dur="1000" fill="hold"/>
                                        <p:tgtEl>
                                          <p:spTgt spid="4">
                                            <p:graphicEl>
                                              <a:dgm id="{4CFD26A6-927E-448E-AEE1-FEF570F8A997}"/>
                                            </p:graphicEl>
                                          </p:spTgt>
                                        </p:tgtEl>
                                        <p:attrNameLst>
                                          <p:attrName>style.rotation</p:attrName>
                                        </p:attrNameLst>
                                      </p:cBhvr>
                                      <p:tavLst>
                                        <p:tav tm="0">
                                          <p:val>
                                            <p:fltVal val="90"/>
                                          </p:val>
                                        </p:tav>
                                        <p:tav tm="100000">
                                          <p:val>
                                            <p:fltVal val="0"/>
                                          </p:val>
                                        </p:tav>
                                      </p:tavLst>
                                    </p:anim>
                                    <p:animEffect transition="in" filter="fade">
                                      <p:cBhvr>
                                        <p:cTn id="18" dur="1000"/>
                                        <p:tgtEl>
                                          <p:spTgt spid="4">
                                            <p:graphicEl>
                                              <a:dgm id="{4CFD26A6-927E-448E-AEE1-FEF570F8A997}"/>
                                            </p:graphicEl>
                                          </p:spTgt>
                                        </p:tgtEl>
                                      </p:cBhvr>
                                    </p:animEffect>
                                  </p:childTnLst>
                                </p:cTn>
                              </p:par>
                              <p:par>
                                <p:cTn id="19" presetID="31" presetClass="entr" presetSubtype="0" fill="hold" grpId="0" nodeType="withEffect">
                                  <p:stCondLst>
                                    <p:cond delay="0"/>
                                  </p:stCondLst>
                                  <p:childTnLst>
                                    <p:set>
                                      <p:cBhvr>
                                        <p:cTn id="20" dur="1" fill="hold">
                                          <p:stCondLst>
                                            <p:cond delay="0"/>
                                          </p:stCondLst>
                                        </p:cTn>
                                        <p:tgtEl>
                                          <p:spTgt spid="4">
                                            <p:graphicEl>
                                              <a:dgm id="{F5DB6F79-3A2A-4965-BBEC-1BCD8976B76E}"/>
                                            </p:graphicEl>
                                          </p:spTgt>
                                        </p:tgtEl>
                                        <p:attrNameLst>
                                          <p:attrName>style.visibility</p:attrName>
                                        </p:attrNameLst>
                                      </p:cBhvr>
                                      <p:to>
                                        <p:strVal val="visible"/>
                                      </p:to>
                                    </p:set>
                                    <p:anim calcmode="lin" valueType="num">
                                      <p:cBhvr>
                                        <p:cTn id="21" dur="1000" fill="hold"/>
                                        <p:tgtEl>
                                          <p:spTgt spid="4">
                                            <p:graphicEl>
                                              <a:dgm id="{F5DB6F79-3A2A-4965-BBEC-1BCD8976B76E}"/>
                                            </p:graphicEl>
                                          </p:spTgt>
                                        </p:tgtEl>
                                        <p:attrNameLst>
                                          <p:attrName>ppt_w</p:attrName>
                                        </p:attrNameLst>
                                      </p:cBhvr>
                                      <p:tavLst>
                                        <p:tav tm="0">
                                          <p:val>
                                            <p:fltVal val="0"/>
                                          </p:val>
                                        </p:tav>
                                        <p:tav tm="100000">
                                          <p:val>
                                            <p:strVal val="#ppt_w"/>
                                          </p:val>
                                        </p:tav>
                                      </p:tavLst>
                                    </p:anim>
                                    <p:anim calcmode="lin" valueType="num">
                                      <p:cBhvr>
                                        <p:cTn id="22" dur="1000" fill="hold"/>
                                        <p:tgtEl>
                                          <p:spTgt spid="4">
                                            <p:graphicEl>
                                              <a:dgm id="{F5DB6F79-3A2A-4965-BBEC-1BCD8976B76E}"/>
                                            </p:graphicEl>
                                          </p:spTgt>
                                        </p:tgtEl>
                                        <p:attrNameLst>
                                          <p:attrName>ppt_h</p:attrName>
                                        </p:attrNameLst>
                                      </p:cBhvr>
                                      <p:tavLst>
                                        <p:tav tm="0">
                                          <p:val>
                                            <p:fltVal val="0"/>
                                          </p:val>
                                        </p:tav>
                                        <p:tav tm="100000">
                                          <p:val>
                                            <p:strVal val="#ppt_h"/>
                                          </p:val>
                                        </p:tav>
                                      </p:tavLst>
                                    </p:anim>
                                    <p:anim calcmode="lin" valueType="num">
                                      <p:cBhvr>
                                        <p:cTn id="23" dur="1000" fill="hold"/>
                                        <p:tgtEl>
                                          <p:spTgt spid="4">
                                            <p:graphicEl>
                                              <a:dgm id="{F5DB6F79-3A2A-4965-BBEC-1BCD8976B76E}"/>
                                            </p:graphicEl>
                                          </p:spTgt>
                                        </p:tgtEl>
                                        <p:attrNameLst>
                                          <p:attrName>style.rotation</p:attrName>
                                        </p:attrNameLst>
                                      </p:cBhvr>
                                      <p:tavLst>
                                        <p:tav tm="0">
                                          <p:val>
                                            <p:fltVal val="90"/>
                                          </p:val>
                                        </p:tav>
                                        <p:tav tm="100000">
                                          <p:val>
                                            <p:fltVal val="0"/>
                                          </p:val>
                                        </p:tav>
                                      </p:tavLst>
                                    </p:anim>
                                    <p:animEffect transition="in" filter="fade">
                                      <p:cBhvr>
                                        <p:cTn id="24" dur="1000"/>
                                        <p:tgtEl>
                                          <p:spTgt spid="4">
                                            <p:graphicEl>
                                              <a:dgm id="{F5DB6F79-3A2A-4965-BBEC-1BCD8976B76E}"/>
                                            </p:graphic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4">
                                            <p:graphicEl>
                                              <a:dgm id="{4DC6DFE7-5667-4E21-B9BA-6B7F10461E8B}"/>
                                            </p:graphicEl>
                                          </p:spTgt>
                                        </p:tgtEl>
                                        <p:attrNameLst>
                                          <p:attrName>style.visibility</p:attrName>
                                        </p:attrNameLst>
                                      </p:cBhvr>
                                      <p:to>
                                        <p:strVal val="visible"/>
                                      </p:to>
                                    </p:set>
                                    <p:anim calcmode="lin" valueType="num">
                                      <p:cBhvr>
                                        <p:cTn id="29" dur="1000" fill="hold"/>
                                        <p:tgtEl>
                                          <p:spTgt spid="4">
                                            <p:graphicEl>
                                              <a:dgm id="{4DC6DFE7-5667-4E21-B9BA-6B7F10461E8B}"/>
                                            </p:graphicEl>
                                          </p:spTgt>
                                        </p:tgtEl>
                                        <p:attrNameLst>
                                          <p:attrName>ppt_w</p:attrName>
                                        </p:attrNameLst>
                                      </p:cBhvr>
                                      <p:tavLst>
                                        <p:tav tm="0">
                                          <p:val>
                                            <p:fltVal val="0"/>
                                          </p:val>
                                        </p:tav>
                                        <p:tav tm="100000">
                                          <p:val>
                                            <p:strVal val="#ppt_w"/>
                                          </p:val>
                                        </p:tav>
                                      </p:tavLst>
                                    </p:anim>
                                    <p:anim calcmode="lin" valueType="num">
                                      <p:cBhvr>
                                        <p:cTn id="30" dur="1000" fill="hold"/>
                                        <p:tgtEl>
                                          <p:spTgt spid="4">
                                            <p:graphicEl>
                                              <a:dgm id="{4DC6DFE7-5667-4E21-B9BA-6B7F10461E8B}"/>
                                            </p:graphicEl>
                                          </p:spTgt>
                                        </p:tgtEl>
                                        <p:attrNameLst>
                                          <p:attrName>ppt_h</p:attrName>
                                        </p:attrNameLst>
                                      </p:cBhvr>
                                      <p:tavLst>
                                        <p:tav tm="0">
                                          <p:val>
                                            <p:fltVal val="0"/>
                                          </p:val>
                                        </p:tav>
                                        <p:tav tm="100000">
                                          <p:val>
                                            <p:strVal val="#ppt_h"/>
                                          </p:val>
                                        </p:tav>
                                      </p:tavLst>
                                    </p:anim>
                                    <p:anim calcmode="lin" valueType="num">
                                      <p:cBhvr>
                                        <p:cTn id="31" dur="1000" fill="hold"/>
                                        <p:tgtEl>
                                          <p:spTgt spid="4">
                                            <p:graphicEl>
                                              <a:dgm id="{4DC6DFE7-5667-4E21-B9BA-6B7F10461E8B}"/>
                                            </p:graphicEl>
                                          </p:spTgt>
                                        </p:tgtEl>
                                        <p:attrNameLst>
                                          <p:attrName>style.rotation</p:attrName>
                                        </p:attrNameLst>
                                      </p:cBhvr>
                                      <p:tavLst>
                                        <p:tav tm="0">
                                          <p:val>
                                            <p:fltVal val="90"/>
                                          </p:val>
                                        </p:tav>
                                        <p:tav tm="100000">
                                          <p:val>
                                            <p:fltVal val="0"/>
                                          </p:val>
                                        </p:tav>
                                      </p:tavLst>
                                    </p:anim>
                                    <p:animEffect transition="in" filter="fade">
                                      <p:cBhvr>
                                        <p:cTn id="32" dur="1000"/>
                                        <p:tgtEl>
                                          <p:spTgt spid="4">
                                            <p:graphicEl>
                                              <a:dgm id="{4DC6DFE7-5667-4E21-B9BA-6B7F10461E8B}"/>
                                            </p:graphicEl>
                                          </p:spTgt>
                                        </p:tgtEl>
                                      </p:cBhvr>
                                    </p:animEffect>
                                  </p:childTnLst>
                                </p:cTn>
                              </p:par>
                              <p:par>
                                <p:cTn id="33" presetID="31" presetClass="entr" presetSubtype="0" fill="hold" grpId="0" nodeType="withEffect">
                                  <p:stCondLst>
                                    <p:cond delay="0"/>
                                  </p:stCondLst>
                                  <p:childTnLst>
                                    <p:set>
                                      <p:cBhvr>
                                        <p:cTn id="34" dur="1" fill="hold">
                                          <p:stCondLst>
                                            <p:cond delay="0"/>
                                          </p:stCondLst>
                                        </p:cTn>
                                        <p:tgtEl>
                                          <p:spTgt spid="4">
                                            <p:graphicEl>
                                              <a:dgm id="{00A2CDC5-49FF-478D-8629-E4F707A64246}"/>
                                            </p:graphicEl>
                                          </p:spTgt>
                                        </p:tgtEl>
                                        <p:attrNameLst>
                                          <p:attrName>style.visibility</p:attrName>
                                        </p:attrNameLst>
                                      </p:cBhvr>
                                      <p:to>
                                        <p:strVal val="visible"/>
                                      </p:to>
                                    </p:set>
                                    <p:anim calcmode="lin" valueType="num">
                                      <p:cBhvr>
                                        <p:cTn id="35" dur="1000" fill="hold"/>
                                        <p:tgtEl>
                                          <p:spTgt spid="4">
                                            <p:graphicEl>
                                              <a:dgm id="{00A2CDC5-49FF-478D-8629-E4F707A64246}"/>
                                            </p:graphicEl>
                                          </p:spTgt>
                                        </p:tgtEl>
                                        <p:attrNameLst>
                                          <p:attrName>ppt_w</p:attrName>
                                        </p:attrNameLst>
                                      </p:cBhvr>
                                      <p:tavLst>
                                        <p:tav tm="0">
                                          <p:val>
                                            <p:fltVal val="0"/>
                                          </p:val>
                                        </p:tav>
                                        <p:tav tm="100000">
                                          <p:val>
                                            <p:strVal val="#ppt_w"/>
                                          </p:val>
                                        </p:tav>
                                      </p:tavLst>
                                    </p:anim>
                                    <p:anim calcmode="lin" valueType="num">
                                      <p:cBhvr>
                                        <p:cTn id="36" dur="1000" fill="hold"/>
                                        <p:tgtEl>
                                          <p:spTgt spid="4">
                                            <p:graphicEl>
                                              <a:dgm id="{00A2CDC5-49FF-478D-8629-E4F707A64246}"/>
                                            </p:graphicEl>
                                          </p:spTgt>
                                        </p:tgtEl>
                                        <p:attrNameLst>
                                          <p:attrName>ppt_h</p:attrName>
                                        </p:attrNameLst>
                                      </p:cBhvr>
                                      <p:tavLst>
                                        <p:tav tm="0">
                                          <p:val>
                                            <p:fltVal val="0"/>
                                          </p:val>
                                        </p:tav>
                                        <p:tav tm="100000">
                                          <p:val>
                                            <p:strVal val="#ppt_h"/>
                                          </p:val>
                                        </p:tav>
                                      </p:tavLst>
                                    </p:anim>
                                    <p:anim calcmode="lin" valueType="num">
                                      <p:cBhvr>
                                        <p:cTn id="37" dur="1000" fill="hold"/>
                                        <p:tgtEl>
                                          <p:spTgt spid="4">
                                            <p:graphicEl>
                                              <a:dgm id="{00A2CDC5-49FF-478D-8629-E4F707A64246}"/>
                                            </p:graphicEl>
                                          </p:spTgt>
                                        </p:tgtEl>
                                        <p:attrNameLst>
                                          <p:attrName>style.rotation</p:attrName>
                                        </p:attrNameLst>
                                      </p:cBhvr>
                                      <p:tavLst>
                                        <p:tav tm="0">
                                          <p:val>
                                            <p:fltVal val="90"/>
                                          </p:val>
                                        </p:tav>
                                        <p:tav tm="100000">
                                          <p:val>
                                            <p:fltVal val="0"/>
                                          </p:val>
                                        </p:tav>
                                      </p:tavLst>
                                    </p:anim>
                                    <p:animEffect transition="in" filter="fade">
                                      <p:cBhvr>
                                        <p:cTn id="38" dur="1000"/>
                                        <p:tgtEl>
                                          <p:spTgt spid="4">
                                            <p:graphicEl>
                                              <a:dgm id="{00A2CDC5-49FF-478D-8629-E4F707A64246}"/>
                                            </p:graphicEl>
                                          </p:spTgt>
                                        </p:tgtEl>
                                      </p:cBhvr>
                                    </p:animEffect>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grpId="0" nodeType="clickEffect">
                                  <p:stCondLst>
                                    <p:cond delay="0"/>
                                  </p:stCondLst>
                                  <p:childTnLst>
                                    <p:set>
                                      <p:cBhvr>
                                        <p:cTn id="42" dur="1" fill="hold">
                                          <p:stCondLst>
                                            <p:cond delay="0"/>
                                          </p:stCondLst>
                                        </p:cTn>
                                        <p:tgtEl>
                                          <p:spTgt spid="4">
                                            <p:graphicEl>
                                              <a:dgm id="{FFD2E8AF-494E-412C-9CE2-86F606A99368}"/>
                                            </p:graphicEl>
                                          </p:spTgt>
                                        </p:tgtEl>
                                        <p:attrNameLst>
                                          <p:attrName>style.visibility</p:attrName>
                                        </p:attrNameLst>
                                      </p:cBhvr>
                                      <p:to>
                                        <p:strVal val="visible"/>
                                      </p:to>
                                    </p:set>
                                    <p:anim calcmode="lin" valueType="num">
                                      <p:cBhvr>
                                        <p:cTn id="43" dur="1000" fill="hold"/>
                                        <p:tgtEl>
                                          <p:spTgt spid="4">
                                            <p:graphicEl>
                                              <a:dgm id="{FFD2E8AF-494E-412C-9CE2-86F606A99368}"/>
                                            </p:graphicEl>
                                          </p:spTgt>
                                        </p:tgtEl>
                                        <p:attrNameLst>
                                          <p:attrName>ppt_w</p:attrName>
                                        </p:attrNameLst>
                                      </p:cBhvr>
                                      <p:tavLst>
                                        <p:tav tm="0">
                                          <p:val>
                                            <p:fltVal val="0"/>
                                          </p:val>
                                        </p:tav>
                                        <p:tav tm="100000">
                                          <p:val>
                                            <p:strVal val="#ppt_w"/>
                                          </p:val>
                                        </p:tav>
                                      </p:tavLst>
                                    </p:anim>
                                    <p:anim calcmode="lin" valueType="num">
                                      <p:cBhvr>
                                        <p:cTn id="44" dur="1000" fill="hold"/>
                                        <p:tgtEl>
                                          <p:spTgt spid="4">
                                            <p:graphicEl>
                                              <a:dgm id="{FFD2E8AF-494E-412C-9CE2-86F606A99368}"/>
                                            </p:graphicEl>
                                          </p:spTgt>
                                        </p:tgtEl>
                                        <p:attrNameLst>
                                          <p:attrName>ppt_h</p:attrName>
                                        </p:attrNameLst>
                                      </p:cBhvr>
                                      <p:tavLst>
                                        <p:tav tm="0">
                                          <p:val>
                                            <p:fltVal val="0"/>
                                          </p:val>
                                        </p:tav>
                                        <p:tav tm="100000">
                                          <p:val>
                                            <p:strVal val="#ppt_h"/>
                                          </p:val>
                                        </p:tav>
                                      </p:tavLst>
                                    </p:anim>
                                    <p:anim calcmode="lin" valueType="num">
                                      <p:cBhvr>
                                        <p:cTn id="45" dur="1000" fill="hold"/>
                                        <p:tgtEl>
                                          <p:spTgt spid="4">
                                            <p:graphicEl>
                                              <a:dgm id="{FFD2E8AF-494E-412C-9CE2-86F606A99368}"/>
                                            </p:graphicEl>
                                          </p:spTgt>
                                        </p:tgtEl>
                                        <p:attrNameLst>
                                          <p:attrName>style.rotation</p:attrName>
                                        </p:attrNameLst>
                                      </p:cBhvr>
                                      <p:tavLst>
                                        <p:tav tm="0">
                                          <p:val>
                                            <p:fltVal val="90"/>
                                          </p:val>
                                        </p:tav>
                                        <p:tav tm="100000">
                                          <p:val>
                                            <p:fltVal val="0"/>
                                          </p:val>
                                        </p:tav>
                                      </p:tavLst>
                                    </p:anim>
                                    <p:animEffect transition="in" filter="fade">
                                      <p:cBhvr>
                                        <p:cTn id="46" dur="1000"/>
                                        <p:tgtEl>
                                          <p:spTgt spid="4">
                                            <p:graphicEl>
                                              <a:dgm id="{FFD2E8AF-494E-412C-9CE2-86F606A99368}"/>
                                            </p:graphicEl>
                                          </p:spTgt>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4">
                                            <p:graphicEl>
                                              <a:dgm id="{74409B35-EAB0-4A80-8AE2-DFC92D1116C2}"/>
                                            </p:graphicEl>
                                          </p:spTgt>
                                        </p:tgtEl>
                                        <p:attrNameLst>
                                          <p:attrName>style.visibility</p:attrName>
                                        </p:attrNameLst>
                                      </p:cBhvr>
                                      <p:to>
                                        <p:strVal val="visible"/>
                                      </p:to>
                                    </p:set>
                                    <p:anim calcmode="lin" valueType="num">
                                      <p:cBhvr>
                                        <p:cTn id="49" dur="1000" fill="hold"/>
                                        <p:tgtEl>
                                          <p:spTgt spid="4">
                                            <p:graphicEl>
                                              <a:dgm id="{74409B35-EAB0-4A80-8AE2-DFC92D1116C2}"/>
                                            </p:graphicEl>
                                          </p:spTgt>
                                        </p:tgtEl>
                                        <p:attrNameLst>
                                          <p:attrName>ppt_w</p:attrName>
                                        </p:attrNameLst>
                                      </p:cBhvr>
                                      <p:tavLst>
                                        <p:tav tm="0">
                                          <p:val>
                                            <p:fltVal val="0"/>
                                          </p:val>
                                        </p:tav>
                                        <p:tav tm="100000">
                                          <p:val>
                                            <p:strVal val="#ppt_w"/>
                                          </p:val>
                                        </p:tav>
                                      </p:tavLst>
                                    </p:anim>
                                    <p:anim calcmode="lin" valueType="num">
                                      <p:cBhvr>
                                        <p:cTn id="50" dur="1000" fill="hold"/>
                                        <p:tgtEl>
                                          <p:spTgt spid="4">
                                            <p:graphicEl>
                                              <a:dgm id="{74409B35-EAB0-4A80-8AE2-DFC92D1116C2}"/>
                                            </p:graphicEl>
                                          </p:spTgt>
                                        </p:tgtEl>
                                        <p:attrNameLst>
                                          <p:attrName>ppt_h</p:attrName>
                                        </p:attrNameLst>
                                      </p:cBhvr>
                                      <p:tavLst>
                                        <p:tav tm="0">
                                          <p:val>
                                            <p:fltVal val="0"/>
                                          </p:val>
                                        </p:tav>
                                        <p:tav tm="100000">
                                          <p:val>
                                            <p:strVal val="#ppt_h"/>
                                          </p:val>
                                        </p:tav>
                                      </p:tavLst>
                                    </p:anim>
                                    <p:anim calcmode="lin" valueType="num">
                                      <p:cBhvr>
                                        <p:cTn id="51" dur="1000" fill="hold"/>
                                        <p:tgtEl>
                                          <p:spTgt spid="4">
                                            <p:graphicEl>
                                              <a:dgm id="{74409B35-EAB0-4A80-8AE2-DFC92D1116C2}"/>
                                            </p:graphicEl>
                                          </p:spTgt>
                                        </p:tgtEl>
                                        <p:attrNameLst>
                                          <p:attrName>style.rotation</p:attrName>
                                        </p:attrNameLst>
                                      </p:cBhvr>
                                      <p:tavLst>
                                        <p:tav tm="0">
                                          <p:val>
                                            <p:fltVal val="90"/>
                                          </p:val>
                                        </p:tav>
                                        <p:tav tm="100000">
                                          <p:val>
                                            <p:fltVal val="0"/>
                                          </p:val>
                                        </p:tav>
                                      </p:tavLst>
                                    </p:anim>
                                    <p:animEffect transition="in" filter="fade">
                                      <p:cBhvr>
                                        <p:cTn id="52" dur="1000"/>
                                        <p:tgtEl>
                                          <p:spTgt spid="4">
                                            <p:graphicEl>
                                              <a:dgm id="{74409B35-EAB0-4A80-8AE2-DFC92D1116C2}"/>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31" presetClass="entr" presetSubtype="0" fill="hold" grpId="0" nodeType="clickEffect">
                                  <p:stCondLst>
                                    <p:cond delay="0"/>
                                  </p:stCondLst>
                                  <p:childTnLst>
                                    <p:set>
                                      <p:cBhvr>
                                        <p:cTn id="56" dur="1" fill="hold">
                                          <p:stCondLst>
                                            <p:cond delay="0"/>
                                          </p:stCondLst>
                                        </p:cTn>
                                        <p:tgtEl>
                                          <p:spTgt spid="4">
                                            <p:graphicEl>
                                              <a:dgm id="{69F62027-1634-4BDB-8B37-4687BF36A441}"/>
                                            </p:graphicEl>
                                          </p:spTgt>
                                        </p:tgtEl>
                                        <p:attrNameLst>
                                          <p:attrName>style.visibility</p:attrName>
                                        </p:attrNameLst>
                                      </p:cBhvr>
                                      <p:to>
                                        <p:strVal val="visible"/>
                                      </p:to>
                                    </p:set>
                                    <p:anim calcmode="lin" valueType="num">
                                      <p:cBhvr>
                                        <p:cTn id="57" dur="1000" fill="hold"/>
                                        <p:tgtEl>
                                          <p:spTgt spid="4">
                                            <p:graphicEl>
                                              <a:dgm id="{69F62027-1634-4BDB-8B37-4687BF36A441}"/>
                                            </p:graphicEl>
                                          </p:spTgt>
                                        </p:tgtEl>
                                        <p:attrNameLst>
                                          <p:attrName>ppt_w</p:attrName>
                                        </p:attrNameLst>
                                      </p:cBhvr>
                                      <p:tavLst>
                                        <p:tav tm="0">
                                          <p:val>
                                            <p:fltVal val="0"/>
                                          </p:val>
                                        </p:tav>
                                        <p:tav tm="100000">
                                          <p:val>
                                            <p:strVal val="#ppt_w"/>
                                          </p:val>
                                        </p:tav>
                                      </p:tavLst>
                                    </p:anim>
                                    <p:anim calcmode="lin" valueType="num">
                                      <p:cBhvr>
                                        <p:cTn id="58" dur="1000" fill="hold"/>
                                        <p:tgtEl>
                                          <p:spTgt spid="4">
                                            <p:graphicEl>
                                              <a:dgm id="{69F62027-1634-4BDB-8B37-4687BF36A441}"/>
                                            </p:graphicEl>
                                          </p:spTgt>
                                        </p:tgtEl>
                                        <p:attrNameLst>
                                          <p:attrName>ppt_h</p:attrName>
                                        </p:attrNameLst>
                                      </p:cBhvr>
                                      <p:tavLst>
                                        <p:tav tm="0">
                                          <p:val>
                                            <p:fltVal val="0"/>
                                          </p:val>
                                        </p:tav>
                                        <p:tav tm="100000">
                                          <p:val>
                                            <p:strVal val="#ppt_h"/>
                                          </p:val>
                                        </p:tav>
                                      </p:tavLst>
                                    </p:anim>
                                    <p:anim calcmode="lin" valueType="num">
                                      <p:cBhvr>
                                        <p:cTn id="59" dur="1000" fill="hold"/>
                                        <p:tgtEl>
                                          <p:spTgt spid="4">
                                            <p:graphicEl>
                                              <a:dgm id="{69F62027-1634-4BDB-8B37-4687BF36A441}"/>
                                            </p:graphicEl>
                                          </p:spTgt>
                                        </p:tgtEl>
                                        <p:attrNameLst>
                                          <p:attrName>style.rotation</p:attrName>
                                        </p:attrNameLst>
                                      </p:cBhvr>
                                      <p:tavLst>
                                        <p:tav tm="0">
                                          <p:val>
                                            <p:fltVal val="90"/>
                                          </p:val>
                                        </p:tav>
                                        <p:tav tm="100000">
                                          <p:val>
                                            <p:fltVal val="0"/>
                                          </p:val>
                                        </p:tav>
                                      </p:tavLst>
                                    </p:anim>
                                    <p:animEffect transition="in" filter="fade">
                                      <p:cBhvr>
                                        <p:cTn id="60" dur="1000"/>
                                        <p:tgtEl>
                                          <p:spTgt spid="4">
                                            <p:graphicEl>
                                              <a:dgm id="{69F62027-1634-4BDB-8B37-4687BF36A441}"/>
                                            </p:graphicEl>
                                          </p:spTgt>
                                        </p:tgtEl>
                                      </p:cBhvr>
                                    </p:animEffect>
                                  </p:childTnLst>
                                </p:cTn>
                              </p:par>
                              <p:par>
                                <p:cTn id="61" presetID="31" presetClass="entr" presetSubtype="0" fill="hold" grpId="0" nodeType="withEffect">
                                  <p:stCondLst>
                                    <p:cond delay="0"/>
                                  </p:stCondLst>
                                  <p:childTnLst>
                                    <p:set>
                                      <p:cBhvr>
                                        <p:cTn id="62" dur="1" fill="hold">
                                          <p:stCondLst>
                                            <p:cond delay="0"/>
                                          </p:stCondLst>
                                        </p:cTn>
                                        <p:tgtEl>
                                          <p:spTgt spid="4">
                                            <p:graphicEl>
                                              <a:dgm id="{16EE26DA-F82F-4FA1-BFCE-B713679A5BE4}"/>
                                            </p:graphicEl>
                                          </p:spTgt>
                                        </p:tgtEl>
                                        <p:attrNameLst>
                                          <p:attrName>style.visibility</p:attrName>
                                        </p:attrNameLst>
                                      </p:cBhvr>
                                      <p:to>
                                        <p:strVal val="visible"/>
                                      </p:to>
                                    </p:set>
                                    <p:anim calcmode="lin" valueType="num">
                                      <p:cBhvr>
                                        <p:cTn id="63" dur="1000" fill="hold"/>
                                        <p:tgtEl>
                                          <p:spTgt spid="4">
                                            <p:graphicEl>
                                              <a:dgm id="{16EE26DA-F82F-4FA1-BFCE-B713679A5BE4}"/>
                                            </p:graphicEl>
                                          </p:spTgt>
                                        </p:tgtEl>
                                        <p:attrNameLst>
                                          <p:attrName>ppt_w</p:attrName>
                                        </p:attrNameLst>
                                      </p:cBhvr>
                                      <p:tavLst>
                                        <p:tav tm="0">
                                          <p:val>
                                            <p:fltVal val="0"/>
                                          </p:val>
                                        </p:tav>
                                        <p:tav tm="100000">
                                          <p:val>
                                            <p:strVal val="#ppt_w"/>
                                          </p:val>
                                        </p:tav>
                                      </p:tavLst>
                                    </p:anim>
                                    <p:anim calcmode="lin" valueType="num">
                                      <p:cBhvr>
                                        <p:cTn id="64" dur="1000" fill="hold"/>
                                        <p:tgtEl>
                                          <p:spTgt spid="4">
                                            <p:graphicEl>
                                              <a:dgm id="{16EE26DA-F82F-4FA1-BFCE-B713679A5BE4}"/>
                                            </p:graphicEl>
                                          </p:spTgt>
                                        </p:tgtEl>
                                        <p:attrNameLst>
                                          <p:attrName>ppt_h</p:attrName>
                                        </p:attrNameLst>
                                      </p:cBhvr>
                                      <p:tavLst>
                                        <p:tav tm="0">
                                          <p:val>
                                            <p:fltVal val="0"/>
                                          </p:val>
                                        </p:tav>
                                        <p:tav tm="100000">
                                          <p:val>
                                            <p:strVal val="#ppt_h"/>
                                          </p:val>
                                        </p:tav>
                                      </p:tavLst>
                                    </p:anim>
                                    <p:anim calcmode="lin" valueType="num">
                                      <p:cBhvr>
                                        <p:cTn id="65" dur="1000" fill="hold"/>
                                        <p:tgtEl>
                                          <p:spTgt spid="4">
                                            <p:graphicEl>
                                              <a:dgm id="{16EE26DA-F82F-4FA1-BFCE-B713679A5BE4}"/>
                                            </p:graphicEl>
                                          </p:spTgt>
                                        </p:tgtEl>
                                        <p:attrNameLst>
                                          <p:attrName>style.rotation</p:attrName>
                                        </p:attrNameLst>
                                      </p:cBhvr>
                                      <p:tavLst>
                                        <p:tav tm="0">
                                          <p:val>
                                            <p:fltVal val="90"/>
                                          </p:val>
                                        </p:tav>
                                        <p:tav tm="100000">
                                          <p:val>
                                            <p:fltVal val="0"/>
                                          </p:val>
                                        </p:tav>
                                      </p:tavLst>
                                    </p:anim>
                                    <p:animEffect transition="in" filter="fade">
                                      <p:cBhvr>
                                        <p:cTn id="66" dur="1000"/>
                                        <p:tgtEl>
                                          <p:spTgt spid="4">
                                            <p:graphicEl>
                                              <a:dgm id="{16EE26DA-F82F-4FA1-BFCE-B713679A5BE4}"/>
                                            </p:graphic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4">
                                            <p:graphicEl>
                                              <a:dgm id="{6BED1A1E-0D41-4D5A-B671-78F2468CE61E}"/>
                                            </p:graphicEl>
                                          </p:spTgt>
                                        </p:tgtEl>
                                        <p:attrNameLst>
                                          <p:attrName>style.visibility</p:attrName>
                                        </p:attrNameLst>
                                      </p:cBhvr>
                                      <p:to>
                                        <p:strVal val="visible"/>
                                      </p:to>
                                    </p:set>
                                    <p:anim calcmode="lin" valueType="num">
                                      <p:cBhvr>
                                        <p:cTn id="71" dur="1000" fill="hold"/>
                                        <p:tgtEl>
                                          <p:spTgt spid="4">
                                            <p:graphicEl>
                                              <a:dgm id="{6BED1A1E-0D41-4D5A-B671-78F2468CE61E}"/>
                                            </p:graphicEl>
                                          </p:spTgt>
                                        </p:tgtEl>
                                        <p:attrNameLst>
                                          <p:attrName>ppt_w</p:attrName>
                                        </p:attrNameLst>
                                      </p:cBhvr>
                                      <p:tavLst>
                                        <p:tav tm="0">
                                          <p:val>
                                            <p:fltVal val="0"/>
                                          </p:val>
                                        </p:tav>
                                        <p:tav tm="100000">
                                          <p:val>
                                            <p:strVal val="#ppt_w"/>
                                          </p:val>
                                        </p:tav>
                                      </p:tavLst>
                                    </p:anim>
                                    <p:anim calcmode="lin" valueType="num">
                                      <p:cBhvr>
                                        <p:cTn id="72" dur="1000" fill="hold"/>
                                        <p:tgtEl>
                                          <p:spTgt spid="4">
                                            <p:graphicEl>
                                              <a:dgm id="{6BED1A1E-0D41-4D5A-B671-78F2468CE61E}"/>
                                            </p:graphicEl>
                                          </p:spTgt>
                                        </p:tgtEl>
                                        <p:attrNameLst>
                                          <p:attrName>ppt_h</p:attrName>
                                        </p:attrNameLst>
                                      </p:cBhvr>
                                      <p:tavLst>
                                        <p:tav tm="0">
                                          <p:val>
                                            <p:fltVal val="0"/>
                                          </p:val>
                                        </p:tav>
                                        <p:tav tm="100000">
                                          <p:val>
                                            <p:strVal val="#ppt_h"/>
                                          </p:val>
                                        </p:tav>
                                      </p:tavLst>
                                    </p:anim>
                                    <p:anim calcmode="lin" valueType="num">
                                      <p:cBhvr>
                                        <p:cTn id="73" dur="1000" fill="hold"/>
                                        <p:tgtEl>
                                          <p:spTgt spid="4">
                                            <p:graphicEl>
                                              <a:dgm id="{6BED1A1E-0D41-4D5A-B671-78F2468CE61E}"/>
                                            </p:graphicEl>
                                          </p:spTgt>
                                        </p:tgtEl>
                                        <p:attrNameLst>
                                          <p:attrName>style.rotation</p:attrName>
                                        </p:attrNameLst>
                                      </p:cBhvr>
                                      <p:tavLst>
                                        <p:tav tm="0">
                                          <p:val>
                                            <p:fltVal val="90"/>
                                          </p:val>
                                        </p:tav>
                                        <p:tav tm="100000">
                                          <p:val>
                                            <p:fltVal val="0"/>
                                          </p:val>
                                        </p:tav>
                                      </p:tavLst>
                                    </p:anim>
                                    <p:animEffect transition="in" filter="fade">
                                      <p:cBhvr>
                                        <p:cTn id="74" dur="1000"/>
                                        <p:tgtEl>
                                          <p:spTgt spid="4">
                                            <p:graphicEl>
                                              <a:dgm id="{6BED1A1E-0D41-4D5A-B671-78F2468CE61E}"/>
                                            </p:graphicEl>
                                          </p:spTgt>
                                        </p:tgtEl>
                                      </p:cBhvr>
                                    </p:animEffect>
                                  </p:childTnLst>
                                </p:cTn>
                              </p:par>
                              <p:par>
                                <p:cTn id="75" presetID="31" presetClass="entr" presetSubtype="0" fill="hold" grpId="0" nodeType="withEffect">
                                  <p:stCondLst>
                                    <p:cond delay="0"/>
                                  </p:stCondLst>
                                  <p:childTnLst>
                                    <p:set>
                                      <p:cBhvr>
                                        <p:cTn id="76" dur="1" fill="hold">
                                          <p:stCondLst>
                                            <p:cond delay="0"/>
                                          </p:stCondLst>
                                        </p:cTn>
                                        <p:tgtEl>
                                          <p:spTgt spid="4">
                                            <p:graphicEl>
                                              <a:dgm id="{EC50F421-8170-4421-A2E5-1F007D9AC12D}"/>
                                            </p:graphicEl>
                                          </p:spTgt>
                                        </p:tgtEl>
                                        <p:attrNameLst>
                                          <p:attrName>style.visibility</p:attrName>
                                        </p:attrNameLst>
                                      </p:cBhvr>
                                      <p:to>
                                        <p:strVal val="visible"/>
                                      </p:to>
                                    </p:set>
                                    <p:anim calcmode="lin" valueType="num">
                                      <p:cBhvr>
                                        <p:cTn id="77" dur="1000" fill="hold"/>
                                        <p:tgtEl>
                                          <p:spTgt spid="4">
                                            <p:graphicEl>
                                              <a:dgm id="{EC50F421-8170-4421-A2E5-1F007D9AC12D}"/>
                                            </p:graphicEl>
                                          </p:spTgt>
                                        </p:tgtEl>
                                        <p:attrNameLst>
                                          <p:attrName>ppt_w</p:attrName>
                                        </p:attrNameLst>
                                      </p:cBhvr>
                                      <p:tavLst>
                                        <p:tav tm="0">
                                          <p:val>
                                            <p:fltVal val="0"/>
                                          </p:val>
                                        </p:tav>
                                        <p:tav tm="100000">
                                          <p:val>
                                            <p:strVal val="#ppt_w"/>
                                          </p:val>
                                        </p:tav>
                                      </p:tavLst>
                                    </p:anim>
                                    <p:anim calcmode="lin" valueType="num">
                                      <p:cBhvr>
                                        <p:cTn id="78" dur="1000" fill="hold"/>
                                        <p:tgtEl>
                                          <p:spTgt spid="4">
                                            <p:graphicEl>
                                              <a:dgm id="{EC50F421-8170-4421-A2E5-1F007D9AC12D}"/>
                                            </p:graphicEl>
                                          </p:spTgt>
                                        </p:tgtEl>
                                        <p:attrNameLst>
                                          <p:attrName>ppt_h</p:attrName>
                                        </p:attrNameLst>
                                      </p:cBhvr>
                                      <p:tavLst>
                                        <p:tav tm="0">
                                          <p:val>
                                            <p:fltVal val="0"/>
                                          </p:val>
                                        </p:tav>
                                        <p:tav tm="100000">
                                          <p:val>
                                            <p:strVal val="#ppt_h"/>
                                          </p:val>
                                        </p:tav>
                                      </p:tavLst>
                                    </p:anim>
                                    <p:anim calcmode="lin" valueType="num">
                                      <p:cBhvr>
                                        <p:cTn id="79" dur="1000" fill="hold"/>
                                        <p:tgtEl>
                                          <p:spTgt spid="4">
                                            <p:graphicEl>
                                              <a:dgm id="{EC50F421-8170-4421-A2E5-1F007D9AC12D}"/>
                                            </p:graphicEl>
                                          </p:spTgt>
                                        </p:tgtEl>
                                        <p:attrNameLst>
                                          <p:attrName>style.rotation</p:attrName>
                                        </p:attrNameLst>
                                      </p:cBhvr>
                                      <p:tavLst>
                                        <p:tav tm="0">
                                          <p:val>
                                            <p:fltVal val="90"/>
                                          </p:val>
                                        </p:tav>
                                        <p:tav tm="100000">
                                          <p:val>
                                            <p:fltVal val="0"/>
                                          </p:val>
                                        </p:tav>
                                      </p:tavLst>
                                    </p:anim>
                                    <p:animEffect transition="in" filter="fade">
                                      <p:cBhvr>
                                        <p:cTn id="80" dur="1000"/>
                                        <p:tgtEl>
                                          <p:spTgt spid="4">
                                            <p:graphicEl>
                                              <a:dgm id="{EC50F421-8170-4421-A2E5-1F007D9AC12D}"/>
                                            </p:graphicEl>
                                          </p:spTgt>
                                        </p:tgtEl>
                                      </p:cBhvr>
                                    </p:animEffect>
                                  </p:childTnLst>
                                </p:cTn>
                              </p:par>
                            </p:childTnLst>
                          </p:cTn>
                        </p:par>
                      </p:childTnLst>
                    </p:cTn>
                  </p:par>
                  <p:par>
                    <p:cTn id="81" fill="hold">
                      <p:stCondLst>
                        <p:cond delay="indefinite"/>
                      </p:stCondLst>
                      <p:childTnLst>
                        <p:par>
                          <p:cTn id="82" fill="hold">
                            <p:stCondLst>
                              <p:cond delay="0"/>
                            </p:stCondLst>
                            <p:childTnLst>
                              <p:par>
                                <p:cTn id="83" presetID="31" presetClass="entr" presetSubtype="0" fill="hold" grpId="0" nodeType="clickEffect">
                                  <p:stCondLst>
                                    <p:cond delay="0"/>
                                  </p:stCondLst>
                                  <p:childTnLst>
                                    <p:set>
                                      <p:cBhvr>
                                        <p:cTn id="84" dur="1" fill="hold">
                                          <p:stCondLst>
                                            <p:cond delay="0"/>
                                          </p:stCondLst>
                                        </p:cTn>
                                        <p:tgtEl>
                                          <p:spTgt spid="4">
                                            <p:graphicEl>
                                              <a:dgm id="{38DEDCEC-DF87-49F7-B36F-A10705D79278}"/>
                                            </p:graphicEl>
                                          </p:spTgt>
                                        </p:tgtEl>
                                        <p:attrNameLst>
                                          <p:attrName>style.visibility</p:attrName>
                                        </p:attrNameLst>
                                      </p:cBhvr>
                                      <p:to>
                                        <p:strVal val="visible"/>
                                      </p:to>
                                    </p:set>
                                    <p:anim calcmode="lin" valueType="num">
                                      <p:cBhvr>
                                        <p:cTn id="85" dur="1000" fill="hold"/>
                                        <p:tgtEl>
                                          <p:spTgt spid="4">
                                            <p:graphicEl>
                                              <a:dgm id="{38DEDCEC-DF87-49F7-B36F-A10705D79278}"/>
                                            </p:graphicEl>
                                          </p:spTgt>
                                        </p:tgtEl>
                                        <p:attrNameLst>
                                          <p:attrName>ppt_w</p:attrName>
                                        </p:attrNameLst>
                                      </p:cBhvr>
                                      <p:tavLst>
                                        <p:tav tm="0">
                                          <p:val>
                                            <p:fltVal val="0"/>
                                          </p:val>
                                        </p:tav>
                                        <p:tav tm="100000">
                                          <p:val>
                                            <p:strVal val="#ppt_w"/>
                                          </p:val>
                                        </p:tav>
                                      </p:tavLst>
                                    </p:anim>
                                    <p:anim calcmode="lin" valueType="num">
                                      <p:cBhvr>
                                        <p:cTn id="86" dur="1000" fill="hold"/>
                                        <p:tgtEl>
                                          <p:spTgt spid="4">
                                            <p:graphicEl>
                                              <a:dgm id="{38DEDCEC-DF87-49F7-B36F-A10705D79278}"/>
                                            </p:graphicEl>
                                          </p:spTgt>
                                        </p:tgtEl>
                                        <p:attrNameLst>
                                          <p:attrName>ppt_h</p:attrName>
                                        </p:attrNameLst>
                                      </p:cBhvr>
                                      <p:tavLst>
                                        <p:tav tm="0">
                                          <p:val>
                                            <p:fltVal val="0"/>
                                          </p:val>
                                        </p:tav>
                                        <p:tav tm="100000">
                                          <p:val>
                                            <p:strVal val="#ppt_h"/>
                                          </p:val>
                                        </p:tav>
                                      </p:tavLst>
                                    </p:anim>
                                    <p:anim calcmode="lin" valueType="num">
                                      <p:cBhvr>
                                        <p:cTn id="87" dur="1000" fill="hold"/>
                                        <p:tgtEl>
                                          <p:spTgt spid="4">
                                            <p:graphicEl>
                                              <a:dgm id="{38DEDCEC-DF87-49F7-B36F-A10705D79278}"/>
                                            </p:graphicEl>
                                          </p:spTgt>
                                        </p:tgtEl>
                                        <p:attrNameLst>
                                          <p:attrName>style.rotation</p:attrName>
                                        </p:attrNameLst>
                                      </p:cBhvr>
                                      <p:tavLst>
                                        <p:tav tm="0">
                                          <p:val>
                                            <p:fltVal val="90"/>
                                          </p:val>
                                        </p:tav>
                                        <p:tav tm="100000">
                                          <p:val>
                                            <p:fltVal val="0"/>
                                          </p:val>
                                        </p:tav>
                                      </p:tavLst>
                                    </p:anim>
                                    <p:animEffect transition="in" filter="fade">
                                      <p:cBhvr>
                                        <p:cTn id="88" dur="1000"/>
                                        <p:tgtEl>
                                          <p:spTgt spid="4">
                                            <p:graphicEl>
                                              <a:dgm id="{38DEDCEC-DF87-49F7-B36F-A10705D79278}"/>
                                            </p:graphicEl>
                                          </p:spTgt>
                                        </p:tgtEl>
                                      </p:cBhvr>
                                    </p:animEffect>
                                  </p:childTnLst>
                                </p:cTn>
                              </p:par>
                              <p:par>
                                <p:cTn id="89" presetID="31" presetClass="entr" presetSubtype="0" fill="hold" grpId="0" nodeType="withEffect">
                                  <p:stCondLst>
                                    <p:cond delay="0"/>
                                  </p:stCondLst>
                                  <p:childTnLst>
                                    <p:set>
                                      <p:cBhvr>
                                        <p:cTn id="90" dur="1" fill="hold">
                                          <p:stCondLst>
                                            <p:cond delay="0"/>
                                          </p:stCondLst>
                                        </p:cTn>
                                        <p:tgtEl>
                                          <p:spTgt spid="4">
                                            <p:graphicEl>
                                              <a:dgm id="{7A396076-931A-4E14-8EB3-CD86B6825D64}"/>
                                            </p:graphicEl>
                                          </p:spTgt>
                                        </p:tgtEl>
                                        <p:attrNameLst>
                                          <p:attrName>style.visibility</p:attrName>
                                        </p:attrNameLst>
                                      </p:cBhvr>
                                      <p:to>
                                        <p:strVal val="visible"/>
                                      </p:to>
                                    </p:set>
                                    <p:anim calcmode="lin" valueType="num">
                                      <p:cBhvr>
                                        <p:cTn id="91" dur="1000" fill="hold"/>
                                        <p:tgtEl>
                                          <p:spTgt spid="4">
                                            <p:graphicEl>
                                              <a:dgm id="{7A396076-931A-4E14-8EB3-CD86B6825D64}"/>
                                            </p:graphicEl>
                                          </p:spTgt>
                                        </p:tgtEl>
                                        <p:attrNameLst>
                                          <p:attrName>ppt_w</p:attrName>
                                        </p:attrNameLst>
                                      </p:cBhvr>
                                      <p:tavLst>
                                        <p:tav tm="0">
                                          <p:val>
                                            <p:fltVal val="0"/>
                                          </p:val>
                                        </p:tav>
                                        <p:tav tm="100000">
                                          <p:val>
                                            <p:strVal val="#ppt_w"/>
                                          </p:val>
                                        </p:tav>
                                      </p:tavLst>
                                    </p:anim>
                                    <p:anim calcmode="lin" valueType="num">
                                      <p:cBhvr>
                                        <p:cTn id="92" dur="1000" fill="hold"/>
                                        <p:tgtEl>
                                          <p:spTgt spid="4">
                                            <p:graphicEl>
                                              <a:dgm id="{7A396076-931A-4E14-8EB3-CD86B6825D64}"/>
                                            </p:graphicEl>
                                          </p:spTgt>
                                        </p:tgtEl>
                                        <p:attrNameLst>
                                          <p:attrName>ppt_h</p:attrName>
                                        </p:attrNameLst>
                                      </p:cBhvr>
                                      <p:tavLst>
                                        <p:tav tm="0">
                                          <p:val>
                                            <p:fltVal val="0"/>
                                          </p:val>
                                        </p:tav>
                                        <p:tav tm="100000">
                                          <p:val>
                                            <p:strVal val="#ppt_h"/>
                                          </p:val>
                                        </p:tav>
                                      </p:tavLst>
                                    </p:anim>
                                    <p:anim calcmode="lin" valueType="num">
                                      <p:cBhvr>
                                        <p:cTn id="93" dur="1000" fill="hold"/>
                                        <p:tgtEl>
                                          <p:spTgt spid="4">
                                            <p:graphicEl>
                                              <a:dgm id="{7A396076-931A-4E14-8EB3-CD86B6825D64}"/>
                                            </p:graphicEl>
                                          </p:spTgt>
                                        </p:tgtEl>
                                        <p:attrNameLst>
                                          <p:attrName>style.rotation</p:attrName>
                                        </p:attrNameLst>
                                      </p:cBhvr>
                                      <p:tavLst>
                                        <p:tav tm="0">
                                          <p:val>
                                            <p:fltVal val="90"/>
                                          </p:val>
                                        </p:tav>
                                        <p:tav tm="100000">
                                          <p:val>
                                            <p:fltVal val="0"/>
                                          </p:val>
                                        </p:tav>
                                      </p:tavLst>
                                    </p:anim>
                                    <p:animEffect transition="in" filter="fade">
                                      <p:cBhvr>
                                        <p:cTn id="94" dur="1000"/>
                                        <p:tgtEl>
                                          <p:spTgt spid="4">
                                            <p:graphicEl>
                                              <a:dgm id="{7A396076-931A-4E14-8EB3-CD86B6825D64}"/>
                                            </p:graphicEl>
                                          </p:spTgt>
                                        </p:tgtEl>
                                      </p:cBhvr>
                                    </p:animEffect>
                                  </p:childTnLst>
                                </p:cTn>
                              </p:par>
                            </p:childTnLst>
                          </p:cTn>
                        </p:par>
                      </p:childTnLst>
                    </p:cTn>
                  </p:par>
                  <p:par>
                    <p:cTn id="95" fill="hold">
                      <p:stCondLst>
                        <p:cond delay="indefinite"/>
                      </p:stCondLst>
                      <p:childTnLst>
                        <p:par>
                          <p:cTn id="96" fill="hold">
                            <p:stCondLst>
                              <p:cond delay="0"/>
                            </p:stCondLst>
                            <p:childTnLst>
                              <p:par>
                                <p:cTn id="97" presetID="31" presetClass="entr" presetSubtype="0" fill="hold" grpId="0" nodeType="clickEffect">
                                  <p:stCondLst>
                                    <p:cond delay="0"/>
                                  </p:stCondLst>
                                  <p:childTnLst>
                                    <p:set>
                                      <p:cBhvr>
                                        <p:cTn id="98" dur="1" fill="hold">
                                          <p:stCondLst>
                                            <p:cond delay="0"/>
                                          </p:stCondLst>
                                        </p:cTn>
                                        <p:tgtEl>
                                          <p:spTgt spid="4">
                                            <p:graphicEl>
                                              <a:dgm id="{D43E3C83-D17E-4769-9C93-E13886A7F159}"/>
                                            </p:graphicEl>
                                          </p:spTgt>
                                        </p:tgtEl>
                                        <p:attrNameLst>
                                          <p:attrName>style.visibility</p:attrName>
                                        </p:attrNameLst>
                                      </p:cBhvr>
                                      <p:to>
                                        <p:strVal val="visible"/>
                                      </p:to>
                                    </p:set>
                                    <p:anim calcmode="lin" valueType="num">
                                      <p:cBhvr>
                                        <p:cTn id="99" dur="1000" fill="hold"/>
                                        <p:tgtEl>
                                          <p:spTgt spid="4">
                                            <p:graphicEl>
                                              <a:dgm id="{D43E3C83-D17E-4769-9C93-E13886A7F159}"/>
                                            </p:graphicEl>
                                          </p:spTgt>
                                        </p:tgtEl>
                                        <p:attrNameLst>
                                          <p:attrName>ppt_w</p:attrName>
                                        </p:attrNameLst>
                                      </p:cBhvr>
                                      <p:tavLst>
                                        <p:tav tm="0">
                                          <p:val>
                                            <p:fltVal val="0"/>
                                          </p:val>
                                        </p:tav>
                                        <p:tav tm="100000">
                                          <p:val>
                                            <p:strVal val="#ppt_w"/>
                                          </p:val>
                                        </p:tav>
                                      </p:tavLst>
                                    </p:anim>
                                    <p:anim calcmode="lin" valueType="num">
                                      <p:cBhvr>
                                        <p:cTn id="100" dur="1000" fill="hold"/>
                                        <p:tgtEl>
                                          <p:spTgt spid="4">
                                            <p:graphicEl>
                                              <a:dgm id="{D43E3C83-D17E-4769-9C93-E13886A7F159}"/>
                                            </p:graphicEl>
                                          </p:spTgt>
                                        </p:tgtEl>
                                        <p:attrNameLst>
                                          <p:attrName>ppt_h</p:attrName>
                                        </p:attrNameLst>
                                      </p:cBhvr>
                                      <p:tavLst>
                                        <p:tav tm="0">
                                          <p:val>
                                            <p:fltVal val="0"/>
                                          </p:val>
                                        </p:tav>
                                        <p:tav tm="100000">
                                          <p:val>
                                            <p:strVal val="#ppt_h"/>
                                          </p:val>
                                        </p:tav>
                                      </p:tavLst>
                                    </p:anim>
                                    <p:anim calcmode="lin" valueType="num">
                                      <p:cBhvr>
                                        <p:cTn id="101" dur="1000" fill="hold"/>
                                        <p:tgtEl>
                                          <p:spTgt spid="4">
                                            <p:graphicEl>
                                              <a:dgm id="{D43E3C83-D17E-4769-9C93-E13886A7F159}"/>
                                            </p:graphicEl>
                                          </p:spTgt>
                                        </p:tgtEl>
                                        <p:attrNameLst>
                                          <p:attrName>style.rotation</p:attrName>
                                        </p:attrNameLst>
                                      </p:cBhvr>
                                      <p:tavLst>
                                        <p:tav tm="0">
                                          <p:val>
                                            <p:fltVal val="90"/>
                                          </p:val>
                                        </p:tav>
                                        <p:tav tm="100000">
                                          <p:val>
                                            <p:fltVal val="0"/>
                                          </p:val>
                                        </p:tav>
                                      </p:tavLst>
                                    </p:anim>
                                    <p:animEffect transition="in" filter="fade">
                                      <p:cBhvr>
                                        <p:cTn id="102" dur="1000"/>
                                        <p:tgtEl>
                                          <p:spTgt spid="4">
                                            <p:graphicEl>
                                              <a:dgm id="{D43E3C83-D17E-4769-9C93-E13886A7F159}"/>
                                            </p:graphicEl>
                                          </p:spTgt>
                                        </p:tgtEl>
                                      </p:cBhvr>
                                    </p:animEffect>
                                  </p:childTnLst>
                                </p:cTn>
                              </p:par>
                              <p:par>
                                <p:cTn id="103" presetID="31" presetClass="entr" presetSubtype="0" fill="hold" grpId="0" nodeType="withEffect">
                                  <p:stCondLst>
                                    <p:cond delay="0"/>
                                  </p:stCondLst>
                                  <p:childTnLst>
                                    <p:set>
                                      <p:cBhvr>
                                        <p:cTn id="104" dur="1" fill="hold">
                                          <p:stCondLst>
                                            <p:cond delay="0"/>
                                          </p:stCondLst>
                                        </p:cTn>
                                        <p:tgtEl>
                                          <p:spTgt spid="4">
                                            <p:graphicEl>
                                              <a:dgm id="{7C2D9094-5BF0-4297-A076-422B932F4A76}"/>
                                            </p:graphicEl>
                                          </p:spTgt>
                                        </p:tgtEl>
                                        <p:attrNameLst>
                                          <p:attrName>style.visibility</p:attrName>
                                        </p:attrNameLst>
                                      </p:cBhvr>
                                      <p:to>
                                        <p:strVal val="visible"/>
                                      </p:to>
                                    </p:set>
                                    <p:anim calcmode="lin" valueType="num">
                                      <p:cBhvr>
                                        <p:cTn id="105" dur="1000" fill="hold"/>
                                        <p:tgtEl>
                                          <p:spTgt spid="4">
                                            <p:graphicEl>
                                              <a:dgm id="{7C2D9094-5BF0-4297-A076-422B932F4A76}"/>
                                            </p:graphicEl>
                                          </p:spTgt>
                                        </p:tgtEl>
                                        <p:attrNameLst>
                                          <p:attrName>ppt_w</p:attrName>
                                        </p:attrNameLst>
                                      </p:cBhvr>
                                      <p:tavLst>
                                        <p:tav tm="0">
                                          <p:val>
                                            <p:fltVal val="0"/>
                                          </p:val>
                                        </p:tav>
                                        <p:tav tm="100000">
                                          <p:val>
                                            <p:strVal val="#ppt_w"/>
                                          </p:val>
                                        </p:tav>
                                      </p:tavLst>
                                    </p:anim>
                                    <p:anim calcmode="lin" valueType="num">
                                      <p:cBhvr>
                                        <p:cTn id="106" dur="1000" fill="hold"/>
                                        <p:tgtEl>
                                          <p:spTgt spid="4">
                                            <p:graphicEl>
                                              <a:dgm id="{7C2D9094-5BF0-4297-A076-422B932F4A76}"/>
                                            </p:graphicEl>
                                          </p:spTgt>
                                        </p:tgtEl>
                                        <p:attrNameLst>
                                          <p:attrName>ppt_h</p:attrName>
                                        </p:attrNameLst>
                                      </p:cBhvr>
                                      <p:tavLst>
                                        <p:tav tm="0">
                                          <p:val>
                                            <p:fltVal val="0"/>
                                          </p:val>
                                        </p:tav>
                                        <p:tav tm="100000">
                                          <p:val>
                                            <p:strVal val="#ppt_h"/>
                                          </p:val>
                                        </p:tav>
                                      </p:tavLst>
                                    </p:anim>
                                    <p:anim calcmode="lin" valueType="num">
                                      <p:cBhvr>
                                        <p:cTn id="107" dur="1000" fill="hold"/>
                                        <p:tgtEl>
                                          <p:spTgt spid="4">
                                            <p:graphicEl>
                                              <a:dgm id="{7C2D9094-5BF0-4297-A076-422B932F4A76}"/>
                                            </p:graphicEl>
                                          </p:spTgt>
                                        </p:tgtEl>
                                        <p:attrNameLst>
                                          <p:attrName>style.rotation</p:attrName>
                                        </p:attrNameLst>
                                      </p:cBhvr>
                                      <p:tavLst>
                                        <p:tav tm="0">
                                          <p:val>
                                            <p:fltVal val="90"/>
                                          </p:val>
                                        </p:tav>
                                        <p:tav tm="100000">
                                          <p:val>
                                            <p:fltVal val="0"/>
                                          </p:val>
                                        </p:tav>
                                      </p:tavLst>
                                    </p:anim>
                                    <p:animEffect transition="in" filter="fade">
                                      <p:cBhvr>
                                        <p:cTn id="108" dur="1000"/>
                                        <p:tgtEl>
                                          <p:spTgt spid="4">
                                            <p:graphicEl>
                                              <a:dgm id="{7C2D9094-5BF0-4297-A076-422B932F4A7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rPr>
              <a:t>درس پنجاه و چهارم</a:t>
            </a:r>
            <a:br>
              <a:rPr lang="fa-IR"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rPr>
            </a:br>
            <a:r>
              <a:rPr lang="fa-IR" sz="28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rPr>
              <a:t>تاثیر ایمان و کفر در سعادت و شقاوت ابدی</a:t>
            </a:r>
            <a:endParaRPr lang="fa-IR" cap="none"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31324651"/>
              </p:ext>
            </p:extLst>
          </p:nvPr>
        </p:nvGraphicFramePr>
        <p:xfrm>
          <a:off x="33371" y="-360040"/>
          <a:ext cx="9110629" cy="6309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1" name="Elbow Connector 10"/>
          <p:cNvCxnSpPr/>
          <p:nvPr/>
        </p:nvCxnSpPr>
        <p:spPr>
          <a:xfrm>
            <a:off x="1784180" y="4365104"/>
            <a:ext cx="6316212" cy="936104"/>
          </a:xfrm>
          <a:prstGeom prst="bentConnector3">
            <a:avLst/>
          </a:prstGeom>
          <a:ln w="47625">
            <a:solidFill>
              <a:srgbClr val="00206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4" name="Content Placeholder 4"/>
          <p:cNvGraphicFramePr>
            <a:graphicFrameLocks/>
          </p:cNvGraphicFramePr>
          <p:nvPr>
            <p:extLst>
              <p:ext uri="{D42A27DB-BD31-4B8C-83A1-F6EECF244321}">
                <p14:modId xmlns:p14="http://schemas.microsoft.com/office/powerpoint/2010/main" val="1999792154"/>
              </p:ext>
            </p:extLst>
          </p:nvPr>
        </p:nvGraphicFramePr>
        <p:xfrm>
          <a:off x="213320" y="4326467"/>
          <a:ext cx="8895184" cy="266429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806476122"/>
      </p:ext>
    </p:extLst>
  </p:cSld>
  <p:clrMapOvr>
    <a:masterClrMapping/>
  </p:clrMapOvr>
  <mc:AlternateContent xmlns:mc="http://schemas.openxmlformats.org/markup-compatibility/2006" xmlns:p14="http://schemas.microsoft.com/office/powerpoint/2010/main">
    <mc:Choice Requires="p14">
      <p:transition spd="slow" p14:dur="3000">
        <p14:shred pattern="rectang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4">
                                            <p:graphicEl>
                                              <a:dgm id="{370F72D5-02CE-4908-AC72-122EDCFC9CC1}"/>
                                            </p:graphicEl>
                                          </p:spTgt>
                                        </p:tgtEl>
                                        <p:attrNameLst>
                                          <p:attrName>style.visibility</p:attrName>
                                        </p:attrNameLst>
                                      </p:cBhvr>
                                      <p:to>
                                        <p:strVal val="visible"/>
                                      </p:to>
                                    </p:set>
                                    <p:animEffect transition="in" filter="box(out)">
                                      <p:cBhvr>
                                        <p:cTn id="7" dur="2000"/>
                                        <p:tgtEl>
                                          <p:spTgt spid="4">
                                            <p:graphicEl>
                                              <a:dgm id="{370F72D5-02CE-4908-AC72-122EDCFC9CC1}"/>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4">
                                            <p:graphicEl>
                                              <a:dgm id="{64EE2E51-941D-4E79-B632-D61D832A09AC}"/>
                                            </p:graphicEl>
                                          </p:spTgt>
                                        </p:tgtEl>
                                        <p:attrNameLst>
                                          <p:attrName>style.visibility</p:attrName>
                                        </p:attrNameLst>
                                      </p:cBhvr>
                                      <p:to>
                                        <p:strVal val="visible"/>
                                      </p:to>
                                    </p:set>
                                    <p:animEffect transition="in" filter="box(out)">
                                      <p:cBhvr>
                                        <p:cTn id="12" dur="2000"/>
                                        <p:tgtEl>
                                          <p:spTgt spid="4">
                                            <p:graphicEl>
                                              <a:dgm id="{64EE2E51-941D-4E79-B632-D61D832A09AC}"/>
                                            </p:graphicEl>
                                          </p:spTgt>
                                        </p:tgtEl>
                                      </p:cBhvr>
                                    </p:animEffect>
                                  </p:childTnLst>
                                </p:cTn>
                              </p:par>
                              <p:par>
                                <p:cTn id="13" presetID="4" presetClass="entr" presetSubtype="32" fill="hold" grpId="0" nodeType="withEffect">
                                  <p:stCondLst>
                                    <p:cond delay="0"/>
                                  </p:stCondLst>
                                  <p:childTnLst>
                                    <p:set>
                                      <p:cBhvr>
                                        <p:cTn id="14" dur="1" fill="hold">
                                          <p:stCondLst>
                                            <p:cond delay="0"/>
                                          </p:stCondLst>
                                        </p:cTn>
                                        <p:tgtEl>
                                          <p:spTgt spid="4">
                                            <p:graphicEl>
                                              <a:dgm id="{A7890D1A-1F96-49C8-8EEC-622726A783A1}"/>
                                            </p:graphicEl>
                                          </p:spTgt>
                                        </p:tgtEl>
                                        <p:attrNameLst>
                                          <p:attrName>style.visibility</p:attrName>
                                        </p:attrNameLst>
                                      </p:cBhvr>
                                      <p:to>
                                        <p:strVal val="visible"/>
                                      </p:to>
                                    </p:set>
                                    <p:animEffect transition="in" filter="box(out)">
                                      <p:cBhvr>
                                        <p:cTn id="15" dur="2000"/>
                                        <p:tgtEl>
                                          <p:spTgt spid="4">
                                            <p:graphicEl>
                                              <a:dgm id="{A7890D1A-1F96-49C8-8EEC-622726A783A1}"/>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32" fill="hold" grpId="0" nodeType="clickEffect">
                                  <p:stCondLst>
                                    <p:cond delay="0"/>
                                  </p:stCondLst>
                                  <p:childTnLst>
                                    <p:set>
                                      <p:cBhvr>
                                        <p:cTn id="19" dur="1" fill="hold">
                                          <p:stCondLst>
                                            <p:cond delay="0"/>
                                          </p:stCondLst>
                                        </p:cTn>
                                        <p:tgtEl>
                                          <p:spTgt spid="4">
                                            <p:graphicEl>
                                              <a:dgm id="{19B9CA0F-670B-4DCF-A640-2BB0C3B33857}"/>
                                            </p:graphicEl>
                                          </p:spTgt>
                                        </p:tgtEl>
                                        <p:attrNameLst>
                                          <p:attrName>style.visibility</p:attrName>
                                        </p:attrNameLst>
                                      </p:cBhvr>
                                      <p:to>
                                        <p:strVal val="visible"/>
                                      </p:to>
                                    </p:set>
                                    <p:animEffect transition="in" filter="box(out)">
                                      <p:cBhvr>
                                        <p:cTn id="20" dur="2000"/>
                                        <p:tgtEl>
                                          <p:spTgt spid="4">
                                            <p:graphicEl>
                                              <a:dgm id="{19B9CA0F-670B-4DCF-A640-2BB0C3B33857}"/>
                                            </p:graphicEl>
                                          </p:spTgt>
                                        </p:tgtEl>
                                      </p:cBhvr>
                                    </p:animEffect>
                                  </p:childTnLst>
                                </p:cTn>
                              </p:par>
                              <p:par>
                                <p:cTn id="21" presetID="4" presetClass="entr" presetSubtype="32" fill="hold" grpId="0" nodeType="withEffect">
                                  <p:stCondLst>
                                    <p:cond delay="0"/>
                                  </p:stCondLst>
                                  <p:childTnLst>
                                    <p:set>
                                      <p:cBhvr>
                                        <p:cTn id="22" dur="1" fill="hold">
                                          <p:stCondLst>
                                            <p:cond delay="0"/>
                                          </p:stCondLst>
                                        </p:cTn>
                                        <p:tgtEl>
                                          <p:spTgt spid="4">
                                            <p:graphicEl>
                                              <a:dgm id="{0A631A83-AC2A-42AD-B058-F7AD8ABC4355}"/>
                                            </p:graphicEl>
                                          </p:spTgt>
                                        </p:tgtEl>
                                        <p:attrNameLst>
                                          <p:attrName>style.visibility</p:attrName>
                                        </p:attrNameLst>
                                      </p:cBhvr>
                                      <p:to>
                                        <p:strVal val="visible"/>
                                      </p:to>
                                    </p:set>
                                    <p:animEffect transition="in" filter="box(out)">
                                      <p:cBhvr>
                                        <p:cTn id="23" dur="2000"/>
                                        <p:tgtEl>
                                          <p:spTgt spid="4">
                                            <p:graphicEl>
                                              <a:dgm id="{0A631A83-AC2A-42AD-B058-F7AD8ABC4355}"/>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32" fill="hold" grpId="0" nodeType="clickEffect">
                                  <p:stCondLst>
                                    <p:cond delay="0"/>
                                  </p:stCondLst>
                                  <p:childTnLst>
                                    <p:set>
                                      <p:cBhvr>
                                        <p:cTn id="27" dur="1" fill="hold">
                                          <p:stCondLst>
                                            <p:cond delay="0"/>
                                          </p:stCondLst>
                                        </p:cTn>
                                        <p:tgtEl>
                                          <p:spTgt spid="4">
                                            <p:graphicEl>
                                              <a:dgm id="{7320FAEB-0E25-450A-AFC8-A934A82F1EC6}"/>
                                            </p:graphicEl>
                                          </p:spTgt>
                                        </p:tgtEl>
                                        <p:attrNameLst>
                                          <p:attrName>style.visibility</p:attrName>
                                        </p:attrNameLst>
                                      </p:cBhvr>
                                      <p:to>
                                        <p:strVal val="visible"/>
                                      </p:to>
                                    </p:set>
                                    <p:animEffect transition="in" filter="box(out)">
                                      <p:cBhvr>
                                        <p:cTn id="28" dur="2000"/>
                                        <p:tgtEl>
                                          <p:spTgt spid="4">
                                            <p:graphicEl>
                                              <a:dgm id="{7320FAEB-0E25-450A-AFC8-A934A82F1EC6}"/>
                                            </p:graphicEl>
                                          </p:spTgt>
                                        </p:tgtEl>
                                      </p:cBhvr>
                                    </p:animEffect>
                                  </p:childTnLst>
                                </p:cTn>
                              </p:par>
                              <p:par>
                                <p:cTn id="29" presetID="4" presetClass="entr" presetSubtype="32" fill="hold" grpId="0" nodeType="withEffect">
                                  <p:stCondLst>
                                    <p:cond delay="0"/>
                                  </p:stCondLst>
                                  <p:childTnLst>
                                    <p:set>
                                      <p:cBhvr>
                                        <p:cTn id="30" dur="1" fill="hold">
                                          <p:stCondLst>
                                            <p:cond delay="0"/>
                                          </p:stCondLst>
                                        </p:cTn>
                                        <p:tgtEl>
                                          <p:spTgt spid="4">
                                            <p:graphicEl>
                                              <a:dgm id="{73670830-46D5-496D-9810-5300A222FB66}"/>
                                            </p:graphicEl>
                                          </p:spTgt>
                                        </p:tgtEl>
                                        <p:attrNameLst>
                                          <p:attrName>style.visibility</p:attrName>
                                        </p:attrNameLst>
                                      </p:cBhvr>
                                      <p:to>
                                        <p:strVal val="visible"/>
                                      </p:to>
                                    </p:set>
                                    <p:animEffect transition="in" filter="box(out)">
                                      <p:cBhvr>
                                        <p:cTn id="31" dur="2000"/>
                                        <p:tgtEl>
                                          <p:spTgt spid="4">
                                            <p:graphicEl>
                                              <a:dgm id="{73670830-46D5-496D-9810-5300A222FB66}"/>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32" fill="hold" grpId="0" nodeType="clickEffect">
                                  <p:stCondLst>
                                    <p:cond delay="0"/>
                                  </p:stCondLst>
                                  <p:childTnLst>
                                    <p:set>
                                      <p:cBhvr>
                                        <p:cTn id="35" dur="1" fill="hold">
                                          <p:stCondLst>
                                            <p:cond delay="0"/>
                                          </p:stCondLst>
                                        </p:cTn>
                                        <p:tgtEl>
                                          <p:spTgt spid="4">
                                            <p:graphicEl>
                                              <a:dgm id="{2854386A-B6F9-4CD0-9C5B-A948B77F389C}"/>
                                            </p:graphicEl>
                                          </p:spTgt>
                                        </p:tgtEl>
                                        <p:attrNameLst>
                                          <p:attrName>style.visibility</p:attrName>
                                        </p:attrNameLst>
                                      </p:cBhvr>
                                      <p:to>
                                        <p:strVal val="visible"/>
                                      </p:to>
                                    </p:set>
                                    <p:animEffect transition="in" filter="box(out)">
                                      <p:cBhvr>
                                        <p:cTn id="36" dur="2000"/>
                                        <p:tgtEl>
                                          <p:spTgt spid="4">
                                            <p:graphicEl>
                                              <a:dgm id="{2854386A-B6F9-4CD0-9C5B-A948B77F389C}"/>
                                            </p:graphicEl>
                                          </p:spTgt>
                                        </p:tgtEl>
                                      </p:cBhvr>
                                    </p:animEffect>
                                  </p:childTnLst>
                                </p:cTn>
                              </p:par>
                              <p:par>
                                <p:cTn id="37" presetID="4" presetClass="entr" presetSubtype="32" fill="hold" grpId="0" nodeType="withEffect">
                                  <p:stCondLst>
                                    <p:cond delay="0"/>
                                  </p:stCondLst>
                                  <p:childTnLst>
                                    <p:set>
                                      <p:cBhvr>
                                        <p:cTn id="38" dur="1" fill="hold">
                                          <p:stCondLst>
                                            <p:cond delay="0"/>
                                          </p:stCondLst>
                                        </p:cTn>
                                        <p:tgtEl>
                                          <p:spTgt spid="4">
                                            <p:graphicEl>
                                              <a:dgm id="{FD1B8FF8-41F1-4AC0-8132-A006FB304032}"/>
                                            </p:graphicEl>
                                          </p:spTgt>
                                        </p:tgtEl>
                                        <p:attrNameLst>
                                          <p:attrName>style.visibility</p:attrName>
                                        </p:attrNameLst>
                                      </p:cBhvr>
                                      <p:to>
                                        <p:strVal val="visible"/>
                                      </p:to>
                                    </p:set>
                                    <p:animEffect transition="in" filter="box(out)">
                                      <p:cBhvr>
                                        <p:cTn id="39" dur="2000"/>
                                        <p:tgtEl>
                                          <p:spTgt spid="4">
                                            <p:graphicEl>
                                              <a:dgm id="{FD1B8FF8-41F1-4AC0-8132-A006FB304032}"/>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4" presetClass="entr" presetSubtype="32" fill="hold" grpId="0" nodeType="clickEffect">
                                  <p:stCondLst>
                                    <p:cond delay="0"/>
                                  </p:stCondLst>
                                  <p:childTnLst>
                                    <p:set>
                                      <p:cBhvr>
                                        <p:cTn id="43" dur="1" fill="hold">
                                          <p:stCondLst>
                                            <p:cond delay="0"/>
                                          </p:stCondLst>
                                        </p:cTn>
                                        <p:tgtEl>
                                          <p:spTgt spid="4">
                                            <p:graphicEl>
                                              <a:dgm id="{395D416F-452E-479C-8A87-691E8C8E202D}"/>
                                            </p:graphicEl>
                                          </p:spTgt>
                                        </p:tgtEl>
                                        <p:attrNameLst>
                                          <p:attrName>style.visibility</p:attrName>
                                        </p:attrNameLst>
                                      </p:cBhvr>
                                      <p:to>
                                        <p:strVal val="visible"/>
                                      </p:to>
                                    </p:set>
                                    <p:animEffect transition="in" filter="box(out)">
                                      <p:cBhvr>
                                        <p:cTn id="44" dur="2000"/>
                                        <p:tgtEl>
                                          <p:spTgt spid="4">
                                            <p:graphicEl>
                                              <a:dgm id="{395D416F-452E-479C-8A87-691E8C8E202D}"/>
                                            </p:graphicEl>
                                          </p:spTgt>
                                        </p:tgtEl>
                                      </p:cBhvr>
                                    </p:animEffect>
                                  </p:childTnLst>
                                </p:cTn>
                              </p:par>
                              <p:par>
                                <p:cTn id="45" presetID="4" presetClass="entr" presetSubtype="32" fill="hold" grpId="0" nodeType="withEffect">
                                  <p:stCondLst>
                                    <p:cond delay="0"/>
                                  </p:stCondLst>
                                  <p:childTnLst>
                                    <p:set>
                                      <p:cBhvr>
                                        <p:cTn id="46" dur="1" fill="hold">
                                          <p:stCondLst>
                                            <p:cond delay="0"/>
                                          </p:stCondLst>
                                        </p:cTn>
                                        <p:tgtEl>
                                          <p:spTgt spid="4">
                                            <p:graphicEl>
                                              <a:dgm id="{C937F621-1BD0-4BC2-ADF9-F0D0833B9477}"/>
                                            </p:graphicEl>
                                          </p:spTgt>
                                        </p:tgtEl>
                                        <p:attrNameLst>
                                          <p:attrName>style.visibility</p:attrName>
                                        </p:attrNameLst>
                                      </p:cBhvr>
                                      <p:to>
                                        <p:strVal val="visible"/>
                                      </p:to>
                                    </p:set>
                                    <p:animEffect transition="in" filter="box(out)">
                                      <p:cBhvr>
                                        <p:cTn id="47" dur="2000"/>
                                        <p:tgtEl>
                                          <p:spTgt spid="4">
                                            <p:graphicEl>
                                              <a:dgm id="{C937F621-1BD0-4BC2-ADF9-F0D0833B9477}"/>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32" fill="hold" grpId="0" nodeType="clickEffect">
                                  <p:stCondLst>
                                    <p:cond delay="0"/>
                                  </p:stCondLst>
                                  <p:childTnLst>
                                    <p:set>
                                      <p:cBhvr>
                                        <p:cTn id="51" dur="1" fill="hold">
                                          <p:stCondLst>
                                            <p:cond delay="0"/>
                                          </p:stCondLst>
                                        </p:cTn>
                                        <p:tgtEl>
                                          <p:spTgt spid="4">
                                            <p:graphicEl>
                                              <a:dgm id="{EFAFFAB9-097B-4E0F-8604-CC3636B301F9}"/>
                                            </p:graphicEl>
                                          </p:spTgt>
                                        </p:tgtEl>
                                        <p:attrNameLst>
                                          <p:attrName>style.visibility</p:attrName>
                                        </p:attrNameLst>
                                      </p:cBhvr>
                                      <p:to>
                                        <p:strVal val="visible"/>
                                      </p:to>
                                    </p:set>
                                    <p:animEffect transition="in" filter="box(out)">
                                      <p:cBhvr>
                                        <p:cTn id="52" dur="2000"/>
                                        <p:tgtEl>
                                          <p:spTgt spid="4">
                                            <p:graphicEl>
                                              <a:dgm id="{EFAFFAB9-097B-4E0F-8604-CC3636B301F9}"/>
                                            </p:graphicEl>
                                          </p:spTgt>
                                        </p:tgtEl>
                                      </p:cBhvr>
                                    </p:animEffect>
                                  </p:childTnLst>
                                </p:cTn>
                              </p:par>
                              <p:par>
                                <p:cTn id="53" presetID="4" presetClass="entr" presetSubtype="32" fill="hold" grpId="0" nodeType="withEffect">
                                  <p:stCondLst>
                                    <p:cond delay="0"/>
                                  </p:stCondLst>
                                  <p:childTnLst>
                                    <p:set>
                                      <p:cBhvr>
                                        <p:cTn id="54" dur="1" fill="hold">
                                          <p:stCondLst>
                                            <p:cond delay="0"/>
                                          </p:stCondLst>
                                        </p:cTn>
                                        <p:tgtEl>
                                          <p:spTgt spid="4">
                                            <p:graphicEl>
                                              <a:dgm id="{DB13FDE4-6AF9-447F-905D-0DFC04780DC9}"/>
                                            </p:graphicEl>
                                          </p:spTgt>
                                        </p:tgtEl>
                                        <p:attrNameLst>
                                          <p:attrName>style.visibility</p:attrName>
                                        </p:attrNameLst>
                                      </p:cBhvr>
                                      <p:to>
                                        <p:strVal val="visible"/>
                                      </p:to>
                                    </p:set>
                                    <p:animEffect transition="in" filter="box(out)">
                                      <p:cBhvr>
                                        <p:cTn id="55" dur="2000"/>
                                        <p:tgtEl>
                                          <p:spTgt spid="4">
                                            <p:graphicEl>
                                              <a:dgm id="{DB13FDE4-6AF9-447F-905D-0DFC04780DC9}"/>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4" presetClass="entr" presetSubtype="32" fill="hold" grpId="0" nodeType="clickEffect">
                                  <p:stCondLst>
                                    <p:cond delay="0"/>
                                  </p:stCondLst>
                                  <p:childTnLst>
                                    <p:set>
                                      <p:cBhvr>
                                        <p:cTn id="59" dur="1" fill="hold">
                                          <p:stCondLst>
                                            <p:cond delay="0"/>
                                          </p:stCondLst>
                                        </p:cTn>
                                        <p:tgtEl>
                                          <p:spTgt spid="4">
                                            <p:graphicEl>
                                              <a:dgm id="{49501855-6308-4100-87F0-8D32E9C883D8}"/>
                                            </p:graphicEl>
                                          </p:spTgt>
                                        </p:tgtEl>
                                        <p:attrNameLst>
                                          <p:attrName>style.visibility</p:attrName>
                                        </p:attrNameLst>
                                      </p:cBhvr>
                                      <p:to>
                                        <p:strVal val="visible"/>
                                      </p:to>
                                    </p:set>
                                    <p:animEffect transition="in" filter="box(out)">
                                      <p:cBhvr>
                                        <p:cTn id="60" dur="2000"/>
                                        <p:tgtEl>
                                          <p:spTgt spid="4">
                                            <p:graphicEl>
                                              <a:dgm id="{49501855-6308-4100-87F0-8D32E9C883D8}"/>
                                            </p:graphicEl>
                                          </p:spTgt>
                                        </p:tgtEl>
                                      </p:cBhvr>
                                    </p:animEffect>
                                  </p:childTnLst>
                                </p:cTn>
                              </p:par>
                              <p:par>
                                <p:cTn id="61" presetID="4" presetClass="entr" presetSubtype="32" fill="hold" grpId="0" nodeType="withEffect">
                                  <p:stCondLst>
                                    <p:cond delay="0"/>
                                  </p:stCondLst>
                                  <p:childTnLst>
                                    <p:set>
                                      <p:cBhvr>
                                        <p:cTn id="62" dur="1" fill="hold">
                                          <p:stCondLst>
                                            <p:cond delay="0"/>
                                          </p:stCondLst>
                                        </p:cTn>
                                        <p:tgtEl>
                                          <p:spTgt spid="4">
                                            <p:graphicEl>
                                              <a:dgm id="{AA3F4D93-D75A-46C4-895B-08EACDC987C3}"/>
                                            </p:graphicEl>
                                          </p:spTgt>
                                        </p:tgtEl>
                                        <p:attrNameLst>
                                          <p:attrName>style.visibility</p:attrName>
                                        </p:attrNameLst>
                                      </p:cBhvr>
                                      <p:to>
                                        <p:strVal val="visible"/>
                                      </p:to>
                                    </p:set>
                                    <p:animEffect transition="in" filter="box(out)">
                                      <p:cBhvr>
                                        <p:cTn id="63" dur="2000"/>
                                        <p:tgtEl>
                                          <p:spTgt spid="4">
                                            <p:graphicEl>
                                              <a:dgm id="{AA3F4D93-D75A-46C4-895B-08EACDC987C3}"/>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4" presetClass="entr" presetSubtype="32" fill="hold" grpId="0" nodeType="clickEffect">
                                  <p:stCondLst>
                                    <p:cond delay="0"/>
                                  </p:stCondLst>
                                  <p:childTnLst>
                                    <p:set>
                                      <p:cBhvr>
                                        <p:cTn id="67" dur="1" fill="hold">
                                          <p:stCondLst>
                                            <p:cond delay="0"/>
                                          </p:stCondLst>
                                        </p:cTn>
                                        <p:tgtEl>
                                          <p:spTgt spid="4">
                                            <p:graphicEl>
                                              <a:dgm id="{CCF0E358-D8CD-48A5-B304-6A0C5AE74DFE}"/>
                                            </p:graphicEl>
                                          </p:spTgt>
                                        </p:tgtEl>
                                        <p:attrNameLst>
                                          <p:attrName>style.visibility</p:attrName>
                                        </p:attrNameLst>
                                      </p:cBhvr>
                                      <p:to>
                                        <p:strVal val="visible"/>
                                      </p:to>
                                    </p:set>
                                    <p:animEffect transition="in" filter="box(out)">
                                      <p:cBhvr>
                                        <p:cTn id="68" dur="2000"/>
                                        <p:tgtEl>
                                          <p:spTgt spid="4">
                                            <p:graphicEl>
                                              <a:dgm id="{CCF0E358-D8CD-48A5-B304-6A0C5AE74DFE}"/>
                                            </p:graphicEl>
                                          </p:spTgt>
                                        </p:tgtEl>
                                      </p:cBhvr>
                                    </p:animEffect>
                                  </p:childTnLst>
                                </p:cTn>
                              </p:par>
                              <p:par>
                                <p:cTn id="69" presetID="4" presetClass="entr" presetSubtype="32" fill="hold" grpId="0" nodeType="withEffect">
                                  <p:stCondLst>
                                    <p:cond delay="0"/>
                                  </p:stCondLst>
                                  <p:childTnLst>
                                    <p:set>
                                      <p:cBhvr>
                                        <p:cTn id="70" dur="1" fill="hold">
                                          <p:stCondLst>
                                            <p:cond delay="0"/>
                                          </p:stCondLst>
                                        </p:cTn>
                                        <p:tgtEl>
                                          <p:spTgt spid="4">
                                            <p:graphicEl>
                                              <a:dgm id="{339ECEFF-D860-49C8-8558-1B64491BCC8C}"/>
                                            </p:graphicEl>
                                          </p:spTgt>
                                        </p:tgtEl>
                                        <p:attrNameLst>
                                          <p:attrName>style.visibility</p:attrName>
                                        </p:attrNameLst>
                                      </p:cBhvr>
                                      <p:to>
                                        <p:strVal val="visible"/>
                                      </p:to>
                                    </p:set>
                                    <p:animEffect transition="in" filter="box(out)">
                                      <p:cBhvr>
                                        <p:cTn id="71" dur="2000"/>
                                        <p:tgtEl>
                                          <p:spTgt spid="4">
                                            <p:graphicEl>
                                              <a:dgm id="{339ECEFF-D860-49C8-8558-1B64491BCC8C}"/>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4" presetClass="entr" presetSubtype="32" fill="hold" grpId="0" nodeType="clickEffect">
                                  <p:stCondLst>
                                    <p:cond delay="0"/>
                                  </p:stCondLst>
                                  <p:childTnLst>
                                    <p:set>
                                      <p:cBhvr>
                                        <p:cTn id="75" dur="1" fill="hold">
                                          <p:stCondLst>
                                            <p:cond delay="0"/>
                                          </p:stCondLst>
                                        </p:cTn>
                                        <p:tgtEl>
                                          <p:spTgt spid="4">
                                            <p:graphicEl>
                                              <a:dgm id="{3D8E312F-5FC0-4CCF-B06A-9D5A60A37227}"/>
                                            </p:graphicEl>
                                          </p:spTgt>
                                        </p:tgtEl>
                                        <p:attrNameLst>
                                          <p:attrName>style.visibility</p:attrName>
                                        </p:attrNameLst>
                                      </p:cBhvr>
                                      <p:to>
                                        <p:strVal val="visible"/>
                                      </p:to>
                                    </p:set>
                                    <p:animEffect transition="in" filter="box(out)">
                                      <p:cBhvr>
                                        <p:cTn id="76" dur="2000"/>
                                        <p:tgtEl>
                                          <p:spTgt spid="4">
                                            <p:graphicEl>
                                              <a:dgm id="{3D8E312F-5FC0-4CCF-B06A-9D5A60A37227}"/>
                                            </p:graphicEl>
                                          </p:spTgt>
                                        </p:tgtEl>
                                      </p:cBhvr>
                                    </p:animEffect>
                                  </p:childTnLst>
                                </p:cTn>
                              </p:par>
                              <p:par>
                                <p:cTn id="77" presetID="4" presetClass="entr" presetSubtype="32" fill="hold" grpId="0" nodeType="withEffect">
                                  <p:stCondLst>
                                    <p:cond delay="0"/>
                                  </p:stCondLst>
                                  <p:childTnLst>
                                    <p:set>
                                      <p:cBhvr>
                                        <p:cTn id="78" dur="1" fill="hold">
                                          <p:stCondLst>
                                            <p:cond delay="0"/>
                                          </p:stCondLst>
                                        </p:cTn>
                                        <p:tgtEl>
                                          <p:spTgt spid="4">
                                            <p:graphicEl>
                                              <a:dgm id="{3063F25C-E30D-4A52-853E-CDEB2BAD2571}"/>
                                            </p:graphicEl>
                                          </p:spTgt>
                                        </p:tgtEl>
                                        <p:attrNameLst>
                                          <p:attrName>style.visibility</p:attrName>
                                        </p:attrNameLst>
                                      </p:cBhvr>
                                      <p:to>
                                        <p:strVal val="visible"/>
                                      </p:to>
                                    </p:set>
                                    <p:animEffect transition="in" filter="box(out)">
                                      <p:cBhvr>
                                        <p:cTn id="79" dur="2000"/>
                                        <p:tgtEl>
                                          <p:spTgt spid="4">
                                            <p:graphicEl>
                                              <a:dgm id="{3063F25C-E30D-4A52-853E-CDEB2BAD2571}"/>
                                            </p:graphicEl>
                                          </p:spTgt>
                                        </p:tgtEl>
                                      </p:cBhvr>
                                    </p:animEffect>
                                  </p:childTnLst>
                                </p:cTn>
                              </p:par>
                            </p:childTnLst>
                          </p:cTn>
                        </p:par>
                      </p:childTnLst>
                    </p:cTn>
                  </p:par>
                  <p:par>
                    <p:cTn id="80" fill="hold">
                      <p:stCondLst>
                        <p:cond delay="indefinite"/>
                      </p:stCondLst>
                      <p:childTnLst>
                        <p:par>
                          <p:cTn id="81" fill="hold">
                            <p:stCondLst>
                              <p:cond delay="0"/>
                            </p:stCondLst>
                            <p:childTnLst>
                              <p:par>
                                <p:cTn id="82" presetID="4" presetClass="entr" presetSubtype="32" fill="hold" grpId="0" nodeType="clickEffect">
                                  <p:stCondLst>
                                    <p:cond delay="0"/>
                                  </p:stCondLst>
                                  <p:childTnLst>
                                    <p:set>
                                      <p:cBhvr>
                                        <p:cTn id="83" dur="1" fill="hold">
                                          <p:stCondLst>
                                            <p:cond delay="0"/>
                                          </p:stCondLst>
                                        </p:cTn>
                                        <p:tgtEl>
                                          <p:spTgt spid="4">
                                            <p:graphicEl>
                                              <a:dgm id="{26DD48E3-5E31-4FD5-8EA7-FEC88944B164}"/>
                                            </p:graphicEl>
                                          </p:spTgt>
                                        </p:tgtEl>
                                        <p:attrNameLst>
                                          <p:attrName>style.visibility</p:attrName>
                                        </p:attrNameLst>
                                      </p:cBhvr>
                                      <p:to>
                                        <p:strVal val="visible"/>
                                      </p:to>
                                    </p:set>
                                    <p:animEffect transition="in" filter="box(out)">
                                      <p:cBhvr>
                                        <p:cTn id="84" dur="2000"/>
                                        <p:tgtEl>
                                          <p:spTgt spid="4">
                                            <p:graphicEl>
                                              <a:dgm id="{26DD48E3-5E31-4FD5-8EA7-FEC88944B164}"/>
                                            </p:graphicEl>
                                          </p:spTgt>
                                        </p:tgtEl>
                                      </p:cBhvr>
                                    </p:animEffect>
                                  </p:childTnLst>
                                </p:cTn>
                              </p:par>
                              <p:par>
                                <p:cTn id="85" presetID="4" presetClass="entr" presetSubtype="32" fill="hold" grpId="0" nodeType="withEffect">
                                  <p:stCondLst>
                                    <p:cond delay="0"/>
                                  </p:stCondLst>
                                  <p:childTnLst>
                                    <p:set>
                                      <p:cBhvr>
                                        <p:cTn id="86" dur="1" fill="hold">
                                          <p:stCondLst>
                                            <p:cond delay="0"/>
                                          </p:stCondLst>
                                        </p:cTn>
                                        <p:tgtEl>
                                          <p:spTgt spid="4">
                                            <p:graphicEl>
                                              <a:dgm id="{AE6FC2ED-8526-4E3E-9AEC-6FD88D5928B0}"/>
                                            </p:graphicEl>
                                          </p:spTgt>
                                        </p:tgtEl>
                                        <p:attrNameLst>
                                          <p:attrName>style.visibility</p:attrName>
                                        </p:attrNameLst>
                                      </p:cBhvr>
                                      <p:to>
                                        <p:strVal val="visible"/>
                                      </p:to>
                                    </p:set>
                                    <p:animEffect transition="in" filter="box(out)">
                                      <p:cBhvr>
                                        <p:cTn id="87" dur="2000"/>
                                        <p:tgtEl>
                                          <p:spTgt spid="4">
                                            <p:graphicEl>
                                              <a:dgm id="{AE6FC2ED-8526-4E3E-9AEC-6FD88D5928B0}"/>
                                            </p:graphicEl>
                                          </p:spTgt>
                                        </p:tgtEl>
                                      </p:cBhvr>
                                    </p:animEffect>
                                  </p:childTnLst>
                                </p:cTn>
                              </p:par>
                            </p:childTnLst>
                          </p:cTn>
                        </p:par>
                      </p:childTnLst>
                    </p:cTn>
                  </p:par>
                  <p:par>
                    <p:cTn id="88" fill="hold">
                      <p:stCondLst>
                        <p:cond delay="indefinite"/>
                      </p:stCondLst>
                      <p:childTnLst>
                        <p:par>
                          <p:cTn id="89" fill="hold">
                            <p:stCondLst>
                              <p:cond delay="0"/>
                            </p:stCondLst>
                            <p:childTnLst>
                              <p:par>
                                <p:cTn id="90" presetID="4" presetClass="entr" presetSubtype="32" fill="hold" grpId="0" nodeType="clickEffect">
                                  <p:stCondLst>
                                    <p:cond delay="0"/>
                                  </p:stCondLst>
                                  <p:childTnLst>
                                    <p:set>
                                      <p:cBhvr>
                                        <p:cTn id="91" dur="1" fill="hold">
                                          <p:stCondLst>
                                            <p:cond delay="0"/>
                                          </p:stCondLst>
                                        </p:cTn>
                                        <p:tgtEl>
                                          <p:spTgt spid="4">
                                            <p:graphicEl>
                                              <a:dgm id="{5FB06BCC-32EA-46B8-8474-B7F0F4258F45}"/>
                                            </p:graphicEl>
                                          </p:spTgt>
                                        </p:tgtEl>
                                        <p:attrNameLst>
                                          <p:attrName>style.visibility</p:attrName>
                                        </p:attrNameLst>
                                      </p:cBhvr>
                                      <p:to>
                                        <p:strVal val="visible"/>
                                      </p:to>
                                    </p:set>
                                    <p:animEffect transition="in" filter="box(out)">
                                      <p:cBhvr>
                                        <p:cTn id="92" dur="2000"/>
                                        <p:tgtEl>
                                          <p:spTgt spid="4">
                                            <p:graphicEl>
                                              <a:dgm id="{5FB06BCC-32EA-46B8-8474-B7F0F4258F45}"/>
                                            </p:graphicEl>
                                          </p:spTgt>
                                        </p:tgtEl>
                                      </p:cBhvr>
                                    </p:animEffect>
                                  </p:childTnLst>
                                </p:cTn>
                              </p:par>
                              <p:par>
                                <p:cTn id="93" presetID="4" presetClass="entr" presetSubtype="32" fill="hold" grpId="0" nodeType="withEffect">
                                  <p:stCondLst>
                                    <p:cond delay="0"/>
                                  </p:stCondLst>
                                  <p:childTnLst>
                                    <p:set>
                                      <p:cBhvr>
                                        <p:cTn id="94" dur="1" fill="hold">
                                          <p:stCondLst>
                                            <p:cond delay="0"/>
                                          </p:stCondLst>
                                        </p:cTn>
                                        <p:tgtEl>
                                          <p:spTgt spid="4">
                                            <p:graphicEl>
                                              <a:dgm id="{CD13CCDE-832E-47FB-BD30-783609B90A3D}"/>
                                            </p:graphicEl>
                                          </p:spTgt>
                                        </p:tgtEl>
                                        <p:attrNameLst>
                                          <p:attrName>style.visibility</p:attrName>
                                        </p:attrNameLst>
                                      </p:cBhvr>
                                      <p:to>
                                        <p:strVal val="visible"/>
                                      </p:to>
                                    </p:set>
                                    <p:animEffect transition="in" filter="box(out)">
                                      <p:cBhvr>
                                        <p:cTn id="95" dur="2000"/>
                                        <p:tgtEl>
                                          <p:spTgt spid="4">
                                            <p:graphicEl>
                                              <a:dgm id="{CD13CCDE-832E-47FB-BD30-783609B90A3D}"/>
                                            </p:graphicEl>
                                          </p:spTgt>
                                        </p:tgtEl>
                                      </p:cBhvr>
                                    </p:animEffect>
                                  </p:childTnLst>
                                </p:cTn>
                              </p:par>
                            </p:childTnLst>
                          </p:cTn>
                        </p:par>
                      </p:childTnLst>
                    </p:cTn>
                  </p:par>
                  <p:par>
                    <p:cTn id="96" fill="hold">
                      <p:stCondLst>
                        <p:cond delay="indefinite"/>
                      </p:stCondLst>
                      <p:childTnLst>
                        <p:par>
                          <p:cTn id="97" fill="hold">
                            <p:stCondLst>
                              <p:cond delay="0"/>
                            </p:stCondLst>
                            <p:childTnLst>
                              <p:par>
                                <p:cTn id="98" presetID="4" presetClass="entr" presetSubtype="32" fill="hold" grpId="0" nodeType="clickEffect">
                                  <p:stCondLst>
                                    <p:cond delay="0"/>
                                  </p:stCondLst>
                                  <p:childTnLst>
                                    <p:set>
                                      <p:cBhvr>
                                        <p:cTn id="99" dur="1" fill="hold">
                                          <p:stCondLst>
                                            <p:cond delay="0"/>
                                          </p:stCondLst>
                                        </p:cTn>
                                        <p:tgtEl>
                                          <p:spTgt spid="4">
                                            <p:graphicEl>
                                              <a:dgm id="{7B304955-DB18-446A-B762-E876E8F70725}"/>
                                            </p:graphicEl>
                                          </p:spTgt>
                                        </p:tgtEl>
                                        <p:attrNameLst>
                                          <p:attrName>style.visibility</p:attrName>
                                        </p:attrNameLst>
                                      </p:cBhvr>
                                      <p:to>
                                        <p:strVal val="visible"/>
                                      </p:to>
                                    </p:set>
                                    <p:animEffect transition="in" filter="box(out)">
                                      <p:cBhvr>
                                        <p:cTn id="100" dur="2000"/>
                                        <p:tgtEl>
                                          <p:spTgt spid="4">
                                            <p:graphicEl>
                                              <a:dgm id="{7B304955-DB18-446A-B762-E876E8F70725}"/>
                                            </p:graphicEl>
                                          </p:spTgt>
                                        </p:tgtEl>
                                      </p:cBhvr>
                                    </p:animEffect>
                                  </p:childTnLst>
                                </p:cTn>
                              </p:par>
                              <p:par>
                                <p:cTn id="101" presetID="4" presetClass="entr" presetSubtype="32" fill="hold" grpId="0" nodeType="withEffect">
                                  <p:stCondLst>
                                    <p:cond delay="0"/>
                                  </p:stCondLst>
                                  <p:childTnLst>
                                    <p:set>
                                      <p:cBhvr>
                                        <p:cTn id="102" dur="1" fill="hold">
                                          <p:stCondLst>
                                            <p:cond delay="0"/>
                                          </p:stCondLst>
                                        </p:cTn>
                                        <p:tgtEl>
                                          <p:spTgt spid="4">
                                            <p:graphicEl>
                                              <a:dgm id="{4E9DDB5E-85A8-4140-8AC3-BA358CE6F911}"/>
                                            </p:graphicEl>
                                          </p:spTgt>
                                        </p:tgtEl>
                                        <p:attrNameLst>
                                          <p:attrName>style.visibility</p:attrName>
                                        </p:attrNameLst>
                                      </p:cBhvr>
                                      <p:to>
                                        <p:strVal val="visible"/>
                                      </p:to>
                                    </p:set>
                                    <p:animEffect transition="in" filter="box(out)">
                                      <p:cBhvr>
                                        <p:cTn id="103" dur="2000"/>
                                        <p:tgtEl>
                                          <p:spTgt spid="4">
                                            <p:graphicEl>
                                              <a:dgm id="{4E9DDB5E-85A8-4140-8AC3-BA358CE6F911}"/>
                                            </p:graphicEl>
                                          </p:spTgt>
                                        </p:tgtEl>
                                      </p:cBhvr>
                                    </p:animEffect>
                                  </p:childTnLst>
                                </p:cTn>
                              </p:par>
                            </p:childTnLst>
                          </p:cTn>
                        </p:par>
                      </p:childTnLst>
                    </p:cTn>
                  </p:par>
                  <p:par>
                    <p:cTn id="104" fill="hold">
                      <p:stCondLst>
                        <p:cond delay="indefinite"/>
                      </p:stCondLst>
                      <p:childTnLst>
                        <p:par>
                          <p:cTn id="105" fill="hold">
                            <p:stCondLst>
                              <p:cond delay="0"/>
                            </p:stCondLst>
                            <p:childTnLst>
                              <p:par>
                                <p:cTn id="106" presetID="4" presetClass="entr" presetSubtype="32" fill="hold" grpId="0" nodeType="clickEffect">
                                  <p:stCondLst>
                                    <p:cond delay="0"/>
                                  </p:stCondLst>
                                  <p:childTnLst>
                                    <p:set>
                                      <p:cBhvr>
                                        <p:cTn id="107" dur="1" fill="hold">
                                          <p:stCondLst>
                                            <p:cond delay="0"/>
                                          </p:stCondLst>
                                        </p:cTn>
                                        <p:tgtEl>
                                          <p:spTgt spid="4">
                                            <p:graphicEl>
                                              <a:dgm id="{3EFC41BA-FB62-4A66-B3AC-20940E28EFFF}"/>
                                            </p:graphicEl>
                                          </p:spTgt>
                                        </p:tgtEl>
                                        <p:attrNameLst>
                                          <p:attrName>style.visibility</p:attrName>
                                        </p:attrNameLst>
                                      </p:cBhvr>
                                      <p:to>
                                        <p:strVal val="visible"/>
                                      </p:to>
                                    </p:set>
                                    <p:animEffect transition="in" filter="box(out)">
                                      <p:cBhvr>
                                        <p:cTn id="108" dur="2000"/>
                                        <p:tgtEl>
                                          <p:spTgt spid="4">
                                            <p:graphicEl>
                                              <a:dgm id="{3EFC41BA-FB62-4A66-B3AC-20940E28EFFF}"/>
                                            </p:graphicEl>
                                          </p:spTgt>
                                        </p:tgtEl>
                                      </p:cBhvr>
                                    </p:animEffect>
                                  </p:childTnLst>
                                </p:cTn>
                              </p:par>
                              <p:par>
                                <p:cTn id="109" presetID="4" presetClass="entr" presetSubtype="32" fill="hold" grpId="0" nodeType="withEffect">
                                  <p:stCondLst>
                                    <p:cond delay="0"/>
                                  </p:stCondLst>
                                  <p:childTnLst>
                                    <p:set>
                                      <p:cBhvr>
                                        <p:cTn id="110" dur="1" fill="hold">
                                          <p:stCondLst>
                                            <p:cond delay="0"/>
                                          </p:stCondLst>
                                        </p:cTn>
                                        <p:tgtEl>
                                          <p:spTgt spid="4">
                                            <p:graphicEl>
                                              <a:dgm id="{B7D57174-46EA-42EB-BA60-2FB04D80BFEC}"/>
                                            </p:graphicEl>
                                          </p:spTgt>
                                        </p:tgtEl>
                                        <p:attrNameLst>
                                          <p:attrName>style.visibility</p:attrName>
                                        </p:attrNameLst>
                                      </p:cBhvr>
                                      <p:to>
                                        <p:strVal val="visible"/>
                                      </p:to>
                                    </p:set>
                                    <p:animEffect transition="in" filter="box(out)">
                                      <p:cBhvr>
                                        <p:cTn id="111" dur="2000"/>
                                        <p:tgtEl>
                                          <p:spTgt spid="4">
                                            <p:graphicEl>
                                              <a:dgm id="{B7D57174-46EA-42EB-BA60-2FB04D80BFEC}"/>
                                            </p:graphicEl>
                                          </p:spTgt>
                                        </p:tgtEl>
                                      </p:cBhvr>
                                    </p:animEffect>
                                  </p:childTnLst>
                                </p:cTn>
                              </p:par>
                            </p:childTnLst>
                          </p:cTn>
                        </p:par>
                      </p:childTnLst>
                    </p:cTn>
                  </p:par>
                  <p:par>
                    <p:cTn id="112" fill="hold">
                      <p:stCondLst>
                        <p:cond delay="indefinite"/>
                      </p:stCondLst>
                      <p:childTnLst>
                        <p:par>
                          <p:cTn id="113" fill="hold">
                            <p:stCondLst>
                              <p:cond delay="0"/>
                            </p:stCondLst>
                            <p:childTnLst>
                              <p:par>
                                <p:cTn id="114" presetID="4" presetClass="entr" presetSubtype="32" fill="hold" grpId="0" nodeType="clickEffect">
                                  <p:stCondLst>
                                    <p:cond delay="0"/>
                                  </p:stCondLst>
                                  <p:childTnLst>
                                    <p:set>
                                      <p:cBhvr>
                                        <p:cTn id="115" dur="1" fill="hold">
                                          <p:stCondLst>
                                            <p:cond delay="0"/>
                                          </p:stCondLst>
                                        </p:cTn>
                                        <p:tgtEl>
                                          <p:spTgt spid="4">
                                            <p:graphicEl>
                                              <a:dgm id="{BE12499D-A10B-4335-BF4E-59F12CB9261A}"/>
                                            </p:graphicEl>
                                          </p:spTgt>
                                        </p:tgtEl>
                                        <p:attrNameLst>
                                          <p:attrName>style.visibility</p:attrName>
                                        </p:attrNameLst>
                                      </p:cBhvr>
                                      <p:to>
                                        <p:strVal val="visible"/>
                                      </p:to>
                                    </p:set>
                                    <p:animEffect transition="in" filter="box(out)">
                                      <p:cBhvr>
                                        <p:cTn id="116" dur="2000"/>
                                        <p:tgtEl>
                                          <p:spTgt spid="4">
                                            <p:graphicEl>
                                              <a:dgm id="{BE12499D-A10B-4335-BF4E-59F12CB9261A}"/>
                                            </p:graphicEl>
                                          </p:spTgt>
                                        </p:tgtEl>
                                      </p:cBhvr>
                                    </p:animEffect>
                                  </p:childTnLst>
                                </p:cTn>
                              </p:par>
                              <p:par>
                                <p:cTn id="117" presetID="4" presetClass="entr" presetSubtype="32" fill="hold" grpId="0" nodeType="withEffect">
                                  <p:stCondLst>
                                    <p:cond delay="0"/>
                                  </p:stCondLst>
                                  <p:childTnLst>
                                    <p:set>
                                      <p:cBhvr>
                                        <p:cTn id="118" dur="1" fill="hold">
                                          <p:stCondLst>
                                            <p:cond delay="0"/>
                                          </p:stCondLst>
                                        </p:cTn>
                                        <p:tgtEl>
                                          <p:spTgt spid="4">
                                            <p:graphicEl>
                                              <a:dgm id="{A50EBC55-B41C-42E7-957C-31B700586883}"/>
                                            </p:graphicEl>
                                          </p:spTgt>
                                        </p:tgtEl>
                                        <p:attrNameLst>
                                          <p:attrName>style.visibility</p:attrName>
                                        </p:attrNameLst>
                                      </p:cBhvr>
                                      <p:to>
                                        <p:strVal val="visible"/>
                                      </p:to>
                                    </p:set>
                                    <p:animEffect transition="in" filter="box(out)">
                                      <p:cBhvr>
                                        <p:cTn id="119" dur="2000"/>
                                        <p:tgtEl>
                                          <p:spTgt spid="4">
                                            <p:graphicEl>
                                              <a:dgm id="{A50EBC55-B41C-42E7-957C-31B700586883}"/>
                                            </p:graphicEl>
                                          </p:spTgt>
                                        </p:tgtEl>
                                      </p:cBhvr>
                                    </p:animEffect>
                                  </p:childTnLst>
                                </p:cTn>
                              </p:par>
                            </p:childTnLst>
                          </p:cTn>
                        </p:par>
                      </p:childTnLst>
                    </p:cTn>
                  </p:par>
                  <p:par>
                    <p:cTn id="120" fill="hold">
                      <p:stCondLst>
                        <p:cond delay="indefinite"/>
                      </p:stCondLst>
                      <p:childTnLst>
                        <p:par>
                          <p:cTn id="121" fill="hold">
                            <p:stCondLst>
                              <p:cond delay="0"/>
                            </p:stCondLst>
                            <p:childTnLst>
                              <p:par>
                                <p:cTn id="122" presetID="4" presetClass="entr" presetSubtype="32" fill="hold" grpId="0" nodeType="clickEffect">
                                  <p:stCondLst>
                                    <p:cond delay="0"/>
                                  </p:stCondLst>
                                  <p:childTnLst>
                                    <p:set>
                                      <p:cBhvr>
                                        <p:cTn id="123" dur="1" fill="hold">
                                          <p:stCondLst>
                                            <p:cond delay="0"/>
                                          </p:stCondLst>
                                        </p:cTn>
                                        <p:tgtEl>
                                          <p:spTgt spid="4">
                                            <p:graphicEl>
                                              <a:dgm id="{C3107D02-1A1B-40E3-8600-30EDF05F71F3}"/>
                                            </p:graphicEl>
                                          </p:spTgt>
                                        </p:tgtEl>
                                        <p:attrNameLst>
                                          <p:attrName>style.visibility</p:attrName>
                                        </p:attrNameLst>
                                      </p:cBhvr>
                                      <p:to>
                                        <p:strVal val="visible"/>
                                      </p:to>
                                    </p:set>
                                    <p:animEffect transition="in" filter="box(out)">
                                      <p:cBhvr>
                                        <p:cTn id="124" dur="2000"/>
                                        <p:tgtEl>
                                          <p:spTgt spid="4">
                                            <p:graphicEl>
                                              <a:dgm id="{C3107D02-1A1B-40E3-8600-30EDF05F71F3}"/>
                                            </p:graphicEl>
                                          </p:spTgt>
                                        </p:tgtEl>
                                      </p:cBhvr>
                                    </p:animEffect>
                                  </p:childTnLst>
                                </p:cTn>
                              </p:par>
                              <p:par>
                                <p:cTn id="125" presetID="4" presetClass="entr" presetSubtype="32" fill="hold" grpId="0" nodeType="withEffect">
                                  <p:stCondLst>
                                    <p:cond delay="0"/>
                                  </p:stCondLst>
                                  <p:childTnLst>
                                    <p:set>
                                      <p:cBhvr>
                                        <p:cTn id="126" dur="1" fill="hold">
                                          <p:stCondLst>
                                            <p:cond delay="0"/>
                                          </p:stCondLst>
                                        </p:cTn>
                                        <p:tgtEl>
                                          <p:spTgt spid="4">
                                            <p:graphicEl>
                                              <a:dgm id="{155422EC-C282-44E5-8DBB-8DC1BF70AAD2}"/>
                                            </p:graphicEl>
                                          </p:spTgt>
                                        </p:tgtEl>
                                        <p:attrNameLst>
                                          <p:attrName>style.visibility</p:attrName>
                                        </p:attrNameLst>
                                      </p:cBhvr>
                                      <p:to>
                                        <p:strVal val="visible"/>
                                      </p:to>
                                    </p:set>
                                    <p:animEffect transition="in" filter="box(out)">
                                      <p:cBhvr>
                                        <p:cTn id="127" dur="2000"/>
                                        <p:tgtEl>
                                          <p:spTgt spid="4">
                                            <p:graphicEl>
                                              <a:dgm id="{155422EC-C282-44E5-8DBB-8DC1BF70AAD2}"/>
                                            </p:graphicEl>
                                          </p:spTgt>
                                        </p:tgtEl>
                                      </p:cBhvr>
                                    </p:animEffect>
                                  </p:childTnLst>
                                </p:cTn>
                              </p:par>
                            </p:childTnLst>
                          </p:cTn>
                        </p:par>
                      </p:childTnLst>
                    </p:cTn>
                  </p:par>
                  <p:par>
                    <p:cTn id="128" fill="hold">
                      <p:stCondLst>
                        <p:cond delay="indefinite"/>
                      </p:stCondLst>
                      <p:childTnLst>
                        <p:par>
                          <p:cTn id="129" fill="hold">
                            <p:stCondLst>
                              <p:cond delay="0"/>
                            </p:stCondLst>
                            <p:childTnLst>
                              <p:par>
                                <p:cTn id="130" presetID="4" presetClass="entr" presetSubtype="32" fill="hold" grpId="0" nodeType="clickEffect">
                                  <p:stCondLst>
                                    <p:cond delay="0"/>
                                  </p:stCondLst>
                                  <p:childTnLst>
                                    <p:set>
                                      <p:cBhvr>
                                        <p:cTn id="131" dur="1" fill="hold">
                                          <p:stCondLst>
                                            <p:cond delay="0"/>
                                          </p:stCondLst>
                                        </p:cTn>
                                        <p:tgtEl>
                                          <p:spTgt spid="4">
                                            <p:graphicEl>
                                              <a:dgm id="{FB95E3BD-EF60-4E81-9AA8-1B54A6EF2748}"/>
                                            </p:graphicEl>
                                          </p:spTgt>
                                        </p:tgtEl>
                                        <p:attrNameLst>
                                          <p:attrName>style.visibility</p:attrName>
                                        </p:attrNameLst>
                                      </p:cBhvr>
                                      <p:to>
                                        <p:strVal val="visible"/>
                                      </p:to>
                                    </p:set>
                                    <p:animEffect transition="in" filter="box(out)">
                                      <p:cBhvr>
                                        <p:cTn id="132" dur="2000"/>
                                        <p:tgtEl>
                                          <p:spTgt spid="4">
                                            <p:graphicEl>
                                              <a:dgm id="{FB95E3BD-EF60-4E81-9AA8-1B54A6EF2748}"/>
                                            </p:graphicEl>
                                          </p:spTgt>
                                        </p:tgtEl>
                                      </p:cBhvr>
                                    </p:animEffect>
                                  </p:childTnLst>
                                </p:cTn>
                              </p:par>
                              <p:par>
                                <p:cTn id="133" presetID="4" presetClass="entr" presetSubtype="32" fill="hold" grpId="0" nodeType="withEffect">
                                  <p:stCondLst>
                                    <p:cond delay="0"/>
                                  </p:stCondLst>
                                  <p:childTnLst>
                                    <p:set>
                                      <p:cBhvr>
                                        <p:cTn id="134" dur="1" fill="hold">
                                          <p:stCondLst>
                                            <p:cond delay="0"/>
                                          </p:stCondLst>
                                        </p:cTn>
                                        <p:tgtEl>
                                          <p:spTgt spid="4">
                                            <p:graphicEl>
                                              <a:dgm id="{99FC380C-3D50-48CC-A135-BB08646E05DE}"/>
                                            </p:graphicEl>
                                          </p:spTgt>
                                        </p:tgtEl>
                                        <p:attrNameLst>
                                          <p:attrName>style.visibility</p:attrName>
                                        </p:attrNameLst>
                                      </p:cBhvr>
                                      <p:to>
                                        <p:strVal val="visible"/>
                                      </p:to>
                                    </p:set>
                                    <p:animEffect transition="in" filter="box(out)">
                                      <p:cBhvr>
                                        <p:cTn id="135" dur="2000"/>
                                        <p:tgtEl>
                                          <p:spTgt spid="4">
                                            <p:graphicEl>
                                              <a:dgm id="{99FC380C-3D50-48CC-A135-BB08646E05DE}"/>
                                            </p:graphicEl>
                                          </p:spTgt>
                                        </p:tgtEl>
                                      </p:cBhvr>
                                    </p:animEffect>
                                  </p:childTnLst>
                                </p:cTn>
                              </p:par>
                            </p:childTnLst>
                          </p:cTn>
                        </p:par>
                      </p:childTnLst>
                    </p:cTn>
                  </p:par>
                  <p:par>
                    <p:cTn id="136" fill="hold">
                      <p:stCondLst>
                        <p:cond delay="indefinite"/>
                      </p:stCondLst>
                      <p:childTnLst>
                        <p:par>
                          <p:cTn id="137" fill="hold">
                            <p:stCondLst>
                              <p:cond delay="0"/>
                            </p:stCondLst>
                            <p:childTnLst>
                              <p:par>
                                <p:cTn id="138" presetID="26" presetClass="entr" presetSubtype="0" fill="hold" nodeType="clickEffect">
                                  <p:stCondLst>
                                    <p:cond delay="0"/>
                                  </p:stCondLst>
                                  <p:childTnLst>
                                    <p:set>
                                      <p:cBhvr>
                                        <p:cTn id="139" dur="1" fill="hold">
                                          <p:stCondLst>
                                            <p:cond delay="0"/>
                                          </p:stCondLst>
                                        </p:cTn>
                                        <p:tgtEl>
                                          <p:spTgt spid="11"/>
                                        </p:tgtEl>
                                        <p:attrNameLst>
                                          <p:attrName>style.visibility</p:attrName>
                                        </p:attrNameLst>
                                      </p:cBhvr>
                                      <p:to>
                                        <p:strVal val="visible"/>
                                      </p:to>
                                    </p:set>
                                    <p:animEffect transition="in" filter="wipe(down)">
                                      <p:cBhvr>
                                        <p:cTn id="140" dur="580">
                                          <p:stCondLst>
                                            <p:cond delay="0"/>
                                          </p:stCondLst>
                                        </p:cTn>
                                        <p:tgtEl>
                                          <p:spTgt spid="11"/>
                                        </p:tgtEl>
                                      </p:cBhvr>
                                    </p:animEffect>
                                    <p:anim calcmode="lin" valueType="num">
                                      <p:cBhvr>
                                        <p:cTn id="141"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142"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43"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44"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45"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46" dur="26">
                                          <p:stCondLst>
                                            <p:cond delay="650"/>
                                          </p:stCondLst>
                                        </p:cTn>
                                        <p:tgtEl>
                                          <p:spTgt spid="11"/>
                                        </p:tgtEl>
                                      </p:cBhvr>
                                      <p:to x="100000" y="60000"/>
                                    </p:animScale>
                                    <p:animScale>
                                      <p:cBhvr>
                                        <p:cTn id="147" dur="166" decel="50000">
                                          <p:stCondLst>
                                            <p:cond delay="676"/>
                                          </p:stCondLst>
                                        </p:cTn>
                                        <p:tgtEl>
                                          <p:spTgt spid="11"/>
                                        </p:tgtEl>
                                      </p:cBhvr>
                                      <p:to x="100000" y="100000"/>
                                    </p:animScale>
                                    <p:animScale>
                                      <p:cBhvr>
                                        <p:cTn id="148" dur="26">
                                          <p:stCondLst>
                                            <p:cond delay="1312"/>
                                          </p:stCondLst>
                                        </p:cTn>
                                        <p:tgtEl>
                                          <p:spTgt spid="11"/>
                                        </p:tgtEl>
                                      </p:cBhvr>
                                      <p:to x="100000" y="80000"/>
                                    </p:animScale>
                                    <p:animScale>
                                      <p:cBhvr>
                                        <p:cTn id="149" dur="166" decel="50000">
                                          <p:stCondLst>
                                            <p:cond delay="1338"/>
                                          </p:stCondLst>
                                        </p:cTn>
                                        <p:tgtEl>
                                          <p:spTgt spid="11"/>
                                        </p:tgtEl>
                                      </p:cBhvr>
                                      <p:to x="100000" y="100000"/>
                                    </p:animScale>
                                    <p:animScale>
                                      <p:cBhvr>
                                        <p:cTn id="150" dur="26">
                                          <p:stCondLst>
                                            <p:cond delay="1642"/>
                                          </p:stCondLst>
                                        </p:cTn>
                                        <p:tgtEl>
                                          <p:spTgt spid="11"/>
                                        </p:tgtEl>
                                      </p:cBhvr>
                                      <p:to x="100000" y="90000"/>
                                    </p:animScale>
                                    <p:animScale>
                                      <p:cBhvr>
                                        <p:cTn id="151" dur="166" decel="50000">
                                          <p:stCondLst>
                                            <p:cond delay="1668"/>
                                          </p:stCondLst>
                                        </p:cTn>
                                        <p:tgtEl>
                                          <p:spTgt spid="11"/>
                                        </p:tgtEl>
                                      </p:cBhvr>
                                      <p:to x="100000" y="100000"/>
                                    </p:animScale>
                                    <p:animScale>
                                      <p:cBhvr>
                                        <p:cTn id="152" dur="26">
                                          <p:stCondLst>
                                            <p:cond delay="1808"/>
                                          </p:stCondLst>
                                        </p:cTn>
                                        <p:tgtEl>
                                          <p:spTgt spid="11"/>
                                        </p:tgtEl>
                                      </p:cBhvr>
                                      <p:to x="100000" y="95000"/>
                                    </p:animScale>
                                    <p:animScale>
                                      <p:cBhvr>
                                        <p:cTn id="153" dur="166" decel="50000">
                                          <p:stCondLst>
                                            <p:cond delay="1834"/>
                                          </p:stCondLst>
                                        </p:cTn>
                                        <p:tgtEl>
                                          <p:spTgt spid="11"/>
                                        </p:tgtEl>
                                      </p:cBhvr>
                                      <p:to x="100000" y="100000"/>
                                    </p:animScale>
                                  </p:childTnLst>
                                </p:cTn>
                              </p:par>
                            </p:childTnLst>
                          </p:cTn>
                        </p:par>
                      </p:childTnLst>
                    </p:cTn>
                  </p:par>
                  <p:par>
                    <p:cTn id="154" fill="hold">
                      <p:stCondLst>
                        <p:cond delay="indefinite"/>
                      </p:stCondLst>
                      <p:childTnLst>
                        <p:par>
                          <p:cTn id="155" fill="hold">
                            <p:stCondLst>
                              <p:cond delay="0"/>
                            </p:stCondLst>
                            <p:childTnLst>
                              <p:par>
                                <p:cTn id="156" presetID="6" presetClass="entr" presetSubtype="16" fill="hold" grpId="0" nodeType="clickEffect">
                                  <p:stCondLst>
                                    <p:cond delay="0"/>
                                  </p:stCondLst>
                                  <p:childTnLst>
                                    <p:set>
                                      <p:cBhvr>
                                        <p:cTn id="157" dur="1" fill="hold">
                                          <p:stCondLst>
                                            <p:cond delay="0"/>
                                          </p:stCondLst>
                                        </p:cTn>
                                        <p:tgtEl>
                                          <p:spTgt spid="34">
                                            <p:graphicEl>
                                              <a:dgm id="{F991CA72-84A2-4325-8EF7-B19841E283B9}"/>
                                            </p:graphicEl>
                                          </p:spTgt>
                                        </p:tgtEl>
                                        <p:attrNameLst>
                                          <p:attrName>style.visibility</p:attrName>
                                        </p:attrNameLst>
                                      </p:cBhvr>
                                      <p:to>
                                        <p:strVal val="visible"/>
                                      </p:to>
                                    </p:set>
                                    <p:animEffect transition="in" filter="circle(in)">
                                      <p:cBhvr>
                                        <p:cTn id="158" dur="2000"/>
                                        <p:tgtEl>
                                          <p:spTgt spid="34">
                                            <p:graphicEl>
                                              <a:dgm id="{F991CA72-84A2-4325-8EF7-B19841E283B9}"/>
                                            </p:graphicEl>
                                          </p:spTgt>
                                        </p:tgtEl>
                                      </p:cBhvr>
                                    </p:animEffect>
                                  </p:childTnLst>
                                </p:cTn>
                              </p:par>
                            </p:childTnLst>
                          </p:cTn>
                        </p:par>
                      </p:childTnLst>
                    </p:cTn>
                  </p:par>
                  <p:par>
                    <p:cTn id="159" fill="hold">
                      <p:stCondLst>
                        <p:cond delay="indefinite"/>
                      </p:stCondLst>
                      <p:childTnLst>
                        <p:par>
                          <p:cTn id="160" fill="hold">
                            <p:stCondLst>
                              <p:cond delay="0"/>
                            </p:stCondLst>
                            <p:childTnLst>
                              <p:par>
                                <p:cTn id="161" presetID="6" presetClass="entr" presetSubtype="16" fill="hold" grpId="0" nodeType="clickEffect">
                                  <p:stCondLst>
                                    <p:cond delay="0"/>
                                  </p:stCondLst>
                                  <p:childTnLst>
                                    <p:set>
                                      <p:cBhvr>
                                        <p:cTn id="162" dur="1" fill="hold">
                                          <p:stCondLst>
                                            <p:cond delay="0"/>
                                          </p:stCondLst>
                                        </p:cTn>
                                        <p:tgtEl>
                                          <p:spTgt spid="34">
                                            <p:graphicEl>
                                              <a:dgm id="{4E05EF66-E946-4F1D-9429-7D718807C96F}"/>
                                            </p:graphicEl>
                                          </p:spTgt>
                                        </p:tgtEl>
                                        <p:attrNameLst>
                                          <p:attrName>style.visibility</p:attrName>
                                        </p:attrNameLst>
                                      </p:cBhvr>
                                      <p:to>
                                        <p:strVal val="visible"/>
                                      </p:to>
                                    </p:set>
                                    <p:animEffect transition="in" filter="circle(in)">
                                      <p:cBhvr>
                                        <p:cTn id="163" dur="2000"/>
                                        <p:tgtEl>
                                          <p:spTgt spid="34">
                                            <p:graphicEl>
                                              <a:dgm id="{4E05EF66-E946-4F1D-9429-7D718807C96F}"/>
                                            </p:graphicEl>
                                          </p:spTgt>
                                        </p:tgtEl>
                                      </p:cBhvr>
                                    </p:animEffect>
                                  </p:childTnLst>
                                </p:cTn>
                              </p:par>
                              <p:par>
                                <p:cTn id="164" presetID="6" presetClass="entr" presetSubtype="16" fill="hold" grpId="0" nodeType="withEffect">
                                  <p:stCondLst>
                                    <p:cond delay="0"/>
                                  </p:stCondLst>
                                  <p:childTnLst>
                                    <p:set>
                                      <p:cBhvr>
                                        <p:cTn id="165" dur="1" fill="hold">
                                          <p:stCondLst>
                                            <p:cond delay="0"/>
                                          </p:stCondLst>
                                        </p:cTn>
                                        <p:tgtEl>
                                          <p:spTgt spid="34">
                                            <p:graphicEl>
                                              <a:dgm id="{E6B0A6ED-13CB-4C7B-BF8A-3016C1132029}"/>
                                            </p:graphicEl>
                                          </p:spTgt>
                                        </p:tgtEl>
                                        <p:attrNameLst>
                                          <p:attrName>style.visibility</p:attrName>
                                        </p:attrNameLst>
                                      </p:cBhvr>
                                      <p:to>
                                        <p:strVal val="visible"/>
                                      </p:to>
                                    </p:set>
                                    <p:animEffect transition="in" filter="circle(in)">
                                      <p:cBhvr>
                                        <p:cTn id="166" dur="2000"/>
                                        <p:tgtEl>
                                          <p:spTgt spid="34">
                                            <p:graphicEl>
                                              <a:dgm id="{E6B0A6ED-13CB-4C7B-BF8A-3016C1132029}"/>
                                            </p:graphicEl>
                                          </p:spTgt>
                                        </p:tgtEl>
                                      </p:cBhvr>
                                    </p:animEffect>
                                  </p:childTnLst>
                                </p:cTn>
                              </p:par>
                            </p:childTnLst>
                          </p:cTn>
                        </p:par>
                      </p:childTnLst>
                    </p:cTn>
                  </p:par>
                  <p:par>
                    <p:cTn id="167" fill="hold">
                      <p:stCondLst>
                        <p:cond delay="indefinite"/>
                      </p:stCondLst>
                      <p:childTnLst>
                        <p:par>
                          <p:cTn id="168" fill="hold">
                            <p:stCondLst>
                              <p:cond delay="0"/>
                            </p:stCondLst>
                            <p:childTnLst>
                              <p:par>
                                <p:cTn id="169" presetID="6" presetClass="entr" presetSubtype="16" fill="hold" grpId="0" nodeType="clickEffect">
                                  <p:stCondLst>
                                    <p:cond delay="0"/>
                                  </p:stCondLst>
                                  <p:childTnLst>
                                    <p:set>
                                      <p:cBhvr>
                                        <p:cTn id="170" dur="1" fill="hold">
                                          <p:stCondLst>
                                            <p:cond delay="0"/>
                                          </p:stCondLst>
                                        </p:cTn>
                                        <p:tgtEl>
                                          <p:spTgt spid="34">
                                            <p:graphicEl>
                                              <a:dgm id="{40FD786D-6609-437A-92AA-E8E9DD8FDEE0}"/>
                                            </p:graphicEl>
                                          </p:spTgt>
                                        </p:tgtEl>
                                        <p:attrNameLst>
                                          <p:attrName>style.visibility</p:attrName>
                                        </p:attrNameLst>
                                      </p:cBhvr>
                                      <p:to>
                                        <p:strVal val="visible"/>
                                      </p:to>
                                    </p:set>
                                    <p:animEffect transition="in" filter="circle(in)">
                                      <p:cBhvr>
                                        <p:cTn id="171" dur="2000"/>
                                        <p:tgtEl>
                                          <p:spTgt spid="34">
                                            <p:graphicEl>
                                              <a:dgm id="{40FD786D-6609-437A-92AA-E8E9DD8FDEE0}"/>
                                            </p:graphicEl>
                                          </p:spTgt>
                                        </p:tgtEl>
                                      </p:cBhvr>
                                    </p:animEffect>
                                  </p:childTnLst>
                                </p:cTn>
                              </p:par>
                              <p:par>
                                <p:cTn id="172" presetID="6" presetClass="entr" presetSubtype="16" fill="hold" grpId="0" nodeType="withEffect">
                                  <p:stCondLst>
                                    <p:cond delay="0"/>
                                  </p:stCondLst>
                                  <p:childTnLst>
                                    <p:set>
                                      <p:cBhvr>
                                        <p:cTn id="173" dur="1" fill="hold">
                                          <p:stCondLst>
                                            <p:cond delay="0"/>
                                          </p:stCondLst>
                                        </p:cTn>
                                        <p:tgtEl>
                                          <p:spTgt spid="34">
                                            <p:graphicEl>
                                              <a:dgm id="{029B8128-29C3-444E-B2DB-AB5D2B2777D0}"/>
                                            </p:graphicEl>
                                          </p:spTgt>
                                        </p:tgtEl>
                                        <p:attrNameLst>
                                          <p:attrName>style.visibility</p:attrName>
                                        </p:attrNameLst>
                                      </p:cBhvr>
                                      <p:to>
                                        <p:strVal val="visible"/>
                                      </p:to>
                                    </p:set>
                                    <p:animEffect transition="in" filter="circle(in)">
                                      <p:cBhvr>
                                        <p:cTn id="174" dur="2000"/>
                                        <p:tgtEl>
                                          <p:spTgt spid="34">
                                            <p:graphicEl>
                                              <a:dgm id="{029B8128-29C3-444E-B2DB-AB5D2B2777D0}"/>
                                            </p:graphicEl>
                                          </p:spTgt>
                                        </p:tgtEl>
                                      </p:cBhvr>
                                    </p:animEffect>
                                  </p:childTnLst>
                                </p:cTn>
                              </p:par>
                            </p:childTnLst>
                          </p:cTn>
                        </p:par>
                      </p:childTnLst>
                    </p:cTn>
                  </p:par>
                  <p:par>
                    <p:cTn id="175" fill="hold">
                      <p:stCondLst>
                        <p:cond delay="indefinite"/>
                      </p:stCondLst>
                      <p:childTnLst>
                        <p:par>
                          <p:cTn id="176" fill="hold">
                            <p:stCondLst>
                              <p:cond delay="0"/>
                            </p:stCondLst>
                            <p:childTnLst>
                              <p:par>
                                <p:cTn id="177" presetID="6" presetClass="entr" presetSubtype="16" fill="hold" grpId="0" nodeType="clickEffect">
                                  <p:stCondLst>
                                    <p:cond delay="0"/>
                                  </p:stCondLst>
                                  <p:childTnLst>
                                    <p:set>
                                      <p:cBhvr>
                                        <p:cTn id="178" dur="1" fill="hold">
                                          <p:stCondLst>
                                            <p:cond delay="0"/>
                                          </p:stCondLst>
                                        </p:cTn>
                                        <p:tgtEl>
                                          <p:spTgt spid="34">
                                            <p:graphicEl>
                                              <a:dgm id="{2D0691CD-35C7-4050-A1F9-61F7FABD8900}"/>
                                            </p:graphicEl>
                                          </p:spTgt>
                                        </p:tgtEl>
                                        <p:attrNameLst>
                                          <p:attrName>style.visibility</p:attrName>
                                        </p:attrNameLst>
                                      </p:cBhvr>
                                      <p:to>
                                        <p:strVal val="visible"/>
                                      </p:to>
                                    </p:set>
                                    <p:animEffect transition="in" filter="circle(in)">
                                      <p:cBhvr>
                                        <p:cTn id="179" dur="2000"/>
                                        <p:tgtEl>
                                          <p:spTgt spid="34">
                                            <p:graphicEl>
                                              <a:dgm id="{2D0691CD-35C7-4050-A1F9-61F7FABD8900}"/>
                                            </p:graphicEl>
                                          </p:spTgt>
                                        </p:tgtEl>
                                      </p:cBhvr>
                                    </p:animEffect>
                                  </p:childTnLst>
                                </p:cTn>
                              </p:par>
                              <p:par>
                                <p:cTn id="180" presetID="6" presetClass="entr" presetSubtype="16" fill="hold" grpId="0" nodeType="withEffect">
                                  <p:stCondLst>
                                    <p:cond delay="0"/>
                                  </p:stCondLst>
                                  <p:childTnLst>
                                    <p:set>
                                      <p:cBhvr>
                                        <p:cTn id="181" dur="1" fill="hold">
                                          <p:stCondLst>
                                            <p:cond delay="0"/>
                                          </p:stCondLst>
                                        </p:cTn>
                                        <p:tgtEl>
                                          <p:spTgt spid="34">
                                            <p:graphicEl>
                                              <a:dgm id="{63DD9497-EE7B-4456-99D9-7AC5EA45C456}"/>
                                            </p:graphicEl>
                                          </p:spTgt>
                                        </p:tgtEl>
                                        <p:attrNameLst>
                                          <p:attrName>style.visibility</p:attrName>
                                        </p:attrNameLst>
                                      </p:cBhvr>
                                      <p:to>
                                        <p:strVal val="visible"/>
                                      </p:to>
                                    </p:set>
                                    <p:animEffect transition="in" filter="circle(in)">
                                      <p:cBhvr>
                                        <p:cTn id="182" dur="2000"/>
                                        <p:tgtEl>
                                          <p:spTgt spid="34">
                                            <p:graphicEl>
                                              <a:dgm id="{63DD9497-EE7B-4456-99D9-7AC5EA45C456}"/>
                                            </p:graphicEl>
                                          </p:spTgt>
                                        </p:tgtEl>
                                      </p:cBhvr>
                                    </p:animEffect>
                                  </p:childTnLst>
                                </p:cTn>
                              </p:par>
                            </p:childTnLst>
                          </p:cTn>
                        </p:par>
                      </p:childTnLst>
                    </p:cTn>
                  </p:par>
                  <p:par>
                    <p:cTn id="183" fill="hold">
                      <p:stCondLst>
                        <p:cond delay="indefinite"/>
                      </p:stCondLst>
                      <p:childTnLst>
                        <p:par>
                          <p:cTn id="184" fill="hold">
                            <p:stCondLst>
                              <p:cond delay="0"/>
                            </p:stCondLst>
                            <p:childTnLst>
                              <p:par>
                                <p:cTn id="185" presetID="6" presetClass="entr" presetSubtype="16" fill="hold" grpId="0" nodeType="clickEffect">
                                  <p:stCondLst>
                                    <p:cond delay="0"/>
                                  </p:stCondLst>
                                  <p:childTnLst>
                                    <p:set>
                                      <p:cBhvr>
                                        <p:cTn id="186" dur="1" fill="hold">
                                          <p:stCondLst>
                                            <p:cond delay="0"/>
                                          </p:stCondLst>
                                        </p:cTn>
                                        <p:tgtEl>
                                          <p:spTgt spid="34">
                                            <p:graphicEl>
                                              <a:dgm id="{4DD4FA19-5B7F-4C53-AA04-840D8A87448E}"/>
                                            </p:graphicEl>
                                          </p:spTgt>
                                        </p:tgtEl>
                                        <p:attrNameLst>
                                          <p:attrName>style.visibility</p:attrName>
                                        </p:attrNameLst>
                                      </p:cBhvr>
                                      <p:to>
                                        <p:strVal val="visible"/>
                                      </p:to>
                                    </p:set>
                                    <p:animEffect transition="in" filter="circle(in)">
                                      <p:cBhvr>
                                        <p:cTn id="187" dur="2000"/>
                                        <p:tgtEl>
                                          <p:spTgt spid="34">
                                            <p:graphicEl>
                                              <a:dgm id="{4DD4FA19-5B7F-4C53-AA04-840D8A87448E}"/>
                                            </p:graphicEl>
                                          </p:spTgt>
                                        </p:tgtEl>
                                      </p:cBhvr>
                                    </p:animEffect>
                                  </p:childTnLst>
                                </p:cTn>
                              </p:par>
                              <p:par>
                                <p:cTn id="188" presetID="6" presetClass="entr" presetSubtype="16" fill="hold" grpId="0" nodeType="withEffect">
                                  <p:stCondLst>
                                    <p:cond delay="0"/>
                                  </p:stCondLst>
                                  <p:childTnLst>
                                    <p:set>
                                      <p:cBhvr>
                                        <p:cTn id="189" dur="1" fill="hold">
                                          <p:stCondLst>
                                            <p:cond delay="0"/>
                                          </p:stCondLst>
                                        </p:cTn>
                                        <p:tgtEl>
                                          <p:spTgt spid="34">
                                            <p:graphicEl>
                                              <a:dgm id="{587407B7-AEB1-495C-B73F-ED819D8AF814}"/>
                                            </p:graphicEl>
                                          </p:spTgt>
                                        </p:tgtEl>
                                        <p:attrNameLst>
                                          <p:attrName>style.visibility</p:attrName>
                                        </p:attrNameLst>
                                      </p:cBhvr>
                                      <p:to>
                                        <p:strVal val="visible"/>
                                      </p:to>
                                    </p:set>
                                    <p:animEffect transition="in" filter="circle(in)">
                                      <p:cBhvr>
                                        <p:cTn id="190" dur="2000"/>
                                        <p:tgtEl>
                                          <p:spTgt spid="34">
                                            <p:graphicEl>
                                              <a:dgm id="{587407B7-AEB1-495C-B73F-ED819D8AF814}"/>
                                            </p:graphicEl>
                                          </p:spTgt>
                                        </p:tgtEl>
                                      </p:cBhvr>
                                    </p:animEffect>
                                  </p:childTnLst>
                                </p:cTn>
                              </p:par>
                            </p:childTnLst>
                          </p:cTn>
                        </p:par>
                      </p:childTnLst>
                    </p:cTn>
                  </p:par>
                  <p:par>
                    <p:cTn id="191" fill="hold">
                      <p:stCondLst>
                        <p:cond delay="indefinite"/>
                      </p:stCondLst>
                      <p:childTnLst>
                        <p:par>
                          <p:cTn id="192" fill="hold">
                            <p:stCondLst>
                              <p:cond delay="0"/>
                            </p:stCondLst>
                            <p:childTnLst>
                              <p:par>
                                <p:cTn id="193" presetID="6" presetClass="entr" presetSubtype="16" fill="hold" grpId="0" nodeType="clickEffect">
                                  <p:stCondLst>
                                    <p:cond delay="0"/>
                                  </p:stCondLst>
                                  <p:childTnLst>
                                    <p:set>
                                      <p:cBhvr>
                                        <p:cTn id="194" dur="1" fill="hold">
                                          <p:stCondLst>
                                            <p:cond delay="0"/>
                                          </p:stCondLst>
                                        </p:cTn>
                                        <p:tgtEl>
                                          <p:spTgt spid="34">
                                            <p:graphicEl>
                                              <a:dgm id="{6CFDBC4E-DBCF-426F-A58E-41724FC64F9F}"/>
                                            </p:graphicEl>
                                          </p:spTgt>
                                        </p:tgtEl>
                                        <p:attrNameLst>
                                          <p:attrName>style.visibility</p:attrName>
                                        </p:attrNameLst>
                                      </p:cBhvr>
                                      <p:to>
                                        <p:strVal val="visible"/>
                                      </p:to>
                                    </p:set>
                                    <p:animEffect transition="in" filter="circle(in)">
                                      <p:cBhvr>
                                        <p:cTn id="195" dur="2000"/>
                                        <p:tgtEl>
                                          <p:spTgt spid="34">
                                            <p:graphicEl>
                                              <a:dgm id="{6CFDBC4E-DBCF-426F-A58E-41724FC64F9F}"/>
                                            </p:graphicEl>
                                          </p:spTgt>
                                        </p:tgtEl>
                                      </p:cBhvr>
                                    </p:animEffect>
                                  </p:childTnLst>
                                </p:cTn>
                              </p:par>
                            </p:childTnLst>
                          </p:cTn>
                        </p:par>
                      </p:childTnLst>
                    </p:cTn>
                  </p:par>
                  <p:par>
                    <p:cTn id="196" fill="hold">
                      <p:stCondLst>
                        <p:cond delay="indefinite"/>
                      </p:stCondLst>
                      <p:childTnLst>
                        <p:par>
                          <p:cTn id="197" fill="hold">
                            <p:stCondLst>
                              <p:cond delay="0"/>
                            </p:stCondLst>
                            <p:childTnLst>
                              <p:par>
                                <p:cTn id="198" presetID="6" presetClass="entr" presetSubtype="16" fill="hold" grpId="0" nodeType="clickEffect">
                                  <p:stCondLst>
                                    <p:cond delay="0"/>
                                  </p:stCondLst>
                                  <p:childTnLst>
                                    <p:set>
                                      <p:cBhvr>
                                        <p:cTn id="199" dur="1" fill="hold">
                                          <p:stCondLst>
                                            <p:cond delay="0"/>
                                          </p:stCondLst>
                                        </p:cTn>
                                        <p:tgtEl>
                                          <p:spTgt spid="34">
                                            <p:graphicEl>
                                              <a:dgm id="{25C20A23-2377-4BCA-91DC-F9BB5E7EBACF}"/>
                                            </p:graphicEl>
                                          </p:spTgt>
                                        </p:tgtEl>
                                        <p:attrNameLst>
                                          <p:attrName>style.visibility</p:attrName>
                                        </p:attrNameLst>
                                      </p:cBhvr>
                                      <p:to>
                                        <p:strVal val="visible"/>
                                      </p:to>
                                    </p:set>
                                    <p:animEffect transition="in" filter="circle(in)">
                                      <p:cBhvr>
                                        <p:cTn id="200" dur="2000"/>
                                        <p:tgtEl>
                                          <p:spTgt spid="34">
                                            <p:graphicEl>
                                              <a:dgm id="{25C20A23-2377-4BCA-91DC-F9BB5E7EBACF}"/>
                                            </p:graphicEl>
                                          </p:spTgt>
                                        </p:tgtEl>
                                      </p:cBhvr>
                                    </p:animEffect>
                                  </p:childTnLst>
                                </p:cTn>
                              </p:par>
                              <p:par>
                                <p:cTn id="201" presetID="6" presetClass="entr" presetSubtype="16" fill="hold" grpId="0" nodeType="withEffect">
                                  <p:stCondLst>
                                    <p:cond delay="0"/>
                                  </p:stCondLst>
                                  <p:childTnLst>
                                    <p:set>
                                      <p:cBhvr>
                                        <p:cTn id="202" dur="1" fill="hold">
                                          <p:stCondLst>
                                            <p:cond delay="0"/>
                                          </p:stCondLst>
                                        </p:cTn>
                                        <p:tgtEl>
                                          <p:spTgt spid="34">
                                            <p:graphicEl>
                                              <a:dgm id="{6BBB902C-205C-4E02-9BFC-C10A5EECC798}"/>
                                            </p:graphicEl>
                                          </p:spTgt>
                                        </p:tgtEl>
                                        <p:attrNameLst>
                                          <p:attrName>style.visibility</p:attrName>
                                        </p:attrNameLst>
                                      </p:cBhvr>
                                      <p:to>
                                        <p:strVal val="visible"/>
                                      </p:to>
                                    </p:set>
                                    <p:animEffect transition="in" filter="circle(in)">
                                      <p:cBhvr>
                                        <p:cTn id="203" dur="2000"/>
                                        <p:tgtEl>
                                          <p:spTgt spid="34">
                                            <p:graphicEl>
                                              <a:dgm id="{6BBB902C-205C-4E02-9BFC-C10A5EECC79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Graphic spid="34"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rPr>
              <a:t>درس پنجاه و چهارم</a:t>
            </a:r>
            <a:br>
              <a:rPr lang="fa-IR"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rPr>
            </a:br>
            <a:r>
              <a:rPr lang="fa-IR" sz="2800"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rPr>
              <a:t>شواهد قرآنی </a:t>
            </a:r>
            <a:endParaRPr lang="fa-IR" cap="none"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11834902"/>
              </p:ext>
            </p:extLst>
          </p:nvPr>
        </p:nvGraphicFramePr>
        <p:xfrm>
          <a:off x="0" y="0"/>
          <a:ext cx="9036496"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09116000"/>
      </p:ext>
    </p:extLst>
  </p:cSld>
  <p:clrMapOvr>
    <a:masterClrMapping/>
  </p:clrMapOvr>
  <mc:AlternateContent xmlns:mc="http://schemas.openxmlformats.org/markup-compatibility/2006" xmlns:p14="http://schemas.microsoft.com/office/powerpoint/2010/main">
    <mc:Choice Requires="p14">
      <p:transition spd="slow" p14:dur="3000">
        <p14:shred pattern="rectang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3" fill="hold" grpId="0" nodeType="clickEffect">
                                  <p:stCondLst>
                                    <p:cond delay="0"/>
                                  </p:stCondLst>
                                  <p:childTnLst>
                                    <p:set>
                                      <p:cBhvr>
                                        <p:cTn id="6" dur="1" fill="hold">
                                          <p:stCondLst>
                                            <p:cond delay="0"/>
                                          </p:stCondLst>
                                        </p:cTn>
                                        <p:tgtEl>
                                          <p:spTgt spid="4">
                                            <p:graphicEl>
                                              <a:dgm id="{0FDDC905-9437-45E9-A5AF-46928289BB93}"/>
                                            </p:graphicEl>
                                          </p:spTgt>
                                        </p:tgtEl>
                                        <p:attrNameLst>
                                          <p:attrName>style.visibility</p:attrName>
                                        </p:attrNameLst>
                                      </p:cBhvr>
                                      <p:to>
                                        <p:strVal val="visible"/>
                                      </p:to>
                                    </p:set>
                                    <p:animEffect transition="in" filter="wheel(3)">
                                      <p:cBhvr>
                                        <p:cTn id="7" dur="2000"/>
                                        <p:tgtEl>
                                          <p:spTgt spid="4">
                                            <p:graphicEl>
                                              <a:dgm id="{0FDDC905-9437-45E9-A5AF-46928289BB9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3" fill="hold" grpId="0" nodeType="clickEffect">
                                  <p:stCondLst>
                                    <p:cond delay="0"/>
                                  </p:stCondLst>
                                  <p:childTnLst>
                                    <p:set>
                                      <p:cBhvr>
                                        <p:cTn id="11" dur="1" fill="hold">
                                          <p:stCondLst>
                                            <p:cond delay="0"/>
                                          </p:stCondLst>
                                        </p:cTn>
                                        <p:tgtEl>
                                          <p:spTgt spid="4">
                                            <p:graphicEl>
                                              <a:dgm id="{FC81E2DF-BD92-4B09-B6E5-EA337E07BE98}"/>
                                            </p:graphicEl>
                                          </p:spTgt>
                                        </p:tgtEl>
                                        <p:attrNameLst>
                                          <p:attrName>style.visibility</p:attrName>
                                        </p:attrNameLst>
                                      </p:cBhvr>
                                      <p:to>
                                        <p:strVal val="visible"/>
                                      </p:to>
                                    </p:set>
                                    <p:animEffect transition="in" filter="wheel(3)">
                                      <p:cBhvr>
                                        <p:cTn id="12" dur="2000"/>
                                        <p:tgtEl>
                                          <p:spTgt spid="4">
                                            <p:graphicEl>
                                              <a:dgm id="{FC81E2DF-BD92-4B09-B6E5-EA337E07BE98}"/>
                                            </p:graphicEl>
                                          </p:spTgt>
                                        </p:tgtEl>
                                      </p:cBhvr>
                                    </p:animEffect>
                                  </p:childTnLst>
                                </p:cTn>
                              </p:par>
                              <p:par>
                                <p:cTn id="13" presetID="21" presetClass="entr" presetSubtype="3" fill="hold" grpId="0" nodeType="withEffect">
                                  <p:stCondLst>
                                    <p:cond delay="0"/>
                                  </p:stCondLst>
                                  <p:childTnLst>
                                    <p:set>
                                      <p:cBhvr>
                                        <p:cTn id="14" dur="1" fill="hold">
                                          <p:stCondLst>
                                            <p:cond delay="0"/>
                                          </p:stCondLst>
                                        </p:cTn>
                                        <p:tgtEl>
                                          <p:spTgt spid="4">
                                            <p:graphicEl>
                                              <a:dgm id="{DF8DA14F-9942-4758-A8B1-D2C2F0587390}"/>
                                            </p:graphicEl>
                                          </p:spTgt>
                                        </p:tgtEl>
                                        <p:attrNameLst>
                                          <p:attrName>style.visibility</p:attrName>
                                        </p:attrNameLst>
                                      </p:cBhvr>
                                      <p:to>
                                        <p:strVal val="visible"/>
                                      </p:to>
                                    </p:set>
                                    <p:animEffect transition="in" filter="wheel(3)">
                                      <p:cBhvr>
                                        <p:cTn id="15" dur="2000"/>
                                        <p:tgtEl>
                                          <p:spTgt spid="4">
                                            <p:graphicEl>
                                              <a:dgm id="{DF8DA14F-9942-4758-A8B1-D2C2F0587390}"/>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3" fill="hold" grpId="0" nodeType="clickEffect">
                                  <p:stCondLst>
                                    <p:cond delay="0"/>
                                  </p:stCondLst>
                                  <p:childTnLst>
                                    <p:set>
                                      <p:cBhvr>
                                        <p:cTn id="19" dur="1" fill="hold">
                                          <p:stCondLst>
                                            <p:cond delay="0"/>
                                          </p:stCondLst>
                                        </p:cTn>
                                        <p:tgtEl>
                                          <p:spTgt spid="4">
                                            <p:graphicEl>
                                              <a:dgm id="{67B38C23-E2AF-47A0-AEB1-45872C8DA5F9}"/>
                                            </p:graphicEl>
                                          </p:spTgt>
                                        </p:tgtEl>
                                        <p:attrNameLst>
                                          <p:attrName>style.visibility</p:attrName>
                                        </p:attrNameLst>
                                      </p:cBhvr>
                                      <p:to>
                                        <p:strVal val="visible"/>
                                      </p:to>
                                    </p:set>
                                    <p:animEffect transition="in" filter="wheel(3)">
                                      <p:cBhvr>
                                        <p:cTn id="20" dur="2000"/>
                                        <p:tgtEl>
                                          <p:spTgt spid="4">
                                            <p:graphicEl>
                                              <a:dgm id="{67B38C23-E2AF-47A0-AEB1-45872C8DA5F9}"/>
                                            </p:graphicEl>
                                          </p:spTgt>
                                        </p:tgtEl>
                                      </p:cBhvr>
                                    </p:animEffect>
                                  </p:childTnLst>
                                </p:cTn>
                              </p:par>
                              <p:par>
                                <p:cTn id="21" presetID="21" presetClass="entr" presetSubtype="3" fill="hold" grpId="0" nodeType="withEffect">
                                  <p:stCondLst>
                                    <p:cond delay="0"/>
                                  </p:stCondLst>
                                  <p:childTnLst>
                                    <p:set>
                                      <p:cBhvr>
                                        <p:cTn id="22" dur="1" fill="hold">
                                          <p:stCondLst>
                                            <p:cond delay="0"/>
                                          </p:stCondLst>
                                        </p:cTn>
                                        <p:tgtEl>
                                          <p:spTgt spid="4">
                                            <p:graphicEl>
                                              <a:dgm id="{7ED30962-A0C7-4914-92F7-3DB1E53D2CB2}"/>
                                            </p:graphicEl>
                                          </p:spTgt>
                                        </p:tgtEl>
                                        <p:attrNameLst>
                                          <p:attrName>style.visibility</p:attrName>
                                        </p:attrNameLst>
                                      </p:cBhvr>
                                      <p:to>
                                        <p:strVal val="visible"/>
                                      </p:to>
                                    </p:set>
                                    <p:animEffect transition="in" filter="wheel(3)">
                                      <p:cBhvr>
                                        <p:cTn id="23" dur="2000"/>
                                        <p:tgtEl>
                                          <p:spTgt spid="4">
                                            <p:graphicEl>
                                              <a:dgm id="{7ED30962-A0C7-4914-92F7-3DB1E53D2CB2}"/>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3" fill="hold" grpId="0" nodeType="clickEffect">
                                  <p:stCondLst>
                                    <p:cond delay="0"/>
                                  </p:stCondLst>
                                  <p:childTnLst>
                                    <p:set>
                                      <p:cBhvr>
                                        <p:cTn id="27" dur="1" fill="hold">
                                          <p:stCondLst>
                                            <p:cond delay="0"/>
                                          </p:stCondLst>
                                        </p:cTn>
                                        <p:tgtEl>
                                          <p:spTgt spid="4">
                                            <p:graphicEl>
                                              <a:dgm id="{A1743CF0-B54F-45A6-B070-7B43585ED5A7}"/>
                                            </p:graphicEl>
                                          </p:spTgt>
                                        </p:tgtEl>
                                        <p:attrNameLst>
                                          <p:attrName>style.visibility</p:attrName>
                                        </p:attrNameLst>
                                      </p:cBhvr>
                                      <p:to>
                                        <p:strVal val="visible"/>
                                      </p:to>
                                    </p:set>
                                    <p:animEffect transition="in" filter="wheel(3)">
                                      <p:cBhvr>
                                        <p:cTn id="28" dur="2000"/>
                                        <p:tgtEl>
                                          <p:spTgt spid="4">
                                            <p:graphicEl>
                                              <a:dgm id="{A1743CF0-B54F-45A6-B070-7B43585ED5A7}"/>
                                            </p:graphicEl>
                                          </p:spTgt>
                                        </p:tgtEl>
                                      </p:cBhvr>
                                    </p:animEffect>
                                  </p:childTnLst>
                                </p:cTn>
                              </p:par>
                              <p:par>
                                <p:cTn id="29" presetID="21" presetClass="entr" presetSubtype="3" fill="hold" grpId="0" nodeType="withEffect">
                                  <p:stCondLst>
                                    <p:cond delay="0"/>
                                  </p:stCondLst>
                                  <p:childTnLst>
                                    <p:set>
                                      <p:cBhvr>
                                        <p:cTn id="30" dur="1" fill="hold">
                                          <p:stCondLst>
                                            <p:cond delay="0"/>
                                          </p:stCondLst>
                                        </p:cTn>
                                        <p:tgtEl>
                                          <p:spTgt spid="4">
                                            <p:graphicEl>
                                              <a:dgm id="{C3F224CD-7E16-4566-8FA3-018AD613AAEE}"/>
                                            </p:graphicEl>
                                          </p:spTgt>
                                        </p:tgtEl>
                                        <p:attrNameLst>
                                          <p:attrName>style.visibility</p:attrName>
                                        </p:attrNameLst>
                                      </p:cBhvr>
                                      <p:to>
                                        <p:strVal val="visible"/>
                                      </p:to>
                                    </p:set>
                                    <p:animEffect transition="in" filter="wheel(3)">
                                      <p:cBhvr>
                                        <p:cTn id="31" dur="2000"/>
                                        <p:tgtEl>
                                          <p:spTgt spid="4">
                                            <p:graphicEl>
                                              <a:dgm id="{C3F224CD-7E16-4566-8FA3-018AD613AAEE}"/>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1" presetClass="entr" presetSubtype="3" fill="hold" grpId="0" nodeType="clickEffect">
                                  <p:stCondLst>
                                    <p:cond delay="0"/>
                                  </p:stCondLst>
                                  <p:childTnLst>
                                    <p:set>
                                      <p:cBhvr>
                                        <p:cTn id="35" dur="1" fill="hold">
                                          <p:stCondLst>
                                            <p:cond delay="0"/>
                                          </p:stCondLst>
                                        </p:cTn>
                                        <p:tgtEl>
                                          <p:spTgt spid="4">
                                            <p:graphicEl>
                                              <a:dgm id="{AEA05051-048E-449C-9487-46AD2B8EFD26}"/>
                                            </p:graphicEl>
                                          </p:spTgt>
                                        </p:tgtEl>
                                        <p:attrNameLst>
                                          <p:attrName>style.visibility</p:attrName>
                                        </p:attrNameLst>
                                      </p:cBhvr>
                                      <p:to>
                                        <p:strVal val="visible"/>
                                      </p:to>
                                    </p:set>
                                    <p:animEffect transition="in" filter="wheel(3)">
                                      <p:cBhvr>
                                        <p:cTn id="36" dur="2000"/>
                                        <p:tgtEl>
                                          <p:spTgt spid="4">
                                            <p:graphicEl>
                                              <a:dgm id="{AEA05051-048E-449C-9487-46AD2B8EFD26}"/>
                                            </p:graphicEl>
                                          </p:spTgt>
                                        </p:tgtEl>
                                      </p:cBhvr>
                                    </p:animEffect>
                                  </p:childTnLst>
                                </p:cTn>
                              </p:par>
                              <p:par>
                                <p:cTn id="37" presetID="21" presetClass="entr" presetSubtype="3" fill="hold" grpId="0" nodeType="withEffect">
                                  <p:stCondLst>
                                    <p:cond delay="0"/>
                                  </p:stCondLst>
                                  <p:childTnLst>
                                    <p:set>
                                      <p:cBhvr>
                                        <p:cTn id="38" dur="1" fill="hold">
                                          <p:stCondLst>
                                            <p:cond delay="0"/>
                                          </p:stCondLst>
                                        </p:cTn>
                                        <p:tgtEl>
                                          <p:spTgt spid="4">
                                            <p:graphicEl>
                                              <a:dgm id="{CDC64955-982A-4D0C-B6E0-093298C9944C}"/>
                                            </p:graphicEl>
                                          </p:spTgt>
                                        </p:tgtEl>
                                        <p:attrNameLst>
                                          <p:attrName>style.visibility</p:attrName>
                                        </p:attrNameLst>
                                      </p:cBhvr>
                                      <p:to>
                                        <p:strVal val="visible"/>
                                      </p:to>
                                    </p:set>
                                    <p:animEffect transition="in" filter="wheel(3)">
                                      <p:cBhvr>
                                        <p:cTn id="39" dur="2000"/>
                                        <p:tgtEl>
                                          <p:spTgt spid="4">
                                            <p:graphicEl>
                                              <a:dgm id="{CDC64955-982A-4D0C-B6E0-093298C9944C}"/>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21" presetClass="entr" presetSubtype="3" fill="hold" grpId="0" nodeType="clickEffect">
                                  <p:stCondLst>
                                    <p:cond delay="0"/>
                                  </p:stCondLst>
                                  <p:childTnLst>
                                    <p:set>
                                      <p:cBhvr>
                                        <p:cTn id="43" dur="1" fill="hold">
                                          <p:stCondLst>
                                            <p:cond delay="0"/>
                                          </p:stCondLst>
                                        </p:cTn>
                                        <p:tgtEl>
                                          <p:spTgt spid="4">
                                            <p:graphicEl>
                                              <a:dgm id="{DE6C1B65-A477-4BBF-8438-43A92EE1846A}"/>
                                            </p:graphicEl>
                                          </p:spTgt>
                                        </p:tgtEl>
                                        <p:attrNameLst>
                                          <p:attrName>style.visibility</p:attrName>
                                        </p:attrNameLst>
                                      </p:cBhvr>
                                      <p:to>
                                        <p:strVal val="visible"/>
                                      </p:to>
                                    </p:set>
                                    <p:animEffect transition="in" filter="wheel(3)">
                                      <p:cBhvr>
                                        <p:cTn id="44" dur="2000"/>
                                        <p:tgtEl>
                                          <p:spTgt spid="4">
                                            <p:graphicEl>
                                              <a:dgm id="{DE6C1B65-A477-4BBF-8438-43A92EE1846A}"/>
                                            </p:graphicEl>
                                          </p:spTgt>
                                        </p:tgtEl>
                                      </p:cBhvr>
                                    </p:animEffect>
                                  </p:childTnLst>
                                </p:cTn>
                              </p:par>
                              <p:par>
                                <p:cTn id="45" presetID="21" presetClass="entr" presetSubtype="3" fill="hold" grpId="0" nodeType="withEffect">
                                  <p:stCondLst>
                                    <p:cond delay="0"/>
                                  </p:stCondLst>
                                  <p:childTnLst>
                                    <p:set>
                                      <p:cBhvr>
                                        <p:cTn id="46" dur="1" fill="hold">
                                          <p:stCondLst>
                                            <p:cond delay="0"/>
                                          </p:stCondLst>
                                        </p:cTn>
                                        <p:tgtEl>
                                          <p:spTgt spid="4">
                                            <p:graphicEl>
                                              <a:dgm id="{640D2719-B9C2-414F-BF82-D4F401F623A3}"/>
                                            </p:graphicEl>
                                          </p:spTgt>
                                        </p:tgtEl>
                                        <p:attrNameLst>
                                          <p:attrName>style.visibility</p:attrName>
                                        </p:attrNameLst>
                                      </p:cBhvr>
                                      <p:to>
                                        <p:strVal val="visible"/>
                                      </p:to>
                                    </p:set>
                                    <p:animEffect transition="in" filter="wheel(3)">
                                      <p:cBhvr>
                                        <p:cTn id="47" dur="2000"/>
                                        <p:tgtEl>
                                          <p:spTgt spid="4">
                                            <p:graphicEl>
                                              <a:dgm id="{640D2719-B9C2-414F-BF82-D4F401F623A3}"/>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3" fill="hold" grpId="0" nodeType="clickEffect">
                                  <p:stCondLst>
                                    <p:cond delay="0"/>
                                  </p:stCondLst>
                                  <p:childTnLst>
                                    <p:set>
                                      <p:cBhvr>
                                        <p:cTn id="51" dur="1" fill="hold">
                                          <p:stCondLst>
                                            <p:cond delay="0"/>
                                          </p:stCondLst>
                                        </p:cTn>
                                        <p:tgtEl>
                                          <p:spTgt spid="4">
                                            <p:graphicEl>
                                              <a:dgm id="{7274B470-1E45-434F-B626-CA6FB586392D}"/>
                                            </p:graphicEl>
                                          </p:spTgt>
                                        </p:tgtEl>
                                        <p:attrNameLst>
                                          <p:attrName>style.visibility</p:attrName>
                                        </p:attrNameLst>
                                      </p:cBhvr>
                                      <p:to>
                                        <p:strVal val="visible"/>
                                      </p:to>
                                    </p:set>
                                    <p:animEffect transition="in" filter="wheel(3)">
                                      <p:cBhvr>
                                        <p:cTn id="52" dur="2000"/>
                                        <p:tgtEl>
                                          <p:spTgt spid="4">
                                            <p:graphicEl>
                                              <a:dgm id="{7274B470-1E45-434F-B626-CA6FB586392D}"/>
                                            </p:graphicEl>
                                          </p:spTgt>
                                        </p:tgtEl>
                                      </p:cBhvr>
                                    </p:animEffect>
                                  </p:childTnLst>
                                </p:cTn>
                              </p:par>
                              <p:par>
                                <p:cTn id="53" presetID="21" presetClass="entr" presetSubtype="3" fill="hold" grpId="0" nodeType="withEffect">
                                  <p:stCondLst>
                                    <p:cond delay="0"/>
                                  </p:stCondLst>
                                  <p:childTnLst>
                                    <p:set>
                                      <p:cBhvr>
                                        <p:cTn id="54" dur="1" fill="hold">
                                          <p:stCondLst>
                                            <p:cond delay="0"/>
                                          </p:stCondLst>
                                        </p:cTn>
                                        <p:tgtEl>
                                          <p:spTgt spid="4">
                                            <p:graphicEl>
                                              <a:dgm id="{90CE90ED-8257-4CC6-9C93-17481D23F05F}"/>
                                            </p:graphicEl>
                                          </p:spTgt>
                                        </p:tgtEl>
                                        <p:attrNameLst>
                                          <p:attrName>style.visibility</p:attrName>
                                        </p:attrNameLst>
                                      </p:cBhvr>
                                      <p:to>
                                        <p:strVal val="visible"/>
                                      </p:to>
                                    </p:set>
                                    <p:animEffect transition="in" filter="wheel(3)">
                                      <p:cBhvr>
                                        <p:cTn id="55" dur="2000"/>
                                        <p:tgtEl>
                                          <p:spTgt spid="4">
                                            <p:graphicEl>
                                              <a:dgm id="{90CE90ED-8257-4CC6-9C93-17481D23F05F}"/>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21" presetClass="entr" presetSubtype="3" fill="hold" grpId="0" nodeType="clickEffect">
                                  <p:stCondLst>
                                    <p:cond delay="0"/>
                                  </p:stCondLst>
                                  <p:childTnLst>
                                    <p:set>
                                      <p:cBhvr>
                                        <p:cTn id="59" dur="1" fill="hold">
                                          <p:stCondLst>
                                            <p:cond delay="0"/>
                                          </p:stCondLst>
                                        </p:cTn>
                                        <p:tgtEl>
                                          <p:spTgt spid="4">
                                            <p:graphicEl>
                                              <a:dgm id="{0D88FB52-6224-45EA-9E81-8E7BA55A301E}"/>
                                            </p:graphicEl>
                                          </p:spTgt>
                                        </p:tgtEl>
                                        <p:attrNameLst>
                                          <p:attrName>style.visibility</p:attrName>
                                        </p:attrNameLst>
                                      </p:cBhvr>
                                      <p:to>
                                        <p:strVal val="visible"/>
                                      </p:to>
                                    </p:set>
                                    <p:animEffect transition="in" filter="wheel(3)">
                                      <p:cBhvr>
                                        <p:cTn id="60" dur="2000"/>
                                        <p:tgtEl>
                                          <p:spTgt spid="4">
                                            <p:graphicEl>
                                              <a:dgm id="{0D88FB52-6224-45EA-9E81-8E7BA55A301E}"/>
                                            </p:graphicEl>
                                          </p:spTgt>
                                        </p:tgtEl>
                                      </p:cBhvr>
                                    </p:animEffect>
                                  </p:childTnLst>
                                </p:cTn>
                              </p:par>
                              <p:par>
                                <p:cTn id="61" presetID="21" presetClass="entr" presetSubtype="3" fill="hold" grpId="0" nodeType="withEffect">
                                  <p:stCondLst>
                                    <p:cond delay="0"/>
                                  </p:stCondLst>
                                  <p:childTnLst>
                                    <p:set>
                                      <p:cBhvr>
                                        <p:cTn id="62" dur="1" fill="hold">
                                          <p:stCondLst>
                                            <p:cond delay="0"/>
                                          </p:stCondLst>
                                        </p:cTn>
                                        <p:tgtEl>
                                          <p:spTgt spid="4">
                                            <p:graphicEl>
                                              <a:dgm id="{89204A11-00D3-4B1C-BA5B-848651F4CAB7}"/>
                                            </p:graphicEl>
                                          </p:spTgt>
                                        </p:tgtEl>
                                        <p:attrNameLst>
                                          <p:attrName>style.visibility</p:attrName>
                                        </p:attrNameLst>
                                      </p:cBhvr>
                                      <p:to>
                                        <p:strVal val="visible"/>
                                      </p:to>
                                    </p:set>
                                    <p:animEffect transition="in" filter="wheel(3)">
                                      <p:cBhvr>
                                        <p:cTn id="63" dur="2000"/>
                                        <p:tgtEl>
                                          <p:spTgt spid="4">
                                            <p:graphicEl>
                                              <a:dgm id="{89204A11-00D3-4B1C-BA5B-848651F4CAB7}"/>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21" presetClass="entr" presetSubtype="3" fill="hold" grpId="0" nodeType="clickEffect">
                                  <p:stCondLst>
                                    <p:cond delay="0"/>
                                  </p:stCondLst>
                                  <p:childTnLst>
                                    <p:set>
                                      <p:cBhvr>
                                        <p:cTn id="67" dur="1" fill="hold">
                                          <p:stCondLst>
                                            <p:cond delay="0"/>
                                          </p:stCondLst>
                                        </p:cTn>
                                        <p:tgtEl>
                                          <p:spTgt spid="4">
                                            <p:graphicEl>
                                              <a:dgm id="{2FC95A8E-086B-40D9-A724-410BD7AFF0C9}"/>
                                            </p:graphicEl>
                                          </p:spTgt>
                                        </p:tgtEl>
                                        <p:attrNameLst>
                                          <p:attrName>style.visibility</p:attrName>
                                        </p:attrNameLst>
                                      </p:cBhvr>
                                      <p:to>
                                        <p:strVal val="visible"/>
                                      </p:to>
                                    </p:set>
                                    <p:animEffect transition="in" filter="wheel(3)">
                                      <p:cBhvr>
                                        <p:cTn id="68" dur="2000"/>
                                        <p:tgtEl>
                                          <p:spTgt spid="4">
                                            <p:graphicEl>
                                              <a:dgm id="{2FC95A8E-086B-40D9-A724-410BD7AFF0C9}"/>
                                            </p:graphicEl>
                                          </p:spTgt>
                                        </p:tgtEl>
                                      </p:cBhvr>
                                    </p:animEffect>
                                  </p:childTnLst>
                                </p:cTn>
                              </p:par>
                              <p:par>
                                <p:cTn id="69" presetID="21" presetClass="entr" presetSubtype="3" fill="hold" grpId="0" nodeType="withEffect">
                                  <p:stCondLst>
                                    <p:cond delay="0"/>
                                  </p:stCondLst>
                                  <p:childTnLst>
                                    <p:set>
                                      <p:cBhvr>
                                        <p:cTn id="70" dur="1" fill="hold">
                                          <p:stCondLst>
                                            <p:cond delay="0"/>
                                          </p:stCondLst>
                                        </p:cTn>
                                        <p:tgtEl>
                                          <p:spTgt spid="4">
                                            <p:graphicEl>
                                              <a:dgm id="{E83FDB96-5374-48FD-9D7E-5DF7F517FCA1}"/>
                                            </p:graphicEl>
                                          </p:spTgt>
                                        </p:tgtEl>
                                        <p:attrNameLst>
                                          <p:attrName>style.visibility</p:attrName>
                                        </p:attrNameLst>
                                      </p:cBhvr>
                                      <p:to>
                                        <p:strVal val="visible"/>
                                      </p:to>
                                    </p:set>
                                    <p:animEffect transition="in" filter="wheel(3)">
                                      <p:cBhvr>
                                        <p:cTn id="71" dur="2000"/>
                                        <p:tgtEl>
                                          <p:spTgt spid="4">
                                            <p:graphicEl>
                                              <a:dgm id="{E83FDB96-5374-48FD-9D7E-5DF7F517FCA1}"/>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21" presetClass="entr" presetSubtype="3" fill="hold" grpId="0" nodeType="clickEffect">
                                  <p:stCondLst>
                                    <p:cond delay="0"/>
                                  </p:stCondLst>
                                  <p:childTnLst>
                                    <p:set>
                                      <p:cBhvr>
                                        <p:cTn id="75" dur="1" fill="hold">
                                          <p:stCondLst>
                                            <p:cond delay="0"/>
                                          </p:stCondLst>
                                        </p:cTn>
                                        <p:tgtEl>
                                          <p:spTgt spid="4">
                                            <p:graphicEl>
                                              <a:dgm id="{9584051C-40F1-4DD6-AC0D-3D565CA66C08}"/>
                                            </p:graphicEl>
                                          </p:spTgt>
                                        </p:tgtEl>
                                        <p:attrNameLst>
                                          <p:attrName>style.visibility</p:attrName>
                                        </p:attrNameLst>
                                      </p:cBhvr>
                                      <p:to>
                                        <p:strVal val="visible"/>
                                      </p:to>
                                    </p:set>
                                    <p:animEffect transition="in" filter="wheel(3)">
                                      <p:cBhvr>
                                        <p:cTn id="76" dur="2000"/>
                                        <p:tgtEl>
                                          <p:spTgt spid="4">
                                            <p:graphicEl>
                                              <a:dgm id="{9584051C-40F1-4DD6-AC0D-3D565CA66C08}"/>
                                            </p:graphicEl>
                                          </p:spTgt>
                                        </p:tgtEl>
                                      </p:cBhvr>
                                    </p:animEffect>
                                  </p:childTnLst>
                                </p:cTn>
                              </p:par>
                              <p:par>
                                <p:cTn id="77" presetID="21" presetClass="entr" presetSubtype="3" fill="hold" grpId="0" nodeType="withEffect">
                                  <p:stCondLst>
                                    <p:cond delay="0"/>
                                  </p:stCondLst>
                                  <p:childTnLst>
                                    <p:set>
                                      <p:cBhvr>
                                        <p:cTn id="78" dur="1" fill="hold">
                                          <p:stCondLst>
                                            <p:cond delay="0"/>
                                          </p:stCondLst>
                                        </p:cTn>
                                        <p:tgtEl>
                                          <p:spTgt spid="4">
                                            <p:graphicEl>
                                              <a:dgm id="{DF4C9F5D-352D-4FCD-8A8A-39EFBC5747AF}"/>
                                            </p:graphicEl>
                                          </p:spTgt>
                                        </p:tgtEl>
                                        <p:attrNameLst>
                                          <p:attrName>style.visibility</p:attrName>
                                        </p:attrNameLst>
                                      </p:cBhvr>
                                      <p:to>
                                        <p:strVal val="visible"/>
                                      </p:to>
                                    </p:set>
                                    <p:animEffect transition="in" filter="wheel(3)">
                                      <p:cBhvr>
                                        <p:cTn id="79" dur="2000"/>
                                        <p:tgtEl>
                                          <p:spTgt spid="4">
                                            <p:graphicEl>
                                              <a:dgm id="{DF4C9F5D-352D-4FCD-8A8A-39EFBC5747AF}"/>
                                            </p:graphicEl>
                                          </p:spTgt>
                                        </p:tgtEl>
                                      </p:cBhvr>
                                    </p:animEffect>
                                  </p:childTnLst>
                                </p:cTn>
                              </p:par>
                            </p:childTnLst>
                          </p:cTn>
                        </p:par>
                      </p:childTnLst>
                    </p:cTn>
                  </p:par>
                  <p:par>
                    <p:cTn id="80" fill="hold">
                      <p:stCondLst>
                        <p:cond delay="indefinite"/>
                      </p:stCondLst>
                      <p:childTnLst>
                        <p:par>
                          <p:cTn id="81" fill="hold">
                            <p:stCondLst>
                              <p:cond delay="0"/>
                            </p:stCondLst>
                            <p:childTnLst>
                              <p:par>
                                <p:cTn id="82" presetID="21" presetClass="entr" presetSubtype="3" fill="hold" grpId="0" nodeType="clickEffect">
                                  <p:stCondLst>
                                    <p:cond delay="0"/>
                                  </p:stCondLst>
                                  <p:childTnLst>
                                    <p:set>
                                      <p:cBhvr>
                                        <p:cTn id="83" dur="1" fill="hold">
                                          <p:stCondLst>
                                            <p:cond delay="0"/>
                                          </p:stCondLst>
                                        </p:cTn>
                                        <p:tgtEl>
                                          <p:spTgt spid="4">
                                            <p:graphicEl>
                                              <a:dgm id="{2D85866B-03FE-422A-947F-013099D169BB}"/>
                                            </p:graphicEl>
                                          </p:spTgt>
                                        </p:tgtEl>
                                        <p:attrNameLst>
                                          <p:attrName>style.visibility</p:attrName>
                                        </p:attrNameLst>
                                      </p:cBhvr>
                                      <p:to>
                                        <p:strVal val="visible"/>
                                      </p:to>
                                    </p:set>
                                    <p:animEffect transition="in" filter="wheel(3)">
                                      <p:cBhvr>
                                        <p:cTn id="84" dur="2000"/>
                                        <p:tgtEl>
                                          <p:spTgt spid="4">
                                            <p:graphicEl>
                                              <a:dgm id="{2D85866B-03FE-422A-947F-013099D169BB}"/>
                                            </p:graphicEl>
                                          </p:spTgt>
                                        </p:tgtEl>
                                      </p:cBhvr>
                                    </p:animEffect>
                                  </p:childTnLst>
                                </p:cTn>
                              </p:par>
                              <p:par>
                                <p:cTn id="85" presetID="21" presetClass="entr" presetSubtype="3" fill="hold" grpId="0" nodeType="withEffect">
                                  <p:stCondLst>
                                    <p:cond delay="0"/>
                                  </p:stCondLst>
                                  <p:childTnLst>
                                    <p:set>
                                      <p:cBhvr>
                                        <p:cTn id="86" dur="1" fill="hold">
                                          <p:stCondLst>
                                            <p:cond delay="0"/>
                                          </p:stCondLst>
                                        </p:cTn>
                                        <p:tgtEl>
                                          <p:spTgt spid="4">
                                            <p:graphicEl>
                                              <a:dgm id="{AAEDA60B-2B9D-407D-A498-3E47437487EF}"/>
                                            </p:graphicEl>
                                          </p:spTgt>
                                        </p:tgtEl>
                                        <p:attrNameLst>
                                          <p:attrName>style.visibility</p:attrName>
                                        </p:attrNameLst>
                                      </p:cBhvr>
                                      <p:to>
                                        <p:strVal val="visible"/>
                                      </p:to>
                                    </p:set>
                                    <p:animEffect transition="in" filter="wheel(3)">
                                      <p:cBhvr>
                                        <p:cTn id="87" dur="2000"/>
                                        <p:tgtEl>
                                          <p:spTgt spid="4">
                                            <p:graphicEl>
                                              <a:dgm id="{AAEDA60B-2B9D-407D-A498-3E47437487EF}"/>
                                            </p:graphicEl>
                                          </p:spTgt>
                                        </p:tgtEl>
                                      </p:cBhvr>
                                    </p:animEffect>
                                  </p:childTnLst>
                                </p:cTn>
                              </p:par>
                            </p:childTnLst>
                          </p:cTn>
                        </p:par>
                      </p:childTnLst>
                    </p:cTn>
                  </p:par>
                  <p:par>
                    <p:cTn id="88" fill="hold">
                      <p:stCondLst>
                        <p:cond delay="indefinite"/>
                      </p:stCondLst>
                      <p:childTnLst>
                        <p:par>
                          <p:cTn id="89" fill="hold">
                            <p:stCondLst>
                              <p:cond delay="0"/>
                            </p:stCondLst>
                            <p:childTnLst>
                              <p:par>
                                <p:cTn id="90" presetID="21" presetClass="entr" presetSubtype="3" fill="hold" grpId="0" nodeType="clickEffect">
                                  <p:stCondLst>
                                    <p:cond delay="0"/>
                                  </p:stCondLst>
                                  <p:childTnLst>
                                    <p:set>
                                      <p:cBhvr>
                                        <p:cTn id="91" dur="1" fill="hold">
                                          <p:stCondLst>
                                            <p:cond delay="0"/>
                                          </p:stCondLst>
                                        </p:cTn>
                                        <p:tgtEl>
                                          <p:spTgt spid="4">
                                            <p:graphicEl>
                                              <a:dgm id="{B74E084E-ACBA-4585-B18C-76FB2A356AA6}"/>
                                            </p:graphicEl>
                                          </p:spTgt>
                                        </p:tgtEl>
                                        <p:attrNameLst>
                                          <p:attrName>style.visibility</p:attrName>
                                        </p:attrNameLst>
                                      </p:cBhvr>
                                      <p:to>
                                        <p:strVal val="visible"/>
                                      </p:to>
                                    </p:set>
                                    <p:animEffect transition="in" filter="wheel(3)">
                                      <p:cBhvr>
                                        <p:cTn id="92" dur="2000"/>
                                        <p:tgtEl>
                                          <p:spTgt spid="4">
                                            <p:graphicEl>
                                              <a:dgm id="{B74E084E-ACBA-4585-B18C-76FB2A356AA6}"/>
                                            </p:graphicEl>
                                          </p:spTgt>
                                        </p:tgtEl>
                                      </p:cBhvr>
                                    </p:animEffect>
                                  </p:childTnLst>
                                </p:cTn>
                              </p:par>
                              <p:par>
                                <p:cTn id="93" presetID="21" presetClass="entr" presetSubtype="3" fill="hold" grpId="0" nodeType="withEffect">
                                  <p:stCondLst>
                                    <p:cond delay="0"/>
                                  </p:stCondLst>
                                  <p:childTnLst>
                                    <p:set>
                                      <p:cBhvr>
                                        <p:cTn id="94" dur="1" fill="hold">
                                          <p:stCondLst>
                                            <p:cond delay="0"/>
                                          </p:stCondLst>
                                        </p:cTn>
                                        <p:tgtEl>
                                          <p:spTgt spid="4">
                                            <p:graphicEl>
                                              <a:dgm id="{F67FC38B-81A7-4C0F-A574-890BCDCC1442}"/>
                                            </p:graphicEl>
                                          </p:spTgt>
                                        </p:tgtEl>
                                        <p:attrNameLst>
                                          <p:attrName>style.visibility</p:attrName>
                                        </p:attrNameLst>
                                      </p:cBhvr>
                                      <p:to>
                                        <p:strVal val="visible"/>
                                      </p:to>
                                    </p:set>
                                    <p:animEffect transition="in" filter="wheel(3)">
                                      <p:cBhvr>
                                        <p:cTn id="95" dur="2000"/>
                                        <p:tgtEl>
                                          <p:spTgt spid="4">
                                            <p:graphicEl>
                                              <a:dgm id="{F67FC38B-81A7-4C0F-A574-890BCDCC1442}"/>
                                            </p:graphicEl>
                                          </p:spTgt>
                                        </p:tgtEl>
                                      </p:cBhvr>
                                    </p:animEffect>
                                  </p:childTnLst>
                                </p:cTn>
                              </p:par>
                            </p:childTnLst>
                          </p:cTn>
                        </p:par>
                      </p:childTnLst>
                    </p:cTn>
                  </p:par>
                  <p:par>
                    <p:cTn id="96" fill="hold">
                      <p:stCondLst>
                        <p:cond delay="indefinite"/>
                      </p:stCondLst>
                      <p:childTnLst>
                        <p:par>
                          <p:cTn id="97" fill="hold">
                            <p:stCondLst>
                              <p:cond delay="0"/>
                            </p:stCondLst>
                            <p:childTnLst>
                              <p:par>
                                <p:cTn id="98" presetID="21" presetClass="entr" presetSubtype="3" fill="hold" grpId="0" nodeType="clickEffect">
                                  <p:stCondLst>
                                    <p:cond delay="0"/>
                                  </p:stCondLst>
                                  <p:childTnLst>
                                    <p:set>
                                      <p:cBhvr>
                                        <p:cTn id="99" dur="1" fill="hold">
                                          <p:stCondLst>
                                            <p:cond delay="0"/>
                                          </p:stCondLst>
                                        </p:cTn>
                                        <p:tgtEl>
                                          <p:spTgt spid="4">
                                            <p:graphicEl>
                                              <a:dgm id="{BB546BD5-F0A2-4CF6-8C07-DC4F94E36024}"/>
                                            </p:graphicEl>
                                          </p:spTgt>
                                        </p:tgtEl>
                                        <p:attrNameLst>
                                          <p:attrName>style.visibility</p:attrName>
                                        </p:attrNameLst>
                                      </p:cBhvr>
                                      <p:to>
                                        <p:strVal val="visible"/>
                                      </p:to>
                                    </p:set>
                                    <p:animEffect transition="in" filter="wheel(3)">
                                      <p:cBhvr>
                                        <p:cTn id="100" dur="2000"/>
                                        <p:tgtEl>
                                          <p:spTgt spid="4">
                                            <p:graphicEl>
                                              <a:dgm id="{BB546BD5-F0A2-4CF6-8C07-DC4F94E36024}"/>
                                            </p:graphicEl>
                                          </p:spTgt>
                                        </p:tgtEl>
                                      </p:cBhvr>
                                    </p:animEffect>
                                  </p:childTnLst>
                                </p:cTn>
                              </p:par>
                              <p:par>
                                <p:cTn id="101" presetID="21" presetClass="entr" presetSubtype="3" fill="hold" grpId="0" nodeType="withEffect">
                                  <p:stCondLst>
                                    <p:cond delay="0"/>
                                  </p:stCondLst>
                                  <p:childTnLst>
                                    <p:set>
                                      <p:cBhvr>
                                        <p:cTn id="102" dur="1" fill="hold">
                                          <p:stCondLst>
                                            <p:cond delay="0"/>
                                          </p:stCondLst>
                                        </p:cTn>
                                        <p:tgtEl>
                                          <p:spTgt spid="4">
                                            <p:graphicEl>
                                              <a:dgm id="{A220953F-E208-40F9-87B3-DB9286C53701}"/>
                                            </p:graphicEl>
                                          </p:spTgt>
                                        </p:tgtEl>
                                        <p:attrNameLst>
                                          <p:attrName>style.visibility</p:attrName>
                                        </p:attrNameLst>
                                      </p:cBhvr>
                                      <p:to>
                                        <p:strVal val="visible"/>
                                      </p:to>
                                    </p:set>
                                    <p:animEffect transition="in" filter="wheel(3)">
                                      <p:cBhvr>
                                        <p:cTn id="103" dur="2000"/>
                                        <p:tgtEl>
                                          <p:spTgt spid="4">
                                            <p:graphicEl>
                                              <a:dgm id="{A220953F-E208-40F9-87B3-DB9286C53701}"/>
                                            </p:graphicEl>
                                          </p:spTgt>
                                        </p:tgtEl>
                                      </p:cBhvr>
                                    </p:animEffect>
                                  </p:childTnLst>
                                </p:cTn>
                              </p:par>
                            </p:childTnLst>
                          </p:cTn>
                        </p:par>
                      </p:childTnLst>
                    </p:cTn>
                  </p:par>
                  <p:par>
                    <p:cTn id="104" fill="hold">
                      <p:stCondLst>
                        <p:cond delay="indefinite"/>
                      </p:stCondLst>
                      <p:childTnLst>
                        <p:par>
                          <p:cTn id="105" fill="hold">
                            <p:stCondLst>
                              <p:cond delay="0"/>
                            </p:stCondLst>
                            <p:childTnLst>
                              <p:par>
                                <p:cTn id="106" presetID="21" presetClass="entr" presetSubtype="3" fill="hold" grpId="0" nodeType="clickEffect">
                                  <p:stCondLst>
                                    <p:cond delay="0"/>
                                  </p:stCondLst>
                                  <p:childTnLst>
                                    <p:set>
                                      <p:cBhvr>
                                        <p:cTn id="107" dur="1" fill="hold">
                                          <p:stCondLst>
                                            <p:cond delay="0"/>
                                          </p:stCondLst>
                                        </p:cTn>
                                        <p:tgtEl>
                                          <p:spTgt spid="4">
                                            <p:graphicEl>
                                              <a:dgm id="{A1F6FEF6-AD20-4E29-9D1A-6655DB42F759}"/>
                                            </p:graphicEl>
                                          </p:spTgt>
                                        </p:tgtEl>
                                        <p:attrNameLst>
                                          <p:attrName>style.visibility</p:attrName>
                                        </p:attrNameLst>
                                      </p:cBhvr>
                                      <p:to>
                                        <p:strVal val="visible"/>
                                      </p:to>
                                    </p:set>
                                    <p:animEffect transition="in" filter="wheel(3)">
                                      <p:cBhvr>
                                        <p:cTn id="108" dur="2000"/>
                                        <p:tgtEl>
                                          <p:spTgt spid="4">
                                            <p:graphicEl>
                                              <a:dgm id="{A1F6FEF6-AD20-4E29-9D1A-6655DB42F759}"/>
                                            </p:graphicEl>
                                          </p:spTgt>
                                        </p:tgtEl>
                                      </p:cBhvr>
                                    </p:animEffect>
                                  </p:childTnLst>
                                </p:cTn>
                              </p:par>
                              <p:par>
                                <p:cTn id="109" presetID="21" presetClass="entr" presetSubtype="3" fill="hold" grpId="0" nodeType="withEffect">
                                  <p:stCondLst>
                                    <p:cond delay="0"/>
                                  </p:stCondLst>
                                  <p:childTnLst>
                                    <p:set>
                                      <p:cBhvr>
                                        <p:cTn id="110" dur="1" fill="hold">
                                          <p:stCondLst>
                                            <p:cond delay="0"/>
                                          </p:stCondLst>
                                        </p:cTn>
                                        <p:tgtEl>
                                          <p:spTgt spid="4">
                                            <p:graphicEl>
                                              <a:dgm id="{268108AE-52CE-469E-A860-95F113CE3918}"/>
                                            </p:graphicEl>
                                          </p:spTgt>
                                        </p:tgtEl>
                                        <p:attrNameLst>
                                          <p:attrName>style.visibility</p:attrName>
                                        </p:attrNameLst>
                                      </p:cBhvr>
                                      <p:to>
                                        <p:strVal val="visible"/>
                                      </p:to>
                                    </p:set>
                                    <p:animEffect transition="in" filter="wheel(3)">
                                      <p:cBhvr>
                                        <p:cTn id="111" dur="2000"/>
                                        <p:tgtEl>
                                          <p:spTgt spid="4">
                                            <p:graphicEl>
                                              <a:dgm id="{268108AE-52CE-469E-A860-95F113CE3918}"/>
                                            </p:graphicEl>
                                          </p:spTgt>
                                        </p:tgtEl>
                                      </p:cBhvr>
                                    </p:animEffect>
                                  </p:childTnLst>
                                </p:cTn>
                              </p:par>
                            </p:childTnLst>
                          </p:cTn>
                        </p:par>
                      </p:childTnLst>
                    </p:cTn>
                  </p:par>
                  <p:par>
                    <p:cTn id="112" fill="hold">
                      <p:stCondLst>
                        <p:cond delay="indefinite"/>
                      </p:stCondLst>
                      <p:childTnLst>
                        <p:par>
                          <p:cTn id="113" fill="hold">
                            <p:stCondLst>
                              <p:cond delay="0"/>
                            </p:stCondLst>
                            <p:childTnLst>
                              <p:par>
                                <p:cTn id="114" presetID="21" presetClass="entr" presetSubtype="3" fill="hold" grpId="0" nodeType="clickEffect">
                                  <p:stCondLst>
                                    <p:cond delay="0"/>
                                  </p:stCondLst>
                                  <p:childTnLst>
                                    <p:set>
                                      <p:cBhvr>
                                        <p:cTn id="115" dur="1" fill="hold">
                                          <p:stCondLst>
                                            <p:cond delay="0"/>
                                          </p:stCondLst>
                                        </p:cTn>
                                        <p:tgtEl>
                                          <p:spTgt spid="4">
                                            <p:graphicEl>
                                              <a:dgm id="{640DE69B-C89C-462D-BDDD-0CDBE6A1FBF1}"/>
                                            </p:graphicEl>
                                          </p:spTgt>
                                        </p:tgtEl>
                                        <p:attrNameLst>
                                          <p:attrName>style.visibility</p:attrName>
                                        </p:attrNameLst>
                                      </p:cBhvr>
                                      <p:to>
                                        <p:strVal val="visible"/>
                                      </p:to>
                                    </p:set>
                                    <p:animEffect transition="in" filter="wheel(3)">
                                      <p:cBhvr>
                                        <p:cTn id="116" dur="2000"/>
                                        <p:tgtEl>
                                          <p:spTgt spid="4">
                                            <p:graphicEl>
                                              <a:dgm id="{640DE69B-C89C-462D-BDDD-0CDBE6A1FBF1}"/>
                                            </p:graphicEl>
                                          </p:spTgt>
                                        </p:tgtEl>
                                      </p:cBhvr>
                                    </p:animEffect>
                                  </p:childTnLst>
                                </p:cTn>
                              </p:par>
                              <p:par>
                                <p:cTn id="117" presetID="21" presetClass="entr" presetSubtype="3" fill="hold" grpId="0" nodeType="withEffect">
                                  <p:stCondLst>
                                    <p:cond delay="0"/>
                                  </p:stCondLst>
                                  <p:childTnLst>
                                    <p:set>
                                      <p:cBhvr>
                                        <p:cTn id="118" dur="1" fill="hold">
                                          <p:stCondLst>
                                            <p:cond delay="0"/>
                                          </p:stCondLst>
                                        </p:cTn>
                                        <p:tgtEl>
                                          <p:spTgt spid="4">
                                            <p:graphicEl>
                                              <a:dgm id="{1A6CB8CB-192C-4186-B1BE-0610AA95958A}"/>
                                            </p:graphicEl>
                                          </p:spTgt>
                                        </p:tgtEl>
                                        <p:attrNameLst>
                                          <p:attrName>style.visibility</p:attrName>
                                        </p:attrNameLst>
                                      </p:cBhvr>
                                      <p:to>
                                        <p:strVal val="visible"/>
                                      </p:to>
                                    </p:set>
                                    <p:animEffect transition="in" filter="wheel(3)">
                                      <p:cBhvr>
                                        <p:cTn id="119" dur="2000"/>
                                        <p:tgtEl>
                                          <p:spTgt spid="4">
                                            <p:graphicEl>
                                              <a:dgm id="{1A6CB8CB-192C-4186-B1BE-0610AA95958A}"/>
                                            </p:graphicEl>
                                          </p:spTgt>
                                        </p:tgtEl>
                                      </p:cBhvr>
                                    </p:animEffect>
                                  </p:childTnLst>
                                </p:cTn>
                              </p:par>
                            </p:childTnLst>
                          </p:cTn>
                        </p:par>
                      </p:childTnLst>
                    </p:cTn>
                  </p:par>
                  <p:par>
                    <p:cTn id="120" fill="hold">
                      <p:stCondLst>
                        <p:cond delay="indefinite"/>
                      </p:stCondLst>
                      <p:childTnLst>
                        <p:par>
                          <p:cTn id="121" fill="hold">
                            <p:stCondLst>
                              <p:cond delay="0"/>
                            </p:stCondLst>
                            <p:childTnLst>
                              <p:par>
                                <p:cTn id="122" presetID="21" presetClass="entr" presetSubtype="3" fill="hold" grpId="0" nodeType="clickEffect">
                                  <p:stCondLst>
                                    <p:cond delay="0"/>
                                  </p:stCondLst>
                                  <p:childTnLst>
                                    <p:set>
                                      <p:cBhvr>
                                        <p:cTn id="123" dur="1" fill="hold">
                                          <p:stCondLst>
                                            <p:cond delay="0"/>
                                          </p:stCondLst>
                                        </p:cTn>
                                        <p:tgtEl>
                                          <p:spTgt spid="4">
                                            <p:graphicEl>
                                              <a:dgm id="{08074A0D-02D1-425D-881D-C64522C14D64}"/>
                                            </p:graphicEl>
                                          </p:spTgt>
                                        </p:tgtEl>
                                        <p:attrNameLst>
                                          <p:attrName>style.visibility</p:attrName>
                                        </p:attrNameLst>
                                      </p:cBhvr>
                                      <p:to>
                                        <p:strVal val="visible"/>
                                      </p:to>
                                    </p:set>
                                    <p:animEffect transition="in" filter="wheel(3)">
                                      <p:cBhvr>
                                        <p:cTn id="124" dur="2000"/>
                                        <p:tgtEl>
                                          <p:spTgt spid="4">
                                            <p:graphicEl>
                                              <a:dgm id="{08074A0D-02D1-425D-881D-C64522C14D64}"/>
                                            </p:graphicEl>
                                          </p:spTgt>
                                        </p:tgtEl>
                                      </p:cBhvr>
                                    </p:animEffect>
                                  </p:childTnLst>
                                </p:cTn>
                              </p:par>
                              <p:par>
                                <p:cTn id="125" presetID="21" presetClass="entr" presetSubtype="3" fill="hold" grpId="0" nodeType="withEffect">
                                  <p:stCondLst>
                                    <p:cond delay="0"/>
                                  </p:stCondLst>
                                  <p:childTnLst>
                                    <p:set>
                                      <p:cBhvr>
                                        <p:cTn id="126" dur="1" fill="hold">
                                          <p:stCondLst>
                                            <p:cond delay="0"/>
                                          </p:stCondLst>
                                        </p:cTn>
                                        <p:tgtEl>
                                          <p:spTgt spid="4">
                                            <p:graphicEl>
                                              <a:dgm id="{AC01A438-72B4-4370-A37C-A63FAA6F276F}"/>
                                            </p:graphicEl>
                                          </p:spTgt>
                                        </p:tgtEl>
                                        <p:attrNameLst>
                                          <p:attrName>style.visibility</p:attrName>
                                        </p:attrNameLst>
                                      </p:cBhvr>
                                      <p:to>
                                        <p:strVal val="visible"/>
                                      </p:to>
                                    </p:set>
                                    <p:animEffect transition="in" filter="wheel(3)">
                                      <p:cBhvr>
                                        <p:cTn id="127" dur="2000"/>
                                        <p:tgtEl>
                                          <p:spTgt spid="4">
                                            <p:graphicEl>
                                              <a:dgm id="{AC01A438-72B4-4370-A37C-A63FAA6F276F}"/>
                                            </p:graphicEl>
                                          </p:spTgt>
                                        </p:tgtEl>
                                      </p:cBhvr>
                                    </p:animEffect>
                                  </p:childTnLst>
                                </p:cTn>
                              </p:par>
                            </p:childTnLst>
                          </p:cTn>
                        </p:par>
                      </p:childTnLst>
                    </p:cTn>
                  </p:par>
                  <p:par>
                    <p:cTn id="128" fill="hold">
                      <p:stCondLst>
                        <p:cond delay="indefinite"/>
                      </p:stCondLst>
                      <p:childTnLst>
                        <p:par>
                          <p:cTn id="129" fill="hold">
                            <p:stCondLst>
                              <p:cond delay="0"/>
                            </p:stCondLst>
                            <p:childTnLst>
                              <p:par>
                                <p:cTn id="130" presetID="21" presetClass="entr" presetSubtype="3" fill="hold" grpId="0" nodeType="clickEffect">
                                  <p:stCondLst>
                                    <p:cond delay="0"/>
                                  </p:stCondLst>
                                  <p:childTnLst>
                                    <p:set>
                                      <p:cBhvr>
                                        <p:cTn id="131" dur="1" fill="hold">
                                          <p:stCondLst>
                                            <p:cond delay="0"/>
                                          </p:stCondLst>
                                        </p:cTn>
                                        <p:tgtEl>
                                          <p:spTgt spid="4">
                                            <p:graphicEl>
                                              <a:dgm id="{F45316F2-4192-4BF9-A36D-9286DF3B4256}"/>
                                            </p:graphicEl>
                                          </p:spTgt>
                                        </p:tgtEl>
                                        <p:attrNameLst>
                                          <p:attrName>style.visibility</p:attrName>
                                        </p:attrNameLst>
                                      </p:cBhvr>
                                      <p:to>
                                        <p:strVal val="visible"/>
                                      </p:to>
                                    </p:set>
                                    <p:animEffect transition="in" filter="wheel(3)">
                                      <p:cBhvr>
                                        <p:cTn id="132" dur="2000"/>
                                        <p:tgtEl>
                                          <p:spTgt spid="4">
                                            <p:graphicEl>
                                              <a:dgm id="{F45316F2-4192-4BF9-A36D-9286DF3B4256}"/>
                                            </p:graphicEl>
                                          </p:spTgt>
                                        </p:tgtEl>
                                      </p:cBhvr>
                                    </p:animEffect>
                                  </p:childTnLst>
                                </p:cTn>
                              </p:par>
                              <p:par>
                                <p:cTn id="133" presetID="21" presetClass="entr" presetSubtype="3" fill="hold" grpId="0" nodeType="withEffect">
                                  <p:stCondLst>
                                    <p:cond delay="0"/>
                                  </p:stCondLst>
                                  <p:childTnLst>
                                    <p:set>
                                      <p:cBhvr>
                                        <p:cTn id="134" dur="1" fill="hold">
                                          <p:stCondLst>
                                            <p:cond delay="0"/>
                                          </p:stCondLst>
                                        </p:cTn>
                                        <p:tgtEl>
                                          <p:spTgt spid="4">
                                            <p:graphicEl>
                                              <a:dgm id="{B3ACC8AE-ADF8-4AFC-B026-AFC984802935}"/>
                                            </p:graphicEl>
                                          </p:spTgt>
                                        </p:tgtEl>
                                        <p:attrNameLst>
                                          <p:attrName>style.visibility</p:attrName>
                                        </p:attrNameLst>
                                      </p:cBhvr>
                                      <p:to>
                                        <p:strVal val="visible"/>
                                      </p:to>
                                    </p:set>
                                    <p:animEffect transition="in" filter="wheel(3)">
                                      <p:cBhvr>
                                        <p:cTn id="135" dur="2000"/>
                                        <p:tgtEl>
                                          <p:spTgt spid="4">
                                            <p:graphicEl>
                                              <a:dgm id="{B3ACC8AE-ADF8-4AFC-B026-AFC984802935}"/>
                                            </p:graphicEl>
                                          </p:spTgt>
                                        </p:tgtEl>
                                      </p:cBhvr>
                                    </p:animEffect>
                                  </p:childTnLst>
                                </p:cTn>
                              </p:par>
                            </p:childTnLst>
                          </p:cTn>
                        </p:par>
                      </p:childTnLst>
                    </p:cTn>
                  </p:par>
                  <p:par>
                    <p:cTn id="136" fill="hold">
                      <p:stCondLst>
                        <p:cond delay="indefinite"/>
                      </p:stCondLst>
                      <p:childTnLst>
                        <p:par>
                          <p:cTn id="137" fill="hold">
                            <p:stCondLst>
                              <p:cond delay="0"/>
                            </p:stCondLst>
                            <p:childTnLst>
                              <p:par>
                                <p:cTn id="138" presetID="21" presetClass="entr" presetSubtype="3" fill="hold" grpId="0" nodeType="clickEffect">
                                  <p:stCondLst>
                                    <p:cond delay="0"/>
                                  </p:stCondLst>
                                  <p:childTnLst>
                                    <p:set>
                                      <p:cBhvr>
                                        <p:cTn id="139" dur="1" fill="hold">
                                          <p:stCondLst>
                                            <p:cond delay="0"/>
                                          </p:stCondLst>
                                        </p:cTn>
                                        <p:tgtEl>
                                          <p:spTgt spid="4">
                                            <p:graphicEl>
                                              <a:dgm id="{A188F3A4-0249-449D-8F88-DF2EF90717C1}"/>
                                            </p:graphicEl>
                                          </p:spTgt>
                                        </p:tgtEl>
                                        <p:attrNameLst>
                                          <p:attrName>style.visibility</p:attrName>
                                        </p:attrNameLst>
                                      </p:cBhvr>
                                      <p:to>
                                        <p:strVal val="visible"/>
                                      </p:to>
                                    </p:set>
                                    <p:animEffect transition="in" filter="wheel(3)">
                                      <p:cBhvr>
                                        <p:cTn id="140" dur="2000"/>
                                        <p:tgtEl>
                                          <p:spTgt spid="4">
                                            <p:graphicEl>
                                              <a:dgm id="{A188F3A4-0249-449D-8F88-DF2EF90717C1}"/>
                                            </p:graphicEl>
                                          </p:spTgt>
                                        </p:tgtEl>
                                      </p:cBhvr>
                                    </p:animEffect>
                                  </p:childTnLst>
                                </p:cTn>
                              </p:par>
                              <p:par>
                                <p:cTn id="141" presetID="21" presetClass="entr" presetSubtype="3" fill="hold" grpId="0" nodeType="withEffect">
                                  <p:stCondLst>
                                    <p:cond delay="0"/>
                                  </p:stCondLst>
                                  <p:childTnLst>
                                    <p:set>
                                      <p:cBhvr>
                                        <p:cTn id="142" dur="1" fill="hold">
                                          <p:stCondLst>
                                            <p:cond delay="0"/>
                                          </p:stCondLst>
                                        </p:cTn>
                                        <p:tgtEl>
                                          <p:spTgt spid="4">
                                            <p:graphicEl>
                                              <a:dgm id="{A54788C7-E76B-4EEF-9E71-F04250197A16}"/>
                                            </p:graphicEl>
                                          </p:spTgt>
                                        </p:tgtEl>
                                        <p:attrNameLst>
                                          <p:attrName>style.visibility</p:attrName>
                                        </p:attrNameLst>
                                      </p:cBhvr>
                                      <p:to>
                                        <p:strVal val="visible"/>
                                      </p:to>
                                    </p:set>
                                    <p:animEffect transition="in" filter="wheel(3)">
                                      <p:cBhvr>
                                        <p:cTn id="143" dur="2000"/>
                                        <p:tgtEl>
                                          <p:spTgt spid="4">
                                            <p:graphicEl>
                                              <a:dgm id="{A54788C7-E76B-4EEF-9E71-F04250197A1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309</TotalTime>
  <Words>1116</Words>
  <Application>Microsoft Office PowerPoint</Application>
  <PresentationFormat>On-screen Show (4:3)</PresentationFormat>
  <Paragraphs>123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Opulent</vt:lpstr>
      <vt:lpstr>درس پنجاه و چهارم</vt:lpstr>
      <vt:lpstr>درس پنجاه و چهارم مقدمه</vt:lpstr>
      <vt:lpstr>درس پنجاه و چهارم مقدمه</vt:lpstr>
      <vt:lpstr>درس پنجاه و چهارم حقیقت ایمان و کفر</vt:lpstr>
      <vt:lpstr>درس پنجاه و چهارم حقیقت ایمان و کفر</vt:lpstr>
      <vt:lpstr>درس پنجاه و چهارم نصاب ایمان و کفر</vt:lpstr>
      <vt:lpstr>درس پنجاه و چهارم نصاب ایمان و کفر</vt:lpstr>
      <vt:lpstr>درس پنجاه و چهارم تاثیر ایمان و کفر در سعادت و شقاوت ابدی</vt:lpstr>
      <vt:lpstr>درس پنجاه و چهارم شواهد قرآنی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درس پنجاه و چهارم</dc:title>
  <dc:creator>mahdi</dc:creator>
  <cp:lastModifiedBy>mahdi</cp:lastModifiedBy>
  <cp:revision>20</cp:revision>
  <dcterms:created xsi:type="dcterms:W3CDTF">2012-05-06T14:44:12Z</dcterms:created>
  <dcterms:modified xsi:type="dcterms:W3CDTF">2012-05-07T18:20:04Z</dcterms:modified>
</cp:coreProperties>
</file>