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2861E6-9240-48C4-B325-617FA665FE70}"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pPr rtl="1"/>
          <a:endParaRPr lang="fa-IR"/>
        </a:p>
      </dgm:t>
    </dgm:pt>
    <dgm:pt modelId="{5DFD41E8-CF4F-49A0-BD01-CA6D4DB6B794}">
      <dgm:prSet custT="1"/>
      <dgm:spPr/>
      <dgm:t>
        <a:bodyPr/>
        <a:lstStyle/>
        <a:p>
          <a:pPr rtl="1"/>
          <a:r>
            <a:rPr lang="fa-IR" sz="1600" smtClean="0">
              <a:cs typeface="B Koodak" pitchFamily="2" charset="-78"/>
            </a:rPr>
            <a:t>گذشت که</a:t>
          </a:r>
          <a:endParaRPr lang="fa-IR" sz="1600">
            <a:cs typeface="B Koodak" pitchFamily="2" charset="-78"/>
          </a:endParaRPr>
        </a:p>
      </dgm:t>
    </dgm:pt>
    <dgm:pt modelId="{8B4239BE-E377-426D-AFC5-33EA879E2B7E}" type="parTrans" cxnId="{EDA152A7-64A7-4FEC-A0DA-BF43B81215DB}">
      <dgm:prSet/>
      <dgm:spPr/>
      <dgm:t>
        <a:bodyPr/>
        <a:lstStyle/>
        <a:p>
          <a:pPr rtl="1"/>
          <a:endParaRPr lang="fa-IR" sz="1600">
            <a:cs typeface="B Koodak" pitchFamily="2" charset="-78"/>
          </a:endParaRPr>
        </a:p>
      </dgm:t>
    </dgm:pt>
    <dgm:pt modelId="{D1B44D84-752D-49D6-A10A-15DF9CB9C8A7}" type="sibTrans" cxnId="{EDA152A7-64A7-4FEC-A0DA-BF43B81215DB}">
      <dgm:prSet/>
      <dgm:spPr/>
      <dgm:t>
        <a:bodyPr/>
        <a:lstStyle/>
        <a:p>
          <a:pPr rtl="1"/>
          <a:endParaRPr lang="fa-IR" sz="1600">
            <a:cs typeface="B Koodak" pitchFamily="2" charset="-78"/>
          </a:endParaRPr>
        </a:p>
      </dgm:t>
    </dgm:pt>
    <dgm:pt modelId="{4F68CCDB-DAF8-4C2D-8C6F-CE7ED83E8A99}">
      <dgm:prSet custT="1"/>
      <dgm:spPr/>
      <dgm:t>
        <a:bodyPr/>
        <a:lstStyle/>
        <a:p>
          <a:pPr rtl="1"/>
          <a:r>
            <a:rPr lang="fa-IR" sz="1600" smtClean="0">
              <a:cs typeface="B Koodak" pitchFamily="2" charset="-78"/>
            </a:rPr>
            <a:t>ایمان و عمل صالح</a:t>
          </a:r>
          <a:endParaRPr lang="fa-IR" sz="1600">
            <a:cs typeface="B Koodak" pitchFamily="2" charset="-78"/>
          </a:endParaRPr>
        </a:p>
      </dgm:t>
    </dgm:pt>
    <dgm:pt modelId="{800C424D-BA2D-424A-BE23-1226DE30895D}" type="parTrans" cxnId="{89216C91-4C88-4618-BFEC-C6809686CFDC}">
      <dgm:prSet custT="1"/>
      <dgm:spPr/>
      <dgm:t>
        <a:bodyPr/>
        <a:lstStyle/>
        <a:p>
          <a:pPr rtl="1"/>
          <a:endParaRPr lang="fa-IR" sz="1600">
            <a:cs typeface="B Koodak" pitchFamily="2" charset="-78"/>
          </a:endParaRPr>
        </a:p>
      </dgm:t>
    </dgm:pt>
    <dgm:pt modelId="{0DBCC58B-D1A0-46A7-9325-A24ED3D3212C}" type="sibTrans" cxnId="{89216C91-4C88-4618-BFEC-C6809686CFDC}">
      <dgm:prSet/>
      <dgm:spPr/>
      <dgm:t>
        <a:bodyPr/>
        <a:lstStyle/>
        <a:p>
          <a:pPr rtl="1"/>
          <a:endParaRPr lang="fa-IR" sz="1600">
            <a:cs typeface="B Koodak" pitchFamily="2" charset="-78"/>
          </a:endParaRPr>
        </a:p>
      </dgm:t>
    </dgm:pt>
    <dgm:pt modelId="{234D1C92-9877-4EDF-BA99-6C51E89B07AC}">
      <dgm:prSet custT="1"/>
      <dgm:spPr/>
      <dgm:t>
        <a:bodyPr/>
        <a:lstStyle/>
        <a:p>
          <a:pPr rtl="1"/>
          <a:r>
            <a:rPr lang="fa-IR" sz="1600" smtClean="0">
              <a:cs typeface="B Koodak" pitchFamily="2" charset="-78"/>
            </a:rPr>
            <a:t>رابطه مستقیم با نعمات اخروی</a:t>
          </a:r>
          <a:endParaRPr lang="fa-IR" sz="1600">
            <a:cs typeface="B Koodak" pitchFamily="2" charset="-78"/>
          </a:endParaRPr>
        </a:p>
      </dgm:t>
    </dgm:pt>
    <dgm:pt modelId="{099DE084-CCBF-4A9D-8387-ED49CE008F5B}" type="parTrans" cxnId="{AD6F720E-1693-480A-910D-7B6CB71FF8E2}">
      <dgm:prSet custT="1"/>
      <dgm:spPr/>
      <dgm:t>
        <a:bodyPr/>
        <a:lstStyle/>
        <a:p>
          <a:pPr rtl="1"/>
          <a:endParaRPr lang="fa-IR" sz="1600">
            <a:cs typeface="B Koodak" pitchFamily="2" charset="-78"/>
          </a:endParaRPr>
        </a:p>
      </dgm:t>
    </dgm:pt>
    <dgm:pt modelId="{23F9B9A9-5469-4F1F-AF79-69273F2E143B}" type="sibTrans" cxnId="{AD6F720E-1693-480A-910D-7B6CB71FF8E2}">
      <dgm:prSet/>
      <dgm:spPr/>
      <dgm:t>
        <a:bodyPr/>
        <a:lstStyle/>
        <a:p>
          <a:pPr rtl="1"/>
          <a:endParaRPr lang="fa-IR" sz="1600">
            <a:cs typeface="B Koodak" pitchFamily="2" charset="-78"/>
          </a:endParaRPr>
        </a:p>
      </dgm:t>
    </dgm:pt>
    <dgm:pt modelId="{71661125-B920-44D7-88DE-63ACF3776F66}">
      <dgm:prSet custT="1"/>
      <dgm:spPr/>
      <dgm:t>
        <a:bodyPr/>
        <a:lstStyle/>
        <a:p>
          <a:pPr rtl="1"/>
          <a:r>
            <a:rPr lang="fa-IR" sz="1600" smtClean="0">
              <a:cs typeface="B Koodak" pitchFamily="2" charset="-78"/>
            </a:rPr>
            <a:t>و رابطه معکوس با عذابهای اخروی دارد</a:t>
          </a:r>
          <a:endParaRPr lang="fa-IR" sz="1600">
            <a:cs typeface="B Koodak" pitchFamily="2" charset="-78"/>
          </a:endParaRPr>
        </a:p>
      </dgm:t>
    </dgm:pt>
    <dgm:pt modelId="{BB277A91-48C9-4266-9761-84528634816E}" type="parTrans" cxnId="{407B22AE-39A0-4C03-B656-8697CC8DE5C1}">
      <dgm:prSet custT="1"/>
      <dgm:spPr/>
      <dgm:t>
        <a:bodyPr/>
        <a:lstStyle/>
        <a:p>
          <a:pPr rtl="1"/>
          <a:endParaRPr lang="fa-IR" sz="1600">
            <a:cs typeface="B Koodak" pitchFamily="2" charset="-78"/>
          </a:endParaRPr>
        </a:p>
      </dgm:t>
    </dgm:pt>
    <dgm:pt modelId="{FFC8C912-7C36-46ED-A2F0-11B7E38F0EBA}" type="sibTrans" cxnId="{407B22AE-39A0-4C03-B656-8697CC8DE5C1}">
      <dgm:prSet/>
      <dgm:spPr/>
      <dgm:t>
        <a:bodyPr/>
        <a:lstStyle/>
        <a:p>
          <a:pPr rtl="1"/>
          <a:endParaRPr lang="fa-IR" sz="1600">
            <a:cs typeface="B Koodak" pitchFamily="2" charset="-78"/>
          </a:endParaRPr>
        </a:p>
      </dgm:t>
    </dgm:pt>
    <dgm:pt modelId="{97B7AA32-636C-49BD-AD80-247DA52AE9ED}">
      <dgm:prSet custT="1"/>
      <dgm:spPr/>
      <dgm:t>
        <a:bodyPr/>
        <a:lstStyle/>
        <a:p>
          <a:pPr rtl="1"/>
          <a:r>
            <a:rPr lang="fa-IR" sz="1600" smtClean="0">
              <a:cs typeface="B Koodak" pitchFamily="2" charset="-78"/>
            </a:rPr>
            <a:t>کفر و گناه نیز</a:t>
          </a:r>
          <a:endParaRPr lang="fa-IR" sz="1600">
            <a:cs typeface="B Koodak" pitchFamily="2" charset="-78"/>
          </a:endParaRPr>
        </a:p>
      </dgm:t>
    </dgm:pt>
    <dgm:pt modelId="{1A52D42A-B913-4F32-98F1-AA6DC082AA70}" type="parTrans" cxnId="{A281E4B4-4412-4750-9DA6-29418A23D095}">
      <dgm:prSet custT="1"/>
      <dgm:spPr/>
      <dgm:t>
        <a:bodyPr/>
        <a:lstStyle/>
        <a:p>
          <a:pPr rtl="1"/>
          <a:endParaRPr lang="fa-IR" sz="1600">
            <a:cs typeface="B Koodak" pitchFamily="2" charset="-78"/>
          </a:endParaRPr>
        </a:p>
      </dgm:t>
    </dgm:pt>
    <dgm:pt modelId="{D5C5B57D-CC0D-4A69-BDC1-6440A59C1F92}" type="sibTrans" cxnId="{A281E4B4-4412-4750-9DA6-29418A23D095}">
      <dgm:prSet/>
      <dgm:spPr/>
      <dgm:t>
        <a:bodyPr/>
        <a:lstStyle/>
        <a:p>
          <a:pPr rtl="1"/>
          <a:endParaRPr lang="fa-IR" sz="1600">
            <a:cs typeface="B Koodak" pitchFamily="2" charset="-78"/>
          </a:endParaRPr>
        </a:p>
      </dgm:t>
    </dgm:pt>
    <dgm:pt modelId="{B07049FF-E62A-48F5-9753-95424A002AAA}">
      <dgm:prSet custT="1"/>
      <dgm:spPr/>
      <dgm:t>
        <a:bodyPr/>
        <a:lstStyle/>
        <a:p>
          <a:pPr rtl="1"/>
          <a:r>
            <a:rPr lang="fa-IR" sz="1600" smtClean="0">
              <a:cs typeface="B Koodak" pitchFamily="2" charset="-78"/>
            </a:rPr>
            <a:t>رابطه مستقیم با عذاب های اخروی</a:t>
          </a:r>
          <a:endParaRPr lang="fa-IR" sz="1600">
            <a:cs typeface="B Koodak" pitchFamily="2" charset="-78"/>
          </a:endParaRPr>
        </a:p>
      </dgm:t>
    </dgm:pt>
    <dgm:pt modelId="{D104D88C-2713-452F-904F-D7A118AB34E5}" type="parTrans" cxnId="{450A2341-9A9E-4F67-9098-F800C53B441F}">
      <dgm:prSet custT="1"/>
      <dgm:spPr/>
      <dgm:t>
        <a:bodyPr/>
        <a:lstStyle/>
        <a:p>
          <a:pPr rtl="1"/>
          <a:endParaRPr lang="fa-IR" sz="1600">
            <a:cs typeface="B Koodak" pitchFamily="2" charset="-78"/>
          </a:endParaRPr>
        </a:p>
      </dgm:t>
    </dgm:pt>
    <dgm:pt modelId="{CEB79446-CFB5-4C5E-A003-F0BE858ADA46}" type="sibTrans" cxnId="{450A2341-9A9E-4F67-9098-F800C53B441F}">
      <dgm:prSet/>
      <dgm:spPr/>
      <dgm:t>
        <a:bodyPr/>
        <a:lstStyle/>
        <a:p>
          <a:pPr rtl="1"/>
          <a:endParaRPr lang="fa-IR" sz="1600">
            <a:cs typeface="B Koodak" pitchFamily="2" charset="-78"/>
          </a:endParaRPr>
        </a:p>
      </dgm:t>
    </dgm:pt>
    <dgm:pt modelId="{42C07BFF-7D22-49E2-BF4B-2E07CB43336D}">
      <dgm:prSet custT="1"/>
      <dgm:spPr/>
      <dgm:t>
        <a:bodyPr/>
        <a:lstStyle/>
        <a:p>
          <a:pPr rtl="1"/>
          <a:r>
            <a:rPr lang="fa-IR" sz="1600" smtClean="0">
              <a:cs typeface="B Koodak" pitchFamily="2" charset="-78"/>
            </a:rPr>
            <a:t>و رابطه معکوس با نعمات اخروی دارد</a:t>
          </a:r>
          <a:endParaRPr lang="fa-IR" sz="1600">
            <a:cs typeface="B Koodak" pitchFamily="2" charset="-78"/>
          </a:endParaRPr>
        </a:p>
      </dgm:t>
    </dgm:pt>
    <dgm:pt modelId="{DF027831-A191-429E-AE51-864C24031FD6}" type="parTrans" cxnId="{A517A370-6A87-4CD0-9961-8A4225FD473A}">
      <dgm:prSet custT="1"/>
      <dgm:spPr/>
      <dgm:t>
        <a:bodyPr/>
        <a:lstStyle/>
        <a:p>
          <a:pPr rtl="1"/>
          <a:endParaRPr lang="fa-IR" sz="1600">
            <a:cs typeface="B Koodak" pitchFamily="2" charset="-78"/>
          </a:endParaRPr>
        </a:p>
      </dgm:t>
    </dgm:pt>
    <dgm:pt modelId="{AB695AF5-4B2A-436A-A7CC-3D24B3EE0EAC}" type="sibTrans" cxnId="{A517A370-6A87-4CD0-9961-8A4225FD473A}">
      <dgm:prSet/>
      <dgm:spPr/>
      <dgm:t>
        <a:bodyPr/>
        <a:lstStyle/>
        <a:p>
          <a:pPr rtl="1"/>
          <a:endParaRPr lang="fa-IR" sz="1600">
            <a:cs typeface="B Koodak" pitchFamily="2" charset="-78"/>
          </a:endParaRPr>
        </a:p>
      </dgm:t>
    </dgm:pt>
    <dgm:pt modelId="{6D163C17-5678-4576-9C16-BC6693FB12DA}">
      <dgm:prSet custT="1"/>
      <dgm:spPr/>
      <dgm:t>
        <a:bodyPr/>
        <a:lstStyle/>
        <a:p>
          <a:pPr rtl="1"/>
          <a:r>
            <a:rPr lang="fa-IR" sz="1600" dirty="0" smtClean="0">
              <a:cs typeface="B Koodak" pitchFamily="2" charset="-78"/>
            </a:rPr>
            <a:t>حال چند سوال مطرح می شود که در این درس و دروس بعدی به آنها می پردازیم:</a:t>
          </a:r>
          <a:endParaRPr lang="fa-IR" sz="1600" dirty="0">
            <a:cs typeface="B Koodak" pitchFamily="2" charset="-78"/>
          </a:endParaRPr>
        </a:p>
      </dgm:t>
    </dgm:pt>
    <dgm:pt modelId="{F264928C-2486-4F94-9059-6E9F5700A2BD}" type="parTrans" cxnId="{8109D801-11F1-40D6-907A-043E98EE8669}">
      <dgm:prSet/>
      <dgm:spPr/>
      <dgm:t>
        <a:bodyPr/>
        <a:lstStyle/>
        <a:p>
          <a:pPr rtl="1"/>
          <a:endParaRPr lang="fa-IR" sz="1600">
            <a:cs typeface="B Koodak" pitchFamily="2" charset="-78"/>
          </a:endParaRPr>
        </a:p>
      </dgm:t>
    </dgm:pt>
    <dgm:pt modelId="{214F7060-D8D0-4201-8EF9-7B6C6784E9ED}" type="sibTrans" cxnId="{8109D801-11F1-40D6-907A-043E98EE8669}">
      <dgm:prSet/>
      <dgm:spPr/>
      <dgm:t>
        <a:bodyPr/>
        <a:lstStyle/>
        <a:p>
          <a:pPr rtl="1"/>
          <a:endParaRPr lang="fa-IR" sz="1600">
            <a:cs typeface="B Koodak" pitchFamily="2" charset="-78"/>
          </a:endParaRPr>
        </a:p>
      </dgm:t>
    </dgm:pt>
    <dgm:pt modelId="{55F8DB19-6460-43D5-BAAC-1A3338ACAE01}">
      <dgm:prSet custT="1"/>
      <dgm:spPr/>
      <dgm:t>
        <a:bodyPr/>
        <a:lstStyle/>
        <a:p>
          <a:pPr rtl="1"/>
          <a:r>
            <a:rPr lang="fa-IR" sz="1600" dirty="0" smtClean="0">
              <a:cs typeface="B Koodak" pitchFamily="2" charset="-78"/>
            </a:rPr>
            <a:t>روابط مذکور تکوینی هستند یا قراردادی؟</a:t>
          </a:r>
          <a:endParaRPr lang="fa-IR" sz="1600" dirty="0">
            <a:cs typeface="B Koodak" pitchFamily="2" charset="-78"/>
          </a:endParaRPr>
        </a:p>
      </dgm:t>
    </dgm:pt>
    <dgm:pt modelId="{A4606AC6-9F6B-492B-9D09-3A6B8A6BE30E}" type="parTrans" cxnId="{AB02E774-F28F-4607-AD6B-DF54230A32A2}">
      <dgm:prSet custT="1"/>
      <dgm:spPr/>
      <dgm:t>
        <a:bodyPr/>
        <a:lstStyle/>
        <a:p>
          <a:pPr rtl="1"/>
          <a:endParaRPr lang="fa-IR" sz="1600">
            <a:cs typeface="B Koodak" pitchFamily="2" charset="-78"/>
          </a:endParaRPr>
        </a:p>
      </dgm:t>
    </dgm:pt>
    <dgm:pt modelId="{33B41C09-875B-48E9-B015-7AF04DDA27F8}" type="sibTrans" cxnId="{AB02E774-F28F-4607-AD6B-DF54230A32A2}">
      <dgm:prSet/>
      <dgm:spPr/>
      <dgm:t>
        <a:bodyPr/>
        <a:lstStyle/>
        <a:p>
          <a:pPr rtl="1"/>
          <a:endParaRPr lang="fa-IR" sz="1600">
            <a:cs typeface="B Koodak" pitchFamily="2" charset="-78"/>
          </a:endParaRPr>
        </a:p>
      </dgm:t>
    </dgm:pt>
    <dgm:pt modelId="{52F7C8EA-655E-44AA-BC92-1330001CE74F}">
      <dgm:prSet custT="1"/>
      <dgm:spPr/>
      <dgm:t>
        <a:bodyPr/>
        <a:lstStyle/>
        <a:p>
          <a:pPr rtl="1"/>
          <a:r>
            <a:rPr lang="fa-IR" sz="1600" smtClean="0">
              <a:cs typeface="B Koodak" pitchFamily="2" charset="-78"/>
            </a:rPr>
            <a:t>رابطه بین ایمان و عمل صالح و کفر و گناه چیست؟</a:t>
          </a:r>
          <a:endParaRPr lang="fa-IR" sz="1600">
            <a:cs typeface="B Koodak" pitchFamily="2" charset="-78"/>
          </a:endParaRPr>
        </a:p>
      </dgm:t>
    </dgm:pt>
    <dgm:pt modelId="{BBFDF6D2-3655-4B20-95AF-F7E2F6F41A26}" type="parTrans" cxnId="{180C3B22-C4BE-4EDF-AD16-80A342F54FC8}">
      <dgm:prSet custT="1"/>
      <dgm:spPr/>
      <dgm:t>
        <a:bodyPr/>
        <a:lstStyle/>
        <a:p>
          <a:pPr rtl="1"/>
          <a:endParaRPr lang="fa-IR" sz="1600">
            <a:cs typeface="B Koodak" pitchFamily="2" charset="-78"/>
          </a:endParaRPr>
        </a:p>
      </dgm:t>
    </dgm:pt>
    <dgm:pt modelId="{B82731A1-0395-4E1D-BD56-0C6AC78146D5}" type="sibTrans" cxnId="{180C3B22-C4BE-4EDF-AD16-80A342F54FC8}">
      <dgm:prSet/>
      <dgm:spPr/>
      <dgm:t>
        <a:bodyPr/>
        <a:lstStyle/>
        <a:p>
          <a:pPr rtl="1"/>
          <a:endParaRPr lang="fa-IR" sz="1600">
            <a:cs typeface="B Koodak" pitchFamily="2" charset="-78"/>
          </a:endParaRPr>
        </a:p>
      </dgm:t>
    </dgm:pt>
    <dgm:pt modelId="{4A9D84FF-B8CC-4F4F-80B0-21C4B2F98D5B}">
      <dgm:prSet custT="1"/>
      <dgm:spPr/>
      <dgm:t>
        <a:bodyPr/>
        <a:lstStyle/>
        <a:p>
          <a:pPr rtl="1"/>
          <a:r>
            <a:rPr lang="fa-IR" sz="1600" smtClean="0">
              <a:cs typeface="B Koodak" pitchFamily="2" charset="-78"/>
            </a:rPr>
            <a:t>آیا میان خود اعمال نیک نیز تاثیر و تاثر وجود دارد؟</a:t>
          </a:r>
          <a:endParaRPr lang="fa-IR" sz="1600">
            <a:cs typeface="B Koodak" pitchFamily="2" charset="-78"/>
          </a:endParaRPr>
        </a:p>
      </dgm:t>
    </dgm:pt>
    <dgm:pt modelId="{259FC5F3-9615-4225-B517-827AD0FB7D83}" type="parTrans" cxnId="{DB16042D-15ED-4418-B505-5FB44CFE5FD1}">
      <dgm:prSet custT="1"/>
      <dgm:spPr/>
      <dgm:t>
        <a:bodyPr/>
        <a:lstStyle/>
        <a:p>
          <a:pPr rtl="1"/>
          <a:endParaRPr lang="fa-IR" sz="1600">
            <a:cs typeface="B Koodak" pitchFamily="2" charset="-78"/>
          </a:endParaRPr>
        </a:p>
      </dgm:t>
    </dgm:pt>
    <dgm:pt modelId="{26585B13-3EC4-472C-879C-264B3E620B6A}" type="sibTrans" cxnId="{DB16042D-15ED-4418-B505-5FB44CFE5FD1}">
      <dgm:prSet/>
      <dgm:spPr/>
      <dgm:t>
        <a:bodyPr/>
        <a:lstStyle/>
        <a:p>
          <a:pPr rtl="1"/>
          <a:endParaRPr lang="fa-IR" sz="1600">
            <a:cs typeface="B Koodak" pitchFamily="2" charset="-78"/>
          </a:endParaRPr>
        </a:p>
      </dgm:t>
    </dgm:pt>
    <dgm:pt modelId="{FE7D0773-2A60-4DE0-BAE2-46E3A28EBA26}" type="pres">
      <dgm:prSet presAssocID="{ED2861E6-9240-48C4-B325-617FA665FE70}" presName="diagram" presStyleCnt="0">
        <dgm:presLayoutVars>
          <dgm:chPref val="1"/>
          <dgm:dir val="rev"/>
          <dgm:animOne val="branch"/>
          <dgm:animLvl val="lvl"/>
          <dgm:resizeHandles val="exact"/>
        </dgm:presLayoutVars>
      </dgm:prSet>
      <dgm:spPr/>
    </dgm:pt>
    <dgm:pt modelId="{54F2D883-1B0A-497A-BC5E-2C501B94B22A}" type="pres">
      <dgm:prSet presAssocID="{5DFD41E8-CF4F-49A0-BD01-CA6D4DB6B794}" presName="root1" presStyleCnt="0"/>
      <dgm:spPr/>
    </dgm:pt>
    <dgm:pt modelId="{AA5024AB-1DD9-477F-85E7-E694D4B95C2C}" type="pres">
      <dgm:prSet presAssocID="{5DFD41E8-CF4F-49A0-BD01-CA6D4DB6B794}" presName="LevelOneTextNode" presStyleLbl="node0" presStyleIdx="0" presStyleCnt="2">
        <dgm:presLayoutVars>
          <dgm:chPref val="3"/>
        </dgm:presLayoutVars>
      </dgm:prSet>
      <dgm:spPr/>
    </dgm:pt>
    <dgm:pt modelId="{0E9FB43F-C660-45B5-9AB4-4B6DE8220CE9}" type="pres">
      <dgm:prSet presAssocID="{5DFD41E8-CF4F-49A0-BD01-CA6D4DB6B794}" presName="level2hierChild" presStyleCnt="0"/>
      <dgm:spPr/>
    </dgm:pt>
    <dgm:pt modelId="{12AAF15B-6E7C-4FD1-85DC-79AECC6BBF0D}" type="pres">
      <dgm:prSet presAssocID="{800C424D-BA2D-424A-BE23-1226DE30895D}" presName="conn2-1" presStyleLbl="parChTrans1D2" presStyleIdx="0" presStyleCnt="5"/>
      <dgm:spPr/>
    </dgm:pt>
    <dgm:pt modelId="{D38D7B3D-1127-4716-BC75-07952E26A114}" type="pres">
      <dgm:prSet presAssocID="{800C424D-BA2D-424A-BE23-1226DE30895D}" presName="connTx" presStyleLbl="parChTrans1D2" presStyleIdx="0" presStyleCnt="5"/>
      <dgm:spPr/>
    </dgm:pt>
    <dgm:pt modelId="{19EC6C29-8C62-452D-8CAF-373EB90803E4}" type="pres">
      <dgm:prSet presAssocID="{4F68CCDB-DAF8-4C2D-8C6F-CE7ED83E8A99}" presName="root2" presStyleCnt="0"/>
      <dgm:spPr/>
    </dgm:pt>
    <dgm:pt modelId="{033BA5C9-A9C3-492E-A62A-F5CF6DD6A113}" type="pres">
      <dgm:prSet presAssocID="{4F68CCDB-DAF8-4C2D-8C6F-CE7ED83E8A99}" presName="LevelTwoTextNode" presStyleLbl="node2" presStyleIdx="0" presStyleCnt="5">
        <dgm:presLayoutVars>
          <dgm:chPref val="3"/>
        </dgm:presLayoutVars>
      </dgm:prSet>
      <dgm:spPr/>
    </dgm:pt>
    <dgm:pt modelId="{EC7DADF8-633D-405E-965E-B2E1E7C7CEB9}" type="pres">
      <dgm:prSet presAssocID="{4F68CCDB-DAF8-4C2D-8C6F-CE7ED83E8A99}" presName="level3hierChild" presStyleCnt="0"/>
      <dgm:spPr/>
    </dgm:pt>
    <dgm:pt modelId="{AD861676-6F0A-4304-8727-9D01BBE330D0}" type="pres">
      <dgm:prSet presAssocID="{099DE084-CCBF-4A9D-8387-ED49CE008F5B}" presName="conn2-1" presStyleLbl="parChTrans1D3" presStyleIdx="0" presStyleCnt="4"/>
      <dgm:spPr/>
    </dgm:pt>
    <dgm:pt modelId="{7D2437E9-3357-4029-8CDF-A57F2829DB2F}" type="pres">
      <dgm:prSet presAssocID="{099DE084-CCBF-4A9D-8387-ED49CE008F5B}" presName="connTx" presStyleLbl="parChTrans1D3" presStyleIdx="0" presStyleCnt="4"/>
      <dgm:spPr/>
    </dgm:pt>
    <dgm:pt modelId="{9670C5C0-2592-4E9B-98A1-FA6F66F9F5EE}" type="pres">
      <dgm:prSet presAssocID="{234D1C92-9877-4EDF-BA99-6C51E89B07AC}" presName="root2" presStyleCnt="0"/>
      <dgm:spPr/>
    </dgm:pt>
    <dgm:pt modelId="{D1BA28E8-F83E-4656-AEED-FDED3A21157F}" type="pres">
      <dgm:prSet presAssocID="{234D1C92-9877-4EDF-BA99-6C51E89B07AC}" presName="LevelTwoTextNode" presStyleLbl="node3" presStyleIdx="0" presStyleCnt="4" custScaleX="200667" custScaleY="78085">
        <dgm:presLayoutVars>
          <dgm:chPref val="3"/>
        </dgm:presLayoutVars>
      </dgm:prSet>
      <dgm:spPr/>
    </dgm:pt>
    <dgm:pt modelId="{868BE33C-9ED8-4A54-B347-8C5AD4DBF855}" type="pres">
      <dgm:prSet presAssocID="{234D1C92-9877-4EDF-BA99-6C51E89B07AC}" presName="level3hierChild" presStyleCnt="0"/>
      <dgm:spPr/>
    </dgm:pt>
    <dgm:pt modelId="{E477DE6D-6DC1-449E-BA1E-DA57EA23917D}" type="pres">
      <dgm:prSet presAssocID="{BB277A91-48C9-4266-9761-84528634816E}" presName="conn2-1" presStyleLbl="parChTrans1D3" presStyleIdx="1" presStyleCnt="4"/>
      <dgm:spPr/>
    </dgm:pt>
    <dgm:pt modelId="{C6544002-7C6C-4BCC-85B7-A6A59DC96287}" type="pres">
      <dgm:prSet presAssocID="{BB277A91-48C9-4266-9761-84528634816E}" presName="connTx" presStyleLbl="parChTrans1D3" presStyleIdx="1" presStyleCnt="4"/>
      <dgm:spPr/>
    </dgm:pt>
    <dgm:pt modelId="{2B549CC5-4BF6-4F55-B47F-ABFEDB5DFC4C}" type="pres">
      <dgm:prSet presAssocID="{71661125-B920-44D7-88DE-63ACF3776F66}" presName="root2" presStyleCnt="0"/>
      <dgm:spPr/>
    </dgm:pt>
    <dgm:pt modelId="{53BEE0CA-0043-4686-83D4-802049569822}" type="pres">
      <dgm:prSet presAssocID="{71661125-B920-44D7-88DE-63ACF3776F66}" presName="LevelTwoTextNode" presStyleLbl="node3" presStyleIdx="1" presStyleCnt="4" custScaleX="200667" custScaleY="78085">
        <dgm:presLayoutVars>
          <dgm:chPref val="3"/>
        </dgm:presLayoutVars>
      </dgm:prSet>
      <dgm:spPr/>
    </dgm:pt>
    <dgm:pt modelId="{BBA169AB-7C09-481E-B1D2-9EA2FAC50E12}" type="pres">
      <dgm:prSet presAssocID="{71661125-B920-44D7-88DE-63ACF3776F66}" presName="level3hierChild" presStyleCnt="0"/>
      <dgm:spPr/>
    </dgm:pt>
    <dgm:pt modelId="{C3C7C819-86C0-47A7-89E9-789236E65A5C}" type="pres">
      <dgm:prSet presAssocID="{1A52D42A-B913-4F32-98F1-AA6DC082AA70}" presName="conn2-1" presStyleLbl="parChTrans1D2" presStyleIdx="1" presStyleCnt="5"/>
      <dgm:spPr/>
    </dgm:pt>
    <dgm:pt modelId="{71E592BE-23DB-403A-A0E5-55E6A5C2208B}" type="pres">
      <dgm:prSet presAssocID="{1A52D42A-B913-4F32-98F1-AA6DC082AA70}" presName="connTx" presStyleLbl="parChTrans1D2" presStyleIdx="1" presStyleCnt="5"/>
      <dgm:spPr/>
    </dgm:pt>
    <dgm:pt modelId="{13896630-39A0-47B3-8E9F-8415B3334816}" type="pres">
      <dgm:prSet presAssocID="{97B7AA32-636C-49BD-AD80-247DA52AE9ED}" presName="root2" presStyleCnt="0"/>
      <dgm:spPr/>
    </dgm:pt>
    <dgm:pt modelId="{33AFEE4C-A573-4285-9D02-FE52A00A9A47}" type="pres">
      <dgm:prSet presAssocID="{97B7AA32-636C-49BD-AD80-247DA52AE9ED}" presName="LevelTwoTextNode" presStyleLbl="node2" presStyleIdx="1" presStyleCnt="5">
        <dgm:presLayoutVars>
          <dgm:chPref val="3"/>
        </dgm:presLayoutVars>
      </dgm:prSet>
      <dgm:spPr/>
    </dgm:pt>
    <dgm:pt modelId="{0A7D85DA-BB89-461F-B562-1F2DD7340B9A}" type="pres">
      <dgm:prSet presAssocID="{97B7AA32-636C-49BD-AD80-247DA52AE9ED}" presName="level3hierChild" presStyleCnt="0"/>
      <dgm:spPr/>
    </dgm:pt>
    <dgm:pt modelId="{F8D30D07-2FDE-4C9D-A6F2-166523E2F5D2}" type="pres">
      <dgm:prSet presAssocID="{D104D88C-2713-452F-904F-D7A118AB34E5}" presName="conn2-1" presStyleLbl="parChTrans1D3" presStyleIdx="2" presStyleCnt="4"/>
      <dgm:spPr/>
    </dgm:pt>
    <dgm:pt modelId="{BCE3C700-5EEE-4668-9BD9-F9DAB6D9A79E}" type="pres">
      <dgm:prSet presAssocID="{D104D88C-2713-452F-904F-D7A118AB34E5}" presName="connTx" presStyleLbl="parChTrans1D3" presStyleIdx="2" presStyleCnt="4"/>
      <dgm:spPr/>
    </dgm:pt>
    <dgm:pt modelId="{086F539F-B5C9-4784-866D-3A6EE71CAC1B}" type="pres">
      <dgm:prSet presAssocID="{B07049FF-E62A-48F5-9753-95424A002AAA}" presName="root2" presStyleCnt="0"/>
      <dgm:spPr/>
    </dgm:pt>
    <dgm:pt modelId="{4DCC0996-64C7-4C36-8604-40CB1965FAB5}" type="pres">
      <dgm:prSet presAssocID="{B07049FF-E62A-48F5-9753-95424A002AAA}" presName="LevelTwoTextNode" presStyleLbl="node3" presStyleIdx="2" presStyleCnt="4" custScaleX="200667" custScaleY="78085">
        <dgm:presLayoutVars>
          <dgm:chPref val="3"/>
        </dgm:presLayoutVars>
      </dgm:prSet>
      <dgm:spPr/>
    </dgm:pt>
    <dgm:pt modelId="{041D2008-3DB4-4123-84FF-C4E7CE7FBCB7}" type="pres">
      <dgm:prSet presAssocID="{B07049FF-E62A-48F5-9753-95424A002AAA}" presName="level3hierChild" presStyleCnt="0"/>
      <dgm:spPr/>
    </dgm:pt>
    <dgm:pt modelId="{2526D171-B75F-494C-9612-106C76672BD7}" type="pres">
      <dgm:prSet presAssocID="{DF027831-A191-429E-AE51-864C24031FD6}" presName="conn2-1" presStyleLbl="parChTrans1D3" presStyleIdx="3" presStyleCnt="4"/>
      <dgm:spPr/>
    </dgm:pt>
    <dgm:pt modelId="{EDEBE44C-2FBD-4AB9-A04D-84E1B0C509CE}" type="pres">
      <dgm:prSet presAssocID="{DF027831-A191-429E-AE51-864C24031FD6}" presName="connTx" presStyleLbl="parChTrans1D3" presStyleIdx="3" presStyleCnt="4"/>
      <dgm:spPr/>
    </dgm:pt>
    <dgm:pt modelId="{0BA136EE-BA3B-4DE8-B39F-237751EB4298}" type="pres">
      <dgm:prSet presAssocID="{42C07BFF-7D22-49E2-BF4B-2E07CB43336D}" presName="root2" presStyleCnt="0"/>
      <dgm:spPr/>
    </dgm:pt>
    <dgm:pt modelId="{8E3639CA-2C1B-4DF8-BD3F-E529DDD99250}" type="pres">
      <dgm:prSet presAssocID="{42C07BFF-7D22-49E2-BF4B-2E07CB43336D}" presName="LevelTwoTextNode" presStyleLbl="node3" presStyleIdx="3" presStyleCnt="4" custScaleX="200667" custScaleY="78085">
        <dgm:presLayoutVars>
          <dgm:chPref val="3"/>
        </dgm:presLayoutVars>
      </dgm:prSet>
      <dgm:spPr/>
    </dgm:pt>
    <dgm:pt modelId="{C1F7907E-90FC-4CEB-A284-D11BD98996EB}" type="pres">
      <dgm:prSet presAssocID="{42C07BFF-7D22-49E2-BF4B-2E07CB43336D}" presName="level3hierChild" presStyleCnt="0"/>
      <dgm:spPr/>
    </dgm:pt>
    <dgm:pt modelId="{D2B9C533-E230-48D1-86E8-C3E0A58E8B90}" type="pres">
      <dgm:prSet presAssocID="{6D163C17-5678-4576-9C16-BC6693FB12DA}" presName="root1" presStyleCnt="0"/>
      <dgm:spPr/>
    </dgm:pt>
    <dgm:pt modelId="{67C8D1F9-CE3A-4EB3-ACBD-F285CE243FB2}" type="pres">
      <dgm:prSet presAssocID="{6D163C17-5678-4576-9C16-BC6693FB12DA}" presName="LevelOneTextNode" presStyleLbl="node0" presStyleIdx="1" presStyleCnt="2" custScaleX="145245" custScaleY="139445">
        <dgm:presLayoutVars>
          <dgm:chPref val="3"/>
        </dgm:presLayoutVars>
      </dgm:prSet>
      <dgm:spPr/>
    </dgm:pt>
    <dgm:pt modelId="{50C680AD-250F-4766-BBC4-0E85B357B71E}" type="pres">
      <dgm:prSet presAssocID="{6D163C17-5678-4576-9C16-BC6693FB12DA}" presName="level2hierChild" presStyleCnt="0"/>
      <dgm:spPr/>
    </dgm:pt>
    <dgm:pt modelId="{C5AB8105-C389-4FAE-BCF7-EE900D610F09}" type="pres">
      <dgm:prSet presAssocID="{A4606AC6-9F6B-492B-9D09-3A6B8A6BE30E}" presName="conn2-1" presStyleLbl="parChTrans1D2" presStyleIdx="2" presStyleCnt="5"/>
      <dgm:spPr/>
    </dgm:pt>
    <dgm:pt modelId="{162043BA-7FE9-4041-BF95-B21A1613A63D}" type="pres">
      <dgm:prSet presAssocID="{A4606AC6-9F6B-492B-9D09-3A6B8A6BE30E}" presName="connTx" presStyleLbl="parChTrans1D2" presStyleIdx="2" presStyleCnt="5"/>
      <dgm:spPr/>
    </dgm:pt>
    <dgm:pt modelId="{D284CE19-0FCB-4C9E-8BE9-44550CBC841C}" type="pres">
      <dgm:prSet presAssocID="{55F8DB19-6460-43D5-BAAC-1A3338ACAE01}" presName="root2" presStyleCnt="0"/>
      <dgm:spPr/>
    </dgm:pt>
    <dgm:pt modelId="{7F81DAC5-9DB5-42A5-B0B3-90CF9A9B1E75}" type="pres">
      <dgm:prSet presAssocID="{55F8DB19-6460-43D5-BAAC-1A3338ACAE01}" presName="LevelTwoTextNode" presStyleLbl="node2" presStyleIdx="2" presStyleCnt="5" custScaleX="260899" custScaleY="71463">
        <dgm:presLayoutVars>
          <dgm:chPref val="3"/>
        </dgm:presLayoutVars>
      </dgm:prSet>
      <dgm:spPr/>
    </dgm:pt>
    <dgm:pt modelId="{9C3997B9-210A-4AF7-AC6C-5D4D24C6DC05}" type="pres">
      <dgm:prSet presAssocID="{55F8DB19-6460-43D5-BAAC-1A3338ACAE01}" presName="level3hierChild" presStyleCnt="0"/>
      <dgm:spPr/>
    </dgm:pt>
    <dgm:pt modelId="{FF138729-493E-4FAF-B908-1A7B883C3463}" type="pres">
      <dgm:prSet presAssocID="{BBFDF6D2-3655-4B20-95AF-F7E2F6F41A26}" presName="conn2-1" presStyleLbl="parChTrans1D2" presStyleIdx="3" presStyleCnt="5"/>
      <dgm:spPr/>
    </dgm:pt>
    <dgm:pt modelId="{53DEB96E-468C-427D-A2A4-CC48AD0735C1}" type="pres">
      <dgm:prSet presAssocID="{BBFDF6D2-3655-4B20-95AF-F7E2F6F41A26}" presName="connTx" presStyleLbl="parChTrans1D2" presStyleIdx="3" presStyleCnt="5"/>
      <dgm:spPr/>
    </dgm:pt>
    <dgm:pt modelId="{BED6F271-D46B-4AF2-8A5C-3BC9EA16AED2}" type="pres">
      <dgm:prSet presAssocID="{52F7C8EA-655E-44AA-BC92-1330001CE74F}" presName="root2" presStyleCnt="0"/>
      <dgm:spPr/>
    </dgm:pt>
    <dgm:pt modelId="{61E5BB98-B7C2-476B-B201-0C4C9193F329}" type="pres">
      <dgm:prSet presAssocID="{52F7C8EA-655E-44AA-BC92-1330001CE74F}" presName="LevelTwoTextNode" presStyleLbl="node2" presStyleIdx="3" presStyleCnt="5" custScaleX="260899" custScaleY="71463">
        <dgm:presLayoutVars>
          <dgm:chPref val="3"/>
        </dgm:presLayoutVars>
      </dgm:prSet>
      <dgm:spPr/>
    </dgm:pt>
    <dgm:pt modelId="{342F81D7-2D4F-4070-B304-992BB79EA643}" type="pres">
      <dgm:prSet presAssocID="{52F7C8EA-655E-44AA-BC92-1330001CE74F}" presName="level3hierChild" presStyleCnt="0"/>
      <dgm:spPr/>
    </dgm:pt>
    <dgm:pt modelId="{27C0A660-A5D6-4D06-9426-0545176986ED}" type="pres">
      <dgm:prSet presAssocID="{259FC5F3-9615-4225-B517-827AD0FB7D83}" presName="conn2-1" presStyleLbl="parChTrans1D2" presStyleIdx="4" presStyleCnt="5"/>
      <dgm:spPr/>
    </dgm:pt>
    <dgm:pt modelId="{B3DE69D4-5292-450D-B8D0-4C0630C7FEDF}" type="pres">
      <dgm:prSet presAssocID="{259FC5F3-9615-4225-B517-827AD0FB7D83}" presName="connTx" presStyleLbl="parChTrans1D2" presStyleIdx="4" presStyleCnt="5"/>
      <dgm:spPr/>
    </dgm:pt>
    <dgm:pt modelId="{98ECF159-F8DD-465E-B2D9-EA484D09E91E}" type="pres">
      <dgm:prSet presAssocID="{4A9D84FF-B8CC-4F4F-80B0-21C4B2F98D5B}" presName="root2" presStyleCnt="0"/>
      <dgm:spPr/>
    </dgm:pt>
    <dgm:pt modelId="{18D9CBA8-AACE-4C08-BA47-90A4979B8836}" type="pres">
      <dgm:prSet presAssocID="{4A9D84FF-B8CC-4F4F-80B0-21C4B2F98D5B}" presName="LevelTwoTextNode" presStyleLbl="node2" presStyleIdx="4" presStyleCnt="5" custScaleX="260899" custScaleY="71463">
        <dgm:presLayoutVars>
          <dgm:chPref val="3"/>
        </dgm:presLayoutVars>
      </dgm:prSet>
      <dgm:spPr/>
    </dgm:pt>
    <dgm:pt modelId="{20DD437A-A705-4F52-91AC-41D6174796DB}" type="pres">
      <dgm:prSet presAssocID="{4A9D84FF-B8CC-4F4F-80B0-21C4B2F98D5B}" presName="level3hierChild" presStyleCnt="0"/>
      <dgm:spPr/>
    </dgm:pt>
  </dgm:ptLst>
  <dgm:cxnLst>
    <dgm:cxn modelId="{896D2BE7-ED17-4F13-B153-523996FBA212}" type="presOf" srcId="{6D163C17-5678-4576-9C16-BC6693FB12DA}" destId="{67C8D1F9-CE3A-4EB3-ACBD-F285CE243FB2}" srcOrd="0" destOrd="0" presId="urn:microsoft.com/office/officeart/2005/8/layout/hierarchy2"/>
    <dgm:cxn modelId="{49C6F725-3662-41CB-80ED-61F7D5A76253}" type="presOf" srcId="{259FC5F3-9615-4225-B517-827AD0FB7D83}" destId="{B3DE69D4-5292-450D-B8D0-4C0630C7FEDF}" srcOrd="1" destOrd="0" presId="urn:microsoft.com/office/officeart/2005/8/layout/hierarchy2"/>
    <dgm:cxn modelId="{AD6F720E-1693-480A-910D-7B6CB71FF8E2}" srcId="{4F68CCDB-DAF8-4C2D-8C6F-CE7ED83E8A99}" destId="{234D1C92-9877-4EDF-BA99-6C51E89B07AC}" srcOrd="0" destOrd="0" parTransId="{099DE084-CCBF-4A9D-8387-ED49CE008F5B}" sibTransId="{23F9B9A9-5469-4F1F-AF79-69273F2E143B}"/>
    <dgm:cxn modelId="{A281E4B4-4412-4750-9DA6-29418A23D095}" srcId="{5DFD41E8-CF4F-49A0-BD01-CA6D4DB6B794}" destId="{97B7AA32-636C-49BD-AD80-247DA52AE9ED}" srcOrd="1" destOrd="0" parTransId="{1A52D42A-B913-4F32-98F1-AA6DC082AA70}" sibTransId="{D5C5B57D-CC0D-4A69-BDC1-6440A59C1F92}"/>
    <dgm:cxn modelId="{8B2515AF-AE71-4923-B9DA-402E050E5162}" type="presOf" srcId="{ED2861E6-9240-48C4-B325-617FA665FE70}" destId="{FE7D0773-2A60-4DE0-BAE2-46E3A28EBA26}" srcOrd="0" destOrd="0" presId="urn:microsoft.com/office/officeart/2005/8/layout/hierarchy2"/>
    <dgm:cxn modelId="{A517A370-6A87-4CD0-9961-8A4225FD473A}" srcId="{97B7AA32-636C-49BD-AD80-247DA52AE9ED}" destId="{42C07BFF-7D22-49E2-BF4B-2E07CB43336D}" srcOrd="1" destOrd="0" parTransId="{DF027831-A191-429E-AE51-864C24031FD6}" sibTransId="{AB695AF5-4B2A-436A-A7CC-3D24B3EE0EAC}"/>
    <dgm:cxn modelId="{E47A1B2F-B56B-4395-BE4D-6F7E68704F73}" type="presOf" srcId="{1A52D42A-B913-4F32-98F1-AA6DC082AA70}" destId="{71E592BE-23DB-403A-A0E5-55E6A5C2208B}" srcOrd="1" destOrd="0" presId="urn:microsoft.com/office/officeart/2005/8/layout/hierarchy2"/>
    <dgm:cxn modelId="{C3A451D7-569A-4E0B-90D3-D8CE0F5101BF}" type="presOf" srcId="{52F7C8EA-655E-44AA-BC92-1330001CE74F}" destId="{61E5BB98-B7C2-476B-B201-0C4C9193F329}" srcOrd="0" destOrd="0" presId="urn:microsoft.com/office/officeart/2005/8/layout/hierarchy2"/>
    <dgm:cxn modelId="{BE72B23D-CBF6-4955-90B6-ABF443D361BE}" type="presOf" srcId="{42C07BFF-7D22-49E2-BF4B-2E07CB43336D}" destId="{8E3639CA-2C1B-4DF8-BD3F-E529DDD99250}" srcOrd="0" destOrd="0" presId="urn:microsoft.com/office/officeart/2005/8/layout/hierarchy2"/>
    <dgm:cxn modelId="{7B0F4CE9-C9F3-43C0-9F19-0D9BD09E6E3D}" type="presOf" srcId="{BBFDF6D2-3655-4B20-95AF-F7E2F6F41A26}" destId="{FF138729-493E-4FAF-B908-1A7B883C3463}" srcOrd="0" destOrd="0" presId="urn:microsoft.com/office/officeart/2005/8/layout/hierarchy2"/>
    <dgm:cxn modelId="{73503145-562E-414C-8369-7E58426702CE}" type="presOf" srcId="{800C424D-BA2D-424A-BE23-1226DE30895D}" destId="{12AAF15B-6E7C-4FD1-85DC-79AECC6BBF0D}" srcOrd="0" destOrd="0" presId="urn:microsoft.com/office/officeart/2005/8/layout/hierarchy2"/>
    <dgm:cxn modelId="{407B22AE-39A0-4C03-B656-8697CC8DE5C1}" srcId="{4F68CCDB-DAF8-4C2D-8C6F-CE7ED83E8A99}" destId="{71661125-B920-44D7-88DE-63ACF3776F66}" srcOrd="1" destOrd="0" parTransId="{BB277A91-48C9-4266-9761-84528634816E}" sibTransId="{FFC8C912-7C36-46ED-A2F0-11B7E38F0EBA}"/>
    <dgm:cxn modelId="{93DEC3F3-17E1-4329-B647-20EAB09E9DBA}" type="presOf" srcId="{A4606AC6-9F6B-492B-9D09-3A6B8A6BE30E}" destId="{C5AB8105-C389-4FAE-BCF7-EE900D610F09}" srcOrd="0" destOrd="0" presId="urn:microsoft.com/office/officeart/2005/8/layout/hierarchy2"/>
    <dgm:cxn modelId="{9169DD8E-210B-428E-83EA-A2A846CB0E0B}" type="presOf" srcId="{B07049FF-E62A-48F5-9753-95424A002AAA}" destId="{4DCC0996-64C7-4C36-8604-40CB1965FAB5}" srcOrd="0" destOrd="0" presId="urn:microsoft.com/office/officeart/2005/8/layout/hierarchy2"/>
    <dgm:cxn modelId="{E53FF8F3-922E-4400-A591-0A8C68622B64}" type="presOf" srcId="{4F68CCDB-DAF8-4C2D-8C6F-CE7ED83E8A99}" destId="{033BA5C9-A9C3-492E-A62A-F5CF6DD6A113}" srcOrd="0" destOrd="0" presId="urn:microsoft.com/office/officeart/2005/8/layout/hierarchy2"/>
    <dgm:cxn modelId="{BFB06AB1-5F7E-4058-ABCF-54C608410B2C}" type="presOf" srcId="{800C424D-BA2D-424A-BE23-1226DE30895D}" destId="{D38D7B3D-1127-4716-BC75-07952E26A114}" srcOrd="1" destOrd="0" presId="urn:microsoft.com/office/officeart/2005/8/layout/hierarchy2"/>
    <dgm:cxn modelId="{45D1BC2A-C72D-458B-9192-4283C34511AE}" type="presOf" srcId="{259FC5F3-9615-4225-B517-827AD0FB7D83}" destId="{27C0A660-A5D6-4D06-9426-0545176986ED}" srcOrd="0" destOrd="0" presId="urn:microsoft.com/office/officeart/2005/8/layout/hierarchy2"/>
    <dgm:cxn modelId="{A2B913F4-A901-481C-8756-7585BC3CB728}" type="presOf" srcId="{D104D88C-2713-452F-904F-D7A118AB34E5}" destId="{BCE3C700-5EEE-4668-9BD9-F9DAB6D9A79E}" srcOrd="1" destOrd="0" presId="urn:microsoft.com/office/officeart/2005/8/layout/hierarchy2"/>
    <dgm:cxn modelId="{AB02E774-F28F-4607-AD6B-DF54230A32A2}" srcId="{6D163C17-5678-4576-9C16-BC6693FB12DA}" destId="{55F8DB19-6460-43D5-BAAC-1A3338ACAE01}" srcOrd="0" destOrd="0" parTransId="{A4606AC6-9F6B-492B-9D09-3A6B8A6BE30E}" sibTransId="{33B41C09-875B-48E9-B015-7AF04DDA27F8}"/>
    <dgm:cxn modelId="{180C3B22-C4BE-4EDF-AD16-80A342F54FC8}" srcId="{6D163C17-5678-4576-9C16-BC6693FB12DA}" destId="{52F7C8EA-655E-44AA-BC92-1330001CE74F}" srcOrd="1" destOrd="0" parTransId="{BBFDF6D2-3655-4B20-95AF-F7E2F6F41A26}" sibTransId="{B82731A1-0395-4E1D-BD56-0C6AC78146D5}"/>
    <dgm:cxn modelId="{2F9872EB-A024-41A9-9558-06D09BFE8BB9}" type="presOf" srcId="{DF027831-A191-429E-AE51-864C24031FD6}" destId="{2526D171-B75F-494C-9612-106C76672BD7}" srcOrd="0" destOrd="0" presId="urn:microsoft.com/office/officeart/2005/8/layout/hierarchy2"/>
    <dgm:cxn modelId="{5A4107C0-F3D3-4196-8B8F-EF7756196BC9}" type="presOf" srcId="{97B7AA32-636C-49BD-AD80-247DA52AE9ED}" destId="{33AFEE4C-A573-4285-9D02-FE52A00A9A47}" srcOrd="0" destOrd="0" presId="urn:microsoft.com/office/officeart/2005/8/layout/hierarchy2"/>
    <dgm:cxn modelId="{8109D801-11F1-40D6-907A-043E98EE8669}" srcId="{ED2861E6-9240-48C4-B325-617FA665FE70}" destId="{6D163C17-5678-4576-9C16-BC6693FB12DA}" srcOrd="1" destOrd="0" parTransId="{F264928C-2486-4F94-9059-6E9F5700A2BD}" sibTransId="{214F7060-D8D0-4201-8EF9-7B6C6784E9ED}"/>
    <dgm:cxn modelId="{F46CD2AD-B003-484C-A45D-A858697ED3F6}" type="presOf" srcId="{A4606AC6-9F6B-492B-9D09-3A6B8A6BE30E}" destId="{162043BA-7FE9-4041-BF95-B21A1613A63D}" srcOrd="1" destOrd="0" presId="urn:microsoft.com/office/officeart/2005/8/layout/hierarchy2"/>
    <dgm:cxn modelId="{5BE7DC8F-AB42-41C2-B9F6-21E7A060729D}" type="presOf" srcId="{BB277A91-48C9-4266-9761-84528634816E}" destId="{E477DE6D-6DC1-449E-BA1E-DA57EA23917D}" srcOrd="0" destOrd="0" presId="urn:microsoft.com/office/officeart/2005/8/layout/hierarchy2"/>
    <dgm:cxn modelId="{8E7FFDE0-7E02-4089-9786-8B26BC0163EA}" type="presOf" srcId="{BB277A91-48C9-4266-9761-84528634816E}" destId="{C6544002-7C6C-4BCC-85B7-A6A59DC96287}" srcOrd="1" destOrd="0" presId="urn:microsoft.com/office/officeart/2005/8/layout/hierarchy2"/>
    <dgm:cxn modelId="{6090ECC6-59F8-4824-A2E2-9F9D30E64BBC}" type="presOf" srcId="{099DE084-CCBF-4A9D-8387-ED49CE008F5B}" destId="{7D2437E9-3357-4029-8CDF-A57F2829DB2F}" srcOrd="1" destOrd="0" presId="urn:microsoft.com/office/officeart/2005/8/layout/hierarchy2"/>
    <dgm:cxn modelId="{D934652A-B4C3-4CD1-954B-484EE0D10402}" type="presOf" srcId="{71661125-B920-44D7-88DE-63ACF3776F66}" destId="{53BEE0CA-0043-4686-83D4-802049569822}" srcOrd="0" destOrd="0" presId="urn:microsoft.com/office/officeart/2005/8/layout/hierarchy2"/>
    <dgm:cxn modelId="{886FD251-BDB9-4C68-8071-57EF8AF1BC1F}" type="presOf" srcId="{4A9D84FF-B8CC-4F4F-80B0-21C4B2F98D5B}" destId="{18D9CBA8-AACE-4C08-BA47-90A4979B8836}" srcOrd="0" destOrd="0" presId="urn:microsoft.com/office/officeart/2005/8/layout/hierarchy2"/>
    <dgm:cxn modelId="{DB16042D-15ED-4418-B505-5FB44CFE5FD1}" srcId="{6D163C17-5678-4576-9C16-BC6693FB12DA}" destId="{4A9D84FF-B8CC-4F4F-80B0-21C4B2F98D5B}" srcOrd="2" destOrd="0" parTransId="{259FC5F3-9615-4225-B517-827AD0FB7D83}" sibTransId="{26585B13-3EC4-472C-879C-264B3E620B6A}"/>
    <dgm:cxn modelId="{450A2341-9A9E-4F67-9098-F800C53B441F}" srcId="{97B7AA32-636C-49BD-AD80-247DA52AE9ED}" destId="{B07049FF-E62A-48F5-9753-95424A002AAA}" srcOrd="0" destOrd="0" parTransId="{D104D88C-2713-452F-904F-D7A118AB34E5}" sibTransId="{CEB79446-CFB5-4C5E-A003-F0BE858ADA46}"/>
    <dgm:cxn modelId="{A4F7BE36-4528-4E0B-8DD9-13FF07BA8E25}" type="presOf" srcId="{BBFDF6D2-3655-4B20-95AF-F7E2F6F41A26}" destId="{53DEB96E-468C-427D-A2A4-CC48AD0735C1}" srcOrd="1" destOrd="0" presId="urn:microsoft.com/office/officeart/2005/8/layout/hierarchy2"/>
    <dgm:cxn modelId="{2C701A0A-5967-43C8-9900-3060AF8904FE}" type="presOf" srcId="{234D1C92-9877-4EDF-BA99-6C51E89B07AC}" destId="{D1BA28E8-F83E-4656-AEED-FDED3A21157F}" srcOrd="0" destOrd="0" presId="urn:microsoft.com/office/officeart/2005/8/layout/hierarchy2"/>
    <dgm:cxn modelId="{B5A252E6-0D12-4F8C-89C4-EAB1519D9F8A}" type="presOf" srcId="{DF027831-A191-429E-AE51-864C24031FD6}" destId="{EDEBE44C-2FBD-4AB9-A04D-84E1B0C509CE}" srcOrd="1" destOrd="0" presId="urn:microsoft.com/office/officeart/2005/8/layout/hierarchy2"/>
    <dgm:cxn modelId="{062DF86A-A81C-40B6-8CC7-D248CB44F430}" type="presOf" srcId="{55F8DB19-6460-43D5-BAAC-1A3338ACAE01}" destId="{7F81DAC5-9DB5-42A5-B0B3-90CF9A9B1E75}" srcOrd="0" destOrd="0" presId="urn:microsoft.com/office/officeart/2005/8/layout/hierarchy2"/>
    <dgm:cxn modelId="{1105EAE1-8069-4F30-86E8-B677EBDE6D99}" type="presOf" srcId="{5DFD41E8-CF4F-49A0-BD01-CA6D4DB6B794}" destId="{AA5024AB-1DD9-477F-85E7-E694D4B95C2C}" srcOrd="0" destOrd="0" presId="urn:microsoft.com/office/officeart/2005/8/layout/hierarchy2"/>
    <dgm:cxn modelId="{8D3B2900-3728-413A-8562-29BCC627F3BD}" type="presOf" srcId="{1A52D42A-B913-4F32-98F1-AA6DC082AA70}" destId="{C3C7C819-86C0-47A7-89E9-789236E65A5C}" srcOrd="0" destOrd="0" presId="urn:microsoft.com/office/officeart/2005/8/layout/hierarchy2"/>
    <dgm:cxn modelId="{89216C91-4C88-4618-BFEC-C6809686CFDC}" srcId="{5DFD41E8-CF4F-49A0-BD01-CA6D4DB6B794}" destId="{4F68CCDB-DAF8-4C2D-8C6F-CE7ED83E8A99}" srcOrd="0" destOrd="0" parTransId="{800C424D-BA2D-424A-BE23-1226DE30895D}" sibTransId="{0DBCC58B-D1A0-46A7-9325-A24ED3D3212C}"/>
    <dgm:cxn modelId="{C553DC69-DC37-422A-98C2-2DA019D680BC}" type="presOf" srcId="{099DE084-CCBF-4A9D-8387-ED49CE008F5B}" destId="{AD861676-6F0A-4304-8727-9D01BBE330D0}" srcOrd="0" destOrd="0" presId="urn:microsoft.com/office/officeart/2005/8/layout/hierarchy2"/>
    <dgm:cxn modelId="{152E1C1A-08C1-48D9-AF0F-744B0EC8A481}" type="presOf" srcId="{D104D88C-2713-452F-904F-D7A118AB34E5}" destId="{F8D30D07-2FDE-4C9D-A6F2-166523E2F5D2}" srcOrd="0" destOrd="0" presId="urn:microsoft.com/office/officeart/2005/8/layout/hierarchy2"/>
    <dgm:cxn modelId="{EDA152A7-64A7-4FEC-A0DA-BF43B81215DB}" srcId="{ED2861E6-9240-48C4-B325-617FA665FE70}" destId="{5DFD41E8-CF4F-49A0-BD01-CA6D4DB6B794}" srcOrd="0" destOrd="0" parTransId="{8B4239BE-E377-426D-AFC5-33EA879E2B7E}" sibTransId="{D1B44D84-752D-49D6-A10A-15DF9CB9C8A7}"/>
    <dgm:cxn modelId="{E3F40B30-130D-4041-A511-1497356A7E57}" type="presParOf" srcId="{FE7D0773-2A60-4DE0-BAE2-46E3A28EBA26}" destId="{54F2D883-1B0A-497A-BC5E-2C501B94B22A}" srcOrd="0" destOrd="0" presId="urn:microsoft.com/office/officeart/2005/8/layout/hierarchy2"/>
    <dgm:cxn modelId="{7C503027-688C-4753-8ACC-0AFC5C5E060B}" type="presParOf" srcId="{54F2D883-1B0A-497A-BC5E-2C501B94B22A}" destId="{AA5024AB-1DD9-477F-85E7-E694D4B95C2C}" srcOrd="0" destOrd="0" presId="urn:microsoft.com/office/officeart/2005/8/layout/hierarchy2"/>
    <dgm:cxn modelId="{DB65E0B0-8D08-40DD-BCE9-B4E83482CB36}" type="presParOf" srcId="{54F2D883-1B0A-497A-BC5E-2C501B94B22A}" destId="{0E9FB43F-C660-45B5-9AB4-4B6DE8220CE9}" srcOrd="1" destOrd="0" presId="urn:microsoft.com/office/officeart/2005/8/layout/hierarchy2"/>
    <dgm:cxn modelId="{FF3C0D53-62D1-468F-9EAB-535A0DD546B2}" type="presParOf" srcId="{0E9FB43F-C660-45B5-9AB4-4B6DE8220CE9}" destId="{12AAF15B-6E7C-4FD1-85DC-79AECC6BBF0D}" srcOrd="0" destOrd="0" presId="urn:microsoft.com/office/officeart/2005/8/layout/hierarchy2"/>
    <dgm:cxn modelId="{182B801D-51A7-47B4-B8F0-6BA41AC80D6B}" type="presParOf" srcId="{12AAF15B-6E7C-4FD1-85DC-79AECC6BBF0D}" destId="{D38D7B3D-1127-4716-BC75-07952E26A114}" srcOrd="0" destOrd="0" presId="urn:microsoft.com/office/officeart/2005/8/layout/hierarchy2"/>
    <dgm:cxn modelId="{810F5EC5-BA34-486A-B309-AAEC89DEF7D8}" type="presParOf" srcId="{0E9FB43F-C660-45B5-9AB4-4B6DE8220CE9}" destId="{19EC6C29-8C62-452D-8CAF-373EB90803E4}" srcOrd="1" destOrd="0" presId="urn:microsoft.com/office/officeart/2005/8/layout/hierarchy2"/>
    <dgm:cxn modelId="{F1CD982E-DA57-4581-AC11-81B7DF6E3EF5}" type="presParOf" srcId="{19EC6C29-8C62-452D-8CAF-373EB90803E4}" destId="{033BA5C9-A9C3-492E-A62A-F5CF6DD6A113}" srcOrd="0" destOrd="0" presId="urn:microsoft.com/office/officeart/2005/8/layout/hierarchy2"/>
    <dgm:cxn modelId="{5AE7CE69-61CC-477B-87B9-A7FEC28F27E5}" type="presParOf" srcId="{19EC6C29-8C62-452D-8CAF-373EB90803E4}" destId="{EC7DADF8-633D-405E-965E-B2E1E7C7CEB9}" srcOrd="1" destOrd="0" presId="urn:microsoft.com/office/officeart/2005/8/layout/hierarchy2"/>
    <dgm:cxn modelId="{42BB65A5-8A7C-45E7-8950-7535130FA450}" type="presParOf" srcId="{EC7DADF8-633D-405E-965E-B2E1E7C7CEB9}" destId="{AD861676-6F0A-4304-8727-9D01BBE330D0}" srcOrd="0" destOrd="0" presId="urn:microsoft.com/office/officeart/2005/8/layout/hierarchy2"/>
    <dgm:cxn modelId="{D77C434D-826B-41B8-94E7-C4C4C46F475B}" type="presParOf" srcId="{AD861676-6F0A-4304-8727-9D01BBE330D0}" destId="{7D2437E9-3357-4029-8CDF-A57F2829DB2F}" srcOrd="0" destOrd="0" presId="urn:microsoft.com/office/officeart/2005/8/layout/hierarchy2"/>
    <dgm:cxn modelId="{ECCAB45D-1F70-45FD-BAE4-4694774F5BB0}" type="presParOf" srcId="{EC7DADF8-633D-405E-965E-B2E1E7C7CEB9}" destId="{9670C5C0-2592-4E9B-98A1-FA6F66F9F5EE}" srcOrd="1" destOrd="0" presId="urn:microsoft.com/office/officeart/2005/8/layout/hierarchy2"/>
    <dgm:cxn modelId="{78397DD8-92AD-48CC-8727-981509D6469E}" type="presParOf" srcId="{9670C5C0-2592-4E9B-98A1-FA6F66F9F5EE}" destId="{D1BA28E8-F83E-4656-AEED-FDED3A21157F}" srcOrd="0" destOrd="0" presId="urn:microsoft.com/office/officeart/2005/8/layout/hierarchy2"/>
    <dgm:cxn modelId="{6C15DC29-3255-4C79-8633-9D3A9FCA5DBC}" type="presParOf" srcId="{9670C5C0-2592-4E9B-98A1-FA6F66F9F5EE}" destId="{868BE33C-9ED8-4A54-B347-8C5AD4DBF855}" srcOrd="1" destOrd="0" presId="urn:microsoft.com/office/officeart/2005/8/layout/hierarchy2"/>
    <dgm:cxn modelId="{8FD37730-9E8C-4809-AE10-AC4221E1E3D1}" type="presParOf" srcId="{EC7DADF8-633D-405E-965E-B2E1E7C7CEB9}" destId="{E477DE6D-6DC1-449E-BA1E-DA57EA23917D}" srcOrd="2" destOrd="0" presId="urn:microsoft.com/office/officeart/2005/8/layout/hierarchy2"/>
    <dgm:cxn modelId="{C1C32DC3-3F47-411F-866C-CDFA2B602908}" type="presParOf" srcId="{E477DE6D-6DC1-449E-BA1E-DA57EA23917D}" destId="{C6544002-7C6C-4BCC-85B7-A6A59DC96287}" srcOrd="0" destOrd="0" presId="urn:microsoft.com/office/officeart/2005/8/layout/hierarchy2"/>
    <dgm:cxn modelId="{91C1E3E9-BD57-431E-A221-6F2EF5F68FA5}" type="presParOf" srcId="{EC7DADF8-633D-405E-965E-B2E1E7C7CEB9}" destId="{2B549CC5-4BF6-4F55-B47F-ABFEDB5DFC4C}" srcOrd="3" destOrd="0" presId="urn:microsoft.com/office/officeart/2005/8/layout/hierarchy2"/>
    <dgm:cxn modelId="{026B8D34-1072-4AAB-81DF-0BD684D4FF1B}" type="presParOf" srcId="{2B549CC5-4BF6-4F55-B47F-ABFEDB5DFC4C}" destId="{53BEE0CA-0043-4686-83D4-802049569822}" srcOrd="0" destOrd="0" presId="urn:microsoft.com/office/officeart/2005/8/layout/hierarchy2"/>
    <dgm:cxn modelId="{C3497444-61F1-4D86-BF6A-0B209A555E3A}" type="presParOf" srcId="{2B549CC5-4BF6-4F55-B47F-ABFEDB5DFC4C}" destId="{BBA169AB-7C09-481E-B1D2-9EA2FAC50E12}" srcOrd="1" destOrd="0" presId="urn:microsoft.com/office/officeart/2005/8/layout/hierarchy2"/>
    <dgm:cxn modelId="{5D755C7B-349D-42BA-A944-E68F888DFDDF}" type="presParOf" srcId="{0E9FB43F-C660-45B5-9AB4-4B6DE8220CE9}" destId="{C3C7C819-86C0-47A7-89E9-789236E65A5C}" srcOrd="2" destOrd="0" presId="urn:microsoft.com/office/officeart/2005/8/layout/hierarchy2"/>
    <dgm:cxn modelId="{5321E84E-E3FA-4F59-94F6-69E77869F872}" type="presParOf" srcId="{C3C7C819-86C0-47A7-89E9-789236E65A5C}" destId="{71E592BE-23DB-403A-A0E5-55E6A5C2208B}" srcOrd="0" destOrd="0" presId="urn:microsoft.com/office/officeart/2005/8/layout/hierarchy2"/>
    <dgm:cxn modelId="{F72D2E55-6B3F-4E85-952A-1FDEFD865C8C}" type="presParOf" srcId="{0E9FB43F-C660-45B5-9AB4-4B6DE8220CE9}" destId="{13896630-39A0-47B3-8E9F-8415B3334816}" srcOrd="3" destOrd="0" presId="urn:microsoft.com/office/officeart/2005/8/layout/hierarchy2"/>
    <dgm:cxn modelId="{2A6F5396-749D-494B-93BA-1A9AAEE581A5}" type="presParOf" srcId="{13896630-39A0-47B3-8E9F-8415B3334816}" destId="{33AFEE4C-A573-4285-9D02-FE52A00A9A47}" srcOrd="0" destOrd="0" presId="urn:microsoft.com/office/officeart/2005/8/layout/hierarchy2"/>
    <dgm:cxn modelId="{230F0346-93F7-4A02-95D8-E80D01235AC8}" type="presParOf" srcId="{13896630-39A0-47B3-8E9F-8415B3334816}" destId="{0A7D85DA-BB89-461F-B562-1F2DD7340B9A}" srcOrd="1" destOrd="0" presId="urn:microsoft.com/office/officeart/2005/8/layout/hierarchy2"/>
    <dgm:cxn modelId="{8B0264B9-5EE8-4F81-B9DD-48F8F6EB9F9A}" type="presParOf" srcId="{0A7D85DA-BB89-461F-B562-1F2DD7340B9A}" destId="{F8D30D07-2FDE-4C9D-A6F2-166523E2F5D2}" srcOrd="0" destOrd="0" presId="urn:microsoft.com/office/officeart/2005/8/layout/hierarchy2"/>
    <dgm:cxn modelId="{CB59F7E2-642D-4151-B8BA-CB66CD7D67DB}" type="presParOf" srcId="{F8D30D07-2FDE-4C9D-A6F2-166523E2F5D2}" destId="{BCE3C700-5EEE-4668-9BD9-F9DAB6D9A79E}" srcOrd="0" destOrd="0" presId="urn:microsoft.com/office/officeart/2005/8/layout/hierarchy2"/>
    <dgm:cxn modelId="{2EB82537-2A53-41B4-B993-9807EA688B6B}" type="presParOf" srcId="{0A7D85DA-BB89-461F-B562-1F2DD7340B9A}" destId="{086F539F-B5C9-4784-866D-3A6EE71CAC1B}" srcOrd="1" destOrd="0" presId="urn:microsoft.com/office/officeart/2005/8/layout/hierarchy2"/>
    <dgm:cxn modelId="{9814A22C-6649-4A04-8A98-8BEAAF6152FE}" type="presParOf" srcId="{086F539F-B5C9-4784-866D-3A6EE71CAC1B}" destId="{4DCC0996-64C7-4C36-8604-40CB1965FAB5}" srcOrd="0" destOrd="0" presId="urn:microsoft.com/office/officeart/2005/8/layout/hierarchy2"/>
    <dgm:cxn modelId="{F66E74A6-389E-42A9-961E-17BF4242AB32}" type="presParOf" srcId="{086F539F-B5C9-4784-866D-3A6EE71CAC1B}" destId="{041D2008-3DB4-4123-84FF-C4E7CE7FBCB7}" srcOrd="1" destOrd="0" presId="urn:microsoft.com/office/officeart/2005/8/layout/hierarchy2"/>
    <dgm:cxn modelId="{BC069C6E-6515-4C30-99ED-2D92CE0EBFB9}" type="presParOf" srcId="{0A7D85DA-BB89-461F-B562-1F2DD7340B9A}" destId="{2526D171-B75F-494C-9612-106C76672BD7}" srcOrd="2" destOrd="0" presId="urn:microsoft.com/office/officeart/2005/8/layout/hierarchy2"/>
    <dgm:cxn modelId="{70E3FDD9-C5D4-48DB-BC10-B102B969CDCA}" type="presParOf" srcId="{2526D171-B75F-494C-9612-106C76672BD7}" destId="{EDEBE44C-2FBD-4AB9-A04D-84E1B0C509CE}" srcOrd="0" destOrd="0" presId="urn:microsoft.com/office/officeart/2005/8/layout/hierarchy2"/>
    <dgm:cxn modelId="{0C2A956F-AC25-4E92-99D4-84EBD155651F}" type="presParOf" srcId="{0A7D85DA-BB89-461F-B562-1F2DD7340B9A}" destId="{0BA136EE-BA3B-4DE8-B39F-237751EB4298}" srcOrd="3" destOrd="0" presId="urn:microsoft.com/office/officeart/2005/8/layout/hierarchy2"/>
    <dgm:cxn modelId="{48190CF3-FFE5-4538-B375-CC3528027B7B}" type="presParOf" srcId="{0BA136EE-BA3B-4DE8-B39F-237751EB4298}" destId="{8E3639CA-2C1B-4DF8-BD3F-E529DDD99250}" srcOrd="0" destOrd="0" presId="urn:microsoft.com/office/officeart/2005/8/layout/hierarchy2"/>
    <dgm:cxn modelId="{74E8E617-38CA-465D-A1FB-8CEBE69612E8}" type="presParOf" srcId="{0BA136EE-BA3B-4DE8-B39F-237751EB4298}" destId="{C1F7907E-90FC-4CEB-A284-D11BD98996EB}" srcOrd="1" destOrd="0" presId="urn:microsoft.com/office/officeart/2005/8/layout/hierarchy2"/>
    <dgm:cxn modelId="{B032151D-2FF0-4967-B2BA-335EC037F420}" type="presParOf" srcId="{FE7D0773-2A60-4DE0-BAE2-46E3A28EBA26}" destId="{D2B9C533-E230-48D1-86E8-C3E0A58E8B90}" srcOrd="1" destOrd="0" presId="urn:microsoft.com/office/officeart/2005/8/layout/hierarchy2"/>
    <dgm:cxn modelId="{87E90BE9-A971-4952-926E-CE097C2E1BAF}" type="presParOf" srcId="{D2B9C533-E230-48D1-86E8-C3E0A58E8B90}" destId="{67C8D1F9-CE3A-4EB3-ACBD-F285CE243FB2}" srcOrd="0" destOrd="0" presId="urn:microsoft.com/office/officeart/2005/8/layout/hierarchy2"/>
    <dgm:cxn modelId="{000ECA07-6F29-4ED0-8C84-DE50EE8D85E9}" type="presParOf" srcId="{D2B9C533-E230-48D1-86E8-C3E0A58E8B90}" destId="{50C680AD-250F-4766-BBC4-0E85B357B71E}" srcOrd="1" destOrd="0" presId="urn:microsoft.com/office/officeart/2005/8/layout/hierarchy2"/>
    <dgm:cxn modelId="{846FC74F-01AF-4232-94E0-D539BC875D32}" type="presParOf" srcId="{50C680AD-250F-4766-BBC4-0E85B357B71E}" destId="{C5AB8105-C389-4FAE-BCF7-EE900D610F09}" srcOrd="0" destOrd="0" presId="urn:microsoft.com/office/officeart/2005/8/layout/hierarchy2"/>
    <dgm:cxn modelId="{36208C27-5441-4AFE-BA78-23698405352A}" type="presParOf" srcId="{C5AB8105-C389-4FAE-BCF7-EE900D610F09}" destId="{162043BA-7FE9-4041-BF95-B21A1613A63D}" srcOrd="0" destOrd="0" presId="urn:microsoft.com/office/officeart/2005/8/layout/hierarchy2"/>
    <dgm:cxn modelId="{C6AAF267-099C-4DF6-80F6-BF902ACD2DF0}" type="presParOf" srcId="{50C680AD-250F-4766-BBC4-0E85B357B71E}" destId="{D284CE19-0FCB-4C9E-8BE9-44550CBC841C}" srcOrd="1" destOrd="0" presId="urn:microsoft.com/office/officeart/2005/8/layout/hierarchy2"/>
    <dgm:cxn modelId="{5D0492D1-BF7D-4109-98E2-B8BD5A1AB713}" type="presParOf" srcId="{D284CE19-0FCB-4C9E-8BE9-44550CBC841C}" destId="{7F81DAC5-9DB5-42A5-B0B3-90CF9A9B1E75}" srcOrd="0" destOrd="0" presId="urn:microsoft.com/office/officeart/2005/8/layout/hierarchy2"/>
    <dgm:cxn modelId="{43572E62-35B2-4253-B0E5-ED11D6263563}" type="presParOf" srcId="{D284CE19-0FCB-4C9E-8BE9-44550CBC841C}" destId="{9C3997B9-210A-4AF7-AC6C-5D4D24C6DC05}" srcOrd="1" destOrd="0" presId="urn:microsoft.com/office/officeart/2005/8/layout/hierarchy2"/>
    <dgm:cxn modelId="{E9E0ECED-36B1-40B6-BB1B-61C47683998B}" type="presParOf" srcId="{50C680AD-250F-4766-BBC4-0E85B357B71E}" destId="{FF138729-493E-4FAF-B908-1A7B883C3463}" srcOrd="2" destOrd="0" presId="urn:microsoft.com/office/officeart/2005/8/layout/hierarchy2"/>
    <dgm:cxn modelId="{F83D0988-A6F7-4760-855C-5356A96D8CA6}" type="presParOf" srcId="{FF138729-493E-4FAF-B908-1A7B883C3463}" destId="{53DEB96E-468C-427D-A2A4-CC48AD0735C1}" srcOrd="0" destOrd="0" presId="urn:microsoft.com/office/officeart/2005/8/layout/hierarchy2"/>
    <dgm:cxn modelId="{B7612670-97F3-4253-98B7-D7771F885DD5}" type="presParOf" srcId="{50C680AD-250F-4766-BBC4-0E85B357B71E}" destId="{BED6F271-D46B-4AF2-8A5C-3BC9EA16AED2}" srcOrd="3" destOrd="0" presId="urn:microsoft.com/office/officeart/2005/8/layout/hierarchy2"/>
    <dgm:cxn modelId="{588C8EAB-2497-4E9E-B26E-37228D31C136}" type="presParOf" srcId="{BED6F271-D46B-4AF2-8A5C-3BC9EA16AED2}" destId="{61E5BB98-B7C2-476B-B201-0C4C9193F329}" srcOrd="0" destOrd="0" presId="urn:microsoft.com/office/officeart/2005/8/layout/hierarchy2"/>
    <dgm:cxn modelId="{8310704D-707F-4E7D-9266-D91C45721FF3}" type="presParOf" srcId="{BED6F271-D46B-4AF2-8A5C-3BC9EA16AED2}" destId="{342F81D7-2D4F-4070-B304-992BB79EA643}" srcOrd="1" destOrd="0" presId="urn:microsoft.com/office/officeart/2005/8/layout/hierarchy2"/>
    <dgm:cxn modelId="{7951D7E6-A998-4E1F-AE39-1CDBC04D434E}" type="presParOf" srcId="{50C680AD-250F-4766-BBC4-0E85B357B71E}" destId="{27C0A660-A5D6-4D06-9426-0545176986ED}" srcOrd="4" destOrd="0" presId="urn:microsoft.com/office/officeart/2005/8/layout/hierarchy2"/>
    <dgm:cxn modelId="{A46AE874-186D-4659-BFEB-C71DD2163CFE}" type="presParOf" srcId="{27C0A660-A5D6-4D06-9426-0545176986ED}" destId="{B3DE69D4-5292-450D-B8D0-4C0630C7FEDF}" srcOrd="0" destOrd="0" presId="urn:microsoft.com/office/officeart/2005/8/layout/hierarchy2"/>
    <dgm:cxn modelId="{87244F8E-98DF-4F7F-AE47-BCFA0800DDDE}" type="presParOf" srcId="{50C680AD-250F-4766-BBC4-0E85B357B71E}" destId="{98ECF159-F8DD-465E-B2D9-EA484D09E91E}" srcOrd="5" destOrd="0" presId="urn:microsoft.com/office/officeart/2005/8/layout/hierarchy2"/>
    <dgm:cxn modelId="{41566689-E7D5-48D1-90D3-20745D667E10}" type="presParOf" srcId="{98ECF159-F8DD-465E-B2D9-EA484D09E91E}" destId="{18D9CBA8-AACE-4C08-BA47-90A4979B8836}" srcOrd="0" destOrd="0" presId="urn:microsoft.com/office/officeart/2005/8/layout/hierarchy2"/>
    <dgm:cxn modelId="{9642599B-2A3C-4818-A44E-E6572AC7D5BB}" type="presParOf" srcId="{98ECF159-F8DD-465E-B2D9-EA484D09E91E}" destId="{20DD437A-A705-4F52-91AC-41D6174796D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38F6FC-B1DD-4561-9AED-98AD2161CE88}"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1DA7DB08-37D3-4E09-B016-2E78182F478A}">
      <dgm:prSet custT="1"/>
      <dgm:spPr/>
      <dgm:t>
        <a:bodyPr/>
        <a:lstStyle/>
        <a:p>
          <a:pPr rtl="1"/>
          <a:r>
            <a:rPr lang="fa-IR" sz="1600" smtClean="0">
              <a:cs typeface="B Koodak" pitchFamily="2" charset="-78"/>
            </a:rPr>
            <a:t>مدعی:</a:t>
          </a:r>
          <a:endParaRPr lang="fa-IR" sz="1600">
            <a:cs typeface="B Koodak" pitchFamily="2" charset="-78"/>
          </a:endParaRPr>
        </a:p>
      </dgm:t>
    </dgm:pt>
    <dgm:pt modelId="{10BA7B57-D3A2-498B-83B3-24B3A114159E}" type="parTrans" cxnId="{F5256F10-94B0-4134-8C6E-99D01AEEE296}">
      <dgm:prSet/>
      <dgm:spPr/>
      <dgm:t>
        <a:bodyPr/>
        <a:lstStyle/>
        <a:p>
          <a:pPr rtl="1"/>
          <a:endParaRPr lang="fa-IR" sz="1600">
            <a:cs typeface="B Koodak" pitchFamily="2" charset="-78"/>
          </a:endParaRPr>
        </a:p>
      </dgm:t>
    </dgm:pt>
    <dgm:pt modelId="{A57DF824-F69A-41D1-89B8-8C233A985C8E}" type="sibTrans" cxnId="{F5256F10-94B0-4134-8C6E-99D01AEEE296}">
      <dgm:prSet/>
      <dgm:spPr/>
      <dgm:t>
        <a:bodyPr/>
        <a:lstStyle/>
        <a:p>
          <a:pPr rtl="1"/>
          <a:endParaRPr lang="fa-IR" sz="1600">
            <a:cs typeface="B Koodak" pitchFamily="2" charset="-78"/>
          </a:endParaRPr>
        </a:p>
      </dgm:t>
    </dgm:pt>
    <dgm:pt modelId="{6C02FDAE-1FB8-4ED6-BDDB-44F3B074B324}">
      <dgm:prSet custT="1"/>
      <dgm:spPr/>
      <dgm:t>
        <a:bodyPr/>
        <a:lstStyle/>
        <a:p>
          <a:pPr rtl="1"/>
          <a:r>
            <a:rPr lang="fa-IR" sz="1600" dirty="0" smtClean="0">
              <a:cs typeface="B Koodak" pitchFamily="2" charset="-78"/>
            </a:rPr>
            <a:t>رابطه بین اعمال دنیوی و نتایج اخروی از قبیل روابط مادی مانند تبدیل ماده به انرژی نمی باشد </a:t>
          </a:r>
          <a:endParaRPr lang="fa-IR" sz="1600" dirty="0">
            <a:cs typeface="B Koodak" pitchFamily="2" charset="-78"/>
          </a:endParaRPr>
        </a:p>
      </dgm:t>
    </dgm:pt>
    <dgm:pt modelId="{F434C961-0E52-4183-AC7D-06A8056BE782}" type="parTrans" cxnId="{A3A7A0B5-39B2-424E-BD74-5250B49831A0}">
      <dgm:prSet custT="1"/>
      <dgm:spPr/>
      <dgm:t>
        <a:bodyPr/>
        <a:lstStyle/>
        <a:p>
          <a:pPr rtl="1"/>
          <a:endParaRPr lang="fa-IR" sz="1600">
            <a:cs typeface="B Koodak" pitchFamily="2" charset="-78"/>
          </a:endParaRPr>
        </a:p>
      </dgm:t>
    </dgm:pt>
    <dgm:pt modelId="{EE2F1B10-8A39-45CA-93AF-BCCF19EA312D}" type="sibTrans" cxnId="{A3A7A0B5-39B2-424E-BD74-5250B49831A0}">
      <dgm:prSet/>
      <dgm:spPr/>
      <dgm:t>
        <a:bodyPr/>
        <a:lstStyle/>
        <a:p>
          <a:pPr rtl="1"/>
          <a:endParaRPr lang="fa-IR" sz="1600">
            <a:cs typeface="B Koodak" pitchFamily="2" charset="-78"/>
          </a:endParaRPr>
        </a:p>
      </dgm:t>
    </dgm:pt>
    <dgm:pt modelId="{46226C1B-E1E6-4666-BB67-49F97ACBC10E}">
      <dgm:prSet custT="1"/>
      <dgm:spPr/>
      <dgm:t>
        <a:bodyPr/>
        <a:lstStyle/>
        <a:p>
          <a:pPr rtl="1"/>
          <a:r>
            <a:rPr lang="fa-IR" sz="1600" smtClean="0">
              <a:cs typeface="B Koodak" pitchFamily="2" charset="-78"/>
            </a:rPr>
            <a:t>دلیل:</a:t>
          </a:r>
          <a:endParaRPr lang="fa-IR" sz="1600">
            <a:cs typeface="B Koodak" pitchFamily="2" charset="-78"/>
          </a:endParaRPr>
        </a:p>
      </dgm:t>
    </dgm:pt>
    <dgm:pt modelId="{1772B69D-6AC2-4C56-A184-7312EECE565B}" type="parTrans" cxnId="{9490E31C-1621-417F-9DEF-763D0E156708}">
      <dgm:prSet/>
      <dgm:spPr/>
      <dgm:t>
        <a:bodyPr/>
        <a:lstStyle/>
        <a:p>
          <a:pPr rtl="1"/>
          <a:endParaRPr lang="fa-IR" sz="1600">
            <a:cs typeface="B Koodak" pitchFamily="2" charset="-78"/>
          </a:endParaRPr>
        </a:p>
      </dgm:t>
    </dgm:pt>
    <dgm:pt modelId="{88C63ECC-C413-4CAD-A9E1-699A1676ED75}" type="sibTrans" cxnId="{9490E31C-1621-417F-9DEF-763D0E156708}">
      <dgm:prSet/>
      <dgm:spPr/>
      <dgm:t>
        <a:bodyPr/>
        <a:lstStyle/>
        <a:p>
          <a:pPr rtl="1"/>
          <a:endParaRPr lang="fa-IR" sz="1600">
            <a:cs typeface="B Koodak" pitchFamily="2" charset="-78"/>
          </a:endParaRPr>
        </a:p>
      </dgm:t>
    </dgm:pt>
    <dgm:pt modelId="{035D5176-19BF-427D-87DA-B9CFC4661A8B}">
      <dgm:prSet custT="1"/>
      <dgm:spPr/>
      <dgm:t>
        <a:bodyPr/>
        <a:lstStyle/>
        <a:p>
          <a:pPr rtl="1"/>
          <a:r>
            <a:rPr lang="fa-IR" sz="1600" smtClean="0">
              <a:cs typeface="B Koodak" pitchFamily="2" charset="-78"/>
            </a:rPr>
            <a:t>الف</a:t>
          </a:r>
          <a:endParaRPr lang="fa-IR" sz="1600">
            <a:cs typeface="B Koodak" pitchFamily="2" charset="-78"/>
          </a:endParaRPr>
        </a:p>
      </dgm:t>
    </dgm:pt>
    <dgm:pt modelId="{B9849836-34D4-48A6-8FC8-A8ACB5E04D7F}" type="parTrans" cxnId="{88EF61FA-955D-46E0-89A4-E1B872041957}">
      <dgm:prSet custT="1"/>
      <dgm:spPr/>
      <dgm:t>
        <a:bodyPr/>
        <a:lstStyle/>
        <a:p>
          <a:pPr rtl="1"/>
          <a:endParaRPr lang="fa-IR" sz="1600">
            <a:cs typeface="B Koodak" pitchFamily="2" charset="-78"/>
          </a:endParaRPr>
        </a:p>
      </dgm:t>
    </dgm:pt>
    <dgm:pt modelId="{704AFE01-4A56-4B1B-A016-48E19721D895}" type="sibTrans" cxnId="{88EF61FA-955D-46E0-89A4-E1B872041957}">
      <dgm:prSet/>
      <dgm:spPr/>
      <dgm:t>
        <a:bodyPr/>
        <a:lstStyle/>
        <a:p>
          <a:pPr rtl="1"/>
          <a:endParaRPr lang="fa-IR" sz="1600">
            <a:cs typeface="B Koodak" pitchFamily="2" charset="-78"/>
          </a:endParaRPr>
        </a:p>
      </dgm:t>
    </dgm:pt>
    <dgm:pt modelId="{8C93F2A2-7F69-425C-B882-7FFFC3C3FC56}">
      <dgm:prSet custT="1"/>
      <dgm:spPr/>
      <dgm:t>
        <a:bodyPr/>
        <a:lstStyle/>
        <a:p>
          <a:pPr rtl="1"/>
          <a:r>
            <a:rPr lang="fa-IR" sz="1600" smtClean="0">
              <a:cs typeface="B Koodak" pitchFamily="2" charset="-78"/>
            </a:rPr>
            <a:t>اگر نتایج اخروی ماده ای باشند که از انرژی اعمال دنیوی پدید می آیند لازم است بین آنها تناسب برقرا باشد</a:t>
          </a:r>
          <a:endParaRPr lang="fa-IR" sz="1600">
            <a:cs typeface="B Koodak" pitchFamily="2" charset="-78"/>
          </a:endParaRPr>
        </a:p>
      </dgm:t>
    </dgm:pt>
    <dgm:pt modelId="{78511BF0-93A5-4AE8-8AE5-28C961AF0873}" type="parTrans" cxnId="{AABD4575-B7EE-4B1F-8DBD-153612D6A992}">
      <dgm:prSet custT="1"/>
      <dgm:spPr/>
      <dgm:t>
        <a:bodyPr/>
        <a:lstStyle/>
        <a:p>
          <a:pPr rtl="1"/>
          <a:endParaRPr lang="fa-IR" sz="1600">
            <a:cs typeface="B Koodak" pitchFamily="2" charset="-78"/>
          </a:endParaRPr>
        </a:p>
      </dgm:t>
    </dgm:pt>
    <dgm:pt modelId="{C58809B2-3336-4F9A-B91E-1ED279BB3DDD}" type="sibTrans" cxnId="{AABD4575-B7EE-4B1F-8DBD-153612D6A992}">
      <dgm:prSet/>
      <dgm:spPr/>
      <dgm:t>
        <a:bodyPr/>
        <a:lstStyle/>
        <a:p>
          <a:pPr rtl="1"/>
          <a:endParaRPr lang="fa-IR" sz="1600">
            <a:cs typeface="B Koodak" pitchFamily="2" charset="-78"/>
          </a:endParaRPr>
        </a:p>
      </dgm:t>
    </dgm:pt>
    <dgm:pt modelId="{FE30AF41-DED0-4AF4-A5F6-1D7010E469AD}">
      <dgm:prSet custT="1"/>
      <dgm:spPr/>
      <dgm:t>
        <a:bodyPr/>
        <a:lstStyle/>
        <a:p>
          <a:pPr rtl="1"/>
          <a:r>
            <a:rPr lang="fa-IR" sz="1600" smtClean="0">
              <a:cs typeface="B Koodak" pitchFamily="2" charset="-78"/>
            </a:rPr>
            <a:t>لکن تناسب برقرار نیست</a:t>
          </a:r>
          <a:endParaRPr lang="fa-IR" sz="1600">
            <a:cs typeface="B Koodak" pitchFamily="2" charset="-78"/>
          </a:endParaRPr>
        </a:p>
      </dgm:t>
    </dgm:pt>
    <dgm:pt modelId="{ABFE555E-BB6E-4493-8F2F-24D90C788F61}" type="parTrans" cxnId="{28355087-5281-476C-A12F-D9D1DA76F518}">
      <dgm:prSet custT="1"/>
      <dgm:spPr/>
      <dgm:t>
        <a:bodyPr/>
        <a:lstStyle/>
        <a:p>
          <a:pPr rtl="1"/>
          <a:endParaRPr lang="fa-IR" sz="1600">
            <a:cs typeface="B Koodak" pitchFamily="2" charset="-78"/>
          </a:endParaRPr>
        </a:p>
      </dgm:t>
    </dgm:pt>
    <dgm:pt modelId="{1044455D-B0D3-42B0-BFEA-E9277BD6BAED}" type="sibTrans" cxnId="{28355087-5281-476C-A12F-D9D1DA76F518}">
      <dgm:prSet/>
      <dgm:spPr/>
      <dgm:t>
        <a:bodyPr/>
        <a:lstStyle/>
        <a:p>
          <a:pPr rtl="1"/>
          <a:endParaRPr lang="fa-IR" sz="1600">
            <a:cs typeface="B Koodak" pitchFamily="2" charset="-78"/>
          </a:endParaRPr>
        </a:p>
      </dgm:t>
    </dgm:pt>
    <dgm:pt modelId="{63A795FD-FB11-4706-AF54-3F2E17DA7D2B}">
      <dgm:prSet custT="1"/>
      <dgm:spPr/>
      <dgm:t>
        <a:bodyPr/>
        <a:lstStyle/>
        <a:p>
          <a:pPr rtl="1"/>
          <a:r>
            <a:rPr lang="fa-IR" sz="1600" smtClean="0">
              <a:cs typeface="B Koodak" pitchFamily="2" charset="-78"/>
            </a:rPr>
            <a:t>مثلا انرژی یک عمل کوچک چگونه می تواند نعمات غیر قابل وصف بهشتی را در پی داشته باشد؟!</a:t>
          </a:r>
          <a:endParaRPr lang="fa-IR" sz="1600">
            <a:cs typeface="B Koodak" pitchFamily="2" charset="-78"/>
          </a:endParaRPr>
        </a:p>
      </dgm:t>
    </dgm:pt>
    <dgm:pt modelId="{D3BAB851-0458-48D7-B9A5-DD2379C8CA47}" type="parTrans" cxnId="{478B9071-C8DF-45C3-A548-A9AE842D92C4}">
      <dgm:prSet custT="1"/>
      <dgm:spPr/>
      <dgm:t>
        <a:bodyPr/>
        <a:lstStyle/>
        <a:p>
          <a:pPr rtl="1"/>
          <a:endParaRPr lang="fa-IR" sz="1600">
            <a:cs typeface="B Koodak" pitchFamily="2" charset="-78"/>
          </a:endParaRPr>
        </a:p>
      </dgm:t>
    </dgm:pt>
    <dgm:pt modelId="{9FDE3598-B833-408A-BF15-96F9B9CFC95A}" type="sibTrans" cxnId="{478B9071-C8DF-45C3-A548-A9AE842D92C4}">
      <dgm:prSet/>
      <dgm:spPr/>
      <dgm:t>
        <a:bodyPr/>
        <a:lstStyle/>
        <a:p>
          <a:pPr rtl="1"/>
          <a:endParaRPr lang="fa-IR" sz="1600">
            <a:cs typeface="B Koodak" pitchFamily="2" charset="-78"/>
          </a:endParaRPr>
        </a:p>
      </dgm:t>
    </dgm:pt>
    <dgm:pt modelId="{F571DDBD-7538-4AB9-94F1-7095C6493A71}">
      <dgm:prSet custT="1"/>
      <dgm:spPr/>
      <dgm:t>
        <a:bodyPr/>
        <a:lstStyle/>
        <a:p>
          <a:pPr rtl="1"/>
          <a:r>
            <a:rPr lang="fa-IR" sz="1600" smtClean="0">
              <a:cs typeface="B Koodak" pitchFamily="2" charset="-78"/>
            </a:rPr>
            <a:t>ب</a:t>
          </a:r>
          <a:endParaRPr lang="fa-IR" sz="1600">
            <a:cs typeface="B Koodak" pitchFamily="2" charset="-78"/>
          </a:endParaRPr>
        </a:p>
      </dgm:t>
    </dgm:pt>
    <dgm:pt modelId="{B85E202E-0D7B-45DC-AF71-8D89E8C001DE}" type="parTrans" cxnId="{F37ED184-C527-40B8-8188-A792B6DAD5C3}">
      <dgm:prSet custT="1"/>
      <dgm:spPr/>
      <dgm:t>
        <a:bodyPr/>
        <a:lstStyle/>
        <a:p>
          <a:pPr rtl="1"/>
          <a:endParaRPr lang="fa-IR" sz="1600">
            <a:cs typeface="B Koodak" pitchFamily="2" charset="-78"/>
          </a:endParaRPr>
        </a:p>
      </dgm:t>
    </dgm:pt>
    <dgm:pt modelId="{80DF2825-79D2-49AC-8C8F-F4D9FC354751}" type="sibTrans" cxnId="{F37ED184-C527-40B8-8188-A792B6DAD5C3}">
      <dgm:prSet/>
      <dgm:spPr/>
      <dgm:t>
        <a:bodyPr/>
        <a:lstStyle/>
        <a:p>
          <a:pPr rtl="1"/>
          <a:endParaRPr lang="fa-IR" sz="1600">
            <a:cs typeface="B Koodak" pitchFamily="2" charset="-78"/>
          </a:endParaRPr>
        </a:p>
      </dgm:t>
    </dgm:pt>
    <dgm:pt modelId="{7EBB2400-049B-4643-9771-857F42A8564E}">
      <dgm:prSet custT="1"/>
      <dgm:spPr/>
      <dgm:t>
        <a:bodyPr/>
        <a:lstStyle/>
        <a:p>
          <a:pPr rtl="1"/>
          <a:r>
            <a:rPr lang="fa-IR" sz="1600" smtClean="0">
              <a:cs typeface="B Koodak" pitchFamily="2" charset="-78"/>
            </a:rPr>
            <a:t>اگر نتایج اخروی در گرو انرژی های مادی باشند تاثیر نیت (اخلاص و ریا) در نتایج اعمال ممکن نخواهد بود</a:t>
          </a:r>
          <a:endParaRPr lang="fa-IR" sz="1600">
            <a:cs typeface="B Koodak" pitchFamily="2" charset="-78"/>
          </a:endParaRPr>
        </a:p>
      </dgm:t>
    </dgm:pt>
    <dgm:pt modelId="{E967A923-A611-4E81-9018-757D7FEC5D9A}" type="parTrans" cxnId="{CC422BDE-230D-4C7C-9960-6F03B0D30F36}">
      <dgm:prSet custT="1"/>
      <dgm:spPr/>
      <dgm:t>
        <a:bodyPr/>
        <a:lstStyle/>
        <a:p>
          <a:pPr rtl="1"/>
          <a:endParaRPr lang="fa-IR" sz="1600">
            <a:cs typeface="B Koodak" pitchFamily="2" charset="-78"/>
          </a:endParaRPr>
        </a:p>
      </dgm:t>
    </dgm:pt>
    <dgm:pt modelId="{F51E0202-F4CF-40D8-9D50-7C177D131E83}" type="sibTrans" cxnId="{CC422BDE-230D-4C7C-9960-6F03B0D30F36}">
      <dgm:prSet/>
      <dgm:spPr/>
      <dgm:t>
        <a:bodyPr/>
        <a:lstStyle/>
        <a:p>
          <a:pPr rtl="1"/>
          <a:endParaRPr lang="fa-IR" sz="1600">
            <a:cs typeface="B Koodak" pitchFamily="2" charset="-78"/>
          </a:endParaRPr>
        </a:p>
      </dgm:t>
    </dgm:pt>
    <dgm:pt modelId="{3A546CF9-0147-4394-B1A2-030F1727EF6F}">
      <dgm:prSet custT="1"/>
      <dgm:spPr/>
      <dgm:t>
        <a:bodyPr/>
        <a:lstStyle/>
        <a:p>
          <a:pPr rtl="1"/>
          <a:r>
            <a:rPr lang="fa-IR" sz="1600" smtClean="0">
              <a:cs typeface="B Koodak" pitchFamily="2" charset="-78"/>
            </a:rPr>
            <a:t>لکن قطعا نیت تاثیر مستقیم دارد</a:t>
          </a:r>
          <a:endParaRPr lang="fa-IR" sz="1600">
            <a:cs typeface="B Koodak" pitchFamily="2" charset="-78"/>
          </a:endParaRPr>
        </a:p>
      </dgm:t>
    </dgm:pt>
    <dgm:pt modelId="{CD73FD4C-2F5D-4787-A566-D1A8344860E3}" type="parTrans" cxnId="{CEADA56B-8859-4EB4-A87A-FAC6AA343CDA}">
      <dgm:prSet custT="1"/>
      <dgm:spPr/>
      <dgm:t>
        <a:bodyPr/>
        <a:lstStyle/>
        <a:p>
          <a:pPr rtl="1"/>
          <a:endParaRPr lang="fa-IR" sz="1600">
            <a:cs typeface="B Koodak" pitchFamily="2" charset="-78"/>
          </a:endParaRPr>
        </a:p>
      </dgm:t>
    </dgm:pt>
    <dgm:pt modelId="{3A11DDE2-717C-4BE9-B838-C41075FE15C5}" type="sibTrans" cxnId="{CEADA56B-8859-4EB4-A87A-FAC6AA343CDA}">
      <dgm:prSet/>
      <dgm:spPr/>
      <dgm:t>
        <a:bodyPr/>
        <a:lstStyle/>
        <a:p>
          <a:pPr rtl="1"/>
          <a:endParaRPr lang="fa-IR" sz="1600">
            <a:cs typeface="B Koodak" pitchFamily="2" charset="-78"/>
          </a:endParaRPr>
        </a:p>
      </dgm:t>
    </dgm:pt>
    <dgm:pt modelId="{C21622EC-050E-4FEB-A33D-964E8610FD1C}">
      <dgm:prSet custT="1"/>
      <dgm:spPr/>
      <dgm:t>
        <a:bodyPr/>
        <a:lstStyle/>
        <a:p>
          <a:pPr rtl="1"/>
          <a:r>
            <a:rPr lang="fa-IR" sz="1600" smtClean="0">
              <a:cs typeface="B Koodak" pitchFamily="2" charset="-78"/>
            </a:rPr>
            <a:t>ج</a:t>
          </a:r>
          <a:endParaRPr lang="fa-IR" sz="1600">
            <a:cs typeface="B Koodak" pitchFamily="2" charset="-78"/>
          </a:endParaRPr>
        </a:p>
      </dgm:t>
    </dgm:pt>
    <dgm:pt modelId="{EA2B91DC-215A-4051-AF15-94E9D0F2051A}" type="parTrans" cxnId="{D1E2FE24-B9B8-4B04-A639-F0525778CB6E}">
      <dgm:prSet custT="1"/>
      <dgm:spPr/>
      <dgm:t>
        <a:bodyPr/>
        <a:lstStyle/>
        <a:p>
          <a:pPr rtl="1"/>
          <a:endParaRPr lang="fa-IR" sz="1600">
            <a:cs typeface="B Koodak" pitchFamily="2" charset="-78"/>
          </a:endParaRPr>
        </a:p>
      </dgm:t>
    </dgm:pt>
    <dgm:pt modelId="{60635EF1-4BAA-4D13-8D38-16EB10850281}" type="sibTrans" cxnId="{D1E2FE24-B9B8-4B04-A639-F0525778CB6E}">
      <dgm:prSet/>
      <dgm:spPr/>
      <dgm:t>
        <a:bodyPr/>
        <a:lstStyle/>
        <a:p>
          <a:pPr rtl="1"/>
          <a:endParaRPr lang="fa-IR" sz="1600">
            <a:cs typeface="B Koodak" pitchFamily="2" charset="-78"/>
          </a:endParaRPr>
        </a:p>
      </dgm:t>
    </dgm:pt>
    <dgm:pt modelId="{38F3A8DF-74D0-4151-B395-B14E8B9D5110}">
      <dgm:prSet custT="1"/>
      <dgm:spPr/>
      <dgm:t>
        <a:bodyPr/>
        <a:lstStyle/>
        <a:p>
          <a:pPr rtl="1"/>
          <a:r>
            <a:rPr lang="fa-IR" sz="1600" smtClean="0">
              <a:cs typeface="B Koodak" pitchFamily="2" charset="-78"/>
            </a:rPr>
            <a:t>اگر نتایج اخروی متاثر از انرژی در دنیا باشند لازم است هر انرزی معینی نتیجه خاص خود را در پی داشته باشد</a:t>
          </a:r>
          <a:endParaRPr lang="fa-IR" sz="1600">
            <a:cs typeface="B Koodak" pitchFamily="2" charset="-78"/>
          </a:endParaRPr>
        </a:p>
      </dgm:t>
    </dgm:pt>
    <dgm:pt modelId="{5DF52C97-6F89-4F12-B60B-5B32742054BC}" type="parTrans" cxnId="{D410E095-A6A5-4AC3-987D-4919C2D53D2D}">
      <dgm:prSet custT="1"/>
      <dgm:spPr/>
      <dgm:t>
        <a:bodyPr/>
        <a:lstStyle/>
        <a:p>
          <a:pPr rtl="1"/>
          <a:endParaRPr lang="fa-IR" sz="1600">
            <a:cs typeface="B Koodak" pitchFamily="2" charset="-78"/>
          </a:endParaRPr>
        </a:p>
      </dgm:t>
    </dgm:pt>
    <dgm:pt modelId="{91878D1E-9436-4D33-A853-0CA276A42B1C}" type="sibTrans" cxnId="{D410E095-A6A5-4AC3-987D-4919C2D53D2D}">
      <dgm:prSet/>
      <dgm:spPr/>
      <dgm:t>
        <a:bodyPr/>
        <a:lstStyle/>
        <a:p>
          <a:pPr rtl="1"/>
          <a:endParaRPr lang="fa-IR" sz="1600">
            <a:cs typeface="B Koodak" pitchFamily="2" charset="-78"/>
          </a:endParaRPr>
        </a:p>
      </dgm:t>
    </dgm:pt>
    <dgm:pt modelId="{527BC234-0CCC-4762-8437-985499F48232}">
      <dgm:prSet custT="1"/>
      <dgm:spPr/>
      <dgm:t>
        <a:bodyPr/>
        <a:lstStyle/>
        <a:p>
          <a:pPr rtl="1"/>
          <a:r>
            <a:rPr lang="fa-IR" sz="1600" smtClean="0">
              <a:cs typeface="B Koodak" pitchFamily="2" charset="-78"/>
            </a:rPr>
            <a:t>لکن اینچنین نیست</a:t>
          </a:r>
          <a:endParaRPr lang="fa-IR" sz="1600">
            <a:cs typeface="B Koodak" pitchFamily="2" charset="-78"/>
          </a:endParaRPr>
        </a:p>
      </dgm:t>
    </dgm:pt>
    <dgm:pt modelId="{5BA9CE7C-0F1C-4306-99E3-B81C934E3354}" type="parTrans" cxnId="{72BEED0C-75A4-4624-8EA2-5B6284AF4561}">
      <dgm:prSet custT="1"/>
      <dgm:spPr/>
      <dgm:t>
        <a:bodyPr/>
        <a:lstStyle/>
        <a:p>
          <a:pPr rtl="1"/>
          <a:endParaRPr lang="fa-IR" sz="1600">
            <a:cs typeface="B Koodak" pitchFamily="2" charset="-78"/>
          </a:endParaRPr>
        </a:p>
      </dgm:t>
    </dgm:pt>
    <dgm:pt modelId="{CC5E2E04-D743-4B86-993B-D8312BE164E3}" type="sibTrans" cxnId="{72BEED0C-75A4-4624-8EA2-5B6284AF4561}">
      <dgm:prSet/>
      <dgm:spPr/>
      <dgm:t>
        <a:bodyPr/>
        <a:lstStyle/>
        <a:p>
          <a:pPr rtl="1"/>
          <a:endParaRPr lang="fa-IR" sz="1600">
            <a:cs typeface="B Koodak" pitchFamily="2" charset="-78"/>
          </a:endParaRPr>
        </a:p>
      </dgm:t>
    </dgm:pt>
    <dgm:pt modelId="{8D1FECFF-6A3A-4FFB-8137-24B998193757}">
      <dgm:prSet custT="1"/>
      <dgm:spPr/>
      <dgm:t>
        <a:bodyPr/>
        <a:lstStyle/>
        <a:p>
          <a:pPr rtl="1"/>
          <a:r>
            <a:rPr lang="fa-IR" sz="1600" smtClean="0">
              <a:cs typeface="B Koodak" pitchFamily="2" charset="-78"/>
            </a:rPr>
            <a:t>مثلا میزان انرژی خاصی ممکن است یک مرتبه در خیر به کار رود و یک مرتبه در شر ...</a:t>
          </a:r>
          <a:endParaRPr lang="fa-IR" sz="1600">
            <a:cs typeface="B Koodak" pitchFamily="2" charset="-78"/>
          </a:endParaRPr>
        </a:p>
      </dgm:t>
    </dgm:pt>
    <dgm:pt modelId="{98A17D2A-4C39-418A-9223-E8B37A94B357}" type="parTrans" cxnId="{1FEA7BDE-2003-47DE-AA1E-AD9BEB3948AD}">
      <dgm:prSet custT="1"/>
      <dgm:spPr/>
      <dgm:t>
        <a:bodyPr/>
        <a:lstStyle/>
        <a:p>
          <a:pPr rtl="1"/>
          <a:endParaRPr lang="fa-IR" sz="1600">
            <a:cs typeface="B Koodak" pitchFamily="2" charset="-78"/>
          </a:endParaRPr>
        </a:p>
      </dgm:t>
    </dgm:pt>
    <dgm:pt modelId="{2040BC04-EE53-47F5-BE22-B7665FCF1533}" type="sibTrans" cxnId="{1FEA7BDE-2003-47DE-AA1E-AD9BEB3948AD}">
      <dgm:prSet/>
      <dgm:spPr/>
      <dgm:t>
        <a:bodyPr/>
        <a:lstStyle/>
        <a:p>
          <a:pPr rtl="1"/>
          <a:endParaRPr lang="fa-IR" sz="1600">
            <a:cs typeface="B Koodak" pitchFamily="2" charset="-78"/>
          </a:endParaRPr>
        </a:p>
      </dgm:t>
    </dgm:pt>
    <dgm:pt modelId="{84AA47D9-3B1D-4194-BC49-140AE7318E6D}" type="pres">
      <dgm:prSet presAssocID="{EA38F6FC-B1DD-4561-9AED-98AD2161CE88}" presName="diagram" presStyleCnt="0">
        <dgm:presLayoutVars>
          <dgm:chPref val="1"/>
          <dgm:dir val="rev"/>
          <dgm:animOne val="branch"/>
          <dgm:animLvl val="lvl"/>
          <dgm:resizeHandles val="exact"/>
        </dgm:presLayoutVars>
      </dgm:prSet>
      <dgm:spPr/>
    </dgm:pt>
    <dgm:pt modelId="{B265B362-D65D-4D5B-9F44-3A4A46C83F1A}" type="pres">
      <dgm:prSet presAssocID="{1DA7DB08-37D3-4E09-B016-2E78182F478A}" presName="root1" presStyleCnt="0"/>
      <dgm:spPr/>
    </dgm:pt>
    <dgm:pt modelId="{1DD3CE3C-1278-4EB5-9935-7E983E4DEE80}" type="pres">
      <dgm:prSet presAssocID="{1DA7DB08-37D3-4E09-B016-2E78182F478A}" presName="LevelOneTextNode" presStyleLbl="node0" presStyleIdx="0" presStyleCnt="2" custScaleX="36216">
        <dgm:presLayoutVars>
          <dgm:chPref val="3"/>
        </dgm:presLayoutVars>
      </dgm:prSet>
      <dgm:spPr/>
    </dgm:pt>
    <dgm:pt modelId="{31238148-BFF5-43E6-9F69-C4B285679BA2}" type="pres">
      <dgm:prSet presAssocID="{1DA7DB08-37D3-4E09-B016-2E78182F478A}" presName="level2hierChild" presStyleCnt="0"/>
      <dgm:spPr/>
    </dgm:pt>
    <dgm:pt modelId="{B748BBB1-77F7-4D3F-A366-675DCCC4832A}" type="pres">
      <dgm:prSet presAssocID="{F434C961-0E52-4183-AC7D-06A8056BE782}" presName="conn2-1" presStyleLbl="parChTrans1D2" presStyleIdx="0" presStyleCnt="4"/>
      <dgm:spPr/>
    </dgm:pt>
    <dgm:pt modelId="{F32F55B1-F3B8-4D26-8572-961676998AF2}" type="pres">
      <dgm:prSet presAssocID="{F434C961-0E52-4183-AC7D-06A8056BE782}" presName="connTx" presStyleLbl="parChTrans1D2" presStyleIdx="0" presStyleCnt="4"/>
      <dgm:spPr/>
    </dgm:pt>
    <dgm:pt modelId="{5F8D6B6D-8087-49DE-8117-8B5BFF39A92F}" type="pres">
      <dgm:prSet presAssocID="{6C02FDAE-1FB8-4ED6-BDDB-44F3B074B324}" presName="root2" presStyleCnt="0"/>
      <dgm:spPr/>
    </dgm:pt>
    <dgm:pt modelId="{210BB36C-BB66-4C8C-94B6-1DBC62A39114}" type="pres">
      <dgm:prSet presAssocID="{6C02FDAE-1FB8-4ED6-BDDB-44F3B074B324}" presName="LevelTwoTextNode" presStyleLbl="node2" presStyleIdx="0" presStyleCnt="4" custScaleX="426655">
        <dgm:presLayoutVars>
          <dgm:chPref val="3"/>
        </dgm:presLayoutVars>
      </dgm:prSet>
      <dgm:spPr/>
    </dgm:pt>
    <dgm:pt modelId="{3BE41B08-EA88-4C06-9DEC-6DC249A5FFD8}" type="pres">
      <dgm:prSet presAssocID="{6C02FDAE-1FB8-4ED6-BDDB-44F3B074B324}" presName="level3hierChild" presStyleCnt="0"/>
      <dgm:spPr/>
    </dgm:pt>
    <dgm:pt modelId="{A8C22CBF-F052-4F05-98FF-736ED397610D}" type="pres">
      <dgm:prSet presAssocID="{46226C1B-E1E6-4666-BB67-49F97ACBC10E}" presName="root1" presStyleCnt="0"/>
      <dgm:spPr/>
    </dgm:pt>
    <dgm:pt modelId="{055774A1-4A8A-4A11-AB77-E8A745060CDA}" type="pres">
      <dgm:prSet presAssocID="{46226C1B-E1E6-4666-BB67-49F97ACBC10E}" presName="LevelOneTextNode" presStyleLbl="node0" presStyleIdx="1" presStyleCnt="2" custScaleX="36216">
        <dgm:presLayoutVars>
          <dgm:chPref val="3"/>
        </dgm:presLayoutVars>
      </dgm:prSet>
      <dgm:spPr/>
    </dgm:pt>
    <dgm:pt modelId="{CC10C7EF-3DFE-417E-BD44-2857735CDDBC}" type="pres">
      <dgm:prSet presAssocID="{46226C1B-E1E6-4666-BB67-49F97ACBC10E}" presName="level2hierChild" presStyleCnt="0"/>
      <dgm:spPr/>
    </dgm:pt>
    <dgm:pt modelId="{F7B40E87-2ED5-464F-9CA4-7B5989BBB2DF}" type="pres">
      <dgm:prSet presAssocID="{B9849836-34D4-48A6-8FC8-A8ACB5E04D7F}" presName="conn2-1" presStyleLbl="parChTrans1D2" presStyleIdx="1" presStyleCnt="4"/>
      <dgm:spPr/>
    </dgm:pt>
    <dgm:pt modelId="{824ECA99-18E7-436C-B13C-8EB06EA6F144}" type="pres">
      <dgm:prSet presAssocID="{B9849836-34D4-48A6-8FC8-A8ACB5E04D7F}" presName="connTx" presStyleLbl="parChTrans1D2" presStyleIdx="1" presStyleCnt="4"/>
      <dgm:spPr/>
    </dgm:pt>
    <dgm:pt modelId="{2EA9DAC1-C94E-4889-9A69-DF70058FBA4D}" type="pres">
      <dgm:prSet presAssocID="{035D5176-19BF-427D-87DA-B9CFC4661A8B}" presName="root2" presStyleCnt="0"/>
      <dgm:spPr/>
    </dgm:pt>
    <dgm:pt modelId="{E788D8C9-7F3F-4753-A360-692E62764131}" type="pres">
      <dgm:prSet presAssocID="{035D5176-19BF-427D-87DA-B9CFC4661A8B}" presName="LevelTwoTextNode" presStyleLbl="node2" presStyleIdx="1" presStyleCnt="4" custScaleX="31134">
        <dgm:presLayoutVars>
          <dgm:chPref val="3"/>
        </dgm:presLayoutVars>
      </dgm:prSet>
      <dgm:spPr/>
    </dgm:pt>
    <dgm:pt modelId="{2A373E04-AFBA-4A84-A904-C86C0EE1A4CB}" type="pres">
      <dgm:prSet presAssocID="{035D5176-19BF-427D-87DA-B9CFC4661A8B}" presName="level3hierChild" presStyleCnt="0"/>
      <dgm:spPr/>
    </dgm:pt>
    <dgm:pt modelId="{242531EC-0072-4786-ABC5-8B1D7E972FB5}" type="pres">
      <dgm:prSet presAssocID="{78511BF0-93A5-4AE8-8AE5-28C961AF0873}" presName="conn2-1" presStyleLbl="parChTrans1D3" presStyleIdx="0" presStyleCnt="6"/>
      <dgm:spPr/>
    </dgm:pt>
    <dgm:pt modelId="{F61B312F-9FC0-413F-9C56-69821F2CC572}" type="pres">
      <dgm:prSet presAssocID="{78511BF0-93A5-4AE8-8AE5-28C961AF0873}" presName="connTx" presStyleLbl="parChTrans1D3" presStyleIdx="0" presStyleCnt="6"/>
      <dgm:spPr/>
    </dgm:pt>
    <dgm:pt modelId="{5776A5B7-04A1-4652-8F3F-4CB78EBF902F}" type="pres">
      <dgm:prSet presAssocID="{8C93F2A2-7F69-425C-B882-7FFFC3C3FC56}" presName="root2" presStyleCnt="0"/>
      <dgm:spPr/>
    </dgm:pt>
    <dgm:pt modelId="{2A8E6ECD-9210-4DE9-B0CD-9D94D8CF26E2}" type="pres">
      <dgm:prSet presAssocID="{8C93F2A2-7F69-425C-B882-7FFFC3C3FC56}" presName="LevelTwoTextNode" presStyleLbl="node3" presStyleIdx="0" presStyleCnt="6" custScaleX="254710">
        <dgm:presLayoutVars>
          <dgm:chPref val="3"/>
        </dgm:presLayoutVars>
      </dgm:prSet>
      <dgm:spPr/>
    </dgm:pt>
    <dgm:pt modelId="{79B3F6BF-7C04-4876-9FAA-E4C011E53547}" type="pres">
      <dgm:prSet presAssocID="{8C93F2A2-7F69-425C-B882-7FFFC3C3FC56}" presName="level3hierChild" presStyleCnt="0"/>
      <dgm:spPr/>
    </dgm:pt>
    <dgm:pt modelId="{F9BCBEBF-0981-418E-8E1C-EFCE12041927}" type="pres">
      <dgm:prSet presAssocID="{ABFE555E-BB6E-4493-8F2F-24D90C788F61}" presName="conn2-1" presStyleLbl="parChTrans1D3" presStyleIdx="1" presStyleCnt="6"/>
      <dgm:spPr/>
    </dgm:pt>
    <dgm:pt modelId="{DCEA0772-FE44-4C2F-80A9-B76BB8E1DC77}" type="pres">
      <dgm:prSet presAssocID="{ABFE555E-BB6E-4493-8F2F-24D90C788F61}" presName="connTx" presStyleLbl="parChTrans1D3" presStyleIdx="1" presStyleCnt="6"/>
      <dgm:spPr/>
    </dgm:pt>
    <dgm:pt modelId="{3782C41C-93DD-4E11-98D1-2BFEABE913C0}" type="pres">
      <dgm:prSet presAssocID="{FE30AF41-DED0-4AF4-A5F6-1D7010E469AD}" presName="root2" presStyleCnt="0"/>
      <dgm:spPr/>
    </dgm:pt>
    <dgm:pt modelId="{F0AB187C-DC67-478F-9FD4-D856FD94A558}" type="pres">
      <dgm:prSet presAssocID="{FE30AF41-DED0-4AF4-A5F6-1D7010E469AD}" presName="LevelTwoTextNode" presStyleLbl="node3" presStyleIdx="1" presStyleCnt="6" custScaleX="153860" custScaleY="84710">
        <dgm:presLayoutVars>
          <dgm:chPref val="3"/>
        </dgm:presLayoutVars>
      </dgm:prSet>
      <dgm:spPr/>
    </dgm:pt>
    <dgm:pt modelId="{C2C123ED-929C-4528-966A-5C98A8BAF4BF}" type="pres">
      <dgm:prSet presAssocID="{FE30AF41-DED0-4AF4-A5F6-1D7010E469AD}" presName="level3hierChild" presStyleCnt="0"/>
      <dgm:spPr/>
    </dgm:pt>
    <dgm:pt modelId="{6FDE93EB-9A17-4751-9F5B-6BD5ABF2861A}" type="pres">
      <dgm:prSet presAssocID="{D3BAB851-0458-48D7-B9A5-DD2379C8CA47}" presName="conn2-1" presStyleLbl="parChTrans1D4" presStyleIdx="0" presStyleCnt="2"/>
      <dgm:spPr/>
    </dgm:pt>
    <dgm:pt modelId="{61DEC16F-4ACC-4AE6-BB61-75CCDFB64418}" type="pres">
      <dgm:prSet presAssocID="{D3BAB851-0458-48D7-B9A5-DD2379C8CA47}" presName="connTx" presStyleLbl="parChTrans1D4" presStyleIdx="0" presStyleCnt="2"/>
      <dgm:spPr/>
    </dgm:pt>
    <dgm:pt modelId="{701ED136-E486-4B82-A253-266C324B967F}" type="pres">
      <dgm:prSet presAssocID="{63A795FD-FB11-4706-AF54-3F2E17DA7D2B}" presName="root2" presStyleCnt="0"/>
      <dgm:spPr/>
    </dgm:pt>
    <dgm:pt modelId="{67B5862E-3722-431A-A1FC-E6BC8F64D034}" type="pres">
      <dgm:prSet presAssocID="{63A795FD-FB11-4706-AF54-3F2E17DA7D2B}" presName="LevelTwoTextNode" presStyleLbl="node4" presStyleIdx="0" presStyleCnt="2" custScaleX="224669">
        <dgm:presLayoutVars>
          <dgm:chPref val="3"/>
        </dgm:presLayoutVars>
      </dgm:prSet>
      <dgm:spPr/>
    </dgm:pt>
    <dgm:pt modelId="{8D4E71CC-596E-4C06-8AE9-3F9F66C7BF36}" type="pres">
      <dgm:prSet presAssocID="{63A795FD-FB11-4706-AF54-3F2E17DA7D2B}" presName="level3hierChild" presStyleCnt="0"/>
      <dgm:spPr/>
    </dgm:pt>
    <dgm:pt modelId="{D623CF1A-8DE4-49AF-BBBC-30BB1566366F}" type="pres">
      <dgm:prSet presAssocID="{B85E202E-0D7B-45DC-AF71-8D89E8C001DE}" presName="conn2-1" presStyleLbl="parChTrans1D2" presStyleIdx="2" presStyleCnt="4"/>
      <dgm:spPr/>
    </dgm:pt>
    <dgm:pt modelId="{E5A910BE-465D-4B25-A92E-30A907519750}" type="pres">
      <dgm:prSet presAssocID="{B85E202E-0D7B-45DC-AF71-8D89E8C001DE}" presName="connTx" presStyleLbl="parChTrans1D2" presStyleIdx="2" presStyleCnt="4"/>
      <dgm:spPr/>
    </dgm:pt>
    <dgm:pt modelId="{ECD8CBF5-F212-4610-BB60-8C5050601552}" type="pres">
      <dgm:prSet presAssocID="{F571DDBD-7538-4AB9-94F1-7095C6493A71}" presName="root2" presStyleCnt="0"/>
      <dgm:spPr/>
    </dgm:pt>
    <dgm:pt modelId="{89C1529B-89C4-450A-8974-575C13841AAA}" type="pres">
      <dgm:prSet presAssocID="{F571DDBD-7538-4AB9-94F1-7095C6493A71}" presName="LevelTwoTextNode" presStyleLbl="node2" presStyleIdx="2" presStyleCnt="4" custScaleX="31134">
        <dgm:presLayoutVars>
          <dgm:chPref val="3"/>
        </dgm:presLayoutVars>
      </dgm:prSet>
      <dgm:spPr/>
    </dgm:pt>
    <dgm:pt modelId="{32D6EACE-C639-4B6F-AA40-ED2D4672D844}" type="pres">
      <dgm:prSet presAssocID="{F571DDBD-7538-4AB9-94F1-7095C6493A71}" presName="level3hierChild" presStyleCnt="0"/>
      <dgm:spPr/>
    </dgm:pt>
    <dgm:pt modelId="{199BC8FE-D1C0-4597-BF10-3177FD4C03E9}" type="pres">
      <dgm:prSet presAssocID="{E967A923-A611-4E81-9018-757D7FEC5D9A}" presName="conn2-1" presStyleLbl="parChTrans1D3" presStyleIdx="2" presStyleCnt="6"/>
      <dgm:spPr/>
    </dgm:pt>
    <dgm:pt modelId="{5F0304A0-649E-41E0-BF6C-99A04510B6FE}" type="pres">
      <dgm:prSet presAssocID="{E967A923-A611-4E81-9018-757D7FEC5D9A}" presName="connTx" presStyleLbl="parChTrans1D3" presStyleIdx="2" presStyleCnt="6"/>
      <dgm:spPr/>
    </dgm:pt>
    <dgm:pt modelId="{DF8C2F00-03F2-46CC-916C-329077035FA7}" type="pres">
      <dgm:prSet presAssocID="{7EBB2400-049B-4643-9771-857F42A8564E}" presName="root2" presStyleCnt="0"/>
      <dgm:spPr/>
    </dgm:pt>
    <dgm:pt modelId="{4F58D92B-4DDB-4F42-84E0-C26925F2889C}" type="pres">
      <dgm:prSet presAssocID="{7EBB2400-049B-4643-9771-857F42A8564E}" presName="LevelTwoTextNode" presStyleLbl="node3" presStyleIdx="2" presStyleCnt="6" custScaleX="254710">
        <dgm:presLayoutVars>
          <dgm:chPref val="3"/>
        </dgm:presLayoutVars>
      </dgm:prSet>
      <dgm:spPr/>
    </dgm:pt>
    <dgm:pt modelId="{3C8CBC17-99FD-4345-946C-23A3C728B326}" type="pres">
      <dgm:prSet presAssocID="{7EBB2400-049B-4643-9771-857F42A8564E}" presName="level3hierChild" presStyleCnt="0"/>
      <dgm:spPr/>
    </dgm:pt>
    <dgm:pt modelId="{C6B60588-F919-43DF-9FEE-9537C9BA89C4}" type="pres">
      <dgm:prSet presAssocID="{CD73FD4C-2F5D-4787-A566-D1A8344860E3}" presName="conn2-1" presStyleLbl="parChTrans1D3" presStyleIdx="3" presStyleCnt="6"/>
      <dgm:spPr/>
    </dgm:pt>
    <dgm:pt modelId="{3A00D891-2099-4023-9AD1-76FD44CEC1DF}" type="pres">
      <dgm:prSet presAssocID="{CD73FD4C-2F5D-4787-A566-D1A8344860E3}" presName="connTx" presStyleLbl="parChTrans1D3" presStyleIdx="3" presStyleCnt="6"/>
      <dgm:spPr/>
    </dgm:pt>
    <dgm:pt modelId="{EBB54877-CD29-4C1F-9E42-4969863B904B}" type="pres">
      <dgm:prSet presAssocID="{3A546CF9-0147-4394-B1A2-030F1727EF6F}" presName="root2" presStyleCnt="0"/>
      <dgm:spPr/>
    </dgm:pt>
    <dgm:pt modelId="{199EFBAC-524C-4944-8F68-669589F1645D}" type="pres">
      <dgm:prSet presAssocID="{3A546CF9-0147-4394-B1A2-030F1727EF6F}" presName="LevelTwoTextNode" presStyleLbl="node3" presStyleIdx="3" presStyleCnt="6" custScaleX="153860" custScaleY="84710">
        <dgm:presLayoutVars>
          <dgm:chPref val="3"/>
        </dgm:presLayoutVars>
      </dgm:prSet>
      <dgm:spPr/>
    </dgm:pt>
    <dgm:pt modelId="{658BCE40-68CA-4055-9708-4C1A8FF21C63}" type="pres">
      <dgm:prSet presAssocID="{3A546CF9-0147-4394-B1A2-030F1727EF6F}" presName="level3hierChild" presStyleCnt="0"/>
      <dgm:spPr/>
    </dgm:pt>
    <dgm:pt modelId="{8EEA81DD-A06B-4CF7-BC8D-671B43159E8E}" type="pres">
      <dgm:prSet presAssocID="{EA2B91DC-215A-4051-AF15-94E9D0F2051A}" presName="conn2-1" presStyleLbl="parChTrans1D2" presStyleIdx="3" presStyleCnt="4"/>
      <dgm:spPr/>
    </dgm:pt>
    <dgm:pt modelId="{C19747D7-1E58-41E3-B010-7A0BBFECB3C7}" type="pres">
      <dgm:prSet presAssocID="{EA2B91DC-215A-4051-AF15-94E9D0F2051A}" presName="connTx" presStyleLbl="parChTrans1D2" presStyleIdx="3" presStyleCnt="4"/>
      <dgm:spPr/>
    </dgm:pt>
    <dgm:pt modelId="{95EA8A38-C61B-473C-9586-140322C533DB}" type="pres">
      <dgm:prSet presAssocID="{C21622EC-050E-4FEB-A33D-964E8610FD1C}" presName="root2" presStyleCnt="0"/>
      <dgm:spPr/>
    </dgm:pt>
    <dgm:pt modelId="{B5D24AC9-7EF1-4C66-8DCF-8FFCB9EBC06C}" type="pres">
      <dgm:prSet presAssocID="{C21622EC-050E-4FEB-A33D-964E8610FD1C}" presName="LevelTwoTextNode" presStyleLbl="node2" presStyleIdx="3" presStyleCnt="4" custScaleX="31134">
        <dgm:presLayoutVars>
          <dgm:chPref val="3"/>
        </dgm:presLayoutVars>
      </dgm:prSet>
      <dgm:spPr/>
    </dgm:pt>
    <dgm:pt modelId="{E2106CA8-D209-41A6-B8DD-88F62EE4B9CE}" type="pres">
      <dgm:prSet presAssocID="{C21622EC-050E-4FEB-A33D-964E8610FD1C}" presName="level3hierChild" presStyleCnt="0"/>
      <dgm:spPr/>
    </dgm:pt>
    <dgm:pt modelId="{2AD3D138-BDDE-436A-B735-8DD3562DF9E6}" type="pres">
      <dgm:prSet presAssocID="{5DF52C97-6F89-4F12-B60B-5B32742054BC}" presName="conn2-1" presStyleLbl="parChTrans1D3" presStyleIdx="4" presStyleCnt="6"/>
      <dgm:spPr/>
    </dgm:pt>
    <dgm:pt modelId="{9BF13852-EB0E-4981-9F12-D96DF080D27B}" type="pres">
      <dgm:prSet presAssocID="{5DF52C97-6F89-4F12-B60B-5B32742054BC}" presName="connTx" presStyleLbl="parChTrans1D3" presStyleIdx="4" presStyleCnt="6"/>
      <dgm:spPr/>
    </dgm:pt>
    <dgm:pt modelId="{33B3391C-A96C-47FF-811E-A5D6E3E56D4F}" type="pres">
      <dgm:prSet presAssocID="{38F3A8DF-74D0-4151-B395-B14E8B9D5110}" presName="root2" presStyleCnt="0"/>
      <dgm:spPr/>
    </dgm:pt>
    <dgm:pt modelId="{87F7A1F0-6354-4734-82FC-15C0D893C353}" type="pres">
      <dgm:prSet presAssocID="{38F3A8DF-74D0-4151-B395-B14E8B9D5110}" presName="LevelTwoTextNode" presStyleLbl="node3" presStyleIdx="4" presStyleCnt="6" custScaleX="254710">
        <dgm:presLayoutVars>
          <dgm:chPref val="3"/>
        </dgm:presLayoutVars>
      </dgm:prSet>
      <dgm:spPr/>
    </dgm:pt>
    <dgm:pt modelId="{590E1367-0966-4622-8E6C-BBE5A3F11A0F}" type="pres">
      <dgm:prSet presAssocID="{38F3A8DF-74D0-4151-B395-B14E8B9D5110}" presName="level3hierChild" presStyleCnt="0"/>
      <dgm:spPr/>
    </dgm:pt>
    <dgm:pt modelId="{ABDF60C8-B5B6-49AB-AD7C-C20D633BDBED}" type="pres">
      <dgm:prSet presAssocID="{5BA9CE7C-0F1C-4306-99E3-B81C934E3354}" presName="conn2-1" presStyleLbl="parChTrans1D3" presStyleIdx="5" presStyleCnt="6"/>
      <dgm:spPr/>
    </dgm:pt>
    <dgm:pt modelId="{A8F93440-2B95-49AF-8939-5070B3B4F6DB}" type="pres">
      <dgm:prSet presAssocID="{5BA9CE7C-0F1C-4306-99E3-B81C934E3354}" presName="connTx" presStyleLbl="parChTrans1D3" presStyleIdx="5" presStyleCnt="6"/>
      <dgm:spPr/>
    </dgm:pt>
    <dgm:pt modelId="{710C3F5F-FE85-4C4A-83AD-E630D28B77D7}" type="pres">
      <dgm:prSet presAssocID="{527BC234-0CCC-4762-8437-985499F48232}" presName="root2" presStyleCnt="0"/>
      <dgm:spPr/>
    </dgm:pt>
    <dgm:pt modelId="{81D533A7-AD43-4ABB-B690-9E2F7852CAD0}" type="pres">
      <dgm:prSet presAssocID="{527BC234-0CCC-4762-8437-985499F48232}" presName="LevelTwoTextNode" presStyleLbl="node3" presStyleIdx="5" presStyleCnt="6" custScaleX="153860" custScaleY="84710">
        <dgm:presLayoutVars>
          <dgm:chPref val="3"/>
        </dgm:presLayoutVars>
      </dgm:prSet>
      <dgm:spPr/>
    </dgm:pt>
    <dgm:pt modelId="{A556E3FB-0306-435A-8F63-BDB629936A72}" type="pres">
      <dgm:prSet presAssocID="{527BC234-0CCC-4762-8437-985499F48232}" presName="level3hierChild" presStyleCnt="0"/>
      <dgm:spPr/>
    </dgm:pt>
    <dgm:pt modelId="{63F44FF5-8815-4EBE-AF66-151FC06660DB}" type="pres">
      <dgm:prSet presAssocID="{98A17D2A-4C39-418A-9223-E8B37A94B357}" presName="conn2-1" presStyleLbl="parChTrans1D4" presStyleIdx="1" presStyleCnt="2"/>
      <dgm:spPr/>
    </dgm:pt>
    <dgm:pt modelId="{DC960650-1B8C-4C58-A387-9672358A1BF4}" type="pres">
      <dgm:prSet presAssocID="{98A17D2A-4C39-418A-9223-E8B37A94B357}" presName="connTx" presStyleLbl="parChTrans1D4" presStyleIdx="1" presStyleCnt="2"/>
      <dgm:spPr/>
    </dgm:pt>
    <dgm:pt modelId="{75C8BC74-873C-495C-93E7-CC9181978E65}" type="pres">
      <dgm:prSet presAssocID="{8D1FECFF-6A3A-4FFB-8137-24B998193757}" presName="root2" presStyleCnt="0"/>
      <dgm:spPr/>
    </dgm:pt>
    <dgm:pt modelId="{8999C965-6FA2-4501-9B2C-E5C7DB01C2C4}" type="pres">
      <dgm:prSet presAssocID="{8D1FECFF-6A3A-4FFB-8137-24B998193757}" presName="LevelTwoTextNode" presStyleLbl="node4" presStyleIdx="1" presStyleCnt="2" custScaleX="224669">
        <dgm:presLayoutVars>
          <dgm:chPref val="3"/>
        </dgm:presLayoutVars>
      </dgm:prSet>
      <dgm:spPr/>
    </dgm:pt>
    <dgm:pt modelId="{CCD66874-78CC-43C8-BEAD-E58ADF99470E}" type="pres">
      <dgm:prSet presAssocID="{8D1FECFF-6A3A-4FFB-8137-24B998193757}" presName="level3hierChild" presStyleCnt="0"/>
      <dgm:spPr/>
    </dgm:pt>
  </dgm:ptLst>
  <dgm:cxnLst>
    <dgm:cxn modelId="{48AC763B-CAB0-4389-B4CB-B5912F5C19E7}" type="presOf" srcId="{46226C1B-E1E6-4666-BB67-49F97ACBC10E}" destId="{055774A1-4A8A-4A11-AB77-E8A745060CDA}" srcOrd="0" destOrd="0" presId="urn:microsoft.com/office/officeart/2005/8/layout/hierarchy2"/>
    <dgm:cxn modelId="{E3EE200B-9A5B-44F2-98D2-FA7D28CC01EE}" type="presOf" srcId="{CD73FD4C-2F5D-4787-A566-D1A8344860E3}" destId="{C6B60588-F919-43DF-9FEE-9537C9BA89C4}" srcOrd="0" destOrd="0" presId="urn:microsoft.com/office/officeart/2005/8/layout/hierarchy2"/>
    <dgm:cxn modelId="{C78E3B37-82BC-4529-9413-60D3B85BAC52}" type="presOf" srcId="{8C93F2A2-7F69-425C-B882-7FFFC3C3FC56}" destId="{2A8E6ECD-9210-4DE9-B0CD-9D94D8CF26E2}" srcOrd="0" destOrd="0" presId="urn:microsoft.com/office/officeart/2005/8/layout/hierarchy2"/>
    <dgm:cxn modelId="{AD1E6DAA-7BF1-46A0-8A44-1E1C052E41CD}" type="presOf" srcId="{3A546CF9-0147-4394-B1A2-030F1727EF6F}" destId="{199EFBAC-524C-4944-8F68-669589F1645D}" srcOrd="0" destOrd="0" presId="urn:microsoft.com/office/officeart/2005/8/layout/hierarchy2"/>
    <dgm:cxn modelId="{115A1F9A-BE87-4E9A-95BE-BB013B231BB3}" type="presOf" srcId="{FE30AF41-DED0-4AF4-A5F6-1D7010E469AD}" destId="{F0AB187C-DC67-478F-9FD4-D856FD94A558}" srcOrd="0" destOrd="0" presId="urn:microsoft.com/office/officeart/2005/8/layout/hierarchy2"/>
    <dgm:cxn modelId="{224FC452-D11D-4FAE-9770-8040F527DC7D}" type="presOf" srcId="{98A17D2A-4C39-418A-9223-E8B37A94B357}" destId="{DC960650-1B8C-4C58-A387-9672358A1BF4}" srcOrd="1" destOrd="0" presId="urn:microsoft.com/office/officeart/2005/8/layout/hierarchy2"/>
    <dgm:cxn modelId="{9592E87D-AC8B-4ED8-BAF2-FAA3C8586F87}" type="presOf" srcId="{B85E202E-0D7B-45DC-AF71-8D89E8C001DE}" destId="{E5A910BE-465D-4B25-A92E-30A907519750}" srcOrd="1" destOrd="0" presId="urn:microsoft.com/office/officeart/2005/8/layout/hierarchy2"/>
    <dgm:cxn modelId="{F37ED184-C527-40B8-8188-A792B6DAD5C3}" srcId="{46226C1B-E1E6-4666-BB67-49F97ACBC10E}" destId="{F571DDBD-7538-4AB9-94F1-7095C6493A71}" srcOrd="1" destOrd="0" parTransId="{B85E202E-0D7B-45DC-AF71-8D89E8C001DE}" sibTransId="{80DF2825-79D2-49AC-8C8F-F4D9FC354751}"/>
    <dgm:cxn modelId="{8419D6F0-65B9-4CC8-9307-D005A72FD093}" type="presOf" srcId="{B85E202E-0D7B-45DC-AF71-8D89E8C001DE}" destId="{D623CF1A-8DE4-49AF-BBBC-30BB1566366F}" srcOrd="0" destOrd="0" presId="urn:microsoft.com/office/officeart/2005/8/layout/hierarchy2"/>
    <dgm:cxn modelId="{45861024-F199-4C63-924F-FC23C4C25ED1}" type="presOf" srcId="{8D1FECFF-6A3A-4FFB-8137-24B998193757}" destId="{8999C965-6FA2-4501-9B2C-E5C7DB01C2C4}" srcOrd="0" destOrd="0" presId="urn:microsoft.com/office/officeart/2005/8/layout/hierarchy2"/>
    <dgm:cxn modelId="{AF8CE229-4F3C-4A1E-83FF-2D9AF9727AFD}" type="presOf" srcId="{EA2B91DC-215A-4051-AF15-94E9D0F2051A}" destId="{C19747D7-1E58-41E3-B010-7A0BBFECB3C7}" srcOrd="1" destOrd="0" presId="urn:microsoft.com/office/officeart/2005/8/layout/hierarchy2"/>
    <dgm:cxn modelId="{6478EDB6-3C9F-4161-BCC1-436CBC8C5DBA}" type="presOf" srcId="{7EBB2400-049B-4643-9771-857F42A8564E}" destId="{4F58D92B-4DDB-4F42-84E0-C26925F2889C}" srcOrd="0" destOrd="0" presId="urn:microsoft.com/office/officeart/2005/8/layout/hierarchy2"/>
    <dgm:cxn modelId="{D410E095-A6A5-4AC3-987D-4919C2D53D2D}" srcId="{C21622EC-050E-4FEB-A33D-964E8610FD1C}" destId="{38F3A8DF-74D0-4151-B395-B14E8B9D5110}" srcOrd="0" destOrd="0" parTransId="{5DF52C97-6F89-4F12-B60B-5B32742054BC}" sibTransId="{91878D1E-9436-4D33-A853-0CA276A42B1C}"/>
    <dgm:cxn modelId="{990EA49C-7C78-4FCC-9BF7-C8372D0426BF}" type="presOf" srcId="{B9849836-34D4-48A6-8FC8-A8ACB5E04D7F}" destId="{F7B40E87-2ED5-464F-9CA4-7B5989BBB2DF}" srcOrd="0" destOrd="0" presId="urn:microsoft.com/office/officeart/2005/8/layout/hierarchy2"/>
    <dgm:cxn modelId="{833EC1A2-F2D7-45E6-9717-161225596C21}" type="presOf" srcId="{E967A923-A611-4E81-9018-757D7FEC5D9A}" destId="{5F0304A0-649E-41E0-BF6C-99A04510B6FE}" srcOrd="1" destOrd="0" presId="urn:microsoft.com/office/officeart/2005/8/layout/hierarchy2"/>
    <dgm:cxn modelId="{72BEED0C-75A4-4624-8EA2-5B6284AF4561}" srcId="{C21622EC-050E-4FEB-A33D-964E8610FD1C}" destId="{527BC234-0CCC-4762-8437-985499F48232}" srcOrd="1" destOrd="0" parTransId="{5BA9CE7C-0F1C-4306-99E3-B81C934E3354}" sibTransId="{CC5E2E04-D743-4B86-993B-D8312BE164E3}"/>
    <dgm:cxn modelId="{0EE0EC16-EE25-4074-B76D-929BC0E3AEA8}" type="presOf" srcId="{98A17D2A-4C39-418A-9223-E8B37A94B357}" destId="{63F44FF5-8815-4EBE-AF66-151FC06660DB}" srcOrd="0" destOrd="0" presId="urn:microsoft.com/office/officeart/2005/8/layout/hierarchy2"/>
    <dgm:cxn modelId="{7CAD854B-531B-4085-8C68-DF9F04C2A71A}" type="presOf" srcId="{5BA9CE7C-0F1C-4306-99E3-B81C934E3354}" destId="{ABDF60C8-B5B6-49AB-AD7C-C20D633BDBED}" srcOrd="0" destOrd="0" presId="urn:microsoft.com/office/officeart/2005/8/layout/hierarchy2"/>
    <dgm:cxn modelId="{3FDD5E83-9C70-490F-9938-1405EEEBF518}" type="presOf" srcId="{527BC234-0CCC-4762-8437-985499F48232}" destId="{81D533A7-AD43-4ABB-B690-9E2F7852CAD0}" srcOrd="0" destOrd="0" presId="urn:microsoft.com/office/officeart/2005/8/layout/hierarchy2"/>
    <dgm:cxn modelId="{D1E2FE24-B9B8-4B04-A639-F0525778CB6E}" srcId="{46226C1B-E1E6-4666-BB67-49F97ACBC10E}" destId="{C21622EC-050E-4FEB-A33D-964E8610FD1C}" srcOrd="2" destOrd="0" parTransId="{EA2B91DC-215A-4051-AF15-94E9D0F2051A}" sibTransId="{60635EF1-4BAA-4D13-8D38-16EB10850281}"/>
    <dgm:cxn modelId="{478B9071-C8DF-45C3-A548-A9AE842D92C4}" srcId="{FE30AF41-DED0-4AF4-A5F6-1D7010E469AD}" destId="{63A795FD-FB11-4706-AF54-3F2E17DA7D2B}" srcOrd="0" destOrd="0" parTransId="{D3BAB851-0458-48D7-B9A5-DD2379C8CA47}" sibTransId="{9FDE3598-B833-408A-BF15-96F9B9CFC95A}"/>
    <dgm:cxn modelId="{4BEA77D5-C147-4401-BB87-8B004C7FB5C0}" type="presOf" srcId="{6C02FDAE-1FB8-4ED6-BDDB-44F3B074B324}" destId="{210BB36C-BB66-4C8C-94B6-1DBC62A39114}" srcOrd="0" destOrd="0" presId="urn:microsoft.com/office/officeart/2005/8/layout/hierarchy2"/>
    <dgm:cxn modelId="{88EF61FA-955D-46E0-89A4-E1B872041957}" srcId="{46226C1B-E1E6-4666-BB67-49F97ACBC10E}" destId="{035D5176-19BF-427D-87DA-B9CFC4661A8B}" srcOrd="0" destOrd="0" parTransId="{B9849836-34D4-48A6-8FC8-A8ACB5E04D7F}" sibTransId="{704AFE01-4A56-4B1B-A016-48E19721D895}"/>
    <dgm:cxn modelId="{9C1A4363-F9B3-48C5-A417-094A7E1291B5}" type="presOf" srcId="{ABFE555E-BB6E-4493-8F2F-24D90C788F61}" destId="{F9BCBEBF-0981-418E-8E1C-EFCE12041927}" srcOrd="0" destOrd="0" presId="urn:microsoft.com/office/officeart/2005/8/layout/hierarchy2"/>
    <dgm:cxn modelId="{1BE6AE0C-6ECD-4EB4-A6BB-BC7C4DE8F424}" type="presOf" srcId="{38F3A8DF-74D0-4151-B395-B14E8B9D5110}" destId="{87F7A1F0-6354-4734-82FC-15C0D893C353}" srcOrd="0" destOrd="0" presId="urn:microsoft.com/office/officeart/2005/8/layout/hierarchy2"/>
    <dgm:cxn modelId="{143A3192-B2D7-4278-AEDB-9A87BF4AAC95}" type="presOf" srcId="{C21622EC-050E-4FEB-A33D-964E8610FD1C}" destId="{B5D24AC9-7EF1-4C66-8DCF-8FFCB9EBC06C}" srcOrd="0" destOrd="0" presId="urn:microsoft.com/office/officeart/2005/8/layout/hierarchy2"/>
    <dgm:cxn modelId="{DE9BD58F-0A64-4450-A668-47AEFCE15179}" type="presOf" srcId="{EA2B91DC-215A-4051-AF15-94E9D0F2051A}" destId="{8EEA81DD-A06B-4CF7-BC8D-671B43159E8E}" srcOrd="0" destOrd="0" presId="urn:microsoft.com/office/officeart/2005/8/layout/hierarchy2"/>
    <dgm:cxn modelId="{EF7CFE40-2545-4776-A358-05FE633CA9AA}" type="presOf" srcId="{EA38F6FC-B1DD-4561-9AED-98AD2161CE88}" destId="{84AA47D9-3B1D-4194-BC49-140AE7318E6D}" srcOrd="0" destOrd="0" presId="urn:microsoft.com/office/officeart/2005/8/layout/hierarchy2"/>
    <dgm:cxn modelId="{80E8BBD5-5C88-4D9C-BFE9-37F71F69FAD1}" type="presOf" srcId="{5DF52C97-6F89-4F12-B60B-5B32742054BC}" destId="{9BF13852-EB0E-4981-9F12-D96DF080D27B}" srcOrd="1" destOrd="0" presId="urn:microsoft.com/office/officeart/2005/8/layout/hierarchy2"/>
    <dgm:cxn modelId="{B66C6B4C-B619-4C56-8D7E-F8177AFE263E}" type="presOf" srcId="{D3BAB851-0458-48D7-B9A5-DD2379C8CA47}" destId="{61DEC16F-4ACC-4AE6-BB61-75CCDFB64418}" srcOrd="1" destOrd="0" presId="urn:microsoft.com/office/officeart/2005/8/layout/hierarchy2"/>
    <dgm:cxn modelId="{F5256F10-94B0-4134-8C6E-99D01AEEE296}" srcId="{EA38F6FC-B1DD-4561-9AED-98AD2161CE88}" destId="{1DA7DB08-37D3-4E09-B016-2E78182F478A}" srcOrd="0" destOrd="0" parTransId="{10BA7B57-D3A2-498B-83B3-24B3A114159E}" sibTransId="{A57DF824-F69A-41D1-89B8-8C233A985C8E}"/>
    <dgm:cxn modelId="{15FCCC96-53D0-4C52-BAA2-1B129D6014BD}" type="presOf" srcId="{F571DDBD-7538-4AB9-94F1-7095C6493A71}" destId="{89C1529B-89C4-450A-8974-575C13841AAA}" srcOrd="0" destOrd="0" presId="urn:microsoft.com/office/officeart/2005/8/layout/hierarchy2"/>
    <dgm:cxn modelId="{0060EFDC-38EE-4AD5-9C36-51C6CEE02D77}" type="presOf" srcId="{1DA7DB08-37D3-4E09-B016-2E78182F478A}" destId="{1DD3CE3C-1278-4EB5-9935-7E983E4DEE80}" srcOrd="0" destOrd="0" presId="urn:microsoft.com/office/officeart/2005/8/layout/hierarchy2"/>
    <dgm:cxn modelId="{AABD4575-B7EE-4B1F-8DBD-153612D6A992}" srcId="{035D5176-19BF-427D-87DA-B9CFC4661A8B}" destId="{8C93F2A2-7F69-425C-B882-7FFFC3C3FC56}" srcOrd="0" destOrd="0" parTransId="{78511BF0-93A5-4AE8-8AE5-28C961AF0873}" sibTransId="{C58809B2-3336-4F9A-B91E-1ED279BB3DDD}"/>
    <dgm:cxn modelId="{7D4C27F8-A023-40F1-ABA4-A537BB612538}" type="presOf" srcId="{E967A923-A611-4E81-9018-757D7FEC5D9A}" destId="{199BC8FE-D1C0-4597-BF10-3177FD4C03E9}" srcOrd="0" destOrd="0" presId="urn:microsoft.com/office/officeart/2005/8/layout/hierarchy2"/>
    <dgm:cxn modelId="{A3A7A0B5-39B2-424E-BD74-5250B49831A0}" srcId="{1DA7DB08-37D3-4E09-B016-2E78182F478A}" destId="{6C02FDAE-1FB8-4ED6-BDDB-44F3B074B324}" srcOrd="0" destOrd="0" parTransId="{F434C961-0E52-4183-AC7D-06A8056BE782}" sibTransId="{EE2F1B10-8A39-45CA-93AF-BCCF19EA312D}"/>
    <dgm:cxn modelId="{86B14DE2-BA4C-453C-A8FD-1765A9F6B065}" type="presOf" srcId="{78511BF0-93A5-4AE8-8AE5-28C961AF0873}" destId="{242531EC-0072-4786-ABC5-8B1D7E972FB5}" srcOrd="0" destOrd="0" presId="urn:microsoft.com/office/officeart/2005/8/layout/hierarchy2"/>
    <dgm:cxn modelId="{CEADA56B-8859-4EB4-A87A-FAC6AA343CDA}" srcId="{F571DDBD-7538-4AB9-94F1-7095C6493A71}" destId="{3A546CF9-0147-4394-B1A2-030F1727EF6F}" srcOrd="1" destOrd="0" parTransId="{CD73FD4C-2F5D-4787-A566-D1A8344860E3}" sibTransId="{3A11DDE2-717C-4BE9-B838-C41075FE15C5}"/>
    <dgm:cxn modelId="{5BEF436D-C334-4EA7-9BFC-83450713CAC0}" type="presOf" srcId="{78511BF0-93A5-4AE8-8AE5-28C961AF0873}" destId="{F61B312F-9FC0-413F-9C56-69821F2CC572}" srcOrd="1" destOrd="0" presId="urn:microsoft.com/office/officeart/2005/8/layout/hierarchy2"/>
    <dgm:cxn modelId="{1FEA7BDE-2003-47DE-AA1E-AD9BEB3948AD}" srcId="{527BC234-0CCC-4762-8437-985499F48232}" destId="{8D1FECFF-6A3A-4FFB-8137-24B998193757}" srcOrd="0" destOrd="0" parTransId="{98A17D2A-4C39-418A-9223-E8B37A94B357}" sibTransId="{2040BC04-EE53-47F5-BE22-B7665FCF1533}"/>
    <dgm:cxn modelId="{BD599AB4-2197-4DC7-B38C-49439EF027B1}" type="presOf" srcId="{D3BAB851-0458-48D7-B9A5-DD2379C8CA47}" destId="{6FDE93EB-9A17-4751-9F5B-6BD5ABF2861A}" srcOrd="0" destOrd="0" presId="urn:microsoft.com/office/officeart/2005/8/layout/hierarchy2"/>
    <dgm:cxn modelId="{55508CAD-49B7-4644-B0B5-47A6E6B4B4E4}" type="presOf" srcId="{5BA9CE7C-0F1C-4306-99E3-B81C934E3354}" destId="{A8F93440-2B95-49AF-8939-5070B3B4F6DB}" srcOrd="1" destOrd="0" presId="urn:microsoft.com/office/officeart/2005/8/layout/hierarchy2"/>
    <dgm:cxn modelId="{AB0038C8-1EE8-4D37-AE47-9B9D4715BCDC}" type="presOf" srcId="{F434C961-0E52-4183-AC7D-06A8056BE782}" destId="{B748BBB1-77F7-4D3F-A366-675DCCC4832A}" srcOrd="0" destOrd="0" presId="urn:microsoft.com/office/officeart/2005/8/layout/hierarchy2"/>
    <dgm:cxn modelId="{CC422BDE-230D-4C7C-9960-6F03B0D30F36}" srcId="{F571DDBD-7538-4AB9-94F1-7095C6493A71}" destId="{7EBB2400-049B-4643-9771-857F42A8564E}" srcOrd="0" destOrd="0" parTransId="{E967A923-A611-4E81-9018-757D7FEC5D9A}" sibTransId="{F51E0202-F4CF-40D8-9D50-7C177D131E83}"/>
    <dgm:cxn modelId="{127FF235-331D-409C-9B77-01004E0F1E1C}" type="presOf" srcId="{CD73FD4C-2F5D-4787-A566-D1A8344860E3}" destId="{3A00D891-2099-4023-9AD1-76FD44CEC1DF}" srcOrd="1" destOrd="0" presId="urn:microsoft.com/office/officeart/2005/8/layout/hierarchy2"/>
    <dgm:cxn modelId="{95D3FAC3-BD2E-4BB6-86C7-B2B5E5E88EBA}" type="presOf" srcId="{035D5176-19BF-427D-87DA-B9CFC4661A8B}" destId="{E788D8C9-7F3F-4753-A360-692E62764131}" srcOrd="0" destOrd="0" presId="urn:microsoft.com/office/officeart/2005/8/layout/hierarchy2"/>
    <dgm:cxn modelId="{05682B4B-7D27-4E9F-97E2-437776A615C8}" type="presOf" srcId="{B9849836-34D4-48A6-8FC8-A8ACB5E04D7F}" destId="{824ECA99-18E7-436C-B13C-8EB06EA6F144}" srcOrd="1" destOrd="0" presId="urn:microsoft.com/office/officeart/2005/8/layout/hierarchy2"/>
    <dgm:cxn modelId="{9490E31C-1621-417F-9DEF-763D0E156708}" srcId="{EA38F6FC-B1DD-4561-9AED-98AD2161CE88}" destId="{46226C1B-E1E6-4666-BB67-49F97ACBC10E}" srcOrd="1" destOrd="0" parTransId="{1772B69D-6AC2-4C56-A184-7312EECE565B}" sibTransId="{88C63ECC-C413-4CAD-A9E1-699A1676ED75}"/>
    <dgm:cxn modelId="{28355087-5281-476C-A12F-D9D1DA76F518}" srcId="{035D5176-19BF-427D-87DA-B9CFC4661A8B}" destId="{FE30AF41-DED0-4AF4-A5F6-1D7010E469AD}" srcOrd="1" destOrd="0" parTransId="{ABFE555E-BB6E-4493-8F2F-24D90C788F61}" sibTransId="{1044455D-B0D3-42B0-BFEA-E9277BD6BAED}"/>
    <dgm:cxn modelId="{5C2ECF13-9BA6-48CB-A93F-DB1B133E8115}" type="presOf" srcId="{63A795FD-FB11-4706-AF54-3F2E17DA7D2B}" destId="{67B5862E-3722-431A-A1FC-E6BC8F64D034}" srcOrd="0" destOrd="0" presId="urn:microsoft.com/office/officeart/2005/8/layout/hierarchy2"/>
    <dgm:cxn modelId="{722D4357-A58D-443B-9320-8208CE99EBAF}" type="presOf" srcId="{5DF52C97-6F89-4F12-B60B-5B32742054BC}" destId="{2AD3D138-BDDE-436A-B735-8DD3562DF9E6}" srcOrd="0" destOrd="0" presId="urn:microsoft.com/office/officeart/2005/8/layout/hierarchy2"/>
    <dgm:cxn modelId="{15A803BA-2581-457A-9CBB-E838547A1DBF}" type="presOf" srcId="{ABFE555E-BB6E-4493-8F2F-24D90C788F61}" destId="{DCEA0772-FE44-4C2F-80A9-B76BB8E1DC77}" srcOrd="1" destOrd="0" presId="urn:microsoft.com/office/officeart/2005/8/layout/hierarchy2"/>
    <dgm:cxn modelId="{902131E6-9056-4CA4-B76C-2DCD5779E815}" type="presOf" srcId="{F434C961-0E52-4183-AC7D-06A8056BE782}" destId="{F32F55B1-F3B8-4D26-8572-961676998AF2}" srcOrd="1" destOrd="0" presId="urn:microsoft.com/office/officeart/2005/8/layout/hierarchy2"/>
    <dgm:cxn modelId="{78330578-6EA3-41FF-841B-AD88A52B0D2E}" type="presParOf" srcId="{84AA47D9-3B1D-4194-BC49-140AE7318E6D}" destId="{B265B362-D65D-4D5B-9F44-3A4A46C83F1A}" srcOrd="0" destOrd="0" presId="urn:microsoft.com/office/officeart/2005/8/layout/hierarchy2"/>
    <dgm:cxn modelId="{EC324600-432F-4970-B9A0-543DC49B2534}" type="presParOf" srcId="{B265B362-D65D-4D5B-9F44-3A4A46C83F1A}" destId="{1DD3CE3C-1278-4EB5-9935-7E983E4DEE80}" srcOrd="0" destOrd="0" presId="urn:microsoft.com/office/officeart/2005/8/layout/hierarchy2"/>
    <dgm:cxn modelId="{74BACAE0-8418-4C90-9371-AC330C3BFB7B}" type="presParOf" srcId="{B265B362-D65D-4D5B-9F44-3A4A46C83F1A}" destId="{31238148-BFF5-43E6-9F69-C4B285679BA2}" srcOrd="1" destOrd="0" presId="urn:microsoft.com/office/officeart/2005/8/layout/hierarchy2"/>
    <dgm:cxn modelId="{977045BE-8A5D-41FD-9075-CA8316960CF7}" type="presParOf" srcId="{31238148-BFF5-43E6-9F69-C4B285679BA2}" destId="{B748BBB1-77F7-4D3F-A366-675DCCC4832A}" srcOrd="0" destOrd="0" presId="urn:microsoft.com/office/officeart/2005/8/layout/hierarchy2"/>
    <dgm:cxn modelId="{166951D5-12AD-4A68-AD3A-93973BE5CAD2}" type="presParOf" srcId="{B748BBB1-77F7-4D3F-A366-675DCCC4832A}" destId="{F32F55B1-F3B8-4D26-8572-961676998AF2}" srcOrd="0" destOrd="0" presId="urn:microsoft.com/office/officeart/2005/8/layout/hierarchy2"/>
    <dgm:cxn modelId="{FF9946D3-2AD7-4C12-B706-996187BC53A0}" type="presParOf" srcId="{31238148-BFF5-43E6-9F69-C4B285679BA2}" destId="{5F8D6B6D-8087-49DE-8117-8B5BFF39A92F}" srcOrd="1" destOrd="0" presId="urn:microsoft.com/office/officeart/2005/8/layout/hierarchy2"/>
    <dgm:cxn modelId="{0693EDC4-48F8-41BC-909F-93EAD46B3269}" type="presParOf" srcId="{5F8D6B6D-8087-49DE-8117-8B5BFF39A92F}" destId="{210BB36C-BB66-4C8C-94B6-1DBC62A39114}" srcOrd="0" destOrd="0" presId="urn:microsoft.com/office/officeart/2005/8/layout/hierarchy2"/>
    <dgm:cxn modelId="{5BFB9176-14DF-4446-BE8E-6AAF86938BD4}" type="presParOf" srcId="{5F8D6B6D-8087-49DE-8117-8B5BFF39A92F}" destId="{3BE41B08-EA88-4C06-9DEC-6DC249A5FFD8}" srcOrd="1" destOrd="0" presId="urn:microsoft.com/office/officeart/2005/8/layout/hierarchy2"/>
    <dgm:cxn modelId="{EC57B850-8403-40A1-8369-65162736332C}" type="presParOf" srcId="{84AA47D9-3B1D-4194-BC49-140AE7318E6D}" destId="{A8C22CBF-F052-4F05-98FF-736ED397610D}" srcOrd="1" destOrd="0" presId="urn:microsoft.com/office/officeart/2005/8/layout/hierarchy2"/>
    <dgm:cxn modelId="{D55CB5E2-22D8-4479-984C-1CA06215CF00}" type="presParOf" srcId="{A8C22CBF-F052-4F05-98FF-736ED397610D}" destId="{055774A1-4A8A-4A11-AB77-E8A745060CDA}" srcOrd="0" destOrd="0" presId="urn:microsoft.com/office/officeart/2005/8/layout/hierarchy2"/>
    <dgm:cxn modelId="{1D0997C5-9B76-4B87-A8A7-E85EE4A58550}" type="presParOf" srcId="{A8C22CBF-F052-4F05-98FF-736ED397610D}" destId="{CC10C7EF-3DFE-417E-BD44-2857735CDDBC}" srcOrd="1" destOrd="0" presId="urn:microsoft.com/office/officeart/2005/8/layout/hierarchy2"/>
    <dgm:cxn modelId="{048ADEC6-B0E8-41BB-9FAC-E06FBDFF918C}" type="presParOf" srcId="{CC10C7EF-3DFE-417E-BD44-2857735CDDBC}" destId="{F7B40E87-2ED5-464F-9CA4-7B5989BBB2DF}" srcOrd="0" destOrd="0" presId="urn:microsoft.com/office/officeart/2005/8/layout/hierarchy2"/>
    <dgm:cxn modelId="{BC680B58-0228-4BFF-B3F8-94AE1BCBD5F7}" type="presParOf" srcId="{F7B40E87-2ED5-464F-9CA4-7B5989BBB2DF}" destId="{824ECA99-18E7-436C-B13C-8EB06EA6F144}" srcOrd="0" destOrd="0" presId="urn:microsoft.com/office/officeart/2005/8/layout/hierarchy2"/>
    <dgm:cxn modelId="{E4DEDC7A-9048-4A8F-907E-0D715932F849}" type="presParOf" srcId="{CC10C7EF-3DFE-417E-BD44-2857735CDDBC}" destId="{2EA9DAC1-C94E-4889-9A69-DF70058FBA4D}" srcOrd="1" destOrd="0" presId="urn:microsoft.com/office/officeart/2005/8/layout/hierarchy2"/>
    <dgm:cxn modelId="{9F64A1F8-994C-47EE-8172-C93FECC89C17}" type="presParOf" srcId="{2EA9DAC1-C94E-4889-9A69-DF70058FBA4D}" destId="{E788D8C9-7F3F-4753-A360-692E62764131}" srcOrd="0" destOrd="0" presId="urn:microsoft.com/office/officeart/2005/8/layout/hierarchy2"/>
    <dgm:cxn modelId="{7FAA1AEB-E3B9-4E18-AB10-83395A7A2D2C}" type="presParOf" srcId="{2EA9DAC1-C94E-4889-9A69-DF70058FBA4D}" destId="{2A373E04-AFBA-4A84-A904-C86C0EE1A4CB}" srcOrd="1" destOrd="0" presId="urn:microsoft.com/office/officeart/2005/8/layout/hierarchy2"/>
    <dgm:cxn modelId="{DC404EA8-0F90-481E-B6C3-F7C78E35931F}" type="presParOf" srcId="{2A373E04-AFBA-4A84-A904-C86C0EE1A4CB}" destId="{242531EC-0072-4786-ABC5-8B1D7E972FB5}" srcOrd="0" destOrd="0" presId="urn:microsoft.com/office/officeart/2005/8/layout/hierarchy2"/>
    <dgm:cxn modelId="{4187E37C-1D23-4452-9BAA-6E2DCF1CE4B8}" type="presParOf" srcId="{242531EC-0072-4786-ABC5-8B1D7E972FB5}" destId="{F61B312F-9FC0-413F-9C56-69821F2CC572}" srcOrd="0" destOrd="0" presId="urn:microsoft.com/office/officeart/2005/8/layout/hierarchy2"/>
    <dgm:cxn modelId="{F118AAF5-47E8-4530-928E-B63424758424}" type="presParOf" srcId="{2A373E04-AFBA-4A84-A904-C86C0EE1A4CB}" destId="{5776A5B7-04A1-4652-8F3F-4CB78EBF902F}" srcOrd="1" destOrd="0" presId="urn:microsoft.com/office/officeart/2005/8/layout/hierarchy2"/>
    <dgm:cxn modelId="{B1AD40E4-242F-425E-AB5E-0FB48AD6289D}" type="presParOf" srcId="{5776A5B7-04A1-4652-8F3F-4CB78EBF902F}" destId="{2A8E6ECD-9210-4DE9-B0CD-9D94D8CF26E2}" srcOrd="0" destOrd="0" presId="urn:microsoft.com/office/officeart/2005/8/layout/hierarchy2"/>
    <dgm:cxn modelId="{62F92D97-376D-459A-9422-5D129531134B}" type="presParOf" srcId="{5776A5B7-04A1-4652-8F3F-4CB78EBF902F}" destId="{79B3F6BF-7C04-4876-9FAA-E4C011E53547}" srcOrd="1" destOrd="0" presId="urn:microsoft.com/office/officeart/2005/8/layout/hierarchy2"/>
    <dgm:cxn modelId="{F86BB213-4258-41C8-BB8C-8BDDCCD9138F}" type="presParOf" srcId="{2A373E04-AFBA-4A84-A904-C86C0EE1A4CB}" destId="{F9BCBEBF-0981-418E-8E1C-EFCE12041927}" srcOrd="2" destOrd="0" presId="urn:microsoft.com/office/officeart/2005/8/layout/hierarchy2"/>
    <dgm:cxn modelId="{31E36DDD-6872-4A14-A6F5-1C9CD3FE59AD}" type="presParOf" srcId="{F9BCBEBF-0981-418E-8E1C-EFCE12041927}" destId="{DCEA0772-FE44-4C2F-80A9-B76BB8E1DC77}" srcOrd="0" destOrd="0" presId="urn:microsoft.com/office/officeart/2005/8/layout/hierarchy2"/>
    <dgm:cxn modelId="{79A13B23-7838-45BB-9AFF-8B195F63F8FD}" type="presParOf" srcId="{2A373E04-AFBA-4A84-A904-C86C0EE1A4CB}" destId="{3782C41C-93DD-4E11-98D1-2BFEABE913C0}" srcOrd="3" destOrd="0" presId="urn:microsoft.com/office/officeart/2005/8/layout/hierarchy2"/>
    <dgm:cxn modelId="{A0D2A924-B0BE-413F-A256-07F332DF7209}" type="presParOf" srcId="{3782C41C-93DD-4E11-98D1-2BFEABE913C0}" destId="{F0AB187C-DC67-478F-9FD4-D856FD94A558}" srcOrd="0" destOrd="0" presId="urn:microsoft.com/office/officeart/2005/8/layout/hierarchy2"/>
    <dgm:cxn modelId="{081AEF35-209C-48EA-9754-2ED266C40CE7}" type="presParOf" srcId="{3782C41C-93DD-4E11-98D1-2BFEABE913C0}" destId="{C2C123ED-929C-4528-966A-5C98A8BAF4BF}" srcOrd="1" destOrd="0" presId="urn:microsoft.com/office/officeart/2005/8/layout/hierarchy2"/>
    <dgm:cxn modelId="{1DDC0858-5CE8-492A-92D2-BF98DF50B779}" type="presParOf" srcId="{C2C123ED-929C-4528-966A-5C98A8BAF4BF}" destId="{6FDE93EB-9A17-4751-9F5B-6BD5ABF2861A}" srcOrd="0" destOrd="0" presId="urn:microsoft.com/office/officeart/2005/8/layout/hierarchy2"/>
    <dgm:cxn modelId="{9AFEECF2-F349-40F0-95B3-9723C0433F25}" type="presParOf" srcId="{6FDE93EB-9A17-4751-9F5B-6BD5ABF2861A}" destId="{61DEC16F-4ACC-4AE6-BB61-75CCDFB64418}" srcOrd="0" destOrd="0" presId="urn:microsoft.com/office/officeart/2005/8/layout/hierarchy2"/>
    <dgm:cxn modelId="{427899A1-E1B8-4C43-AF76-B0171422BBC6}" type="presParOf" srcId="{C2C123ED-929C-4528-966A-5C98A8BAF4BF}" destId="{701ED136-E486-4B82-A253-266C324B967F}" srcOrd="1" destOrd="0" presId="urn:microsoft.com/office/officeart/2005/8/layout/hierarchy2"/>
    <dgm:cxn modelId="{B6C9FF0E-94CB-42E6-87AF-368563F3F466}" type="presParOf" srcId="{701ED136-E486-4B82-A253-266C324B967F}" destId="{67B5862E-3722-431A-A1FC-E6BC8F64D034}" srcOrd="0" destOrd="0" presId="urn:microsoft.com/office/officeart/2005/8/layout/hierarchy2"/>
    <dgm:cxn modelId="{530CC03E-C596-4A1E-9659-8FB4DBFC06F8}" type="presParOf" srcId="{701ED136-E486-4B82-A253-266C324B967F}" destId="{8D4E71CC-596E-4C06-8AE9-3F9F66C7BF36}" srcOrd="1" destOrd="0" presId="urn:microsoft.com/office/officeart/2005/8/layout/hierarchy2"/>
    <dgm:cxn modelId="{C95CEE1D-8C63-4873-9570-EB35B25ACAC3}" type="presParOf" srcId="{CC10C7EF-3DFE-417E-BD44-2857735CDDBC}" destId="{D623CF1A-8DE4-49AF-BBBC-30BB1566366F}" srcOrd="2" destOrd="0" presId="urn:microsoft.com/office/officeart/2005/8/layout/hierarchy2"/>
    <dgm:cxn modelId="{53517641-9A6E-45C0-959B-54B8B68DB520}" type="presParOf" srcId="{D623CF1A-8DE4-49AF-BBBC-30BB1566366F}" destId="{E5A910BE-465D-4B25-A92E-30A907519750}" srcOrd="0" destOrd="0" presId="urn:microsoft.com/office/officeart/2005/8/layout/hierarchy2"/>
    <dgm:cxn modelId="{1779041E-3C76-4F4D-8B05-CB919571AA46}" type="presParOf" srcId="{CC10C7EF-3DFE-417E-BD44-2857735CDDBC}" destId="{ECD8CBF5-F212-4610-BB60-8C5050601552}" srcOrd="3" destOrd="0" presId="urn:microsoft.com/office/officeart/2005/8/layout/hierarchy2"/>
    <dgm:cxn modelId="{BDAF9684-D794-4402-9192-7DD3594B0375}" type="presParOf" srcId="{ECD8CBF5-F212-4610-BB60-8C5050601552}" destId="{89C1529B-89C4-450A-8974-575C13841AAA}" srcOrd="0" destOrd="0" presId="urn:microsoft.com/office/officeart/2005/8/layout/hierarchy2"/>
    <dgm:cxn modelId="{E85BA406-8E55-4BE2-982A-9296F1338BBB}" type="presParOf" srcId="{ECD8CBF5-F212-4610-BB60-8C5050601552}" destId="{32D6EACE-C639-4B6F-AA40-ED2D4672D844}" srcOrd="1" destOrd="0" presId="urn:microsoft.com/office/officeart/2005/8/layout/hierarchy2"/>
    <dgm:cxn modelId="{C1C74AB9-B82B-46F3-9843-455C24DC3027}" type="presParOf" srcId="{32D6EACE-C639-4B6F-AA40-ED2D4672D844}" destId="{199BC8FE-D1C0-4597-BF10-3177FD4C03E9}" srcOrd="0" destOrd="0" presId="urn:microsoft.com/office/officeart/2005/8/layout/hierarchy2"/>
    <dgm:cxn modelId="{7199E78A-1506-470F-99E3-6AA22903B7A5}" type="presParOf" srcId="{199BC8FE-D1C0-4597-BF10-3177FD4C03E9}" destId="{5F0304A0-649E-41E0-BF6C-99A04510B6FE}" srcOrd="0" destOrd="0" presId="urn:microsoft.com/office/officeart/2005/8/layout/hierarchy2"/>
    <dgm:cxn modelId="{846AEB6B-BAD3-4943-9186-7931260652F3}" type="presParOf" srcId="{32D6EACE-C639-4B6F-AA40-ED2D4672D844}" destId="{DF8C2F00-03F2-46CC-916C-329077035FA7}" srcOrd="1" destOrd="0" presId="urn:microsoft.com/office/officeart/2005/8/layout/hierarchy2"/>
    <dgm:cxn modelId="{F3B04266-4C71-49CD-B6D7-1C4090043618}" type="presParOf" srcId="{DF8C2F00-03F2-46CC-916C-329077035FA7}" destId="{4F58D92B-4DDB-4F42-84E0-C26925F2889C}" srcOrd="0" destOrd="0" presId="urn:microsoft.com/office/officeart/2005/8/layout/hierarchy2"/>
    <dgm:cxn modelId="{24DC2A63-9923-464E-98BE-9007FD8F6468}" type="presParOf" srcId="{DF8C2F00-03F2-46CC-916C-329077035FA7}" destId="{3C8CBC17-99FD-4345-946C-23A3C728B326}" srcOrd="1" destOrd="0" presId="urn:microsoft.com/office/officeart/2005/8/layout/hierarchy2"/>
    <dgm:cxn modelId="{9BA061D8-F855-401F-A92C-164F17AE0C69}" type="presParOf" srcId="{32D6EACE-C639-4B6F-AA40-ED2D4672D844}" destId="{C6B60588-F919-43DF-9FEE-9537C9BA89C4}" srcOrd="2" destOrd="0" presId="urn:microsoft.com/office/officeart/2005/8/layout/hierarchy2"/>
    <dgm:cxn modelId="{6ACE0669-4874-4F0D-AD37-D849704A7159}" type="presParOf" srcId="{C6B60588-F919-43DF-9FEE-9537C9BA89C4}" destId="{3A00D891-2099-4023-9AD1-76FD44CEC1DF}" srcOrd="0" destOrd="0" presId="urn:microsoft.com/office/officeart/2005/8/layout/hierarchy2"/>
    <dgm:cxn modelId="{12EE6214-167C-438A-B6E5-3C42BA07FCF3}" type="presParOf" srcId="{32D6EACE-C639-4B6F-AA40-ED2D4672D844}" destId="{EBB54877-CD29-4C1F-9E42-4969863B904B}" srcOrd="3" destOrd="0" presId="urn:microsoft.com/office/officeart/2005/8/layout/hierarchy2"/>
    <dgm:cxn modelId="{4E5FED60-65FF-46F4-A788-0DAF639E2DA7}" type="presParOf" srcId="{EBB54877-CD29-4C1F-9E42-4969863B904B}" destId="{199EFBAC-524C-4944-8F68-669589F1645D}" srcOrd="0" destOrd="0" presId="urn:microsoft.com/office/officeart/2005/8/layout/hierarchy2"/>
    <dgm:cxn modelId="{783FE78C-444D-489C-9E67-FCB84F5DB711}" type="presParOf" srcId="{EBB54877-CD29-4C1F-9E42-4969863B904B}" destId="{658BCE40-68CA-4055-9708-4C1A8FF21C63}" srcOrd="1" destOrd="0" presId="urn:microsoft.com/office/officeart/2005/8/layout/hierarchy2"/>
    <dgm:cxn modelId="{ADB74790-7C75-49FD-8432-772456C75ED2}" type="presParOf" srcId="{CC10C7EF-3DFE-417E-BD44-2857735CDDBC}" destId="{8EEA81DD-A06B-4CF7-BC8D-671B43159E8E}" srcOrd="4" destOrd="0" presId="urn:microsoft.com/office/officeart/2005/8/layout/hierarchy2"/>
    <dgm:cxn modelId="{FA85744C-7880-416E-AD87-846DCEF585F1}" type="presParOf" srcId="{8EEA81DD-A06B-4CF7-BC8D-671B43159E8E}" destId="{C19747D7-1E58-41E3-B010-7A0BBFECB3C7}" srcOrd="0" destOrd="0" presId="urn:microsoft.com/office/officeart/2005/8/layout/hierarchy2"/>
    <dgm:cxn modelId="{FD7D0DEE-D268-4C0B-8FE1-034FD5F3C448}" type="presParOf" srcId="{CC10C7EF-3DFE-417E-BD44-2857735CDDBC}" destId="{95EA8A38-C61B-473C-9586-140322C533DB}" srcOrd="5" destOrd="0" presId="urn:microsoft.com/office/officeart/2005/8/layout/hierarchy2"/>
    <dgm:cxn modelId="{F28E9DCA-7455-4379-AA2B-AF49E65FF415}" type="presParOf" srcId="{95EA8A38-C61B-473C-9586-140322C533DB}" destId="{B5D24AC9-7EF1-4C66-8DCF-8FFCB9EBC06C}" srcOrd="0" destOrd="0" presId="urn:microsoft.com/office/officeart/2005/8/layout/hierarchy2"/>
    <dgm:cxn modelId="{995C49E3-9A5B-480E-8488-7E94DD15CD59}" type="presParOf" srcId="{95EA8A38-C61B-473C-9586-140322C533DB}" destId="{E2106CA8-D209-41A6-B8DD-88F62EE4B9CE}" srcOrd="1" destOrd="0" presId="urn:microsoft.com/office/officeart/2005/8/layout/hierarchy2"/>
    <dgm:cxn modelId="{330B116B-B4D5-47AF-BC73-B782C3664624}" type="presParOf" srcId="{E2106CA8-D209-41A6-B8DD-88F62EE4B9CE}" destId="{2AD3D138-BDDE-436A-B735-8DD3562DF9E6}" srcOrd="0" destOrd="0" presId="urn:microsoft.com/office/officeart/2005/8/layout/hierarchy2"/>
    <dgm:cxn modelId="{28DACD49-184C-455F-9EA2-4CD33A9305EF}" type="presParOf" srcId="{2AD3D138-BDDE-436A-B735-8DD3562DF9E6}" destId="{9BF13852-EB0E-4981-9F12-D96DF080D27B}" srcOrd="0" destOrd="0" presId="urn:microsoft.com/office/officeart/2005/8/layout/hierarchy2"/>
    <dgm:cxn modelId="{6C9FCD7F-5800-4589-8F3C-FE1BC6DCF723}" type="presParOf" srcId="{E2106CA8-D209-41A6-B8DD-88F62EE4B9CE}" destId="{33B3391C-A96C-47FF-811E-A5D6E3E56D4F}" srcOrd="1" destOrd="0" presId="urn:microsoft.com/office/officeart/2005/8/layout/hierarchy2"/>
    <dgm:cxn modelId="{D7A5417B-AE6B-409B-B4C2-3272BC344C5A}" type="presParOf" srcId="{33B3391C-A96C-47FF-811E-A5D6E3E56D4F}" destId="{87F7A1F0-6354-4734-82FC-15C0D893C353}" srcOrd="0" destOrd="0" presId="urn:microsoft.com/office/officeart/2005/8/layout/hierarchy2"/>
    <dgm:cxn modelId="{D2711EDB-EF62-415E-AC93-DCEAFA5739EA}" type="presParOf" srcId="{33B3391C-A96C-47FF-811E-A5D6E3E56D4F}" destId="{590E1367-0966-4622-8E6C-BBE5A3F11A0F}" srcOrd="1" destOrd="0" presId="urn:microsoft.com/office/officeart/2005/8/layout/hierarchy2"/>
    <dgm:cxn modelId="{1E50452C-6EC4-4540-B173-23CB2042DF3C}" type="presParOf" srcId="{E2106CA8-D209-41A6-B8DD-88F62EE4B9CE}" destId="{ABDF60C8-B5B6-49AB-AD7C-C20D633BDBED}" srcOrd="2" destOrd="0" presId="urn:microsoft.com/office/officeart/2005/8/layout/hierarchy2"/>
    <dgm:cxn modelId="{D36FD913-7221-4255-A281-D1F93C7EFBB5}" type="presParOf" srcId="{ABDF60C8-B5B6-49AB-AD7C-C20D633BDBED}" destId="{A8F93440-2B95-49AF-8939-5070B3B4F6DB}" srcOrd="0" destOrd="0" presId="urn:microsoft.com/office/officeart/2005/8/layout/hierarchy2"/>
    <dgm:cxn modelId="{8DA2C06C-E5F8-4C2F-8F36-A5D14D62F325}" type="presParOf" srcId="{E2106CA8-D209-41A6-B8DD-88F62EE4B9CE}" destId="{710C3F5F-FE85-4C4A-83AD-E630D28B77D7}" srcOrd="3" destOrd="0" presId="urn:microsoft.com/office/officeart/2005/8/layout/hierarchy2"/>
    <dgm:cxn modelId="{34107C3A-797A-4CD8-96F5-218E9F88A85C}" type="presParOf" srcId="{710C3F5F-FE85-4C4A-83AD-E630D28B77D7}" destId="{81D533A7-AD43-4ABB-B690-9E2F7852CAD0}" srcOrd="0" destOrd="0" presId="urn:microsoft.com/office/officeart/2005/8/layout/hierarchy2"/>
    <dgm:cxn modelId="{F09B7CAF-9B1C-4544-B1E8-9FE8E417D23D}" type="presParOf" srcId="{710C3F5F-FE85-4C4A-83AD-E630D28B77D7}" destId="{A556E3FB-0306-435A-8F63-BDB629936A72}" srcOrd="1" destOrd="0" presId="urn:microsoft.com/office/officeart/2005/8/layout/hierarchy2"/>
    <dgm:cxn modelId="{70A146AB-042D-405C-B1A1-179EBD2DDA06}" type="presParOf" srcId="{A556E3FB-0306-435A-8F63-BDB629936A72}" destId="{63F44FF5-8815-4EBE-AF66-151FC06660DB}" srcOrd="0" destOrd="0" presId="urn:microsoft.com/office/officeart/2005/8/layout/hierarchy2"/>
    <dgm:cxn modelId="{44B50ABC-EAFB-498F-B32C-4D9132B3D7E7}" type="presParOf" srcId="{63F44FF5-8815-4EBE-AF66-151FC06660DB}" destId="{DC960650-1B8C-4C58-A387-9672358A1BF4}" srcOrd="0" destOrd="0" presId="urn:microsoft.com/office/officeart/2005/8/layout/hierarchy2"/>
    <dgm:cxn modelId="{0DF5ED88-8980-4589-ACE7-4ECDED4F0689}" type="presParOf" srcId="{A556E3FB-0306-435A-8F63-BDB629936A72}" destId="{75C8BC74-873C-495C-93E7-CC9181978E65}" srcOrd="1" destOrd="0" presId="urn:microsoft.com/office/officeart/2005/8/layout/hierarchy2"/>
    <dgm:cxn modelId="{235AA4F9-E270-4AD5-A643-71A65417D736}" type="presParOf" srcId="{75C8BC74-873C-495C-93E7-CC9181978E65}" destId="{8999C965-6FA2-4501-9B2C-E5C7DB01C2C4}" srcOrd="0" destOrd="0" presId="urn:microsoft.com/office/officeart/2005/8/layout/hierarchy2"/>
    <dgm:cxn modelId="{184E2C36-20B7-45C8-BC36-F64EECCF22A2}" type="presParOf" srcId="{75C8BC74-873C-495C-93E7-CC9181978E65}" destId="{CCD66874-78CC-43C8-BEAD-E58ADF99470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20CC5C-902A-4893-BDF1-A75FE65FF502}"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747B0F8D-6E12-4985-9735-6B89FCBB6165}">
      <dgm:prSet custT="1"/>
      <dgm:spPr/>
      <dgm:t>
        <a:bodyPr/>
        <a:lstStyle/>
        <a:p>
          <a:pPr rtl="1"/>
          <a:r>
            <a:rPr lang="fa-IR" sz="1600" smtClean="0">
              <a:cs typeface="B Koodak" pitchFamily="2" charset="-78"/>
            </a:rPr>
            <a:t>سوال</a:t>
          </a:r>
          <a:endParaRPr lang="fa-IR" sz="1600">
            <a:cs typeface="B Koodak" pitchFamily="2" charset="-78"/>
          </a:endParaRPr>
        </a:p>
      </dgm:t>
    </dgm:pt>
    <dgm:pt modelId="{8049D4A6-A99D-4B7C-A536-5C15F2A15F65}" type="parTrans" cxnId="{A177CBAF-F3E0-4A24-ABB8-3DBC8D3057EF}">
      <dgm:prSet/>
      <dgm:spPr/>
      <dgm:t>
        <a:bodyPr/>
        <a:lstStyle/>
        <a:p>
          <a:pPr rtl="1"/>
          <a:endParaRPr lang="fa-IR" sz="1600">
            <a:cs typeface="B Koodak" pitchFamily="2" charset="-78"/>
          </a:endParaRPr>
        </a:p>
      </dgm:t>
    </dgm:pt>
    <dgm:pt modelId="{4352F6A9-57C7-4558-AEC2-976E1224079F}" type="sibTrans" cxnId="{A177CBAF-F3E0-4A24-ABB8-3DBC8D3057EF}">
      <dgm:prSet/>
      <dgm:spPr/>
      <dgm:t>
        <a:bodyPr/>
        <a:lstStyle/>
        <a:p>
          <a:pPr rtl="1"/>
          <a:endParaRPr lang="fa-IR" sz="1600">
            <a:cs typeface="B Koodak" pitchFamily="2" charset="-78"/>
          </a:endParaRPr>
        </a:p>
      </dgm:t>
    </dgm:pt>
    <dgm:pt modelId="{9B102CDD-8ADC-4DBC-8332-075BDC9DB1DE}">
      <dgm:prSet custT="1"/>
      <dgm:spPr/>
      <dgm:t>
        <a:bodyPr/>
        <a:lstStyle/>
        <a:p>
          <a:pPr rtl="1"/>
          <a:r>
            <a:rPr lang="fa-IR" sz="1600" smtClean="0">
              <a:cs typeface="B Koodak" pitchFamily="2" charset="-78"/>
            </a:rPr>
            <a:t>آیا نفی رابطه مادی بین اعمال دنیوی و اخروی به معنای نفی مطلق ارتباط حقیقی بین آنها است؟</a:t>
          </a:r>
          <a:endParaRPr lang="fa-IR" sz="1600">
            <a:cs typeface="B Koodak" pitchFamily="2" charset="-78"/>
          </a:endParaRPr>
        </a:p>
      </dgm:t>
    </dgm:pt>
    <dgm:pt modelId="{88D5C07B-A045-47CF-B4C9-DDD293201BDE}" type="parTrans" cxnId="{E53F1911-31EA-4756-825B-F1A593104A2D}">
      <dgm:prSet custT="1"/>
      <dgm:spPr/>
      <dgm:t>
        <a:bodyPr/>
        <a:lstStyle/>
        <a:p>
          <a:pPr rtl="1"/>
          <a:endParaRPr lang="fa-IR" sz="1600">
            <a:cs typeface="B Koodak" pitchFamily="2" charset="-78"/>
          </a:endParaRPr>
        </a:p>
      </dgm:t>
    </dgm:pt>
    <dgm:pt modelId="{C1B8DB7C-373C-4708-8FFF-5543AF9BE301}" type="sibTrans" cxnId="{E53F1911-31EA-4756-825B-F1A593104A2D}">
      <dgm:prSet/>
      <dgm:spPr/>
      <dgm:t>
        <a:bodyPr/>
        <a:lstStyle/>
        <a:p>
          <a:pPr rtl="1"/>
          <a:endParaRPr lang="fa-IR" sz="1600">
            <a:cs typeface="B Koodak" pitchFamily="2" charset="-78"/>
          </a:endParaRPr>
        </a:p>
      </dgm:t>
    </dgm:pt>
    <dgm:pt modelId="{5E635136-E433-4155-93EC-2253FC04DBC5}">
      <dgm:prSet custT="1"/>
      <dgm:spPr/>
      <dgm:t>
        <a:bodyPr/>
        <a:lstStyle/>
        <a:p>
          <a:pPr rtl="1"/>
          <a:r>
            <a:rPr lang="fa-IR" sz="1600" smtClean="0">
              <a:cs typeface="B Koodak" pitchFamily="2" charset="-78"/>
            </a:rPr>
            <a:t>پاسخ</a:t>
          </a:r>
          <a:endParaRPr lang="fa-IR" sz="1600">
            <a:cs typeface="B Koodak" pitchFamily="2" charset="-78"/>
          </a:endParaRPr>
        </a:p>
      </dgm:t>
    </dgm:pt>
    <dgm:pt modelId="{E5E12020-2CBE-4442-96E9-670DC16B4AC0}" type="parTrans" cxnId="{C0162DF2-25AE-4D8F-AABB-9F1579FF808F}">
      <dgm:prSet/>
      <dgm:spPr/>
      <dgm:t>
        <a:bodyPr/>
        <a:lstStyle/>
        <a:p>
          <a:pPr rtl="1"/>
          <a:endParaRPr lang="fa-IR" sz="1600">
            <a:cs typeface="B Koodak" pitchFamily="2" charset="-78"/>
          </a:endParaRPr>
        </a:p>
      </dgm:t>
    </dgm:pt>
    <dgm:pt modelId="{C24719C8-C97B-4018-9C1D-2140FCEDD4DC}" type="sibTrans" cxnId="{C0162DF2-25AE-4D8F-AABB-9F1579FF808F}">
      <dgm:prSet/>
      <dgm:spPr/>
      <dgm:t>
        <a:bodyPr/>
        <a:lstStyle/>
        <a:p>
          <a:pPr rtl="1"/>
          <a:endParaRPr lang="fa-IR" sz="1600">
            <a:cs typeface="B Koodak" pitchFamily="2" charset="-78"/>
          </a:endParaRPr>
        </a:p>
      </dgm:t>
    </dgm:pt>
    <dgm:pt modelId="{5D516739-3B08-4BB0-8107-AAE45C736A8F}">
      <dgm:prSet custT="1"/>
      <dgm:spPr/>
      <dgm:t>
        <a:bodyPr/>
        <a:lstStyle/>
        <a:p>
          <a:pPr rtl="1"/>
          <a:r>
            <a:rPr lang="fa-IR" sz="1600" dirty="0" smtClean="0">
              <a:cs typeface="B Koodak" pitchFamily="2" charset="-78"/>
            </a:rPr>
            <a:t>خیر زیرا روابط حقیقی به دو دسته تقسیم می شوند</a:t>
          </a:r>
          <a:endParaRPr lang="fa-IR" sz="1600" dirty="0">
            <a:cs typeface="B Koodak" pitchFamily="2" charset="-78"/>
          </a:endParaRPr>
        </a:p>
      </dgm:t>
    </dgm:pt>
    <dgm:pt modelId="{825AC969-E0C2-4B5C-8F90-42D01157AA0F}" type="parTrans" cxnId="{BC4C7A1D-63C1-4951-9653-CE1614E611BC}">
      <dgm:prSet custT="1"/>
      <dgm:spPr/>
      <dgm:t>
        <a:bodyPr/>
        <a:lstStyle/>
        <a:p>
          <a:pPr rtl="1"/>
          <a:endParaRPr lang="fa-IR" sz="1600">
            <a:cs typeface="B Koodak" pitchFamily="2" charset="-78"/>
          </a:endParaRPr>
        </a:p>
      </dgm:t>
    </dgm:pt>
    <dgm:pt modelId="{8DA407AE-2CBA-4D7F-8577-F0D83AEE7363}" type="sibTrans" cxnId="{BC4C7A1D-63C1-4951-9653-CE1614E611BC}">
      <dgm:prSet/>
      <dgm:spPr/>
      <dgm:t>
        <a:bodyPr/>
        <a:lstStyle/>
        <a:p>
          <a:pPr rtl="1"/>
          <a:endParaRPr lang="fa-IR" sz="1600">
            <a:cs typeface="B Koodak" pitchFamily="2" charset="-78"/>
          </a:endParaRPr>
        </a:p>
      </dgm:t>
    </dgm:pt>
    <dgm:pt modelId="{1308CB1A-B23E-4DA2-90E8-9686D5B5CB47}">
      <dgm:prSet custT="1"/>
      <dgm:spPr/>
      <dgm:t>
        <a:bodyPr/>
        <a:lstStyle/>
        <a:p>
          <a:pPr rtl="1"/>
          <a:r>
            <a:rPr lang="fa-IR" sz="1600" smtClean="0">
              <a:cs typeface="B Koodak" pitchFamily="2" charset="-78"/>
            </a:rPr>
            <a:t>روابط مادی</a:t>
          </a:r>
          <a:endParaRPr lang="fa-IR" sz="1600">
            <a:cs typeface="B Koodak" pitchFamily="2" charset="-78"/>
          </a:endParaRPr>
        </a:p>
      </dgm:t>
    </dgm:pt>
    <dgm:pt modelId="{36BFB38E-546B-42D2-B995-78B46FF12EDD}" type="parTrans" cxnId="{C2D765F5-0349-4C8C-B888-183113C84C01}">
      <dgm:prSet custT="1"/>
      <dgm:spPr/>
      <dgm:t>
        <a:bodyPr/>
        <a:lstStyle/>
        <a:p>
          <a:pPr rtl="1"/>
          <a:endParaRPr lang="fa-IR" sz="1600">
            <a:cs typeface="B Koodak" pitchFamily="2" charset="-78"/>
          </a:endParaRPr>
        </a:p>
      </dgm:t>
    </dgm:pt>
    <dgm:pt modelId="{49D99053-9AA2-4AAF-B27C-C225F98673B4}" type="sibTrans" cxnId="{C2D765F5-0349-4C8C-B888-183113C84C01}">
      <dgm:prSet/>
      <dgm:spPr/>
      <dgm:t>
        <a:bodyPr/>
        <a:lstStyle/>
        <a:p>
          <a:pPr rtl="1"/>
          <a:endParaRPr lang="fa-IR" sz="1600">
            <a:cs typeface="B Koodak" pitchFamily="2" charset="-78"/>
          </a:endParaRPr>
        </a:p>
      </dgm:t>
    </dgm:pt>
    <dgm:pt modelId="{DA4DA379-578C-42D8-ABFB-E24B97FF4E62}">
      <dgm:prSet custT="1"/>
      <dgm:spPr/>
      <dgm:t>
        <a:bodyPr/>
        <a:lstStyle/>
        <a:p>
          <a:pPr rtl="1"/>
          <a:r>
            <a:rPr lang="fa-IR" sz="1600" smtClean="0">
              <a:cs typeface="B Koodak" pitchFamily="2" charset="-78"/>
            </a:rPr>
            <a:t>که قابل تجربه هستند</a:t>
          </a:r>
          <a:endParaRPr lang="fa-IR" sz="1600">
            <a:cs typeface="B Koodak" pitchFamily="2" charset="-78"/>
          </a:endParaRPr>
        </a:p>
      </dgm:t>
    </dgm:pt>
    <dgm:pt modelId="{243DC74E-ECD1-43EC-B119-E6391E11B39F}" type="parTrans" cxnId="{29AE3AAA-E459-42A7-B0F4-1C711BD1CB67}">
      <dgm:prSet custT="1"/>
      <dgm:spPr/>
      <dgm:t>
        <a:bodyPr/>
        <a:lstStyle/>
        <a:p>
          <a:pPr rtl="1"/>
          <a:endParaRPr lang="fa-IR" sz="1600">
            <a:cs typeface="B Koodak" pitchFamily="2" charset="-78"/>
          </a:endParaRPr>
        </a:p>
      </dgm:t>
    </dgm:pt>
    <dgm:pt modelId="{CAEE7217-48D8-41FA-B874-99DD49ECBEDC}" type="sibTrans" cxnId="{29AE3AAA-E459-42A7-B0F4-1C711BD1CB67}">
      <dgm:prSet/>
      <dgm:spPr/>
      <dgm:t>
        <a:bodyPr/>
        <a:lstStyle/>
        <a:p>
          <a:pPr rtl="1"/>
          <a:endParaRPr lang="fa-IR" sz="1600">
            <a:cs typeface="B Koodak" pitchFamily="2" charset="-78"/>
          </a:endParaRPr>
        </a:p>
      </dgm:t>
    </dgm:pt>
    <dgm:pt modelId="{88FD585F-1007-4624-A2AA-237FE188D69B}">
      <dgm:prSet custT="1"/>
      <dgm:spPr/>
      <dgm:t>
        <a:bodyPr/>
        <a:lstStyle/>
        <a:p>
          <a:pPr rtl="1"/>
          <a:r>
            <a:rPr lang="fa-IR" sz="1600" smtClean="0">
              <a:cs typeface="B Koodak" pitchFamily="2" charset="-78"/>
            </a:rPr>
            <a:t>مانند تاثیر و تاثرات عالم ماده</a:t>
          </a:r>
          <a:endParaRPr lang="fa-IR" sz="1600">
            <a:cs typeface="B Koodak" pitchFamily="2" charset="-78"/>
          </a:endParaRPr>
        </a:p>
      </dgm:t>
    </dgm:pt>
    <dgm:pt modelId="{DAE389D4-DFEC-480D-9C88-9072E7FFBA45}" type="parTrans" cxnId="{81321321-EE79-43C2-85C3-61A49320F56F}">
      <dgm:prSet custT="1"/>
      <dgm:spPr/>
      <dgm:t>
        <a:bodyPr/>
        <a:lstStyle/>
        <a:p>
          <a:pPr rtl="1"/>
          <a:endParaRPr lang="fa-IR" sz="1600">
            <a:cs typeface="B Koodak" pitchFamily="2" charset="-78"/>
          </a:endParaRPr>
        </a:p>
      </dgm:t>
    </dgm:pt>
    <dgm:pt modelId="{A9DA6DA6-E493-4C1B-8E47-132C6CD86242}" type="sibTrans" cxnId="{81321321-EE79-43C2-85C3-61A49320F56F}">
      <dgm:prSet/>
      <dgm:spPr/>
      <dgm:t>
        <a:bodyPr/>
        <a:lstStyle/>
        <a:p>
          <a:pPr rtl="1"/>
          <a:endParaRPr lang="fa-IR" sz="1600">
            <a:cs typeface="B Koodak" pitchFamily="2" charset="-78"/>
          </a:endParaRPr>
        </a:p>
      </dgm:t>
    </dgm:pt>
    <dgm:pt modelId="{85E87D4A-5689-410C-A95E-D5D091C40FB6}">
      <dgm:prSet custT="1"/>
      <dgm:spPr/>
      <dgm:t>
        <a:bodyPr/>
        <a:lstStyle/>
        <a:p>
          <a:pPr rtl="1"/>
          <a:r>
            <a:rPr lang="fa-IR" sz="1600" smtClean="0">
              <a:cs typeface="B Koodak" pitchFamily="2" charset="-78"/>
            </a:rPr>
            <a:t>روابط غیر مادی (ناشناخته)</a:t>
          </a:r>
          <a:endParaRPr lang="fa-IR" sz="1600">
            <a:cs typeface="B Koodak" pitchFamily="2" charset="-78"/>
          </a:endParaRPr>
        </a:p>
      </dgm:t>
    </dgm:pt>
    <dgm:pt modelId="{35C9562B-5C92-4799-83C6-2F60B9CD5A5E}" type="parTrans" cxnId="{1ABAB04A-5866-47A6-BAB8-350F896B1BC1}">
      <dgm:prSet custT="1"/>
      <dgm:spPr/>
      <dgm:t>
        <a:bodyPr/>
        <a:lstStyle/>
        <a:p>
          <a:pPr rtl="1"/>
          <a:endParaRPr lang="fa-IR" sz="1600">
            <a:cs typeface="B Koodak" pitchFamily="2" charset="-78"/>
          </a:endParaRPr>
        </a:p>
      </dgm:t>
    </dgm:pt>
    <dgm:pt modelId="{78BDAB1B-4CD9-4E6B-BAA5-C269C57FFD31}" type="sibTrans" cxnId="{1ABAB04A-5866-47A6-BAB8-350F896B1BC1}">
      <dgm:prSet/>
      <dgm:spPr/>
      <dgm:t>
        <a:bodyPr/>
        <a:lstStyle/>
        <a:p>
          <a:pPr rtl="1"/>
          <a:endParaRPr lang="fa-IR" sz="1600">
            <a:cs typeface="B Koodak" pitchFamily="2" charset="-78"/>
          </a:endParaRPr>
        </a:p>
      </dgm:t>
    </dgm:pt>
    <dgm:pt modelId="{B58D0A7A-30BC-4A47-A82A-9301C5CEC6D7}">
      <dgm:prSet custT="1"/>
      <dgm:spPr/>
      <dgm:t>
        <a:bodyPr/>
        <a:lstStyle/>
        <a:p>
          <a:pPr rtl="1"/>
          <a:r>
            <a:rPr lang="fa-IR" sz="1600" smtClean="0">
              <a:cs typeface="B Koodak" pitchFamily="2" charset="-78"/>
            </a:rPr>
            <a:t>که قابل تجریه نیستند</a:t>
          </a:r>
          <a:endParaRPr lang="fa-IR" sz="1600">
            <a:cs typeface="B Koodak" pitchFamily="2" charset="-78"/>
          </a:endParaRPr>
        </a:p>
      </dgm:t>
    </dgm:pt>
    <dgm:pt modelId="{8EFABEED-9EBF-49C4-81FE-9E11F667E69A}" type="parTrans" cxnId="{5C63E6F1-85C7-4A19-B761-2E7E057B6758}">
      <dgm:prSet custT="1"/>
      <dgm:spPr/>
      <dgm:t>
        <a:bodyPr/>
        <a:lstStyle/>
        <a:p>
          <a:pPr rtl="1"/>
          <a:endParaRPr lang="fa-IR" sz="1600">
            <a:cs typeface="B Koodak" pitchFamily="2" charset="-78"/>
          </a:endParaRPr>
        </a:p>
      </dgm:t>
    </dgm:pt>
    <dgm:pt modelId="{E9FB3D0A-BAE6-4358-AA48-6BF9143B3E18}" type="sibTrans" cxnId="{5C63E6F1-85C7-4A19-B761-2E7E057B6758}">
      <dgm:prSet/>
      <dgm:spPr/>
      <dgm:t>
        <a:bodyPr/>
        <a:lstStyle/>
        <a:p>
          <a:pPr rtl="1"/>
          <a:endParaRPr lang="fa-IR" sz="1600">
            <a:cs typeface="B Koodak" pitchFamily="2" charset="-78"/>
          </a:endParaRPr>
        </a:p>
      </dgm:t>
    </dgm:pt>
    <dgm:pt modelId="{68332F0C-F638-4131-9AEB-13F80D1888F2}">
      <dgm:prSet custT="1"/>
      <dgm:spPr/>
      <dgm:t>
        <a:bodyPr/>
        <a:lstStyle/>
        <a:p>
          <a:pPr rtl="1"/>
          <a:r>
            <a:rPr lang="fa-IR" sz="1600" smtClean="0">
              <a:cs typeface="B Koodak" pitchFamily="2" charset="-78"/>
            </a:rPr>
            <a:t>مانند</a:t>
          </a:r>
          <a:endParaRPr lang="fa-IR" sz="1600">
            <a:cs typeface="B Koodak" pitchFamily="2" charset="-78"/>
          </a:endParaRPr>
        </a:p>
      </dgm:t>
    </dgm:pt>
    <dgm:pt modelId="{160B4F06-49E8-42CA-A88D-0E76CF2B0077}" type="parTrans" cxnId="{0C3F3A15-4B5E-4EBE-BFB1-8E2A977AF235}">
      <dgm:prSet custT="1"/>
      <dgm:spPr/>
      <dgm:t>
        <a:bodyPr/>
        <a:lstStyle/>
        <a:p>
          <a:pPr rtl="1"/>
          <a:endParaRPr lang="fa-IR" sz="1600">
            <a:cs typeface="B Koodak" pitchFamily="2" charset="-78"/>
          </a:endParaRPr>
        </a:p>
      </dgm:t>
    </dgm:pt>
    <dgm:pt modelId="{032DCEC8-BD45-4129-BFA8-EE68B63AAAAA}" type="sibTrans" cxnId="{0C3F3A15-4B5E-4EBE-BFB1-8E2A977AF235}">
      <dgm:prSet/>
      <dgm:spPr/>
      <dgm:t>
        <a:bodyPr/>
        <a:lstStyle/>
        <a:p>
          <a:pPr rtl="1"/>
          <a:endParaRPr lang="fa-IR" sz="1600">
            <a:cs typeface="B Koodak" pitchFamily="2" charset="-78"/>
          </a:endParaRPr>
        </a:p>
      </dgm:t>
    </dgm:pt>
    <dgm:pt modelId="{5DD89CD0-654D-4620-8E0F-E98B6F8AD728}">
      <dgm:prSet custT="1"/>
      <dgm:spPr/>
      <dgm:t>
        <a:bodyPr/>
        <a:lstStyle/>
        <a:p>
          <a:pPr rtl="1"/>
          <a:r>
            <a:rPr lang="fa-IR" sz="1600" dirty="0" smtClean="0">
              <a:cs typeface="B Koodak" pitchFamily="2" charset="-78"/>
            </a:rPr>
            <a:t>تاثیر برخی نفوس بر پدیده های خارق العاده دنیوی</a:t>
          </a:r>
          <a:endParaRPr lang="fa-IR" sz="1600" dirty="0">
            <a:cs typeface="B Koodak" pitchFamily="2" charset="-78"/>
          </a:endParaRPr>
        </a:p>
      </dgm:t>
    </dgm:pt>
    <dgm:pt modelId="{76E343EF-4B82-460F-97DD-5AC5E3CC18CC}" type="parTrans" cxnId="{D476C7C0-1770-4FEC-B298-8E45E760A132}">
      <dgm:prSet custT="1"/>
      <dgm:spPr/>
      <dgm:t>
        <a:bodyPr/>
        <a:lstStyle/>
        <a:p>
          <a:pPr rtl="1"/>
          <a:endParaRPr lang="fa-IR" sz="1600">
            <a:cs typeface="B Koodak" pitchFamily="2" charset="-78"/>
          </a:endParaRPr>
        </a:p>
      </dgm:t>
    </dgm:pt>
    <dgm:pt modelId="{29C1020E-54DB-4A93-AE13-241DED825FFC}" type="sibTrans" cxnId="{D476C7C0-1770-4FEC-B298-8E45E760A132}">
      <dgm:prSet/>
      <dgm:spPr/>
      <dgm:t>
        <a:bodyPr/>
        <a:lstStyle/>
        <a:p>
          <a:pPr rtl="1"/>
          <a:endParaRPr lang="fa-IR" sz="1600">
            <a:cs typeface="B Koodak" pitchFamily="2" charset="-78"/>
          </a:endParaRPr>
        </a:p>
      </dgm:t>
    </dgm:pt>
    <dgm:pt modelId="{FC2626FC-B165-49E2-A5B8-F80A194C4E39}">
      <dgm:prSet custT="1"/>
      <dgm:spPr/>
      <dgm:t>
        <a:bodyPr/>
        <a:lstStyle/>
        <a:p>
          <a:pPr rtl="1"/>
          <a:r>
            <a:rPr lang="fa-IR" sz="1600" smtClean="0">
              <a:cs typeface="B Koodak" pitchFamily="2" charset="-78"/>
            </a:rPr>
            <a:t>تاثیر اعمال نیک و بد در روح انسان و پیدایش نتایج اخروی</a:t>
          </a:r>
          <a:endParaRPr lang="fa-IR" sz="1600">
            <a:cs typeface="B Koodak" pitchFamily="2" charset="-78"/>
          </a:endParaRPr>
        </a:p>
      </dgm:t>
    </dgm:pt>
    <dgm:pt modelId="{7383BACF-FF4F-4CFE-BF05-856550F9DABA}" type="parTrans" cxnId="{A96A1015-F8F6-4029-9636-93BF1828D715}">
      <dgm:prSet custT="1"/>
      <dgm:spPr/>
      <dgm:t>
        <a:bodyPr/>
        <a:lstStyle/>
        <a:p>
          <a:pPr rtl="1"/>
          <a:endParaRPr lang="fa-IR" sz="1600">
            <a:cs typeface="B Koodak" pitchFamily="2" charset="-78"/>
          </a:endParaRPr>
        </a:p>
      </dgm:t>
    </dgm:pt>
    <dgm:pt modelId="{B00A5714-D24F-41FB-8988-1EE6CD4C3BC2}" type="sibTrans" cxnId="{A96A1015-F8F6-4029-9636-93BF1828D715}">
      <dgm:prSet/>
      <dgm:spPr/>
      <dgm:t>
        <a:bodyPr/>
        <a:lstStyle/>
        <a:p>
          <a:pPr rtl="1"/>
          <a:endParaRPr lang="fa-IR" sz="1600">
            <a:cs typeface="B Koodak" pitchFamily="2" charset="-78"/>
          </a:endParaRPr>
        </a:p>
      </dgm:t>
    </dgm:pt>
    <dgm:pt modelId="{CD0E6A49-BA00-41BC-BE58-77E41116CCF6}">
      <dgm:prSet custT="1"/>
      <dgm:spPr/>
      <dgm:t>
        <a:bodyPr/>
        <a:lstStyle/>
        <a:p>
          <a:pPr rtl="1"/>
          <a:r>
            <a:rPr lang="fa-IR" sz="1600" smtClean="0">
              <a:cs typeface="B Koodak" pitchFamily="2" charset="-78"/>
            </a:rPr>
            <a:t>نتیجه</a:t>
          </a:r>
          <a:endParaRPr lang="fa-IR" sz="1600">
            <a:cs typeface="B Koodak" pitchFamily="2" charset="-78"/>
          </a:endParaRPr>
        </a:p>
      </dgm:t>
    </dgm:pt>
    <dgm:pt modelId="{DB1C9B3A-9AFC-474D-867E-D859B65362C2}" type="parTrans" cxnId="{331A3247-34B5-40C0-B128-CC20A3885A23}">
      <dgm:prSet/>
      <dgm:spPr/>
      <dgm:t>
        <a:bodyPr/>
        <a:lstStyle/>
        <a:p>
          <a:pPr rtl="1"/>
          <a:endParaRPr lang="fa-IR" sz="1600">
            <a:cs typeface="B Koodak" pitchFamily="2" charset="-78"/>
          </a:endParaRPr>
        </a:p>
      </dgm:t>
    </dgm:pt>
    <dgm:pt modelId="{ECEEE79A-1ABD-43A3-9AAC-A55FC87E6657}" type="sibTrans" cxnId="{331A3247-34B5-40C0-B128-CC20A3885A23}">
      <dgm:prSet/>
      <dgm:spPr/>
      <dgm:t>
        <a:bodyPr/>
        <a:lstStyle/>
        <a:p>
          <a:pPr rtl="1"/>
          <a:endParaRPr lang="fa-IR" sz="1600">
            <a:cs typeface="B Koodak" pitchFamily="2" charset="-78"/>
          </a:endParaRPr>
        </a:p>
      </dgm:t>
    </dgm:pt>
    <dgm:pt modelId="{7704AFB4-365B-4DEA-A135-6AB7E98718D4}">
      <dgm:prSet custT="1"/>
      <dgm:spPr/>
      <dgm:t>
        <a:bodyPr/>
        <a:lstStyle/>
        <a:p>
          <a:pPr rtl="1"/>
          <a:r>
            <a:rPr lang="fa-IR" sz="1600" dirty="0" smtClean="0">
              <a:cs typeface="B Koodak" pitchFamily="2" charset="-78"/>
            </a:rPr>
            <a:t>تجربه در ما نحن فیه در دو حوزه ساکت است</a:t>
          </a:r>
          <a:endParaRPr lang="fa-IR" sz="1600" dirty="0">
            <a:cs typeface="B Koodak" pitchFamily="2" charset="-78"/>
          </a:endParaRPr>
        </a:p>
      </dgm:t>
    </dgm:pt>
    <dgm:pt modelId="{D49D3DE4-F607-426C-AB29-B9FF2C7B31CA}" type="parTrans" cxnId="{676FF64A-E95B-46D3-B844-7118F0BF0218}">
      <dgm:prSet custT="1"/>
      <dgm:spPr/>
      <dgm:t>
        <a:bodyPr/>
        <a:lstStyle/>
        <a:p>
          <a:pPr rtl="1"/>
          <a:endParaRPr lang="fa-IR" sz="1600">
            <a:cs typeface="B Koodak" pitchFamily="2" charset="-78"/>
          </a:endParaRPr>
        </a:p>
      </dgm:t>
    </dgm:pt>
    <dgm:pt modelId="{05CB48B3-71D9-45F2-A501-E8395C2722CA}" type="sibTrans" cxnId="{676FF64A-E95B-46D3-B844-7118F0BF0218}">
      <dgm:prSet/>
      <dgm:spPr/>
      <dgm:t>
        <a:bodyPr/>
        <a:lstStyle/>
        <a:p>
          <a:pPr rtl="1"/>
          <a:endParaRPr lang="fa-IR" sz="1600">
            <a:cs typeface="B Koodak" pitchFamily="2" charset="-78"/>
          </a:endParaRPr>
        </a:p>
      </dgm:t>
    </dgm:pt>
    <dgm:pt modelId="{A57218EA-63C2-4EF5-B4FD-465A8BEE7567}">
      <dgm:prSet custT="1"/>
      <dgm:spPr/>
      <dgm:t>
        <a:bodyPr/>
        <a:lstStyle/>
        <a:p>
          <a:pPr rtl="1"/>
          <a:r>
            <a:rPr lang="fa-IR" sz="1600" smtClean="0">
              <a:cs typeface="B Koodak" pitchFamily="2" charset="-78"/>
            </a:rPr>
            <a:t>اثبات رابطه بین اعمال دنیوی و نتایج اخروی</a:t>
          </a:r>
          <a:endParaRPr lang="fa-IR" sz="1600">
            <a:cs typeface="B Koodak" pitchFamily="2" charset="-78"/>
          </a:endParaRPr>
        </a:p>
      </dgm:t>
    </dgm:pt>
    <dgm:pt modelId="{6EC62C34-130B-46ED-82F9-5BF30CF05B13}" type="parTrans" cxnId="{E9ED3420-755B-4E7A-80F8-34057ECE6A94}">
      <dgm:prSet custT="1"/>
      <dgm:spPr/>
      <dgm:t>
        <a:bodyPr/>
        <a:lstStyle/>
        <a:p>
          <a:pPr rtl="1"/>
          <a:endParaRPr lang="fa-IR" sz="1600">
            <a:cs typeface="B Koodak" pitchFamily="2" charset="-78"/>
          </a:endParaRPr>
        </a:p>
      </dgm:t>
    </dgm:pt>
    <dgm:pt modelId="{86681019-ED92-4F1E-A70A-6F8C82687D14}" type="sibTrans" cxnId="{E9ED3420-755B-4E7A-80F8-34057ECE6A94}">
      <dgm:prSet/>
      <dgm:spPr/>
      <dgm:t>
        <a:bodyPr/>
        <a:lstStyle/>
        <a:p>
          <a:pPr rtl="1"/>
          <a:endParaRPr lang="fa-IR" sz="1600">
            <a:cs typeface="B Koodak" pitchFamily="2" charset="-78"/>
          </a:endParaRPr>
        </a:p>
      </dgm:t>
    </dgm:pt>
    <dgm:pt modelId="{1195CB36-482D-4E8B-9FD4-5394003D2562}">
      <dgm:prSet custT="1"/>
      <dgm:spPr/>
      <dgm:t>
        <a:bodyPr/>
        <a:lstStyle/>
        <a:p>
          <a:pPr rtl="1"/>
          <a:r>
            <a:rPr lang="fa-IR" sz="1600" smtClean="0">
              <a:cs typeface="B Koodak" pitchFamily="2" charset="-78"/>
            </a:rPr>
            <a:t>ابطال مطلق علیت بین آنها</a:t>
          </a:r>
          <a:endParaRPr lang="fa-IR" sz="1600">
            <a:cs typeface="B Koodak" pitchFamily="2" charset="-78"/>
          </a:endParaRPr>
        </a:p>
      </dgm:t>
    </dgm:pt>
    <dgm:pt modelId="{AB1DD47C-3BCD-4A69-824E-F8733A3DF3F0}" type="parTrans" cxnId="{F1FDD2A8-1496-4123-BBDB-34160E056409}">
      <dgm:prSet custT="1"/>
      <dgm:spPr/>
      <dgm:t>
        <a:bodyPr/>
        <a:lstStyle/>
        <a:p>
          <a:pPr rtl="1"/>
          <a:endParaRPr lang="fa-IR" sz="1600">
            <a:cs typeface="B Koodak" pitchFamily="2" charset="-78"/>
          </a:endParaRPr>
        </a:p>
      </dgm:t>
    </dgm:pt>
    <dgm:pt modelId="{CF216236-7AD4-4A01-B602-552DFCE6FAFA}" type="sibTrans" cxnId="{F1FDD2A8-1496-4123-BBDB-34160E056409}">
      <dgm:prSet/>
      <dgm:spPr/>
      <dgm:t>
        <a:bodyPr/>
        <a:lstStyle/>
        <a:p>
          <a:pPr rtl="1"/>
          <a:endParaRPr lang="fa-IR" sz="1600">
            <a:cs typeface="B Koodak" pitchFamily="2" charset="-78"/>
          </a:endParaRPr>
        </a:p>
      </dgm:t>
    </dgm:pt>
    <dgm:pt modelId="{62D8228B-B953-4FD0-A444-64CDEEBBA0FF}" type="pres">
      <dgm:prSet presAssocID="{3920CC5C-902A-4893-BDF1-A75FE65FF502}" presName="diagram" presStyleCnt="0">
        <dgm:presLayoutVars>
          <dgm:chPref val="1"/>
          <dgm:dir val="rev"/>
          <dgm:animOne val="branch"/>
          <dgm:animLvl val="lvl"/>
          <dgm:resizeHandles val="exact"/>
        </dgm:presLayoutVars>
      </dgm:prSet>
      <dgm:spPr/>
    </dgm:pt>
    <dgm:pt modelId="{93C9A744-A442-4A68-98FE-545420C59BEA}" type="pres">
      <dgm:prSet presAssocID="{747B0F8D-6E12-4985-9735-6B89FCBB6165}" presName="root1" presStyleCnt="0"/>
      <dgm:spPr/>
    </dgm:pt>
    <dgm:pt modelId="{876B4524-76C1-41D1-A67A-FDEC1A6853EB}" type="pres">
      <dgm:prSet presAssocID="{747B0F8D-6E12-4985-9735-6B89FCBB6165}" presName="LevelOneTextNode" presStyleLbl="node0" presStyleIdx="0" presStyleCnt="3" custScaleX="61926">
        <dgm:presLayoutVars>
          <dgm:chPref val="3"/>
        </dgm:presLayoutVars>
      </dgm:prSet>
      <dgm:spPr/>
    </dgm:pt>
    <dgm:pt modelId="{5613DC1C-259D-4D5B-A910-7A4FDF2FCB89}" type="pres">
      <dgm:prSet presAssocID="{747B0F8D-6E12-4985-9735-6B89FCBB6165}" presName="level2hierChild" presStyleCnt="0"/>
      <dgm:spPr/>
    </dgm:pt>
    <dgm:pt modelId="{467CA871-1EC1-4A46-9962-FE5839613412}" type="pres">
      <dgm:prSet presAssocID="{88D5C07B-A045-47CF-B4C9-DDD293201BDE}" presName="conn2-1" presStyleLbl="parChTrans1D2" presStyleIdx="0" presStyleCnt="3"/>
      <dgm:spPr/>
    </dgm:pt>
    <dgm:pt modelId="{72290CE6-DBBF-42F0-803C-651A59F09989}" type="pres">
      <dgm:prSet presAssocID="{88D5C07B-A045-47CF-B4C9-DDD293201BDE}" presName="connTx" presStyleLbl="parChTrans1D2" presStyleIdx="0" presStyleCnt="3"/>
      <dgm:spPr/>
    </dgm:pt>
    <dgm:pt modelId="{729F87D2-9E8E-4D94-BAE0-5DAE1C3B54B2}" type="pres">
      <dgm:prSet presAssocID="{9B102CDD-8ADC-4DBC-8332-075BDC9DB1DE}" presName="root2" presStyleCnt="0"/>
      <dgm:spPr/>
    </dgm:pt>
    <dgm:pt modelId="{ED043893-7681-45C6-8FBB-9E3EBBF1D516}" type="pres">
      <dgm:prSet presAssocID="{9B102CDD-8ADC-4DBC-8332-075BDC9DB1DE}" presName="LevelTwoTextNode" presStyleLbl="node2" presStyleIdx="0" presStyleCnt="3" custScaleX="586690">
        <dgm:presLayoutVars>
          <dgm:chPref val="3"/>
        </dgm:presLayoutVars>
      </dgm:prSet>
      <dgm:spPr/>
    </dgm:pt>
    <dgm:pt modelId="{77959D46-8564-4BD4-8DF8-7A57240FCC58}" type="pres">
      <dgm:prSet presAssocID="{9B102CDD-8ADC-4DBC-8332-075BDC9DB1DE}" presName="level3hierChild" presStyleCnt="0"/>
      <dgm:spPr/>
    </dgm:pt>
    <dgm:pt modelId="{12F01F28-CDCF-4303-BEA6-8D2FE1967622}" type="pres">
      <dgm:prSet presAssocID="{5E635136-E433-4155-93EC-2253FC04DBC5}" presName="root1" presStyleCnt="0"/>
      <dgm:spPr/>
    </dgm:pt>
    <dgm:pt modelId="{0F17A350-EB3A-43D2-B30C-E9B27A27B686}" type="pres">
      <dgm:prSet presAssocID="{5E635136-E433-4155-93EC-2253FC04DBC5}" presName="LevelOneTextNode" presStyleLbl="node0" presStyleIdx="1" presStyleCnt="3" custScaleX="61926">
        <dgm:presLayoutVars>
          <dgm:chPref val="3"/>
        </dgm:presLayoutVars>
      </dgm:prSet>
      <dgm:spPr/>
    </dgm:pt>
    <dgm:pt modelId="{ECC2EDB3-3CB9-4155-83F8-3DD5CA000245}" type="pres">
      <dgm:prSet presAssocID="{5E635136-E433-4155-93EC-2253FC04DBC5}" presName="level2hierChild" presStyleCnt="0"/>
      <dgm:spPr/>
    </dgm:pt>
    <dgm:pt modelId="{13BA42E6-98DD-4AFF-9C45-4F10D4A2339E}" type="pres">
      <dgm:prSet presAssocID="{825AC969-E0C2-4B5C-8F90-42D01157AA0F}" presName="conn2-1" presStyleLbl="parChTrans1D2" presStyleIdx="1" presStyleCnt="3"/>
      <dgm:spPr/>
    </dgm:pt>
    <dgm:pt modelId="{EEB91182-613C-4896-BE64-852F0C819454}" type="pres">
      <dgm:prSet presAssocID="{825AC969-E0C2-4B5C-8F90-42D01157AA0F}" presName="connTx" presStyleLbl="parChTrans1D2" presStyleIdx="1" presStyleCnt="3"/>
      <dgm:spPr/>
    </dgm:pt>
    <dgm:pt modelId="{7A94078E-EAE9-4050-93A0-9E1E6BE05284}" type="pres">
      <dgm:prSet presAssocID="{5D516739-3B08-4BB0-8107-AAE45C736A8F}" presName="root2" presStyleCnt="0"/>
      <dgm:spPr/>
    </dgm:pt>
    <dgm:pt modelId="{D2FC5E75-81EC-4B68-9590-DF2BB7FD5287}" type="pres">
      <dgm:prSet presAssocID="{5D516739-3B08-4BB0-8107-AAE45C736A8F}" presName="LevelTwoTextNode" presStyleLbl="node2" presStyleIdx="1" presStyleCnt="3" custScaleX="109590" custScaleY="168927">
        <dgm:presLayoutVars>
          <dgm:chPref val="3"/>
        </dgm:presLayoutVars>
      </dgm:prSet>
      <dgm:spPr/>
    </dgm:pt>
    <dgm:pt modelId="{75D76043-FC59-43BC-BF22-59F6F0497922}" type="pres">
      <dgm:prSet presAssocID="{5D516739-3B08-4BB0-8107-AAE45C736A8F}" presName="level3hierChild" presStyleCnt="0"/>
      <dgm:spPr/>
    </dgm:pt>
    <dgm:pt modelId="{43A1AC09-3562-4C68-8F2B-3A3C9E104D64}" type="pres">
      <dgm:prSet presAssocID="{36BFB38E-546B-42D2-B995-78B46FF12EDD}" presName="conn2-1" presStyleLbl="parChTrans1D3" presStyleIdx="0" presStyleCnt="4"/>
      <dgm:spPr/>
    </dgm:pt>
    <dgm:pt modelId="{D4DB9767-60E0-4724-BD0F-A6AD11EBC68D}" type="pres">
      <dgm:prSet presAssocID="{36BFB38E-546B-42D2-B995-78B46FF12EDD}" presName="connTx" presStyleLbl="parChTrans1D3" presStyleIdx="0" presStyleCnt="4"/>
      <dgm:spPr/>
    </dgm:pt>
    <dgm:pt modelId="{267CFF04-9653-4CB2-A753-9DCFA905F139}" type="pres">
      <dgm:prSet presAssocID="{1308CB1A-B23E-4DA2-90E8-9686D5B5CB47}" presName="root2" presStyleCnt="0"/>
      <dgm:spPr/>
    </dgm:pt>
    <dgm:pt modelId="{945EA47D-F2F9-4411-8122-F0CFEB4216EB}" type="pres">
      <dgm:prSet presAssocID="{1308CB1A-B23E-4DA2-90E8-9686D5B5CB47}" presName="LevelTwoTextNode" presStyleLbl="node3" presStyleIdx="0" presStyleCnt="4">
        <dgm:presLayoutVars>
          <dgm:chPref val="3"/>
        </dgm:presLayoutVars>
      </dgm:prSet>
      <dgm:spPr/>
    </dgm:pt>
    <dgm:pt modelId="{B0F83D76-1C8A-457F-ACE3-D50E58E38F7A}" type="pres">
      <dgm:prSet presAssocID="{1308CB1A-B23E-4DA2-90E8-9686D5B5CB47}" presName="level3hierChild" presStyleCnt="0"/>
      <dgm:spPr/>
    </dgm:pt>
    <dgm:pt modelId="{3F526241-C03C-43B3-A5F8-FB84128B9B51}" type="pres">
      <dgm:prSet presAssocID="{243DC74E-ECD1-43EC-B119-E6391E11B39F}" presName="conn2-1" presStyleLbl="parChTrans1D4" presStyleIdx="0" presStyleCnt="6"/>
      <dgm:spPr/>
    </dgm:pt>
    <dgm:pt modelId="{DD3B2DA6-D57B-4558-AE69-8C0F511F1A52}" type="pres">
      <dgm:prSet presAssocID="{243DC74E-ECD1-43EC-B119-E6391E11B39F}" presName="connTx" presStyleLbl="parChTrans1D4" presStyleIdx="0" presStyleCnt="6"/>
      <dgm:spPr/>
    </dgm:pt>
    <dgm:pt modelId="{3A943747-C123-4379-ABBC-57EDBDF4C4E2}" type="pres">
      <dgm:prSet presAssocID="{DA4DA379-578C-42D8-ABFB-E24B97FF4E62}" presName="root2" presStyleCnt="0"/>
      <dgm:spPr/>
    </dgm:pt>
    <dgm:pt modelId="{DC21C8FD-73F1-4766-88F9-36A5F448444E}" type="pres">
      <dgm:prSet presAssocID="{DA4DA379-578C-42D8-ABFB-E24B97FF4E62}" presName="LevelTwoTextNode" presStyleLbl="node4" presStyleIdx="0" presStyleCnt="6" custScaleY="133271">
        <dgm:presLayoutVars>
          <dgm:chPref val="3"/>
        </dgm:presLayoutVars>
      </dgm:prSet>
      <dgm:spPr/>
    </dgm:pt>
    <dgm:pt modelId="{598A96F6-D0A8-4E58-8704-C6B40C554B38}" type="pres">
      <dgm:prSet presAssocID="{DA4DA379-578C-42D8-ABFB-E24B97FF4E62}" presName="level3hierChild" presStyleCnt="0"/>
      <dgm:spPr/>
    </dgm:pt>
    <dgm:pt modelId="{929B1FC9-19B7-4322-ACF0-4161713FCA59}" type="pres">
      <dgm:prSet presAssocID="{DAE389D4-DFEC-480D-9C88-9072E7FFBA45}" presName="conn2-1" presStyleLbl="parChTrans1D4" presStyleIdx="1" presStyleCnt="6"/>
      <dgm:spPr/>
    </dgm:pt>
    <dgm:pt modelId="{585437D2-2136-4F27-A34D-59FE9D754B2E}" type="pres">
      <dgm:prSet presAssocID="{DAE389D4-DFEC-480D-9C88-9072E7FFBA45}" presName="connTx" presStyleLbl="parChTrans1D4" presStyleIdx="1" presStyleCnt="6"/>
      <dgm:spPr/>
    </dgm:pt>
    <dgm:pt modelId="{3BACA0DB-5D6C-410F-A1B7-DA97A3C629F2}" type="pres">
      <dgm:prSet presAssocID="{88FD585F-1007-4624-A2AA-237FE188D69B}" presName="root2" presStyleCnt="0"/>
      <dgm:spPr/>
    </dgm:pt>
    <dgm:pt modelId="{9BE6E279-300B-47EB-9EE0-BA1D3476C478}" type="pres">
      <dgm:prSet presAssocID="{88FD585F-1007-4624-A2AA-237FE188D69B}" presName="LevelTwoTextNode" presStyleLbl="node4" presStyleIdx="1" presStyleCnt="6" custScaleX="223112">
        <dgm:presLayoutVars>
          <dgm:chPref val="3"/>
        </dgm:presLayoutVars>
      </dgm:prSet>
      <dgm:spPr/>
    </dgm:pt>
    <dgm:pt modelId="{D4CD8409-E07D-4418-A6BD-305FFC1CE8B0}" type="pres">
      <dgm:prSet presAssocID="{88FD585F-1007-4624-A2AA-237FE188D69B}" presName="level3hierChild" presStyleCnt="0"/>
      <dgm:spPr/>
    </dgm:pt>
    <dgm:pt modelId="{4E01B30E-73CF-44B6-8793-6FD8A7EB2B10}" type="pres">
      <dgm:prSet presAssocID="{35C9562B-5C92-4799-83C6-2F60B9CD5A5E}" presName="conn2-1" presStyleLbl="parChTrans1D3" presStyleIdx="1" presStyleCnt="4"/>
      <dgm:spPr/>
    </dgm:pt>
    <dgm:pt modelId="{71BB4386-BC25-459D-B2DB-769587D9155B}" type="pres">
      <dgm:prSet presAssocID="{35C9562B-5C92-4799-83C6-2F60B9CD5A5E}" presName="connTx" presStyleLbl="parChTrans1D3" presStyleIdx="1" presStyleCnt="4"/>
      <dgm:spPr/>
    </dgm:pt>
    <dgm:pt modelId="{19C8B211-22A4-492D-881C-939619628828}" type="pres">
      <dgm:prSet presAssocID="{85E87D4A-5689-410C-A95E-D5D091C40FB6}" presName="root2" presStyleCnt="0"/>
      <dgm:spPr/>
    </dgm:pt>
    <dgm:pt modelId="{533EAD18-82D6-4080-913E-7376244043FD}" type="pres">
      <dgm:prSet presAssocID="{85E87D4A-5689-410C-A95E-D5D091C40FB6}" presName="LevelTwoTextNode" presStyleLbl="node3" presStyleIdx="1" presStyleCnt="4" custScaleY="124404">
        <dgm:presLayoutVars>
          <dgm:chPref val="3"/>
        </dgm:presLayoutVars>
      </dgm:prSet>
      <dgm:spPr/>
    </dgm:pt>
    <dgm:pt modelId="{CD6595D5-D352-4DD5-9218-2EC91E9DB817}" type="pres">
      <dgm:prSet presAssocID="{85E87D4A-5689-410C-A95E-D5D091C40FB6}" presName="level3hierChild" presStyleCnt="0"/>
      <dgm:spPr/>
    </dgm:pt>
    <dgm:pt modelId="{00ED3DDA-812E-4D08-B10D-DAB990855162}" type="pres">
      <dgm:prSet presAssocID="{8EFABEED-9EBF-49C4-81FE-9E11F667E69A}" presName="conn2-1" presStyleLbl="parChTrans1D4" presStyleIdx="2" presStyleCnt="6"/>
      <dgm:spPr/>
    </dgm:pt>
    <dgm:pt modelId="{10C9E7C3-B266-4E1C-A680-D66E10EA158E}" type="pres">
      <dgm:prSet presAssocID="{8EFABEED-9EBF-49C4-81FE-9E11F667E69A}" presName="connTx" presStyleLbl="parChTrans1D4" presStyleIdx="2" presStyleCnt="6"/>
      <dgm:spPr/>
    </dgm:pt>
    <dgm:pt modelId="{1EE6E3E7-011A-4F47-9C83-C61A73071B05}" type="pres">
      <dgm:prSet presAssocID="{B58D0A7A-30BC-4A47-A82A-9301C5CEC6D7}" presName="root2" presStyleCnt="0"/>
      <dgm:spPr/>
    </dgm:pt>
    <dgm:pt modelId="{58A2818D-AF86-407B-92B8-AA42F26604D1}" type="pres">
      <dgm:prSet presAssocID="{B58D0A7A-30BC-4A47-A82A-9301C5CEC6D7}" presName="LevelTwoTextNode" presStyleLbl="node4" presStyleIdx="2" presStyleCnt="6" custScaleY="133271">
        <dgm:presLayoutVars>
          <dgm:chPref val="3"/>
        </dgm:presLayoutVars>
      </dgm:prSet>
      <dgm:spPr/>
    </dgm:pt>
    <dgm:pt modelId="{8A856025-6660-4422-BD1C-3DBA981C88C2}" type="pres">
      <dgm:prSet presAssocID="{B58D0A7A-30BC-4A47-A82A-9301C5CEC6D7}" presName="level3hierChild" presStyleCnt="0"/>
      <dgm:spPr/>
    </dgm:pt>
    <dgm:pt modelId="{2F70CE3B-8213-4DC2-8D2B-2D11B7BFF2B9}" type="pres">
      <dgm:prSet presAssocID="{160B4F06-49E8-42CA-A88D-0E76CF2B0077}" presName="conn2-1" presStyleLbl="parChTrans1D4" presStyleIdx="3" presStyleCnt="6"/>
      <dgm:spPr/>
    </dgm:pt>
    <dgm:pt modelId="{46898B2F-9805-417E-BE1E-64374271DDE5}" type="pres">
      <dgm:prSet presAssocID="{160B4F06-49E8-42CA-A88D-0E76CF2B0077}" presName="connTx" presStyleLbl="parChTrans1D4" presStyleIdx="3" presStyleCnt="6"/>
      <dgm:spPr/>
    </dgm:pt>
    <dgm:pt modelId="{BD874623-09F9-4BA7-B39C-D0842793C507}" type="pres">
      <dgm:prSet presAssocID="{68332F0C-F638-4131-9AEB-13F80D1888F2}" presName="root2" presStyleCnt="0"/>
      <dgm:spPr/>
    </dgm:pt>
    <dgm:pt modelId="{4271801E-5696-4D42-9AF8-06D074EDBC9B}" type="pres">
      <dgm:prSet presAssocID="{68332F0C-F638-4131-9AEB-13F80D1888F2}" presName="LevelTwoTextNode" presStyleLbl="node4" presStyleIdx="3" presStyleCnt="6" custScaleX="41557">
        <dgm:presLayoutVars>
          <dgm:chPref val="3"/>
        </dgm:presLayoutVars>
      </dgm:prSet>
      <dgm:spPr/>
    </dgm:pt>
    <dgm:pt modelId="{F2809E29-4076-4C71-AF3B-CC33B63EE36D}" type="pres">
      <dgm:prSet presAssocID="{68332F0C-F638-4131-9AEB-13F80D1888F2}" presName="level3hierChild" presStyleCnt="0"/>
      <dgm:spPr/>
    </dgm:pt>
    <dgm:pt modelId="{8AA3E2D0-0033-48DD-8C60-FA8D1DCA42DA}" type="pres">
      <dgm:prSet presAssocID="{76E343EF-4B82-460F-97DD-5AC5E3CC18CC}" presName="conn2-1" presStyleLbl="parChTrans1D4" presStyleIdx="4" presStyleCnt="6"/>
      <dgm:spPr/>
    </dgm:pt>
    <dgm:pt modelId="{E7BFBEEB-7334-47F7-8770-04301CD97408}" type="pres">
      <dgm:prSet presAssocID="{76E343EF-4B82-460F-97DD-5AC5E3CC18CC}" presName="connTx" presStyleLbl="parChTrans1D4" presStyleIdx="4" presStyleCnt="6"/>
      <dgm:spPr/>
    </dgm:pt>
    <dgm:pt modelId="{ADE998AB-01AA-4144-BB1B-1FDD0F190D2C}" type="pres">
      <dgm:prSet presAssocID="{5DD89CD0-654D-4620-8E0F-E98B6F8AD728}" presName="root2" presStyleCnt="0"/>
      <dgm:spPr/>
    </dgm:pt>
    <dgm:pt modelId="{6404BECA-5F57-4990-8F70-81ABC01215A7}" type="pres">
      <dgm:prSet presAssocID="{5DD89CD0-654D-4620-8E0F-E98B6F8AD728}" presName="LevelTwoTextNode" presStyleLbl="node4" presStyleIdx="4" presStyleCnt="6" custScaleX="142002" custScaleY="154852">
        <dgm:presLayoutVars>
          <dgm:chPref val="3"/>
        </dgm:presLayoutVars>
      </dgm:prSet>
      <dgm:spPr/>
    </dgm:pt>
    <dgm:pt modelId="{1989DA3E-8116-4F14-8A26-758E4FA4B7C1}" type="pres">
      <dgm:prSet presAssocID="{5DD89CD0-654D-4620-8E0F-E98B6F8AD728}" presName="level3hierChild" presStyleCnt="0"/>
      <dgm:spPr/>
    </dgm:pt>
    <dgm:pt modelId="{20C8FD49-62B8-4B0F-9428-3E21CE98347F}" type="pres">
      <dgm:prSet presAssocID="{7383BACF-FF4F-4CFE-BF05-856550F9DABA}" presName="conn2-1" presStyleLbl="parChTrans1D4" presStyleIdx="5" presStyleCnt="6"/>
      <dgm:spPr/>
    </dgm:pt>
    <dgm:pt modelId="{A918D997-0E37-4FD1-9D05-96AAF7452B7E}" type="pres">
      <dgm:prSet presAssocID="{7383BACF-FF4F-4CFE-BF05-856550F9DABA}" presName="connTx" presStyleLbl="parChTrans1D4" presStyleIdx="5" presStyleCnt="6"/>
      <dgm:spPr/>
    </dgm:pt>
    <dgm:pt modelId="{A7B258A7-1B6A-479E-9739-4EB1D43F1F36}" type="pres">
      <dgm:prSet presAssocID="{FC2626FC-B165-49E2-A5B8-F80A194C4E39}" presName="root2" presStyleCnt="0"/>
      <dgm:spPr/>
    </dgm:pt>
    <dgm:pt modelId="{B7E457C3-D3B7-450A-A59B-D825ADAF1C34}" type="pres">
      <dgm:prSet presAssocID="{FC2626FC-B165-49E2-A5B8-F80A194C4E39}" presName="LevelTwoTextNode" presStyleLbl="node4" presStyleIdx="5" presStyleCnt="6" custScaleX="142002" custScaleY="154852">
        <dgm:presLayoutVars>
          <dgm:chPref val="3"/>
        </dgm:presLayoutVars>
      </dgm:prSet>
      <dgm:spPr/>
    </dgm:pt>
    <dgm:pt modelId="{FC5FFE87-00F9-494F-BC59-856363439FE7}" type="pres">
      <dgm:prSet presAssocID="{FC2626FC-B165-49E2-A5B8-F80A194C4E39}" presName="level3hierChild" presStyleCnt="0"/>
      <dgm:spPr/>
    </dgm:pt>
    <dgm:pt modelId="{19F9A882-C9C1-4510-9385-8AF2C95EF14A}" type="pres">
      <dgm:prSet presAssocID="{CD0E6A49-BA00-41BC-BE58-77E41116CCF6}" presName="root1" presStyleCnt="0"/>
      <dgm:spPr/>
    </dgm:pt>
    <dgm:pt modelId="{7A1F36D7-5617-4D07-A20A-F23331CE74C7}" type="pres">
      <dgm:prSet presAssocID="{CD0E6A49-BA00-41BC-BE58-77E41116CCF6}" presName="LevelOneTextNode" presStyleLbl="node0" presStyleIdx="2" presStyleCnt="3" custScaleX="61926">
        <dgm:presLayoutVars>
          <dgm:chPref val="3"/>
        </dgm:presLayoutVars>
      </dgm:prSet>
      <dgm:spPr/>
    </dgm:pt>
    <dgm:pt modelId="{9FBA433C-6FF2-4006-B0A4-B5F8439D6D42}" type="pres">
      <dgm:prSet presAssocID="{CD0E6A49-BA00-41BC-BE58-77E41116CCF6}" presName="level2hierChild" presStyleCnt="0"/>
      <dgm:spPr/>
    </dgm:pt>
    <dgm:pt modelId="{D747F12D-3FAB-447A-8587-D5007BB67A21}" type="pres">
      <dgm:prSet presAssocID="{D49D3DE4-F607-426C-AB29-B9FF2C7B31CA}" presName="conn2-1" presStyleLbl="parChTrans1D2" presStyleIdx="2" presStyleCnt="3"/>
      <dgm:spPr/>
    </dgm:pt>
    <dgm:pt modelId="{3AA3405F-CE83-4883-B1BD-274064AFE35D}" type="pres">
      <dgm:prSet presAssocID="{D49D3DE4-F607-426C-AB29-B9FF2C7B31CA}" presName="connTx" presStyleLbl="parChTrans1D2" presStyleIdx="2" presStyleCnt="3"/>
      <dgm:spPr/>
    </dgm:pt>
    <dgm:pt modelId="{1336328C-C2F3-4671-9712-388EC5E9E83C}" type="pres">
      <dgm:prSet presAssocID="{7704AFB4-365B-4DEA-A135-6AB7E98718D4}" presName="root2" presStyleCnt="0"/>
      <dgm:spPr/>
    </dgm:pt>
    <dgm:pt modelId="{514CED6F-9BA3-4B12-875B-3D34F57B4118}" type="pres">
      <dgm:prSet presAssocID="{7704AFB4-365B-4DEA-A135-6AB7E98718D4}" presName="LevelTwoTextNode" presStyleLbl="node2" presStyleIdx="2" presStyleCnt="3" custScaleX="152979">
        <dgm:presLayoutVars>
          <dgm:chPref val="3"/>
        </dgm:presLayoutVars>
      </dgm:prSet>
      <dgm:spPr/>
    </dgm:pt>
    <dgm:pt modelId="{4F507B8B-6F40-4616-B01B-B4F04E9D8794}" type="pres">
      <dgm:prSet presAssocID="{7704AFB4-365B-4DEA-A135-6AB7E98718D4}" presName="level3hierChild" presStyleCnt="0"/>
      <dgm:spPr/>
    </dgm:pt>
    <dgm:pt modelId="{E449B893-164C-49C1-B7A8-5903B3D78FA8}" type="pres">
      <dgm:prSet presAssocID="{6EC62C34-130B-46ED-82F9-5BF30CF05B13}" presName="conn2-1" presStyleLbl="parChTrans1D3" presStyleIdx="2" presStyleCnt="4"/>
      <dgm:spPr/>
    </dgm:pt>
    <dgm:pt modelId="{973E6D19-DEA9-4DFA-8DBD-4A8E75985F3B}" type="pres">
      <dgm:prSet presAssocID="{6EC62C34-130B-46ED-82F9-5BF30CF05B13}" presName="connTx" presStyleLbl="parChTrans1D3" presStyleIdx="2" presStyleCnt="4"/>
      <dgm:spPr/>
    </dgm:pt>
    <dgm:pt modelId="{46F8682C-DE47-4432-8FC7-E1F93A3B78EF}" type="pres">
      <dgm:prSet presAssocID="{A57218EA-63C2-4EF5-B4FD-465A8BEE7567}" presName="root2" presStyleCnt="0"/>
      <dgm:spPr/>
    </dgm:pt>
    <dgm:pt modelId="{ECF7AAF4-0178-495B-A181-37ADBB1DE7EC}" type="pres">
      <dgm:prSet presAssocID="{A57218EA-63C2-4EF5-B4FD-465A8BEE7567}" presName="LevelTwoTextNode" presStyleLbl="node3" presStyleIdx="2" presStyleCnt="4" custScaleX="297308">
        <dgm:presLayoutVars>
          <dgm:chPref val="3"/>
        </dgm:presLayoutVars>
      </dgm:prSet>
      <dgm:spPr/>
    </dgm:pt>
    <dgm:pt modelId="{B3BAD7D0-F5DA-4147-BFA2-E9F7C4B8B268}" type="pres">
      <dgm:prSet presAssocID="{A57218EA-63C2-4EF5-B4FD-465A8BEE7567}" presName="level3hierChild" presStyleCnt="0"/>
      <dgm:spPr/>
    </dgm:pt>
    <dgm:pt modelId="{7E45E42F-6AA6-415F-BAD6-59252F81FFEA}" type="pres">
      <dgm:prSet presAssocID="{AB1DD47C-3BCD-4A69-824E-F8733A3DF3F0}" presName="conn2-1" presStyleLbl="parChTrans1D3" presStyleIdx="3" presStyleCnt="4"/>
      <dgm:spPr/>
    </dgm:pt>
    <dgm:pt modelId="{7C913087-181B-4FF6-91DB-EB55FBB158AB}" type="pres">
      <dgm:prSet presAssocID="{AB1DD47C-3BCD-4A69-824E-F8733A3DF3F0}" presName="connTx" presStyleLbl="parChTrans1D3" presStyleIdx="3" presStyleCnt="4"/>
      <dgm:spPr/>
    </dgm:pt>
    <dgm:pt modelId="{70A6B72E-5A4D-460D-9B34-DA2AAFA081DF}" type="pres">
      <dgm:prSet presAssocID="{1195CB36-482D-4E8B-9FD4-5394003D2562}" presName="root2" presStyleCnt="0"/>
      <dgm:spPr/>
    </dgm:pt>
    <dgm:pt modelId="{3B83F4FA-82E5-4F0B-A89B-851607D9155A}" type="pres">
      <dgm:prSet presAssocID="{1195CB36-482D-4E8B-9FD4-5394003D2562}" presName="LevelTwoTextNode" presStyleLbl="node3" presStyleIdx="3" presStyleCnt="4" custScaleX="297308">
        <dgm:presLayoutVars>
          <dgm:chPref val="3"/>
        </dgm:presLayoutVars>
      </dgm:prSet>
      <dgm:spPr/>
    </dgm:pt>
    <dgm:pt modelId="{6DC6B1E4-E10B-4B83-8D44-40F2A9BE1C15}" type="pres">
      <dgm:prSet presAssocID="{1195CB36-482D-4E8B-9FD4-5394003D2562}" presName="level3hierChild" presStyleCnt="0"/>
      <dgm:spPr/>
    </dgm:pt>
  </dgm:ptLst>
  <dgm:cxnLst>
    <dgm:cxn modelId="{31406661-3AEA-46D1-AE9B-86DAF1B15083}" type="presOf" srcId="{7383BACF-FF4F-4CFE-BF05-856550F9DABA}" destId="{20C8FD49-62B8-4B0F-9428-3E21CE98347F}" srcOrd="0" destOrd="0" presId="urn:microsoft.com/office/officeart/2005/8/layout/hierarchy2"/>
    <dgm:cxn modelId="{1ABAB04A-5866-47A6-BAB8-350F896B1BC1}" srcId="{5D516739-3B08-4BB0-8107-AAE45C736A8F}" destId="{85E87D4A-5689-410C-A95E-D5D091C40FB6}" srcOrd="1" destOrd="0" parTransId="{35C9562B-5C92-4799-83C6-2F60B9CD5A5E}" sibTransId="{78BDAB1B-4CD9-4E6B-BAA5-C269C57FFD31}"/>
    <dgm:cxn modelId="{E0318E0D-709D-4CBA-A5BC-503BC599F4DE}" type="presOf" srcId="{AB1DD47C-3BCD-4A69-824E-F8733A3DF3F0}" destId="{7C913087-181B-4FF6-91DB-EB55FBB158AB}" srcOrd="1" destOrd="0" presId="urn:microsoft.com/office/officeart/2005/8/layout/hierarchy2"/>
    <dgm:cxn modelId="{83F7DC3A-135A-4416-8D4F-0C68F51B9D24}" type="presOf" srcId="{5D516739-3B08-4BB0-8107-AAE45C736A8F}" destId="{D2FC5E75-81EC-4B68-9590-DF2BB7FD5287}" srcOrd="0" destOrd="0" presId="urn:microsoft.com/office/officeart/2005/8/layout/hierarchy2"/>
    <dgm:cxn modelId="{1CDB36A9-F354-4BEE-BB24-5DF4DB9E54F2}" type="presOf" srcId="{B58D0A7A-30BC-4A47-A82A-9301C5CEC6D7}" destId="{58A2818D-AF86-407B-92B8-AA42F26604D1}" srcOrd="0" destOrd="0" presId="urn:microsoft.com/office/officeart/2005/8/layout/hierarchy2"/>
    <dgm:cxn modelId="{9DF57432-D903-445B-9811-F739B409D3A2}" type="presOf" srcId="{1308CB1A-B23E-4DA2-90E8-9686D5B5CB47}" destId="{945EA47D-F2F9-4411-8122-F0CFEB4216EB}" srcOrd="0" destOrd="0" presId="urn:microsoft.com/office/officeart/2005/8/layout/hierarchy2"/>
    <dgm:cxn modelId="{CF9F0067-F80C-49A8-A380-1820F92D2C81}" type="presOf" srcId="{88D5C07B-A045-47CF-B4C9-DDD293201BDE}" destId="{72290CE6-DBBF-42F0-803C-651A59F09989}" srcOrd="1" destOrd="0" presId="urn:microsoft.com/office/officeart/2005/8/layout/hierarchy2"/>
    <dgm:cxn modelId="{5C63E6F1-85C7-4A19-B761-2E7E057B6758}" srcId="{85E87D4A-5689-410C-A95E-D5D091C40FB6}" destId="{B58D0A7A-30BC-4A47-A82A-9301C5CEC6D7}" srcOrd="0" destOrd="0" parTransId="{8EFABEED-9EBF-49C4-81FE-9E11F667E69A}" sibTransId="{E9FB3D0A-BAE6-4358-AA48-6BF9143B3E18}"/>
    <dgm:cxn modelId="{F1FDD2A8-1496-4123-BBDB-34160E056409}" srcId="{7704AFB4-365B-4DEA-A135-6AB7E98718D4}" destId="{1195CB36-482D-4E8B-9FD4-5394003D2562}" srcOrd="1" destOrd="0" parTransId="{AB1DD47C-3BCD-4A69-824E-F8733A3DF3F0}" sibTransId="{CF216236-7AD4-4A01-B602-552DFCE6FAFA}"/>
    <dgm:cxn modelId="{BC4C7A1D-63C1-4951-9653-CE1614E611BC}" srcId="{5E635136-E433-4155-93EC-2253FC04DBC5}" destId="{5D516739-3B08-4BB0-8107-AAE45C736A8F}" srcOrd="0" destOrd="0" parTransId="{825AC969-E0C2-4B5C-8F90-42D01157AA0F}" sibTransId="{8DA407AE-2CBA-4D7F-8577-F0D83AEE7363}"/>
    <dgm:cxn modelId="{853FDEDF-C2D7-46FA-9F2D-650738A73155}" type="presOf" srcId="{A57218EA-63C2-4EF5-B4FD-465A8BEE7567}" destId="{ECF7AAF4-0178-495B-A181-37ADBB1DE7EC}" srcOrd="0" destOrd="0" presId="urn:microsoft.com/office/officeart/2005/8/layout/hierarchy2"/>
    <dgm:cxn modelId="{33F0BC1B-F782-4166-ABFE-FCAC6A8B1A68}" type="presOf" srcId="{FC2626FC-B165-49E2-A5B8-F80A194C4E39}" destId="{B7E457C3-D3B7-450A-A59B-D825ADAF1C34}" srcOrd="0" destOrd="0" presId="urn:microsoft.com/office/officeart/2005/8/layout/hierarchy2"/>
    <dgm:cxn modelId="{FBA88F71-A934-4820-BE7D-6760A2A197D6}" type="presOf" srcId="{76E343EF-4B82-460F-97DD-5AC5E3CC18CC}" destId="{8AA3E2D0-0033-48DD-8C60-FA8D1DCA42DA}" srcOrd="0" destOrd="0" presId="urn:microsoft.com/office/officeart/2005/8/layout/hierarchy2"/>
    <dgm:cxn modelId="{117BE8F8-73BA-4165-8683-E3B54A5F2194}" type="presOf" srcId="{D49D3DE4-F607-426C-AB29-B9FF2C7B31CA}" destId="{3AA3405F-CE83-4883-B1BD-274064AFE35D}" srcOrd="1" destOrd="0" presId="urn:microsoft.com/office/officeart/2005/8/layout/hierarchy2"/>
    <dgm:cxn modelId="{F887774B-1F76-43E8-8E8A-EC374C668929}" type="presOf" srcId="{160B4F06-49E8-42CA-A88D-0E76CF2B0077}" destId="{2F70CE3B-8213-4DC2-8D2B-2D11B7BFF2B9}" srcOrd="0" destOrd="0" presId="urn:microsoft.com/office/officeart/2005/8/layout/hierarchy2"/>
    <dgm:cxn modelId="{C2D765F5-0349-4C8C-B888-183113C84C01}" srcId="{5D516739-3B08-4BB0-8107-AAE45C736A8F}" destId="{1308CB1A-B23E-4DA2-90E8-9686D5B5CB47}" srcOrd="0" destOrd="0" parTransId="{36BFB38E-546B-42D2-B995-78B46FF12EDD}" sibTransId="{49D99053-9AA2-4AAF-B27C-C225F98673B4}"/>
    <dgm:cxn modelId="{E7415D1D-3F80-44CB-8799-FA3E06334B5B}" type="presOf" srcId="{825AC969-E0C2-4B5C-8F90-42D01157AA0F}" destId="{EEB91182-613C-4896-BE64-852F0C819454}" srcOrd="1" destOrd="0" presId="urn:microsoft.com/office/officeart/2005/8/layout/hierarchy2"/>
    <dgm:cxn modelId="{4DE40F10-EBE2-425A-9E60-6559E8C72EA9}" type="presOf" srcId="{8EFABEED-9EBF-49C4-81FE-9E11F667E69A}" destId="{10C9E7C3-B266-4E1C-A680-D66E10EA158E}" srcOrd="1" destOrd="0" presId="urn:microsoft.com/office/officeart/2005/8/layout/hierarchy2"/>
    <dgm:cxn modelId="{A17EED24-31CC-46C8-9394-6C0030CBABEA}" type="presOf" srcId="{747B0F8D-6E12-4985-9735-6B89FCBB6165}" destId="{876B4524-76C1-41D1-A67A-FDEC1A6853EB}" srcOrd="0" destOrd="0" presId="urn:microsoft.com/office/officeart/2005/8/layout/hierarchy2"/>
    <dgm:cxn modelId="{9DD90412-B561-44F0-9354-DDB7C9F243CA}" type="presOf" srcId="{7704AFB4-365B-4DEA-A135-6AB7E98718D4}" destId="{514CED6F-9BA3-4B12-875B-3D34F57B4118}" srcOrd="0" destOrd="0" presId="urn:microsoft.com/office/officeart/2005/8/layout/hierarchy2"/>
    <dgm:cxn modelId="{29AE3AAA-E459-42A7-B0F4-1C711BD1CB67}" srcId="{1308CB1A-B23E-4DA2-90E8-9686D5B5CB47}" destId="{DA4DA379-578C-42D8-ABFB-E24B97FF4E62}" srcOrd="0" destOrd="0" parTransId="{243DC74E-ECD1-43EC-B119-E6391E11B39F}" sibTransId="{CAEE7217-48D8-41FA-B874-99DD49ECBEDC}"/>
    <dgm:cxn modelId="{81321321-EE79-43C2-85C3-61A49320F56F}" srcId="{DA4DA379-578C-42D8-ABFB-E24B97FF4E62}" destId="{88FD585F-1007-4624-A2AA-237FE188D69B}" srcOrd="0" destOrd="0" parTransId="{DAE389D4-DFEC-480D-9C88-9072E7FFBA45}" sibTransId="{A9DA6DA6-E493-4C1B-8E47-132C6CD86242}"/>
    <dgm:cxn modelId="{2BA65AE4-7DF7-4560-98E7-68ADD9A03B96}" type="presOf" srcId="{76E343EF-4B82-460F-97DD-5AC5E3CC18CC}" destId="{E7BFBEEB-7334-47F7-8770-04301CD97408}" srcOrd="1" destOrd="0" presId="urn:microsoft.com/office/officeart/2005/8/layout/hierarchy2"/>
    <dgm:cxn modelId="{0C3F3A15-4B5E-4EBE-BFB1-8E2A977AF235}" srcId="{B58D0A7A-30BC-4A47-A82A-9301C5CEC6D7}" destId="{68332F0C-F638-4131-9AEB-13F80D1888F2}" srcOrd="0" destOrd="0" parTransId="{160B4F06-49E8-42CA-A88D-0E76CF2B0077}" sibTransId="{032DCEC8-BD45-4129-BFA8-EE68B63AAAAA}"/>
    <dgm:cxn modelId="{CD4553CD-01C9-4C80-8259-C91F5139BAF1}" type="presOf" srcId="{6EC62C34-130B-46ED-82F9-5BF30CF05B13}" destId="{973E6D19-DEA9-4DFA-8DBD-4A8E75985F3B}" srcOrd="1" destOrd="0" presId="urn:microsoft.com/office/officeart/2005/8/layout/hierarchy2"/>
    <dgm:cxn modelId="{A96A1015-F8F6-4029-9636-93BF1828D715}" srcId="{68332F0C-F638-4131-9AEB-13F80D1888F2}" destId="{FC2626FC-B165-49E2-A5B8-F80A194C4E39}" srcOrd="1" destOrd="0" parTransId="{7383BACF-FF4F-4CFE-BF05-856550F9DABA}" sibTransId="{B00A5714-D24F-41FB-8988-1EE6CD4C3BC2}"/>
    <dgm:cxn modelId="{2087612C-C44A-42B5-BF24-60BBB98D8FB6}" type="presOf" srcId="{9B102CDD-8ADC-4DBC-8332-075BDC9DB1DE}" destId="{ED043893-7681-45C6-8FBB-9E3EBBF1D516}" srcOrd="0" destOrd="0" presId="urn:microsoft.com/office/officeart/2005/8/layout/hierarchy2"/>
    <dgm:cxn modelId="{EE81F90F-A99D-4D90-B3D4-75F98BF88B69}" type="presOf" srcId="{36BFB38E-546B-42D2-B995-78B46FF12EDD}" destId="{43A1AC09-3562-4C68-8F2B-3A3C9E104D64}" srcOrd="0" destOrd="0" presId="urn:microsoft.com/office/officeart/2005/8/layout/hierarchy2"/>
    <dgm:cxn modelId="{8ECD07F5-29FD-43C5-8411-BE58641FA321}" type="presOf" srcId="{3920CC5C-902A-4893-BDF1-A75FE65FF502}" destId="{62D8228B-B953-4FD0-A444-64CDEEBBA0FF}" srcOrd="0" destOrd="0" presId="urn:microsoft.com/office/officeart/2005/8/layout/hierarchy2"/>
    <dgm:cxn modelId="{C0162DF2-25AE-4D8F-AABB-9F1579FF808F}" srcId="{3920CC5C-902A-4893-BDF1-A75FE65FF502}" destId="{5E635136-E433-4155-93EC-2253FC04DBC5}" srcOrd="1" destOrd="0" parTransId="{E5E12020-2CBE-4442-96E9-670DC16B4AC0}" sibTransId="{C24719C8-C97B-4018-9C1D-2140FCEDD4DC}"/>
    <dgm:cxn modelId="{96A72AEA-8450-4C66-AB00-0D43EF931683}" type="presOf" srcId="{88FD585F-1007-4624-A2AA-237FE188D69B}" destId="{9BE6E279-300B-47EB-9EE0-BA1D3476C478}" srcOrd="0" destOrd="0" presId="urn:microsoft.com/office/officeart/2005/8/layout/hierarchy2"/>
    <dgm:cxn modelId="{8D13F540-C7FA-41ED-BEDA-EAD62A737B18}" type="presOf" srcId="{35C9562B-5C92-4799-83C6-2F60B9CD5A5E}" destId="{71BB4386-BC25-459D-B2DB-769587D9155B}" srcOrd="1" destOrd="0" presId="urn:microsoft.com/office/officeart/2005/8/layout/hierarchy2"/>
    <dgm:cxn modelId="{842B778D-EA9A-4B29-B48D-3F2D298299AC}" type="presOf" srcId="{D49D3DE4-F607-426C-AB29-B9FF2C7B31CA}" destId="{D747F12D-3FAB-447A-8587-D5007BB67A21}" srcOrd="0" destOrd="0" presId="urn:microsoft.com/office/officeart/2005/8/layout/hierarchy2"/>
    <dgm:cxn modelId="{7BEB9606-7A3A-4142-838B-5F003DA0EB64}" type="presOf" srcId="{35C9562B-5C92-4799-83C6-2F60B9CD5A5E}" destId="{4E01B30E-73CF-44B6-8793-6FD8A7EB2B10}" srcOrd="0" destOrd="0" presId="urn:microsoft.com/office/officeart/2005/8/layout/hierarchy2"/>
    <dgm:cxn modelId="{D476C7C0-1770-4FEC-B298-8E45E760A132}" srcId="{68332F0C-F638-4131-9AEB-13F80D1888F2}" destId="{5DD89CD0-654D-4620-8E0F-E98B6F8AD728}" srcOrd="0" destOrd="0" parTransId="{76E343EF-4B82-460F-97DD-5AC5E3CC18CC}" sibTransId="{29C1020E-54DB-4A93-AE13-241DED825FFC}"/>
    <dgm:cxn modelId="{DA05E04F-4B46-42B3-8A2E-FCE09A4F37BC}" type="presOf" srcId="{825AC969-E0C2-4B5C-8F90-42D01157AA0F}" destId="{13BA42E6-98DD-4AFF-9C45-4F10D4A2339E}" srcOrd="0" destOrd="0" presId="urn:microsoft.com/office/officeart/2005/8/layout/hierarchy2"/>
    <dgm:cxn modelId="{32B05B67-F448-471D-A00D-F7627EB6056A}" type="presOf" srcId="{8EFABEED-9EBF-49C4-81FE-9E11F667E69A}" destId="{00ED3DDA-812E-4D08-B10D-DAB990855162}" srcOrd="0" destOrd="0" presId="urn:microsoft.com/office/officeart/2005/8/layout/hierarchy2"/>
    <dgm:cxn modelId="{C6E40566-C7F8-4719-925D-EA2B336ADA61}" type="presOf" srcId="{88D5C07B-A045-47CF-B4C9-DDD293201BDE}" destId="{467CA871-1EC1-4A46-9962-FE5839613412}" srcOrd="0" destOrd="0" presId="urn:microsoft.com/office/officeart/2005/8/layout/hierarchy2"/>
    <dgm:cxn modelId="{F0DAB1EF-2C47-4422-84EB-15AEAA2FF7A8}" type="presOf" srcId="{DAE389D4-DFEC-480D-9C88-9072E7FFBA45}" destId="{585437D2-2136-4F27-A34D-59FE9D754B2E}" srcOrd="1" destOrd="0" presId="urn:microsoft.com/office/officeart/2005/8/layout/hierarchy2"/>
    <dgm:cxn modelId="{6C590978-ECA8-4EE5-AF46-98024C8A1485}" type="presOf" srcId="{AB1DD47C-3BCD-4A69-824E-F8733A3DF3F0}" destId="{7E45E42F-6AA6-415F-BAD6-59252F81FFEA}" srcOrd="0" destOrd="0" presId="urn:microsoft.com/office/officeart/2005/8/layout/hierarchy2"/>
    <dgm:cxn modelId="{7933B5EE-2ED2-45EA-9FF3-36076756764C}" type="presOf" srcId="{243DC74E-ECD1-43EC-B119-E6391E11B39F}" destId="{DD3B2DA6-D57B-4558-AE69-8C0F511F1A52}" srcOrd="1" destOrd="0" presId="urn:microsoft.com/office/officeart/2005/8/layout/hierarchy2"/>
    <dgm:cxn modelId="{A177CBAF-F3E0-4A24-ABB8-3DBC8D3057EF}" srcId="{3920CC5C-902A-4893-BDF1-A75FE65FF502}" destId="{747B0F8D-6E12-4985-9735-6B89FCBB6165}" srcOrd="0" destOrd="0" parTransId="{8049D4A6-A99D-4B7C-A536-5C15F2A15F65}" sibTransId="{4352F6A9-57C7-4558-AEC2-976E1224079F}"/>
    <dgm:cxn modelId="{B254C66A-DFB4-4725-B7A4-25CE34B58C8D}" type="presOf" srcId="{DAE389D4-DFEC-480D-9C88-9072E7FFBA45}" destId="{929B1FC9-19B7-4322-ACF0-4161713FCA59}" srcOrd="0" destOrd="0" presId="urn:microsoft.com/office/officeart/2005/8/layout/hierarchy2"/>
    <dgm:cxn modelId="{676FF64A-E95B-46D3-B844-7118F0BF0218}" srcId="{CD0E6A49-BA00-41BC-BE58-77E41116CCF6}" destId="{7704AFB4-365B-4DEA-A135-6AB7E98718D4}" srcOrd="0" destOrd="0" parTransId="{D49D3DE4-F607-426C-AB29-B9FF2C7B31CA}" sibTransId="{05CB48B3-71D9-45F2-A501-E8395C2722CA}"/>
    <dgm:cxn modelId="{25F09E09-0408-48DB-A773-B362711C71D5}" type="presOf" srcId="{243DC74E-ECD1-43EC-B119-E6391E11B39F}" destId="{3F526241-C03C-43B3-A5F8-FB84128B9B51}" srcOrd="0" destOrd="0" presId="urn:microsoft.com/office/officeart/2005/8/layout/hierarchy2"/>
    <dgm:cxn modelId="{F6E929EE-B146-4D0B-A44D-7D494105DB04}" type="presOf" srcId="{5DD89CD0-654D-4620-8E0F-E98B6F8AD728}" destId="{6404BECA-5F57-4990-8F70-81ABC01215A7}" srcOrd="0" destOrd="0" presId="urn:microsoft.com/office/officeart/2005/8/layout/hierarchy2"/>
    <dgm:cxn modelId="{727B439D-58BA-4CD0-B6A7-8A3F78450195}" type="presOf" srcId="{5E635136-E433-4155-93EC-2253FC04DBC5}" destId="{0F17A350-EB3A-43D2-B30C-E9B27A27B686}" srcOrd="0" destOrd="0" presId="urn:microsoft.com/office/officeart/2005/8/layout/hierarchy2"/>
    <dgm:cxn modelId="{E9ED3420-755B-4E7A-80F8-34057ECE6A94}" srcId="{7704AFB4-365B-4DEA-A135-6AB7E98718D4}" destId="{A57218EA-63C2-4EF5-B4FD-465A8BEE7567}" srcOrd="0" destOrd="0" parTransId="{6EC62C34-130B-46ED-82F9-5BF30CF05B13}" sibTransId="{86681019-ED92-4F1E-A70A-6F8C82687D14}"/>
    <dgm:cxn modelId="{72886BC9-1519-4ECB-A59B-F9F87B62B63D}" type="presOf" srcId="{160B4F06-49E8-42CA-A88D-0E76CF2B0077}" destId="{46898B2F-9805-417E-BE1E-64374271DDE5}" srcOrd="1" destOrd="0" presId="urn:microsoft.com/office/officeart/2005/8/layout/hierarchy2"/>
    <dgm:cxn modelId="{5FABCCA2-47EC-4DA1-99BB-9EA472B5F25F}" type="presOf" srcId="{85E87D4A-5689-410C-A95E-D5D091C40FB6}" destId="{533EAD18-82D6-4080-913E-7376244043FD}" srcOrd="0" destOrd="0" presId="urn:microsoft.com/office/officeart/2005/8/layout/hierarchy2"/>
    <dgm:cxn modelId="{331A3247-34B5-40C0-B128-CC20A3885A23}" srcId="{3920CC5C-902A-4893-BDF1-A75FE65FF502}" destId="{CD0E6A49-BA00-41BC-BE58-77E41116CCF6}" srcOrd="2" destOrd="0" parTransId="{DB1C9B3A-9AFC-474D-867E-D859B65362C2}" sibTransId="{ECEEE79A-1ABD-43A3-9AAC-A55FC87E6657}"/>
    <dgm:cxn modelId="{E53F1911-31EA-4756-825B-F1A593104A2D}" srcId="{747B0F8D-6E12-4985-9735-6B89FCBB6165}" destId="{9B102CDD-8ADC-4DBC-8332-075BDC9DB1DE}" srcOrd="0" destOrd="0" parTransId="{88D5C07B-A045-47CF-B4C9-DDD293201BDE}" sibTransId="{C1B8DB7C-373C-4708-8FFF-5543AF9BE301}"/>
    <dgm:cxn modelId="{FFBB8540-999B-4CCB-9058-D8B4115ECC6C}" type="presOf" srcId="{CD0E6A49-BA00-41BC-BE58-77E41116CCF6}" destId="{7A1F36D7-5617-4D07-A20A-F23331CE74C7}" srcOrd="0" destOrd="0" presId="urn:microsoft.com/office/officeart/2005/8/layout/hierarchy2"/>
    <dgm:cxn modelId="{86665FE7-8881-41CC-9ADE-9F3DDFB7662B}" type="presOf" srcId="{68332F0C-F638-4131-9AEB-13F80D1888F2}" destId="{4271801E-5696-4D42-9AF8-06D074EDBC9B}" srcOrd="0" destOrd="0" presId="urn:microsoft.com/office/officeart/2005/8/layout/hierarchy2"/>
    <dgm:cxn modelId="{03590976-5ED8-4EE6-AB64-52ADDEA4743B}" type="presOf" srcId="{1195CB36-482D-4E8B-9FD4-5394003D2562}" destId="{3B83F4FA-82E5-4F0B-A89B-851607D9155A}" srcOrd="0" destOrd="0" presId="urn:microsoft.com/office/officeart/2005/8/layout/hierarchy2"/>
    <dgm:cxn modelId="{D123E734-4ABC-49DC-A620-13FCF913F50B}" type="presOf" srcId="{DA4DA379-578C-42D8-ABFB-E24B97FF4E62}" destId="{DC21C8FD-73F1-4766-88F9-36A5F448444E}" srcOrd="0" destOrd="0" presId="urn:microsoft.com/office/officeart/2005/8/layout/hierarchy2"/>
    <dgm:cxn modelId="{5633B7B5-B105-4E7A-B999-62B866B017BF}" type="presOf" srcId="{36BFB38E-546B-42D2-B995-78B46FF12EDD}" destId="{D4DB9767-60E0-4724-BD0F-A6AD11EBC68D}" srcOrd="1" destOrd="0" presId="urn:microsoft.com/office/officeart/2005/8/layout/hierarchy2"/>
    <dgm:cxn modelId="{641F99A3-8F97-42CA-8C9B-95C8F2428C0D}" type="presOf" srcId="{7383BACF-FF4F-4CFE-BF05-856550F9DABA}" destId="{A918D997-0E37-4FD1-9D05-96AAF7452B7E}" srcOrd="1" destOrd="0" presId="urn:microsoft.com/office/officeart/2005/8/layout/hierarchy2"/>
    <dgm:cxn modelId="{BF4B4071-2C50-4E3F-BD6B-0BB4961606AB}" type="presOf" srcId="{6EC62C34-130B-46ED-82F9-5BF30CF05B13}" destId="{E449B893-164C-49C1-B7A8-5903B3D78FA8}" srcOrd="0" destOrd="0" presId="urn:microsoft.com/office/officeart/2005/8/layout/hierarchy2"/>
    <dgm:cxn modelId="{7CF5E2B9-3BDF-4BAD-B76C-856F75B05BD7}" type="presParOf" srcId="{62D8228B-B953-4FD0-A444-64CDEEBBA0FF}" destId="{93C9A744-A442-4A68-98FE-545420C59BEA}" srcOrd="0" destOrd="0" presId="urn:microsoft.com/office/officeart/2005/8/layout/hierarchy2"/>
    <dgm:cxn modelId="{DA0AB244-684C-4C7A-A218-59E9C1C26081}" type="presParOf" srcId="{93C9A744-A442-4A68-98FE-545420C59BEA}" destId="{876B4524-76C1-41D1-A67A-FDEC1A6853EB}" srcOrd="0" destOrd="0" presId="urn:microsoft.com/office/officeart/2005/8/layout/hierarchy2"/>
    <dgm:cxn modelId="{CC4287A7-B2DA-4398-9A3F-5B66AE82898E}" type="presParOf" srcId="{93C9A744-A442-4A68-98FE-545420C59BEA}" destId="{5613DC1C-259D-4D5B-A910-7A4FDF2FCB89}" srcOrd="1" destOrd="0" presId="urn:microsoft.com/office/officeart/2005/8/layout/hierarchy2"/>
    <dgm:cxn modelId="{8598EAB4-3A26-4289-AA55-45C4A95FD97B}" type="presParOf" srcId="{5613DC1C-259D-4D5B-A910-7A4FDF2FCB89}" destId="{467CA871-1EC1-4A46-9962-FE5839613412}" srcOrd="0" destOrd="0" presId="urn:microsoft.com/office/officeart/2005/8/layout/hierarchy2"/>
    <dgm:cxn modelId="{06662BCF-0DA1-4A4A-BC0E-5061F8BA18F6}" type="presParOf" srcId="{467CA871-1EC1-4A46-9962-FE5839613412}" destId="{72290CE6-DBBF-42F0-803C-651A59F09989}" srcOrd="0" destOrd="0" presId="urn:microsoft.com/office/officeart/2005/8/layout/hierarchy2"/>
    <dgm:cxn modelId="{881F1EBF-8929-44BC-A0D0-79C5238079A5}" type="presParOf" srcId="{5613DC1C-259D-4D5B-A910-7A4FDF2FCB89}" destId="{729F87D2-9E8E-4D94-BAE0-5DAE1C3B54B2}" srcOrd="1" destOrd="0" presId="urn:microsoft.com/office/officeart/2005/8/layout/hierarchy2"/>
    <dgm:cxn modelId="{4DF7D83A-2ECF-47A0-A672-AC68AD907962}" type="presParOf" srcId="{729F87D2-9E8E-4D94-BAE0-5DAE1C3B54B2}" destId="{ED043893-7681-45C6-8FBB-9E3EBBF1D516}" srcOrd="0" destOrd="0" presId="urn:microsoft.com/office/officeart/2005/8/layout/hierarchy2"/>
    <dgm:cxn modelId="{B4A004F2-0D67-45E6-98B1-DD39B1BC78CE}" type="presParOf" srcId="{729F87D2-9E8E-4D94-BAE0-5DAE1C3B54B2}" destId="{77959D46-8564-4BD4-8DF8-7A57240FCC58}" srcOrd="1" destOrd="0" presId="urn:microsoft.com/office/officeart/2005/8/layout/hierarchy2"/>
    <dgm:cxn modelId="{EFADD442-7D09-456A-8776-73F36FD52028}" type="presParOf" srcId="{62D8228B-B953-4FD0-A444-64CDEEBBA0FF}" destId="{12F01F28-CDCF-4303-BEA6-8D2FE1967622}" srcOrd="1" destOrd="0" presId="urn:microsoft.com/office/officeart/2005/8/layout/hierarchy2"/>
    <dgm:cxn modelId="{6185F37B-E844-48C7-9AE2-F0E0B2DECFFC}" type="presParOf" srcId="{12F01F28-CDCF-4303-BEA6-8D2FE1967622}" destId="{0F17A350-EB3A-43D2-B30C-E9B27A27B686}" srcOrd="0" destOrd="0" presId="urn:microsoft.com/office/officeart/2005/8/layout/hierarchy2"/>
    <dgm:cxn modelId="{49F65B56-AC59-40EC-AB68-5F948EE5FFFA}" type="presParOf" srcId="{12F01F28-CDCF-4303-BEA6-8D2FE1967622}" destId="{ECC2EDB3-3CB9-4155-83F8-3DD5CA000245}" srcOrd="1" destOrd="0" presId="urn:microsoft.com/office/officeart/2005/8/layout/hierarchy2"/>
    <dgm:cxn modelId="{D39CB5F0-8116-41AE-922B-1659A06D1F1E}" type="presParOf" srcId="{ECC2EDB3-3CB9-4155-83F8-3DD5CA000245}" destId="{13BA42E6-98DD-4AFF-9C45-4F10D4A2339E}" srcOrd="0" destOrd="0" presId="urn:microsoft.com/office/officeart/2005/8/layout/hierarchy2"/>
    <dgm:cxn modelId="{BA9BF9B9-EDF9-488C-A001-3C8FCA9B8BAA}" type="presParOf" srcId="{13BA42E6-98DD-4AFF-9C45-4F10D4A2339E}" destId="{EEB91182-613C-4896-BE64-852F0C819454}" srcOrd="0" destOrd="0" presId="urn:microsoft.com/office/officeart/2005/8/layout/hierarchy2"/>
    <dgm:cxn modelId="{221790B7-2F1A-42C2-8B5A-9A00BF2A4008}" type="presParOf" srcId="{ECC2EDB3-3CB9-4155-83F8-3DD5CA000245}" destId="{7A94078E-EAE9-4050-93A0-9E1E6BE05284}" srcOrd="1" destOrd="0" presId="urn:microsoft.com/office/officeart/2005/8/layout/hierarchy2"/>
    <dgm:cxn modelId="{2A65CC20-1959-4510-B81D-396B2E020CC4}" type="presParOf" srcId="{7A94078E-EAE9-4050-93A0-9E1E6BE05284}" destId="{D2FC5E75-81EC-4B68-9590-DF2BB7FD5287}" srcOrd="0" destOrd="0" presId="urn:microsoft.com/office/officeart/2005/8/layout/hierarchy2"/>
    <dgm:cxn modelId="{0C391043-3000-48E7-A135-4D406B8E6058}" type="presParOf" srcId="{7A94078E-EAE9-4050-93A0-9E1E6BE05284}" destId="{75D76043-FC59-43BC-BF22-59F6F0497922}" srcOrd="1" destOrd="0" presId="urn:microsoft.com/office/officeart/2005/8/layout/hierarchy2"/>
    <dgm:cxn modelId="{8A379475-4C29-4253-8167-7F4F187F773A}" type="presParOf" srcId="{75D76043-FC59-43BC-BF22-59F6F0497922}" destId="{43A1AC09-3562-4C68-8F2B-3A3C9E104D64}" srcOrd="0" destOrd="0" presId="urn:microsoft.com/office/officeart/2005/8/layout/hierarchy2"/>
    <dgm:cxn modelId="{6404FF72-AB76-4BC7-847B-BDFC64DC7CFF}" type="presParOf" srcId="{43A1AC09-3562-4C68-8F2B-3A3C9E104D64}" destId="{D4DB9767-60E0-4724-BD0F-A6AD11EBC68D}" srcOrd="0" destOrd="0" presId="urn:microsoft.com/office/officeart/2005/8/layout/hierarchy2"/>
    <dgm:cxn modelId="{AAFE1481-ECD6-4E31-9FA4-3FB0A6687DEA}" type="presParOf" srcId="{75D76043-FC59-43BC-BF22-59F6F0497922}" destId="{267CFF04-9653-4CB2-A753-9DCFA905F139}" srcOrd="1" destOrd="0" presId="urn:microsoft.com/office/officeart/2005/8/layout/hierarchy2"/>
    <dgm:cxn modelId="{6D54A846-50C1-429F-88F1-08DB5D09D613}" type="presParOf" srcId="{267CFF04-9653-4CB2-A753-9DCFA905F139}" destId="{945EA47D-F2F9-4411-8122-F0CFEB4216EB}" srcOrd="0" destOrd="0" presId="urn:microsoft.com/office/officeart/2005/8/layout/hierarchy2"/>
    <dgm:cxn modelId="{0DBD08C2-1B47-4A25-8B75-B95E1EC2DADF}" type="presParOf" srcId="{267CFF04-9653-4CB2-A753-9DCFA905F139}" destId="{B0F83D76-1C8A-457F-ACE3-D50E58E38F7A}" srcOrd="1" destOrd="0" presId="urn:microsoft.com/office/officeart/2005/8/layout/hierarchy2"/>
    <dgm:cxn modelId="{3D217F61-B330-491F-9A92-29980E471E6B}" type="presParOf" srcId="{B0F83D76-1C8A-457F-ACE3-D50E58E38F7A}" destId="{3F526241-C03C-43B3-A5F8-FB84128B9B51}" srcOrd="0" destOrd="0" presId="urn:microsoft.com/office/officeart/2005/8/layout/hierarchy2"/>
    <dgm:cxn modelId="{857BAF08-F3AD-4370-AD47-D230DEC81363}" type="presParOf" srcId="{3F526241-C03C-43B3-A5F8-FB84128B9B51}" destId="{DD3B2DA6-D57B-4558-AE69-8C0F511F1A52}" srcOrd="0" destOrd="0" presId="urn:microsoft.com/office/officeart/2005/8/layout/hierarchy2"/>
    <dgm:cxn modelId="{3624FF76-9E65-4C6F-95AE-46D908E87493}" type="presParOf" srcId="{B0F83D76-1C8A-457F-ACE3-D50E58E38F7A}" destId="{3A943747-C123-4379-ABBC-57EDBDF4C4E2}" srcOrd="1" destOrd="0" presId="urn:microsoft.com/office/officeart/2005/8/layout/hierarchy2"/>
    <dgm:cxn modelId="{87E25712-9289-4F01-B03F-365E8BD0E3D2}" type="presParOf" srcId="{3A943747-C123-4379-ABBC-57EDBDF4C4E2}" destId="{DC21C8FD-73F1-4766-88F9-36A5F448444E}" srcOrd="0" destOrd="0" presId="urn:microsoft.com/office/officeart/2005/8/layout/hierarchy2"/>
    <dgm:cxn modelId="{E9ACF12B-115F-4101-AC37-3D31CB0B27EA}" type="presParOf" srcId="{3A943747-C123-4379-ABBC-57EDBDF4C4E2}" destId="{598A96F6-D0A8-4E58-8704-C6B40C554B38}" srcOrd="1" destOrd="0" presId="urn:microsoft.com/office/officeart/2005/8/layout/hierarchy2"/>
    <dgm:cxn modelId="{9482BA4B-9E0B-4015-BB4C-2CF8C0E82620}" type="presParOf" srcId="{598A96F6-D0A8-4E58-8704-C6B40C554B38}" destId="{929B1FC9-19B7-4322-ACF0-4161713FCA59}" srcOrd="0" destOrd="0" presId="urn:microsoft.com/office/officeart/2005/8/layout/hierarchy2"/>
    <dgm:cxn modelId="{CC6C5276-8AC1-40C9-A6EC-5931C0668109}" type="presParOf" srcId="{929B1FC9-19B7-4322-ACF0-4161713FCA59}" destId="{585437D2-2136-4F27-A34D-59FE9D754B2E}" srcOrd="0" destOrd="0" presId="urn:microsoft.com/office/officeart/2005/8/layout/hierarchy2"/>
    <dgm:cxn modelId="{AE5C27CD-AB6D-4A13-8FC9-91B844313560}" type="presParOf" srcId="{598A96F6-D0A8-4E58-8704-C6B40C554B38}" destId="{3BACA0DB-5D6C-410F-A1B7-DA97A3C629F2}" srcOrd="1" destOrd="0" presId="urn:microsoft.com/office/officeart/2005/8/layout/hierarchy2"/>
    <dgm:cxn modelId="{8B1BCE38-C3FD-4E67-8BE7-45493675C0A3}" type="presParOf" srcId="{3BACA0DB-5D6C-410F-A1B7-DA97A3C629F2}" destId="{9BE6E279-300B-47EB-9EE0-BA1D3476C478}" srcOrd="0" destOrd="0" presId="urn:microsoft.com/office/officeart/2005/8/layout/hierarchy2"/>
    <dgm:cxn modelId="{E0052E9C-1F97-4968-8449-D4F958D90A6E}" type="presParOf" srcId="{3BACA0DB-5D6C-410F-A1B7-DA97A3C629F2}" destId="{D4CD8409-E07D-4418-A6BD-305FFC1CE8B0}" srcOrd="1" destOrd="0" presId="urn:microsoft.com/office/officeart/2005/8/layout/hierarchy2"/>
    <dgm:cxn modelId="{E7707F1F-00E1-4B40-BCA0-B25EC0D9A812}" type="presParOf" srcId="{75D76043-FC59-43BC-BF22-59F6F0497922}" destId="{4E01B30E-73CF-44B6-8793-6FD8A7EB2B10}" srcOrd="2" destOrd="0" presId="urn:microsoft.com/office/officeart/2005/8/layout/hierarchy2"/>
    <dgm:cxn modelId="{4D47CA6E-4EF1-42AD-B768-F4A52BBDB9C7}" type="presParOf" srcId="{4E01B30E-73CF-44B6-8793-6FD8A7EB2B10}" destId="{71BB4386-BC25-459D-B2DB-769587D9155B}" srcOrd="0" destOrd="0" presId="urn:microsoft.com/office/officeart/2005/8/layout/hierarchy2"/>
    <dgm:cxn modelId="{C9484E23-1F2B-4B77-BAA5-A9C60F4CF408}" type="presParOf" srcId="{75D76043-FC59-43BC-BF22-59F6F0497922}" destId="{19C8B211-22A4-492D-881C-939619628828}" srcOrd="3" destOrd="0" presId="urn:microsoft.com/office/officeart/2005/8/layout/hierarchy2"/>
    <dgm:cxn modelId="{447F6B49-B8D3-4EC3-8AA9-8C45CFA8B04D}" type="presParOf" srcId="{19C8B211-22A4-492D-881C-939619628828}" destId="{533EAD18-82D6-4080-913E-7376244043FD}" srcOrd="0" destOrd="0" presId="urn:microsoft.com/office/officeart/2005/8/layout/hierarchy2"/>
    <dgm:cxn modelId="{E84CBA9A-7C0F-4146-86CB-30B11DE2D1F5}" type="presParOf" srcId="{19C8B211-22A4-492D-881C-939619628828}" destId="{CD6595D5-D352-4DD5-9218-2EC91E9DB817}" srcOrd="1" destOrd="0" presId="urn:microsoft.com/office/officeart/2005/8/layout/hierarchy2"/>
    <dgm:cxn modelId="{35BE1063-91DC-4751-9838-9F73B15A721B}" type="presParOf" srcId="{CD6595D5-D352-4DD5-9218-2EC91E9DB817}" destId="{00ED3DDA-812E-4D08-B10D-DAB990855162}" srcOrd="0" destOrd="0" presId="urn:microsoft.com/office/officeart/2005/8/layout/hierarchy2"/>
    <dgm:cxn modelId="{59D9D98A-B011-4C71-B76D-BC2F263CA2A6}" type="presParOf" srcId="{00ED3DDA-812E-4D08-B10D-DAB990855162}" destId="{10C9E7C3-B266-4E1C-A680-D66E10EA158E}" srcOrd="0" destOrd="0" presId="urn:microsoft.com/office/officeart/2005/8/layout/hierarchy2"/>
    <dgm:cxn modelId="{687BD517-2ABB-4683-8BB8-9895D8E01528}" type="presParOf" srcId="{CD6595D5-D352-4DD5-9218-2EC91E9DB817}" destId="{1EE6E3E7-011A-4F47-9C83-C61A73071B05}" srcOrd="1" destOrd="0" presId="urn:microsoft.com/office/officeart/2005/8/layout/hierarchy2"/>
    <dgm:cxn modelId="{FCC10C4E-773F-401E-B063-59DAC1C2EE5C}" type="presParOf" srcId="{1EE6E3E7-011A-4F47-9C83-C61A73071B05}" destId="{58A2818D-AF86-407B-92B8-AA42F26604D1}" srcOrd="0" destOrd="0" presId="urn:microsoft.com/office/officeart/2005/8/layout/hierarchy2"/>
    <dgm:cxn modelId="{1F6DBE60-8007-4EFD-A034-77D7FF9004ED}" type="presParOf" srcId="{1EE6E3E7-011A-4F47-9C83-C61A73071B05}" destId="{8A856025-6660-4422-BD1C-3DBA981C88C2}" srcOrd="1" destOrd="0" presId="urn:microsoft.com/office/officeart/2005/8/layout/hierarchy2"/>
    <dgm:cxn modelId="{00DC01B6-AE3F-401A-8BA1-1682C8FF071D}" type="presParOf" srcId="{8A856025-6660-4422-BD1C-3DBA981C88C2}" destId="{2F70CE3B-8213-4DC2-8D2B-2D11B7BFF2B9}" srcOrd="0" destOrd="0" presId="urn:microsoft.com/office/officeart/2005/8/layout/hierarchy2"/>
    <dgm:cxn modelId="{9DF5B079-7A6E-48F4-A801-AF2024382CDB}" type="presParOf" srcId="{2F70CE3B-8213-4DC2-8D2B-2D11B7BFF2B9}" destId="{46898B2F-9805-417E-BE1E-64374271DDE5}" srcOrd="0" destOrd="0" presId="urn:microsoft.com/office/officeart/2005/8/layout/hierarchy2"/>
    <dgm:cxn modelId="{833B8A93-5F43-4A66-B34E-893D943C5959}" type="presParOf" srcId="{8A856025-6660-4422-BD1C-3DBA981C88C2}" destId="{BD874623-09F9-4BA7-B39C-D0842793C507}" srcOrd="1" destOrd="0" presId="urn:microsoft.com/office/officeart/2005/8/layout/hierarchy2"/>
    <dgm:cxn modelId="{C6F226B1-F3CF-4DE6-8FBF-B7E67FD263E9}" type="presParOf" srcId="{BD874623-09F9-4BA7-B39C-D0842793C507}" destId="{4271801E-5696-4D42-9AF8-06D074EDBC9B}" srcOrd="0" destOrd="0" presId="urn:microsoft.com/office/officeart/2005/8/layout/hierarchy2"/>
    <dgm:cxn modelId="{D67727BA-E495-4A27-B8D2-7CDE62A6E82C}" type="presParOf" srcId="{BD874623-09F9-4BA7-B39C-D0842793C507}" destId="{F2809E29-4076-4C71-AF3B-CC33B63EE36D}" srcOrd="1" destOrd="0" presId="urn:microsoft.com/office/officeart/2005/8/layout/hierarchy2"/>
    <dgm:cxn modelId="{505B7AD4-833E-43AD-94AE-38DF2455DDB0}" type="presParOf" srcId="{F2809E29-4076-4C71-AF3B-CC33B63EE36D}" destId="{8AA3E2D0-0033-48DD-8C60-FA8D1DCA42DA}" srcOrd="0" destOrd="0" presId="urn:microsoft.com/office/officeart/2005/8/layout/hierarchy2"/>
    <dgm:cxn modelId="{A41ACC1F-2CAF-4FBC-83C6-7661F559C3C0}" type="presParOf" srcId="{8AA3E2D0-0033-48DD-8C60-FA8D1DCA42DA}" destId="{E7BFBEEB-7334-47F7-8770-04301CD97408}" srcOrd="0" destOrd="0" presId="urn:microsoft.com/office/officeart/2005/8/layout/hierarchy2"/>
    <dgm:cxn modelId="{27CE693B-10D9-4E1E-BD6D-3549C18886AF}" type="presParOf" srcId="{F2809E29-4076-4C71-AF3B-CC33B63EE36D}" destId="{ADE998AB-01AA-4144-BB1B-1FDD0F190D2C}" srcOrd="1" destOrd="0" presId="urn:microsoft.com/office/officeart/2005/8/layout/hierarchy2"/>
    <dgm:cxn modelId="{DC126D62-1B27-4D6C-81DA-1237B9E0264E}" type="presParOf" srcId="{ADE998AB-01AA-4144-BB1B-1FDD0F190D2C}" destId="{6404BECA-5F57-4990-8F70-81ABC01215A7}" srcOrd="0" destOrd="0" presId="urn:microsoft.com/office/officeart/2005/8/layout/hierarchy2"/>
    <dgm:cxn modelId="{8C395790-3B79-4939-B2AD-703A54019C14}" type="presParOf" srcId="{ADE998AB-01AA-4144-BB1B-1FDD0F190D2C}" destId="{1989DA3E-8116-4F14-8A26-758E4FA4B7C1}" srcOrd="1" destOrd="0" presId="urn:microsoft.com/office/officeart/2005/8/layout/hierarchy2"/>
    <dgm:cxn modelId="{35BA9EBE-EBFF-46A6-BFC2-A66A791545F4}" type="presParOf" srcId="{F2809E29-4076-4C71-AF3B-CC33B63EE36D}" destId="{20C8FD49-62B8-4B0F-9428-3E21CE98347F}" srcOrd="2" destOrd="0" presId="urn:microsoft.com/office/officeart/2005/8/layout/hierarchy2"/>
    <dgm:cxn modelId="{320ACC20-4FBB-40A8-8F4E-6711FEAAECDE}" type="presParOf" srcId="{20C8FD49-62B8-4B0F-9428-3E21CE98347F}" destId="{A918D997-0E37-4FD1-9D05-96AAF7452B7E}" srcOrd="0" destOrd="0" presId="urn:microsoft.com/office/officeart/2005/8/layout/hierarchy2"/>
    <dgm:cxn modelId="{D2EE1B2C-CFCC-4739-AED2-6D4F43CB1FB9}" type="presParOf" srcId="{F2809E29-4076-4C71-AF3B-CC33B63EE36D}" destId="{A7B258A7-1B6A-479E-9739-4EB1D43F1F36}" srcOrd="3" destOrd="0" presId="urn:microsoft.com/office/officeart/2005/8/layout/hierarchy2"/>
    <dgm:cxn modelId="{496EE16D-F5A6-41E2-B36C-2BBA1F7E6B34}" type="presParOf" srcId="{A7B258A7-1B6A-479E-9739-4EB1D43F1F36}" destId="{B7E457C3-D3B7-450A-A59B-D825ADAF1C34}" srcOrd="0" destOrd="0" presId="urn:microsoft.com/office/officeart/2005/8/layout/hierarchy2"/>
    <dgm:cxn modelId="{33F3513E-1757-4B77-81CF-B7AB6A02288A}" type="presParOf" srcId="{A7B258A7-1B6A-479E-9739-4EB1D43F1F36}" destId="{FC5FFE87-00F9-494F-BC59-856363439FE7}" srcOrd="1" destOrd="0" presId="urn:microsoft.com/office/officeart/2005/8/layout/hierarchy2"/>
    <dgm:cxn modelId="{8554BCFC-4F9D-44A7-9975-B5B4606AE479}" type="presParOf" srcId="{62D8228B-B953-4FD0-A444-64CDEEBBA0FF}" destId="{19F9A882-C9C1-4510-9385-8AF2C95EF14A}" srcOrd="2" destOrd="0" presId="urn:microsoft.com/office/officeart/2005/8/layout/hierarchy2"/>
    <dgm:cxn modelId="{E3373F88-AFF8-41C5-86C2-5B35BCB2022D}" type="presParOf" srcId="{19F9A882-C9C1-4510-9385-8AF2C95EF14A}" destId="{7A1F36D7-5617-4D07-A20A-F23331CE74C7}" srcOrd="0" destOrd="0" presId="urn:microsoft.com/office/officeart/2005/8/layout/hierarchy2"/>
    <dgm:cxn modelId="{BD92949F-7A97-441F-A279-9CCD7DE9778E}" type="presParOf" srcId="{19F9A882-C9C1-4510-9385-8AF2C95EF14A}" destId="{9FBA433C-6FF2-4006-B0A4-B5F8439D6D42}" srcOrd="1" destOrd="0" presId="urn:microsoft.com/office/officeart/2005/8/layout/hierarchy2"/>
    <dgm:cxn modelId="{61B4C9CC-D2AB-434E-A3A9-03C3F9FA1FB1}" type="presParOf" srcId="{9FBA433C-6FF2-4006-B0A4-B5F8439D6D42}" destId="{D747F12D-3FAB-447A-8587-D5007BB67A21}" srcOrd="0" destOrd="0" presId="urn:microsoft.com/office/officeart/2005/8/layout/hierarchy2"/>
    <dgm:cxn modelId="{4BCE5077-DDC0-4826-B531-063563FA5BCF}" type="presParOf" srcId="{D747F12D-3FAB-447A-8587-D5007BB67A21}" destId="{3AA3405F-CE83-4883-B1BD-274064AFE35D}" srcOrd="0" destOrd="0" presId="urn:microsoft.com/office/officeart/2005/8/layout/hierarchy2"/>
    <dgm:cxn modelId="{9BB06142-C5F2-4F4E-9A3A-352E97CAEBEF}" type="presParOf" srcId="{9FBA433C-6FF2-4006-B0A4-B5F8439D6D42}" destId="{1336328C-C2F3-4671-9712-388EC5E9E83C}" srcOrd="1" destOrd="0" presId="urn:microsoft.com/office/officeart/2005/8/layout/hierarchy2"/>
    <dgm:cxn modelId="{75A7DCC0-6ABE-4EF9-859A-CCC4BECC57AA}" type="presParOf" srcId="{1336328C-C2F3-4671-9712-388EC5E9E83C}" destId="{514CED6F-9BA3-4B12-875B-3D34F57B4118}" srcOrd="0" destOrd="0" presId="urn:microsoft.com/office/officeart/2005/8/layout/hierarchy2"/>
    <dgm:cxn modelId="{DC031182-BBC4-4648-BDD7-6636AA7C2A13}" type="presParOf" srcId="{1336328C-C2F3-4671-9712-388EC5E9E83C}" destId="{4F507B8B-6F40-4616-B01B-B4F04E9D8794}" srcOrd="1" destOrd="0" presId="urn:microsoft.com/office/officeart/2005/8/layout/hierarchy2"/>
    <dgm:cxn modelId="{A37ADB95-B6BD-4B08-ACAD-E9CA971169B8}" type="presParOf" srcId="{4F507B8B-6F40-4616-B01B-B4F04E9D8794}" destId="{E449B893-164C-49C1-B7A8-5903B3D78FA8}" srcOrd="0" destOrd="0" presId="urn:microsoft.com/office/officeart/2005/8/layout/hierarchy2"/>
    <dgm:cxn modelId="{835F9B2B-8FE1-4A4C-883E-83530B385037}" type="presParOf" srcId="{E449B893-164C-49C1-B7A8-5903B3D78FA8}" destId="{973E6D19-DEA9-4DFA-8DBD-4A8E75985F3B}" srcOrd="0" destOrd="0" presId="urn:microsoft.com/office/officeart/2005/8/layout/hierarchy2"/>
    <dgm:cxn modelId="{0011AC36-510E-401B-B969-409CFF922825}" type="presParOf" srcId="{4F507B8B-6F40-4616-B01B-B4F04E9D8794}" destId="{46F8682C-DE47-4432-8FC7-E1F93A3B78EF}" srcOrd="1" destOrd="0" presId="urn:microsoft.com/office/officeart/2005/8/layout/hierarchy2"/>
    <dgm:cxn modelId="{66830B77-C283-40DF-9AC2-DEA2354CA63D}" type="presParOf" srcId="{46F8682C-DE47-4432-8FC7-E1F93A3B78EF}" destId="{ECF7AAF4-0178-495B-A181-37ADBB1DE7EC}" srcOrd="0" destOrd="0" presId="urn:microsoft.com/office/officeart/2005/8/layout/hierarchy2"/>
    <dgm:cxn modelId="{5F9B2059-FC1E-429F-A9DB-0EB1D84FEAB2}" type="presParOf" srcId="{46F8682C-DE47-4432-8FC7-E1F93A3B78EF}" destId="{B3BAD7D0-F5DA-4147-BFA2-E9F7C4B8B268}" srcOrd="1" destOrd="0" presId="urn:microsoft.com/office/officeart/2005/8/layout/hierarchy2"/>
    <dgm:cxn modelId="{53775EE4-9541-447E-8CCC-C4CA862E5176}" type="presParOf" srcId="{4F507B8B-6F40-4616-B01B-B4F04E9D8794}" destId="{7E45E42F-6AA6-415F-BAD6-59252F81FFEA}" srcOrd="2" destOrd="0" presId="urn:microsoft.com/office/officeart/2005/8/layout/hierarchy2"/>
    <dgm:cxn modelId="{F619642F-EA68-4381-9F71-44CEBEB69656}" type="presParOf" srcId="{7E45E42F-6AA6-415F-BAD6-59252F81FFEA}" destId="{7C913087-181B-4FF6-91DB-EB55FBB158AB}" srcOrd="0" destOrd="0" presId="urn:microsoft.com/office/officeart/2005/8/layout/hierarchy2"/>
    <dgm:cxn modelId="{C62CD3CB-F8DC-4604-B9C4-859370F7E68E}" type="presParOf" srcId="{4F507B8B-6F40-4616-B01B-B4F04E9D8794}" destId="{70A6B72E-5A4D-460D-9B34-DA2AAFA081DF}" srcOrd="3" destOrd="0" presId="urn:microsoft.com/office/officeart/2005/8/layout/hierarchy2"/>
    <dgm:cxn modelId="{16547600-98F5-4823-B991-CA10CA465DAE}" type="presParOf" srcId="{70A6B72E-5A4D-460D-9B34-DA2AAFA081DF}" destId="{3B83F4FA-82E5-4F0B-A89B-851607D9155A}" srcOrd="0" destOrd="0" presId="urn:microsoft.com/office/officeart/2005/8/layout/hierarchy2"/>
    <dgm:cxn modelId="{389245CC-65BB-4765-94DA-0B49501D2930}" type="presParOf" srcId="{70A6B72E-5A4D-460D-9B34-DA2AAFA081DF}" destId="{6DC6B1E4-E10B-4B83-8D44-40F2A9BE1C1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573A14-23E6-45D3-B3AD-481008CF5159}"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pPr rtl="1"/>
          <a:endParaRPr lang="fa-IR"/>
        </a:p>
      </dgm:t>
    </dgm:pt>
    <dgm:pt modelId="{02A20A5F-5382-443C-9FFD-DBACE84D3B0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cs typeface="B Koodak" pitchFamily="2" charset="-78"/>
            </a:rPr>
            <a:t>بیانات قرآنی در این زمینه</a:t>
          </a:r>
          <a:endParaRPr lang="fa-IR" sz="1600">
            <a:cs typeface="B Koodak" pitchFamily="2" charset="-78"/>
          </a:endParaRPr>
        </a:p>
      </dgm:t>
    </dgm:pt>
    <dgm:pt modelId="{60AB3733-6CC2-4D2A-80C6-F2922E45872E}" type="parTrans" cxnId="{7C7D29FC-4F9C-4920-9FCE-1D317DB6D2FF}">
      <dgm:prSet/>
      <dgm:spPr/>
      <dgm:t>
        <a:bodyPr/>
        <a:lstStyle/>
        <a:p>
          <a:pPr rtl="1"/>
          <a:endParaRPr lang="fa-IR" sz="1600">
            <a:cs typeface="B Koodak" pitchFamily="2" charset="-78"/>
          </a:endParaRPr>
        </a:p>
      </dgm:t>
    </dgm:pt>
    <dgm:pt modelId="{DD73C359-017A-4021-9CF2-CCEE7A09FA28}" type="sibTrans" cxnId="{7C7D29FC-4F9C-4920-9FCE-1D317DB6D2FF}">
      <dgm:prSet/>
      <dgm:spPr/>
      <dgm:t>
        <a:bodyPr/>
        <a:lstStyle/>
        <a:p>
          <a:pPr rtl="1"/>
          <a:endParaRPr lang="fa-IR" sz="1600">
            <a:cs typeface="B Koodak" pitchFamily="2" charset="-78"/>
          </a:endParaRPr>
        </a:p>
      </dgm:t>
    </dgm:pt>
    <dgm:pt modelId="{2515D08F-437D-4586-8515-0059F1432DE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cs typeface="B Koodak" pitchFamily="2" charset="-78"/>
            </a:rPr>
            <a:t>غالب آیات ظهور در رابطه جعلی و                 قراردادی دارند</a:t>
          </a:r>
          <a:endParaRPr lang="fa-IR" sz="1600" dirty="0">
            <a:cs typeface="B Koodak" pitchFamily="2" charset="-78"/>
          </a:endParaRPr>
        </a:p>
      </dgm:t>
    </dgm:pt>
    <dgm:pt modelId="{062B3552-693D-47D8-9CDD-DDB1B1E6156A}" type="parTrans" cxnId="{84FF834F-A3AA-4959-AA60-BCCDF58BA9B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129B3492-59EF-48AC-B152-5256629F3F35}" type="sibTrans" cxnId="{84FF834F-A3AA-4959-AA60-BCCDF58BA9B8}">
      <dgm:prSet/>
      <dgm:spPr/>
      <dgm:t>
        <a:bodyPr/>
        <a:lstStyle/>
        <a:p>
          <a:pPr rtl="1"/>
          <a:endParaRPr lang="fa-IR" sz="1600">
            <a:cs typeface="B Koodak" pitchFamily="2" charset="-78"/>
          </a:endParaRPr>
        </a:p>
      </dgm:t>
    </dgm:pt>
    <dgm:pt modelId="{C7E081C7-CA70-4E36-BF4C-4929B2473BB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cs typeface="B Koodak" pitchFamily="2" charset="-78"/>
            </a:rPr>
            <a:t>مانند آیات مشتمل بر تعبیر اجر و جزا</a:t>
          </a:r>
          <a:endParaRPr lang="fa-IR" sz="1600">
            <a:cs typeface="B Koodak" pitchFamily="2" charset="-78"/>
          </a:endParaRPr>
        </a:p>
      </dgm:t>
    </dgm:pt>
    <dgm:pt modelId="{C0C76CC8-4BDB-48A5-A0FF-25A14ABA8740}" type="parTrans" cxnId="{3BB8EA12-AB6F-498B-9176-16AAC4DADD1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C701450F-61B4-4FE8-8687-CAD8090744FB}" type="sibTrans" cxnId="{3BB8EA12-AB6F-498B-9176-16AAC4DADD18}">
      <dgm:prSet/>
      <dgm:spPr/>
      <dgm:t>
        <a:bodyPr/>
        <a:lstStyle/>
        <a:p>
          <a:pPr rtl="1"/>
          <a:endParaRPr lang="fa-IR" sz="1600">
            <a:cs typeface="B Koodak" pitchFamily="2" charset="-78"/>
          </a:endParaRPr>
        </a:p>
      </dgm:t>
    </dgm:pt>
    <dgm:pt modelId="{FFE3B892-1088-4A98-82B3-EEBAFF4A9EE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cs typeface="B Koodak" pitchFamily="2" charset="-78"/>
            </a:rPr>
            <a:t>أُولئِكَ جَزاؤُهُمْ مَغْفِرَةٌ مِنْ رَبِّهِمْ وَ جَنَّاتٌ تَجْري مِنْ تَحْتِهَا الْأَنْهارُ خالِدينَ فيها وَ نِعْمَ أَجْرُ الْعامِلينَ (آل عمران / 136)</a:t>
          </a:r>
          <a:endParaRPr lang="fa-IR" sz="1600" dirty="0">
            <a:cs typeface="B Koodak" pitchFamily="2" charset="-78"/>
          </a:endParaRPr>
        </a:p>
      </dgm:t>
    </dgm:pt>
    <dgm:pt modelId="{F69F5759-BFFE-48A7-9B21-9A60A8B2F26F}" type="parTrans" cxnId="{24E55C43-4705-48AA-B299-DE248F18345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63E2AD6D-983A-4342-B7C2-D0EDB11DC361}" type="sibTrans" cxnId="{24E55C43-4705-48AA-B299-DE248F183450}">
      <dgm:prSet/>
      <dgm:spPr/>
      <dgm:t>
        <a:bodyPr/>
        <a:lstStyle/>
        <a:p>
          <a:pPr rtl="1"/>
          <a:endParaRPr lang="fa-IR" sz="1600">
            <a:cs typeface="B Koodak" pitchFamily="2" charset="-78"/>
          </a:endParaRPr>
        </a:p>
      </dgm:t>
    </dgm:pt>
    <dgm:pt modelId="{160B836C-2274-4FD6-B671-D5080D7AE36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cs typeface="B Koodak" pitchFamily="2" charset="-78"/>
            </a:rPr>
            <a:t>وَ أَمَّا مَنْ آمَنَ وَ عَمِلَ صالِحاً فَلَهُ جَزاءً الْحُسْنى‏ وَ سَنَقُولُ لَهُ مِنْ أَمْرِنا يُسْراً (کهف / 88)</a:t>
          </a:r>
          <a:endParaRPr lang="fa-IR" sz="1600">
            <a:cs typeface="B Koodak" pitchFamily="2" charset="-78"/>
          </a:endParaRPr>
        </a:p>
      </dgm:t>
    </dgm:pt>
    <dgm:pt modelId="{DBA9C789-8E98-4BC8-A66C-03101B61D767}" type="parTrans" cxnId="{7971FB58-3FA8-44B1-8603-B31D89D5AB3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81562FB7-D2BB-46BC-B1AB-038159F801CA}" type="sibTrans" cxnId="{7971FB58-3FA8-44B1-8603-B31D89D5AB35}">
      <dgm:prSet/>
      <dgm:spPr/>
      <dgm:t>
        <a:bodyPr/>
        <a:lstStyle/>
        <a:p>
          <a:pPr rtl="1"/>
          <a:endParaRPr lang="fa-IR" sz="1600">
            <a:cs typeface="B Koodak" pitchFamily="2" charset="-78"/>
          </a:endParaRPr>
        </a:p>
      </dgm:t>
    </dgm:pt>
    <dgm:pt modelId="{F2B0EA0F-8EB0-43FE-A66A-C7BC45072545}">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cs typeface="B Koodak" pitchFamily="2" charset="-78"/>
            </a:rPr>
            <a:t>برخی این رابطه را بیش از یک رابطه قراردادی تبیین می نمایند</a:t>
          </a:r>
          <a:endParaRPr lang="fa-IR" sz="1600" dirty="0">
            <a:cs typeface="B Koodak" pitchFamily="2" charset="-78"/>
          </a:endParaRPr>
        </a:p>
      </dgm:t>
    </dgm:pt>
    <dgm:pt modelId="{5D7AF908-88A1-4EAB-AFA2-C9948F3FE876}" type="parTrans" cxnId="{E15306F4-CB37-43CD-9A51-69349E955B6B}">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0EDD701E-E919-42AE-A6AF-7347A29C3544}" type="sibTrans" cxnId="{E15306F4-CB37-43CD-9A51-69349E955B6B}">
      <dgm:prSet/>
      <dgm:spPr/>
      <dgm:t>
        <a:bodyPr/>
        <a:lstStyle/>
        <a:p>
          <a:pPr rtl="1"/>
          <a:endParaRPr lang="fa-IR" sz="1600">
            <a:cs typeface="B Koodak" pitchFamily="2" charset="-78"/>
          </a:endParaRPr>
        </a:p>
      </dgm:t>
    </dgm:pt>
    <dgm:pt modelId="{61868AFB-4FB3-4BD4-AB6A-93076F00922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cs typeface="B Koodak" pitchFamily="2" charset="-78"/>
            </a:rPr>
            <a:t>این دسته از آیات ظهور در تجسم اعمال دارند</a:t>
          </a:r>
          <a:endParaRPr lang="fa-IR" sz="1600" dirty="0">
            <a:cs typeface="B Koodak" pitchFamily="2" charset="-78"/>
          </a:endParaRPr>
        </a:p>
      </dgm:t>
    </dgm:pt>
    <dgm:pt modelId="{01F51D83-1B5B-44F5-BF56-5D97AA398522}" type="parTrans" cxnId="{2E50E16A-3EC3-4653-AB1E-268EF64142A2}">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88B657FF-8CA7-4626-B7DA-5C2E7F3D4016}" type="sibTrans" cxnId="{2E50E16A-3EC3-4653-AB1E-268EF64142A2}">
      <dgm:prSet/>
      <dgm:spPr/>
      <dgm:t>
        <a:bodyPr/>
        <a:lstStyle/>
        <a:p>
          <a:pPr rtl="1"/>
          <a:endParaRPr lang="fa-IR" sz="1600">
            <a:cs typeface="B Koodak" pitchFamily="2" charset="-78"/>
          </a:endParaRPr>
        </a:p>
      </dgm:t>
    </dgm:pt>
    <dgm:pt modelId="{6EBDDA8C-859A-4C70-927E-72D7C8C4048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cs typeface="B Koodak" pitchFamily="2" charset="-78"/>
            </a:rPr>
            <a:t>در این زمینه </a:t>
          </a:r>
          <a:endParaRPr lang="fa-IR" sz="1600" dirty="0">
            <a:cs typeface="B Koodak" pitchFamily="2" charset="-78"/>
          </a:endParaRPr>
        </a:p>
      </dgm:t>
    </dgm:pt>
    <dgm:pt modelId="{B287A55D-3B5F-4378-823B-EF9AD2452310}" type="parTrans" cxnId="{3BEB3E71-B7AA-4F3B-B217-E23D3DA6A6D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1AB6980C-0FD7-4939-8B8B-356A7DD126DA}" type="sibTrans" cxnId="{3BEB3E71-B7AA-4F3B-B217-E23D3DA6A6D0}">
      <dgm:prSet/>
      <dgm:spPr/>
      <dgm:t>
        <a:bodyPr/>
        <a:lstStyle/>
        <a:p>
          <a:pPr rtl="1"/>
          <a:endParaRPr lang="fa-IR" sz="1600">
            <a:cs typeface="B Koodak" pitchFamily="2" charset="-78"/>
          </a:endParaRPr>
        </a:p>
      </dgm:t>
    </dgm:pt>
    <dgm:pt modelId="{1B69CAEA-16F8-456F-91AB-620DB5827E21}">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cs typeface="B Koodak" pitchFamily="2" charset="-78"/>
            </a:rPr>
            <a:t>روایات فروان نیز وجود دارد</a:t>
          </a:r>
          <a:endParaRPr lang="fa-IR" sz="1600">
            <a:cs typeface="B Koodak" pitchFamily="2" charset="-78"/>
          </a:endParaRPr>
        </a:p>
      </dgm:t>
    </dgm:pt>
    <dgm:pt modelId="{093C2A74-1D4F-4D72-AF73-90A30FDDEEF7}" type="parTrans" cxnId="{6698590D-02A1-4D06-90B1-A98C31229B93}">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B6856070-88F1-40E2-BCF1-03CC2CF3BF85}" type="sibTrans" cxnId="{6698590D-02A1-4D06-90B1-A98C31229B93}">
      <dgm:prSet/>
      <dgm:spPr/>
      <dgm:t>
        <a:bodyPr/>
        <a:lstStyle/>
        <a:p>
          <a:pPr rtl="1"/>
          <a:endParaRPr lang="fa-IR" sz="1600">
            <a:cs typeface="B Koodak" pitchFamily="2" charset="-78"/>
          </a:endParaRPr>
        </a:p>
      </dgm:t>
    </dgm:pt>
    <dgm:pt modelId="{0A9DD081-CC92-4E7A-9159-3B5617316E0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cs typeface="B Koodak" pitchFamily="2" charset="-78"/>
            </a:rPr>
            <a:t>اثبات عقلی آن نیز از طریق برخی اصول فلسفی ممکن است</a:t>
          </a:r>
          <a:endParaRPr lang="fa-IR" sz="1600" dirty="0">
            <a:cs typeface="B Koodak" pitchFamily="2" charset="-78"/>
          </a:endParaRPr>
        </a:p>
      </dgm:t>
    </dgm:pt>
    <dgm:pt modelId="{19A56634-9EB0-45BC-AB87-AF1BE29BCD5A}" type="parTrans" cxnId="{5946A267-5823-4870-8595-41C642036230}">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AF0E7F4D-9425-4C90-987A-AF94D50633CF}" type="sibTrans" cxnId="{5946A267-5823-4870-8595-41C642036230}">
      <dgm:prSet/>
      <dgm:spPr/>
      <dgm:t>
        <a:bodyPr/>
        <a:lstStyle/>
        <a:p>
          <a:pPr rtl="1"/>
          <a:endParaRPr lang="fa-IR" sz="1600">
            <a:cs typeface="B Koodak" pitchFamily="2" charset="-78"/>
          </a:endParaRPr>
        </a:p>
      </dgm:t>
    </dgm:pt>
    <dgm:pt modelId="{985C350D-273C-4FAA-B18E-210BC82D5E27}">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cs typeface="B Koodak" pitchFamily="2" charset="-78"/>
            </a:rPr>
            <a:t>نتیجه</a:t>
          </a:r>
          <a:endParaRPr lang="fa-IR" sz="1600">
            <a:cs typeface="B Koodak" pitchFamily="2" charset="-78"/>
          </a:endParaRPr>
        </a:p>
      </dgm:t>
    </dgm:pt>
    <dgm:pt modelId="{21389D70-9D32-4DEB-9BFE-DA7CE79933E1}" type="parTrans" cxnId="{E91F9385-6167-4690-B775-5C6030DC32B7}">
      <dgm:prSet/>
      <dgm:spPr/>
      <dgm:t>
        <a:bodyPr/>
        <a:lstStyle/>
        <a:p>
          <a:pPr rtl="1"/>
          <a:endParaRPr lang="fa-IR" sz="1600">
            <a:cs typeface="B Koodak" pitchFamily="2" charset="-78"/>
          </a:endParaRPr>
        </a:p>
      </dgm:t>
    </dgm:pt>
    <dgm:pt modelId="{2038317A-0E13-4D47-8181-B2E53DA5ECDC}" type="sibTrans" cxnId="{E91F9385-6167-4690-B775-5C6030DC32B7}">
      <dgm:prSet/>
      <dgm:spPr/>
      <dgm:t>
        <a:bodyPr/>
        <a:lstStyle/>
        <a:p>
          <a:pPr rtl="1"/>
          <a:endParaRPr lang="fa-IR" sz="1600">
            <a:cs typeface="B Koodak" pitchFamily="2" charset="-78"/>
          </a:endParaRPr>
        </a:p>
      </dgm:t>
    </dgm:pt>
    <dgm:pt modelId="{FA1F2A3A-35A0-4247-BAFF-CC0CA9F0179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cs typeface="B Koodak" pitchFamily="2" charset="-78"/>
            </a:rPr>
            <a:t>آیاتی که ظهور در رابطه قراردادی دارند</a:t>
          </a:r>
          <a:endParaRPr lang="fa-IR" sz="1600">
            <a:cs typeface="B Koodak" pitchFamily="2" charset="-78"/>
          </a:endParaRPr>
        </a:p>
      </dgm:t>
    </dgm:pt>
    <dgm:pt modelId="{399BABE3-577D-4FD0-BA82-7E83FBE43AB0}" type="parTrans" cxnId="{0064C539-1630-4267-8EF4-D3C4D23C4F3D}">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326CEDF3-E27F-4938-BC09-4839374FD34D}" type="sibTrans" cxnId="{0064C539-1630-4267-8EF4-D3C4D23C4F3D}">
      <dgm:prSet/>
      <dgm:spPr/>
      <dgm:t>
        <a:bodyPr/>
        <a:lstStyle/>
        <a:p>
          <a:pPr rtl="1"/>
          <a:endParaRPr lang="fa-IR" sz="1600">
            <a:cs typeface="B Koodak" pitchFamily="2" charset="-78"/>
          </a:endParaRPr>
        </a:p>
      </dgm:t>
    </dgm:pt>
    <dgm:pt modelId="{BE668E37-F4DF-4E94-8331-3630AA7BD80F}">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cs typeface="B Koodak" pitchFamily="2" charset="-78"/>
            </a:rPr>
            <a:t>برای سهولت تفاهم و رعایت حال اکثریت مخاطبین بیان شده</a:t>
          </a:r>
          <a:endParaRPr lang="fa-IR" sz="1600">
            <a:cs typeface="B Koodak" pitchFamily="2" charset="-78"/>
          </a:endParaRPr>
        </a:p>
      </dgm:t>
    </dgm:pt>
    <dgm:pt modelId="{5DE6FD8D-4BD5-4A95-A9E4-D642A26D7F22}" type="parTrans" cxnId="{DA2C8491-9A74-4342-B2D3-C623C668D384}">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95302C88-1DE8-488F-B411-D0BA8E9C4C10}" type="sibTrans" cxnId="{DA2C8491-9A74-4342-B2D3-C623C668D384}">
      <dgm:prSet/>
      <dgm:spPr/>
      <dgm:t>
        <a:bodyPr/>
        <a:lstStyle/>
        <a:p>
          <a:pPr rtl="1"/>
          <a:endParaRPr lang="fa-IR" sz="1600">
            <a:cs typeface="B Koodak" pitchFamily="2" charset="-78"/>
          </a:endParaRPr>
        </a:p>
      </dgm:t>
    </dgm:pt>
    <dgm:pt modelId="{6BD448C3-3240-4DB5-A672-D7AA18415859}">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cs typeface="B Koodak" pitchFamily="2" charset="-78"/>
            </a:rPr>
            <a:t>آیاتی که ظهور در رابطه تکوینی (تجسم اعمال) دارند</a:t>
          </a:r>
          <a:endParaRPr lang="fa-IR" sz="1600">
            <a:cs typeface="B Koodak" pitchFamily="2" charset="-78"/>
          </a:endParaRPr>
        </a:p>
      </dgm:t>
    </dgm:pt>
    <dgm:pt modelId="{828D9044-4DB6-4313-800A-08F94226909C}" type="parTrans" cxnId="{FE510A63-E27D-4BA2-8D00-B408DD0598BF}">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E3401092-6E2F-46A5-A17E-27098138085A}" type="sibTrans" cxnId="{FE510A63-E27D-4BA2-8D00-B408DD0598BF}">
      <dgm:prSet/>
      <dgm:spPr/>
      <dgm:t>
        <a:bodyPr/>
        <a:lstStyle/>
        <a:p>
          <a:pPr rtl="1"/>
          <a:endParaRPr lang="fa-IR" sz="1600">
            <a:cs typeface="B Koodak" pitchFamily="2" charset="-78"/>
          </a:endParaRPr>
        </a:p>
      </dgm:t>
    </dgm:pt>
    <dgm:pt modelId="{1CA8F21F-344F-4B00-B456-4A3F97E352AA}">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smtClean="0">
              <a:cs typeface="B Koodak" pitchFamily="2" charset="-78"/>
            </a:rPr>
            <a:t>آیات دسته اول را تاویل می برند</a:t>
          </a:r>
          <a:endParaRPr lang="fa-IR" sz="1600">
            <a:cs typeface="B Koodak" pitchFamily="2" charset="-78"/>
          </a:endParaRPr>
        </a:p>
      </dgm:t>
    </dgm:pt>
    <dgm:pt modelId="{A355FA17-0E6A-4C8A-8D68-1010C00DFB46}" type="parTrans" cxnId="{8CDA206A-EAF1-4CD6-A02A-72D7482A9308}">
      <dgm:prSet custT="1"/>
      <dgm:spPr>
        <a:ln>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cs typeface="B Koodak" pitchFamily="2" charset="-78"/>
          </a:endParaRPr>
        </a:p>
      </dgm:t>
    </dgm:pt>
    <dgm:pt modelId="{7F232D07-35AA-4AC4-B9CF-6FDC41F938D4}" type="sibTrans" cxnId="{8CDA206A-EAF1-4CD6-A02A-72D7482A9308}">
      <dgm:prSet/>
      <dgm:spPr/>
      <dgm:t>
        <a:bodyPr/>
        <a:lstStyle/>
        <a:p>
          <a:pPr rtl="1"/>
          <a:endParaRPr lang="fa-IR" sz="1600">
            <a:cs typeface="B Koodak" pitchFamily="2" charset="-78"/>
          </a:endParaRPr>
        </a:p>
      </dgm:t>
    </dgm:pt>
    <dgm:pt modelId="{03A04305-E5CF-4410-8975-433D1A7D8E18}" type="pres">
      <dgm:prSet presAssocID="{CF573A14-23E6-45D3-B3AD-481008CF5159}" presName="diagram" presStyleCnt="0">
        <dgm:presLayoutVars>
          <dgm:chPref val="1"/>
          <dgm:dir val="rev"/>
          <dgm:animOne val="branch"/>
          <dgm:animLvl val="lvl"/>
          <dgm:resizeHandles val="exact"/>
        </dgm:presLayoutVars>
      </dgm:prSet>
      <dgm:spPr/>
    </dgm:pt>
    <dgm:pt modelId="{0FCD69A6-E77A-404E-9760-C585C0115EF0}" type="pres">
      <dgm:prSet presAssocID="{02A20A5F-5382-443C-9FFD-DBACE84D3B0D}" presName="root1" presStyleCnt="0"/>
      <dgm:spPr/>
    </dgm:pt>
    <dgm:pt modelId="{E35C70D9-9B01-4031-87A2-9616636FE7A5}" type="pres">
      <dgm:prSet presAssocID="{02A20A5F-5382-443C-9FFD-DBACE84D3B0D}" presName="LevelOneTextNode" presStyleLbl="node0" presStyleIdx="0" presStyleCnt="2" custScaleX="78773">
        <dgm:presLayoutVars>
          <dgm:chPref val="3"/>
        </dgm:presLayoutVars>
      </dgm:prSet>
      <dgm:spPr/>
    </dgm:pt>
    <dgm:pt modelId="{C50A5B99-BB10-4BEE-A87A-EDA5E786DC4B}" type="pres">
      <dgm:prSet presAssocID="{02A20A5F-5382-443C-9FFD-DBACE84D3B0D}" presName="level2hierChild" presStyleCnt="0"/>
      <dgm:spPr/>
    </dgm:pt>
    <dgm:pt modelId="{AC9672CC-8583-4077-819D-32E7071B5DE5}" type="pres">
      <dgm:prSet presAssocID="{062B3552-693D-47D8-9CDD-DDB1B1E6156A}" presName="conn2-1" presStyleLbl="parChTrans1D2" presStyleIdx="0" presStyleCnt="4"/>
      <dgm:spPr/>
    </dgm:pt>
    <dgm:pt modelId="{40EB71B8-E19D-4702-9A13-2B73D946D9AF}" type="pres">
      <dgm:prSet presAssocID="{062B3552-693D-47D8-9CDD-DDB1B1E6156A}" presName="connTx" presStyleLbl="parChTrans1D2" presStyleIdx="0" presStyleCnt="4"/>
      <dgm:spPr/>
    </dgm:pt>
    <dgm:pt modelId="{9792FD06-AE7E-4111-9270-50BDC8A6A3BD}" type="pres">
      <dgm:prSet presAssocID="{2515D08F-437D-4586-8515-0059F1432DE1}" presName="root2" presStyleCnt="0"/>
      <dgm:spPr/>
    </dgm:pt>
    <dgm:pt modelId="{CE0F9E32-0FE5-4601-939E-CBBBA42DA100}" type="pres">
      <dgm:prSet presAssocID="{2515D08F-437D-4586-8515-0059F1432DE1}" presName="LevelTwoTextNode" presStyleLbl="node2" presStyleIdx="0" presStyleCnt="4" custScaleX="119962" custScaleY="147048">
        <dgm:presLayoutVars>
          <dgm:chPref val="3"/>
        </dgm:presLayoutVars>
      </dgm:prSet>
      <dgm:spPr/>
    </dgm:pt>
    <dgm:pt modelId="{21B69FC5-B601-4963-A458-9F9DE18ADB45}" type="pres">
      <dgm:prSet presAssocID="{2515D08F-437D-4586-8515-0059F1432DE1}" presName="level3hierChild" presStyleCnt="0"/>
      <dgm:spPr/>
    </dgm:pt>
    <dgm:pt modelId="{ACC6D769-2E9D-4341-9345-D051C81C46E7}" type="pres">
      <dgm:prSet presAssocID="{C0C76CC8-4BDB-48A5-A0FF-25A14ABA8740}" presName="conn2-1" presStyleLbl="parChTrans1D3" presStyleIdx="0" presStyleCnt="4"/>
      <dgm:spPr/>
    </dgm:pt>
    <dgm:pt modelId="{54D54A0A-45D1-411C-BA21-C76246352387}" type="pres">
      <dgm:prSet presAssocID="{C0C76CC8-4BDB-48A5-A0FF-25A14ABA8740}" presName="connTx" presStyleLbl="parChTrans1D3" presStyleIdx="0" presStyleCnt="4"/>
      <dgm:spPr/>
    </dgm:pt>
    <dgm:pt modelId="{8626FAA4-77C7-467E-A048-12783A2D09E2}" type="pres">
      <dgm:prSet presAssocID="{C7E081C7-CA70-4E36-BF4C-4929B2473BB8}" presName="root2" presStyleCnt="0"/>
      <dgm:spPr/>
    </dgm:pt>
    <dgm:pt modelId="{D7A544F3-77BF-42C9-A844-F720337F066B}" type="pres">
      <dgm:prSet presAssocID="{C7E081C7-CA70-4E36-BF4C-4929B2473BB8}" presName="LevelTwoTextNode" presStyleLbl="node3" presStyleIdx="0" presStyleCnt="4">
        <dgm:presLayoutVars>
          <dgm:chPref val="3"/>
        </dgm:presLayoutVars>
      </dgm:prSet>
      <dgm:spPr/>
    </dgm:pt>
    <dgm:pt modelId="{6B25779D-3987-4507-9A9C-A6918B0830D3}" type="pres">
      <dgm:prSet presAssocID="{C7E081C7-CA70-4E36-BF4C-4929B2473BB8}" presName="level3hierChild" presStyleCnt="0"/>
      <dgm:spPr/>
    </dgm:pt>
    <dgm:pt modelId="{BA0023F8-1C4E-4A94-AE3F-3E42C53AA83B}" type="pres">
      <dgm:prSet presAssocID="{F69F5759-BFFE-48A7-9B21-9A60A8B2F26F}" presName="conn2-1" presStyleLbl="parChTrans1D4" presStyleIdx="0" presStyleCnt="5"/>
      <dgm:spPr/>
    </dgm:pt>
    <dgm:pt modelId="{C2D72726-1FE8-488F-8D4C-7733D7B62EED}" type="pres">
      <dgm:prSet presAssocID="{F69F5759-BFFE-48A7-9B21-9A60A8B2F26F}" presName="connTx" presStyleLbl="parChTrans1D4" presStyleIdx="0" presStyleCnt="5"/>
      <dgm:spPr/>
    </dgm:pt>
    <dgm:pt modelId="{37AE6436-D0FF-4DC4-9BB4-2F4B86F9AD25}" type="pres">
      <dgm:prSet presAssocID="{FFE3B892-1088-4A98-82B3-EEBAFF4A9EE5}" presName="root2" presStyleCnt="0"/>
      <dgm:spPr/>
    </dgm:pt>
    <dgm:pt modelId="{1E96E8AB-CDC1-4B77-A6CA-0AB2411E2C89}" type="pres">
      <dgm:prSet presAssocID="{FFE3B892-1088-4A98-82B3-EEBAFF4A9EE5}" presName="LevelTwoTextNode" presStyleLbl="node4" presStyleIdx="0" presStyleCnt="5" custScaleX="222024" custScaleY="139589">
        <dgm:presLayoutVars>
          <dgm:chPref val="3"/>
        </dgm:presLayoutVars>
      </dgm:prSet>
      <dgm:spPr/>
    </dgm:pt>
    <dgm:pt modelId="{B34D8304-820E-4055-A5AE-16F54F95E20B}" type="pres">
      <dgm:prSet presAssocID="{FFE3B892-1088-4A98-82B3-EEBAFF4A9EE5}" presName="level3hierChild" presStyleCnt="0"/>
      <dgm:spPr/>
    </dgm:pt>
    <dgm:pt modelId="{34B8B93E-FC82-402E-872A-396F97D7233F}" type="pres">
      <dgm:prSet presAssocID="{DBA9C789-8E98-4BC8-A66C-03101B61D767}" presName="conn2-1" presStyleLbl="parChTrans1D4" presStyleIdx="1" presStyleCnt="5"/>
      <dgm:spPr/>
    </dgm:pt>
    <dgm:pt modelId="{57FFA4AF-C517-4862-8121-AC69D3CDCA18}" type="pres">
      <dgm:prSet presAssocID="{DBA9C789-8E98-4BC8-A66C-03101B61D767}" presName="connTx" presStyleLbl="parChTrans1D4" presStyleIdx="1" presStyleCnt="5"/>
      <dgm:spPr/>
    </dgm:pt>
    <dgm:pt modelId="{641F1C91-9586-46C7-A6E8-1D66537E2BF1}" type="pres">
      <dgm:prSet presAssocID="{160B836C-2274-4FD6-B671-D5080D7AE368}" presName="root2" presStyleCnt="0"/>
      <dgm:spPr/>
    </dgm:pt>
    <dgm:pt modelId="{CD5AEC36-9BAE-46B0-9FF1-82F4862D58CE}" type="pres">
      <dgm:prSet presAssocID="{160B836C-2274-4FD6-B671-D5080D7AE368}" presName="LevelTwoTextNode" presStyleLbl="node4" presStyleIdx="1" presStyleCnt="5" custScaleX="222024">
        <dgm:presLayoutVars>
          <dgm:chPref val="3"/>
        </dgm:presLayoutVars>
      </dgm:prSet>
      <dgm:spPr/>
    </dgm:pt>
    <dgm:pt modelId="{A57E463F-1E84-4FCD-B040-B81C16E9AF56}" type="pres">
      <dgm:prSet presAssocID="{160B836C-2274-4FD6-B671-D5080D7AE368}" presName="level3hierChild" presStyleCnt="0"/>
      <dgm:spPr/>
    </dgm:pt>
    <dgm:pt modelId="{2AF51B08-A87B-442E-8322-9F70674F944A}" type="pres">
      <dgm:prSet presAssocID="{5D7AF908-88A1-4EAB-AFA2-C9948F3FE876}" presName="conn2-1" presStyleLbl="parChTrans1D2" presStyleIdx="1" presStyleCnt="4"/>
      <dgm:spPr/>
    </dgm:pt>
    <dgm:pt modelId="{8274E27E-18B3-4061-B1EE-B4FD19570924}" type="pres">
      <dgm:prSet presAssocID="{5D7AF908-88A1-4EAB-AFA2-C9948F3FE876}" presName="connTx" presStyleLbl="parChTrans1D2" presStyleIdx="1" presStyleCnt="4"/>
      <dgm:spPr/>
    </dgm:pt>
    <dgm:pt modelId="{735065C4-76A2-4891-81DE-F23D2CB0F325}" type="pres">
      <dgm:prSet presAssocID="{F2B0EA0F-8EB0-43FE-A66A-C7BC45072545}" presName="root2" presStyleCnt="0"/>
      <dgm:spPr/>
    </dgm:pt>
    <dgm:pt modelId="{E7AC4BD7-0468-4340-934D-322DEE8B586F}" type="pres">
      <dgm:prSet presAssocID="{F2B0EA0F-8EB0-43FE-A66A-C7BC45072545}" presName="LevelTwoTextNode" presStyleLbl="node2" presStyleIdx="1" presStyleCnt="4" custScaleX="119962" custScaleY="147048">
        <dgm:presLayoutVars>
          <dgm:chPref val="3"/>
        </dgm:presLayoutVars>
      </dgm:prSet>
      <dgm:spPr/>
      <dgm:t>
        <a:bodyPr/>
        <a:lstStyle/>
        <a:p>
          <a:pPr rtl="1"/>
          <a:endParaRPr lang="fa-IR"/>
        </a:p>
      </dgm:t>
    </dgm:pt>
    <dgm:pt modelId="{A0459EA9-6968-4502-A317-748E22C454E6}" type="pres">
      <dgm:prSet presAssocID="{F2B0EA0F-8EB0-43FE-A66A-C7BC45072545}" presName="level3hierChild" presStyleCnt="0"/>
      <dgm:spPr/>
    </dgm:pt>
    <dgm:pt modelId="{40B70111-1508-4E96-8674-FD969F1623D3}" type="pres">
      <dgm:prSet presAssocID="{01F51D83-1B5B-44F5-BF56-5D97AA398522}" presName="conn2-1" presStyleLbl="parChTrans1D3" presStyleIdx="1" presStyleCnt="4"/>
      <dgm:spPr/>
    </dgm:pt>
    <dgm:pt modelId="{F139ECEC-8157-47B8-B745-D7CC6719CC59}" type="pres">
      <dgm:prSet presAssocID="{01F51D83-1B5B-44F5-BF56-5D97AA398522}" presName="connTx" presStyleLbl="parChTrans1D3" presStyleIdx="1" presStyleCnt="4"/>
      <dgm:spPr/>
    </dgm:pt>
    <dgm:pt modelId="{9D12081A-23CA-4AD0-A670-73B22849B014}" type="pres">
      <dgm:prSet presAssocID="{61868AFB-4FB3-4BD4-AB6A-93076F009223}" presName="root2" presStyleCnt="0"/>
      <dgm:spPr/>
    </dgm:pt>
    <dgm:pt modelId="{CE70A07C-4CCE-47B9-8A35-BE3035F8856A}" type="pres">
      <dgm:prSet presAssocID="{61868AFB-4FB3-4BD4-AB6A-93076F009223}" presName="LevelTwoTextNode" presStyleLbl="node3" presStyleIdx="1" presStyleCnt="4" custScaleY="134157">
        <dgm:presLayoutVars>
          <dgm:chPref val="3"/>
        </dgm:presLayoutVars>
      </dgm:prSet>
      <dgm:spPr/>
    </dgm:pt>
    <dgm:pt modelId="{2F5C8007-96BB-4AE4-890F-5CD4CEB62262}" type="pres">
      <dgm:prSet presAssocID="{61868AFB-4FB3-4BD4-AB6A-93076F009223}" presName="level3hierChild" presStyleCnt="0"/>
      <dgm:spPr/>
    </dgm:pt>
    <dgm:pt modelId="{4445B3D6-A253-48F8-8577-1A66C420B600}" type="pres">
      <dgm:prSet presAssocID="{B287A55D-3B5F-4378-823B-EF9AD2452310}" presName="conn2-1" presStyleLbl="parChTrans1D4" presStyleIdx="2" presStyleCnt="5"/>
      <dgm:spPr/>
    </dgm:pt>
    <dgm:pt modelId="{353DD235-5339-4258-A078-D1A5211B5C5B}" type="pres">
      <dgm:prSet presAssocID="{B287A55D-3B5F-4378-823B-EF9AD2452310}" presName="connTx" presStyleLbl="parChTrans1D4" presStyleIdx="2" presStyleCnt="5"/>
      <dgm:spPr/>
    </dgm:pt>
    <dgm:pt modelId="{1D13075C-F0D7-4C31-9A14-252E9457A289}" type="pres">
      <dgm:prSet presAssocID="{6EBDDA8C-859A-4C70-927E-72D7C8C40480}" presName="root2" presStyleCnt="0"/>
      <dgm:spPr/>
    </dgm:pt>
    <dgm:pt modelId="{13225B3D-C948-4760-B791-150586106CDB}" type="pres">
      <dgm:prSet presAssocID="{6EBDDA8C-859A-4C70-927E-72D7C8C40480}" presName="LevelTwoTextNode" presStyleLbl="node4" presStyleIdx="2" presStyleCnt="5" custScaleX="39312">
        <dgm:presLayoutVars>
          <dgm:chPref val="3"/>
        </dgm:presLayoutVars>
      </dgm:prSet>
      <dgm:spPr/>
    </dgm:pt>
    <dgm:pt modelId="{5380A114-61FA-4DF9-BCFE-339254DC6A8B}" type="pres">
      <dgm:prSet presAssocID="{6EBDDA8C-859A-4C70-927E-72D7C8C40480}" presName="level3hierChild" presStyleCnt="0"/>
      <dgm:spPr/>
    </dgm:pt>
    <dgm:pt modelId="{7372DCDA-065E-4530-92E8-78686DBA23C3}" type="pres">
      <dgm:prSet presAssocID="{093C2A74-1D4F-4D72-AF73-90A30FDDEEF7}" presName="conn2-1" presStyleLbl="parChTrans1D4" presStyleIdx="3" presStyleCnt="5"/>
      <dgm:spPr/>
    </dgm:pt>
    <dgm:pt modelId="{C5EE9009-3674-47E3-9CF0-4CD9717F808F}" type="pres">
      <dgm:prSet presAssocID="{093C2A74-1D4F-4D72-AF73-90A30FDDEEF7}" presName="connTx" presStyleLbl="parChTrans1D4" presStyleIdx="3" presStyleCnt="5"/>
      <dgm:spPr/>
    </dgm:pt>
    <dgm:pt modelId="{9DBA5AE0-59C3-49F6-92BD-5779DFA236D7}" type="pres">
      <dgm:prSet presAssocID="{1B69CAEA-16F8-456F-91AB-620DB5827E21}" presName="root2" presStyleCnt="0"/>
      <dgm:spPr/>
    </dgm:pt>
    <dgm:pt modelId="{05727ACB-07A3-4318-8BD9-23D6BEA3BEAC}" type="pres">
      <dgm:prSet presAssocID="{1B69CAEA-16F8-456F-91AB-620DB5827E21}" presName="LevelTwoTextNode" presStyleLbl="node4" presStyleIdx="3" presStyleCnt="5" custScaleX="121439">
        <dgm:presLayoutVars>
          <dgm:chPref val="3"/>
        </dgm:presLayoutVars>
      </dgm:prSet>
      <dgm:spPr/>
    </dgm:pt>
    <dgm:pt modelId="{A9A9588D-C625-4CEE-B39A-CE2D571F3BC1}" type="pres">
      <dgm:prSet presAssocID="{1B69CAEA-16F8-456F-91AB-620DB5827E21}" presName="level3hierChild" presStyleCnt="0"/>
      <dgm:spPr/>
    </dgm:pt>
    <dgm:pt modelId="{668AD8C0-3136-4525-929D-2C2CC0FAB067}" type="pres">
      <dgm:prSet presAssocID="{19A56634-9EB0-45BC-AB87-AF1BE29BCD5A}" presName="conn2-1" presStyleLbl="parChTrans1D4" presStyleIdx="4" presStyleCnt="5"/>
      <dgm:spPr/>
    </dgm:pt>
    <dgm:pt modelId="{6E801D96-DE5C-4446-917C-AD08D9B7ABA4}" type="pres">
      <dgm:prSet presAssocID="{19A56634-9EB0-45BC-AB87-AF1BE29BCD5A}" presName="connTx" presStyleLbl="parChTrans1D4" presStyleIdx="4" presStyleCnt="5"/>
      <dgm:spPr/>
    </dgm:pt>
    <dgm:pt modelId="{A09AB44D-FA08-4496-99A5-4A527DBCF4C2}" type="pres">
      <dgm:prSet presAssocID="{0A9DD081-CC92-4E7A-9159-3B5617316E08}" presName="root2" presStyleCnt="0"/>
      <dgm:spPr/>
    </dgm:pt>
    <dgm:pt modelId="{9BCAD618-4149-45BC-8990-DFD1FA8D0D18}" type="pres">
      <dgm:prSet presAssocID="{0A9DD081-CC92-4E7A-9159-3B5617316E08}" presName="LevelTwoTextNode" presStyleLbl="node4" presStyleIdx="4" presStyleCnt="5" custScaleX="121439" custScaleY="122468">
        <dgm:presLayoutVars>
          <dgm:chPref val="3"/>
        </dgm:presLayoutVars>
      </dgm:prSet>
      <dgm:spPr/>
    </dgm:pt>
    <dgm:pt modelId="{19D337DF-6B55-43B6-A94F-4717A5DCAA83}" type="pres">
      <dgm:prSet presAssocID="{0A9DD081-CC92-4E7A-9159-3B5617316E08}" presName="level3hierChild" presStyleCnt="0"/>
      <dgm:spPr/>
    </dgm:pt>
    <dgm:pt modelId="{D0549638-33B9-43EF-B908-92B15697B896}" type="pres">
      <dgm:prSet presAssocID="{985C350D-273C-4FAA-B18E-210BC82D5E27}" presName="root1" presStyleCnt="0"/>
      <dgm:spPr/>
    </dgm:pt>
    <dgm:pt modelId="{70547C2A-0E6B-478C-B1BD-20937D4E24C3}" type="pres">
      <dgm:prSet presAssocID="{985C350D-273C-4FAA-B18E-210BC82D5E27}" presName="LevelOneTextNode" presStyleLbl="node0" presStyleIdx="1" presStyleCnt="2" custScaleX="54851">
        <dgm:presLayoutVars>
          <dgm:chPref val="3"/>
        </dgm:presLayoutVars>
      </dgm:prSet>
      <dgm:spPr/>
    </dgm:pt>
    <dgm:pt modelId="{369A1A1A-2DD7-4148-82BA-019CB6D299BC}" type="pres">
      <dgm:prSet presAssocID="{985C350D-273C-4FAA-B18E-210BC82D5E27}" presName="level2hierChild" presStyleCnt="0"/>
      <dgm:spPr/>
    </dgm:pt>
    <dgm:pt modelId="{ADBD597F-8D39-46E2-B1BF-1E13D40CB96A}" type="pres">
      <dgm:prSet presAssocID="{399BABE3-577D-4FD0-BA82-7E83FBE43AB0}" presName="conn2-1" presStyleLbl="parChTrans1D2" presStyleIdx="2" presStyleCnt="4"/>
      <dgm:spPr/>
    </dgm:pt>
    <dgm:pt modelId="{AB06A512-25C0-44D7-9AC1-3E0F7AA7F669}" type="pres">
      <dgm:prSet presAssocID="{399BABE3-577D-4FD0-BA82-7E83FBE43AB0}" presName="connTx" presStyleLbl="parChTrans1D2" presStyleIdx="2" presStyleCnt="4"/>
      <dgm:spPr/>
    </dgm:pt>
    <dgm:pt modelId="{66DABC6A-C725-460F-945B-04AE6A915E15}" type="pres">
      <dgm:prSet presAssocID="{FA1F2A3A-35A0-4247-BAFF-CC0CA9F0179D}" presName="root2" presStyleCnt="0"/>
      <dgm:spPr/>
    </dgm:pt>
    <dgm:pt modelId="{25B17FC2-59CA-4E3F-930E-13DA854D9F66}" type="pres">
      <dgm:prSet presAssocID="{FA1F2A3A-35A0-4247-BAFF-CC0CA9F0179D}" presName="LevelTwoTextNode" presStyleLbl="node2" presStyleIdx="2" presStyleCnt="4" custScaleX="261307">
        <dgm:presLayoutVars>
          <dgm:chPref val="3"/>
        </dgm:presLayoutVars>
      </dgm:prSet>
      <dgm:spPr/>
    </dgm:pt>
    <dgm:pt modelId="{72030438-191D-4BEF-8C9D-A5A69766945E}" type="pres">
      <dgm:prSet presAssocID="{FA1F2A3A-35A0-4247-BAFF-CC0CA9F0179D}" presName="level3hierChild" presStyleCnt="0"/>
      <dgm:spPr/>
    </dgm:pt>
    <dgm:pt modelId="{85CEEA8A-14E2-47C6-BB83-3A0C28639202}" type="pres">
      <dgm:prSet presAssocID="{5DE6FD8D-4BD5-4A95-A9E4-D642A26D7F22}" presName="conn2-1" presStyleLbl="parChTrans1D3" presStyleIdx="2" presStyleCnt="4"/>
      <dgm:spPr/>
    </dgm:pt>
    <dgm:pt modelId="{2A569479-3DCF-4F04-8714-EB46AF1526FC}" type="pres">
      <dgm:prSet presAssocID="{5DE6FD8D-4BD5-4A95-A9E4-D642A26D7F22}" presName="connTx" presStyleLbl="parChTrans1D3" presStyleIdx="2" presStyleCnt="4"/>
      <dgm:spPr/>
    </dgm:pt>
    <dgm:pt modelId="{1C073699-8F00-47A4-9689-19BBAD63AE76}" type="pres">
      <dgm:prSet presAssocID="{BE668E37-F4DF-4E94-8331-3630AA7BD80F}" presName="root2" presStyleCnt="0"/>
      <dgm:spPr/>
    </dgm:pt>
    <dgm:pt modelId="{D9D4F45F-ED0E-4F50-B107-FBE638C59400}" type="pres">
      <dgm:prSet presAssocID="{BE668E37-F4DF-4E94-8331-3630AA7BD80F}" presName="LevelTwoTextNode" presStyleLbl="node3" presStyleIdx="2" presStyleCnt="4" custScaleX="190052">
        <dgm:presLayoutVars>
          <dgm:chPref val="3"/>
        </dgm:presLayoutVars>
      </dgm:prSet>
      <dgm:spPr/>
    </dgm:pt>
    <dgm:pt modelId="{32D503DD-4B71-4CDE-BB2E-4B879E850D6D}" type="pres">
      <dgm:prSet presAssocID="{BE668E37-F4DF-4E94-8331-3630AA7BD80F}" presName="level3hierChild" presStyleCnt="0"/>
      <dgm:spPr/>
    </dgm:pt>
    <dgm:pt modelId="{5AFB7F3D-FA68-458D-8334-D7845AC12236}" type="pres">
      <dgm:prSet presAssocID="{828D9044-4DB6-4313-800A-08F94226909C}" presName="conn2-1" presStyleLbl="parChTrans1D2" presStyleIdx="3" presStyleCnt="4"/>
      <dgm:spPr/>
    </dgm:pt>
    <dgm:pt modelId="{1F6523CD-19E0-4370-A267-D3E4C3D95DA9}" type="pres">
      <dgm:prSet presAssocID="{828D9044-4DB6-4313-800A-08F94226909C}" presName="connTx" presStyleLbl="parChTrans1D2" presStyleIdx="3" presStyleCnt="4"/>
      <dgm:spPr/>
    </dgm:pt>
    <dgm:pt modelId="{0CB0FDBE-9BC4-4858-A7AE-B8E98B22DB7B}" type="pres">
      <dgm:prSet presAssocID="{6BD448C3-3240-4DB5-A672-D7AA18415859}" presName="root2" presStyleCnt="0"/>
      <dgm:spPr/>
    </dgm:pt>
    <dgm:pt modelId="{68897A97-2142-4533-A19E-CAAAF7658FA0}" type="pres">
      <dgm:prSet presAssocID="{6BD448C3-3240-4DB5-A672-D7AA18415859}" presName="LevelTwoTextNode" presStyleLbl="node2" presStyleIdx="3" presStyleCnt="4" custScaleX="261307">
        <dgm:presLayoutVars>
          <dgm:chPref val="3"/>
        </dgm:presLayoutVars>
      </dgm:prSet>
      <dgm:spPr/>
    </dgm:pt>
    <dgm:pt modelId="{F5D7AEF7-E805-4D27-A851-D527129C39C8}" type="pres">
      <dgm:prSet presAssocID="{6BD448C3-3240-4DB5-A672-D7AA18415859}" presName="level3hierChild" presStyleCnt="0"/>
      <dgm:spPr/>
    </dgm:pt>
    <dgm:pt modelId="{847B8C16-1751-4075-8467-5E7AFE5863C1}" type="pres">
      <dgm:prSet presAssocID="{A355FA17-0E6A-4C8A-8D68-1010C00DFB46}" presName="conn2-1" presStyleLbl="parChTrans1D3" presStyleIdx="3" presStyleCnt="4"/>
      <dgm:spPr/>
    </dgm:pt>
    <dgm:pt modelId="{D4F6A5B5-8016-40AE-AAA3-0A7A45B69730}" type="pres">
      <dgm:prSet presAssocID="{A355FA17-0E6A-4C8A-8D68-1010C00DFB46}" presName="connTx" presStyleLbl="parChTrans1D3" presStyleIdx="3" presStyleCnt="4"/>
      <dgm:spPr/>
    </dgm:pt>
    <dgm:pt modelId="{C22B05F2-4C2E-4379-8E89-2B111A193DDA}" type="pres">
      <dgm:prSet presAssocID="{1CA8F21F-344F-4B00-B456-4A3F97E352AA}" presName="root2" presStyleCnt="0"/>
      <dgm:spPr/>
    </dgm:pt>
    <dgm:pt modelId="{E5FBF302-DD20-407A-A0FF-965BAA6C5C19}" type="pres">
      <dgm:prSet presAssocID="{1CA8F21F-344F-4B00-B456-4A3F97E352AA}" presName="LevelTwoTextNode" presStyleLbl="node3" presStyleIdx="3" presStyleCnt="4" custScaleX="190052">
        <dgm:presLayoutVars>
          <dgm:chPref val="3"/>
        </dgm:presLayoutVars>
      </dgm:prSet>
      <dgm:spPr/>
    </dgm:pt>
    <dgm:pt modelId="{716BD29A-2DE7-4A82-94AB-3F1FCB08497A}" type="pres">
      <dgm:prSet presAssocID="{1CA8F21F-344F-4B00-B456-4A3F97E352AA}" presName="level3hierChild" presStyleCnt="0"/>
      <dgm:spPr/>
    </dgm:pt>
  </dgm:ptLst>
  <dgm:cxnLst>
    <dgm:cxn modelId="{7BE13A4B-483A-4EA0-827A-E7334655F81F}" type="presOf" srcId="{01F51D83-1B5B-44F5-BF56-5D97AA398522}" destId="{F139ECEC-8157-47B8-B745-D7CC6719CC59}" srcOrd="1" destOrd="0" presId="urn:microsoft.com/office/officeart/2005/8/layout/hierarchy2"/>
    <dgm:cxn modelId="{FEB622E7-160B-44D6-81B2-2974802D05AF}" type="presOf" srcId="{985C350D-273C-4FAA-B18E-210BC82D5E27}" destId="{70547C2A-0E6B-478C-B1BD-20937D4E24C3}" srcOrd="0" destOrd="0" presId="urn:microsoft.com/office/officeart/2005/8/layout/hierarchy2"/>
    <dgm:cxn modelId="{8CDA206A-EAF1-4CD6-A02A-72D7482A9308}" srcId="{6BD448C3-3240-4DB5-A672-D7AA18415859}" destId="{1CA8F21F-344F-4B00-B456-4A3F97E352AA}" srcOrd="0" destOrd="0" parTransId="{A355FA17-0E6A-4C8A-8D68-1010C00DFB46}" sibTransId="{7F232D07-35AA-4AC4-B9CF-6FDC41F938D4}"/>
    <dgm:cxn modelId="{AD79D973-BA26-4FFE-B401-AC4DFBA22071}" type="presOf" srcId="{6BD448C3-3240-4DB5-A672-D7AA18415859}" destId="{68897A97-2142-4533-A19E-CAAAF7658FA0}" srcOrd="0" destOrd="0" presId="urn:microsoft.com/office/officeart/2005/8/layout/hierarchy2"/>
    <dgm:cxn modelId="{DA2C8491-9A74-4342-B2D3-C623C668D384}" srcId="{FA1F2A3A-35A0-4247-BAFF-CC0CA9F0179D}" destId="{BE668E37-F4DF-4E94-8331-3630AA7BD80F}" srcOrd="0" destOrd="0" parTransId="{5DE6FD8D-4BD5-4A95-A9E4-D642A26D7F22}" sibTransId="{95302C88-1DE8-488F-B411-D0BA8E9C4C10}"/>
    <dgm:cxn modelId="{820737E8-CD00-41D7-B369-7F181BD7B0BB}" type="presOf" srcId="{0A9DD081-CC92-4E7A-9159-3B5617316E08}" destId="{9BCAD618-4149-45BC-8990-DFD1FA8D0D18}" srcOrd="0" destOrd="0" presId="urn:microsoft.com/office/officeart/2005/8/layout/hierarchy2"/>
    <dgm:cxn modelId="{4F303426-C416-4AFF-AEA5-9638BBE5F5DA}" type="presOf" srcId="{61868AFB-4FB3-4BD4-AB6A-93076F009223}" destId="{CE70A07C-4CCE-47B9-8A35-BE3035F8856A}" srcOrd="0" destOrd="0" presId="urn:microsoft.com/office/officeart/2005/8/layout/hierarchy2"/>
    <dgm:cxn modelId="{5946A267-5823-4870-8595-41C642036230}" srcId="{6EBDDA8C-859A-4C70-927E-72D7C8C40480}" destId="{0A9DD081-CC92-4E7A-9159-3B5617316E08}" srcOrd="1" destOrd="0" parTransId="{19A56634-9EB0-45BC-AB87-AF1BE29BCD5A}" sibTransId="{AF0E7F4D-9425-4C90-987A-AF94D50633CF}"/>
    <dgm:cxn modelId="{685219D2-BE35-46A1-B6D3-6D28BC6CBBA7}" type="presOf" srcId="{5DE6FD8D-4BD5-4A95-A9E4-D642A26D7F22}" destId="{85CEEA8A-14E2-47C6-BB83-3A0C28639202}" srcOrd="0" destOrd="0" presId="urn:microsoft.com/office/officeart/2005/8/layout/hierarchy2"/>
    <dgm:cxn modelId="{7D1F5EB7-8556-4DB9-B7E1-B69F46147717}" type="presOf" srcId="{BE668E37-F4DF-4E94-8331-3630AA7BD80F}" destId="{D9D4F45F-ED0E-4F50-B107-FBE638C59400}" srcOrd="0" destOrd="0" presId="urn:microsoft.com/office/officeart/2005/8/layout/hierarchy2"/>
    <dgm:cxn modelId="{1E64BB6A-7FA6-46DC-ACB0-45A43ACEB146}" type="presOf" srcId="{CF573A14-23E6-45D3-B3AD-481008CF5159}" destId="{03A04305-E5CF-4410-8975-433D1A7D8E18}" srcOrd="0" destOrd="0" presId="urn:microsoft.com/office/officeart/2005/8/layout/hierarchy2"/>
    <dgm:cxn modelId="{81182134-62C5-4DC6-B38D-AECB01C665DD}" type="presOf" srcId="{A355FA17-0E6A-4C8A-8D68-1010C00DFB46}" destId="{847B8C16-1751-4075-8467-5E7AFE5863C1}" srcOrd="0" destOrd="0" presId="urn:microsoft.com/office/officeart/2005/8/layout/hierarchy2"/>
    <dgm:cxn modelId="{BEB58849-1925-4EF4-A611-883947D1011C}" type="presOf" srcId="{19A56634-9EB0-45BC-AB87-AF1BE29BCD5A}" destId="{668AD8C0-3136-4525-929D-2C2CC0FAB067}" srcOrd="0" destOrd="0" presId="urn:microsoft.com/office/officeart/2005/8/layout/hierarchy2"/>
    <dgm:cxn modelId="{89BC465F-93F2-4A28-BBFF-2D35A466874C}" type="presOf" srcId="{093C2A74-1D4F-4D72-AF73-90A30FDDEEF7}" destId="{C5EE9009-3674-47E3-9CF0-4CD9717F808F}" srcOrd="1" destOrd="0" presId="urn:microsoft.com/office/officeart/2005/8/layout/hierarchy2"/>
    <dgm:cxn modelId="{7FACF9CB-EE85-43BC-B968-9BE822C90AB0}" type="presOf" srcId="{C0C76CC8-4BDB-48A5-A0FF-25A14ABA8740}" destId="{ACC6D769-2E9D-4341-9345-D051C81C46E7}" srcOrd="0" destOrd="0" presId="urn:microsoft.com/office/officeart/2005/8/layout/hierarchy2"/>
    <dgm:cxn modelId="{15E75C6D-4D36-4597-8AD9-6F5DE4E07463}" type="presOf" srcId="{B287A55D-3B5F-4378-823B-EF9AD2452310}" destId="{4445B3D6-A253-48F8-8577-1A66C420B600}" srcOrd="0" destOrd="0" presId="urn:microsoft.com/office/officeart/2005/8/layout/hierarchy2"/>
    <dgm:cxn modelId="{AADCF93D-4890-4C5E-817A-34FC9DADC64A}" type="presOf" srcId="{6EBDDA8C-859A-4C70-927E-72D7C8C40480}" destId="{13225B3D-C948-4760-B791-150586106CDB}" srcOrd="0" destOrd="0" presId="urn:microsoft.com/office/officeart/2005/8/layout/hierarchy2"/>
    <dgm:cxn modelId="{34E02BD3-8714-4476-8FBA-49E9A303ED9F}" type="presOf" srcId="{5D7AF908-88A1-4EAB-AFA2-C9948F3FE876}" destId="{8274E27E-18B3-4061-B1EE-B4FD19570924}" srcOrd="1" destOrd="0" presId="urn:microsoft.com/office/officeart/2005/8/layout/hierarchy2"/>
    <dgm:cxn modelId="{6698590D-02A1-4D06-90B1-A98C31229B93}" srcId="{6EBDDA8C-859A-4C70-927E-72D7C8C40480}" destId="{1B69CAEA-16F8-456F-91AB-620DB5827E21}" srcOrd="0" destOrd="0" parTransId="{093C2A74-1D4F-4D72-AF73-90A30FDDEEF7}" sibTransId="{B6856070-88F1-40E2-BCF1-03CC2CF3BF85}"/>
    <dgm:cxn modelId="{A9A37089-18B1-4BDA-80A4-3E6F5089F2FD}" type="presOf" srcId="{062B3552-693D-47D8-9CDD-DDB1B1E6156A}" destId="{AC9672CC-8583-4077-819D-32E7071B5DE5}" srcOrd="0" destOrd="0" presId="urn:microsoft.com/office/officeart/2005/8/layout/hierarchy2"/>
    <dgm:cxn modelId="{84FF834F-A3AA-4959-AA60-BCCDF58BA9B8}" srcId="{02A20A5F-5382-443C-9FFD-DBACE84D3B0D}" destId="{2515D08F-437D-4586-8515-0059F1432DE1}" srcOrd="0" destOrd="0" parTransId="{062B3552-693D-47D8-9CDD-DDB1B1E6156A}" sibTransId="{129B3492-59EF-48AC-B152-5256629F3F35}"/>
    <dgm:cxn modelId="{F46A252F-9F57-485D-A0E9-7C4659ED7646}" type="presOf" srcId="{02A20A5F-5382-443C-9FFD-DBACE84D3B0D}" destId="{E35C70D9-9B01-4031-87A2-9616636FE7A5}" srcOrd="0" destOrd="0" presId="urn:microsoft.com/office/officeart/2005/8/layout/hierarchy2"/>
    <dgm:cxn modelId="{0064C539-1630-4267-8EF4-D3C4D23C4F3D}" srcId="{985C350D-273C-4FAA-B18E-210BC82D5E27}" destId="{FA1F2A3A-35A0-4247-BAFF-CC0CA9F0179D}" srcOrd="0" destOrd="0" parTransId="{399BABE3-577D-4FD0-BA82-7E83FBE43AB0}" sibTransId="{326CEDF3-E27F-4938-BC09-4839374FD34D}"/>
    <dgm:cxn modelId="{A288341E-3297-4D70-9F75-DD5C81CF9110}" type="presOf" srcId="{DBA9C789-8E98-4BC8-A66C-03101B61D767}" destId="{57FFA4AF-C517-4862-8121-AC69D3CDCA18}" srcOrd="1" destOrd="0" presId="urn:microsoft.com/office/officeart/2005/8/layout/hierarchy2"/>
    <dgm:cxn modelId="{6CF6736E-354B-4F99-B9F0-180BE005F911}" type="presOf" srcId="{FFE3B892-1088-4A98-82B3-EEBAFF4A9EE5}" destId="{1E96E8AB-CDC1-4B77-A6CA-0AB2411E2C89}" srcOrd="0" destOrd="0" presId="urn:microsoft.com/office/officeart/2005/8/layout/hierarchy2"/>
    <dgm:cxn modelId="{E3157477-06FD-48C1-98E9-A956B4919389}" type="presOf" srcId="{399BABE3-577D-4FD0-BA82-7E83FBE43AB0}" destId="{AB06A512-25C0-44D7-9AC1-3E0F7AA7F669}" srcOrd="1" destOrd="0" presId="urn:microsoft.com/office/officeart/2005/8/layout/hierarchy2"/>
    <dgm:cxn modelId="{2C71B1AF-F6C3-4C97-A023-8BDAE3DA2EC3}" type="presOf" srcId="{B287A55D-3B5F-4378-823B-EF9AD2452310}" destId="{353DD235-5339-4258-A078-D1A5211B5C5B}" srcOrd="1" destOrd="0" presId="urn:microsoft.com/office/officeart/2005/8/layout/hierarchy2"/>
    <dgm:cxn modelId="{6B744223-BD0A-45E6-A593-A46F69324BC0}" type="presOf" srcId="{093C2A74-1D4F-4D72-AF73-90A30FDDEEF7}" destId="{7372DCDA-065E-4530-92E8-78686DBA23C3}" srcOrd="0" destOrd="0" presId="urn:microsoft.com/office/officeart/2005/8/layout/hierarchy2"/>
    <dgm:cxn modelId="{7971FB58-3FA8-44B1-8603-B31D89D5AB35}" srcId="{C7E081C7-CA70-4E36-BF4C-4929B2473BB8}" destId="{160B836C-2274-4FD6-B671-D5080D7AE368}" srcOrd="1" destOrd="0" parTransId="{DBA9C789-8E98-4BC8-A66C-03101B61D767}" sibTransId="{81562FB7-D2BB-46BC-B1AB-038159F801CA}"/>
    <dgm:cxn modelId="{06208C5F-C691-4750-B97F-A13C12B0DC8D}" type="presOf" srcId="{399BABE3-577D-4FD0-BA82-7E83FBE43AB0}" destId="{ADBD597F-8D39-46E2-B1BF-1E13D40CB96A}" srcOrd="0" destOrd="0" presId="urn:microsoft.com/office/officeart/2005/8/layout/hierarchy2"/>
    <dgm:cxn modelId="{E15306F4-CB37-43CD-9A51-69349E955B6B}" srcId="{02A20A5F-5382-443C-9FFD-DBACE84D3B0D}" destId="{F2B0EA0F-8EB0-43FE-A66A-C7BC45072545}" srcOrd="1" destOrd="0" parTransId="{5D7AF908-88A1-4EAB-AFA2-C9948F3FE876}" sibTransId="{0EDD701E-E919-42AE-A6AF-7347A29C3544}"/>
    <dgm:cxn modelId="{297B98AC-A3C7-483D-A428-6023CEB4A570}" type="presOf" srcId="{FA1F2A3A-35A0-4247-BAFF-CC0CA9F0179D}" destId="{25B17FC2-59CA-4E3F-930E-13DA854D9F66}" srcOrd="0" destOrd="0" presId="urn:microsoft.com/office/officeart/2005/8/layout/hierarchy2"/>
    <dgm:cxn modelId="{37EE3BF9-1008-4D72-80DE-5167DC8C63E2}" type="presOf" srcId="{828D9044-4DB6-4313-800A-08F94226909C}" destId="{5AFB7F3D-FA68-458D-8334-D7845AC12236}" srcOrd="0" destOrd="0" presId="urn:microsoft.com/office/officeart/2005/8/layout/hierarchy2"/>
    <dgm:cxn modelId="{CF31AA48-40A6-44A7-8CB5-A9502ABCE1A8}" type="presOf" srcId="{828D9044-4DB6-4313-800A-08F94226909C}" destId="{1F6523CD-19E0-4370-A267-D3E4C3D95DA9}" srcOrd="1" destOrd="0" presId="urn:microsoft.com/office/officeart/2005/8/layout/hierarchy2"/>
    <dgm:cxn modelId="{3BEB3E71-B7AA-4F3B-B217-E23D3DA6A6D0}" srcId="{61868AFB-4FB3-4BD4-AB6A-93076F009223}" destId="{6EBDDA8C-859A-4C70-927E-72D7C8C40480}" srcOrd="0" destOrd="0" parTransId="{B287A55D-3B5F-4378-823B-EF9AD2452310}" sibTransId="{1AB6980C-0FD7-4939-8B8B-356A7DD126DA}"/>
    <dgm:cxn modelId="{2E50E16A-3EC3-4653-AB1E-268EF64142A2}" srcId="{F2B0EA0F-8EB0-43FE-A66A-C7BC45072545}" destId="{61868AFB-4FB3-4BD4-AB6A-93076F009223}" srcOrd="0" destOrd="0" parTransId="{01F51D83-1B5B-44F5-BF56-5D97AA398522}" sibTransId="{88B657FF-8CA7-4626-B7DA-5C2E7F3D4016}"/>
    <dgm:cxn modelId="{3731B46D-83FE-4C39-9A3F-BC0B5274115F}" type="presOf" srcId="{2515D08F-437D-4586-8515-0059F1432DE1}" destId="{CE0F9E32-0FE5-4601-939E-CBBBA42DA100}" srcOrd="0" destOrd="0" presId="urn:microsoft.com/office/officeart/2005/8/layout/hierarchy2"/>
    <dgm:cxn modelId="{86070067-3FB5-4E85-A0DF-0BA7ACBB2994}" type="presOf" srcId="{F69F5759-BFFE-48A7-9B21-9A60A8B2F26F}" destId="{BA0023F8-1C4E-4A94-AE3F-3E42C53AA83B}" srcOrd="0" destOrd="0" presId="urn:microsoft.com/office/officeart/2005/8/layout/hierarchy2"/>
    <dgm:cxn modelId="{FE510A63-E27D-4BA2-8D00-B408DD0598BF}" srcId="{985C350D-273C-4FAA-B18E-210BC82D5E27}" destId="{6BD448C3-3240-4DB5-A672-D7AA18415859}" srcOrd="1" destOrd="0" parTransId="{828D9044-4DB6-4313-800A-08F94226909C}" sibTransId="{E3401092-6E2F-46A5-A17E-27098138085A}"/>
    <dgm:cxn modelId="{19D33FAE-C73A-4EAD-938F-E828F543391F}" type="presOf" srcId="{5D7AF908-88A1-4EAB-AFA2-C9948F3FE876}" destId="{2AF51B08-A87B-442E-8322-9F70674F944A}" srcOrd="0" destOrd="0" presId="urn:microsoft.com/office/officeart/2005/8/layout/hierarchy2"/>
    <dgm:cxn modelId="{138E3FDD-12F8-4772-A22B-DDCA153E0E9D}" type="presOf" srcId="{1CA8F21F-344F-4B00-B456-4A3F97E352AA}" destId="{E5FBF302-DD20-407A-A0FF-965BAA6C5C19}" srcOrd="0" destOrd="0" presId="urn:microsoft.com/office/officeart/2005/8/layout/hierarchy2"/>
    <dgm:cxn modelId="{AEDEDE1D-1F58-4E56-8B41-8A3E5FD6C5E4}" type="presOf" srcId="{F69F5759-BFFE-48A7-9B21-9A60A8B2F26F}" destId="{C2D72726-1FE8-488F-8D4C-7733D7B62EED}" srcOrd="1" destOrd="0" presId="urn:microsoft.com/office/officeart/2005/8/layout/hierarchy2"/>
    <dgm:cxn modelId="{3BB8EA12-AB6F-498B-9176-16AAC4DADD18}" srcId="{2515D08F-437D-4586-8515-0059F1432DE1}" destId="{C7E081C7-CA70-4E36-BF4C-4929B2473BB8}" srcOrd="0" destOrd="0" parTransId="{C0C76CC8-4BDB-48A5-A0FF-25A14ABA8740}" sibTransId="{C701450F-61B4-4FE8-8687-CAD8090744FB}"/>
    <dgm:cxn modelId="{5589693E-B8EA-4334-8E92-3C02CC2388B9}" type="presOf" srcId="{062B3552-693D-47D8-9CDD-DDB1B1E6156A}" destId="{40EB71B8-E19D-4702-9A13-2B73D946D9AF}" srcOrd="1" destOrd="0" presId="urn:microsoft.com/office/officeart/2005/8/layout/hierarchy2"/>
    <dgm:cxn modelId="{D5760F0B-8377-426E-ABA7-C92C2C682402}" type="presOf" srcId="{F2B0EA0F-8EB0-43FE-A66A-C7BC45072545}" destId="{E7AC4BD7-0468-4340-934D-322DEE8B586F}" srcOrd="0" destOrd="0" presId="urn:microsoft.com/office/officeart/2005/8/layout/hierarchy2"/>
    <dgm:cxn modelId="{24E55C43-4705-48AA-B299-DE248F183450}" srcId="{C7E081C7-CA70-4E36-BF4C-4929B2473BB8}" destId="{FFE3B892-1088-4A98-82B3-EEBAFF4A9EE5}" srcOrd="0" destOrd="0" parTransId="{F69F5759-BFFE-48A7-9B21-9A60A8B2F26F}" sibTransId="{63E2AD6D-983A-4342-B7C2-D0EDB11DC361}"/>
    <dgm:cxn modelId="{3A455A81-CDE3-4F5E-BFF8-4AC415F21BD9}" type="presOf" srcId="{A355FA17-0E6A-4C8A-8D68-1010C00DFB46}" destId="{D4F6A5B5-8016-40AE-AAA3-0A7A45B69730}" srcOrd="1" destOrd="0" presId="urn:microsoft.com/office/officeart/2005/8/layout/hierarchy2"/>
    <dgm:cxn modelId="{E91F9385-6167-4690-B775-5C6030DC32B7}" srcId="{CF573A14-23E6-45D3-B3AD-481008CF5159}" destId="{985C350D-273C-4FAA-B18E-210BC82D5E27}" srcOrd="1" destOrd="0" parTransId="{21389D70-9D32-4DEB-9BFE-DA7CE79933E1}" sibTransId="{2038317A-0E13-4D47-8181-B2E53DA5ECDC}"/>
    <dgm:cxn modelId="{7FCB4B83-C745-4A88-9237-A92ABB06389A}" type="presOf" srcId="{DBA9C789-8E98-4BC8-A66C-03101B61D767}" destId="{34B8B93E-FC82-402E-872A-396F97D7233F}" srcOrd="0" destOrd="0" presId="urn:microsoft.com/office/officeart/2005/8/layout/hierarchy2"/>
    <dgm:cxn modelId="{7085CB2D-3BAA-48F7-9DC3-A454AC397491}" type="presOf" srcId="{5DE6FD8D-4BD5-4A95-A9E4-D642A26D7F22}" destId="{2A569479-3DCF-4F04-8714-EB46AF1526FC}" srcOrd="1" destOrd="0" presId="urn:microsoft.com/office/officeart/2005/8/layout/hierarchy2"/>
    <dgm:cxn modelId="{FF4EB687-D703-4771-B797-8900B7A0201C}" type="presOf" srcId="{C7E081C7-CA70-4E36-BF4C-4929B2473BB8}" destId="{D7A544F3-77BF-42C9-A844-F720337F066B}" srcOrd="0" destOrd="0" presId="urn:microsoft.com/office/officeart/2005/8/layout/hierarchy2"/>
    <dgm:cxn modelId="{B89EB697-2C33-433F-B8B6-349F6D778AE7}" type="presOf" srcId="{160B836C-2274-4FD6-B671-D5080D7AE368}" destId="{CD5AEC36-9BAE-46B0-9FF1-82F4862D58CE}" srcOrd="0" destOrd="0" presId="urn:microsoft.com/office/officeart/2005/8/layout/hierarchy2"/>
    <dgm:cxn modelId="{7C7D29FC-4F9C-4920-9FCE-1D317DB6D2FF}" srcId="{CF573A14-23E6-45D3-B3AD-481008CF5159}" destId="{02A20A5F-5382-443C-9FFD-DBACE84D3B0D}" srcOrd="0" destOrd="0" parTransId="{60AB3733-6CC2-4D2A-80C6-F2922E45872E}" sibTransId="{DD73C359-017A-4021-9CF2-CCEE7A09FA28}"/>
    <dgm:cxn modelId="{AAE1AB9C-3E44-4A45-9907-527656B358C0}" type="presOf" srcId="{C0C76CC8-4BDB-48A5-A0FF-25A14ABA8740}" destId="{54D54A0A-45D1-411C-BA21-C76246352387}" srcOrd="1" destOrd="0" presId="urn:microsoft.com/office/officeart/2005/8/layout/hierarchy2"/>
    <dgm:cxn modelId="{5203DBF7-EA42-469F-B224-08BB6B09B348}" type="presOf" srcId="{19A56634-9EB0-45BC-AB87-AF1BE29BCD5A}" destId="{6E801D96-DE5C-4446-917C-AD08D9B7ABA4}" srcOrd="1" destOrd="0" presId="urn:microsoft.com/office/officeart/2005/8/layout/hierarchy2"/>
    <dgm:cxn modelId="{71BCF0DF-3CE8-45F4-9233-D5F93F25F2F9}" type="presOf" srcId="{01F51D83-1B5B-44F5-BF56-5D97AA398522}" destId="{40B70111-1508-4E96-8674-FD969F1623D3}" srcOrd="0" destOrd="0" presId="urn:microsoft.com/office/officeart/2005/8/layout/hierarchy2"/>
    <dgm:cxn modelId="{5291B74C-10DA-432B-87C1-BF865E4761CF}" type="presOf" srcId="{1B69CAEA-16F8-456F-91AB-620DB5827E21}" destId="{05727ACB-07A3-4318-8BD9-23D6BEA3BEAC}" srcOrd="0" destOrd="0" presId="urn:microsoft.com/office/officeart/2005/8/layout/hierarchy2"/>
    <dgm:cxn modelId="{2B98748D-806B-4305-B327-5F474A2BFB3A}" type="presParOf" srcId="{03A04305-E5CF-4410-8975-433D1A7D8E18}" destId="{0FCD69A6-E77A-404E-9760-C585C0115EF0}" srcOrd="0" destOrd="0" presId="urn:microsoft.com/office/officeart/2005/8/layout/hierarchy2"/>
    <dgm:cxn modelId="{4AE19C78-F218-4C5C-BA40-023F81258333}" type="presParOf" srcId="{0FCD69A6-E77A-404E-9760-C585C0115EF0}" destId="{E35C70D9-9B01-4031-87A2-9616636FE7A5}" srcOrd="0" destOrd="0" presId="urn:microsoft.com/office/officeart/2005/8/layout/hierarchy2"/>
    <dgm:cxn modelId="{0035B26A-301A-4A7D-9041-2431D76947BC}" type="presParOf" srcId="{0FCD69A6-E77A-404E-9760-C585C0115EF0}" destId="{C50A5B99-BB10-4BEE-A87A-EDA5E786DC4B}" srcOrd="1" destOrd="0" presId="urn:microsoft.com/office/officeart/2005/8/layout/hierarchy2"/>
    <dgm:cxn modelId="{14AC780B-93D6-4AEB-ABC3-5F4E0A78B833}" type="presParOf" srcId="{C50A5B99-BB10-4BEE-A87A-EDA5E786DC4B}" destId="{AC9672CC-8583-4077-819D-32E7071B5DE5}" srcOrd="0" destOrd="0" presId="urn:microsoft.com/office/officeart/2005/8/layout/hierarchy2"/>
    <dgm:cxn modelId="{3F8D1E36-3A5C-43CC-BA3B-41B882DB1C92}" type="presParOf" srcId="{AC9672CC-8583-4077-819D-32E7071B5DE5}" destId="{40EB71B8-E19D-4702-9A13-2B73D946D9AF}" srcOrd="0" destOrd="0" presId="urn:microsoft.com/office/officeart/2005/8/layout/hierarchy2"/>
    <dgm:cxn modelId="{99F8627D-5CD5-4D7C-9DEE-79B70ED80ADC}" type="presParOf" srcId="{C50A5B99-BB10-4BEE-A87A-EDA5E786DC4B}" destId="{9792FD06-AE7E-4111-9270-50BDC8A6A3BD}" srcOrd="1" destOrd="0" presId="urn:microsoft.com/office/officeart/2005/8/layout/hierarchy2"/>
    <dgm:cxn modelId="{E699E711-588A-4664-8FC8-9E9736F5890A}" type="presParOf" srcId="{9792FD06-AE7E-4111-9270-50BDC8A6A3BD}" destId="{CE0F9E32-0FE5-4601-939E-CBBBA42DA100}" srcOrd="0" destOrd="0" presId="urn:microsoft.com/office/officeart/2005/8/layout/hierarchy2"/>
    <dgm:cxn modelId="{4B1AA528-A772-48FC-8683-3C074ACD279A}" type="presParOf" srcId="{9792FD06-AE7E-4111-9270-50BDC8A6A3BD}" destId="{21B69FC5-B601-4963-A458-9F9DE18ADB45}" srcOrd="1" destOrd="0" presId="urn:microsoft.com/office/officeart/2005/8/layout/hierarchy2"/>
    <dgm:cxn modelId="{431875A9-E2CB-4DEF-B9E5-1C42F4600C39}" type="presParOf" srcId="{21B69FC5-B601-4963-A458-9F9DE18ADB45}" destId="{ACC6D769-2E9D-4341-9345-D051C81C46E7}" srcOrd="0" destOrd="0" presId="urn:microsoft.com/office/officeart/2005/8/layout/hierarchy2"/>
    <dgm:cxn modelId="{391623A8-B509-426E-B8F2-304C258CA59C}" type="presParOf" srcId="{ACC6D769-2E9D-4341-9345-D051C81C46E7}" destId="{54D54A0A-45D1-411C-BA21-C76246352387}" srcOrd="0" destOrd="0" presId="urn:microsoft.com/office/officeart/2005/8/layout/hierarchy2"/>
    <dgm:cxn modelId="{32B3725B-E6DF-4365-9945-5017D76328DB}" type="presParOf" srcId="{21B69FC5-B601-4963-A458-9F9DE18ADB45}" destId="{8626FAA4-77C7-467E-A048-12783A2D09E2}" srcOrd="1" destOrd="0" presId="urn:microsoft.com/office/officeart/2005/8/layout/hierarchy2"/>
    <dgm:cxn modelId="{90648658-028A-4BB0-B463-23BA88201715}" type="presParOf" srcId="{8626FAA4-77C7-467E-A048-12783A2D09E2}" destId="{D7A544F3-77BF-42C9-A844-F720337F066B}" srcOrd="0" destOrd="0" presId="urn:microsoft.com/office/officeart/2005/8/layout/hierarchy2"/>
    <dgm:cxn modelId="{CF7A8681-AD52-4D83-B289-F1D3949314BF}" type="presParOf" srcId="{8626FAA4-77C7-467E-A048-12783A2D09E2}" destId="{6B25779D-3987-4507-9A9C-A6918B0830D3}" srcOrd="1" destOrd="0" presId="urn:microsoft.com/office/officeart/2005/8/layout/hierarchy2"/>
    <dgm:cxn modelId="{093F9EC2-9A08-4FD1-8354-AFD7D210FA5E}" type="presParOf" srcId="{6B25779D-3987-4507-9A9C-A6918B0830D3}" destId="{BA0023F8-1C4E-4A94-AE3F-3E42C53AA83B}" srcOrd="0" destOrd="0" presId="urn:microsoft.com/office/officeart/2005/8/layout/hierarchy2"/>
    <dgm:cxn modelId="{0DC4D540-F884-49D1-92A3-5A2049FD2CF1}" type="presParOf" srcId="{BA0023F8-1C4E-4A94-AE3F-3E42C53AA83B}" destId="{C2D72726-1FE8-488F-8D4C-7733D7B62EED}" srcOrd="0" destOrd="0" presId="urn:microsoft.com/office/officeart/2005/8/layout/hierarchy2"/>
    <dgm:cxn modelId="{67EC8997-F58D-4689-9050-CD70D31C4C56}" type="presParOf" srcId="{6B25779D-3987-4507-9A9C-A6918B0830D3}" destId="{37AE6436-D0FF-4DC4-9BB4-2F4B86F9AD25}" srcOrd="1" destOrd="0" presId="urn:microsoft.com/office/officeart/2005/8/layout/hierarchy2"/>
    <dgm:cxn modelId="{E927B52F-A839-4C07-BB15-13504F9A2AA5}" type="presParOf" srcId="{37AE6436-D0FF-4DC4-9BB4-2F4B86F9AD25}" destId="{1E96E8AB-CDC1-4B77-A6CA-0AB2411E2C89}" srcOrd="0" destOrd="0" presId="urn:microsoft.com/office/officeart/2005/8/layout/hierarchy2"/>
    <dgm:cxn modelId="{54626A44-BB36-4A83-A202-914D54221F9B}" type="presParOf" srcId="{37AE6436-D0FF-4DC4-9BB4-2F4B86F9AD25}" destId="{B34D8304-820E-4055-A5AE-16F54F95E20B}" srcOrd="1" destOrd="0" presId="urn:microsoft.com/office/officeart/2005/8/layout/hierarchy2"/>
    <dgm:cxn modelId="{AC352329-6774-4607-A6AF-3DE5031F0891}" type="presParOf" srcId="{6B25779D-3987-4507-9A9C-A6918B0830D3}" destId="{34B8B93E-FC82-402E-872A-396F97D7233F}" srcOrd="2" destOrd="0" presId="urn:microsoft.com/office/officeart/2005/8/layout/hierarchy2"/>
    <dgm:cxn modelId="{0D3D0ECB-A8A3-4442-9196-767F3E20476A}" type="presParOf" srcId="{34B8B93E-FC82-402E-872A-396F97D7233F}" destId="{57FFA4AF-C517-4862-8121-AC69D3CDCA18}" srcOrd="0" destOrd="0" presId="urn:microsoft.com/office/officeart/2005/8/layout/hierarchy2"/>
    <dgm:cxn modelId="{11F771A2-2B4F-4CFD-8C35-B553040FA2B0}" type="presParOf" srcId="{6B25779D-3987-4507-9A9C-A6918B0830D3}" destId="{641F1C91-9586-46C7-A6E8-1D66537E2BF1}" srcOrd="3" destOrd="0" presId="urn:microsoft.com/office/officeart/2005/8/layout/hierarchy2"/>
    <dgm:cxn modelId="{F1B79811-AC7E-408C-BF04-AE4632C5CF3A}" type="presParOf" srcId="{641F1C91-9586-46C7-A6E8-1D66537E2BF1}" destId="{CD5AEC36-9BAE-46B0-9FF1-82F4862D58CE}" srcOrd="0" destOrd="0" presId="urn:microsoft.com/office/officeart/2005/8/layout/hierarchy2"/>
    <dgm:cxn modelId="{8B525014-88EB-4272-B4DD-96A125327565}" type="presParOf" srcId="{641F1C91-9586-46C7-A6E8-1D66537E2BF1}" destId="{A57E463F-1E84-4FCD-B040-B81C16E9AF56}" srcOrd="1" destOrd="0" presId="urn:microsoft.com/office/officeart/2005/8/layout/hierarchy2"/>
    <dgm:cxn modelId="{02E7481C-2E41-4310-B1B9-0A1D3EF6F8F1}" type="presParOf" srcId="{C50A5B99-BB10-4BEE-A87A-EDA5E786DC4B}" destId="{2AF51B08-A87B-442E-8322-9F70674F944A}" srcOrd="2" destOrd="0" presId="urn:microsoft.com/office/officeart/2005/8/layout/hierarchy2"/>
    <dgm:cxn modelId="{EA3B3C4C-818F-493D-8CDB-BF82E1148B3D}" type="presParOf" srcId="{2AF51B08-A87B-442E-8322-9F70674F944A}" destId="{8274E27E-18B3-4061-B1EE-B4FD19570924}" srcOrd="0" destOrd="0" presId="urn:microsoft.com/office/officeart/2005/8/layout/hierarchy2"/>
    <dgm:cxn modelId="{E898C029-929E-4DF5-AD1A-D6787AAECBF8}" type="presParOf" srcId="{C50A5B99-BB10-4BEE-A87A-EDA5E786DC4B}" destId="{735065C4-76A2-4891-81DE-F23D2CB0F325}" srcOrd="3" destOrd="0" presId="urn:microsoft.com/office/officeart/2005/8/layout/hierarchy2"/>
    <dgm:cxn modelId="{8F6B9922-4ACC-4436-8F90-3CFEDC42C3A1}" type="presParOf" srcId="{735065C4-76A2-4891-81DE-F23D2CB0F325}" destId="{E7AC4BD7-0468-4340-934D-322DEE8B586F}" srcOrd="0" destOrd="0" presId="urn:microsoft.com/office/officeart/2005/8/layout/hierarchy2"/>
    <dgm:cxn modelId="{C37EBDC7-909B-419E-918A-2491599E59D7}" type="presParOf" srcId="{735065C4-76A2-4891-81DE-F23D2CB0F325}" destId="{A0459EA9-6968-4502-A317-748E22C454E6}" srcOrd="1" destOrd="0" presId="urn:microsoft.com/office/officeart/2005/8/layout/hierarchy2"/>
    <dgm:cxn modelId="{05C24809-0AFC-40FD-BE64-78C3B9ECA649}" type="presParOf" srcId="{A0459EA9-6968-4502-A317-748E22C454E6}" destId="{40B70111-1508-4E96-8674-FD969F1623D3}" srcOrd="0" destOrd="0" presId="urn:microsoft.com/office/officeart/2005/8/layout/hierarchy2"/>
    <dgm:cxn modelId="{9A3FF0CA-ADCA-4F3D-99C2-9FB73A4AE8FA}" type="presParOf" srcId="{40B70111-1508-4E96-8674-FD969F1623D3}" destId="{F139ECEC-8157-47B8-B745-D7CC6719CC59}" srcOrd="0" destOrd="0" presId="urn:microsoft.com/office/officeart/2005/8/layout/hierarchy2"/>
    <dgm:cxn modelId="{3E22BEC9-5153-43BE-8554-BCBEC9BC94B4}" type="presParOf" srcId="{A0459EA9-6968-4502-A317-748E22C454E6}" destId="{9D12081A-23CA-4AD0-A670-73B22849B014}" srcOrd="1" destOrd="0" presId="urn:microsoft.com/office/officeart/2005/8/layout/hierarchy2"/>
    <dgm:cxn modelId="{FDD8DFEB-C09F-405D-9D49-4C628AB5856D}" type="presParOf" srcId="{9D12081A-23CA-4AD0-A670-73B22849B014}" destId="{CE70A07C-4CCE-47B9-8A35-BE3035F8856A}" srcOrd="0" destOrd="0" presId="urn:microsoft.com/office/officeart/2005/8/layout/hierarchy2"/>
    <dgm:cxn modelId="{FEBD7567-71BE-42D3-B6FF-E53251B41366}" type="presParOf" srcId="{9D12081A-23CA-4AD0-A670-73B22849B014}" destId="{2F5C8007-96BB-4AE4-890F-5CD4CEB62262}" srcOrd="1" destOrd="0" presId="urn:microsoft.com/office/officeart/2005/8/layout/hierarchy2"/>
    <dgm:cxn modelId="{22058668-56A4-4566-8D2E-C5703186D789}" type="presParOf" srcId="{2F5C8007-96BB-4AE4-890F-5CD4CEB62262}" destId="{4445B3D6-A253-48F8-8577-1A66C420B600}" srcOrd="0" destOrd="0" presId="urn:microsoft.com/office/officeart/2005/8/layout/hierarchy2"/>
    <dgm:cxn modelId="{0F58978E-5DA6-400B-AB64-438EC1E7B753}" type="presParOf" srcId="{4445B3D6-A253-48F8-8577-1A66C420B600}" destId="{353DD235-5339-4258-A078-D1A5211B5C5B}" srcOrd="0" destOrd="0" presId="urn:microsoft.com/office/officeart/2005/8/layout/hierarchy2"/>
    <dgm:cxn modelId="{DA2A96E0-DA8B-4526-A75B-ABAB3A018011}" type="presParOf" srcId="{2F5C8007-96BB-4AE4-890F-5CD4CEB62262}" destId="{1D13075C-F0D7-4C31-9A14-252E9457A289}" srcOrd="1" destOrd="0" presId="urn:microsoft.com/office/officeart/2005/8/layout/hierarchy2"/>
    <dgm:cxn modelId="{076009EA-2629-440D-9CBF-ABFFEC14D69E}" type="presParOf" srcId="{1D13075C-F0D7-4C31-9A14-252E9457A289}" destId="{13225B3D-C948-4760-B791-150586106CDB}" srcOrd="0" destOrd="0" presId="urn:microsoft.com/office/officeart/2005/8/layout/hierarchy2"/>
    <dgm:cxn modelId="{E1F8C9E8-1FAF-4CF6-98E1-CC814CB8386B}" type="presParOf" srcId="{1D13075C-F0D7-4C31-9A14-252E9457A289}" destId="{5380A114-61FA-4DF9-BCFE-339254DC6A8B}" srcOrd="1" destOrd="0" presId="urn:microsoft.com/office/officeart/2005/8/layout/hierarchy2"/>
    <dgm:cxn modelId="{3178FE9D-19A4-4B2A-A5F8-5A63BDFB7E96}" type="presParOf" srcId="{5380A114-61FA-4DF9-BCFE-339254DC6A8B}" destId="{7372DCDA-065E-4530-92E8-78686DBA23C3}" srcOrd="0" destOrd="0" presId="urn:microsoft.com/office/officeart/2005/8/layout/hierarchy2"/>
    <dgm:cxn modelId="{62662DF9-274D-42BF-8C54-3AABFCA80701}" type="presParOf" srcId="{7372DCDA-065E-4530-92E8-78686DBA23C3}" destId="{C5EE9009-3674-47E3-9CF0-4CD9717F808F}" srcOrd="0" destOrd="0" presId="urn:microsoft.com/office/officeart/2005/8/layout/hierarchy2"/>
    <dgm:cxn modelId="{07F59AD4-1535-4B61-B843-ABF14405DBD7}" type="presParOf" srcId="{5380A114-61FA-4DF9-BCFE-339254DC6A8B}" destId="{9DBA5AE0-59C3-49F6-92BD-5779DFA236D7}" srcOrd="1" destOrd="0" presId="urn:microsoft.com/office/officeart/2005/8/layout/hierarchy2"/>
    <dgm:cxn modelId="{AB8A740A-3398-4F98-8A6D-9F814B060C02}" type="presParOf" srcId="{9DBA5AE0-59C3-49F6-92BD-5779DFA236D7}" destId="{05727ACB-07A3-4318-8BD9-23D6BEA3BEAC}" srcOrd="0" destOrd="0" presId="urn:microsoft.com/office/officeart/2005/8/layout/hierarchy2"/>
    <dgm:cxn modelId="{E08F4C87-42B2-4C2E-ACD3-12783C05A7F7}" type="presParOf" srcId="{9DBA5AE0-59C3-49F6-92BD-5779DFA236D7}" destId="{A9A9588D-C625-4CEE-B39A-CE2D571F3BC1}" srcOrd="1" destOrd="0" presId="urn:microsoft.com/office/officeart/2005/8/layout/hierarchy2"/>
    <dgm:cxn modelId="{5D6B0827-9139-44A9-B030-0D89C3EC86E8}" type="presParOf" srcId="{5380A114-61FA-4DF9-BCFE-339254DC6A8B}" destId="{668AD8C0-3136-4525-929D-2C2CC0FAB067}" srcOrd="2" destOrd="0" presId="urn:microsoft.com/office/officeart/2005/8/layout/hierarchy2"/>
    <dgm:cxn modelId="{5098EC8E-6011-477A-8C14-5852040CA8DA}" type="presParOf" srcId="{668AD8C0-3136-4525-929D-2C2CC0FAB067}" destId="{6E801D96-DE5C-4446-917C-AD08D9B7ABA4}" srcOrd="0" destOrd="0" presId="urn:microsoft.com/office/officeart/2005/8/layout/hierarchy2"/>
    <dgm:cxn modelId="{353CA157-AC17-4203-AF31-1A86F9758656}" type="presParOf" srcId="{5380A114-61FA-4DF9-BCFE-339254DC6A8B}" destId="{A09AB44D-FA08-4496-99A5-4A527DBCF4C2}" srcOrd="3" destOrd="0" presId="urn:microsoft.com/office/officeart/2005/8/layout/hierarchy2"/>
    <dgm:cxn modelId="{6F534E8C-B7A6-4995-8DD7-F31061AD3212}" type="presParOf" srcId="{A09AB44D-FA08-4496-99A5-4A527DBCF4C2}" destId="{9BCAD618-4149-45BC-8990-DFD1FA8D0D18}" srcOrd="0" destOrd="0" presId="urn:microsoft.com/office/officeart/2005/8/layout/hierarchy2"/>
    <dgm:cxn modelId="{250A8998-EBF8-4D7B-B4E6-E4D04DBD86DF}" type="presParOf" srcId="{A09AB44D-FA08-4496-99A5-4A527DBCF4C2}" destId="{19D337DF-6B55-43B6-A94F-4717A5DCAA83}" srcOrd="1" destOrd="0" presId="urn:microsoft.com/office/officeart/2005/8/layout/hierarchy2"/>
    <dgm:cxn modelId="{1D27D2CD-F7D6-44BC-8396-8DD6194764F9}" type="presParOf" srcId="{03A04305-E5CF-4410-8975-433D1A7D8E18}" destId="{D0549638-33B9-43EF-B908-92B15697B896}" srcOrd="1" destOrd="0" presId="urn:microsoft.com/office/officeart/2005/8/layout/hierarchy2"/>
    <dgm:cxn modelId="{B8536AAA-88F1-4505-A919-CA33846CEDFD}" type="presParOf" srcId="{D0549638-33B9-43EF-B908-92B15697B896}" destId="{70547C2A-0E6B-478C-B1BD-20937D4E24C3}" srcOrd="0" destOrd="0" presId="urn:microsoft.com/office/officeart/2005/8/layout/hierarchy2"/>
    <dgm:cxn modelId="{461F562B-7F8B-4E73-8981-3A67FFC00DEF}" type="presParOf" srcId="{D0549638-33B9-43EF-B908-92B15697B896}" destId="{369A1A1A-2DD7-4148-82BA-019CB6D299BC}" srcOrd="1" destOrd="0" presId="urn:microsoft.com/office/officeart/2005/8/layout/hierarchy2"/>
    <dgm:cxn modelId="{39D4F6FD-D74F-44AB-B288-A1A1BBC2261A}" type="presParOf" srcId="{369A1A1A-2DD7-4148-82BA-019CB6D299BC}" destId="{ADBD597F-8D39-46E2-B1BF-1E13D40CB96A}" srcOrd="0" destOrd="0" presId="urn:microsoft.com/office/officeart/2005/8/layout/hierarchy2"/>
    <dgm:cxn modelId="{EAB4C2C1-B05F-4547-9799-8D27B342F001}" type="presParOf" srcId="{ADBD597F-8D39-46E2-B1BF-1E13D40CB96A}" destId="{AB06A512-25C0-44D7-9AC1-3E0F7AA7F669}" srcOrd="0" destOrd="0" presId="urn:microsoft.com/office/officeart/2005/8/layout/hierarchy2"/>
    <dgm:cxn modelId="{4F7CD2CC-3C60-4B42-BE04-F1C0FAA6CFD2}" type="presParOf" srcId="{369A1A1A-2DD7-4148-82BA-019CB6D299BC}" destId="{66DABC6A-C725-460F-945B-04AE6A915E15}" srcOrd="1" destOrd="0" presId="urn:microsoft.com/office/officeart/2005/8/layout/hierarchy2"/>
    <dgm:cxn modelId="{EA940199-2DF2-4B8C-9349-FE7A11B43516}" type="presParOf" srcId="{66DABC6A-C725-460F-945B-04AE6A915E15}" destId="{25B17FC2-59CA-4E3F-930E-13DA854D9F66}" srcOrd="0" destOrd="0" presId="urn:microsoft.com/office/officeart/2005/8/layout/hierarchy2"/>
    <dgm:cxn modelId="{3EB7084C-A3EE-4417-AF71-CFF688C93ADA}" type="presParOf" srcId="{66DABC6A-C725-460F-945B-04AE6A915E15}" destId="{72030438-191D-4BEF-8C9D-A5A69766945E}" srcOrd="1" destOrd="0" presId="urn:microsoft.com/office/officeart/2005/8/layout/hierarchy2"/>
    <dgm:cxn modelId="{288CBC1F-1AD7-4565-84CD-FFC5D7525AF1}" type="presParOf" srcId="{72030438-191D-4BEF-8C9D-A5A69766945E}" destId="{85CEEA8A-14E2-47C6-BB83-3A0C28639202}" srcOrd="0" destOrd="0" presId="urn:microsoft.com/office/officeart/2005/8/layout/hierarchy2"/>
    <dgm:cxn modelId="{A0D19ACB-B766-4293-AF3A-3E6CCFEBA98B}" type="presParOf" srcId="{85CEEA8A-14E2-47C6-BB83-3A0C28639202}" destId="{2A569479-3DCF-4F04-8714-EB46AF1526FC}" srcOrd="0" destOrd="0" presId="urn:microsoft.com/office/officeart/2005/8/layout/hierarchy2"/>
    <dgm:cxn modelId="{13B9D36F-31B3-48DF-B4ED-7B7CD845C70C}" type="presParOf" srcId="{72030438-191D-4BEF-8C9D-A5A69766945E}" destId="{1C073699-8F00-47A4-9689-19BBAD63AE76}" srcOrd="1" destOrd="0" presId="urn:microsoft.com/office/officeart/2005/8/layout/hierarchy2"/>
    <dgm:cxn modelId="{9F5C1A71-8083-48CC-A7C0-776A13C46D3D}" type="presParOf" srcId="{1C073699-8F00-47A4-9689-19BBAD63AE76}" destId="{D9D4F45F-ED0E-4F50-B107-FBE638C59400}" srcOrd="0" destOrd="0" presId="urn:microsoft.com/office/officeart/2005/8/layout/hierarchy2"/>
    <dgm:cxn modelId="{E72678D1-7005-4708-94B2-23978E78BBF1}" type="presParOf" srcId="{1C073699-8F00-47A4-9689-19BBAD63AE76}" destId="{32D503DD-4B71-4CDE-BB2E-4B879E850D6D}" srcOrd="1" destOrd="0" presId="urn:microsoft.com/office/officeart/2005/8/layout/hierarchy2"/>
    <dgm:cxn modelId="{C0A7A043-28FF-4663-AF8D-DDBEA28A6CA7}" type="presParOf" srcId="{369A1A1A-2DD7-4148-82BA-019CB6D299BC}" destId="{5AFB7F3D-FA68-458D-8334-D7845AC12236}" srcOrd="2" destOrd="0" presId="urn:microsoft.com/office/officeart/2005/8/layout/hierarchy2"/>
    <dgm:cxn modelId="{692E9BAE-1025-47F5-B42A-030AB70F9D52}" type="presParOf" srcId="{5AFB7F3D-FA68-458D-8334-D7845AC12236}" destId="{1F6523CD-19E0-4370-A267-D3E4C3D95DA9}" srcOrd="0" destOrd="0" presId="urn:microsoft.com/office/officeart/2005/8/layout/hierarchy2"/>
    <dgm:cxn modelId="{BF8A0F11-62F2-4708-B11C-D136E466B7C6}" type="presParOf" srcId="{369A1A1A-2DD7-4148-82BA-019CB6D299BC}" destId="{0CB0FDBE-9BC4-4858-A7AE-B8E98B22DB7B}" srcOrd="3" destOrd="0" presId="urn:microsoft.com/office/officeart/2005/8/layout/hierarchy2"/>
    <dgm:cxn modelId="{E1AEAA0B-4E30-401B-A871-C42A556ABFA8}" type="presParOf" srcId="{0CB0FDBE-9BC4-4858-A7AE-B8E98B22DB7B}" destId="{68897A97-2142-4533-A19E-CAAAF7658FA0}" srcOrd="0" destOrd="0" presId="urn:microsoft.com/office/officeart/2005/8/layout/hierarchy2"/>
    <dgm:cxn modelId="{6AA72596-4ED1-4D31-8343-47FD1274AC66}" type="presParOf" srcId="{0CB0FDBE-9BC4-4858-A7AE-B8E98B22DB7B}" destId="{F5D7AEF7-E805-4D27-A851-D527129C39C8}" srcOrd="1" destOrd="0" presId="urn:microsoft.com/office/officeart/2005/8/layout/hierarchy2"/>
    <dgm:cxn modelId="{9B558294-413E-4009-B48C-933C6C800E5F}" type="presParOf" srcId="{F5D7AEF7-E805-4D27-A851-D527129C39C8}" destId="{847B8C16-1751-4075-8467-5E7AFE5863C1}" srcOrd="0" destOrd="0" presId="urn:microsoft.com/office/officeart/2005/8/layout/hierarchy2"/>
    <dgm:cxn modelId="{D7EFB17F-B29A-4F83-AFDE-AA8614004695}" type="presParOf" srcId="{847B8C16-1751-4075-8467-5E7AFE5863C1}" destId="{D4F6A5B5-8016-40AE-AAA3-0A7A45B69730}" srcOrd="0" destOrd="0" presId="urn:microsoft.com/office/officeart/2005/8/layout/hierarchy2"/>
    <dgm:cxn modelId="{7D4E7E83-2408-41D9-85B8-1B3B91AEDAB7}" type="presParOf" srcId="{F5D7AEF7-E805-4D27-A851-D527129C39C8}" destId="{C22B05F2-4C2E-4379-8E89-2B111A193DDA}" srcOrd="1" destOrd="0" presId="urn:microsoft.com/office/officeart/2005/8/layout/hierarchy2"/>
    <dgm:cxn modelId="{CA184DF3-45F9-47F4-B329-9F441B1DD047}" type="presParOf" srcId="{C22B05F2-4C2E-4379-8E89-2B111A193DDA}" destId="{E5FBF302-DD20-407A-A0FF-965BAA6C5C19}" srcOrd="0" destOrd="0" presId="urn:microsoft.com/office/officeart/2005/8/layout/hierarchy2"/>
    <dgm:cxn modelId="{2439DDB2-CF17-4415-80CB-6689D4C7A813}" type="presParOf" srcId="{C22B05F2-4C2E-4379-8E89-2B111A193DDA}" destId="{716BD29A-2DE7-4A82-94AB-3F1FCB08497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005C02-9FDD-4AD7-B8EC-94E92549334F}" type="doc">
      <dgm:prSet loTypeId="urn:microsoft.com/office/officeart/2005/8/layout/hierarchy2" loCatId="hierarchy" qsTypeId="urn:microsoft.com/office/officeart/2005/8/quickstyle/simple3" qsCatId="simple" csTypeId="urn:microsoft.com/office/officeart/2005/8/colors/accent1_3" csCatId="accent1" phldr="1"/>
      <dgm:spPr/>
      <dgm:t>
        <a:bodyPr/>
        <a:lstStyle/>
        <a:p>
          <a:pPr rtl="1"/>
          <a:endParaRPr lang="fa-IR"/>
        </a:p>
      </dgm:t>
    </dgm:pt>
    <dgm:pt modelId="{BC50B54B-20D2-4294-AFC4-474716592655}">
      <dgm:prSet custT="1"/>
      <dgm:spPr/>
      <dgm:t>
        <a:bodyPr/>
        <a:lstStyle/>
        <a:p>
          <a:pPr rtl="1"/>
          <a:r>
            <a:rPr lang="fa-IR" sz="1600" dirty="0" smtClean="0">
              <a:cs typeface="B Koodak" pitchFamily="2" charset="-78"/>
            </a:rPr>
            <a:t>برخی از آیات قرآن کریم در خصوص تجسم اعمال</a:t>
          </a:r>
          <a:endParaRPr lang="fa-IR" sz="1600" dirty="0">
            <a:cs typeface="B Koodak" pitchFamily="2" charset="-78"/>
          </a:endParaRPr>
        </a:p>
      </dgm:t>
    </dgm:pt>
    <dgm:pt modelId="{0BBFA5A0-A128-4782-A380-3CC1D1607CDD}" type="parTrans" cxnId="{17C39E63-95F5-4533-A4FE-248D28FF63E5}">
      <dgm:prSet/>
      <dgm:spPr/>
      <dgm:t>
        <a:bodyPr/>
        <a:lstStyle/>
        <a:p>
          <a:pPr rtl="1"/>
          <a:endParaRPr lang="fa-IR" sz="1600">
            <a:cs typeface="B Koodak" pitchFamily="2" charset="-78"/>
          </a:endParaRPr>
        </a:p>
      </dgm:t>
    </dgm:pt>
    <dgm:pt modelId="{7BED44C1-D019-4620-8FB6-C026E9DADB5C}" type="sibTrans" cxnId="{17C39E63-95F5-4533-A4FE-248D28FF63E5}">
      <dgm:prSet/>
      <dgm:spPr/>
      <dgm:t>
        <a:bodyPr/>
        <a:lstStyle/>
        <a:p>
          <a:pPr rtl="1"/>
          <a:endParaRPr lang="fa-IR" sz="1600">
            <a:cs typeface="B Koodak" pitchFamily="2" charset="-78"/>
          </a:endParaRPr>
        </a:p>
      </dgm:t>
    </dgm:pt>
    <dgm:pt modelId="{592446CF-0099-4291-9C7F-4B205CA3B6AA}">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smtClean="0">
              <a:cs typeface="B Koodak" pitchFamily="2" charset="-78"/>
            </a:rPr>
            <a:t>وَ ما تُقَدِّمُوا لِأَنْفُسِكُمْ مِنْ خَيْرٍ تَجِدُوهُ عِنْدَ اللَّه (مزمل / 20)</a:t>
          </a:r>
          <a:endParaRPr lang="fa-IR" sz="1600">
            <a:cs typeface="B Koodak" pitchFamily="2" charset="-78"/>
          </a:endParaRPr>
        </a:p>
      </dgm:t>
    </dgm:pt>
    <dgm:pt modelId="{BE10C5DA-BD9F-4B5A-AFA4-A0BB86CCCCB7}" type="parTrans" cxnId="{800CE873-9938-461D-8A1C-9C1E1EFE12DE}">
      <dgm:prSet custT="1"/>
      <dgm:spPr/>
      <dgm:t>
        <a:bodyPr/>
        <a:lstStyle/>
        <a:p>
          <a:pPr rtl="1"/>
          <a:endParaRPr lang="fa-IR" sz="1600">
            <a:cs typeface="B Koodak" pitchFamily="2" charset="-78"/>
          </a:endParaRPr>
        </a:p>
      </dgm:t>
    </dgm:pt>
    <dgm:pt modelId="{A90ACC89-EE58-467F-BE6F-2E6102ABAFB3}" type="sibTrans" cxnId="{800CE873-9938-461D-8A1C-9C1E1EFE12DE}">
      <dgm:prSet/>
      <dgm:spPr/>
      <dgm:t>
        <a:bodyPr/>
        <a:lstStyle/>
        <a:p>
          <a:pPr rtl="1"/>
          <a:endParaRPr lang="fa-IR" sz="1600">
            <a:cs typeface="B Koodak" pitchFamily="2" charset="-78"/>
          </a:endParaRPr>
        </a:p>
      </dgm:t>
    </dgm:pt>
    <dgm:pt modelId="{B431B8B1-ED4A-440A-AF8A-D88E58500A48}">
      <dgm:prSet custT="1"/>
      <dgm:spPr/>
      <dgm:t>
        <a:bodyPr/>
        <a:lstStyle/>
        <a:p>
          <a:pPr rtl="1"/>
          <a:r>
            <a:rPr lang="fa-IR" sz="1600" smtClean="0">
              <a:cs typeface="B Koodak" pitchFamily="2" charset="-78"/>
            </a:rPr>
            <a:t>يَوْمَ تَجِدُ كُلُّ نَفْسٍ ما عَمِلَتْ مِنْ خَيْرٍ مُحْضَراً وَ ما عَمِلَتْ مِنْ سُوءٍ تَوَدُّ لَوْ أَنَّ بَيْنَها وَ بَيْنَهُ أَمَداً بَعيدا (آل عمران / 30)</a:t>
          </a:r>
          <a:endParaRPr lang="fa-IR" sz="1600">
            <a:cs typeface="B Koodak" pitchFamily="2" charset="-78"/>
          </a:endParaRPr>
        </a:p>
      </dgm:t>
    </dgm:pt>
    <dgm:pt modelId="{BC4FCFE9-AAC2-4187-AA44-C5D786B422B2}" type="parTrans" cxnId="{78FC080F-6D60-463D-927C-91184061F856}">
      <dgm:prSet custT="1"/>
      <dgm:spPr/>
      <dgm:t>
        <a:bodyPr/>
        <a:lstStyle/>
        <a:p>
          <a:pPr rtl="1"/>
          <a:endParaRPr lang="fa-IR" sz="1600">
            <a:cs typeface="B Koodak" pitchFamily="2" charset="-78"/>
          </a:endParaRPr>
        </a:p>
      </dgm:t>
    </dgm:pt>
    <dgm:pt modelId="{DF4D073D-3EB7-4809-8CBD-BA0DC0AA0646}" type="sibTrans" cxnId="{78FC080F-6D60-463D-927C-91184061F856}">
      <dgm:prSet/>
      <dgm:spPr/>
      <dgm:t>
        <a:bodyPr/>
        <a:lstStyle/>
        <a:p>
          <a:pPr rtl="1"/>
          <a:endParaRPr lang="fa-IR" sz="1600">
            <a:cs typeface="B Koodak" pitchFamily="2" charset="-78"/>
          </a:endParaRPr>
        </a:p>
      </dgm:t>
    </dgm:pt>
    <dgm:pt modelId="{414BAF85-4939-4EC6-95D9-7F2A08128C9A}">
      <dgm:prSet custT="1"/>
      <dgm:spPr/>
      <dgm:t>
        <a:bodyPr/>
        <a:lstStyle/>
        <a:p>
          <a:pPr rtl="1"/>
          <a:r>
            <a:rPr lang="fa-IR" sz="1600" smtClean="0">
              <a:cs typeface="B Koodak" pitchFamily="2" charset="-78"/>
            </a:rPr>
            <a:t>يَوْمَ يَنْظُرُ الْمَرْءُ ما قَدَّمَتْ يَداه (نبا / 40)</a:t>
          </a:r>
          <a:endParaRPr lang="fa-IR" sz="1600">
            <a:cs typeface="B Koodak" pitchFamily="2" charset="-78"/>
          </a:endParaRPr>
        </a:p>
      </dgm:t>
    </dgm:pt>
    <dgm:pt modelId="{49E7EC93-E57B-4576-B213-B423D9A1E7F0}" type="parTrans" cxnId="{2D02FBB1-243A-4A46-B72B-650549A66708}">
      <dgm:prSet custT="1"/>
      <dgm:spPr/>
      <dgm:t>
        <a:bodyPr/>
        <a:lstStyle/>
        <a:p>
          <a:pPr rtl="1"/>
          <a:endParaRPr lang="fa-IR" sz="1600">
            <a:cs typeface="B Koodak" pitchFamily="2" charset="-78"/>
          </a:endParaRPr>
        </a:p>
      </dgm:t>
    </dgm:pt>
    <dgm:pt modelId="{CF44ECE5-ADA1-407C-B1C2-D072CEE47098}" type="sibTrans" cxnId="{2D02FBB1-243A-4A46-B72B-650549A66708}">
      <dgm:prSet/>
      <dgm:spPr/>
      <dgm:t>
        <a:bodyPr/>
        <a:lstStyle/>
        <a:p>
          <a:pPr rtl="1"/>
          <a:endParaRPr lang="fa-IR" sz="1600">
            <a:cs typeface="B Koodak" pitchFamily="2" charset="-78"/>
          </a:endParaRPr>
        </a:p>
      </dgm:t>
    </dgm:pt>
    <dgm:pt modelId="{B9217CCE-1B3D-4EA2-B670-8959448B4011}">
      <dgm:prSet custT="1"/>
      <dgm:spPr/>
      <dgm:t>
        <a:bodyPr/>
        <a:lstStyle/>
        <a:p>
          <a:pPr rtl="1"/>
          <a:r>
            <a:rPr lang="fa-IR" sz="1600" smtClean="0">
              <a:cs typeface="B Koodak" pitchFamily="2" charset="-78"/>
            </a:rPr>
            <a:t>فَمَنْ يَعْمَلْ مِثْقالَ ذَرَّةٍ خَيْراً يَرَهُ / وَ مَنْ يَعْمَلْ مِثْقالَ ذَرَّةٍ شَرًّا يَرَهُ (زلزال / 8)</a:t>
          </a:r>
          <a:endParaRPr lang="fa-IR" sz="1600">
            <a:cs typeface="B Koodak" pitchFamily="2" charset="-78"/>
          </a:endParaRPr>
        </a:p>
      </dgm:t>
    </dgm:pt>
    <dgm:pt modelId="{D3E2743C-27B5-4EF6-A3FD-EC1111E17357}" type="parTrans" cxnId="{FF3AD5CE-E41D-406F-A293-E65A7535AE25}">
      <dgm:prSet custT="1"/>
      <dgm:spPr/>
      <dgm:t>
        <a:bodyPr/>
        <a:lstStyle/>
        <a:p>
          <a:pPr rtl="1"/>
          <a:endParaRPr lang="fa-IR" sz="1600">
            <a:cs typeface="B Koodak" pitchFamily="2" charset="-78"/>
          </a:endParaRPr>
        </a:p>
      </dgm:t>
    </dgm:pt>
    <dgm:pt modelId="{C54426B2-4363-41D4-89D3-8DB81594841D}" type="sibTrans" cxnId="{FF3AD5CE-E41D-406F-A293-E65A7535AE25}">
      <dgm:prSet/>
      <dgm:spPr/>
      <dgm:t>
        <a:bodyPr/>
        <a:lstStyle/>
        <a:p>
          <a:pPr rtl="1"/>
          <a:endParaRPr lang="fa-IR" sz="1600">
            <a:cs typeface="B Koodak" pitchFamily="2" charset="-78"/>
          </a:endParaRPr>
        </a:p>
      </dgm:t>
    </dgm:pt>
    <dgm:pt modelId="{B0650D5E-51DF-4AF1-B3C8-028B02E66A2D}">
      <dgm:prSet custT="1"/>
      <dgm:spPr/>
      <dgm:t>
        <a:bodyPr/>
        <a:lstStyle/>
        <a:p>
          <a:pPr rtl="1"/>
          <a:r>
            <a:rPr lang="fa-IR" sz="1600" smtClean="0">
              <a:cs typeface="B Koodak" pitchFamily="2" charset="-78"/>
            </a:rPr>
            <a:t>ثُمَّ قيلَ لِلَّذينَ ظَلَمُوا ذُوقُوا عَذابَ الْخُلْدِ هَلْ تُجْزَوْنَ إِلاَّ بِما كُنْتُمْ تَكْسِبُونَ (یونس / 52)</a:t>
          </a:r>
          <a:endParaRPr lang="fa-IR" sz="1600">
            <a:cs typeface="B Koodak" pitchFamily="2" charset="-78"/>
          </a:endParaRPr>
        </a:p>
      </dgm:t>
    </dgm:pt>
    <dgm:pt modelId="{DCDB1631-3164-4696-9C6C-2D8528F13D9B}" type="parTrans" cxnId="{8A12BB30-A4D3-4AC7-9AD6-494F5EBD3092}">
      <dgm:prSet custT="1"/>
      <dgm:spPr/>
      <dgm:t>
        <a:bodyPr/>
        <a:lstStyle/>
        <a:p>
          <a:pPr rtl="1"/>
          <a:endParaRPr lang="fa-IR" sz="1600">
            <a:cs typeface="B Koodak" pitchFamily="2" charset="-78"/>
          </a:endParaRPr>
        </a:p>
      </dgm:t>
    </dgm:pt>
    <dgm:pt modelId="{30840AFD-47D1-4CB0-8C83-517591F2BC6F}" type="sibTrans" cxnId="{8A12BB30-A4D3-4AC7-9AD6-494F5EBD3092}">
      <dgm:prSet/>
      <dgm:spPr/>
      <dgm:t>
        <a:bodyPr/>
        <a:lstStyle/>
        <a:p>
          <a:pPr rtl="1"/>
          <a:endParaRPr lang="fa-IR" sz="1600">
            <a:cs typeface="B Koodak" pitchFamily="2" charset="-78"/>
          </a:endParaRPr>
        </a:p>
      </dgm:t>
    </dgm:pt>
    <dgm:pt modelId="{7233D703-58DD-4CB9-B8C8-6481E0C0070B}">
      <dgm:prSet custT="1"/>
      <dgm:spPr/>
      <dgm:t>
        <a:bodyPr/>
        <a:lstStyle/>
        <a:p>
          <a:pPr rtl="1"/>
          <a:r>
            <a:rPr lang="fa-IR" sz="1600" smtClean="0">
              <a:cs typeface="B Koodak" pitchFamily="2" charset="-78"/>
            </a:rPr>
            <a:t>إِنَّ الَّذينَ يَأْكُلُونَ أَمْوالَ الْيَتامى‏ ظُلْماً إِنَّما يَأْكُلُونَ في‏ بُطُونِهِمْ ناراً وَ سَيَصْلَوْنَ سَعيراً (نساء / 10)</a:t>
          </a:r>
          <a:endParaRPr lang="fa-IR" sz="1600">
            <a:cs typeface="B Koodak" pitchFamily="2" charset="-78"/>
          </a:endParaRPr>
        </a:p>
      </dgm:t>
    </dgm:pt>
    <dgm:pt modelId="{66404746-7D0A-4886-A342-B2AD5AFA1FB5}" type="parTrans" cxnId="{6F104D47-006C-4BEF-97CA-A714CD8621D8}">
      <dgm:prSet custT="1"/>
      <dgm:spPr/>
      <dgm:t>
        <a:bodyPr/>
        <a:lstStyle/>
        <a:p>
          <a:pPr rtl="1"/>
          <a:endParaRPr lang="fa-IR" sz="1600">
            <a:cs typeface="B Koodak" pitchFamily="2" charset="-78"/>
          </a:endParaRPr>
        </a:p>
      </dgm:t>
    </dgm:pt>
    <dgm:pt modelId="{0E222099-2B08-403C-840C-4F986BDCC0A3}" type="sibTrans" cxnId="{6F104D47-006C-4BEF-97CA-A714CD8621D8}">
      <dgm:prSet/>
      <dgm:spPr/>
      <dgm:t>
        <a:bodyPr/>
        <a:lstStyle/>
        <a:p>
          <a:pPr rtl="1"/>
          <a:endParaRPr lang="fa-IR" sz="1600">
            <a:cs typeface="B Koodak" pitchFamily="2" charset="-78"/>
          </a:endParaRPr>
        </a:p>
      </dgm:t>
    </dgm:pt>
    <dgm:pt modelId="{ACD8139D-CF7F-4BBA-B7A3-2A80B640B194}">
      <dgm:prSet custT="1"/>
      <dgm:spPr/>
      <dgm:t>
        <a:bodyPr/>
        <a:lstStyle/>
        <a:p>
          <a:pPr rtl="1"/>
          <a:r>
            <a:rPr lang="fa-IR" sz="1600" smtClean="0">
              <a:cs typeface="B Koodak" pitchFamily="2" charset="-78"/>
            </a:rPr>
            <a:t>كَذلِكَ يُريهِمُ اللَّهُ أَعْمالَهُمْ حَسَراتٍ عَلَيْهِمْ وَ ما هُمْ بِخارِجينَ مِنَ النَّارِ (بقره / 167)</a:t>
          </a:r>
          <a:endParaRPr lang="fa-IR" sz="1600">
            <a:cs typeface="B Koodak" pitchFamily="2" charset="-78"/>
          </a:endParaRPr>
        </a:p>
      </dgm:t>
    </dgm:pt>
    <dgm:pt modelId="{CE82D9ED-1A3C-4DC5-985A-6B0289D7E39D}" type="parTrans" cxnId="{78300886-605A-42A2-A6A6-06ACC4FC57CB}">
      <dgm:prSet custT="1"/>
      <dgm:spPr/>
      <dgm:t>
        <a:bodyPr/>
        <a:lstStyle/>
        <a:p>
          <a:pPr rtl="1"/>
          <a:endParaRPr lang="fa-IR" sz="1600">
            <a:cs typeface="B Koodak" pitchFamily="2" charset="-78"/>
          </a:endParaRPr>
        </a:p>
      </dgm:t>
    </dgm:pt>
    <dgm:pt modelId="{43B5A38E-4700-4BEE-BB65-574217C58441}" type="sibTrans" cxnId="{78300886-605A-42A2-A6A6-06ACC4FC57CB}">
      <dgm:prSet/>
      <dgm:spPr/>
      <dgm:t>
        <a:bodyPr/>
        <a:lstStyle/>
        <a:p>
          <a:pPr rtl="1"/>
          <a:endParaRPr lang="fa-IR" sz="1600">
            <a:cs typeface="B Koodak" pitchFamily="2" charset="-78"/>
          </a:endParaRPr>
        </a:p>
      </dgm:t>
    </dgm:pt>
    <dgm:pt modelId="{CE974298-ED3A-4003-9714-0C4ADDB544C7}">
      <dgm:prSet custT="1"/>
      <dgm:spPr/>
      <dgm:t>
        <a:bodyPr/>
        <a:lstStyle/>
        <a:p>
          <a:pPr rtl="1"/>
          <a:r>
            <a:rPr lang="fa-IR" sz="1600" smtClean="0">
              <a:cs typeface="B Koodak" pitchFamily="2" charset="-78"/>
            </a:rPr>
            <a:t>وَ وَجَدُوا ما عَمِلُوا حاضِراً وَ لا يَظْلِمُ رَبُّكَ أَحَدا (کهف / 49)</a:t>
          </a:r>
          <a:endParaRPr lang="fa-IR" sz="1600">
            <a:cs typeface="B Koodak" pitchFamily="2" charset="-78"/>
          </a:endParaRPr>
        </a:p>
      </dgm:t>
    </dgm:pt>
    <dgm:pt modelId="{75A77922-1A55-452D-A55E-6A108DEAB066}" type="parTrans" cxnId="{8DD0BD17-DF7E-4379-873C-9A45F55564AF}">
      <dgm:prSet custT="1"/>
      <dgm:spPr/>
      <dgm:t>
        <a:bodyPr/>
        <a:lstStyle/>
        <a:p>
          <a:pPr rtl="1"/>
          <a:endParaRPr lang="fa-IR" sz="1600">
            <a:cs typeface="B Koodak" pitchFamily="2" charset="-78"/>
          </a:endParaRPr>
        </a:p>
      </dgm:t>
    </dgm:pt>
    <dgm:pt modelId="{6C9CBA87-1D32-439D-8FB2-046F7CE9BDCC}" type="sibTrans" cxnId="{8DD0BD17-DF7E-4379-873C-9A45F55564AF}">
      <dgm:prSet/>
      <dgm:spPr/>
      <dgm:t>
        <a:bodyPr/>
        <a:lstStyle/>
        <a:p>
          <a:pPr rtl="1"/>
          <a:endParaRPr lang="fa-IR" sz="1600">
            <a:cs typeface="B Koodak" pitchFamily="2" charset="-78"/>
          </a:endParaRPr>
        </a:p>
      </dgm:t>
    </dgm:pt>
    <dgm:pt modelId="{D1A9748A-CBFC-463D-AD82-2C76667A64BC}">
      <dgm:prSet custT="1"/>
      <dgm:spPr/>
      <dgm:t>
        <a:bodyPr/>
        <a:lstStyle/>
        <a:p>
          <a:pPr rtl="1"/>
          <a:r>
            <a:rPr lang="fa-IR" sz="1600" smtClean="0">
              <a:cs typeface="B Koodak" pitchFamily="2" charset="-78"/>
            </a:rPr>
            <a:t>مَنْ كانَ يُرِيدُ حَرْثَ الْآخِرَةِ نَزِدْ لَهُ فِي حَرْثِه (شوری / 20)</a:t>
          </a:r>
          <a:endParaRPr lang="fa-IR" sz="1600">
            <a:cs typeface="B Koodak" pitchFamily="2" charset="-78"/>
          </a:endParaRPr>
        </a:p>
      </dgm:t>
    </dgm:pt>
    <dgm:pt modelId="{2B043E6F-72DB-4D45-AD2C-4EE2BFFAA7E6}" type="parTrans" cxnId="{B845E51B-04C5-478C-8A78-6364F87B12C8}">
      <dgm:prSet custT="1"/>
      <dgm:spPr/>
      <dgm:t>
        <a:bodyPr/>
        <a:lstStyle/>
        <a:p>
          <a:pPr rtl="1"/>
          <a:endParaRPr lang="fa-IR" sz="1600">
            <a:cs typeface="B Koodak" pitchFamily="2" charset="-78"/>
          </a:endParaRPr>
        </a:p>
      </dgm:t>
    </dgm:pt>
    <dgm:pt modelId="{20A911C4-909D-41B6-8ED5-4EDB31615BB5}" type="sibTrans" cxnId="{B845E51B-04C5-478C-8A78-6364F87B12C8}">
      <dgm:prSet/>
      <dgm:spPr/>
      <dgm:t>
        <a:bodyPr/>
        <a:lstStyle/>
        <a:p>
          <a:pPr rtl="1"/>
          <a:endParaRPr lang="fa-IR" sz="1600">
            <a:cs typeface="B Koodak" pitchFamily="2" charset="-78"/>
          </a:endParaRPr>
        </a:p>
      </dgm:t>
    </dgm:pt>
    <dgm:pt modelId="{2B91436D-AD9D-4C76-A398-E2FE0228542E}" type="pres">
      <dgm:prSet presAssocID="{33005C02-9FDD-4AD7-B8EC-94E92549334F}" presName="diagram" presStyleCnt="0">
        <dgm:presLayoutVars>
          <dgm:chPref val="1"/>
          <dgm:dir val="rev"/>
          <dgm:animOne val="branch"/>
          <dgm:animLvl val="lvl"/>
          <dgm:resizeHandles val="exact"/>
        </dgm:presLayoutVars>
      </dgm:prSet>
      <dgm:spPr/>
    </dgm:pt>
    <dgm:pt modelId="{94BDB60F-AFBE-42FF-946A-03B1797727B9}" type="pres">
      <dgm:prSet presAssocID="{BC50B54B-20D2-4294-AFC4-474716592655}" presName="root1" presStyleCnt="0"/>
      <dgm:spPr/>
    </dgm:pt>
    <dgm:pt modelId="{F3430F79-67C5-422E-BDD8-FC25AC367D3B}" type="pres">
      <dgm:prSet presAssocID="{BC50B54B-20D2-4294-AFC4-474716592655}" presName="LevelOneTextNode" presStyleLbl="node0" presStyleIdx="0" presStyleCnt="1" custScaleY="268125">
        <dgm:presLayoutVars>
          <dgm:chPref val="3"/>
        </dgm:presLayoutVars>
      </dgm:prSet>
      <dgm:spPr/>
      <dgm:t>
        <a:bodyPr/>
        <a:lstStyle/>
        <a:p>
          <a:pPr rtl="1"/>
          <a:endParaRPr lang="fa-IR"/>
        </a:p>
      </dgm:t>
    </dgm:pt>
    <dgm:pt modelId="{55BE69C2-5065-41B0-8D6B-413300C38924}" type="pres">
      <dgm:prSet presAssocID="{BC50B54B-20D2-4294-AFC4-474716592655}" presName="level2hierChild" presStyleCnt="0"/>
      <dgm:spPr/>
    </dgm:pt>
    <dgm:pt modelId="{C6292F40-D60A-4AC6-97AA-614412CFF907}" type="pres">
      <dgm:prSet presAssocID="{BE10C5DA-BD9F-4B5A-AFA4-A0BB86CCCCB7}" presName="conn2-1" presStyleLbl="parChTrans1D2" presStyleIdx="0" presStyleCnt="9" custScaleX="2000000"/>
      <dgm:spPr/>
    </dgm:pt>
    <dgm:pt modelId="{28889EEB-9C3F-4C90-9DFC-28356E29AD4C}" type="pres">
      <dgm:prSet presAssocID="{BE10C5DA-BD9F-4B5A-AFA4-A0BB86CCCCB7}" presName="connTx" presStyleLbl="parChTrans1D2" presStyleIdx="0" presStyleCnt="9"/>
      <dgm:spPr/>
    </dgm:pt>
    <dgm:pt modelId="{99EB6025-FF7F-413B-BC59-68DF978E02DA}" type="pres">
      <dgm:prSet presAssocID="{592446CF-0099-4291-9C7F-4B205CA3B6AA}" presName="root2" presStyleCnt="0"/>
      <dgm:spPr/>
    </dgm:pt>
    <dgm:pt modelId="{FC0F4C1D-C003-442D-9F0C-410CC7490D3E}" type="pres">
      <dgm:prSet presAssocID="{592446CF-0099-4291-9C7F-4B205CA3B6AA}" presName="LevelTwoTextNode" presStyleLbl="node2" presStyleIdx="0" presStyleCnt="9" custScaleX="692556">
        <dgm:presLayoutVars>
          <dgm:chPref val="3"/>
        </dgm:presLayoutVars>
      </dgm:prSet>
      <dgm:spPr/>
    </dgm:pt>
    <dgm:pt modelId="{63206159-0EE3-4FEC-AD24-60821A6A7FDA}" type="pres">
      <dgm:prSet presAssocID="{592446CF-0099-4291-9C7F-4B205CA3B6AA}" presName="level3hierChild" presStyleCnt="0"/>
      <dgm:spPr/>
    </dgm:pt>
    <dgm:pt modelId="{76D1CF18-067A-482D-9773-AC7041729B49}" type="pres">
      <dgm:prSet presAssocID="{BC4FCFE9-AAC2-4187-AA44-C5D786B422B2}" presName="conn2-1" presStyleLbl="parChTrans1D2" presStyleIdx="1" presStyleCnt="9" custScaleX="2000000"/>
      <dgm:spPr/>
    </dgm:pt>
    <dgm:pt modelId="{058B5F84-DDE0-4A18-AB51-599BBAA80523}" type="pres">
      <dgm:prSet presAssocID="{BC4FCFE9-AAC2-4187-AA44-C5D786B422B2}" presName="connTx" presStyleLbl="parChTrans1D2" presStyleIdx="1" presStyleCnt="9"/>
      <dgm:spPr/>
    </dgm:pt>
    <dgm:pt modelId="{1CB46F55-59AF-4F76-A25F-AFCED66BDBCE}" type="pres">
      <dgm:prSet presAssocID="{B431B8B1-ED4A-440A-AF8A-D88E58500A48}" presName="root2" presStyleCnt="0"/>
      <dgm:spPr/>
    </dgm:pt>
    <dgm:pt modelId="{70E5AD6E-1E7B-4068-AC6F-BB2644B76192}" type="pres">
      <dgm:prSet presAssocID="{B431B8B1-ED4A-440A-AF8A-D88E58500A48}" presName="LevelTwoTextNode" presStyleLbl="node2" presStyleIdx="1" presStyleCnt="9" custScaleX="692556">
        <dgm:presLayoutVars>
          <dgm:chPref val="3"/>
        </dgm:presLayoutVars>
      </dgm:prSet>
      <dgm:spPr/>
    </dgm:pt>
    <dgm:pt modelId="{7748E1E8-EF47-40A2-BB74-1C2A96939FAE}" type="pres">
      <dgm:prSet presAssocID="{B431B8B1-ED4A-440A-AF8A-D88E58500A48}" presName="level3hierChild" presStyleCnt="0"/>
      <dgm:spPr/>
    </dgm:pt>
    <dgm:pt modelId="{0CECB7A0-BB5C-4CD0-B9B8-356D10A16E7B}" type="pres">
      <dgm:prSet presAssocID="{49E7EC93-E57B-4576-B213-B423D9A1E7F0}" presName="conn2-1" presStyleLbl="parChTrans1D2" presStyleIdx="2" presStyleCnt="9" custScaleX="2000000"/>
      <dgm:spPr/>
    </dgm:pt>
    <dgm:pt modelId="{12336D54-0948-40CF-A62E-24E89F62753D}" type="pres">
      <dgm:prSet presAssocID="{49E7EC93-E57B-4576-B213-B423D9A1E7F0}" presName="connTx" presStyleLbl="parChTrans1D2" presStyleIdx="2" presStyleCnt="9"/>
      <dgm:spPr/>
    </dgm:pt>
    <dgm:pt modelId="{738627E5-185E-42BB-8C82-60E5672F0DC5}" type="pres">
      <dgm:prSet presAssocID="{414BAF85-4939-4EC6-95D9-7F2A08128C9A}" presName="root2" presStyleCnt="0"/>
      <dgm:spPr/>
    </dgm:pt>
    <dgm:pt modelId="{A43AD97A-6F92-4491-8DE7-9524B6324C2C}" type="pres">
      <dgm:prSet presAssocID="{414BAF85-4939-4EC6-95D9-7F2A08128C9A}" presName="LevelTwoTextNode" presStyleLbl="node2" presStyleIdx="2" presStyleCnt="9" custScaleX="692556">
        <dgm:presLayoutVars>
          <dgm:chPref val="3"/>
        </dgm:presLayoutVars>
      </dgm:prSet>
      <dgm:spPr/>
    </dgm:pt>
    <dgm:pt modelId="{B70A6041-E430-45A1-A559-361D7F797E39}" type="pres">
      <dgm:prSet presAssocID="{414BAF85-4939-4EC6-95D9-7F2A08128C9A}" presName="level3hierChild" presStyleCnt="0"/>
      <dgm:spPr/>
    </dgm:pt>
    <dgm:pt modelId="{2EF19AF2-EEBA-47FD-A7A9-89FCFF9C4562}" type="pres">
      <dgm:prSet presAssocID="{D3E2743C-27B5-4EF6-A3FD-EC1111E17357}" presName="conn2-1" presStyleLbl="parChTrans1D2" presStyleIdx="3" presStyleCnt="9" custScaleX="2000000"/>
      <dgm:spPr/>
    </dgm:pt>
    <dgm:pt modelId="{FF829CC2-13BA-4B86-8406-AAD511ACC90B}" type="pres">
      <dgm:prSet presAssocID="{D3E2743C-27B5-4EF6-A3FD-EC1111E17357}" presName="connTx" presStyleLbl="parChTrans1D2" presStyleIdx="3" presStyleCnt="9"/>
      <dgm:spPr/>
    </dgm:pt>
    <dgm:pt modelId="{DBB430D6-D89A-4342-8E39-66B6A5500283}" type="pres">
      <dgm:prSet presAssocID="{B9217CCE-1B3D-4EA2-B670-8959448B4011}" presName="root2" presStyleCnt="0"/>
      <dgm:spPr/>
    </dgm:pt>
    <dgm:pt modelId="{AD733F91-4E51-4994-BC59-615DBE59DE1A}" type="pres">
      <dgm:prSet presAssocID="{B9217CCE-1B3D-4EA2-B670-8959448B4011}" presName="LevelTwoTextNode" presStyleLbl="node2" presStyleIdx="3" presStyleCnt="9" custScaleX="692556">
        <dgm:presLayoutVars>
          <dgm:chPref val="3"/>
        </dgm:presLayoutVars>
      </dgm:prSet>
      <dgm:spPr/>
    </dgm:pt>
    <dgm:pt modelId="{67EBEB5F-DA51-4F9F-8866-0B13E489AA7E}" type="pres">
      <dgm:prSet presAssocID="{B9217CCE-1B3D-4EA2-B670-8959448B4011}" presName="level3hierChild" presStyleCnt="0"/>
      <dgm:spPr/>
    </dgm:pt>
    <dgm:pt modelId="{6C8EBD03-254D-4C33-8ED4-498CA3D4F521}" type="pres">
      <dgm:prSet presAssocID="{DCDB1631-3164-4696-9C6C-2D8528F13D9B}" presName="conn2-1" presStyleLbl="parChTrans1D2" presStyleIdx="4" presStyleCnt="9" custScaleX="2000000"/>
      <dgm:spPr/>
    </dgm:pt>
    <dgm:pt modelId="{690F4FDC-6C81-4849-957D-39C67BC93E58}" type="pres">
      <dgm:prSet presAssocID="{DCDB1631-3164-4696-9C6C-2D8528F13D9B}" presName="connTx" presStyleLbl="parChTrans1D2" presStyleIdx="4" presStyleCnt="9"/>
      <dgm:spPr/>
    </dgm:pt>
    <dgm:pt modelId="{3A196245-B9C1-4762-B9D2-4140E6FE5621}" type="pres">
      <dgm:prSet presAssocID="{B0650D5E-51DF-4AF1-B3C8-028B02E66A2D}" presName="root2" presStyleCnt="0"/>
      <dgm:spPr/>
    </dgm:pt>
    <dgm:pt modelId="{CECE40A0-925A-4002-99EA-0F4FF8F59E7C}" type="pres">
      <dgm:prSet presAssocID="{B0650D5E-51DF-4AF1-B3C8-028B02E66A2D}" presName="LevelTwoTextNode" presStyleLbl="node2" presStyleIdx="4" presStyleCnt="9" custScaleX="692556">
        <dgm:presLayoutVars>
          <dgm:chPref val="3"/>
        </dgm:presLayoutVars>
      </dgm:prSet>
      <dgm:spPr/>
    </dgm:pt>
    <dgm:pt modelId="{0DE26883-C63B-47A3-8770-321981E32E8C}" type="pres">
      <dgm:prSet presAssocID="{B0650D5E-51DF-4AF1-B3C8-028B02E66A2D}" presName="level3hierChild" presStyleCnt="0"/>
      <dgm:spPr/>
    </dgm:pt>
    <dgm:pt modelId="{C90F7052-60F5-41E5-9215-ECD80D2A1532}" type="pres">
      <dgm:prSet presAssocID="{66404746-7D0A-4886-A342-B2AD5AFA1FB5}" presName="conn2-1" presStyleLbl="parChTrans1D2" presStyleIdx="5" presStyleCnt="9" custScaleX="2000000"/>
      <dgm:spPr/>
    </dgm:pt>
    <dgm:pt modelId="{27866B8C-EA02-4ED3-8346-2C5895EBE3BF}" type="pres">
      <dgm:prSet presAssocID="{66404746-7D0A-4886-A342-B2AD5AFA1FB5}" presName="connTx" presStyleLbl="parChTrans1D2" presStyleIdx="5" presStyleCnt="9"/>
      <dgm:spPr/>
    </dgm:pt>
    <dgm:pt modelId="{829A9947-22C9-423D-9DD2-B4A9CE58AB56}" type="pres">
      <dgm:prSet presAssocID="{7233D703-58DD-4CB9-B8C8-6481E0C0070B}" presName="root2" presStyleCnt="0"/>
      <dgm:spPr/>
    </dgm:pt>
    <dgm:pt modelId="{F09918F4-5E8C-4925-A78B-0E7D01262494}" type="pres">
      <dgm:prSet presAssocID="{7233D703-58DD-4CB9-B8C8-6481E0C0070B}" presName="LevelTwoTextNode" presStyleLbl="node2" presStyleIdx="5" presStyleCnt="9" custScaleX="692556">
        <dgm:presLayoutVars>
          <dgm:chPref val="3"/>
        </dgm:presLayoutVars>
      </dgm:prSet>
      <dgm:spPr/>
    </dgm:pt>
    <dgm:pt modelId="{0D98C5FD-2C10-433C-AD83-658D96D6CF00}" type="pres">
      <dgm:prSet presAssocID="{7233D703-58DD-4CB9-B8C8-6481E0C0070B}" presName="level3hierChild" presStyleCnt="0"/>
      <dgm:spPr/>
    </dgm:pt>
    <dgm:pt modelId="{917F01A5-C5B0-4C20-B8C7-48CB4568394C}" type="pres">
      <dgm:prSet presAssocID="{CE82D9ED-1A3C-4DC5-985A-6B0289D7E39D}" presName="conn2-1" presStyleLbl="parChTrans1D2" presStyleIdx="6" presStyleCnt="9" custScaleX="2000000"/>
      <dgm:spPr/>
    </dgm:pt>
    <dgm:pt modelId="{AEEFD5EB-0D60-40E1-9F81-3EB5C136AEBE}" type="pres">
      <dgm:prSet presAssocID="{CE82D9ED-1A3C-4DC5-985A-6B0289D7E39D}" presName="connTx" presStyleLbl="parChTrans1D2" presStyleIdx="6" presStyleCnt="9"/>
      <dgm:spPr/>
    </dgm:pt>
    <dgm:pt modelId="{AFDC33F9-F939-4AA1-AA40-8F71D83585E4}" type="pres">
      <dgm:prSet presAssocID="{ACD8139D-CF7F-4BBA-B7A3-2A80B640B194}" presName="root2" presStyleCnt="0"/>
      <dgm:spPr/>
    </dgm:pt>
    <dgm:pt modelId="{C98C03C3-FD76-43DF-8F88-5BA3F8AA11FB}" type="pres">
      <dgm:prSet presAssocID="{ACD8139D-CF7F-4BBA-B7A3-2A80B640B194}" presName="LevelTwoTextNode" presStyleLbl="node2" presStyleIdx="6" presStyleCnt="9" custScaleX="692556">
        <dgm:presLayoutVars>
          <dgm:chPref val="3"/>
        </dgm:presLayoutVars>
      </dgm:prSet>
      <dgm:spPr/>
    </dgm:pt>
    <dgm:pt modelId="{24A60A54-14CA-4649-9DE0-49D566E47599}" type="pres">
      <dgm:prSet presAssocID="{ACD8139D-CF7F-4BBA-B7A3-2A80B640B194}" presName="level3hierChild" presStyleCnt="0"/>
      <dgm:spPr/>
    </dgm:pt>
    <dgm:pt modelId="{46EA2A9A-EB69-419E-99BE-957AB916EC31}" type="pres">
      <dgm:prSet presAssocID="{75A77922-1A55-452D-A55E-6A108DEAB066}" presName="conn2-1" presStyleLbl="parChTrans1D2" presStyleIdx="7" presStyleCnt="9" custScaleX="2000000"/>
      <dgm:spPr/>
    </dgm:pt>
    <dgm:pt modelId="{F47ED3E5-F8D2-40D2-B5DA-8216E852E732}" type="pres">
      <dgm:prSet presAssocID="{75A77922-1A55-452D-A55E-6A108DEAB066}" presName="connTx" presStyleLbl="parChTrans1D2" presStyleIdx="7" presStyleCnt="9"/>
      <dgm:spPr/>
    </dgm:pt>
    <dgm:pt modelId="{9378E1B5-B0CB-41EB-AA35-D1AD14188B9F}" type="pres">
      <dgm:prSet presAssocID="{CE974298-ED3A-4003-9714-0C4ADDB544C7}" presName="root2" presStyleCnt="0"/>
      <dgm:spPr/>
    </dgm:pt>
    <dgm:pt modelId="{09E81934-7C75-46F8-8C62-004BF899BD01}" type="pres">
      <dgm:prSet presAssocID="{CE974298-ED3A-4003-9714-0C4ADDB544C7}" presName="LevelTwoTextNode" presStyleLbl="node2" presStyleIdx="7" presStyleCnt="9" custScaleX="692556">
        <dgm:presLayoutVars>
          <dgm:chPref val="3"/>
        </dgm:presLayoutVars>
      </dgm:prSet>
      <dgm:spPr/>
    </dgm:pt>
    <dgm:pt modelId="{813DE323-9D9F-4F24-B642-D2DE02439569}" type="pres">
      <dgm:prSet presAssocID="{CE974298-ED3A-4003-9714-0C4ADDB544C7}" presName="level3hierChild" presStyleCnt="0"/>
      <dgm:spPr/>
    </dgm:pt>
    <dgm:pt modelId="{E9620553-8F99-458A-848E-13FE1EFF2B95}" type="pres">
      <dgm:prSet presAssocID="{2B043E6F-72DB-4D45-AD2C-4EE2BFFAA7E6}" presName="conn2-1" presStyleLbl="parChTrans1D2" presStyleIdx="8" presStyleCnt="9" custScaleX="2000000"/>
      <dgm:spPr/>
    </dgm:pt>
    <dgm:pt modelId="{241E81B5-B5EA-44CF-947C-C204EBE9419E}" type="pres">
      <dgm:prSet presAssocID="{2B043E6F-72DB-4D45-AD2C-4EE2BFFAA7E6}" presName="connTx" presStyleLbl="parChTrans1D2" presStyleIdx="8" presStyleCnt="9"/>
      <dgm:spPr/>
    </dgm:pt>
    <dgm:pt modelId="{E5A1ABE0-A96B-4B99-9F10-929CE2CF5546}" type="pres">
      <dgm:prSet presAssocID="{D1A9748A-CBFC-463D-AD82-2C76667A64BC}" presName="root2" presStyleCnt="0"/>
      <dgm:spPr/>
    </dgm:pt>
    <dgm:pt modelId="{4298F653-CDFA-4BD0-AEBA-44AEE88A9F34}" type="pres">
      <dgm:prSet presAssocID="{D1A9748A-CBFC-463D-AD82-2C76667A64BC}" presName="LevelTwoTextNode" presStyleLbl="node2" presStyleIdx="8" presStyleCnt="9" custScaleX="692556">
        <dgm:presLayoutVars>
          <dgm:chPref val="3"/>
        </dgm:presLayoutVars>
      </dgm:prSet>
      <dgm:spPr/>
    </dgm:pt>
    <dgm:pt modelId="{BCD52061-3525-45BC-B2E8-AC9151F018F9}" type="pres">
      <dgm:prSet presAssocID="{D1A9748A-CBFC-463D-AD82-2C76667A64BC}" presName="level3hierChild" presStyleCnt="0"/>
      <dgm:spPr/>
    </dgm:pt>
  </dgm:ptLst>
  <dgm:cxnLst>
    <dgm:cxn modelId="{800CE873-9938-461D-8A1C-9C1E1EFE12DE}" srcId="{BC50B54B-20D2-4294-AFC4-474716592655}" destId="{592446CF-0099-4291-9C7F-4B205CA3B6AA}" srcOrd="0" destOrd="0" parTransId="{BE10C5DA-BD9F-4B5A-AFA4-A0BB86CCCCB7}" sibTransId="{A90ACC89-EE58-467F-BE6F-2E6102ABAFB3}"/>
    <dgm:cxn modelId="{4A1DDFF5-FD06-4A14-BA09-59D94128925E}" type="presOf" srcId="{7233D703-58DD-4CB9-B8C8-6481E0C0070B}" destId="{F09918F4-5E8C-4925-A78B-0E7D01262494}" srcOrd="0" destOrd="0" presId="urn:microsoft.com/office/officeart/2005/8/layout/hierarchy2"/>
    <dgm:cxn modelId="{02C2DDA5-DAA1-4C1B-B987-3A256F25A894}" type="presOf" srcId="{ACD8139D-CF7F-4BBA-B7A3-2A80B640B194}" destId="{C98C03C3-FD76-43DF-8F88-5BA3F8AA11FB}" srcOrd="0" destOrd="0" presId="urn:microsoft.com/office/officeart/2005/8/layout/hierarchy2"/>
    <dgm:cxn modelId="{010DA7F5-0736-4262-AD4A-79B52494ED3C}" type="presOf" srcId="{66404746-7D0A-4886-A342-B2AD5AFA1FB5}" destId="{C90F7052-60F5-41E5-9215-ECD80D2A1532}" srcOrd="0" destOrd="0" presId="urn:microsoft.com/office/officeart/2005/8/layout/hierarchy2"/>
    <dgm:cxn modelId="{04BE455D-F162-486F-9B69-030BE05DB741}" type="presOf" srcId="{CE82D9ED-1A3C-4DC5-985A-6B0289D7E39D}" destId="{917F01A5-C5B0-4C20-B8C7-48CB4568394C}" srcOrd="0" destOrd="0" presId="urn:microsoft.com/office/officeart/2005/8/layout/hierarchy2"/>
    <dgm:cxn modelId="{02EC131C-4E72-4288-BA44-19CCA7D326B0}" type="presOf" srcId="{414BAF85-4939-4EC6-95D9-7F2A08128C9A}" destId="{A43AD97A-6F92-4491-8DE7-9524B6324C2C}" srcOrd="0" destOrd="0" presId="urn:microsoft.com/office/officeart/2005/8/layout/hierarchy2"/>
    <dgm:cxn modelId="{087783E7-65AF-4734-9966-8927A7D90239}" type="presOf" srcId="{CE974298-ED3A-4003-9714-0C4ADDB544C7}" destId="{09E81934-7C75-46F8-8C62-004BF899BD01}" srcOrd="0" destOrd="0" presId="urn:microsoft.com/office/officeart/2005/8/layout/hierarchy2"/>
    <dgm:cxn modelId="{E49AA4B0-7EDA-42CD-A956-5F9274BC60A3}" type="presOf" srcId="{DCDB1631-3164-4696-9C6C-2D8528F13D9B}" destId="{6C8EBD03-254D-4C33-8ED4-498CA3D4F521}" srcOrd="0" destOrd="0" presId="urn:microsoft.com/office/officeart/2005/8/layout/hierarchy2"/>
    <dgm:cxn modelId="{2D02FBB1-243A-4A46-B72B-650549A66708}" srcId="{BC50B54B-20D2-4294-AFC4-474716592655}" destId="{414BAF85-4939-4EC6-95D9-7F2A08128C9A}" srcOrd="2" destOrd="0" parTransId="{49E7EC93-E57B-4576-B213-B423D9A1E7F0}" sibTransId="{CF44ECE5-ADA1-407C-B1C2-D072CEE47098}"/>
    <dgm:cxn modelId="{78300886-605A-42A2-A6A6-06ACC4FC57CB}" srcId="{BC50B54B-20D2-4294-AFC4-474716592655}" destId="{ACD8139D-CF7F-4BBA-B7A3-2A80B640B194}" srcOrd="6" destOrd="0" parTransId="{CE82D9ED-1A3C-4DC5-985A-6B0289D7E39D}" sibTransId="{43B5A38E-4700-4BEE-BB65-574217C58441}"/>
    <dgm:cxn modelId="{0ADFD2A5-5C0E-420E-B8C0-CCEE1981FD9E}" type="presOf" srcId="{66404746-7D0A-4886-A342-B2AD5AFA1FB5}" destId="{27866B8C-EA02-4ED3-8346-2C5895EBE3BF}" srcOrd="1" destOrd="0" presId="urn:microsoft.com/office/officeart/2005/8/layout/hierarchy2"/>
    <dgm:cxn modelId="{1EB54F37-3F4B-4DF2-9C32-7BD136FF067F}" type="presOf" srcId="{49E7EC93-E57B-4576-B213-B423D9A1E7F0}" destId="{0CECB7A0-BB5C-4CD0-B9B8-356D10A16E7B}" srcOrd="0" destOrd="0" presId="urn:microsoft.com/office/officeart/2005/8/layout/hierarchy2"/>
    <dgm:cxn modelId="{6F104D47-006C-4BEF-97CA-A714CD8621D8}" srcId="{BC50B54B-20D2-4294-AFC4-474716592655}" destId="{7233D703-58DD-4CB9-B8C8-6481E0C0070B}" srcOrd="5" destOrd="0" parTransId="{66404746-7D0A-4886-A342-B2AD5AFA1FB5}" sibTransId="{0E222099-2B08-403C-840C-4F986BDCC0A3}"/>
    <dgm:cxn modelId="{E30CB6DE-F02A-495A-AA67-CF129DEA919D}" type="presOf" srcId="{D3E2743C-27B5-4EF6-A3FD-EC1111E17357}" destId="{FF829CC2-13BA-4B86-8406-AAD511ACC90B}" srcOrd="1" destOrd="0" presId="urn:microsoft.com/office/officeart/2005/8/layout/hierarchy2"/>
    <dgm:cxn modelId="{A8470536-5472-47C8-A39B-E52FD37A54E9}" type="presOf" srcId="{D3E2743C-27B5-4EF6-A3FD-EC1111E17357}" destId="{2EF19AF2-EEBA-47FD-A7A9-89FCFF9C4562}" srcOrd="0" destOrd="0" presId="urn:microsoft.com/office/officeart/2005/8/layout/hierarchy2"/>
    <dgm:cxn modelId="{A2621EC8-FB2E-46B7-93D6-07F53EF89189}" type="presOf" srcId="{49E7EC93-E57B-4576-B213-B423D9A1E7F0}" destId="{12336D54-0948-40CF-A62E-24E89F62753D}" srcOrd="1" destOrd="0" presId="urn:microsoft.com/office/officeart/2005/8/layout/hierarchy2"/>
    <dgm:cxn modelId="{274B5228-A229-4368-9A88-485BF85C55E6}" type="presOf" srcId="{BC4FCFE9-AAC2-4187-AA44-C5D786B422B2}" destId="{76D1CF18-067A-482D-9773-AC7041729B49}" srcOrd="0" destOrd="0" presId="urn:microsoft.com/office/officeart/2005/8/layout/hierarchy2"/>
    <dgm:cxn modelId="{5F4A224B-339B-4DEA-9403-CF1B35A212A8}" type="presOf" srcId="{2B043E6F-72DB-4D45-AD2C-4EE2BFFAA7E6}" destId="{241E81B5-B5EA-44CF-947C-C204EBE9419E}" srcOrd="1" destOrd="0" presId="urn:microsoft.com/office/officeart/2005/8/layout/hierarchy2"/>
    <dgm:cxn modelId="{7AB436A3-36E1-4E01-BA27-331E29F56861}" type="presOf" srcId="{2B043E6F-72DB-4D45-AD2C-4EE2BFFAA7E6}" destId="{E9620553-8F99-458A-848E-13FE1EFF2B95}" srcOrd="0" destOrd="0" presId="urn:microsoft.com/office/officeart/2005/8/layout/hierarchy2"/>
    <dgm:cxn modelId="{B845E51B-04C5-478C-8A78-6364F87B12C8}" srcId="{BC50B54B-20D2-4294-AFC4-474716592655}" destId="{D1A9748A-CBFC-463D-AD82-2C76667A64BC}" srcOrd="8" destOrd="0" parTransId="{2B043E6F-72DB-4D45-AD2C-4EE2BFFAA7E6}" sibTransId="{20A911C4-909D-41B6-8ED5-4EDB31615BB5}"/>
    <dgm:cxn modelId="{8A12BB30-A4D3-4AC7-9AD6-494F5EBD3092}" srcId="{BC50B54B-20D2-4294-AFC4-474716592655}" destId="{B0650D5E-51DF-4AF1-B3C8-028B02E66A2D}" srcOrd="4" destOrd="0" parTransId="{DCDB1631-3164-4696-9C6C-2D8528F13D9B}" sibTransId="{30840AFD-47D1-4CB0-8C83-517591F2BC6F}"/>
    <dgm:cxn modelId="{8DD0BD17-DF7E-4379-873C-9A45F55564AF}" srcId="{BC50B54B-20D2-4294-AFC4-474716592655}" destId="{CE974298-ED3A-4003-9714-0C4ADDB544C7}" srcOrd="7" destOrd="0" parTransId="{75A77922-1A55-452D-A55E-6A108DEAB066}" sibTransId="{6C9CBA87-1D32-439D-8FB2-046F7CE9BDCC}"/>
    <dgm:cxn modelId="{1C705D6A-EDAF-4529-BA6F-F8824998149B}" type="presOf" srcId="{75A77922-1A55-452D-A55E-6A108DEAB066}" destId="{F47ED3E5-F8D2-40D2-B5DA-8216E852E732}" srcOrd="1" destOrd="0" presId="urn:microsoft.com/office/officeart/2005/8/layout/hierarchy2"/>
    <dgm:cxn modelId="{EBB0C317-CEDF-4619-8C7B-015E011638A3}" type="presOf" srcId="{D1A9748A-CBFC-463D-AD82-2C76667A64BC}" destId="{4298F653-CDFA-4BD0-AEBA-44AEE88A9F34}" srcOrd="0" destOrd="0" presId="urn:microsoft.com/office/officeart/2005/8/layout/hierarchy2"/>
    <dgm:cxn modelId="{02107EFE-4CA3-4167-8491-06CCF3AF7A14}" type="presOf" srcId="{B0650D5E-51DF-4AF1-B3C8-028B02E66A2D}" destId="{CECE40A0-925A-4002-99EA-0F4FF8F59E7C}" srcOrd="0" destOrd="0" presId="urn:microsoft.com/office/officeart/2005/8/layout/hierarchy2"/>
    <dgm:cxn modelId="{B0772A1C-7CDE-4F83-957C-3C5E1C51D3F7}" type="presOf" srcId="{BE10C5DA-BD9F-4B5A-AFA4-A0BB86CCCCB7}" destId="{28889EEB-9C3F-4C90-9DFC-28356E29AD4C}" srcOrd="1" destOrd="0" presId="urn:microsoft.com/office/officeart/2005/8/layout/hierarchy2"/>
    <dgm:cxn modelId="{78FC080F-6D60-463D-927C-91184061F856}" srcId="{BC50B54B-20D2-4294-AFC4-474716592655}" destId="{B431B8B1-ED4A-440A-AF8A-D88E58500A48}" srcOrd="1" destOrd="0" parTransId="{BC4FCFE9-AAC2-4187-AA44-C5D786B422B2}" sibTransId="{DF4D073D-3EB7-4809-8CBD-BA0DC0AA0646}"/>
    <dgm:cxn modelId="{57EC1BB4-3439-4492-BF96-872A7F66E0AD}" type="presOf" srcId="{33005C02-9FDD-4AD7-B8EC-94E92549334F}" destId="{2B91436D-AD9D-4C76-A398-E2FE0228542E}" srcOrd="0" destOrd="0" presId="urn:microsoft.com/office/officeart/2005/8/layout/hierarchy2"/>
    <dgm:cxn modelId="{C2ED48F9-FFB4-4219-9EA6-164215E61A4A}" type="presOf" srcId="{BE10C5DA-BD9F-4B5A-AFA4-A0BB86CCCCB7}" destId="{C6292F40-D60A-4AC6-97AA-614412CFF907}" srcOrd="0" destOrd="0" presId="urn:microsoft.com/office/officeart/2005/8/layout/hierarchy2"/>
    <dgm:cxn modelId="{06F6CDB8-45E8-435B-9697-C25D6023C5A0}" type="presOf" srcId="{CE82D9ED-1A3C-4DC5-985A-6B0289D7E39D}" destId="{AEEFD5EB-0D60-40E1-9F81-3EB5C136AEBE}" srcOrd="1" destOrd="0" presId="urn:microsoft.com/office/officeart/2005/8/layout/hierarchy2"/>
    <dgm:cxn modelId="{41F0BB1E-D084-45FC-B72D-78962B033F54}" type="presOf" srcId="{75A77922-1A55-452D-A55E-6A108DEAB066}" destId="{46EA2A9A-EB69-419E-99BE-957AB916EC31}" srcOrd="0" destOrd="0" presId="urn:microsoft.com/office/officeart/2005/8/layout/hierarchy2"/>
    <dgm:cxn modelId="{17C39E63-95F5-4533-A4FE-248D28FF63E5}" srcId="{33005C02-9FDD-4AD7-B8EC-94E92549334F}" destId="{BC50B54B-20D2-4294-AFC4-474716592655}" srcOrd="0" destOrd="0" parTransId="{0BBFA5A0-A128-4782-A380-3CC1D1607CDD}" sibTransId="{7BED44C1-D019-4620-8FB6-C026E9DADB5C}"/>
    <dgm:cxn modelId="{FF3AD5CE-E41D-406F-A293-E65A7535AE25}" srcId="{BC50B54B-20D2-4294-AFC4-474716592655}" destId="{B9217CCE-1B3D-4EA2-B670-8959448B4011}" srcOrd="3" destOrd="0" parTransId="{D3E2743C-27B5-4EF6-A3FD-EC1111E17357}" sibTransId="{C54426B2-4363-41D4-89D3-8DB81594841D}"/>
    <dgm:cxn modelId="{EEEC2769-006F-41A3-979C-8FA90A94E6A4}" type="presOf" srcId="{BC50B54B-20D2-4294-AFC4-474716592655}" destId="{F3430F79-67C5-422E-BDD8-FC25AC367D3B}" srcOrd="0" destOrd="0" presId="urn:microsoft.com/office/officeart/2005/8/layout/hierarchy2"/>
    <dgm:cxn modelId="{5D327944-FAEE-4BA7-B278-EE6A56F1883B}" type="presOf" srcId="{B431B8B1-ED4A-440A-AF8A-D88E58500A48}" destId="{70E5AD6E-1E7B-4068-AC6F-BB2644B76192}" srcOrd="0" destOrd="0" presId="urn:microsoft.com/office/officeart/2005/8/layout/hierarchy2"/>
    <dgm:cxn modelId="{04A74C1D-FB23-4433-AC00-DAE3664BF452}" type="presOf" srcId="{DCDB1631-3164-4696-9C6C-2D8528F13D9B}" destId="{690F4FDC-6C81-4849-957D-39C67BC93E58}" srcOrd="1" destOrd="0" presId="urn:microsoft.com/office/officeart/2005/8/layout/hierarchy2"/>
    <dgm:cxn modelId="{F860A5D9-4F0F-48F1-A851-332BC5A36F6E}" type="presOf" srcId="{B9217CCE-1B3D-4EA2-B670-8959448B4011}" destId="{AD733F91-4E51-4994-BC59-615DBE59DE1A}" srcOrd="0" destOrd="0" presId="urn:microsoft.com/office/officeart/2005/8/layout/hierarchy2"/>
    <dgm:cxn modelId="{A30385C1-BC95-4BE7-8FBE-647198C5E451}" type="presOf" srcId="{592446CF-0099-4291-9C7F-4B205CA3B6AA}" destId="{FC0F4C1D-C003-442D-9F0C-410CC7490D3E}" srcOrd="0" destOrd="0" presId="urn:microsoft.com/office/officeart/2005/8/layout/hierarchy2"/>
    <dgm:cxn modelId="{8D087D70-9A73-4541-BBED-B9463AAD2A19}" type="presOf" srcId="{BC4FCFE9-AAC2-4187-AA44-C5D786B422B2}" destId="{058B5F84-DDE0-4A18-AB51-599BBAA80523}" srcOrd="1" destOrd="0" presId="urn:microsoft.com/office/officeart/2005/8/layout/hierarchy2"/>
    <dgm:cxn modelId="{9E95E8AD-13A3-48BA-B457-D33EBBEE4440}" type="presParOf" srcId="{2B91436D-AD9D-4C76-A398-E2FE0228542E}" destId="{94BDB60F-AFBE-42FF-946A-03B1797727B9}" srcOrd="0" destOrd="0" presId="urn:microsoft.com/office/officeart/2005/8/layout/hierarchy2"/>
    <dgm:cxn modelId="{E12E0E25-2B39-4EF2-989C-4C93711714AE}" type="presParOf" srcId="{94BDB60F-AFBE-42FF-946A-03B1797727B9}" destId="{F3430F79-67C5-422E-BDD8-FC25AC367D3B}" srcOrd="0" destOrd="0" presId="urn:microsoft.com/office/officeart/2005/8/layout/hierarchy2"/>
    <dgm:cxn modelId="{0ACBE3C7-94EC-474F-8D35-FC9B269B85B7}" type="presParOf" srcId="{94BDB60F-AFBE-42FF-946A-03B1797727B9}" destId="{55BE69C2-5065-41B0-8D6B-413300C38924}" srcOrd="1" destOrd="0" presId="urn:microsoft.com/office/officeart/2005/8/layout/hierarchy2"/>
    <dgm:cxn modelId="{3E403159-5AFB-469D-8AA1-82512B5A5197}" type="presParOf" srcId="{55BE69C2-5065-41B0-8D6B-413300C38924}" destId="{C6292F40-D60A-4AC6-97AA-614412CFF907}" srcOrd="0" destOrd="0" presId="urn:microsoft.com/office/officeart/2005/8/layout/hierarchy2"/>
    <dgm:cxn modelId="{8B8A2B82-3459-4C8A-B83B-64C83C903819}" type="presParOf" srcId="{C6292F40-D60A-4AC6-97AA-614412CFF907}" destId="{28889EEB-9C3F-4C90-9DFC-28356E29AD4C}" srcOrd="0" destOrd="0" presId="urn:microsoft.com/office/officeart/2005/8/layout/hierarchy2"/>
    <dgm:cxn modelId="{3563093D-1194-471B-9659-68F0B5502B0A}" type="presParOf" srcId="{55BE69C2-5065-41B0-8D6B-413300C38924}" destId="{99EB6025-FF7F-413B-BC59-68DF978E02DA}" srcOrd="1" destOrd="0" presId="urn:microsoft.com/office/officeart/2005/8/layout/hierarchy2"/>
    <dgm:cxn modelId="{5BB4C542-9427-4B0D-9ABB-E04A0232E923}" type="presParOf" srcId="{99EB6025-FF7F-413B-BC59-68DF978E02DA}" destId="{FC0F4C1D-C003-442D-9F0C-410CC7490D3E}" srcOrd="0" destOrd="0" presId="urn:microsoft.com/office/officeart/2005/8/layout/hierarchy2"/>
    <dgm:cxn modelId="{E0E8A7FB-2698-489C-97FD-A60B3D0111AA}" type="presParOf" srcId="{99EB6025-FF7F-413B-BC59-68DF978E02DA}" destId="{63206159-0EE3-4FEC-AD24-60821A6A7FDA}" srcOrd="1" destOrd="0" presId="urn:microsoft.com/office/officeart/2005/8/layout/hierarchy2"/>
    <dgm:cxn modelId="{94B427AC-A3A1-4D8B-B187-AF0E87CF7117}" type="presParOf" srcId="{55BE69C2-5065-41B0-8D6B-413300C38924}" destId="{76D1CF18-067A-482D-9773-AC7041729B49}" srcOrd="2" destOrd="0" presId="urn:microsoft.com/office/officeart/2005/8/layout/hierarchy2"/>
    <dgm:cxn modelId="{07132F8D-881E-48E0-836C-63D42738D599}" type="presParOf" srcId="{76D1CF18-067A-482D-9773-AC7041729B49}" destId="{058B5F84-DDE0-4A18-AB51-599BBAA80523}" srcOrd="0" destOrd="0" presId="urn:microsoft.com/office/officeart/2005/8/layout/hierarchy2"/>
    <dgm:cxn modelId="{35848C55-7810-48BB-AE2E-00E9E296EC2F}" type="presParOf" srcId="{55BE69C2-5065-41B0-8D6B-413300C38924}" destId="{1CB46F55-59AF-4F76-A25F-AFCED66BDBCE}" srcOrd="3" destOrd="0" presId="urn:microsoft.com/office/officeart/2005/8/layout/hierarchy2"/>
    <dgm:cxn modelId="{492511BE-C46D-4740-94B1-CB44379BC33C}" type="presParOf" srcId="{1CB46F55-59AF-4F76-A25F-AFCED66BDBCE}" destId="{70E5AD6E-1E7B-4068-AC6F-BB2644B76192}" srcOrd="0" destOrd="0" presId="urn:microsoft.com/office/officeart/2005/8/layout/hierarchy2"/>
    <dgm:cxn modelId="{0BBD6C23-A347-4FF3-8A6F-5552B15DC142}" type="presParOf" srcId="{1CB46F55-59AF-4F76-A25F-AFCED66BDBCE}" destId="{7748E1E8-EF47-40A2-BB74-1C2A96939FAE}" srcOrd="1" destOrd="0" presId="urn:microsoft.com/office/officeart/2005/8/layout/hierarchy2"/>
    <dgm:cxn modelId="{55798B64-22EE-492B-B6A0-5427DF0E1A51}" type="presParOf" srcId="{55BE69C2-5065-41B0-8D6B-413300C38924}" destId="{0CECB7A0-BB5C-4CD0-B9B8-356D10A16E7B}" srcOrd="4" destOrd="0" presId="urn:microsoft.com/office/officeart/2005/8/layout/hierarchy2"/>
    <dgm:cxn modelId="{0A1EB6AA-3192-4600-9F5C-2D72121F7C05}" type="presParOf" srcId="{0CECB7A0-BB5C-4CD0-B9B8-356D10A16E7B}" destId="{12336D54-0948-40CF-A62E-24E89F62753D}" srcOrd="0" destOrd="0" presId="urn:microsoft.com/office/officeart/2005/8/layout/hierarchy2"/>
    <dgm:cxn modelId="{0A81E327-D146-440E-8BF9-1D172D72AABB}" type="presParOf" srcId="{55BE69C2-5065-41B0-8D6B-413300C38924}" destId="{738627E5-185E-42BB-8C82-60E5672F0DC5}" srcOrd="5" destOrd="0" presId="urn:microsoft.com/office/officeart/2005/8/layout/hierarchy2"/>
    <dgm:cxn modelId="{C622597B-37B8-4D62-BF93-43932A9DDD6B}" type="presParOf" srcId="{738627E5-185E-42BB-8C82-60E5672F0DC5}" destId="{A43AD97A-6F92-4491-8DE7-9524B6324C2C}" srcOrd="0" destOrd="0" presId="urn:microsoft.com/office/officeart/2005/8/layout/hierarchy2"/>
    <dgm:cxn modelId="{001ACE2E-75C8-471B-B89D-9D930AD23F44}" type="presParOf" srcId="{738627E5-185E-42BB-8C82-60E5672F0DC5}" destId="{B70A6041-E430-45A1-A559-361D7F797E39}" srcOrd="1" destOrd="0" presId="urn:microsoft.com/office/officeart/2005/8/layout/hierarchy2"/>
    <dgm:cxn modelId="{E7065E17-045D-4B4D-B396-F96481B8F7FF}" type="presParOf" srcId="{55BE69C2-5065-41B0-8D6B-413300C38924}" destId="{2EF19AF2-EEBA-47FD-A7A9-89FCFF9C4562}" srcOrd="6" destOrd="0" presId="urn:microsoft.com/office/officeart/2005/8/layout/hierarchy2"/>
    <dgm:cxn modelId="{9C1118A7-B7C9-4CF1-9FB8-AC214FEBB1CC}" type="presParOf" srcId="{2EF19AF2-EEBA-47FD-A7A9-89FCFF9C4562}" destId="{FF829CC2-13BA-4B86-8406-AAD511ACC90B}" srcOrd="0" destOrd="0" presId="urn:microsoft.com/office/officeart/2005/8/layout/hierarchy2"/>
    <dgm:cxn modelId="{25970E39-25CC-4F6D-8228-62809059E492}" type="presParOf" srcId="{55BE69C2-5065-41B0-8D6B-413300C38924}" destId="{DBB430D6-D89A-4342-8E39-66B6A5500283}" srcOrd="7" destOrd="0" presId="urn:microsoft.com/office/officeart/2005/8/layout/hierarchy2"/>
    <dgm:cxn modelId="{50D3B6AB-9EDF-488B-8F5B-DAB1531EC307}" type="presParOf" srcId="{DBB430D6-D89A-4342-8E39-66B6A5500283}" destId="{AD733F91-4E51-4994-BC59-615DBE59DE1A}" srcOrd="0" destOrd="0" presId="urn:microsoft.com/office/officeart/2005/8/layout/hierarchy2"/>
    <dgm:cxn modelId="{C6BEC2DD-3799-4450-9791-6E68F178F15B}" type="presParOf" srcId="{DBB430D6-D89A-4342-8E39-66B6A5500283}" destId="{67EBEB5F-DA51-4F9F-8866-0B13E489AA7E}" srcOrd="1" destOrd="0" presId="urn:microsoft.com/office/officeart/2005/8/layout/hierarchy2"/>
    <dgm:cxn modelId="{7787F0B2-771C-4225-9BEF-EEB17BCE3A86}" type="presParOf" srcId="{55BE69C2-5065-41B0-8D6B-413300C38924}" destId="{6C8EBD03-254D-4C33-8ED4-498CA3D4F521}" srcOrd="8" destOrd="0" presId="urn:microsoft.com/office/officeart/2005/8/layout/hierarchy2"/>
    <dgm:cxn modelId="{410CE4CD-BF18-441E-9F6C-98B8F5DFDC4D}" type="presParOf" srcId="{6C8EBD03-254D-4C33-8ED4-498CA3D4F521}" destId="{690F4FDC-6C81-4849-957D-39C67BC93E58}" srcOrd="0" destOrd="0" presId="urn:microsoft.com/office/officeart/2005/8/layout/hierarchy2"/>
    <dgm:cxn modelId="{DF85CA51-194C-4879-A761-2F04DC8F2800}" type="presParOf" srcId="{55BE69C2-5065-41B0-8D6B-413300C38924}" destId="{3A196245-B9C1-4762-B9D2-4140E6FE5621}" srcOrd="9" destOrd="0" presId="urn:microsoft.com/office/officeart/2005/8/layout/hierarchy2"/>
    <dgm:cxn modelId="{A88EB0B6-229F-4932-9356-4DCDF8218EF2}" type="presParOf" srcId="{3A196245-B9C1-4762-B9D2-4140E6FE5621}" destId="{CECE40A0-925A-4002-99EA-0F4FF8F59E7C}" srcOrd="0" destOrd="0" presId="urn:microsoft.com/office/officeart/2005/8/layout/hierarchy2"/>
    <dgm:cxn modelId="{FAA4949D-C167-43E1-9205-31E2BC1E9345}" type="presParOf" srcId="{3A196245-B9C1-4762-B9D2-4140E6FE5621}" destId="{0DE26883-C63B-47A3-8770-321981E32E8C}" srcOrd="1" destOrd="0" presId="urn:microsoft.com/office/officeart/2005/8/layout/hierarchy2"/>
    <dgm:cxn modelId="{BA65D262-5D70-4AC3-8930-04917FB1EA48}" type="presParOf" srcId="{55BE69C2-5065-41B0-8D6B-413300C38924}" destId="{C90F7052-60F5-41E5-9215-ECD80D2A1532}" srcOrd="10" destOrd="0" presId="urn:microsoft.com/office/officeart/2005/8/layout/hierarchy2"/>
    <dgm:cxn modelId="{D5F5A17B-A739-4326-A776-EBB1AD369F48}" type="presParOf" srcId="{C90F7052-60F5-41E5-9215-ECD80D2A1532}" destId="{27866B8C-EA02-4ED3-8346-2C5895EBE3BF}" srcOrd="0" destOrd="0" presId="urn:microsoft.com/office/officeart/2005/8/layout/hierarchy2"/>
    <dgm:cxn modelId="{62C44685-4DB2-4A88-B59F-03CE0412674E}" type="presParOf" srcId="{55BE69C2-5065-41B0-8D6B-413300C38924}" destId="{829A9947-22C9-423D-9DD2-B4A9CE58AB56}" srcOrd="11" destOrd="0" presId="urn:microsoft.com/office/officeart/2005/8/layout/hierarchy2"/>
    <dgm:cxn modelId="{B8734974-97C8-4138-AEEA-8BB53DD14F33}" type="presParOf" srcId="{829A9947-22C9-423D-9DD2-B4A9CE58AB56}" destId="{F09918F4-5E8C-4925-A78B-0E7D01262494}" srcOrd="0" destOrd="0" presId="urn:microsoft.com/office/officeart/2005/8/layout/hierarchy2"/>
    <dgm:cxn modelId="{FEB25BEB-FDDA-4DE3-AF06-C3B0E6862991}" type="presParOf" srcId="{829A9947-22C9-423D-9DD2-B4A9CE58AB56}" destId="{0D98C5FD-2C10-433C-AD83-658D96D6CF00}" srcOrd="1" destOrd="0" presId="urn:microsoft.com/office/officeart/2005/8/layout/hierarchy2"/>
    <dgm:cxn modelId="{4513327D-A645-4A66-B989-B75B67F2E08A}" type="presParOf" srcId="{55BE69C2-5065-41B0-8D6B-413300C38924}" destId="{917F01A5-C5B0-4C20-B8C7-48CB4568394C}" srcOrd="12" destOrd="0" presId="urn:microsoft.com/office/officeart/2005/8/layout/hierarchy2"/>
    <dgm:cxn modelId="{763A2C1A-4470-46D3-8AB4-3854FBEDDF1F}" type="presParOf" srcId="{917F01A5-C5B0-4C20-B8C7-48CB4568394C}" destId="{AEEFD5EB-0D60-40E1-9F81-3EB5C136AEBE}" srcOrd="0" destOrd="0" presId="urn:microsoft.com/office/officeart/2005/8/layout/hierarchy2"/>
    <dgm:cxn modelId="{8608FD91-F308-4977-8F3F-A573375701F5}" type="presParOf" srcId="{55BE69C2-5065-41B0-8D6B-413300C38924}" destId="{AFDC33F9-F939-4AA1-AA40-8F71D83585E4}" srcOrd="13" destOrd="0" presId="urn:microsoft.com/office/officeart/2005/8/layout/hierarchy2"/>
    <dgm:cxn modelId="{721AE04F-60CF-4524-8F47-E42BD8210F7C}" type="presParOf" srcId="{AFDC33F9-F939-4AA1-AA40-8F71D83585E4}" destId="{C98C03C3-FD76-43DF-8F88-5BA3F8AA11FB}" srcOrd="0" destOrd="0" presId="urn:microsoft.com/office/officeart/2005/8/layout/hierarchy2"/>
    <dgm:cxn modelId="{99573418-B5B1-4403-82D4-99717E2F52A9}" type="presParOf" srcId="{AFDC33F9-F939-4AA1-AA40-8F71D83585E4}" destId="{24A60A54-14CA-4649-9DE0-49D566E47599}" srcOrd="1" destOrd="0" presId="urn:microsoft.com/office/officeart/2005/8/layout/hierarchy2"/>
    <dgm:cxn modelId="{8196C904-DE14-47AD-836B-68EE8493DEDF}" type="presParOf" srcId="{55BE69C2-5065-41B0-8D6B-413300C38924}" destId="{46EA2A9A-EB69-419E-99BE-957AB916EC31}" srcOrd="14" destOrd="0" presId="urn:microsoft.com/office/officeart/2005/8/layout/hierarchy2"/>
    <dgm:cxn modelId="{FB3E2A55-9A3B-461F-BF7E-756C0F77C90D}" type="presParOf" srcId="{46EA2A9A-EB69-419E-99BE-957AB916EC31}" destId="{F47ED3E5-F8D2-40D2-B5DA-8216E852E732}" srcOrd="0" destOrd="0" presId="urn:microsoft.com/office/officeart/2005/8/layout/hierarchy2"/>
    <dgm:cxn modelId="{829C6FAB-30DB-4655-837C-BD5429C07698}" type="presParOf" srcId="{55BE69C2-5065-41B0-8D6B-413300C38924}" destId="{9378E1B5-B0CB-41EB-AA35-D1AD14188B9F}" srcOrd="15" destOrd="0" presId="urn:microsoft.com/office/officeart/2005/8/layout/hierarchy2"/>
    <dgm:cxn modelId="{D7B09532-5D51-4969-999C-00184A4E0889}" type="presParOf" srcId="{9378E1B5-B0CB-41EB-AA35-D1AD14188B9F}" destId="{09E81934-7C75-46F8-8C62-004BF899BD01}" srcOrd="0" destOrd="0" presId="urn:microsoft.com/office/officeart/2005/8/layout/hierarchy2"/>
    <dgm:cxn modelId="{96AD4586-E77B-4196-A849-B88E8872DCB0}" type="presParOf" srcId="{9378E1B5-B0CB-41EB-AA35-D1AD14188B9F}" destId="{813DE323-9D9F-4F24-B642-D2DE02439569}" srcOrd="1" destOrd="0" presId="urn:microsoft.com/office/officeart/2005/8/layout/hierarchy2"/>
    <dgm:cxn modelId="{07F9F9AD-22F7-4467-A92B-D3FCF11B990E}" type="presParOf" srcId="{55BE69C2-5065-41B0-8D6B-413300C38924}" destId="{E9620553-8F99-458A-848E-13FE1EFF2B95}" srcOrd="16" destOrd="0" presId="urn:microsoft.com/office/officeart/2005/8/layout/hierarchy2"/>
    <dgm:cxn modelId="{96EAF8C3-6FE7-43E2-B891-8223B6A3B1B2}" type="presParOf" srcId="{E9620553-8F99-458A-848E-13FE1EFF2B95}" destId="{241E81B5-B5EA-44CF-947C-C204EBE9419E}" srcOrd="0" destOrd="0" presId="urn:microsoft.com/office/officeart/2005/8/layout/hierarchy2"/>
    <dgm:cxn modelId="{2E725C47-CCA8-4E64-8850-29F2BF8D960D}" type="presParOf" srcId="{55BE69C2-5065-41B0-8D6B-413300C38924}" destId="{E5A1ABE0-A96B-4B99-9F10-929CE2CF5546}" srcOrd="17" destOrd="0" presId="urn:microsoft.com/office/officeart/2005/8/layout/hierarchy2"/>
    <dgm:cxn modelId="{92F70EC6-5704-4788-A730-3B08D57D5930}" type="presParOf" srcId="{E5A1ABE0-A96B-4B99-9F10-929CE2CF5546}" destId="{4298F653-CDFA-4BD0-AEBA-44AEE88A9F34}" srcOrd="0" destOrd="0" presId="urn:microsoft.com/office/officeart/2005/8/layout/hierarchy2"/>
    <dgm:cxn modelId="{790C02E6-DD73-4771-AA8F-6C92A1370A43}" type="presParOf" srcId="{E5A1ABE0-A96B-4B99-9F10-929CE2CF5546}" destId="{BCD52061-3525-45BC-B2E8-AC9151F018F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9E0A6D-D201-4CA9-83D1-A8A99B18DA9D}"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A4F01397-23B1-4E35-BD3B-FA1E2464E6C0}">
      <dgm:prSet custT="1"/>
      <dgm:spPr/>
      <dgm:t>
        <a:bodyPr/>
        <a:lstStyle/>
        <a:p>
          <a:pPr rtl="1"/>
          <a:r>
            <a:rPr lang="fa-IR" sz="1600" dirty="0" smtClean="0">
              <a:cs typeface="B Koodak" pitchFamily="2" charset="-78"/>
            </a:rPr>
            <a:t>برخی از روایات در خصوص تجسم اعمال</a:t>
          </a:r>
          <a:endParaRPr lang="fa-IR" sz="1600" dirty="0">
            <a:cs typeface="B Koodak" pitchFamily="2" charset="-78"/>
          </a:endParaRPr>
        </a:p>
      </dgm:t>
    </dgm:pt>
    <dgm:pt modelId="{E4A3C5EF-4381-496D-9089-DC3575E372FE}" type="parTrans" cxnId="{64190126-630D-48AA-A3FB-C2330C7264CA}">
      <dgm:prSet/>
      <dgm:spPr/>
      <dgm:t>
        <a:bodyPr/>
        <a:lstStyle/>
        <a:p>
          <a:pPr rtl="1"/>
          <a:endParaRPr lang="fa-IR" sz="1600">
            <a:cs typeface="B Koodak" pitchFamily="2" charset="-78"/>
          </a:endParaRPr>
        </a:p>
      </dgm:t>
    </dgm:pt>
    <dgm:pt modelId="{88082F2A-100E-4650-9633-EBBDAE02FA81}" type="sibTrans" cxnId="{64190126-630D-48AA-A3FB-C2330C7264CA}">
      <dgm:prSet/>
      <dgm:spPr/>
      <dgm:t>
        <a:bodyPr/>
        <a:lstStyle/>
        <a:p>
          <a:pPr rtl="1"/>
          <a:endParaRPr lang="fa-IR" sz="1600">
            <a:cs typeface="B Koodak" pitchFamily="2" charset="-78"/>
          </a:endParaRPr>
        </a:p>
      </dgm:t>
    </dgm:pt>
    <dgm:pt modelId="{51E66D0A-5E7E-48D3-82A7-9D68034AD054}">
      <dgm:prSet custT="1"/>
      <dgm:spPr/>
      <dgm:t>
        <a:bodyPr/>
        <a:lstStyle/>
        <a:p>
          <a:pPr rtl="1"/>
          <a:r>
            <a:rPr lang="fa-IR" sz="1600" smtClean="0">
              <a:cs typeface="B Koodak" pitchFamily="2" charset="-78"/>
            </a:rPr>
            <a:t>َ قال رسول الله ص: يَا قَيْسُ مِنْ قَرِينٍ يُدْفَنُ مَعَكَ وَ هُوَ حَيٌّ وَ تُدْفَنُ مَعَهُ وَ أَنْتَ مَيِّتٌ فَإِنْ كَانَ كَرِيماً أَكْرَمَكَ‏ وَ إِنْ كَانَ لَئِيماً أَسْلَمَكَ ثُمَّ لَا يُحْشَرُ إِلَّا مَعَكَ وَ لَا تُحْشَرُ إِلَّا مَعَهُ وَ لَا تُسْأَلُ إِلَّا عَنْهُ فَلَا تَجْعَلْهُ إِلَّا صَالِحاً فَإِنَّهُ إِنْ صَلَحَ آنَسْتَ بِهِ وَ إِنْ فَسَدَ لَا تَسْتَوْحِشْ إِلَّا مِنْهُ وَ هُوَ فِعْلُك‏ (بحار / 7 / 228)</a:t>
          </a:r>
          <a:endParaRPr lang="fa-IR" sz="1600">
            <a:cs typeface="B Koodak" pitchFamily="2" charset="-78"/>
          </a:endParaRPr>
        </a:p>
      </dgm:t>
    </dgm:pt>
    <dgm:pt modelId="{4505C7F1-6BEC-42B1-B494-0CAEC8A6004A}" type="parTrans" cxnId="{4A20B908-C468-4F11-A08E-27C987835491}">
      <dgm:prSet custT="1"/>
      <dgm:spPr/>
      <dgm:t>
        <a:bodyPr/>
        <a:lstStyle/>
        <a:p>
          <a:pPr rtl="1"/>
          <a:endParaRPr lang="fa-IR" sz="1600">
            <a:cs typeface="B Koodak" pitchFamily="2" charset="-78"/>
          </a:endParaRPr>
        </a:p>
      </dgm:t>
    </dgm:pt>
    <dgm:pt modelId="{495382C1-77AD-4362-80AE-64B0879974DD}" type="sibTrans" cxnId="{4A20B908-C468-4F11-A08E-27C987835491}">
      <dgm:prSet/>
      <dgm:spPr/>
      <dgm:t>
        <a:bodyPr/>
        <a:lstStyle/>
        <a:p>
          <a:pPr rtl="1"/>
          <a:endParaRPr lang="fa-IR" sz="1600">
            <a:cs typeface="B Koodak" pitchFamily="2" charset="-78"/>
          </a:endParaRPr>
        </a:p>
      </dgm:t>
    </dgm:pt>
    <dgm:pt modelId="{67433F25-1B0A-45A4-A57A-5079D1D86A38}">
      <dgm:prSet custT="1"/>
      <dgm:spPr/>
      <dgm:t>
        <a:bodyPr/>
        <a:lstStyle/>
        <a:p>
          <a:pPr rtl="1"/>
          <a:r>
            <a:rPr lang="fa-IR" sz="1600" smtClean="0">
              <a:cs typeface="B Koodak" pitchFamily="2" charset="-78"/>
            </a:rPr>
            <a:t>قَالَ أَمِيرُ الْمُومِنِينَ ع: أَعْمَالُ الْعِبَادِ فِي عَاجِلِهِمْ نُصْبُ أَعْيُنِهِمْ فِي آجَالِهِمْ (نهج‏البلاغه، حكمت 7)</a:t>
          </a:r>
          <a:endParaRPr lang="fa-IR" sz="1600">
            <a:cs typeface="B Koodak" pitchFamily="2" charset="-78"/>
          </a:endParaRPr>
        </a:p>
      </dgm:t>
    </dgm:pt>
    <dgm:pt modelId="{F8F6D455-4A19-4D4B-A5A6-4C583EF82F8D}" type="parTrans" cxnId="{5029697A-133D-477C-8D75-D5DEBE12324E}">
      <dgm:prSet custT="1"/>
      <dgm:spPr/>
      <dgm:t>
        <a:bodyPr/>
        <a:lstStyle/>
        <a:p>
          <a:pPr rtl="1"/>
          <a:endParaRPr lang="fa-IR" sz="1600">
            <a:cs typeface="B Koodak" pitchFamily="2" charset="-78"/>
          </a:endParaRPr>
        </a:p>
      </dgm:t>
    </dgm:pt>
    <dgm:pt modelId="{4253205D-6039-4770-80D7-601D19E21ED9}" type="sibTrans" cxnId="{5029697A-133D-477C-8D75-D5DEBE12324E}">
      <dgm:prSet/>
      <dgm:spPr/>
      <dgm:t>
        <a:bodyPr/>
        <a:lstStyle/>
        <a:p>
          <a:pPr rtl="1"/>
          <a:endParaRPr lang="fa-IR" sz="1600">
            <a:cs typeface="B Koodak" pitchFamily="2" charset="-78"/>
          </a:endParaRPr>
        </a:p>
      </dgm:t>
    </dgm:pt>
    <dgm:pt modelId="{35805785-5251-4D4E-AC59-A6CE950F01E6}">
      <dgm:prSet custT="1"/>
      <dgm:spPr/>
      <dgm:t>
        <a:bodyPr/>
        <a:lstStyle/>
        <a:p>
          <a:pPr rtl="1"/>
          <a:r>
            <a:rPr lang="fa-IR" sz="1600" dirty="0" smtClean="0">
              <a:cs typeface="B Koodak" pitchFamily="2" charset="-78"/>
            </a:rPr>
            <a:t>قَالَ الصَّادِقُ ع: إِذَا وُضِعَ الْمَيِّتُ فِي قَبْرِهِ مُثِّلَ لَهُ شَخْصٌ فَقَالَ لَهُ يَا هَذَا كُنَّا                                              ثَلاثَةً كَانَ رِزْقُكَ فَانْقَطَعَ بِانْقِطَاعِ أَجَلِكَ وَ كَانَ أَهْلُكَ فَخَلَّفُوكَ‏</a:t>
          </a:r>
          <a:endParaRPr lang="fa-IR" sz="1600" dirty="0">
            <a:cs typeface="B Koodak" pitchFamily="2" charset="-78"/>
          </a:endParaRPr>
        </a:p>
      </dgm:t>
    </dgm:pt>
    <dgm:pt modelId="{1C938F23-6EB2-4C21-A532-DF442DB2C78E}" type="parTrans" cxnId="{F86CFCFA-1CE2-465E-AAFA-A822A2FAC4F0}">
      <dgm:prSet custT="1"/>
      <dgm:spPr/>
      <dgm:t>
        <a:bodyPr/>
        <a:lstStyle/>
        <a:p>
          <a:pPr rtl="1"/>
          <a:endParaRPr lang="fa-IR" sz="1600">
            <a:cs typeface="B Koodak" pitchFamily="2" charset="-78"/>
          </a:endParaRPr>
        </a:p>
      </dgm:t>
    </dgm:pt>
    <dgm:pt modelId="{7C1506C8-ADDF-4BA0-A3B9-4A4BD7273CF8}" type="sibTrans" cxnId="{F86CFCFA-1CE2-465E-AAFA-A822A2FAC4F0}">
      <dgm:prSet/>
      <dgm:spPr/>
      <dgm:t>
        <a:bodyPr/>
        <a:lstStyle/>
        <a:p>
          <a:pPr rtl="1"/>
          <a:endParaRPr lang="fa-IR" sz="1600">
            <a:cs typeface="B Koodak" pitchFamily="2" charset="-78"/>
          </a:endParaRPr>
        </a:p>
      </dgm:t>
    </dgm:pt>
    <dgm:pt modelId="{F08D4699-D0DC-49E7-91FD-9BFFC75864EF}">
      <dgm:prSet custT="1"/>
      <dgm:spPr/>
      <dgm:t>
        <a:bodyPr/>
        <a:lstStyle/>
        <a:p>
          <a:pPr rtl="1"/>
          <a:r>
            <a:rPr lang="fa-IR" sz="1600" smtClean="0">
              <a:cs typeface="B Koodak" pitchFamily="2" charset="-78"/>
            </a:rPr>
            <a:t>وَ انْصَرَفُوا عَنْكَ وَ كُنْتُ عَمَلَكَ فَبَقِيتُ مَعَكَ أَمَا إِنِّي كُنْتُ أَهْوَنَ الثَّلاثَةِ عَلَيْكَ (كافى / ج 3 / ص 240)</a:t>
          </a:r>
          <a:endParaRPr lang="fa-IR" sz="1600">
            <a:cs typeface="B Koodak" pitchFamily="2" charset="-78"/>
          </a:endParaRPr>
        </a:p>
      </dgm:t>
    </dgm:pt>
    <dgm:pt modelId="{0BB59850-32B3-433A-9295-E28733CEBD26}" type="parTrans" cxnId="{4454CF2E-7EA7-4CA0-842D-E874C6B0638C}">
      <dgm:prSet custT="1"/>
      <dgm:spPr/>
      <dgm:t>
        <a:bodyPr/>
        <a:lstStyle/>
        <a:p>
          <a:pPr rtl="1"/>
          <a:endParaRPr lang="fa-IR" sz="1600">
            <a:cs typeface="B Koodak" pitchFamily="2" charset="-78"/>
          </a:endParaRPr>
        </a:p>
      </dgm:t>
    </dgm:pt>
    <dgm:pt modelId="{ADB98BFB-B4BC-461F-915B-07445A255F47}" type="sibTrans" cxnId="{4454CF2E-7EA7-4CA0-842D-E874C6B0638C}">
      <dgm:prSet/>
      <dgm:spPr/>
      <dgm:t>
        <a:bodyPr/>
        <a:lstStyle/>
        <a:p>
          <a:pPr rtl="1"/>
          <a:endParaRPr lang="fa-IR" sz="1600">
            <a:cs typeface="B Koodak" pitchFamily="2" charset="-78"/>
          </a:endParaRPr>
        </a:p>
      </dgm:t>
    </dgm:pt>
    <dgm:pt modelId="{3E31B011-8ABF-4CB9-B73D-C1C414A72A28}">
      <dgm:prSet custT="1"/>
      <dgm:spPr/>
      <dgm:t>
        <a:bodyPr/>
        <a:lstStyle/>
        <a:p>
          <a:pPr rtl="1"/>
          <a:r>
            <a:rPr lang="fa-IR" sz="1600" dirty="0" smtClean="0">
              <a:cs typeface="B Koodak" pitchFamily="2" charset="-78"/>
            </a:rPr>
            <a:t>قَالَ الْبَاقِرُ ع: يَا سَعْدُ تَعَلَّمُوا الْقُرْآنَ فَإِنَّ الْقُرْآنَ يَأْتِي يَوْمَ الْقِيَامَةِ                                                              فِي أَحْسَنِ صُورَةٍ نَظَرَ إِلَيْهَا الْخَلْقُ (كافى  / ج 2/ ص 596)</a:t>
          </a:r>
          <a:endParaRPr lang="fa-IR" sz="1600" dirty="0">
            <a:cs typeface="B Koodak" pitchFamily="2" charset="-78"/>
          </a:endParaRPr>
        </a:p>
      </dgm:t>
    </dgm:pt>
    <dgm:pt modelId="{E8CAB30F-3C19-442B-8661-B3C2586107AE}" type="parTrans" cxnId="{56A28E2C-60AA-4D71-BD8D-9177231B8394}">
      <dgm:prSet custT="1"/>
      <dgm:spPr/>
      <dgm:t>
        <a:bodyPr/>
        <a:lstStyle/>
        <a:p>
          <a:pPr rtl="1"/>
          <a:endParaRPr lang="fa-IR" sz="1600">
            <a:cs typeface="B Koodak" pitchFamily="2" charset="-78"/>
          </a:endParaRPr>
        </a:p>
      </dgm:t>
    </dgm:pt>
    <dgm:pt modelId="{FCD99094-8020-48A7-823C-E6A837171DE9}" type="sibTrans" cxnId="{56A28E2C-60AA-4D71-BD8D-9177231B8394}">
      <dgm:prSet/>
      <dgm:spPr/>
      <dgm:t>
        <a:bodyPr/>
        <a:lstStyle/>
        <a:p>
          <a:pPr rtl="1"/>
          <a:endParaRPr lang="fa-IR" sz="1600">
            <a:cs typeface="B Koodak" pitchFamily="2" charset="-78"/>
          </a:endParaRPr>
        </a:p>
      </dgm:t>
    </dgm:pt>
    <dgm:pt modelId="{EA1B4B69-2C28-4CEA-96E1-5FBB9D9F73BB}">
      <dgm:prSet custT="1"/>
      <dgm:spPr/>
      <dgm:t>
        <a:bodyPr/>
        <a:lstStyle/>
        <a:p>
          <a:pPr rtl="1"/>
          <a:r>
            <a:rPr lang="fa-IR" sz="1600" dirty="0" smtClean="0">
              <a:cs typeface="B Koodak" pitchFamily="2" charset="-78"/>
            </a:rPr>
            <a:t>. قَالَ رَسُولُ اللَّهِ ص: فتجي‏ء صورة حسنة قال فيقول ما أنت فيقول                                                                                      أنا عملك الصالح أنا لك اليوم حصن حصين و جنة و سلاح بأمر الله (اختصاص /  ص 347)</a:t>
          </a:r>
          <a:endParaRPr lang="fa-IR" sz="1600" dirty="0">
            <a:cs typeface="B Koodak" pitchFamily="2" charset="-78"/>
          </a:endParaRPr>
        </a:p>
      </dgm:t>
    </dgm:pt>
    <dgm:pt modelId="{DA54277E-B043-4319-91EC-96091B54CCF8}" type="parTrans" cxnId="{267D8A63-3E3E-494E-A82E-B30397185F00}">
      <dgm:prSet custT="1"/>
      <dgm:spPr/>
      <dgm:t>
        <a:bodyPr/>
        <a:lstStyle/>
        <a:p>
          <a:pPr rtl="1"/>
          <a:endParaRPr lang="fa-IR" sz="1600">
            <a:cs typeface="B Koodak" pitchFamily="2" charset="-78"/>
          </a:endParaRPr>
        </a:p>
      </dgm:t>
    </dgm:pt>
    <dgm:pt modelId="{2B2334C8-46F1-4966-81B7-21433A1C3DD6}" type="sibTrans" cxnId="{267D8A63-3E3E-494E-A82E-B30397185F00}">
      <dgm:prSet/>
      <dgm:spPr/>
      <dgm:t>
        <a:bodyPr/>
        <a:lstStyle/>
        <a:p>
          <a:pPr rtl="1"/>
          <a:endParaRPr lang="fa-IR" sz="1600">
            <a:cs typeface="B Koodak" pitchFamily="2" charset="-78"/>
          </a:endParaRPr>
        </a:p>
      </dgm:t>
    </dgm:pt>
    <dgm:pt modelId="{88050F71-CD73-4C63-8D79-090EC96D8C66}" type="pres">
      <dgm:prSet presAssocID="{C49E0A6D-D201-4CA9-83D1-A8A99B18DA9D}" presName="diagram" presStyleCnt="0">
        <dgm:presLayoutVars>
          <dgm:chPref val="1"/>
          <dgm:dir val="rev"/>
          <dgm:animOne val="branch"/>
          <dgm:animLvl val="lvl"/>
          <dgm:resizeHandles val="exact"/>
        </dgm:presLayoutVars>
      </dgm:prSet>
      <dgm:spPr/>
    </dgm:pt>
    <dgm:pt modelId="{15D948F6-51B9-4A61-AE0B-B19CB7718FF6}" type="pres">
      <dgm:prSet presAssocID="{A4F01397-23B1-4E35-BD3B-FA1E2464E6C0}" presName="root1" presStyleCnt="0"/>
      <dgm:spPr/>
    </dgm:pt>
    <dgm:pt modelId="{09810191-D27D-45AC-83BA-98BA6FE3C16B}" type="pres">
      <dgm:prSet presAssocID="{A4F01397-23B1-4E35-BD3B-FA1E2464E6C0}" presName="LevelOneTextNode" presStyleLbl="node0" presStyleIdx="0" presStyleCnt="1" custScaleX="64506">
        <dgm:presLayoutVars>
          <dgm:chPref val="3"/>
        </dgm:presLayoutVars>
      </dgm:prSet>
      <dgm:spPr/>
      <dgm:t>
        <a:bodyPr/>
        <a:lstStyle/>
        <a:p>
          <a:pPr rtl="1"/>
          <a:endParaRPr lang="fa-IR"/>
        </a:p>
      </dgm:t>
    </dgm:pt>
    <dgm:pt modelId="{61EE0FBB-01C6-4236-AC5B-B3B1A682FC62}" type="pres">
      <dgm:prSet presAssocID="{A4F01397-23B1-4E35-BD3B-FA1E2464E6C0}" presName="level2hierChild" presStyleCnt="0"/>
      <dgm:spPr/>
    </dgm:pt>
    <dgm:pt modelId="{3886B156-7DC0-4FDA-AE6A-08D28646E885}" type="pres">
      <dgm:prSet presAssocID="{4505C7F1-6BEC-42B1-B494-0CAEC8A6004A}" presName="conn2-1" presStyleLbl="parChTrans1D2" presStyleIdx="0" presStyleCnt="6" custScaleX="2000000"/>
      <dgm:spPr/>
    </dgm:pt>
    <dgm:pt modelId="{7D41A946-6AAD-4FF4-898F-BC4954E4924B}" type="pres">
      <dgm:prSet presAssocID="{4505C7F1-6BEC-42B1-B494-0CAEC8A6004A}" presName="connTx" presStyleLbl="parChTrans1D2" presStyleIdx="0" presStyleCnt="6"/>
      <dgm:spPr/>
    </dgm:pt>
    <dgm:pt modelId="{48CF9E71-C59E-4BAC-BC40-02B00B64E93A}" type="pres">
      <dgm:prSet presAssocID="{51E66D0A-5E7E-48D3-82A7-9D68034AD054}" presName="root2" presStyleCnt="0"/>
      <dgm:spPr/>
    </dgm:pt>
    <dgm:pt modelId="{AA30C9DE-9ABB-4917-9A9B-E23FF8A13E64}" type="pres">
      <dgm:prSet presAssocID="{51E66D0A-5E7E-48D3-82A7-9D68034AD054}" presName="LevelTwoTextNode" presStyleLbl="node2" presStyleIdx="0" presStyleCnt="6" custScaleX="342021">
        <dgm:presLayoutVars>
          <dgm:chPref val="3"/>
        </dgm:presLayoutVars>
      </dgm:prSet>
      <dgm:spPr/>
    </dgm:pt>
    <dgm:pt modelId="{AE32E254-DA56-4DF4-9493-5C7966E59928}" type="pres">
      <dgm:prSet presAssocID="{51E66D0A-5E7E-48D3-82A7-9D68034AD054}" presName="level3hierChild" presStyleCnt="0"/>
      <dgm:spPr/>
    </dgm:pt>
    <dgm:pt modelId="{E857B5F6-26EB-46FB-8C42-6C1A31382100}" type="pres">
      <dgm:prSet presAssocID="{F8F6D455-4A19-4D4B-A5A6-4C583EF82F8D}" presName="conn2-1" presStyleLbl="parChTrans1D2" presStyleIdx="1" presStyleCnt="6" custScaleX="2000000"/>
      <dgm:spPr/>
    </dgm:pt>
    <dgm:pt modelId="{1C307058-B895-4C1C-B4D3-83CD81A74389}" type="pres">
      <dgm:prSet presAssocID="{F8F6D455-4A19-4D4B-A5A6-4C583EF82F8D}" presName="connTx" presStyleLbl="parChTrans1D2" presStyleIdx="1" presStyleCnt="6"/>
      <dgm:spPr/>
    </dgm:pt>
    <dgm:pt modelId="{1B7139A4-E68A-4B17-890A-5E6447902295}" type="pres">
      <dgm:prSet presAssocID="{67433F25-1B0A-45A4-A57A-5079D1D86A38}" presName="root2" presStyleCnt="0"/>
      <dgm:spPr/>
    </dgm:pt>
    <dgm:pt modelId="{BC39D713-52D4-48FF-8F10-EC67A5E9D596}" type="pres">
      <dgm:prSet presAssocID="{67433F25-1B0A-45A4-A57A-5079D1D86A38}" presName="LevelTwoTextNode" presStyleLbl="node2" presStyleIdx="1" presStyleCnt="6" custScaleX="342021" custScaleY="65719">
        <dgm:presLayoutVars>
          <dgm:chPref val="3"/>
        </dgm:presLayoutVars>
      </dgm:prSet>
      <dgm:spPr/>
    </dgm:pt>
    <dgm:pt modelId="{9BFEF279-A20B-4351-8697-AD92A7AFDFC4}" type="pres">
      <dgm:prSet presAssocID="{67433F25-1B0A-45A4-A57A-5079D1D86A38}" presName="level3hierChild" presStyleCnt="0"/>
      <dgm:spPr/>
    </dgm:pt>
    <dgm:pt modelId="{7D04FFE5-6843-4C4D-B58C-E974B784E109}" type="pres">
      <dgm:prSet presAssocID="{1C938F23-6EB2-4C21-A532-DF442DB2C78E}" presName="conn2-1" presStyleLbl="parChTrans1D2" presStyleIdx="2" presStyleCnt="6" custScaleX="2000000"/>
      <dgm:spPr/>
    </dgm:pt>
    <dgm:pt modelId="{09774D3F-66E6-4078-8033-E5CDCCF6E2C7}" type="pres">
      <dgm:prSet presAssocID="{1C938F23-6EB2-4C21-A532-DF442DB2C78E}" presName="connTx" presStyleLbl="parChTrans1D2" presStyleIdx="2" presStyleCnt="6"/>
      <dgm:spPr/>
    </dgm:pt>
    <dgm:pt modelId="{59F3A1C8-5350-4DF1-BE0E-C1B05E6606E6}" type="pres">
      <dgm:prSet presAssocID="{35805785-5251-4D4E-AC59-A6CE950F01E6}" presName="root2" presStyleCnt="0"/>
      <dgm:spPr/>
    </dgm:pt>
    <dgm:pt modelId="{925618D8-FA34-4E35-9316-A3A339C64A61}" type="pres">
      <dgm:prSet presAssocID="{35805785-5251-4D4E-AC59-A6CE950F01E6}" presName="LevelTwoTextNode" presStyleLbl="node2" presStyleIdx="2" presStyleCnt="6" custScaleX="342021">
        <dgm:presLayoutVars>
          <dgm:chPref val="3"/>
        </dgm:presLayoutVars>
      </dgm:prSet>
      <dgm:spPr/>
    </dgm:pt>
    <dgm:pt modelId="{C7D9F0A8-8285-4C52-9FE3-059FA295E516}" type="pres">
      <dgm:prSet presAssocID="{35805785-5251-4D4E-AC59-A6CE950F01E6}" presName="level3hierChild" presStyleCnt="0"/>
      <dgm:spPr/>
    </dgm:pt>
    <dgm:pt modelId="{E1ACC11B-A609-4034-BE57-7C8D9868D213}" type="pres">
      <dgm:prSet presAssocID="{0BB59850-32B3-433A-9295-E28733CEBD26}" presName="conn2-1" presStyleLbl="parChTrans1D2" presStyleIdx="3" presStyleCnt="6" custScaleX="2000000"/>
      <dgm:spPr/>
    </dgm:pt>
    <dgm:pt modelId="{C5A25432-2726-43C6-8ED7-17B31EE92DCB}" type="pres">
      <dgm:prSet presAssocID="{0BB59850-32B3-433A-9295-E28733CEBD26}" presName="connTx" presStyleLbl="parChTrans1D2" presStyleIdx="3" presStyleCnt="6"/>
      <dgm:spPr/>
    </dgm:pt>
    <dgm:pt modelId="{2B08E284-8928-4807-9F54-EDE31CBBB903}" type="pres">
      <dgm:prSet presAssocID="{F08D4699-D0DC-49E7-91FD-9BFFC75864EF}" presName="root2" presStyleCnt="0"/>
      <dgm:spPr/>
    </dgm:pt>
    <dgm:pt modelId="{7747F0F7-F183-4A76-B626-498B377B9412}" type="pres">
      <dgm:prSet presAssocID="{F08D4699-D0DC-49E7-91FD-9BFFC75864EF}" presName="LevelTwoTextNode" presStyleLbl="node2" presStyleIdx="3" presStyleCnt="6" custScaleX="342021">
        <dgm:presLayoutVars>
          <dgm:chPref val="3"/>
        </dgm:presLayoutVars>
      </dgm:prSet>
      <dgm:spPr/>
    </dgm:pt>
    <dgm:pt modelId="{75029522-3B2B-4A40-A500-A6B4B3B4555E}" type="pres">
      <dgm:prSet presAssocID="{F08D4699-D0DC-49E7-91FD-9BFFC75864EF}" presName="level3hierChild" presStyleCnt="0"/>
      <dgm:spPr/>
    </dgm:pt>
    <dgm:pt modelId="{391418A3-1A1D-4241-B390-88567EC0B7F9}" type="pres">
      <dgm:prSet presAssocID="{E8CAB30F-3C19-442B-8661-B3C2586107AE}" presName="conn2-1" presStyleLbl="parChTrans1D2" presStyleIdx="4" presStyleCnt="6" custScaleX="2000000"/>
      <dgm:spPr/>
    </dgm:pt>
    <dgm:pt modelId="{4C40DE7D-CF39-4626-B5B0-0B5815777579}" type="pres">
      <dgm:prSet presAssocID="{E8CAB30F-3C19-442B-8661-B3C2586107AE}" presName="connTx" presStyleLbl="parChTrans1D2" presStyleIdx="4" presStyleCnt="6"/>
      <dgm:spPr/>
    </dgm:pt>
    <dgm:pt modelId="{E4CF2E96-5A7A-4CB1-AA17-59DB62E39A64}" type="pres">
      <dgm:prSet presAssocID="{3E31B011-8ABF-4CB9-B73D-C1C414A72A28}" presName="root2" presStyleCnt="0"/>
      <dgm:spPr/>
    </dgm:pt>
    <dgm:pt modelId="{88ECE8AD-6694-42F6-9116-B7E1AB97B4ED}" type="pres">
      <dgm:prSet presAssocID="{3E31B011-8ABF-4CB9-B73D-C1C414A72A28}" presName="LevelTwoTextNode" presStyleLbl="node2" presStyleIdx="4" presStyleCnt="6" custScaleX="342021">
        <dgm:presLayoutVars>
          <dgm:chPref val="3"/>
        </dgm:presLayoutVars>
      </dgm:prSet>
      <dgm:spPr/>
    </dgm:pt>
    <dgm:pt modelId="{E3596187-A4DC-47EA-B10C-F19D0BB60AB7}" type="pres">
      <dgm:prSet presAssocID="{3E31B011-8ABF-4CB9-B73D-C1C414A72A28}" presName="level3hierChild" presStyleCnt="0"/>
      <dgm:spPr/>
    </dgm:pt>
    <dgm:pt modelId="{D0F8E773-A550-435F-BAC3-703975AACB0F}" type="pres">
      <dgm:prSet presAssocID="{DA54277E-B043-4319-91EC-96091B54CCF8}" presName="conn2-1" presStyleLbl="parChTrans1D2" presStyleIdx="5" presStyleCnt="6" custScaleX="2000000"/>
      <dgm:spPr/>
    </dgm:pt>
    <dgm:pt modelId="{59E7CC93-139D-4EBF-859E-037714414128}" type="pres">
      <dgm:prSet presAssocID="{DA54277E-B043-4319-91EC-96091B54CCF8}" presName="connTx" presStyleLbl="parChTrans1D2" presStyleIdx="5" presStyleCnt="6"/>
      <dgm:spPr/>
    </dgm:pt>
    <dgm:pt modelId="{EA7BCCE8-51D6-40D0-8012-48B357A86A30}" type="pres">
      <dgm:prSet presAssocID="{EA1B4B69-2C28-4CEA-96E1-5FBB9D9F73BB}" presName="root2" presStyleCnt="0"/>
      <dgm:spPr/>
    </dgm:pt>
    <dgm:pt modelId="{2088BA8D-34A8-4928-9F40-9BD8DB0A0F9C}" type="pres">
      <dgm:prSet presAssocID="{EA1B4B69-2C28-4CEA-96E1-5FBB9D9F73BB}" presName="LevelTwoTextNode" presStyleLbl="node2" presStyleIdx="5" presStyleCnt="6" custScaleX="342021">
        <dgm:presLayoutVars>
          <dgm:chPref val="3"/>
        </dgm:presLayoutVars>
      </dgm:prSet>
      <dgm:spPr/>
    </dgm:pt>
    <dgm:pt modelId="{BC9E1D99-708A-48D5-8EDC-050F9AD59CE0}" type="pres">
      <dgm:prSet presAssocID="{EA1B4B69-2C28-4CEA-96E1-5FBB9D9F73BB}" presName="level3hierChild" presStyleCnt="0"/>
      <dgm:spPr/>
    </dgm:pt>
  </dgm:ptLst>
  <dgm:cxnLst>
    <dgm:cxn modelId="{2D58BB6D-FE9B-4939-9E45-1FC3DC802408}" type="presOf" srcId="{C49E0A6D-D201-4CA9-83D1-A8A99B18DA9D}" destId="{88050F71-CD73-4C63-8D79-090EC96D8C66}" srcOrd="0" destOrd="0" presId="urn:microsoft.com/office/officeart/2005/8/layout/hierarchy2"/>
    <dgm:cxn modelId="{4ACB1B09-A8E6-4527-B1D2-924036C8EA32}" type="presOf" srcId="{4505C7F1-6BEC-42B1-B494-0CAEC8A6004A}" destId="{3886B156-7DC0-4FDA-AE6A-08D28646E885}" srcOrd="0" destOrd="0" presId="urn:microsoft.com/office/officeart/2005/8/layout/hierarchy2"/>
    <dgm:cxn modelId="{24D366AE-2675-46DC-B0DF-B4CDBE0991EF}" type="presOf" srcId="{DA54277E-B043-4319-91EC-96091B54CCF8}" destId="{59E7CC93-139D-4EBF-859E-037714414128}" srcOrd="1" destOrd="0" presId="urn:microsoft.com/office/officeart/2005/8/layout/hierarchy2"/>
    <dgm:cxn modelId="{0FF9588D-2203-457D-BFF1-7060AD721CC9}" type="presOf" srcId="{0BB59850-32B3-433A-9295-E28733CEBD26}" destId="{C5A25432-2726-43C6-8ED7-17B31EE92DCB}" srcOrd="1" destOrd="0" presId="urn:microsoft.com/office/officeart/2005/8/layout/hierarchy2"/>
    <dgm:cxn modelId="{5029697A-133D-477C-8D75-D5DEBE12324E}" srcId="{A4F01397-23B1-4E35-BD3B-FA1E2464E6C0}" destId="{67433F25-1B0A-45A4-A57A-5079D1D86A38}" srcOrd="1" destOrd="0" parTransId="{F8F6D455-4A19-4D4B-A5A6-4C583EF82F8D}" sibTransId="{4253205D-6039-4770-80D7-601D19E21ED9}"/>
    <dgm:cxn modelId="{2893EF53-F351-4526-92F3-51F7D468B7CA}" type="presOf" srcId="{35805785-5251-4D4E-AC59-A6CE950F01E6}" destId="{925618D8-FA34-4E35-9316-A3A339C64A61}" srcOrd="0" destOrd="0" presId="urn:microsoft.com/office/officeart/2005/8/layout/hierarchy2"/>
    <dgm:cxn modelId="{C08C3B65-661D-48C7-8CE6-070D1070322B}" type="presOf" srcId="{F08D4699-D0DC-49E7-91FD-9BFFC75864EF}" destId="{7747F0F7-F183-4A76-B626-498B377B9412}" srcOrd="0" destOrd="0" presId="urn:microsoft.com/office/officeart/2005/8/layout/hierarchy2"/>
    <dgm:cxn modelId="{3B9498C0-7527-4A76-8069-C2E3D859CD74}" type="presOf" srcId="{F8F6D455-4A19-4D4B-A5A6-4C583EF82F8D}" destId="{E857B5F6-26EB-46FB-8C42-6C1A31382100}" srcOrd="0" destOrd="0" presId="urn:microsoft.com/office/officeart/2005/8/layout/hierarchy2"/>
    <dgm:cxn modelId="{88907099-43BF-4F10-98A6-7C84C0EA9D86}" type="presOf" srcId="{EA1B4B69-2C28-4CEA-96E1-5FBB9D9F73BB}" destId="{2088BA8D-34A8-4928-9F40-9BD8DB0A0F9C}" srcOrd="0" destOrd="0" presId="urn:microsoft.com/office/officeart/2005/8/layout/hierarchy2"/>
    <dgm:cxn modelId="{1EA725E1-5316-46EE-9A22-E7E7065C3630}" type="presOf" srcId="{F8F6D455-4A19-4D4B-A5A6-4C583EF82F8D}" destId="{1C307058-B895-4C1C-B4D3-83CD81A74389}" srcOrd="1" destOrd="0" presId="urn:microsoft.com/office/officeart/2005/8/layout/hierarchy2"/>
    <dgm:cxn modelId="{4A20B908-C468-4F11-A08E-27C987835491}" srcId="{A4F01397-23B1-4E35-BD3B-FA1E2464E6C0}" destId="{51E66D0A-5E7E-48D3-82A7-9D68034AD054}" srcOrd="0" destOrd="0" parTransId="{4505C7F1-6BEC-42B1-B494-0CAEC8A6004A}" sibTransId="{495382C1-77AD-4362-80AE-64B0879974DD}"/>
    <dgm:cxn modelId="{E68EEBBF-CBAD-44A4-BE67-A9C14DB5D6E2}" type="presOf" srcId="{A4F01397-23B1-4E35-BD3B-FA1E2464E6C0}" destId="{09810191-D27D-45AC-83BA-98BA6FE3C16B}" srcOrd="0" destOrd="0" presId="urn:microsoft.com/office/officeart/2005/8/layout/hierarchy2"/>
    <dgm:cxn modelId="{6E5BA800-35C8-4321-AFC9-8A742D6241C6}" type="presOf" srcId="{1C938F23-6EB2-4C21-A532-DF442DB2C78E}" destId="{09774D3F-66E6-4078-8033-E5CDCCF6E2C7}" srcOrd="1" destOrd="0" presId="urn:microsoft.com/office/officeart/2005/8/layout/hierarchy2"/>
    <dgm:cxn modelId="{819B3045-653D-481A-A8C4-13F03EB504F8}" type="presOf" srcId="{67433F25-1B0A-45A4-A57A-5079D1D86A38}" destId="{BC39D713-52D4-48FF-8F10-EC67A5E9D596}" srcOrd="0" destOrd="0" presId="urn:microsoft.com/office/officeart/2005/8/layout/hierarchy2"/>
    <dgm:cxn modelId="{24BC96AC-4131-43AF-820E-B7A6F9B62ED3}" type="presOf" srcId="{4505C7F1-6BEC-42B1-B494-0CAEC8A6004A}" destId="{7D41A946-6AAD-4FF4-898F-BC4954E4924B}" srcOrd="1" destOrd="0" presId="urn:microsoft.com/office/officeart/2005/8/layout/hierarchy2"/>
    <dgm:cxn modelId="{56A28E2C-60AA-4D71-BD8D-9177231B8394}" srcId="{A4F01397-23B1-4E35-BD3B-FA1E2464E6C0}" destId="{3E31B011-8ABF-4CB9-B73D-C1C414A72A28}" srcOrd="4" destOrd="0" parTransId="{E8CAB30F-3C19-442B-8661-B3C2586107AE}" sibTransId="{FCD99094-8020-48A7-823C-E6A837171DE9}"/>
    <dgm:cxn modelId="{64190126-630D-48AA-A3FB-C2330C7264CA}" srcId="{C49E0A6D-D201-4CA9-83D1-A8A99B18DA9D}" destId="{A4F01397-23B1-4E35-BD3B-FA1E2464E6C0}" srcOrd="0" destOrd="0" parTransId="{E4A3C5EF-4381-496D-9089-DC3575E372FE}" sibTransId="{88082F2A-100E-4650-9633-EBBDAE02FA81}"/>
    <dgm:cxn modelId="{00FBCFF5-1F1B-4C76-A1A7-7953A4229290}" type="presOf" srcId="{E8CAB30F-3C19-442B-8661-B3C2586107AE}" destId="{391418A3-1A1D-4241-B390-88567EC0B7F9}" srcOrd="0" destOrd="0" presId="urn:microsoft.com/office/officeart/2005/8/layout/hierarchy2"/>
    <dgm:cxn modelId="{4454CF2E-7EA7-4CA0-842D-E874C6B0638C}" srcId="{A4F01397-23B1-4E35-BD3B-FA1E2464E6C0}" destId="{F08D4699-D0DC-49E7-91FD-9BFFC75864EF}" srcOrd="3" destOrd="0" parTransId="{0BB59850-32B3-433A-9295-E28733CEBD26}" sibTransId="{ADB98BFB-B4BC-461F-915B-07445A255F47}"/>
    <dgm:cxn modelId="{267D8A63-3E3E-494E-A82E-B30397185F00}" srcId="{A4F01397-23B1-4E35-BD3B-FA1E2464E6C0}" destId="{EA1B4B69-2C28-4CEA-96E1-5FBB9D9F73BB}" srcOrd="5" destOrd="0" parTransId="{DA54277E-B043-4319-91EC-96091B54CCF8}" sibTransId="{2B2334C8-46F1-4966-81B7-21433A1C3DD6}"/>
    <dgm:cxn modelId="{41BB0D2F-C652-4964-B75F-EB672C143084}" type="presOf" srcId="{0BB59850-32B3-433A-9295-E28733CEBD26}" destId="{E1ACC11B-A609-4034-BE57-7C8D9868D213}" srcOrd="0" destOrd="0" presId="urn:microsoft.com/office/officeart/2005/8/layout/hierarchy2"/>
    <dgm:cxn modelId="{903469AB-6D76-4EA9-A86F-52A0361559D5}" type="presOf" srcId="{51E66D0A-5E7E-48D3-82A7-9D68034AD054}" destId="{AA30C9DE-9ABB-4917-9A9B-E23FF8A13E64}" srcOrd="0" destOrd="0" presId="urn:microsoft.com/office/officeart/2005/8/layout/hierarchy2"/>
    <dgm:cxn modelId="{320514CA-B0F3-4031-AF87-3C82B9D368B8}" type="presOf" srcId="{3E31B011-8ABF-4CB9-B73D-C1C414A72A28}" destId="{88ECE8AD-6694-42F6-9116-B7E1AB97B4ED}" srcOrd="0" destOrd="0" presId="urn:microsoft.com/office/officeart/2005/8/layout/hierarchy2"/>
    <dgm:cxn modelId="{AF31C5A6-64E7-42E6-9315-A12437873DDF}" type="presOf" srcId="{E8CAB30F-3C19-442B-8661-B3C2586107AE}" destId="{4C40DE7D-CF39-4626-B5B0-0B5815777579}" srcOrd="1" destOrd="0" presId="urn:microsoft.com/office/officeart/2005/8/layout/hierarchy2"/>
    <dgm:cxn modelId="{BD073C7E-581B-420A-8A9C-C878C4461DD6}" type="presOf" srcId="{1C938F23-6EB2-4C21-A532-DF442DB2C78E}" destId="{7D04FFE5-6843-4C4D-B58C-E974B784E109}" srcOrd="0" destOrd="0" presId="urn:microsoft.com/office/officeart/2005/8/layout/hierarchy2"/>
    <dgm:cxn modelId="{F86CFCFA-1CE2-465E-AAFA-A822A2FAC4F0}" srcId="{A4F01397-23B1-4E35-BD3B-FA1E2464E6C0}" destId="{35805785-5251-4D4E-AC59-A6CE950F01E6}" srcOrd="2" destOrd="0" parTransId="{1C938F23-6EB2-4C21-A532-DF442DB2C78E}" sibTransId="{7C1506C8-ADDF-4BA0-A3B9-4A4BD7273CF8}"/>
    <dgm:cxn modelId="{629F2F5F-BF46-467A-BA28-AD58244CAE5B}" type="presOf" srcId="{DA54277E-B043-4319-91EC-96091B54CCF8}" destId="{D0F8E773-A550-435F-BAC3-703975AACB0F}" srcOrd="0" destOrd="0" presId="urn:microsoft.com/office/officeart/2005/8/layout/hierarchy2"/>
    <dgm:cxn modelId="{6DA6D9A1-5F96-472F-8B70-86194BA04BC2}" type="presParOf" srcId="{88050F71-CD73-4C63-8D79-090EC96D8C66}" destId="{15D948F6-51B9-4A61-AE0B-B19CB7718FF6}" srcOrd="0" destOrd="0" presId="urn:microsoft.com/office/officeart/2005/8/layout/hierarchy2"/>
    <dgm:cxn modelId="{C0AEC908-F69D-4236-ADC9-A4F003DD54AA}" type="presParOf" srcId="{15D948F6-51B9-4A61-AE0B-B19CB7718FF6}" destId="{09810191-D27D-45AC-83BA-98BA6FE3C16B}" srcOrd="0" destOrd="0" presId="urn:microsoft.com/office/officeart/2005/8/layout/hierarchy2"/>
    <dgm:cxn modelId="{08DC8486-A694-4BF6-955C-7A8BC2FCAF22}" type="presParOf" srcId="{15D948F6-51B9-4A61-AE0B-B19CB7718FF6}" destId="{61EE0FBB-01C6-4236-AC5B-B3B1A682FC62}" srcOrd="1" destOrd="0" presId="urn:microsoft.com/office/officeart/2005/8/layout/hierarchy2"/>
    <dgm:cxn modelId="{73AEDFC4-8E5E-454E-8824-CF055B229A97}" type="presParOf" srcId="{61EE0FBB-01C6-4236-AC5B-B3B1A682FC62}" destId="{3886B156-7DC0-4FDA-AE6A-08D28646E885}" srcOrd="0" destOrd="0" presId="urn:microsoft.com/office/officeart/2005/8/layout/hierarchy2"/>
    <dgm:cxn modelId="{A73C3D73-5ED4-41CE-8F4A-D7367F0DB462}" type="presParOf" srcId="{3886B156-7DC0-4FDA-AE6A-08D28646E885}" destId="{7D41A946-6AAD-4FF4-898F-BC4954E4924B}" srcOrd="0" destOrd="0" presId="urn:microsoft.com/office/officeart/2005/8/layout/hierarchy2"/>
    <dgm:cxn modelId="{4392289D-C57D-4604-BB79-51E89A73D527}" type="presParOf" srcId="{61EE0FBB-01C6-4236-AC5B-B3B1A682FC62}" destId="{48CF9E71-C59E-4BAC-BC40-02B00B64E93A}" srcOrd="1" destOrd="0" presId="urn:microsoft.com/office/officeart/2005/8/layout/hierarchy2"/>
    <dgm:cxn modelId="{0AAFCA19-3B10-4270-B701-1EABE20AC866}" type="presParOf" srcId="{48CF9E71-C59E-4BAC-BC40-02B00B64E93A}" destId="{AA30C9DE-9ABB-4917-9A9B-E23FF8A13E64}" srcOrd="0" destOrd="0" presId="urn:microsoft.com/office/officeart/2005/8/layout/hierarchy2"/>
    <dgm:cxn modelId="{B8E117CD-8CEF-4F6C-B611-659A5E87612B}" type="presParOf" srcId="{48CF9E71-C59E-4BAC-BC40-02B00B64E93A}" destId="{AE32E254-DA56-4DF4-9493-5C7966E59928}" srcOrd="1" destOrd="0" presId="urn:microsoft.com/office/officeart/2005/8/layout/hierarchy2"/>
    <dgm:cxn modelId="{D59C94D2-5218-4160-BA6A-44C9C36A7AA8}" type="presParOf" srcId="{61EE0FBB-01C6-4236-AC5B-B3B1A682FC62}" destId="{E857B5F6-26EB-46FB-8C42-6C1A31382100}" srcOrd="2" destOrd="0" presId="urn:microsoft.com/office/officeart/2005/8/layout/hierarchy2"/>
    <dgm:cxn modelId="{B991CC89-76DA-4C8B-81B6-B5D1B58CD6C2}" type="presParOf" srcId="{E857B5F6-26EB-46FB-8C42-6C1A31382100}" destId="{1C307058-B895-4C1C-B4D3-83CD81A74389}" srcOrd="0" destOrd="0" presId="urn:microsoft.com/office/officeart/2005/8/layout/hierarchy2"/>
    <dgm:cxn modelId="{DC5E6C9D-985A-47E6-8133-9F5C032E158E}" type="presParOf" srcId="{61EE0FBB-01C6-4236-AC5B-B3B1A682FC62}" destId="{1B7139A4-E68A-4B17-890A-5E6447902295}" srcOrd="3" destOrd="0" presId="urn:microsoft.com/office/officeart/2005/8/layout/hierarchy2"/>
    <dgm:cxn modelId="{DF3DB01A-A9B0-4886-92E5-D2FE7897D0E5}" type="presParOf" srcId="{1B7139A4-E68A-4B17-890A-5E6447902295}" destId="{BC39D713-52D4-48FF-8F10-EC67A5E9D596}" srcOrd="0" destOrd="0" presId="urn:microsoft.com/office/officeart/2005/8/layout/hierarchy2"/>
    <dgm:cxn modelId="{C6F1E566-744A-4053-985E-67B086011ACB}" type="presParOf" srcId="{1B7139A4-E68A-4B17-890A-5E6447902295}" destId="{9BFEF279-A20B-4351-8697-AD92A7AFDFC4}" srcOrd="1" destOrd="0" presId="urn:microsoft.com/office/officeart/2005/8/layout/hierarchy2"/>
    <dgm:cxn modelId="{5F5C9D71-94CB-4155-8D9F-BD81480D583B}" type="presParOf" srcId="{61EE0FBB-01C6-4236-AC5B-B3B1A682FC62}" destId="{7D04FFE5-6843-4C4D-B58C-E974B784E109}" srcOrd="4" destOrd="0" presId="urn:microsoft.com/office/officeart/2005/8/layout/hierarchy2"/>
    <dgm:cxn modelId="{6C85DF0F-A6BC-4699-8301-9986BBBF2D69}" type="presParOf" srcId="{7D04FFE5-6843-4C4D-B58C-E974B784E109}" destId="{09774D3F-66E6-4078-8033-E5CDCCF6E2C7}" srcOrd="0" destOrd="0" presId="urn:microsoft.com/office/officeart/2005/8/layout/hierarchy2"/>
    <dgm:cxn modelId="{3CE20BAD-8D41-43C3-A3E4-8C42C523616B}" type="presParOf" srcId="{61EE0FBB-01C6-4236-AC5B-B3B1A682FC62}" destId="{59F3A1C8-5350-4DF1-BE0E-C1B05E6606E6}" srcOrd="5" destOrd="0" presId="urn:microsoft.com/office/officeart/2005/8/layout/hierarchy2"/>
    <dgm:cxn modelId="{5D9A141B-9BEE-436C-BD0B-456F155DB134}" type="presParOf" srcId="{59F3A1C8-5350-4DF1-BE0E-C1B05E6606E6}" destId="{925618D8-FA34-4E35-9316-A3A339C64A61}" srcOrd="0" destOrd="0" presId="urn:microsoft.com/office/officeart/2005/8/layout/hierarchy2"/>
    <dgm:cxn modelId="{066365C9-C0A1-4A83-A8FF-F46A83E2D01F}" type="presParOf" srcId="{59F3A1C8-5350-4DF1-BE0E-C1B05E6606E6}" destId="{C7D9F0A8-8285-4C52-9FE3-059FA295E516}" srcOrd="1" destOrd="0" presId="urn:microsoft.com/office/officeart/2005/8/layout/hierarchy2"/>
    <dgm:cxn modelId="{95C33BAB-F378-49CA-B4DC-FC837EE639B6}" type="presParOf" srcId="{61EE0FBB-01C6-4236-AC5B-B3B1A682FC62}" destId="{E1ACC11B-A609-4034-BE57-7C8D9868D213}" srcOrd="6" destOrd="0" presId="urn:microsoft.com/office/officeart/2005/8/layout/hierarchy2"/>
    <dgm:cxn modelId="{032334D8-B122-4462-8438-8A87E18CF178}" type="presParOf" srcId="{E1ACC11B-A609-4034-BE57-7C8D9868D213}" destId="{C5A25432-2726-43C6-8ED7-17B31EE92DCB}" srcOrd="0" destOrd="0" presId="urn:microsoft.com/office/officeart/2005/8/layout/hierarchy2"/>
    <dgm:cxn modelId="{578CA74E-5BB0-4553-BEFC-7B1F870327B5}" type="presParOf" srcId="{61EE0FBB-01C6-4236-AC5B-B3B1A682FC62}" destId="{2B08E284-8928-4807-9F54-EDE31CBBB903}" srcOrd="7" destOrd="0" presId="urn:microsoft.com/office/officeart/2005/8/layout/hierarchy2"/>
    <dgm:cxn modelId="{BE5AB182-0961-4770-9BC7-52929E128A4B}" type="presParOf" srcId="{2B08E284-8928-4807-9F54-EDE31CBBB903}" destId="{7747F0F7-F183-4A76-B626-498B377B9412}" srcOrd="0" destOrd="0" presId="urn:microsoft.com/office/officeart/2005/8/layout/hierarchy2"/>
    <dgm:cxn modelId="{18858D1A-AF01-4551-BF9A-4B2675F70FBB}" type="presParOf" srcId="{2B08E284-8928-4807-9F54-EDE31CBBB903}" destId="{75029522-3B2B-4A40-A500-A6B4B3B4555E}" srcOrd="1" destOrd="0" presId="urn:microsoft.com/office/officeart/2005/8/layout/hierarchy2"/>
    <dgm:cxn modelId="{F40D489A-3342-44DB-8BA3-6479AA8F7516}" type="presParOf" srcId="{61EE0FBB-01C6-4236-AC5B-B3B1A682FC62}" destId="{391418A3-1A1D-4241-B390-88567EC0B7F9}" srcOrd="8" destOrd="0" presId="urn:microsoft.com/office/officeart/2005/8/layout/hierarchy2"/>
    <dgm:cxn modelId="{72E376A9-45B9-46DC-81ED-792D12121916}" type="presParOf" srcId="{391418A3-1A1D-4241-B390-88567EC0B7F9}" destId="{4C40DE7D-CF39-4626-B5B0-0B5815777579}" srcOrd="0" destOrd="0" presId="urn:microsoft.com/office/officeart/2005/8/layout/hierarchy2"/>
    <dgm:cxn modelId="{DEF3B390-8415-4238-9ABB-3F8A4617F697}" type="presParOf" srcId="{61EE0FBB-01C6-4236-AC5B-B3B1A682FC62}" destId="{E4CF2E96-5A7A-4CB1-AA17-59DB62E39A64}" srcOrd="9" destOrd="0" presId="urn:microsoft.com/office/officeart/2005/8/layout/hierarchy2"/>
    <dgm:cxn modelId="{D2575C2D-25FD-441F-AA36-B0AA0458900E}" type="presParOf" srcId="{E4CF2E96-5A7A-4CB1-AA17-59DB62E39A64}" destId="{88ECE8AD-6694-42F6-9116-B7E1AB97B4ED}" srcOrd="0" destOrd="0" presId="urn:microsoft.com/office/officeart/2005/8/layout/hierarchy2"/>
    <dgm:cxn modelId="{D9306E85-5842-4C85-A817-3BD922684B65}" type="presParOf" srcId="{E4CF2E96-5A7A-4CB1-AA17-59DB62E39A64}" destId="{E3596187-A4DC-47EA-B10C-F19D0BB60AB7}" srcOrd="1" destOrd="0" presId="urn:microsoft.com/office/officeart/2005/8/layout/hierarchy2"/>
    <dgm:cxn modelId="{D50C679C-505A-4DA5-AE9B-40EA10F2B1B7}" type="presParOf" srcId="{61EE0FBB-01C6-4236-AC5B-B3B1A682FC62}" destId="{D0F8E773-A550-435F-BAC3-703975AACB0F}" srcOrd="10" destOrd="0" presId="urn:microsoft.com/office/officeart/2005/8/layout/hierarchy2"/>
    <dgm:cxn modelId="{323E591A-4FE5-4E52-ACD6-D0165154400F}" type="presParOf" srcId="{D0F8E773-A550-435F-BAC3-703975AACB0F}" destId="{59E7CC93-139D-4EBF-859E-037714414128}" srcOrd="0" destOrd="0" presId="urn:microsoft.com/office/officeart/2005/8/layout/hierarchy2"/>
    <dgm:cxn modelId="{EC80FD25-52E0-4F91-9BF8-2331182DB94D}" type="presParOf" srcId="{61EE0FBB-01C6-4236-AC5B-B3B1A682FC62}" destId="{EA7BCCE8-51D6-40D0-8012-48B357A86A30}" srcOrd="11" destOrd="0" presId="urn:microsoft.com/office/officeart/2005/8/layout/hierarchy2"/>
    <dgm:cxn modelId="{B95DA195-0A49-4259-B234-6C874156CB2F}" type="presParOf" srcId="{EA7BCCE8-51D6-40D0-8012-48B357A86A30}" destId="{2088BA8D-34A8-4928-9F40-9BD8DB0A0F9C}" srcOrd="0" destOrd="0" presId="urn:microsoft.com/office/officeart/2005/8/layout/hierarchy2"/>
    <dgm:cxn modelId="{6003AB19-C949-435C-BDDE-DE49CC4E99CF}" type="presParOf" srcId="{EA7BCCE8-51D6-40D0-8012-48B357A86A30}" destId="{BC9E1D99-708A-48D5-8EDC-050F9AD59CE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5024AB-1DD9-477F-85E7-E694D4B95C2C}">
      <dsp:nvSpPr>
        <dsp:cNvPr id="0" name=""/>
        <dsp:cNvSpPr/>
      </dsp:nvSpPr>
      <dsp:spPr>
        <a:xfrm>
          <a:off x="7035888" y="1107861"/>
          <a:ext cx="1717072" cy="858536"/>
        </a:xfrm>
        <a:prstGeom prst="roundRect">
          <a:avLst>
            <a:gd name="adj" fmla="val 10000"/>
          </a:avLst>
        </a:prstGeom>
        <a:gradFill rotWithShape="0">
          <a:gsLst>
            <a:gs pos="0">
              <a:schemeClr val="accent2">
                <a:hueOff val="0"/>
                <a:satOff val="0"/>
                <a:lumOff val="0"/>
                <a:alphaOff val="0"/>
                <a:tint val="0"/>
              </a:schemeClr>
            </a:gs>
            <a:gs pos="44000">
              <a:schemeClr val="accent2">
                <a:hueOff val="0"/>
                <a:satOff val="0"/>
                <a:lumOff val="0"/>
                <a:alphaOff val="0"/>
                <a:tint val="60000"/>
                <a:satMod val="120000"/>
              </a:schemeClr>
            </a:gs>
            <a:gs pos="100000">
              <a:schemeClr val="accent2">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گذشت که</a:t>
          </a:r>
          <a:endParaRPr lang="fa-IR" sz="1600" kern="1200">
            <a:cs typeface="B Koodak" pitchFamily="2" charset="-78"/>
          </a:endParaRPr>
        </a:p>
      </dsp:txBody>
      <dsp:txXfrm>
        <a:off x="7061034" y="1133007"/>
        <a:ext cx="1666780" cy="808244"/>
      </dsp:txXfrm>
    </dsp:sp>
    <dsp:sp modelId="{12AAF15B-6E7C-4FD1-85DC-79AECC6BBF0D}">
      <dsp:nvSpPr>
        <dsp:cNvPr id="0" name=""/>
        <dsp:cNvSpPr/>
      </dsp:nvSpPr>
      <dsp:spPr>
        <a:xfrm rot="13759396">
          <a:off x="6165594" y="1122969"/>
          <a:ext cx="1053757" cy="29151"/>
        </a:xfrm>
        <a:custGeom>
          <a:avLst/>
          <a:gdLst/>
          <a:ahLst/>
          <a:cxnLst/>
          <a:rect l="0" t="0" r="0" b="0"/>
          <a:pathLst>
            <a:path>
              <a:moveTo>
                <a:pt x="0" y="14575"/>
              </a:moveTo>
              <a:lnTo>
                <a:pt x="1053757" y="14575"/>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66129" y="1111201"/>
        <a:ext cx="52687" cy="52687"/>
      </dsp:txXfrm>
    </dsp:sp>
    <dsp:sp modelId="{033BA5C9-A9C3-492E-A62A-F5CF6DD6A113}">
      <dsp:nvSpPr>
        <dsp:cNvPr id="0" name=""/>
        <dsp:cNvSpPr/>
      </dsp:nvSpPr>
      <dsp:spPr>
        <a:xfrm>
          <a:off x="4631986" y="308693"/>
          <a:ext cx="1717072" cy="858536"/>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ایمان و عمل صالح</a:t>
          </a:r>
          <a:endParaRPr lang="fa-IR" sz="1600" kern="1200">
            <a:cs typeface="B Koodak" pitchFamily="2" charset="-78"/>
          </a:endParaRPr>
        </a:p>
      </dsp:txBody>
      <dsp:txXfrm>
        <a:off x="4657132" y="333839"/>
        <a:ext cx="1666780" cy="808244"/>
      </dsp:txXfrm>
    </dsp:sp>
    <dsp:sp modelId="{AD861676-6F0A-4304-8727-9D01BBE330D0}">
      <dsp:nvSpPr>
        <dsp:cNvPr id="0" name=""/>
        <dsp:cNvSpPr/>
      </dsp:nvSpPr>
      <dsp:spPr>
        <a:xfrm rot="12611403">
          <a:off x="3891267" y="523593"/>
          <a:ext cx="794607" cy="29151"/>
        </a:xfrm>
        <a:custGeom>
          <a:avLst/>
          <a:gdLst/>
          <a:ahLst/>
          <a:cxnLst/>
          <a:rect l="0" t="0" r="0" b="0"/>
          <a:pathLst>
            <a:path>
              <a:moveTo>
                <a:pt x="0" y="14575"/>
              </a:moveTo>
              <a:lnTo>
                <a:pt x="794607" y="14575"/>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268706" y="518303"/>
        <a:ext cx="39730" cy="39730"/>
      </dsp:txXfrm>
    </dsp:sp>
    <dsp:sp modelId="{D1BA28E8-F83E-4656-AEED-FDED3A21157F}">
      <dsp:nvSpPr>
        <dsp:cNvPr id="0" name=""/>
        <dsp:cNvSpPr/>
      </dsp:nvSpPr>
      <dsp:spPr>
        <a:xfrm>
          <a:off x="499559" y="3182"/>
          <a:ext cx="3445598" cy="670388"/>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رابطه مستقیم با نعمات اخروی</a:t>
          </a:r>
          <a:endParaRPr lang="fa-IR" sz="1600" kern="1200">
            <a:cs typeface="B Koodak" pitchFamily="2" charset="-78"/>
          </a:endParaRPr>
        </a:p>
      </dsp:txBody>
      <dsp:txXfrm>
        <a:off x="519194" y="22817"/>
        <a:ext cx="3406328" cy="631118"/>
      </dsp:txXfrm>
    </dsp:sp>
    <dsp:sp modelId="{E477DE6D-6DC1-449E-BA1E-DA57EA23917D}">
      <dsp:nvSpPr>
        <dsp:cNvPr id="0" name=""/>
        <dsp:cNvSpPr/>
      </dsp:nvSpPr>
      <dsp:spPr>
        <a:xfrm rot="8988597">
          <a:off x="3891267" y="923177"/>
          <a:ext cx="794607" cy="29151"/>
        </a:xfrm>
        <a:custGeom>
          <a:avLst/>
          <a:gdLst/>
          <a:ahLst/>
          <a:cxnLst/>
          <a:rect l="0" t="0" r="0" b="0"/>
          <a:pathLst>
            <a:path>
              <a:moveTo>
                <a:pt x="0" y="14575"/>
              </a:moveTo>
              <a:lnTo>
                <a:pt x="794607" y="14575"/>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268706" y="917888"/>
        <a:ext cx="39730" cy="39730"/>
      </dsp:txXfrm>
    </dsp:sp>
    <dsp:sp modelId="{53BEE0CA-0043-4686-83D4-802049569822}">
      <dsp:nvSpPr>
        <dsp:cNvPr id="0" name=""/>
        <dsp:cNvSpPr/>
      </dsp:nvSpPr>
      <dsp:spPr>
        <a:xfrm>
          <a:off x="499559" y="802351"/>
          <a:ext cx="3445598" cy="670388"/>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رابطه معکوس با عذابهای اخروی دارد</a:t>
          </a:r>
          <a:endParaRPr lang="fa-IR" sz="1600" kern="1200">
            <a:cs typeface="B Koodak" pitchFamily="2" charset="-78"/>
          </a:endParaRPr>
        </a:p>
      </dsp:txBody>
      <dsp:txXfrm>
        <a:off x="519194" y="821986"/>
        <a:ext cx="3406328" cy="631118"/>
      </dsp:txXfrm>
    </dsp:sp>
    <dsp:sp modelId="{C3C7C819-86C0-47A7-89E9-789236E65A5C}">
      <dsp:nvSpPr>
        <dsp:cNvPr id="0" name=""/>
        <dsp:cNvSpPr/>
      </dsp:nvSpPr>
      <dsp:spPr>
        <a:xfrm rot="7840604">
          <a:off x="6165594" y="1922138"/>
          <a:ext cx="1053757" cy="29151"/>
        </a:xfrm>
        <a:custGeom>
          <a:avLst/>
          <a:gdLst/>
          <a:ahLst/>
          <a:cxnLst/>
          <a:rect l="0" t="0" r="0" b="0"/>
          <a:pathLst>
            <a:path>
              <a:moveTo>
                <a:pt x="0" y="14575"/>
              </a:moveTo>
              <a:lnTo>
                <a:pt x="1053757" y="14575"/>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66129" y="1910369"/>
        <a:ext cx="52687" cy="52687"/>
      </dsp:txXfrm>
    </dsp:sp>
    <dsp:sp modelId="{33AFEE4C-A573-4285-9D02-FE52A00A9A47}">
      <dsp:nvSpPr>
        <dsp:cNvPr id="0" name=""/>
        <dsp:cNvSpPr/>
      </dsp:nvSpPr>
      <dsp:spPr>
        <a:xfrm>
          <a:off x="4631986" y="1907030"/>
          <a:ext cx="1717072" cy="858536"/>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کفر و گناه نیز</a:t>
          </a:r>
          <a:endParaRPr lang="fa-IR" sz="1600" kern="1200">
            <a:cs typeface="B Koodak" pitchFamily="2" charset="-78"/>
          </a:endParaRPr>
        </a:p>
      </dsp:txBody>
      <dsp:txXfrm>
        <a:off x="4657132" y="1932176"/>
        <a:ext cx="1666780" cy="808244"/>
      </dsp:txXfrm>
    </dsp:sp>
    <dsp:sp modelId="{F8D30D07-2FDE-4C9D-A6F2-166523E2F5D2}">
      <dsp:nvSpPr>
        <dsp:cNvPr id="0" name=""/>
        <dsp:cNvSpPr/>
      </dsp:nvSpPr>
      <dsp:spPr>
        <a:xfrm rot="12611403">
          <a:off x="3891267" y="2121930"/>
          <a:ext cx="794607" cy="29151"/>
        </a:xfrm>
        <a:custGeom>
          <a:avLst/>
          <a:gdLst/>
          <a:ahLst/>
          <a:cxnLst/>
          <a:rect l="0" t="0" r="0" b="0"/>
          <a:pathLst>
            <a:path>
              <a:moveTo>
                <a:pt x="0" y="14575"/>
              </a:moveTo>
              <a:lnTo>
                <a:pt x="794607" y="14575"/>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268706" y="2116640"/>
        <a:ext cx="39730" cy="39730"/>
      </dsp:txXfrm>
    </dsp:sp>
    <dsp:sp modelId="{4DCC0996-64C7-4C36-8604-40CB1965FAB5}">
      <dsp:nvSpPr>
        <dsp:cNvPr id="0" name=""/>
        <dsp:cNvSpPr/>
      </dsp:nvSpPr>
      <dsp:spPr>
        <a:xfrm>
          <a:off x="499559" y="1601519"/>
          <a:ext cx="3445598" cy="670388"/>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رابطه مستقیم با عذاب های اخروی</a:t>
          </a:r>
          <a:endParaRPr lang="fa-IR" sz="1600" kern="1200">
            <a:cs typeface="B Koodak" pitchFamily="2" charset="-78"/>
          </a:endParaRPr>
        </a:p>
      </dsp:txBody>
      <dsp:txXfrm>
        <a:off x="519194" y="1621154"/>
        <a:ext cx="3406328" cy="631118"/>
      </dsp:txXfrm>
    </dsp:sp>
    <dsp:sp modelId="{2526D171-B75F-494C-9612-106C76672BD7}">
      <dsp:nvSpPr>
        <dsp:cNvPr id="0" name=""/>
        <dsp:cNvSpPr/>
      </dsp:nvSpPr>
      <dsp:spPr>
        <a:xfrm rot="8988597">
          <a:off x="3891267" y="2521514"/>
          <a:ext cx="794607" cy="29151"/>
        </a:xfrm>
        <a:custGeom>
          <a:avLst/>
          <a:gdLst/>
          <a:ahLst/>
          <a:cxnLst/>
          <a:rect l="0" t="0" r="0" b="0"/>
          <a:pathLst>
            <a:path>
              <a:moveTo>
                <a:pt x="0" y="14575"/>
              </a:moveTo>
              <a:lnTo>
                <a:pt x="794607" y="14575"/>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268706" y="2516225"/>
        <a:ext cx="39730" cy="39730"/>
      </dsp:txXfrm>
    </dsp:sp>
    <dsp:sp modelId="{8E3639CA-2C1B-4DF8-BD3F-E529DDD99250}">
      <dsp:nvSpPr>
        <dsp:cNvPr id="0" name=""/>
        <dsp:cNvSpPr/>
      </dsp:nvSpPr>
      <dsp:spPr>
        <a:xfrm>
          <a:off x="499559" y="2400688"/>
          <a:ext cx="3445598" cy="670388"/>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رابطه معکوس با نعمات اخروی دارد</a:t>
          </a:r>
          <a:endParaRPr lang="fa-IR" sz="1600" kern="1200">
            <a:cs typeface="B Koodak" pitchFamily="2" charset="-78"/>
          </a:endParaRPr>
        </a:p>
      </dsp:txBody>
      <dsp:txXfrm>
        <a:off x="519194" y="2420323"/>
        <a:ext cx="3406328" cy="631118"/>
      </dsp:txXfrm>
    </dsp:sp>
    <dsp:sp modelId="{67C8D1F9-CE3A-4EB3-ACBD-F285CE243FB2}">
      <dsp:nvSpPr>
        <dsp:cNvPr id="0" name=""/>
        <dsp:cNvSpPr/>
      </dsp:nvSpPr>
      <dsp:spPr>
        <a:xfrm>
          <a:off x="6258998" y="3650348"/>
          <a:ext cx="2493962" cy="1197185"/>
        </a:xfrm>
        <a:prstGeom prst="roundRect">
          <a:avLst>
            <a:gd name="adj" fmla="val 10000"/>
          </a:avLst>
        </a:prstGeom>
        <a:gradFill rotWithShape="0">
          <a:gsLst>
            <a:gs pos="0">
              <a:schemeClr val="accent2">
                <a:hueOff val="0"/>
                <a:satOff val="0"/>
                <a:lumOff val="0"/>
                <a:alphaOff val="0"/>
                <a:tint val="0"/>
              </a:schemeClr>
            </a:gs>
            <a:gs pos="44000">
              <a:schemeClr val="accent2">
                <a:hueOff val="0"/>
                <a:satOff val="0"/>
                <a:lumOff val="0"/>
                <a:alphaOff val="0"/>
                <a:tint val="60000"/>
                <a:satMod val="120000"/>
              </a:schemeClr>
            </a:gs>
            <a:gs pos="100000">
              <a:schemeClr val="accent2">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حال چند سوال مطرح می شود که در این درس و دروس بعدی به آنها می پردازیم:</a:t>
          </a:r>
          <a:endParaRPr lang="fa-IR" sz="1600" kern="1200" dirty="0">
            <a:cs typeface="B Koodak" pitchFamily="2" charset="-78"/>
          </a:endParaRPr>
        </a:p>
      </dsp:txBody>
      <dsp:txXfrm>
        <a:off x="6294062" y="3685412"/>
        <a:ext cx="2423834" cy="1127057"/>
      </dsp:txXfrm>
    </dsp:sp>
    <dsp:sp modelId="{C5AB8105-C389-4FAE-BCF7-EE900D610F09}">
      <dsp:nvSpPr>
        <dsp:cNvPr id="0" name=""/>
        <dsp:cNvSpPr/>
      </dsp:nvSpPr>
      <dsp:spPr>
        <a:xfrm rot="13633405">
          <a:off x="5409924" y="3863207"/>
          <a:ext cx="1011319" cy="29151"/>
        </a:xfrm>
        <a:custGeom>
          <a:avLst/>
          <a:gdLst/>
          <a:ahLst/>
          <a:cxnLst/>
          <a:rect l="0" t="0" r="0" b="0"/>
          <a:pathLst>
            <a:path>
              <a:moveTo>
                <a:pt x="0" y="14575"/>
              </a:moveTo>
              <a:lnTo>
                <a:pt x="1011319" y="14575"/>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90301" y="3852499"/>
        <a:ext cx="50565" cy="50565"/>
      </dsp:txXfrm>
    </dsp:sp>
    <dsp:sp modelId="{7F81DAC5-9DB5-42A5-B0B3-90CF9A9B1E75}">
      <dsp:nvSpPr>
        <dsp:cNvPr id="0" name=""/>
        <dsp:cNvSpPr/>
      </dsp:nvSpPr>
      <dsp:spPr>
        <a:xfrm>
          <a:off x="1092344" y="3199856"/>
          <a:ext cx="4479825" cy="613535"/>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روابط مذکور تکوینی هستند یا قراردادی؟</a:t>
          </a:r>
          <a:endParaRPr lang="fa-IR" sz="1600" kern="1200" dirty="0">
            <a:cs typeface="B Koodak" pitchFamily="2" charset="-78"/>
          </a:endParaRPr>
        </a:p>
      </dsp:txBody>
      <dsp:txXfrm>
        <a:off x="1110314" y="3217826"/>
        <a:ext cx="4443885" cy="577595"/>
      </dsp:txXfrm>
    </dsp:sp>
    <dsp:sp modelId="{FF138729-493E-4FAF-B908-1A7B883C3463}">
      <dsp:nvSpPr>
        <dsp:cNvPr id="0" name=""/>
        <dsp:cNvSpPr/>
      </dsp:nvSpPr>
      <dsp:spPr>
        <a:xfrm rot="10800000">
          <a:off x="5572169" y="4234365"/>
          <a:ext cx="686829" cy="29151"/>
        </a:xfrm>
        <a:custGeom>
          <a:avLst/>
          <a:gdLst/>
          <a:ahLst/>
          <a:cxnLst/>
          <a:rect l="0" t="0" r="0" b="0"/>
          <a:pathLst>
            <a:path>
              <a:moveTo>
                <a:pt x="0" y="14575"/>
              </a:moveTo>
              <a:lnTo>
                <a:pt x="686829" y="14575"/>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98413" y="4231770"/>
        <a:ext cx="34341" cy="34341"/>
      </dsp:txXfrm>
    </dsp:sp>
    <dsp:sp modelId="{61E5BB98-B7C2-476B-B201-0C4C9193F329}">
      <dsp:nvSpPr>
        <dsp:cNvPr id="0" name=""/>
        <dsp:cNvSpPr/>
      </dsp:nvSpPr>
      <dsp:spPr>
        <a:xfrm>
          <a:off x="1092344" y="3942173"/>
          <a:ext cx="4479825" cy="613535"/>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رابطه بین ایمان و عمل صالح و کفر و گناه چیست؟</a:t>
          </a:r>
          <a:endParaRPr lang="fa-IR" sz="1600" kern="1200">
            <a:cs typeface="B Koodak" pitchFamily="2" charset="-78"/>
          </a:endParaRPr>
        </a:p>
      </dsp:txBody>
      <dsp:txXfrm>
        <a:off x="1110314" y="3960143"/>
        <a:ext cx="4443885" cy="577595"/>
      </dsp:txXfrm>
    </dsp:sp>
    <dsp:sp modelId="{27C0A660-A5D6-4D06-9426-0545176986ED}">
      <dsp:nvSpPr>
        <dsp:cNvPr id="0" name=""/>
        <dsp:cNvSpPr/>
      </dsp:nvSpPr>
      <dsp:spPr>
        <a:xfrm rot="7966595">
          <a:off x="5409924" y="4605523"/>
          <a:ext cx="1011319" cy="29151"/>
        </a:xfrm>
        <a:custGeom>
          <a:avLst/>
          <a:gdLst/>
          <a:ahLst/>
          <a:cxnLst/>
          <a:rect l="0" t="0" r="0" b="0"/>
          <a:pathLst>
            <a:path>
              <a:moveTo>
                <a:pt x="0" y="14575"/>
              </a:moveTo>
              <a:lnTo>
                <a:pt x="1011319" y="14575"/>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90301" y="4594816"/>
        <a:ext cx="50565" cy="50565"/>
      </dsp:txXfrm>
    </dsp:sp>
    <dsp:sp modelId="{18D9CBA8-AACE-4C08-BA47-90A4979B8836}">
      <dsp:nvSpPr>
        <dsp:cNvPr id="0" name=""/>
        <dsp:cNvSpPr/>
      </dsp:nvSpPr>
      <dsp:spPr>
        <a:xfrm>
          <a:off x="1092344" y="4684489"/>
          <a:ext cx="4479825" cy="613535"/>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آیا میان خود اعمال نیک نیز تاثیر و تاثر وجود دارد؟</a:t>
          </a:r>
          <a:endParaRPr lang="fa-IR" sz="1600" kern="1200">
            <a:cs typeface="B Koodak" pitchFamily="2" charset="-78"/>
          </a:endParaRPr>
        </a:p>
      </dsp:txBody>
      <dsp:txXfrm>
        <a:off x="1110314" y="4702459"/>
        <a:ext cx="4443885" cy="5775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D3CE3C-1278-4EB5-9935-7E983E4DEE80}">
      <dsp:nvSpPr>
        <dsp:cNvPr id="0" name=""/>
        <dsp:cNvSpPr/>
      </dsp:nvSpPr>
      <dsp:spPr>
        <a:xfrm>
          <a:off x="8535579" y="7252"/>
          <a:ext cx="581805" cy="803243"/>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مدعی:</a:t>
          </a:r>
          <a:endParaRPr lang="fa-IR" sz="1600" kern="1200">
            <a:cs typeface="B Koodak" pitchFamily="2" charset="-78"/>
          </a:endParaRPr>
        </a:p>
      </dsp:txBody>
      <dsp:txXfrm>
        <a:off x="8552619" y="24292"/>
        <a:ext cx="547725" cy="769163"/>
      </dsp:txXfrm>
    </dsp:sp>
    <dsp:sp modelId="{B748BBB1-77F7-4D3F-A366-675DCCC4832A}">
      <dsp:nvSpPr>
        <dsp:cNvPr id="0" name=""/>
        <dsp:cNvSpPr/>
      </dsp:nvSpPr>
      <dsp:spPr>
        <a:xfrm rot="10800000">
          <a:off x="7892984" y="397284"/>
          <a:ext cx="642594" cy="23180"/>
        </a:xfrm>
        <a:custGeom>
          <a:avLst/>
          <a:gdLst/>
          <a:ahLst/>
          <a:cxnLst/>
          <a:rect l="0" t="0" r="0" b="0"/>
          <a:pathLst>
            <a:path>
              <a:moveTo>
                <a:pt x="0" y="11590"/>
              </a:moveTo>
              <a:lnTo>
                <a:pt x="642594" y="1159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98217" y="392809"/>
        <a:ext cx="32129" cy="32129"/>
      </dsp:txXfrm>
    </dsp:sp>
    <dsp:sp modelId="{210BB36C-BB66-4C8C-94B6-1DBC62A39114}">
      <dsp:nvSpPr>
        <dsp:cNvPr id="0" name=""/>
        <dsp:cNvSpPr/>
      </dsp:nvSpPr>
      <dsp:spPr>
        <a:xfrm>
          <a:off x="1038830" y="7252"/>
          <a:ext cx="6854154" cy="803243"/>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رابطه بین اعمال دنیوی و نتایج اخروی از قبیل روابط مادی مانند تبدیل ماده به انرژی نمی باشد </a:t>
          </a:r>
          <a:endParaRPr lang="fa-IR" sz="1600" kern="1200" dirty="0">
            <a:cs typeface="B Koodak" pitchFamily="2" charset="-78"/>
          </a:endParaRPr>
        </a:p>
      </dsp:txBody>
      <dsp:txXfrm>
        <a:off x="1062356" y="30778"/>
        <a:ext cx="6807102" cy="756191"/>
      </dsp:txXfrm>
    </dsp:sp>
    <dsp:sp modelId="{055774A1-4A8A-4A11-AB77-E8A745060CDA}">
      <dsp:nvSpPr>
        <dsp:cNvPr id="0" name=""/>
        <dsp:cNvSpPr/>
      </dsp:nvSpPr>
      <dsp:spPr>
        <a:xfrm>
          <a:off x="8535579" y="3148194"/>
          <a:ext cx="581805" cy="803243"/>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دلیل:</a:t>
          </a:r>
          <a:endParaRPr lang="fa-IR" sz="1600" kern="1200">
            <a:cs typeface="B Koodak" pitchFamily="2" charset="-78"/>
          </a:endParaRPr>
        </a:p>
      </dsp:txBody>
      <dsp:txXfrm>
        <a:off x="8552619" y="3165234"/>
        <a:ext cx="547725" cy="769163"/>
      </dsp:txXfrm>
    </dsp:sp>
    <dsp:sp modelId="{F7B40E87-2ED5-464F-9CA4-7B5989BBB2DF}">
      <dsp:nvSpPr>
        <dsp:cNvPr id="0" name=""/>
        <dsp:cNvSpPr/>
      </dsp:nvSpPr>
      <dsp:spPr>
        <a:xfrm rot="15012722">
          <a:off x="7265215" y="2645200"/>
          <a:ext cx="1898132" cy="23180"/>
        </a:xfrm>
        <a:custGeom>
          <a:avLst/>
          <a:gdLst/>
          <a:ahLst/>
          <a:cxnLst/>
          <a:rect l="0" t="0" r="0" b="0"/>
          <a:pathLst>
            <a:path>
              <a:moveTo>
                <a:pt x="0" y="11590"/>
              </a:moveTo>
              <a:lnTo>
                <a:pt x="1898132" y="1159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66828" y="2609337"/>
        <a:ext cx="94906" cy="94906"/>
      </dsp:txXfrm>
    </dsp:sp>
    <dsp:sp modelId="{E788D8C9-7F3F-4753-A360-692E62764131}">
      <dsp:nvSpPr>
        <dsp:cNvPr id="0" name=""/>
        <dsp:cNvSpPr/>
      </dsp:nvSpPr>
      <dsp:spPr>
        <a:xfrm>
          <a:off x="7392821" y="1362143"/>
          <a:ext cx="500163" cy="803243"/>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الف</a:t>
          </a:r>
          <a:endParaRPr lang="fa-IR" sz="1600" kern="1200">
            <a:cs typeface="B Koodak" pitchFamily="2" charset="-78"/>
          </a:endParaRPr>
        </a:p>
      </dsp:txBody>
      <dsp:txXfrm>
        <a:off x="7407470" y="1376792"/>
        <a:ext cx="470865" cy="773945"/>
      </dsp:txXfrm>
    </dsp:sp>
    <dsp:sp modelId="{242531EC-0072-4786-ABC5-8B1D7E972FB5}">
      <dsp:nvSpPr>
        <dsp:cNvPr id="0" name=""/>
        <dsp:cNvSpPr/>
      </dsp:nvSpPr>
      <dsp:spPr>
        <a:xfrm rot="12831623">
          <a:off x="6684604" y="1536594"/>
          <a:ext cx="773839" cy="23180"/>
        </a:xfrm>
        <a:custGeom>
          <a:avLst/>
          <a:gdLst/>
          <a:ahLst/>
          <a:cxnLst/>
          <a:rect l="0" t="0" r="0" b="0"/>
          <a:pathLst>
            <a:path>
              <a:moveTo>
                <a:pt x="0" y="11590"/>
              </a:moveTo>
              <a:lnTo>
                <a:pt x="773839" y="1159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52178" y="1528838"/>
        <a:ext cx="38691" cy="38691"/>
      </dsp:txXfrm>
    </dsp:sp>
    <dsp:sp modelId="{2A8E6ECD-9210-4DE9-B0CD-9D94D8CF26E2}">
      <dsp:nvSpPr>
        <dsp:cNvPr id="0" name=""/>
        <dsp:cNvSpPr/>
      </dsp:nvSpPr>
      <dsp:spPr>
        <a:xfrm>
          <a:off x="2658345" y="930982"/>
          <a:ext cx="4091881" cy="803243"/>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اگر نتایج اخروی ماده ای باشند که از انرژی اعمال دنیوی پدید می آیند لازم است بین آنها تناسب برقرا باشد</a:t>
          </a:r>
          <a:endParaRPr lang="fa-IR" sz="1600" kern="1200">
            <a:cs typeface="B Koodak" pitchFamily="2" charset="-78"/>
          </a:endParaRPr>
        </a:p>
      </dsp:txBody>
      <dsp:txXfrm>
        <a:off x="2681871" y="954508"/>
        <a:ext cx="4044829" cy="756191"/>
      </dsp:txXfrm>
    </dsp:sp>
    <dsp:sp modelId="{F9BCBEBF-0981-418E-8E1C-EFCE12041927}">
      <dsp:nvSpPr>
        <dsp:cNvPr id="0" name=""/>
        <dsp:cNvSpPr/>
      </dsp:nvSpPr>
      <dsp:spPr>
        <a:xfrm rot="8551722">
          <a:off x="6666693" y="1998459"/>
          <a:ext cx="809661" cy="23180"/>
        </a:xfrm>
        <a:custGeom>
          <a:avLst/>
          <a:gdLst/>
          <a:ahLst/>
          <a:cxnLst/>
          <a:rect l="0" t="0" r="0" b="0"/>
          <a:pathLst>
            <a:path>
              <a:moveTo>
                <a:pt x="0" y="11590"/>
              </a:moveTo>
              <a:lnTo>
                <a:pt x="809661" y="1159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51282" y="1989807"/>
        <a:ext cx="40483" cy="40483"/>
      </dsp:txXfrm>
    </dsp:sp>
    <dsp:sp modelId="{F0AB187C-DC67-478F-9FD4-D856FD94A558}">
      <dsp:nvSpPr>
        <dsp:cNvPr id="0" name=""/>
        <dsp:cNvSpPr/>
      </dsp:nvSpPr>
      <dsp:spPr>
        <a:xfrm>
          <a:off x="4278486" y="1916120"/>
          <a:ext cx="2471739" cy="680427"/>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لکن تناسب برقرار نیست</a:t>
          </a:r>
          <a:endParaRPr lang="fa-IR" sz="1600" kern="1200">
            <a:cs typeface="B Koodak" pitchFamily="2" charset="-78"/>
          </a:endParaRPr>
        </a:p>
      </dsp:txBody>
      <dsp:txXfrm>
        <a:off x="4298415" y="1936049"/>
        <a:ext cx="2431881" cy="640569"/>
      </dsp:txXfrm>
    </dsp:sp>
    <dsp:sp modelId="{6FDE93EB-9A17-4751-9F5B-6BD5ABF2861A}">
      <dsp:nvSpPr>
        <dsp:cNvPr id="0" name=""/>
        <dsp:cNvSpPr/>
      </dsp:nvSpPr>
      <dsp:spPr>
        <a:xfrm rot="10800000">
          <a:off x="3635892" y="2244743"/>
          <a:ext cx="642594" cy="23180"/>
        </a:xfrm>
        <a:custGeom>
          <a:avLst/>
          <a:gdLst/>
          <a:ahLst/>
          <a:cxnLst/>
          <a:rect l="0" t="0" r="0" b="0"/>
          <a:pathLst>
            <a:path>
              <a:moveTo>
                <a:pt x="0" y="11590"/>
              </a:moveTo>
              <a:lnTo>
                <a:pt x="642594" y="11590"/>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41124" y="2240268"/>
        <a:ext cx="32129" cy="32129"/>
      </dsp:txXfrm>
    </dsp:sp>
    <dsp:sp modelId="{67B5862E-3722-431A-A1FC-E6BC8F64D034}">
      <dsp:nvSpPr>
        <dsp:cNvPr id="0" name=""/>
        <dsp:cNvSpPr/>
      </dsp:nvSpPr>
      <dsp:spPr>
        <a:xfrm>
          <a:off x="26615" y="1854712"/>
          <a:ext cx="3609276" cy="803243"/>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مثلا انرژی یک عمل کوچک چگونه می تواند نعمات غیر قابل وصف بهشتی را در پی داشته باشد؟!</a:t>
          </a:r>
          <a:endParaRPr lang="fa-IR" sz="1600" kern="1200">
            <a:cs typeface="B Koodak" pitchFamily="2" charset="-78"/>
          </a:endParaRPr>
        </a:p>
      </dsp:txBody>
      <dsp:txXfrm>
        <a:off x="50141" y="1878238"/>
        <a:ext cx="3562224" cy="756191"/>
      </dsp:txXfrm>
    </dsp:sp>
    <dsp:sp modelId="{D623CF1A-8DE4-49AF-BBBC-30BB1566366F}">
      <dsp:nvSpPr>
        <dsp:cNvPr id="0" name=""/>
        <dsp:cNvSpPr/>
      </dsp:nvSpPr>
      <dsp:spPr>
        <a:xfrm rot="10635865">
          <a:off x="7892618" y="3553578"/>
          <a:ext cx="643327" cy="23180"/>
        </a:xfrm>
        <a:custGeom>
          <a:avLst/>
          <a:gdLst/>
          <a:ahLst/>
          <a:cxnLst/>
          <a:rect l="0" t="0" r="0" b="0"/>
          <a:pathLst>
            <a:path>
              <a:moveTo>
                <a:pt x="0" y="11590"/>
              </a:moveTo>
              <a:lnTo>
                <a:pt x="643327" y="1159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98198" y="3549085"/>
        <a:ext cx="32166" cy="32166"/>
      </dsp:txXfrm>
    </dsp:sp>
    <dsp:sp modelId="{89C1529B-89C4-450A-8974-575C13841AAA}">
      <dsp:nvSpPr>
        <dsp:cNvPr id="0" name=""/>
        <dsp:cNvSpPr/>
      </dsp:nvSpPr>
      <dsp:spPr>
        <a:xfrm>
          <a:off x="7392821" y="3178898"/>
          <a:ext cx="500163" cy="803243"/>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a:t>
          </a:r>
          <a:endParaRPr lang="fa-IR" sz="1600" kern="1200">
            <a:cs typeface="B Koodak" pitchFamily="2" charset="-78"/>
          </a:endParaRPr>
        </a:p>
      </dsp:txBody>
      <dsp:txXfrm>
        <a:off x="7407470" y="3193547"/>
        <a:ext cx="470865" cy="773945"/>
      </dsp:txXfrm>
    </dsp:sp>
    <dsp:sp modelId="{199BC8FE-D1C0-4597-BF10-3177FD4C03E9}">
      <dsp:nvSpPr>
        <dsp:cNvPr id="0" name=""/>
        <dsp:cNvSpPr/>
      </dsp:nvSpPr>
      <dsp:spPr>
        <a:xfrm rot="12715839">
          <a:off x="6692943" y="3368701"/>
          <a:ext cx="757161" cy="23180"/>
        </a:xfrm>
        <a:custGeom>
          <a:avLst/>
          <a:gdLst/>
          <a:ahLst/>
          <a:cxnLst/>
          <a:rect l="0" t="0" r="0" b="0"/>
          <a:pathLst>
            <a:path>
              <a:moveTo>
                <a:pt x="0" y="11590"/>
              </a:moveTo>
              <a:lnTo>
                <a:pt x="757161" y="1159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52595" y="3361362"/>
        <a:ext cx="37858" cy="37858"/>
      </dsp:txXfrm>
    </dsp:sp>
    <dsp:sp modelId="{4F58D92B-4DDB-4F42-84E0-C26925F2889C}">
      <dsp:nvSpPr>
        <dsp:cNvPr id="0" name=""/>
        <dsp:cNvSpPr/>
      </dsp:nvSpPr>
      <dsp:spPr>
        <a:xfrm>
          <a:off x="2658345" y="2778441"/>
          <a:ext cx="4091881" cy="803243"/>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اگر نتایج اخروی در گرو انرژی های مادی باشند تاثیر نیت (اخلاص و ریا) در نتایج اعمال ممکن نخواهد بود</a:t>
          </a:r>
          <a:endParaRPr lang="fa-IR" sz="1600" kern="1200">
            <a:cs typeface="B Koodak" pitchFamily="2" charset="-78"/>
          </a:endParaRPr>
        </a:p>
      </dsp:txBody>
      <dsp:txXfrm>
        <a:off x="2681871" y="2801967"/>
        <a:ext cx="4044829" cy="756191"/>
      </dsp:txXfrm>
    </dsp:sp>
    <dsp:sp modelId="{C6B60588-F919-43DF-9FEE-9537C9BA89C4}">
      <dsp:nvSpPr>
        <dsp:cNvPr id="0" name=""/>
        <dsp:cNvSpPr/>
      </dsp:nvSpPr>
      <dsp:spPr>
        <a:xfrm rot="8657599">
          <a:off x="6675845" y="3799862"/>
          <a:ext cx="791357" cy="23180"/>
        </a:xfrm>
        <a:custGeom>
          <a:avLst/>
          <a:gdLst/>
          <a:ahLst/>
          <a:cxnLst/>
          <a:rect l="0" t="0" r="0" b="0"/>
          <a:pathLst>
            <a:path>
              <a:moveTo>
                <a:pt x="0" y="11590"/>
              </a:moveTo>
              <a:lnTo>
                <a:pt x="791357" y="1159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51740" y="3791668"/>
        <a:ext cx="39567" cy="39567"/>
      </dsp:txXfrm>
    </dsp:sp>
    <dsp:sp modelId="{199EFBAC-524C-4944-8F68-669589F1645D}">
      <dsp:nvSpPr>
        <dsp:cNvPr id="0" name=""/>
        <dsp:cNvSpPr/>
      </dsp:nvSpPr>
      <dsp:spPr>
        <a:xfrm>
          <a:off x="4278486" y="3702171"/>
          <a:ext cx="2471739" cy="680427"/>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لکن قطعا نیت تاثیر مستقیم دارد</a:t>
          </a:r>
          <a:endParaRPr lang="fa-IR" sz="1600" kern="1200">
            <a:cs typeface="B Koodak" pitchFamily="2" charset="-78"/>
          </a:endParaRPr>
        </a:p>
      </dsp:txBody>
      <dsp:txXfrm>
        <a:off x="4298415" y="3722100"/>
        <a:ext cx="2431881" cy="640569"/>
      </dsp:txXfrm>
    </dsp:sp>
    <dsp:sp modelId="{8EEA81DD-A06B-4CF7-BC8D-671B43159E8E}">
      <dsp:nvSpPr>
        <dsp:cNvPr id="0" name=""/>
        <dsp:cNvSpPr/>
      </dsp:nvSpPr>
      <dsp:spPr>
        <a:xfrm rot="6587278">
          <a:off x="7265215" y="4431251"/>
          <a:ext cx="1898132" cy="23180"/>
        </a:xfrm>
        <a:custGeom>
          <a:avLst/>
          <a:gdLst/>
          <a:ahLst/>
          <a:cxnLst/>
          <a:rect l="0" t="0" r="0" b="0"/>
          <a:pathLst>
            <a:path>
              <a:moveTo>
                <a:pt x="0" y="11590"/>
              </a:moveTo>
              <a:lnTo>
                <a:pt x="1898132" y="1159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166828" y="4395388"/>
        <a:ext cx="94906" cy="94906"/>
      </dsp:txXfrm>
    </dsp:sp>
    <dsp:sp modelId="{B5D24AC9-7EF1-4C66-8DCF-8FFCB9EBC06C}">
      <dsp:nvSpPr>
        <dsp:cNvPr id="0" name=""/>
        <dsp:cNvSpPr/>
      </dsp:nvSpPr>
      <dsp:spPr>
        <a:xfrm>
          <a:off x="7392821" y="4934246"/>
          <a:ext cx="500163" cy="803243"/>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ج</a:t>
          </a:r>
          <a:endParaRPr lang="fa-IR" sz="1600" kern="1200">
            <a:cs typeface="B Koodak" pitchFamily="2" charset="-78"/>
          </a:endParaRPr>
        </a:p>
      </dsp:txBody>
      <dsp:txXfrm>
        <a:off x="7407470" y="4948895"/>
        <a:ext cx="470865" cy="773945"/>
      </dsp:txXfrm>
    </dsp:sp>
    <dsp:sp modelId="{2AD3D138-BDDE-436A-B735-8DD3562DF9E6}">
      <dsp:nvSpPr>
        <dsp:cNvPr id="0" name=""/>
        <dsp:cNvSpPr/>
      </dsp:nvSpPr>
      <dsp:spPr>
        <a:xfrm rot="12831623">
          <a:off x="6684604" y="5108697"/>
          <a:ext cx="773839" cy="23180"/>
        </a:xfrm>
        <a:custGeom>
          <a:avLst/>
          <a:gdLst/>
          <a:ahLst/>
          <a:cxnLst/>
          <a:rect l="0" t="0" r="0" b="0"/>
          <a:pathLst>
            <a:path>
              <a:moveTo>
                <a:pt x="0" y="11590"/>
              </a:moveTo>
              <a:lnTo>
                <a:pt x="773839" y="1159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52178" y="5100941"/>
        <a:ext cx="38691" cy="38691"/>
      </dsp:txXfrm>
    </dsp:sp>
    <dsp:sp modelId="{87F7A1F0-6354-4734-82FC-15C0D893C353}">
      <dsp:nvSpPr>
        <dsp:cNvPr id="0" name=""/>
        <dsp:cNvSpPr/>
      </dsp:nvSpPr>
      <dsp:spPr>
        <a:xfrm>
          <a:off x="2658345" y="4503085"/>
          <a:ext cx="4091881" cy="803243"/>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اگر نتایج اخروی متاثر از انرژی در دنیا باشند لازم است هر انرزی معینی نتیجه خاص خود را در پی داشته باشد</a:t>
          </a:r>
          <a:endParaRPr lang="fa-IR" sz="1600" kern="1200">
            <a:cs typeface="B Koodak" pitchFamily="2" charset="-78"/>
          </a:endParaRPr>
        </a:p>
      </dsp:txBody>
      <dsp:txXfrm>
        <a:off x="2681871" y="4526611"/>
        <a:ext cx="4044829" cy="756191"/>
      </dsp:txXfrm>
    </dsp:sp>
    <dsp:sp modelId="{ABDF60C8-B5B6-49AB-AD7C-C20D633BDBED}">
      <dsp:nvSpPr>
        <dsp:cNvPr id="0" name=""/>
        <dsp:cNvSpPr/>
      </dsp:nvSpPr>
      <dsp:spPr>
        <a:xfrm rot="8551722">
          <a:off x="6666693" y="5570561"/>
          <a:ext cx="809661" cy="23180"/>
        </a:xfrm>
        <a:custGeom>
          <a:avLst/>
          <a:gdLst/>
          <a:ahLst/>
          <a:cxnLst/>
          <a:rect l="0" t="0" r="0" b="0"/>
          <a:pathLst>
            <a:path>
              <a:moveTo>
                <a:pt x="0" y="11590"/>
              </a:moveTo>
              <a:lnTo>
                <a:pt x="809661" y="1159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51282" y="5561910"/>
        <a:ext cx="40483" cy="40483"/>
      </dsp:txXfrm>
    </dsp:sp>
    <dsp:sp modelId="{81D533A7-AD43-4ABB-B690-9E2F7852CAD0}">
      <dsp:nvSpPr>
        <dsp:cNvPr id="0" name=""/>
        <dsp:cNvSpPr/>
      </dsp:nvSpPr>
      <dsp:spPr>
        <a:xfrm>
          <a:off x="4278486" y="5488222"/>
          <a:ext cx="2471739" cy="680427"/>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لکن اینچنین نیست</a:t>
          </a:r>
          <a:endParaRPr lang="fa-IR" sz="1600" kern="1200">
            <a:cs typeface="B Koodak" pitchFamily="2" charset="-78"/>
          </a:endParaRPr>
        </a:p>
      </dsp:txBody>
      <dsp:txXfrm>
        <a:off x="4298415" y="5508151"/>
        <a:ext cx="2431881" cy="640569"/>
      </dsp:txXfrm>
    </dsp:sp>
    <dsp:sp modelId="{63F44FF5-8815-4EBE-AF66-151FC06660DB}">
      <dsp:nvSpPr>
        <dsp:cNvPr id="0" name=""/>
        <dsp:cNvSpPr/>
      </dsp:nvSpPr>
      <dsp:spPr>
        <a:xfrm rot="10800000">
          <a:off x="3635892" y="5816846"/>
          <a:ext cx="642594" cy="23180"/>
        </a:xfrm>
        <a:custGeom>
          <a:avLst/>
          <a:gdLst/>
          <a:ahLst/>
          <a:cxnLst/>
          <a:rect l="0" t="0" r="0" b="0"/>
          <a:pathLst>
            <a:path>
              <a:moveTo>
                <a:pt x="0" y="11590"/>
              </a:moveTo>
              <a:lnTo>
                <a:pt x="642594" y="11590"/>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41124" y="5812371"/>
        <a:ext cx="32129" cy="32129"/>
      </dsp:txXfrm>
    </dsp:sp>
    <dsp:sp modelId="{8999C965-6FA2-4501-9B2C-E5C7DB01C2C4}">
      <dsp:nvSpPr>
        <dsp:cNvPr id="0" name=""/>
        <dsp:cNvSpPr/>
      </dsp:nvSpPr>
      <dsp:spPr>
        <a:xfrm>
          <a:off x="26615" y="5426814"/>
          <a:ext cx="3609276" cy="803243"/>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مثلا میزان انرژی خاصی ممکن است یک مرتبه در خیر به کار رود و یک مرتبه در شر ...</a:t>
          </a:r>
          <a:endParaRPr lang="fa-IR" sz="1600" kern="1200">
            <a:cs typeface="B Koodak" pitchFamily="2" charset="-78"/>
          </a:endParaRPr>
        </a:p>
      </dsp:txBody>
      <dsp:txXfrm>
        <a:off x="50141" y="5450340"/>
        <a:ext cx="3562224" cy="7561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B4524-76C1-41D1-A67A-FDEC1A6853EB}">
      <dsp:nvSpPr>
        <dsp:cNvPr id="0" name=""/>
        <dsp:cNvSpPr/>
      </dsp:nvSpPr>
      <dsp:spPr>
        <a:xfrm>
          <a:off x="8289672" y="470621"/>
          <a:ext cx="739989" cy="597478"/>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سوال</a:t>
          </a:r>
          <a:endParaRPr lang="fa-IR" sz="1600" kern="1200">
            <a:cs typeface="B Koodak" pitchFamily="2" charset="-78"/>
          </a:endParaRPr>
        </a:p>
      </dsp:txBody>
      <dsp:txXfrm>
        <a:off x="8307172" y="488121"/>
        <a:ext cx="704989" cy="562478"/>
      </dsp:txXfrm>
    </dsp:sp>
    <dsp:sp modelId="{467CA871-1EC1-4A46-9962-FE5839613412}">
      <dsp:nvSpPr>
        <dsp:cNvPr id="0" name=""/>
        <dsp:cNvSpPr/>
      </dsp:nvSpPr>
      <dsp:spPr>
        <a:xfrm rot="10800000">
          <a:off x="7811689" y="758934"/>
          <a:ext cx="477983" cy="20853"/>
        </a:xfrm>
        <a:custGeom>
          <a:avLst/>
          <a:gdLst/>
          <a:ahLst/>
          <a:cxnLst/>
          <a:rect l="0" t="0" r="0" b="0"/>
          <a:pathLst>
            <a:path>
              <a:moveTo>
                <a:pt x="0" y="10426"/>
              </a:moveTo>
              <a:lnTo>
                <a:pt x="477983" y="1042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38731" y="757411"/>
        <a:ext cx="23899" cy="23899"/>
      </dsp:txXfrm>
    </dsp:sp>
    <dsp:sp modelId="{ED043893-7681-45C6-8FBB-9E3EBBF1D516}">
      <dsp:nvSpPr>
        <dsp:cNvPr id="0" name=""/>
        <dsp:cNvSpPr/>
      </dsp:nvSpPr>
      <dsp:spPr>
        <a:xfrm>
          <a:off x="800990" y="470621"/>
          <a:ext cx="7010698" cy="597478"/>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آیا نفی رابطه مادی بین اعمال دنیوی و اخروی به معنای نفی مطلق ارتباط حقیقی بین آنها است؟</a:t>
          </a:r>
          <a:endParaRPr lang="fa-IR" sz="1600" kern="1200">
            <a:cs typeface="B Koodak" pitchFamily="2" charset="-78"/>
          </a:endParaRPr>
        </a:p>
      </dsp:txBody>
      <dsp:txXfrm>
        <a:off x="818490" y="488121"/>
        <a:ext cx="6975698" cy="562478"/>
      </dsp:txXfrm>
    </dsp:sp>
    <dsp:sp modelId="{0F17A350-EB3A-43D2-B30C-E9B27A27B686}">
      <dsp:nvSpPr>
        <dsp:cNvPr id="0" name=""/>
        <dsp:cNvSpPr/>
      </dsp:nvSpPr>
      <dsp:spPr>
        <a:xfrm>
          <a:off x="8289672" y="1972758"/>
          <a:ext cx="739989" cy="597478"/>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پاسخ</a:t>
          </a:r>
          <a:endParaRPr lang="fa-IR" sz="1600" kern="1200">
            <a:cs typeface="B Koodak" pitchFamily="2" charset="-78"/>
          </a:endParaRPr>
        </a:p>
      </dsp:txBody>
      <dsp:txXfrm>
        <a:off x="8307172" y="1990258"/>
        <a:ext cx="704989" cy="562478"/>
      </dsp:txXfrm>
    </dsp:sp>
    <dsp:sp modelId="{13BA42E6-98DD-4AFF-9C45-4F10D4A2339E}">
      <dsp:nvSpPr>
        <dsp:cNvPr id="0" name=""/>
        <dsp:cNvSpPr/>
      </dsp:nvSpPr>
      <dsp:spPr>
        <a:xfrm rot="10800000">
          <a:off x="7811689" y="2261070"/>
          <a:ext cx="477983" cy="20853"/>
        </a:xfrm>
        <a:custGeom>
          <a:avLst/>
          <a:gdLst/>
          <a:ahLst/>
          <a:cxnLst/>
          <a:rect l="0" t="0" r="0" b="0"/>
          <a:pathLst>
            <a:path>
              <a:moveTo>
                <a:pt x="0" y="10426"/>
              </a:moveTo>
              <a:lnTo>
                <a:pt x="477983" y="1042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38731" y="2259548"/>
        <a:ext cx="23899" cy="23899"/>
      </dsp:txXfrm>
    </dsp:sp>
    <dsp:sp modelId="{D2FC5E75-81EC-4B68-9590-DF2BB7FD5287}">
      <dsp:nvSpPr>
        <dsp:cNvPr id="0" name=""/>
        <dsp:cNvSpPr/>
      </dsp:nvSpPr>
      <dsp:spPr>
        <a:xfrm>
          <a:off x="6502135" y="1766846"/>
          <a:ext cx="1309554" cy="1009303"/>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خیر زیرا روابط حقیقی به دو دسته تقسیم می شوند</a:t>
          </a:r>
          <a:endParaRPr lang="fa-IR" sz="1600" kern="1200" dirty="0">
            <a:cs typeface="B Koodak" pitchFamily="2" charset="-78"/>
          </a:endParaRPr>
        </a:p>
      </dsp:txBody>
      <dsp:txXfrm>
        <a:off x="6531696" y="1796407"/>
        <a:ext cx="1250432" cy="950181"/>
      </dsp:txXfrm>
    </dsp:sp>
    <dsp:sp modelId="{43A1AC09-3562-4C68-8F2B-3A3C9E104D64}">
      <dsp:nvSpPr>
        <dsp:cNvPr id="0" name=""/>
        <dsp:cNvSpPr/>
      </dsp:nvSpPr>
      <dsp:spPr>
        <a:xfrm rot="14175644">
          <a:off x="5832849" y="1903249"/>
          <a:ext cx="860588" cy="20853"/>
        </a:xfrm>
        <a:custGeom>
          <a:avLst/>
          <a:gdLst/>
          <a:ahLst/>
          <a:cxnLst/>
          <a:rect l="0" t="0" r="0" b="0"/>
          <a:pathLst>
            <a:path>
              <a:moveTo>
                <a:pt x="0" y="10426"/>
              </a:moveTo>
              <a:lnTo>
                <a:pt x="860588" y="10426"/>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241628" y="1892161"/>
        <a:ext cx="43029" cy="43029"/>
      </dsp:txXfrm>
    </dsp:sp>
    <dsp:sp modelId="{945EA47D-F2F9-4411-8122-F0CFEB4216EB}">
      <dsp:nvSpPr>
        <dsp:cNvPr id="0" name=""/>
        <dsp:cNvSpPr/>
      </dsp:nvSpPr>
      <dsp:spPr>
        <a:xfrm>
          <a:off x="4829193" y="1257115"/>
          <a:ext cx="1194957" cy="597478"/>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روابط مادی</a:t>
          </a:r>
          <a:endParaRPr lang="fa-IR" sz="1600" kern="1200">
            <a:cs typeface="B Koodak" pitchFamily="2" charset="-78"/>
          </a:endParaRPr>
        </a:p>
      </dsp:txBody>
      <dsp:txXfrm>
        <a:off x="4846693" y="1274615"/>
        <a:ext cx="1159957" cy="562478"/>
      </dsp:txXfrm>
    </dsp:sp>
    <dsp:sp modelId="{3F526241-C03C-43B3-A5F8-FB84128B9B51}">
      <dsp:nvSpPr>
        <dsp:cNvPr id="0" name=""/>
        <dsp:cNvSpPr/>
      </dsp:nvSpPr>
      <dsp:spPr>
        <a:xfrm rot="10800000">
          <a:off x="4351210" y="1545428"/>
          <a:ext cx="477983" cy="20853"/>
        </a:xfrm>
        <a:custGeom>
          <a:avLst/>
          <a:gdLst/>
          <a:ahLst/>
          <a:cxnLst/>
          <a:rect l="0" t="0" r="0" b="0"/>
          <a:pathLst>
            <a:path>
              <a:moveTo>
                <a:pt x="0" y="10426"/>
              </a:moveTo>
              <a:lnTo>
                <a:pt x="477983" y="10426"/>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78252" y="1543905"/>
        <a:ext cx="23899" cy="23899"/>
      </dsp:txXfrm>
    </dsp:sp>
    <dsp:sp modelId="{DC21C8FD-73F1-4766-88F9-36A5F448444E}">
      <dsp:nvSpPr>
        <dsp:cNvPr id="0" name=""/>
        <dsp:cNvSpPr/>
      </dsp:nvSpPr>
      <dsp:spPr>
        <a:xfrm>
          <a:off x="3156252" y="1157722"/>
          <a:ext cx="1194957" cy="796266"/>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که قابل تجربه هستند</a:t>
          </a:r>
          <a:endParaRPr lang="fa-IR" sz="1600" kern="1200">
            <a:cs typeface="B Koodak" pitchFamily="2" charset="-78"/>
          </a:endParaRPr>
        </a:p>
      </dsp:txBody>
      <dsp:txXfrm>
        <a:off x="3179574" y="1181044"/>
        <a:ext cx="1148313" cy="749622"/>
      </dsp:txXfrm>
    </dsp:sp>
    <dsp:sp modelId="{929B1FC9-19B7-4322-ACF0-4161713FCA59}">
      <dsp:nvSpPr>
        <dsp:cNvPr id="0" name=""/>
        <dsp:cNvSpPr/>
      </dsp:nvSpPr>
      <dsp:spPr>
        <a:xfrm rot="10800000">
          <a:off x="2678269" y="1545428"/>
          <a:ext cx="477983" cy="20853"/>
        </a:xfrm>
        <a:custGeom>
          <a:avLst/>
          <a:gdLst/>
          <a:ahLst/>
          <a:cxnLst/>
          <a:rect l="0" t="0" r="0" b="0"/>
          <a:pathLst>
            <a:path>
              <a:moveTo>
                <a:pt x="0" y="10426"/>
              </a:moveTo>
              <a:lnTo>
                <a:pt x="477983" y="10426"/>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905311" y="1543905"/>
        <a:ext cx="23899" cy="23899"/>
      </dsp:txXfrm>
    </dsp:sp>
    <dsp:sp modelId="{9BE6E279-300B-47EB-9EE0-BA1D3476C478}">
      <dsp:nvSpPr>
        <dsp:cNvPr id="0" name=""/>
        <dsp:cNvSpPr/>
      </dsp:nvSpPr>
      <dsp:spPr>
        <a:xfrm>
          <a:off x="12174" y="1257115"/>
          <a:ext cx="2666094" cy="597478"/>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مانند تاثیر و تاثرات عالم ماده</a:t>
          </a:r>
          <a:endParaRPr lang="fa-IR" sz="1600" kern="1200">
            <a:cs typeface="B Koodak" pitchFamily="2" charset="-78"/>
          </a:endParaRPr>
        </a:p>
      </dsp:txBody>
      <dsp:txXfrm>
        <a:off x="29674" y="1274615"/>
        <a:ext cx="2631094" cy="562478"/>
      </dsp:txXfrm>
    </dsp:sp>
    <dsp:sp modelId="{4E01B30E-73CF-44B6-8793-6FD8A7EB2B10}">
      <dsp:nvSpPr>
        <dsp:cNvPr id="0" name=""/>
        <dsp:cNvSpPr/>
      </dsp:nvSpPr>
      <dsp:spPr>
        <a:xfrm rot="7598218">
          <a:off x="5862650" y="2582439"/>
          <a:ext cx="800986" cy="20853"/>
        </a:xfrm>
        <a:custGeom>
          <a:avLst/>
          <a:gdLst/>
          <a:ahLst/>
          <a:cxnLst/>
          <a:rect l="0" t="0" r="0" b="0"/>
          <a:pathLst>
            <a:path>
              <a:moveTo>
                <a:pt x="0" y="10426"/>
              </a:moveTo>
              <a:lnTo>
                <a:pt x="800986" y="10426"/>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243118" y="2572842"/>
        <a:ext cx="40049" cy="40049"/>
      </dsp:txXfrm>
    </dsp:sp>
    <dsp:sp modelId="{533EAD18-82D6-4080-913E-7376244043FD}">
      <dsp:nvSpPr>
        <dsp:cNvPr id="0" name=""/>
        <dsp:cNvSpPr/>
      </dsp:nvSpPr>
      <dsp:spPr>
        <a:xfrm>
          <a:off x="4829193" y="2542591"/>
          <a:ext cx="1194957" cy="743287"/>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روابط غیر مادی (ناشناخته)</a:t>
          </a:r>
          <a:endParaRPr lang="fa-IR" sz="1600" kern="1200">
            <a:cs typeface="B Koodak" pitchFamily="2" charset="-78"/>
          </a:endParaRPr>
        </a:p>
      </dsp:txBody>
      <dsp:txXfrm>
        <a:off x="4850963" y="2564361"/>
        <a:ext cx="1151417" cy="699747"/>
      </dsp:txXfrm>
    </dsp:sp>
    <dsp:sp modelId="{00ED3DDA-812E-4D08-B10D-DAB990855162}">
      <dsp:nvSpPr>
        <dsp:cNvPr id="0" name=""/>
        <dsp:cNvSpPr/>
      </dsp:nvSpPr>
      <dsp:spPr>
        <a:xfrm rot="10800000">
          <a:off x="4351210" y="2903808"/>
          <a:ext cx="477983" cy="20853"/>
        </a:xfrm>
        <a:custGeom>
          <a:avLst/>
          <a:gdLst/>
          <a:ahLst/>
          <a:cxnLst/>
          <a:rect l="0" t="0" r="0" b="0"/>
          <a:pathLst>
            <a:path>
              <a:moveTo>
                <a:pt x="0" y="10426"/>
              </a:moveTo>
              <a:lnTo>
                <a:pt x="477983" y="10426"/>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578252" y="2902286"/>
        <a:ext cx="23899" cy="23899"/>
      </dsp:txXfrm>
    </dsp:sp>
    <dsp:sp modelId="{58A2818D-AF86-407B-92B8-AA42F26604D1}">
      <dsp:nvSpPr>
        <dsp:cNvPr id="0" name=""/>
        <dsp:cNvSpPr/>
      </dsp:nvSpPr>
      <dsp:spPr>
        <a:xfrm>
          <a:off x="3156252" y="2516102"/>
          <a:ext cx="1194957" cy="796266"/>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که قابل تجریه نیستند</a:t>
          </a:r>
          <a:endParaRPr lang="fa-IR" sz="1600" kern="1200">
            <a:cs typeface="B Koodak" pitchFamily="2" charset="-78"/>
          </a:endParaRPr>
        </a:p>
      </dsp:txBody>
      <dsp:txXfrm>
        <a:off x="3179574" y="2539424"/>
        <a:ext cx="1148313" cy="749622"/>
      </dsp:txXfrm>
    </dsp:sp>
    <dsp:sp modelId="{2F70CE3B-8213-4DC2-8D2B-2D11B7BFF2B9}">
      <dsp:nvSpPr>
        <dsp:cNvPr id="0" name=""/>
        <dsp:cNvSpPr/>
      </dsp:nvSpPr>
      <dsp:spPr>
        <a:xfrm rot="10800000">
          <a:off x="2678269" y="2903808"/>
          <a:ext cx="477983" cy="20853"/>
        </a:xfrm>
        <a:custGeom>
          <a:avLst/>
          <a:gdLst/>
          <a:ahLst/>
          <a:cxnLst/>
          <a:rect l="0" t="0" r="0" b="0"/>
          <a:pathLst>
            <a:path>
              <a:moveTo>
                <a:pt x="0" y="10426"/>
              </a:moveTo>
              <a:lnTo>
                <a:pt x="477983" y="10426"/>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905311" y="2902286"/>
        <a:ext cx="23899" cy="23899"/>
      </dsp:txXfrm>
    </dsp:sp>
    <dsp:sp modelId="{4271801E-5696-4D42-9AF8-06D074EDBC9B}">
      <dsp:nvSpPr>
        <dsp:cNvPr id="0" name=""/>
        <dsp:cNvSpPr/>
      </dsp:nvSpPr>
      <dsp:spPr>
        <a:xfrm>
          <a:off x="2181680" y="2615496"/>
          <a:ext cx="496588" cy="597478"/>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مانند</a:t>
          </a:r>
          <a:endParaRPr lang="fa-IR" sz="1600" kern="1200">
            <a:cs typeface="B Koodak" pitchFamily="2" charset="-78"/>
          </a:endParaRPr>
        </a:p>
      </dsp:txBody>
      <dsp:txXfrm>
        <a:off x="2196225" y="2630041"/>
        <a:ext cx="467498" cy="568388"/>
      </dsp:txXfrm>
    </dsp:sp>
    <dsp:sp modelId="{8AA3E2D0-0033-48DD-8C60-FA8D1DCA42DA}">
      <dsp:nvSpPr>
        <dsp:cNvPr id="0" name=""/>
        <dsp:cNvSpPr/>
      </dsp:nvSpPr>
      <dsp:spPr>
        <a:xfrm rot="13602648">
          <a:off x="1594143" y="2650101"/>
          <a:ext cx="697092" cy="20853"/>
        </a:xfrm>
        <a:custGeom>
          <a:avLst/>
          <a:gdLst/>
          <a:ahLst/>
          <a:cxnLst/>
          <a:rect l="0" t="0" r="0" b="0"/>
          <a:pathLst>
            <a:path>
              <a:moveTo>
                <a:pt x="0" y="10426"/>
              </a:moveTo>
              <a:lnTo>
                <a:pt x="697092" y="10426"/>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925262" y="2643100"/>
        <a:ext cx="34854" cy="34854"/>
      </dsp:txXfrm>
    </dsp:sp>
    <dsp:sp modelId="{6404BECA-5F57-4990-8F70-81ABC01215A7}">
      <dsp:nvSpPr>
        <dsp:cNvPr id="0" name=""/>
        <dsp:cNvSpPr/>
      </dsp:nvSpPr>
      <dsp:spPr>
        <a:xfrm>
          <a:off x="6833" y="1944216"/>
          <a:ext cx="1696864" cy="925208"/>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تاثیر برخی نفوس بر پدیده های خارق العاده دنیوی</a:t>
          </a:r>
          <a:endParaRPr lang="fa-IR" sz="1600" kern="1200" dirty="0">
            <a:cs typeface="B Koodak" pitchFamily="2" charset="-78"/>
          </a:endParaRPr>
        </a:p>
      </dsp:txBody>
      <dsp:txXfrm>
        <a:off x="33931" y="1971314"/>
        <a:ext cx="1642668" cy="871012"/>
      </dsp:txXfrm>
    </dsp:sp>
    <dsp:sp modelId="{20C8FD49-62B8-4B0F-9428-3E21CE98347F}">
      <dsp:nvSpPr>
        <dsp:cNvPr id="0" name=""/>
        <dsp:cNvSpPr/>
      </dsp:nvSpPr>
      <dsp:spPr>
        <a:xfrm rot="7997352">
          <a:off x="1594143" y="3157516"/>
          <a:ext cx="697092" cy="20853"/>
        </a:xfrm>
        <a:custGeom>
          <a:avLst/>
          <a:gdLst/>
          <a:ahLst/>
          <a:cxnLst/>
          <a:rect l="0" t="0" r="0" b="0"/>
          <a:pathLst>
            <a:path>
              <a:moveTo>
                <a:pt x="0" y="10426"/>
              </a:moveTo>
              <a:lnTo>
                <a:pt x="697092" y="10426"/>
              </a:lnTo>
            </a:path>
          </a:pathLst>
        </a:custGeom>
        <a:noFill/>
        <a:ln w="15875"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1925262" y="3150515"/>
        <a:ext cx="34854" cy="34854"/>
      </dsp:txXfrm>
    </dsp:sp>
    <dsp:sp modelId="{B7E457C3-D3B7-450A-A59B-D825ADAF1C34}">
      <dsp:nvSpPr>
        <dsp:cNvPr id="0" name=""/>
        <dsp:cNvSpPr/>
      </dsp:nvSpPr>
      <dsp:spPr>
        <a:xfrm>
          <a:off x="6833" y="2959046"/>
          <a:ext cx="1696864" cy="925208"/>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تاثیر اعمال نیک و بد در روح انسان و پیدایش نتایج اخروی</a:t>
          </a:r>
          <a:endParaRPr lang="fa-IR" sz="1600" kern="1200">
            <a:cs typeface="B Koodak" pitchFamily="2" charset="-78"/>
          </a:endParaRPr>
        </a:p>
      </dsp:txBody>
      <dsp:txXfrm>
        <a:off x="33931" y="2986144"/>
        <a:ext cx="1642668" cy="871012"/>
      </dsp:txXfrm>
    </dsp:sp>
    <dsp:sp modelId="{7A1F36D7-5617-4D07-A20A-F23331CE74C7}">
      <dsp:nvSpPr>
        <dsp:cNvPr id="0" name=""/>
        <dsp:cNvSpPr/>
      </dsp:nvSpPr>
      <dsp:spPr>
        <a:xfrm>
          <a:off x="8289672" y="3745541"/>
          <a:ext cx="739989" cy="597478"/>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نتیجه</a:t>
          </a:r>
          <a:endParaRPr lang="fa-IR" sz="1600" kern="1200">
            <a:cs typeface="B Koodak" pitchFamily="2" charset="-78"/>
          </a:endParaRPr>
        </a:p>
      </dsp:txBody>
      <dsp:txXfrm>
        <a:off x="8307172" y="3763041"/>
        <a:ext cx="704989" cy="562478"/>
      </dsp:txXfrm>
    </dsp:sp>
    <dsp:sp modelId="{D747F12D-3FAB-447A-8587-D5007BB67A21}">
      <dsp:nvSpPr>
        <dsp:cNvPr id="0" name=""/>
        <dsp:cNvSpPr/>
      </dsp:nvSpPr>
      <dsp:spPr>
        <a:xfrm rot="10800000">
          <a:off x="7811689" y="4033853"/>
          <a:ext cx="477983" cy="20853"/>
        </a:xfrm>
        <a:custGeom>
          <a:avLst/>
          <a:gdLst/>
          <a:ahLst/>
          <a:cxnLst/>
          <a:rect l="0" t="0" r="0" b="0"/>
          <a:pathLst>
            <a:path>
              <a:moveTo>
                <a:pt x="0" y="10426"/>
              </a:moveTo>
              <a:lnTo>
                <a:pt x="477983" y="1042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38731" y="4032331"/>
        <a:ext cx="23899" cy="23899"/>
      </dsp:txXfrm>
    </dsp:sp>
    <dsp:sp modelId="{514CED6F-9BA3-4B12-875B-3D34F57B4118}">
      <dsp:nvSpPr>
        <dsp:cNvPr id="0" name=""/>
        <dsp:cNvSpPr/>
      </dsp:nvSpPr>
      <dsp:spPr>
        <a:xfrm>
          <a:off x="5983654" y="3745541"/>
          <a:ext cx="1828034" cy="597478"/>
        </a:xfrm>
        <a:prstGeom prst="roundRect">
          <a:avLst>
            <a:gd name="adj" fmla="val 10000"/>
          </a:avLst>
        </a:prstGeom>
        <a:gradFill rotWithShape="0">
          <a:gsLst>
            <a:gs pos="0">
              <a:schemeClr val="accent5">
                <a:hueOff val="0"/>
                <a:satOff val="0"/>
                <a:lumOff val="0"/>
                <a:alphaOff val="0"/>
                <a:tint val="0"/>
              </a:schemeClr>
            </a:gs>
            <a:gs pos="44000">
              <a:schemeClr val="accent5">
                <a:hueOff val="0"/>
                <a:satOff val="0"/>
                <a:lumOff val="0"/>
                <a:alphaOff val="0"/>
                <a:tint val="60000"/>
                <a:satMod val="120000"/>
              </a:schemeClr>
            </a:gs>
            <a:gs pos="100000">
              <a:schemeClr val="accent5">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تجربه در ما نحن فیه در دو حوزه ساکت است</a:t>
          </a:r>
          <a:endParaRPr lang="fa-IR" sz="1600" kern="1200" dirty="0">
            <a:cs typeface="B Koodak" pitchFamily="2" charset="-78"/>
          </a:endParaRPr>
        </a:p>
      </dsp:txBody>
      <dsp:txXfrm>
        <a:off x="6001154" y="3763041"/>
        <a:ext cx="1793034" cy="562478"/>
      </dsp:txXfrm>
    </dsp:sp>
    <dsp:sp modelId="{E449B893-164C-49C1-B7A8-5903B3D78FA8}">
      <dsp:nvSpPr>
        <dsp:cNvPr id="0" name=""/>
        <dsp:cNvSpPr/>
      </dsp:nvSpPr>
      <dsp:spPr>
        <a:xfrm rot="12942401">
          <a:off x="5450344" y="3862078"/>
          <a:ext cx="588638" cy="20853"/>
        </a:xfrm>
        <a:custGeom>
          <a:avLst/>
          <a:gdLst/>
          <a:ahLst/>
          <a:cxnLst/>
          <a:rect l="0" t="0" r="0" b="0"/>
          <a:pathLst>
            <a:path>
              <a:moveTo>
                <a:pt x="0" y="10426"/>
              </a:moveTo>
              <a:lnTo>
                <a:pt x="588638" y="10426"/>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29947" y="3857789"/>
        <a:ext cx="29431" cy="29431"/>
      </dsp:txXfrm>
    </dsp:sp>
    <dsp:sp modelId="{ECF7AAF4-0178-495B-A181-37ADBB1DE7EC}">
      <dsp:nvSpPr>
        <dsp:cNvPr id="0" name=""/>
        <dsp:cNvSpPr/>
      </dsp:nvSpPr>
      <dsp:spPr>
        <a:xfrm>
          <a:off x="1952965" y="3401990"/>
          <a:ext cx="3552705" cy="597478"/>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اثبات رابطه بین اعمال دنیوی و نتایج اخروی</a:t>
          </a:r>
          <a:endParaRPr lang="fa-IR" sz="1600" kern="1200">
            <a:cs typeface="B Koodak" pitchFamily="2" charset="-78"/>
          </a:endParaRPr>
        </a:p>
      </dsp:txBody>
      <dsp:txXfrm>
        <a:off x="1970465" y="3419490"/>
        <a:ext cx="3517705" cy="562478"/>
      </dsp:txXfrm>
    </dsp:sp>
    <dsp:sp modelId="{7E45E42F-6AA6-415F-BAD6-59252F81FFEA}">
      <dsp:nvSpPr>
        <dsp:cNvPr id="0" name=""/>
        <dsp:cNvSpPr/>
      </dsp:nvSpPr>
      <dsp:spPr>
        <a:xfrm rot="8657599">
          <a:off x="5450344" y="4205629"/>
          <a:ext cx="588638" cy="20853"/>
        </a:xfrm>
        <a:custGeom>
          <a:avLst/>
          <a:gdLst/>
          <a:ahLst/>
          <a:cxnLst/>
          <a:rect l="0" t="0" r="0" b="0"/>
          <a:pathLst>
            <a:path>
              <a:moveTo>
                <a:pt x="0" y="10426"/>
              </a:moveTo>
              <a:lnTo>
                <a:pt x="588638" y="10426"/>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729947" y="4201339"/>
        <a:ext cx="29431" cy="29431"/>
      </dsp:txXfrm>
    </dsp:sp>
    <dsp:sp modelId="{3B83F4FA-82E5-4F0B-A89B-851607D9155A}">
      <dsp:nvSpPr>
        <dsp:cNvPr id="0" name=""/>
        <dsp:cNvSpPr/>
      </dsp:nvSpPr>
      <dsp:spPr>
        <a:xfrm>
          <a:off x="1952965" y="4089091"/>
          <a:ext cx="3552705" cy="597478"/>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ابطال مطلق علیت بین آنها</a:t>
          </a:r>
          <a:endParaRPr lang="fa-IR" sz="1600" kern="1200">
            <a:cs typeface="B Koodak" pitchFamily="2" charset="-78"/>
          </a:endParaRPr>
        </a:p>
      </dsp:txBody>
      <dsp:txXfrm>
        <a:off x="1970465" y="4106591"/>
        <a:ext cx="3517705" cy="5624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C70D9-9B01-4031-87A2-9616636FE7A5}">
      <dsp:nvSpPr>
        <dsp:cNvPr id="0" name=""/>
        <dsp:cNvSpPr/>
      </dsp:nvSpPr>
      <dsp:spPr>
        <a:xfrm>
          <a:off x="8010653" y="1542889"/>
          <a:ext cx="1121133" cy="711622"/>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بیانات قرآنی در این زمینه</a:t>
          </a:r>
          <a:endParaRPr lang="fa-IR" sz="1600" kern="1200">
            <a:cs typeface="B Koodak" pitchFamily="2" charset="-78"/>
          </a:endParaRPr>
        </a:p>
      </dsp:txBody>
      <dsp:txXfrm>
        <a:off x="8031496" y="1563732"/>
        <a:ext cx="1079447" cy="669936"/>
      </dsp:txXfrm>
    </dsp:sp>
    <dsp:sp modelId="{AC9672CC-8583-4077-819D-32E7071B5DE5}">
      <dsp:nvSpPr>
        <dsp:cNvPr id="0" name=""/>
        <dsp:cNvSpPr/>
      </dsp:nvSpPr>
      <dsp:spPr>
        <a:xfrm rot="14309602">
          <a:off x="7181322" y="1422396"/>
          <a:ext cx="1089363" cy="23839"/>
        </a:xfrm>
        <a:custGeom>
          <a:avLst/>
          <a:gdLst/>
          <a:ahLst/>
          <a:cxnLst/>
          <a:rect l="0" t="0" r="0" b="0"/>
          <a:pathLst>
            <a:path>
              <a:moveTo>
                <a:pt x="0" y="11919"/>
              </a:moveTo>
              <a:lnTo>
                <a:pt x="1089363"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698770" y="1407082"/>
        <a:ext cx="54468" cy="54468"/>
      </dsp:txXfrm>
    </dsp:sp>
    <dsp:sp modelId="{CE0F9E32-0FE5-4601-939E-CBBBA42DA100}">
      <dsp:nvSpPr>
        <dsp:cNvPr id="0" name=""/>
        <dsp:cNvSpPr/>
      </dsp:nvSpPr>
      <dsp:spPr>
        <a:xfrm>
          <a:off x="5734001" y="446718"/>
          <a:ext cx="1707353" cy="1046426"/>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غالب آیات ظهور در رابطه جعلی و                 قراردادی دارند</a:t>
          </a:r>
          <a:endParaRPr lang="fa-IR" sz="1600" kern="1200" dirty="0">
            <a:cs typeface="B Koodak" pitchFamily="2" charset="-78"/>
          </a:endParaRPr>
        </a:p>
      </dsp:txBody>
      <dsp:txXfrm>
        <a:off x="5764650" y="477367"/>
        <a:ext cx="1646055" cy="985128"/>
      </dsp:txXfrm>
    </dsp:sp>
    <dsp:sp modelId="{ACC6D769-2E9D-4341-9345-D051C81C46E7}">
      <dsp:nvSpPr>
        <dsp:cNvPr id="0" name=""/>
        <dsp:cNvSpPr/>
      </dsp:nvSpPr>
      <dsp:spPr>
        <a:xfrm rot="10800000">
          <a:off x="5164703" y="958012"/>
          <a:ext cx="569298" cy="23839"/>
        </a:xfrm>
        <a:custGeom>
          <a:avLst/>
          <a:gdLst/>
          <a:ahLst/>
          <a:cxnLst/>
          <a:rect l="0" t="0" r="0" b="0"/>
          <a:pathLst>
            <a:path>
              <a:moveTo>
                <a:pt x="0" y="11919"/>
              </a:moveTo>
              <a:lnTo>
                <a:pt x="569298"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35120" y="955699"/>
        <a:ext cx="28464" cy="28464"/>
      </dsp:txXfrm>
    </dsp:sp>
    <dsp:sp modelId="{D7A544F3-77BF-42C9-A844-F720337F066B}">
      <dsp:nvSpPr>
        <dsp:cNvPr id="0" name=""/>
        <dsp:cNvSpPr/>
      </dsp:nvSpPr>
      <dsp:spPr>
        <a:xfrm>
          <a:off x="3741458" y="614120"/>
          <a:ext cx="1423245" cy="711622"/>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مانند آیات مشتمل بر تعبیر اجر و جزا</a:t>
          </a:r>
          <a:endParaRPr lang="fa-IR" sz="1600" kern="1200">
            <a:cs typeface="B Koodak" pitchFamily="2" charset="-78"/>
          </a:endParaRPr>
        </a:p>
      </dsp:txBody>
      <dsp:txXfrm>
        <a:off x="3762301" y="634963"/>
        <a:ext cx="1381559" cy="669936"/>
      </dsp:txXfrm>
    </dsp:sp>
    <dsp:sp modelId="{BA0023F8-1C4E-4A94-AE3F-3E42C53AA83B}">
      <dsp:nvSpPr>
        <dsp:cNvPr id="0" name=""/>
        <dsp:cNvSpPr/>
      </dsp:nvSpPr>
      <dsp:spPr>
        <a:xfrm rot="12942401">
          <a:off x="3106262" y="753420"/>
          <a:ext cx="701092" cy="23839"/>
        </a:xfrm>
        <a:custGeom>
          <a:avLst/>
          <a:gdLst/>
          <a:ahLst/>
          <a:cxnLst/>
          <a:rect l="0" t="0" r="0" b="0"/>
          <a:pathLst>
            <a:path>
              <a:moveTo>
                <a:pt x="0" y="11919"/>
              </a:moveTo>
              <a:lnTo>
                <a:pt x="701092"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439281" y="747812"/>
        <a:ext cx="35054" cy="35054"/>
      </dsp:txXfrm>
    </dsp:sp>
    <dsp:sp modelId="{1E96E8AB-CDC1-4B77-A6CA-0AB2411E2C89}">
      <dsp:nvSpPr>
        <dsp:cNvPr id="0" name=""/>
        <dsp:cNvSpPr/>
      </dsp:nvSpPr>
      <dsp:spPr>
        <a:xfrm>
          <a:off x="12213" y="64075"/>
          <a:ext cx="3159946" cy="993346"/>
        </a:xfrm>
        <a:prstGeom prst="roundRect">
          <a:avLst>
            <a:gd name="adj" fmla="val 10000"/>
          </a:avLst>
        </a:prstGeom>
        <a:gradFill rotWithShape="0">
          <a:gsLst>
            <a:gs pos="0">
              <a:schemeClr val="accent2">
                <a:hueOff val="0"/>
                <a:satOff val="0"/>
                <a:lumOff val="0"/>
                <a:alphaOff val="0"/>
                <a:tint val="0"/>
              </a:schemeClr>
            </a:gs>
            <a:gs pos="44000">
              <a:schemeClr val="accent2">
                <a:hueOff val="0"/>
                <a:satOff val="0"/>
                <a:lumOff val="0"/>
                <a:alphaOff val="0"/>
                <a:tint val="60000"/>
                <a:satMod val="120000"/>
              </a:schemeClr>
            </a:gs>
            <a:gs pos="100000">
              <a:schemeClr val="accent2">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أُولئِكَ جَزاؤُهُمْ مَغْفِرَةٌ مِنْ رَبِّهِمْ وَ جَنَّاتٌ تَجْري مِنْ تَحْتِهَا الْأَنْهارُ خالِدينَ فيها وَ نِعْمَ أَجْرُ الْعامِلينَ (آل عمران / 136)</a:t>
          </a:r>
          <a:endParaRPr lang="fa-IR" sz="1600" kern="1200" dirty="0">
            <a:cs typeface="B Koodak" pitchFamily="2" charset="-78"/>
          </a:endParaRPr>
        </a:p>
      </dsp:txBody>
      <dsp:txXfrm>
        <a:off x="41307" y="93169"/>
        <a:ext cx="3101758" cy="935158"/>
      </dsp:txXfrm>
    </dsp:sp>
    <dsp:sp modelId="{34B8B93E-FC82-402E-872A-396F97D7233F}">
      <dsp:nvSpPr>
        <dsp:cNvPr id="0" name=""/>
        <dsp:cNvSpPr/>
      </dsp:nvSpPr>
      <dsp:spPr>
        <a:xfrm rot="8159124">
          <a:off x="3061002" y="1233034"/>
          <a:ext cx="791612" cy="23839"/>
        </a:xfrm>
        <a:custGeom>
          <a:avLst/>
          <a:gdLst/>
          <a:ahLst/>
          <a:cxnLst/>
          <a:rect l="0" t="0" r="0" b="0"/>
          <a:pathLst>
            <a:path>
              <a:moveTo>
                <a:pt x="0" y="11919"/>
              </a:moveTo>
              <a:lnTo>
                <a:pt x="791612"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437018" y="1225163"/>
        <a:ext cx="39580" cy="39580"/>
      </dsp:txXfrm>
    </dsp:sp>
    <dsp:sp modelId="{CD5AEC36-9BAE-46B0-9FF1-82F4862D58CE}">
      <dsp:nvSpPr>
        <dsp:cNvPr id="0" name=""/>
        <dsp:cNvSpPr/>
      </dsp:nvSpPr>
      <dsp:spPr>
        <a:xfrm>
          <a:off x="12213" y="1164165"/>
          <a:ext cx="3159946" cy="711622"/>
        </a:xfrm>
        <a:prstGeom prst="roundRect">
          <a:avLst>
            <a:gd name="adj" fmla="val 10000"/>
          </a:avLst>
        </a:prstGeom>
        <a:gradFill rotWithShape="0">
          <a:gsLst>
            <a:gs pos="0">
              <a:schemeClr val="accent2">
                <a:hueOff val="0"/>
                <a:satOff val="0"/>
                <a:lumOff val="0"/>
                <a:alphaOff val="0"/>
                <a:tint val="0"/>
              </a:schemeClr>
            </a:gs>
            <a:gs pos="44000">
              <a:schemeClr val="accent2">
                <a:hueOff val="0"/>
                <a:satOff val="0"/>
                <a:lumOff val="0"/>
                <a:alphaOff val="0"/>
                <a:tint val="60000"/>
                <a:satMod val="120000"/>
              </a:schemeClr>
            </a:gs>
            <a:gs pos="100000">
              <a:schemeClr val="accent2">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أَمَّا مَنْ آمَنَ وَ عَمِلَ صالِحاً فَلَهُ جَزاءً الْحُسْنى‏ وَ سَنَقُولُ لَهُ مِنْ أَمْرِنا يُسْراً (کهف / 88)</a:t>
          </a:r>
          <a:endParaRPr lang="fa-IR" sz="1600" kern="1200">
            <a:cs typeface="B Koodak" pitchFamily="2" charset="-78"/>
          </a:endParaRPr>
        </a:p>
      </dsp:txBody>
      <dsp:txXfrm>
        <a:off x="33056" y="1185008"/>
        <a:ext cx="3118260" cy="669936"/>
      </dsp:txXfrm>
    </dsp:sp>
    <dsp:sp modelId="{2AF51B08-A87B-442E-8322-9F70674F944A}">
      <dsp:nvSpPr>
        <dsp:cNvPr id="0" name=""/>
        <dsp:cNvSpPr/>
      </dsp:nvSpPr>
      <dsp:spPr>
        <a:xfrm rot="7290398">
          <a:off x="7181322" y="2351165"/>
          <a:ext cx="1089363" cy="23839"/>
        </a:xfrm>
        <a:custGeom>
          <a:avLst/>
          <a:gdLst/>
          <a:ahLst/>
          <a:cxnLst/>
          <a:rect l="0" t="0" r="0" b="0"/>
          <a:pathLst>
            <a:path>
              <a:moveTo>
                <a:pt x="0" y="11919"/>
              </a:moveTo>
              <a:lnTo>
                <a:pt x="1089363"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698770" y="2335851"/>
        <a:ext cx="54468" cy="54468"/>
      </dsp:txXfrm>
    </dsp:sp>
    <dsp:sp modelId="{E7AC4BD7-0468-4340-934D-322DEE8B586F}">
      <dsp:nvSpPr>
        <dsp:cNvPr id="0" name=""/>
        <dsp:cNvSpPr/>
      </dsp:nvSpPr>
      <dsp:spPr>
        <a:xfrm>
          <a:off x="5734001" y="2304256"/>
          <a:ext cx="1707353" cy="1046426"/>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این رابطه را بیش از یک رابطه قراردادی تبیین می نمایند</a:t>
          </a:r>
          <a:endParaRPr lang="fa-IR" sz="1600" kern="1200" dirty="0">
            <a:cs typeface="B Koodak" pitchFamily="2" charset="-78"/>
          </a:endParaRPr>
        </a:p>
      </dsp:txBody>
      <dsp:txXfrm>
        <a:off x="5764650" y="2334905"/>
        <a:ext cx="1646055" cy="985128"/>
      </dsp:txXfrm>
    </dsp:sp>
    <dsp:sp modelId="{40B70111-1508-4E96-8674-FD969F1623D3}">
      <dsp:nvSpPr>
        <dsp:cNvPr id="0" name=""/>
        <dsp:cNvSpPr/>
      </dsp:nvSpPr>
      <dsp:spPr>
        <a:xfrm rot="10800000">
          <a:off x="5164703" y="2815550"/>
          <a:ext cx="569298" cy="23839"/>
        </a:xfrm>
        <a:custGeom>
          <a:avLst/>
          <a:gdLst/>
          <a:ahLst/>
          <a:cxnLst/>
          <a:rect l="0" t="0" r="0" b="0"/>
          <a:pathLst>
            <a:path>
              <a:moveTo>
                <a:pt x="0" y="11919"/>
              </a:moveTo>
              <a:lnTo>
                <a:pt x="569298"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35120" y="2813237"/>
        <a:ext cx="28464" cy="28464"/>
      </dsp:txXfrm>
    </dsp:sp>
    <dsp:sp modelId="{CE70A07C-4CCE-47B9-8A35-BE3035F8856A}">
      <dsp:nvSpPr>
        <dsp:cNvPr id="0" name=""/>
        <dsp:cNvSpPr/>
      </dsp:nvSpPr>
      <dsp:spPr>
        <a:xfrm>
          <a:off x="3741458" y="2350123"/>
          <a:ext cx="1423245" cy="954691"/>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این دسته از آیات ظهور در تجسم اعمال دارند</a:t>
          </a:r>
          <a:endParaRPr lang="fa-IR" sz="1600" kern="1200" dirty="0">
            <a:cs typeface="B Koodak" pitchFamily="2" charset="-78"/>
          </a:endParaRPr>
        </a:p>
      </dsp:txBody>
      <dsp:txXfrm>
        <a:off x="3769420" y="2378085"/>
        <a:ext cx="1367321" cy="898767"/>
      </dsp:txXfrm>
    </dsp:sp>
    <dsp:sp modelId="{4445B3D6-A253-48F8-8577-1A66C420B600}">
      <dsp:nvSpPr>
        <dsp:cNvPr id="0" name=""/>
        <dsp:cNvSpPr/>
      </dsp:nvSpPr>
      <dsp:spPr>
        <a:xfrm rot="10800000">
          <a:off x="3172159" y="2815550"/>
          <a:ext cx="569298" cy="23839"/>
        </a:xfrm>
        <a:custGeom>
          <a:avLst/>
          <a:gdLst/>
          <a:ahLst/>
          <a:cxnLst/>
          <a:rect l="0" t="0" r="0" b="0"/>
          <a:pathLst>
            <a:path>
              <a:moveTo>
                <a:pt x="0" y="11919"/>
              </a:moveTo>
              <a:lnTo>
                <a:pt x="569298"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442576" y="2813237"/>
        <a:ext cx="28464" cy="28464"/>
      </dsp:txXfrm>
    </dsp:sp>
    <dsp:sp modelId="{13225B3D-C948-4760-B791-150586106CDB}">
      <dsp:nvSpPr>
        <dsp:cNvPr id="0" name=""/>
        <dsp:cNvSpPr/>
      </dsp:nvSpPr>
      <dsp:spPr>
        <a:xfrm>
          <a:off x="2612653" y="2471658"/>
          <a:ext cx="559506" cy="711622"/>
        </a:xfrm>
        <a:prstGeom prst="roundRect">
          <a:avLst>
            <a:gd name="adj" fmla="val 10000"/>
          </a:avLst>
        </a:prstGeom>
        <a:gradFill rotWithShape="0">
          <a:gsLst>
            <a:gs pos="0">
              <a:schemeClr val="accent2">
                <a:hueOff val="0"/>
                <a:satOff val="0"/>
                <a:lumOff val="0"/>
                <a:alphaOff val="0"/>
                <a:tint val="0"/>
              </a:schemeClr>
            </a:gs>
            <a:gs pos="44000">
              <a:schemeClr val="accent2">
                <a:hueOff val="0"/>
                <a:satOff val="0"/>
                <a:lumOff val="0"/>
                <a:alphaOff val="0"/>
                <a:tint val="60000"/>
                <a:satMod val="120000"/>
              </a:schemeClr>
            </a:gs>
            <a:gs pos="100000">
              <a:schemeClr val="accent2">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این زمینه </a:t>
          </a:r>
          <a:endParaRPr lang="fa-IR" sz="1600" kern="1200" dirty="0">
            <a:cs typeface="B Koodak" pitchFamily="2" charset="-78"/>
          </a:endParaRPr>
        </a:p>
      </dsp:txBody>
      <dsp:txXfrm>
        <a:off x="2629040" y="2488045"/>
        <a:ext cx="526732" cy="678848"/>
      </dsp:txXfrm>
    </dsp:sp>
    <dsp:sp modelId="{7372DCDA-065E-4530-92E8-78686DBA23C3}">
      <dsp:nvSpPr>
        <dsp:cNvPr id="0" name=""/>
        <dsp:cNvSpPr/>
      </dsp:nvSpPr>
      <dsp:spPr>
        <a:xfrm rot="13240101">
          <a:off x="1952722" y="2570986"/>
          <a:ext cx="750563" cy="23839"/>
        </a:xfrm>
        <a:custGeom>
          <a:avLst/>
          <a:gdLst/>
          <a:ahLst/>
          <a:cxnLst/>
          <a:rect l="0" t="0" r="0" b="0"/>
          <a:pathLst>
            <a:path>
              <a:moveTo>
                <a:pt x="0" y="11919"/>
              </a:moveTo>
              <a:lnTo>
                <a:pt x="750563"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309240" y="2564142"/>
        <a:ext cx="37528" cy="37528"/>
      </dsp:txXfrm>
    </dsp:sp>
    <dsp:sp modelId="{05727ACB-07A3-4318-8BD9-23D6BEA3BEAC}">
      <dsp:nvSpPr>
        <dsp:cNvPr id="0" name=""/>
        <dsp:cNvSpPr/>
      </dsp:nvSpPr>
      <dsp:spPr>
        <a:xfrm>
          <a:off x="314980" y="1982531"/>
          <a:ext cx="1728374" cy="711622"/>
        </a:xfrm>
        <a:prstGeom prst="roundRect">
          <a:avLst>
            <a:gd name="adj" fmla="val 10000"/>
          </a:avLst>
        </a:prstGeom>
        <a:gradFill rotWithShape="0">
          <a:gsLst>
            <a:gs pos="0">
              <a:schemeClr val="accent2">
                <a:hueOff val="0"/>
                <a:satOff val="0"/>
                <a:lumOff val="0"/>
                <a:alphaOff val="0"/>
                <a:tint val="0"/>
              </a:schemeClr>
            </a:gs>
            <a:gs pos="44000">
              <a:schemeClr val="accent2">
                <a:hueOff val="0"/>
                <a:satOff val="0"/>
                <a:lumOff val="0"/>
                <a:alphaOff val="0"/>
                <a:tint val="60000"/>
                <a:satMod val="120000"/>
              </a:schemeClr>
            </a:gs>
            <a:gs pos="100000">
              <a:schemeClr val="accent2">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روایات فروان نیز وجود دارد</a:t>
          </a:r>
          <a:endParaRPr lang="fa-IR" sz="1600" kern="1200">
            <a:cs typeface="B Koodak" pitchFamily="2" charset="-78"/>
          </a:endParaRPr>
        </a:p>
      </dsp:txBody>
      <dsp:txXfrm>
        <a:off x="335823" y="2003374"/>
        <a:ext cx="1686688" cy="669936"/>
      </dsp:txXfrm>
    </dsp:sp>
    <dsp:sp modelId="{668AD8C0-3136-4525-929D-2C2CC0FAB067}">
      <dsp:nvSpPr>
        <dsp:cNvPr id="0" name=""/>
        <dsp:cNvSpPr/>
      </dsp:nvSpPr>
      <dsp:spPr>
        <a:xfrm rot="8657599">
          <a:off x="1977458" y="3020141"/>
          <a:ext cx="701092" cy="23839"/>
        </a:xfrm>
        <a:custGeom>
          <a:avLst/>
          <a:gdLst/>
          <a:ahLst/>
          <a:cxnLst/>
          <a:rect l="0" t="0" r="0" b="0"/>
          <a:pathLst>
            <a:path>
              <a:moveTo>
                <a:pt x="0" y="11919"/>
              </a:moveTo>
              <a:lnTo>
                <a:pt x="701092"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310477" y="3014533"/>
        <a:ext cx="35054" cy="35054"/>
      </dsp:txXfrm>
    </dsp:sp>
    <dsp:sp modelId="{9BCAD618-4149-45BC-8990-DFD1FA8D0D18}">
      <dsp:nvSpPr>
        <dsp:cNvPr id="0" name=""/>
        <dsp:cNvSpPr/>
      </dsp:nvSpPr>
      <dsp:spPr>
        <a:xfrm>
          <a:off x="314980" y="2800897"/>
          <a:ext cx="1728374" cy="871510"/>
        </a:xfrm>
        <a:prstGeom prst="roundRect">
          <a:avLst>
            <a:gd name="adj" fmla="val 10000"/>
          </a:avLst>
        </a:prstGeom>
        <a:gradFill rotWithShape="0">
          <a:gsLst>
            <a:gs pos="0">
              <a:schemeClr val="accent2">
                <a:hueOff val="0"/>
                <a:satOff val="0"/>
                <a:lumOff val="0"/>
                <a:alphaOff val="0"/>
                <a:tint val="0"/>
              </a:schemeClr>
            </a:gs>
            <a:gs pos="44000">
              <a:schemeClr val="accent2">
                <a:hueOff val="0"/>
                <a:satOff val="0"/>
                <a:lumOff val="0"/>
                <a:alphaOff val="0"/>
                <a:tint val="60000"/>
                <a:satMod val="120000"/>
              </a:schemeClr>
            </a:gs>
            <a:gs pos="100000">
              <a:schemeClr val="accent2">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اثبات عقلی آن نیز از طریق برخی اصول فلسفی ممکن است</a:t>
          </a:r>
          <a:endParaRPr lang="fa-IR" sz="1600" kern="1200" dirty="0">
            <a:cs typeface="B Koodak" pitchFamily="2" charset="-78"/>
          </a:endParaRPr>
        </a:p>
      </dsp:txBody>
      <dsp:txXfrm>
        <a:off x="340506" y="2826423"/>
        <a:ext cx="1677322" cy="820458"/>
      </dsp:txXfrm>
    </dsp:sp>
    <dsp:sp modelId="{70547C2A-0E6B-478C-B1BD-20937D4E24C3}">
      <dsp:nvSpPr>
        <dsp:cNvPr id="0" name=""/>
        <dsp:cNvSpPr/>
      </dsp:nvSpPr>
      <dsp:spPr>
        <a:xfrm>
          <a:off x="8351122" y="4188334"/>
          <a:ext cx="780664" cy="711622"/>
        </a:xfrm>
        <a:prstGeom prst="roundRect">
          <a:avLst>
            <a:gd name="adj" fmla="val 10000"/>
          </a:avLst>
        </a:prstGeom>
        <a:gradFill rotWithShape="0">
          <a:gsLst>
            <a:gs pos="0">
              <a:schemeClr val="accent4">
                <a:hueOff val="0"/>
                <a:satOff val="0"/>
                <a:lumOff val="0"/>
                <a:alphaOff val="0"/>
                <a:tint val="0"/>
              </a:schemeClr>
            </a:gs>
            <a:gs pos="44000">
              <a:schemeClr val="accent4">
                <a:hueOff val="0"/>
                <a:satOff val="0"/>
                <a:lumOff val="0"/>
                <a:alphaOff val="0"/>
                <a:tint val="60000"/>
                <a:satMod val="120000"/>
              </a:schemeClr>
            </a:gs>
            <a:gs pos="100000">
              <a:schemeClr val="accent4">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نتیجه</a:t>
          </a:r>
          <a:endParaRPr lang="fa-IR" sz="1600" kern="1200">
            <a:cs typeface="B Koodak" pitchFamily="2" charset="-78"/>
          </a:endParaRPr>
        </a:p>
      </dsp:txBody>
      <dsp:txXfrm>
        <a:off x="8371965" y="4209177"/>
        <a:ext cx="738978" cy="669936"/>
      </dsp:txXfrm>
    </dsp:sp>
    <dsp:sp modelId="{ADBD597F-8D39-46E2-B1BF-1E13D40CB96A}">
      <dsp:nvSpPr>
        <dsp:cNvPr id="0" name=""/>
        <dsp:cNvSpPr/>
      </dsp:nvSpPr>
      <dsp:spPr>
        <a:xfrm rot="12942401">
          <a:off x="7715926" y="4327634"/>
          <a:ext cx="701092" cy="23839"/>
        </a:xfrm>
        <a:custGeom>
          <a:avLst/>
          <a:gdLst/>
          <a:ahLst/>
          <a:cxnLst/>
          <a:rect l="0" t="0" r="0" b="0"/>
          <a:pathLst>
            <a:path>
              <a:moveTo>
                <a:pt x="0" y="11919"/>
              </a:moveTo>
              <a:lnTo>
                <a:pt x="701092"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48945" y="4322026"/>
        <a:ext cx="35054" cy="35054"/>
      </dsp:txXfrm>
    </dsp:sp>
    <dsp:sp modelId="{25B17FC2-59CA-4E3F-930E-13DA854D9F66}">
      <dsp:nvSpPr>
        <dsp:cNvPr id="0" name=""/>
        <dsp:cNvSpPr/>
      </dsp:nvSpPr>
      <dsp:spPr>
        <a:xfrm>
          <a:off x="4062784" y="3779151"/>
          <a:ext cx="3719039" cy="711622"/>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آیاتی که ظهور در رابطه قراردادی دارند</a:t>
          </a:r>
          <a:endParaRPr lang="fa-IR" sz="1600" kern="1200">
            <a:cs typeface="B Koodak" pitchFamily="2" charset="-78"/>
          </a:endParaRPr>
        </a:p>
      </dsp:txBody>
      <dsp:txXfrm>
        <a:off x="4083627" y="3799994"/>
        <a:ext cx="3677353" cy="669936"/>
      </dsp:txXfrm>
    </dsp:sp>
    <dsp:sp modelId="{85CEEA8A-14E2-47C6-BB83-3A0C28639202}">
      <dsp:nvSpPr>
        <dsp:cNvPr id="0" name=""/>
        <dsp:cNvSpPr/>
      </dsp:nvSpPr>
      <dsp:spPr>
        <a:xfrm rot="10800000">
          <a:off x="3493486" y="4123042"/>
          <a:ext cx="569298" cy="23839"/>
        </a:xfrm>
        <a:custGeom>
          <a:avLst/>
          <a:gdLst/>
          <a:ahLst/>
          <a:cxnLst/>
          <a:rect l="0" t="0" r="0" b="0"/>
          <a:pathLst>
            <a:path>
              <a:moveTo>
                <a:pt x="0" y="11919"/>
              </a:moveTo>
              <a:lnTo>
                <a:pt x="569298"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763902" y="4120730"/>
        <a:ext cx="28464" cy="28464"/>
      </dsp:txXfrm>
    </dsp:sp>
    <dsp:sp modelId="{D9D4F45F-ED0E-4F50-B107-FBE638C59400}">
      <dsp:nvSpPr>
        <dsp:cNvPr id="0" name=""/>
        <dsp:cNvSpPr/>
      </dsp:nvSpPr>
      <dsp:spPr>
        <a:xfrm>
          <a:off x="788579" y="3779151"/>
          <a:ext cx="2704906" cy="711622"/>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برای سهولت تفاهم و رعایت حال اکثریت مخاطبین بیان شده</a:t>
          </a:r>
          <a:endParaRPr lang="fa-IR" sz="1600" kern="1200">
            <a:cs typeface="B Koodak" pitchFamily="2" charset="-78"/>
          </a:endParaRPr>
        </a:p>
      </dsp:txBody>
      <dsp:txXfrm>
        <a:off x="809422" y="3799994"/>
        <a:ext cx="2663220" cy="669936"/>
      </dsp:txXfrm>
    </dsp:sp>
    <dsp:sp modelId="{5AFB7F3D-FA68-458D-8334-D7845AC12236}">
      <dsp:nvSpPr>
        <dsp:cNvPr id="0" name=""/>
        <dsp:cNvSpPr/>
      </dsp:nvSpPr>
      <dsp:spPr>
        <a:xfrm rot="8657599">
          <a:off x="7715926" y="4736817"/>
          <a:ext cx="701092" cy="23839"/>
        </a:xfrm>
        <a:custGeom>
          <a:avLst/>
          <a:gdLst/>
          <a:ahLst/>
          <a:cxnLst/>
          <a:rect l="0" t="0" r="0" b="0"/>
          <a:pathLst>
            <a:path>
              <a:moveTo>
                <a:pt x="0" y="11919"/>
              </a:moveTo>
              <a:lnTo>
                <a:pt x="701092"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48945" y="4731209"/>
        <a:ext cx="35054" cy="35054"/>
      </dsp:txXfrm>
    </dsp:sp>
    <dsp:sp modelId="{68897A97-2142-4533-A19E-CAAAF7658FA0}">
      <dsp:nvSpPr>
        <dsp:cNvPr id="0" name=""/>
        <dsp:cNvSpPr/>
      </dsp:nvSpPr>
      <dsp:spPr>
        <a:xfrm>
          <a:off x="4062784" y="4597517"/>
          <a:ext cx="3719039" cy="711622"/>
        </a:xfrm>
        <a:prstGeom prst="roundRect">
          <a:avLst>
            <a:gd name="adj" fmla="val 10000"/>
          </a:avLst>
        </a:prstGeom>
        <a:gradFill rotWithShape="0">
          <a:gsLst>
            <a:gs pos="0">
              <a:schemeClr val="accent6">
                <a:hueOff val="0"/>
                <a:satOff val="0"/>
                <a:lumOff val="0"/>
                <a:alphaOff val="0"/>
                <a:tint val="0"/>
              </a:schemeClr>
            </a:gs>
            <a:gs pos="44000">
              <a:schemeClr val="accent6">
                <a:hueOff val="0"/>
                <a:satOff val="0"/>
                <a:lumOff val="0"/>
                <a:alphaOff val="0"/>
                <a:tint val="60000"/>
                <a:satMod val="120000"/>
              </a:schemeClr>
            </a:gs>
            <a:gs pos="100000">
              <a:schemeClr val="accent6">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آیاتی که ظهور در رابطه تکوینی (تجسم اعمال) دارند</a:t>
          </a:r>
          <a:endParaRPr lang="fa-IR" sz="1600" kern="1200">
            <a:cs typeface="B Koodak" pitchFamily="2" charset="-78"/>
          </a:endParaRPr>
        </a:p>
      </dsp:txBody>
      <dsp:txXfrm>
        <a:off x="4083627" y="4618360"/>
        <a:ext cx="3677353" cy="669936"/>
      </dsp:txXfrm>
    </dsp:sp>
    <dsp:sp modelId="{847B8C16-1751-4075-8467-5E7AFE5863C1}">
      <dsp:nvSpPr>
        <dsp:cNvPr id="0" name=""/>
        <dsp:cNvSpPr/>
      </dsp:nvSpPr>
      <dsp:spPr>
        <a:xfrm rot="10800000">
          <a:off x="3493486" y="4941409"/>
          <a:ext cx="569298" cy="23839"/>
        </a:xfrm>
        <a:custGeom>
          <a:avLst/>
          <a:gdLst/>
          <a:ahLst/>
          <a:cxnLst/>
          <a:rect l="0" t="0" r="0" b="0"/>
          <a:pathLst>
            <a:path>
              <a:moveTo>
                <a:pt x="0" y="11919"/>
              </a:moveTo>
              <a:lnTo>
                <a:pt x="569298" y="11919"/>
              </a:lnTo>
            </a:path>
          </a:pathLst>
        </a:custGeom>
        <a:noFill/>
        <a:ln w="15875" cap="flat" cmpd="sng"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763902" y="4939096"/>
        <a:ext cx="28464" cy="28464"/>
      </dsp:txXfrm>
    </dsp:sp>
    <dsp:sp modelId="{E5FBF302-DD20-407A-A0FF-965BAA6C5C19}">
      <dsp:nvSpPr>
        <dsp:cNvPr id="0" name=""/>
        <dsp:cNvSpPr/>
      </dsp:nvSpPr>
      <dsp:spPr>
        <a:xfrm>
          <a:off x="788579" y="4597517"/>
          <a:ext cx="2704906" cy="711622"/>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solidFill>
            <a:schemeClr val="accent1"/>
          </a:solidFill>
        </a:ln>
        <a:effectLst/>
        <a:scene3d>
          <a:camera prst="orthographicFront">
            <a:rot lat="0" lon="0" rev="0"/>
          </a:camera>
          <a:lightRig rig="chilly" dir="t">
            <a:rot lat="0" lon="0" rev="18480000"/>
          </a:lightRig>
        </a:scene3d>
        <a:sp3d prstMaterial="clear">
          <a:bevelT h="635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آیات دسته اول را تاویل می برند</a:t>
          </a:r>
          <a:endParaRPr lang="fa-IR" sz="1600" kern="1200">
            <a:cs typeface="B Koodak" pitchFamily="2" charset="-78"/>
          </a:endParaRPr>
        </a:p>
      </dsp:txBody>
      <dsp:txXfrm>
        <a:off x="809422" y="4618360"/>
        <a:ext cx="2663220" cy="6699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30F79-67C5-422E-BDD8-FC25AC367D3B}">
      <dsp:nvSpPr>
        <dsp:cNvPr id="0" name=""/>
        <dsp:cNvSpPr/>
      </dsp:nvSpPr>
      <dsp:spPr>
        <a:xfrm>
          <a:off x="8034206" y="2060847"/>
          <a:ext cx="1094672" cy="1467544"/>
        </a:xfrm>
        <a:prstGeom prst="roundRect">
          <a:avLst>
            <a:gd name="adj" fmla="val 10000"/>
          </a:avLst>
        </a:prstGeom>
        <a:gradFill rotWithShape="0">
          <a:gsLst>
            <a:gs pos="0">
              <a:schemeClr val="accent1">
                <a:shade val="80000"/>
                <a:hueOff val="0"/>
                <a:satOff val="0"/>
                <a:lumOff val="0"/>
                <a:alphaOff val="0"/>
                <a:tint val="0"/>
              </a:schemeClr>
            </a:gs>
            <a:gs pos="44000">
              <a:schemeClr val="accent1">
                <a:shade val="80000"/>
                <a:hueOff val="0"/>
                <a:satOff val="0"/>
                <a:lumOff val="0"/>
                <a:alphaOff val="0"/>
                <a:tint val="60000"/>
                <a:satMod val="120000"/>
              </a:schemeClr>
            </a:gs>
            <a:gs pos="100000">
              <a:schemeClr val="accent1">
                <a:shade val="80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از آیات قرآن کریم در خصوص تجسم اعمال</a:t>
          </a:r>
          <a:endParaRPr lang="fa-IR" sz="1600" kern="1200" dirty="0">
            <a:cs typeface="B Koodak" pitchFamily="2" charset="-78"/>
          </a:endParaRPr>
        </a:p>
      </dsp:txBody>
      <dsp:txXfrm>
        <a:off x="8066268" y="2092909"/>
        <a:ext cx="1030548" cy="1403420"/>
      </dsp:txXfrm>
    </dsp:sp>
    <dsp:sp modelId="{C6292F40-D60A-4AC6-97AA-614412CFF907}">
      <dsp:nvSpPr>
        <dsp:cNvPr id="0" name=""/>
        <dsp:cNvSpPr/>
      </dsp:nvSpPr>
      <dsp:spPr>
        <a:xfrm rot="15608052">
          <a:off x="6537503" y="1526933"/>
          <a:ext cx="2555537" cy="17626"/>
        </a:xfrm>
        <a:custGeom>
          <a:avLst/>
          <a:gdLst/>
          <a:ahLst/>
          <a:cxnLst/>
          <a:rect l="0" t="0" r="0" b="0"/>
          <a:pathLst>
            <a:path>
              <a:moveTo>
                <a:pt x="0" y="8813"/>
              </a:moveTo>
              <a:lnTo>
                <a:pt x="2555537" y="8813"/>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37503" y="1471858"/>
        <a:ext cx="2555537" cy="127776"/>
      </dsp:txXfrm>
    </dsp:sp>
    <dsp:sp modelId="{FC0F4C1D-C003-442D-9F0C-410CC7490D3E}">
      <dsp:nvSpPr>
        <dsp:cNvPr id="0" name=""/>
        <dsp:cNvSpPr/>
      </dsp:nvSpPr>
      <dsp:spPr>
        <a:xfrm>
          <a:off x="15121" y="3206"/>
          <a:ext cx="7581217" cy="547336"/>
        </a:xfrm>
        <a:prstGeom prst="roundRect">
          <a:avLst>
            <a:gd name="adj" fmla="val 10000"/>
          </a:avLst>
        </a:prstGeom>
        <a:gradFill rotWithShape="1">
          <a:gsLst>
            <a:gs pos="0">
              <a:schemeClr val="accent1">
                <a:tint val="0"/>
              </a:schemeClr>
            </a:gs>
            <a:gs pos="44000">
              <a:schemeClr val="accent1">
                <a:tint val="60000"/>
                <a:satMod val="120000"/>
              </a:schemeClr>
            </a:gs>
            <a:gs pos="100000">
              <a:schemeClr val="accent1">
                <a:tint val="90000"/>
                <a:alpha val="100000"/>
                <a:lumMod val="90000"/>
              </a:schemeClr>
            </a:gs>
          </a:gsLst>
          <a:lin ang="5400000" scaled="0"/>
        </a:gradFill>
        <a:ln w="9525" cap="flat" cmpd="sng" algn="ctr">
          <a:solidFill>
            <a:schemeClr val="accent1"/>
          </a:solidFill>
          <a:prstDash val="solid"/>
        </a:ln>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ما تُقَدِّمُوا لِأَنْفُسِكُمْ مِنْ خَيْرٍ تَجِدُوهُ عِنْدَ اللَّه (مزمل / 20)</a:t>
          </a:r>
          <a:endParaRPr lang="fa-IR" sz="1600" kern="1200">
            <a:cs typeface="B Koodak" pitchFamily="2" charset="-78"/>
          </a:endParaRPr>
        </a:p>
      </dsp:txBody>
      <dsp:txXfrm>
        <a:off x="31152" y="19237"/>
        <a:ext cx="7549155" cy="515274"/>
      </dsp:txXfrm>
    </dsp:sp>
    <dsp:sp modelId="{76D1CF18-067A-482D-9773-AC7041729B49}">
      <dsp:nvSpPr>
        <dsp:cNvPr id="0" name=""/>
        <dsp:cNvSpPr/>
      </dsp:nvSpPr>
      <dsp:spPr>
        <a:xfrm rot="15416685">
          <a:off x="6846066" y="1841651"/>
          <a:ext cx="1938412" cy="17626"/>
        </a:xfrm>
        <a:custGeom>
          <a:avLst/>
          <a:gdLst/>
          <a:ahLst/>
          <a:cxnLst/>
          <a:rect l="0" t="0" r="0" b="0"/>
          <a:pathLst>
            <a:path>
              <a:moveTo>
                <a:pt x="0" y="8813"/>
              </a:moveTo>
              <a:lnTo>
                <a:pt x="1938412" y="8813"/>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46066" y="1802005"/>
        <a:ext cx="1938412" cy="96920"/>
      </dsp:txXfrm>
    </dsp:sp>
    <dsp:sp modelId="{70E5AD6E-1E7B-4068-AC6F-BB2644B76192}">
      <dsp:nvSpPr>
        <dsp:cNvPr id="0" name=""/>
        <dsp:cNvSpPr/>
      </dsp:nvSpPr>
      <dsp:spPr>
        <a:xfrm>
          <a:off x="15121" y="632642"/>
          <a:ext cx="7581217" cy="547336"/>
        </a:xfrm>
        <a:prstGeom prst="roundRect">
          <a:avLst>
            <a:gd name="adj" fmla="val 10000"/>
          </a:avLst>
        </a:prstGeom>
        <a:gradFill rotWithShape="0">
          <a:gsLst>
            <a:gs pos="0">
              <a:schemeClr val="accent1">
                <a:tint val="99000"/>
                <a:hueOff val="0"/>
                <a:satOff val="0"/>
                <a:lumOff val="0"/>
                <a:alphaOff val="0"/>
                <a:tint val="0"/>
              </a:schemeClr>
            </a:gs>
            <a:gs pos="44000">
              <a:schemeClr val="accent1">
                <a:tint val="99000"/>
                <a:hueOff val="0"/>
                <a:satOff val="0"/>
                <a:lumOff val="0"/>
                <a:alphaOff val="0"/>
                <a:tint val="60000"/>
                <a:satMod val="120000"/>
              </a:schemeClr>
            </a:gs>
            <a:gs pos="100000">
              <a:schemeClr val="accent1">
                <a:tint val="99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يَوْمَ تَجِدُ كُلُّ نَفْسٍ ما عَمِلَتْ مِنْ خَيْرٍ مُحْضَراً وَ ما عَمِلَتْ مِنْ سُوءٍ تَوَدُّ لَوْ أَنَّ بَيْنَها وَ بَيْنَهُ أَمَداً بَعيدا (آل عمران / 30)</a:t>
          </a:r>
          <a:endParaRPr lang="fa-IR" sz="1600" kern="1200">
            <a:cs typeface="B Koodak" pitchFamily="2" charset="-78"/>
          </a:endParaRPr>
        </a:p>
      </dsp:txBody>
      <dsp:txXfrm>
        <a:off x="31152" y="648673"/>
        <a:ext cx="7549155" cy="515274"/>
      </dsp:txXfrm>
    </dsp:sp>
    <dsp:sp modelId="{0CECB7A0-BB5C-4CD0-B9B8-356D10A16E7B}">
      <dsp:nvSpPr>
        <dsp:cNvPr id="0" name=""/>
        <dsp:cNvSpPr/>
      </dsp:nvSpPr>
      <dsp:spPr>
        <a:xfrm rot="15049260">
          <a:off x="7148847" y="2156370"/>
          <a:ext cx="1332850" cy="17626"/>
        </a:xfrm>
        <a:custGeom>
          <a:avLst/>
          <a:gdLst/>
          <a:ahLst/>
          <a:cxnLst/>
          <a:rect l="0" t="0" r="0" b="0"/>
          <a:pathLst>
            <a:path>
              <a:moveTo>
                <a:pt x="0" y="8813"/>
              </a:moveTo>
              <a:lnTo>
                <a:pt x="1332850" y="8813"/>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48847" y="2131862"/>
        <a:ext cx="1332850" cy="66642"/>
      </dsp:txXfrm>
    </dsp:sp>
    <dsp:sp modelId="{A43AD97A-6F92-4491-8DE7-9524B6324C2C}">
      <dsp:nvSpPr>
        <dsp:cNvPr id="0" name=""/>
        <dsp:cNvSpPr/>
      </dsp:nvSpPr>
      <dsp:spPr>
        <a:xfrm>
          <a:off x="15121" y="1262079"/>
          <a:ext cx="7581217" cy="547336"/>
        </a:xfrm>
        <a:prstGeom prst="roundRect">
          <a:avLst>
            <a:gd name="adj" fmla="val 10000"/>
          </a:avLst>
        </a:prstGeom>
        <a:gradFill rotWithShape="0">
          <a:gsLst>
            <a:gs pos="0">
              <a:schemeClr val="accent1">
                <a:tint val="99000"/>
                <a:hueOff val="0"/>
                <a:satOff val="0"/>
                <a:lumOff val="0"/>
                <a:alphaOff val="0"/>
                <a:tint val="0"/>
              </a:schemeClr>
            </a:gs>
            <a:gs pos="44000">
              <a:schemeClr val="accent1">
                <a:tint val="99000"/>
                <a:hueOff val="0"/>
                <a:satOff val="0"/>
                <a:lumOff val="0"/>
                <a:alphaOff val="0"/>
                <a:tint val="60000"/>
                <a:satMod val="120000"/>
              </a:schemeClr>
            </a:gs>
            <a:gs pos="100000">
              <a:schemeClr val="accent1">
                <a:tint val="99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يَوْمَ يَنْظُرُ الْمَرْءُ ما قَدَّمَتْ يَداه (نبا / 40)</a:t>
          </a:r>
          <a:endParaRPr lang="fa-IR" sz="1600" kern="1200">
            <a:cs typeface="B Koodak" pitchFamily="2" charset="-78"/>
          </a:endParaRPr>
        </a:p>
      </dsp:txBody>
      <dsp:txXfrm>
        <a:off x="31152" y="1278110"/>
        <a:ext cx="7549155" cy="515274"/>
      </dsp:txXfrm>
    </dsp:sp>
    <dsp:sp modelId="{2EF19AF2-EEBA-47FD-A7A9-89FCFF9C4562}">
      <dsp:nvSpPr>
        <dsp:cNvPr id="0" name=""/>
        <dsp:cNvSpPr/>
      </dsp:nvSpPr>
      <dsp:spPr>
        <a:xfrm rot="14110531">
          <a:off x="7431892" y="2471088"/>
          <a:ext cx="766758" cy="17626"/>
        </a:xfrm>
        <a:custGeom>
          <a:avLst/>
          <a:gdLst/>
          <a:ahLst/>
          <a:cxnLst/>
          <a:rect l="0" t="0" r="0" b="0"/>
          <a:pathLst>
            <a:path>
              <a:moveTo>
                <a:pt x="0" y="8813"/>
              </a:moveTo>
              <a:lnTo>
                <a:pt x="766758" y="8813"/>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31892" y="2460732"/>
        <a:ext cx="766758" cy="38337"/>
      </dsp:txXfrm>
    </dsp:sp>
    <dsp:sp modelId="{AD733F91-4E51-4994-BC59-615DBE59DE1A}">
      <dsp:nvSpPr>
        <dsp:cNvPr id="0" name=""/>
        <dsp:cNvSpPr/>
      </dsp:nvSpPr>
      <dsp:spPr>
        <a:xfrm>
          <a:off x="15121" y="1891515"/>
          <a:ext cx="7581217" cy="547336"/>
        </a:xfrm>
        <a:prstGeom prst="roundRect">
          <a:avLst>
            <a:gd name="adj" fmla="val 10000"/>
          </a:avLst>
        </a:prstGeom>
        <a:gradFill rotWithShape="0">
          <a:gsLst>
            <a:gs pos="0">
              <a:schemeClr val="accent1">
                <a:tint val="99000"/>
                <a:hueOff val="0"/>
                <a:satOff val="0"/>
                <a:lumOff val="0"/>
                <a:alphaOff val="0"/>
                <a:tint val="0"/>
              </a:schemeClr>
            </a:gs>
            <a:gs pos="44000">
              <a:schemeClr val="accent1">
                <a:tint val="99000"/>
                <a:hueOff val="0"/>
                <a:satOff val="0"/>
                <a:lumOff val="0"/>
                <a:alphaOff val="0"/>
                <a:tint val="60000"/>
                <a:satMod val="120000"/>
              </a:schemeClr>
            </a:gs>
            <a:gs pos="100000">
              <a:schemeClr val="accent1">
                <a:tint val="99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فَمَنْ يَعْمَلْ مِثْقالَ ذَرَّةٍ خَيْراً يَرَهُ / وَ مَنْ يَعْمَلْ مِثْقالَ ذَرَّةٍ شَرًّا يَرَهُ (زلزال / 8)</a:t>
          </a:r>
          <a:endParaRPr lang="fa-IR" sz="1600" kern="1200">
            <a:cs typeface="B Koodak" pitchFamily="2" charset="-78"/>
          </a:endParaRPr>
        </a:p>
      </dsp:txBody>
      <dsp:txXfrm>
        <a:off x="31152" y="1907546"/>
        <a:ext cx="7549155" cy="515274"/>
      </dsp:txXfrm>
    </dsp:sp>
    <dsp:sp modelId="{6C8EBD03-254D-4C33-8ED4-498CA3D4F521}">
      <dsp:nvSpPr>
        <dsp:cNvPr id="0" name=""/>
        <dsp:cNvSpPr/>
      </dsp:nvSpPr>
      <dsp:spPr>
        <a:xfrm rot="10800000">
          <a:off x="7596338" y="2785806"/>
          <a:ext cx="437868" cy="17626"/>
        </a:xfrm>
        <a:custGeom>
          <a:avLst/>
          <a:gdLst/>
          <a:ahLst/>
          <a:cxnLst/>
          <a:rect l="0" t="0" r="0" b="0"/>
          <a:pathLst>
            <a:path>
              <a:moveTo>
                <a:pt x="0" y="8813"/>
              </a:moveTo>
              <a:lnTo>
                <a:pt x="437868" y="8813"/>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596338" y="2783673"/>
        <a:ext cx="437868" cy="21893"/>
      </dsp:txXfrm>
    </dsp:sp>
    <dsp:sp modelId="{CECE40A0-925A-4002-99EA-0F4FF8F59E7C}">
      <dsp:nvSpPr>
        <dsp:cNvPr id="0" name=""/>
        <dsp:cNvSpPr/>
      </dsp:nvSpPr>
      <dsp:spPr>
        <a:xfrm>
          <a:off x="15121" y="2520951"/>
          <a:ext cx="7581217" cy="547336"/>
        </a:xfrm>
        <a:prstGeom prst="roundRect">
          <a:avLst>
            <a:gd name="adj" fmla="val 10000"/>
          </a:avLst>
        </a:prstGeom>
        <a:gradFill rotWithShape="0">
          <a:gsLst>
            <a:gs pos="0">
              <a:schemeClr val="accent1">
                <a:tint val="99000"/>
                <a:hueOff val="0"/>
                <a:satOff val="0"/>
                <a:lumOff val="0"/>
                <a:alphaOff val="0"/>
                <a:tint val="0"/>
              </a:schemeClr>
            </a:gs>
            <a:gs pos="44000">
              <a:schemeClr val="accent1">
                <a:tint val="99000"/>
                <a:hueOff val="0"/>
                <a:satOff val="0"/>
                <a:lumOff val="0"/>
                <a:alphaOff val="0"/>
                <a:tint val="60000"/>
                <a:satMod val="120000"/>
              </a:schemeClr>
            </a:gs>
            <a:gs pos="100000">
              <a:schemeClr val="accent1">
                <a:tint val="99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ثُمَّ قيلَ لِلَّذينَ ظَلَمُوا ذُوقُوا عَذابَ الْخُلْدِ هَلْ تُجْزَوْنَ إِلاَّ بِما كُنْتُمْ تَكْسِبُونَ (یونس / 52)</a:t>
          </a:r>
          <a:endParaRPr lang="fa-IR" sz="1600" kern="1200">
            <a:cs typeface="B Koodak" pitchFamily="2" charset="-78"/>
          </a:endParaRPr>
        </a:p>
      </dsp:txBody>
      <dsp:txXfrm>
        <a:off x="31152" y="2536982"/>
        <a:ext cx="7549155" cy="515274"/>
      </dsp:txXfrm>
    </dsp:sp>
    <dsp:sp modelId="{C90F7052-60F5-41E5-9215-ECD80D2A1532}">
      <dsp:nvSpPr>
        <dsp:cNvPr id="0" name=""/>
        <dsp:cNvSpPr/>
      </dsp:nvSpPr>
      <dsp:spPr>
        <a:xfrm rot="7489469">
          <a:off x="7431892" y="3100524"/>
          <a:ext cx="766758" cy="17626"/>
        </a:xfrm>
        <a:custGeom>
          <a:avLst/>
          <a:gdLst/>
          <a:ahLst/>
          <a:cxnLst/>
          <a:rect l="0" t="0" r="0" b="0"/>
          <a:pathLst>
            <a:path>
              <a:moveTo>
                <a:pt x="0" y="8813"/>
              </a:moveTo>
              <a:lnTo>
                <a:pt x="766758" y="8813"/>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31892" y="3090169"/>
        <a:ext cx="766758" cy="38337"/>
      </dsp:txXfrm>
    </dsp:sp>
    <dsp:sp modelId="{F09918F4-5E8C-4925-A78B-0E7D01262494}">
      <dsp:nvSpPr>
        <dsp:cNvPr id="0" name=""/>
        <dsp:cNvSpPr/>
      </dsp:nvSpPr>
      <dsp:spPr>
        <a:xfrm>
          <a:off x="15121" y="3150388"/>
          <a:ext cx="7581217" cy="547336"/>
        </a:xfrm>
        <a:prstGeom prst="roundRect">
          <a:avLst>
            <a:gd name="adj" fmla="val 10000"/>
          </a:avLst>
        </a:prstGeom>
        <a:gradFill rotWithShape="0">
          <a:gsLst>
            <a:gs pos="0">
              <a:schemeClr val="accent1">
                <a:tint val="99000"/>
                <a:hueOff val="0"/>
                <a:satOff val="0"/>
                <a:lumOff val="0"/>
                <a:alphaOff val="0"/>
                <a:tint val="0"/>
              </a:schemeClr>
            </a:gs>
            <a:gs pos="44000">
              <a:schemeClr val="accent1">
                <a:tint val="99000"/>
                <a:hueOff val="0"/>
                <a:satOff val="0"/>
                <a:lumOff val="0"/>
                <a:alphaOff val="0"/>
                <a:tint val="60000"/>
                <a:satMod val="120000"/>
              </a:schemeClr>
            </a:gs>
            <a:gs pos="100000">
              <a:schemeClr val="accent1">
                <a:tint val="99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إِنَّ الَّذينَ يَأْكُلُونَ أَمْوالَ الْيَتامى‏ ظُلْماً إِنَّما يَأْكُلُونَ في‏ بُطُونِهِمْ ناراً وَ سَيَصْلَوْنَ سَعيراً (نساء / 10)</a:t>
          </a:r>
          <a:endParaRPr lang="fa-IR" sz="1600" kern="1200">
            <a:cs typeface="B Koodak" pitchFamily="2" charset="-78"/>
          </a:endParaRPr>
        </a:p>
      </dsp:txBody>
      <dsp:txXfrm>
        <a:off x="31152" y="3166419"/>
        <a:ext cx="7549155" cy="515274"/>
      </dsp:txXfrm>
    </dsp:sp>
    <dsp:sp modelId="{917F01A5-C5B0-4C20-B8C7-48CB4568394C}">
      <dsp:nvSpPr>
        <dsp:cNvPr id="0" name=""/>
        <dsp:cNvSpPr/>
      </dsp:nvSpPr>
      <dsp:spPr>
        <a:xfrm rot="6550740">
          <a:off x="7148847" y="3415243"/>
          <a:ext cx="1332850" cy="17626"/>
        </a:xfrm>
        <a:custGeom>
          <a:avLst/>
          <a:gdLst/>
          <a:ahLst/>
          <a:cxnLst/>
          <a:rect l="0" t="0" r="0" b="0"/>
          <a:pathLst>
            <a:path>
              <a:moveTo>
                <a:pt x="0" y="8813"/>
              </a:moveTo>
              <a:lnTo>
                <a:pt x="1332850" y="8813"/>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48847" y="3390735"/>
        <a:ext cx="1332850" cy="66642"/>
      </dsp:txXfrm>
    </dsp:sp>
    <dsp:sp modelId="{C98C03C3-FD76-43DF-8F88-5BA3F8AA11FB}">
      <dsp:nvSpPr>
        <dsp:cNvPr id="0" name=""/>
        <dsp:cNvSpPr/>
      </dsp:nvSpPr>
      <dsp:spPr>
        <a:xfrm>
          <a:off x="15121" y="3779824"/>
          <a:ext cx="7581217" cy="547336"/>
        </a:xfrm>
        <a:prstGeom prst="roundRect">
          <a:avLst>
            <a:gd name="adj" fmla="val 10000"/>
          </a:avLst>
        </a:prstGeom>
        <a:gradFill rotWithShape="0">
          <a:gsLst>
            <a:gs pos="0">
              <a:schemeClr val="accent1">
                <a:tint val="99000"/>
                <a:hueOff val="0"/>
                <a:satOff val="0"/>
                <a:lumOff val="0"/>
                <a:alphaOff val="0"/>
                <a:tint val="0"/>
              </a:schemeClr>
            </a:gs>
            <a:gs pos="44000">
              <a:schemeClr val="accent1">
                <a:tint val="99000"/>
                <a:hueOff val="0"/>
                <a:satOff val="0"/>
                <a:lumOff val="0"/>
                <a:alphaOff val="0"/>
                <a:tint val="60000"/>
                <a:satMod val="120000"/>
              </a:schemeClr>
            </a:gs>
            <a:gs pos="100000">
              <a:schemeClr val="accent1">
                <a:tint val="99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كَذلِكَ يُريهِمُ اللَّهُ أَعْمالَهُمْ حَسَراتٍ عَلَيْهِمْ وَ ما هُمْ بِخارِجينَ مِنَ النَّارِ (بقره / 167)</a:t>
          </a:r>
          <a:endParaRPr lang="fa-IR" sz="1600" kern="1200">
            <a:cs typeface="B Koodak" pitchFamily="2" charset="-78"/>
          </a:endParaRPr>
        </a:p>
      </dsp:txBody>
      <dsp:txXfrm>
        <a:off x="31152" y="3795855"/>
        <a:ext cx="7549155" cy="515274"/>
      </dsp:txXfrm>
    </dsp:sp>
    <dsp:sp modelId="{46EA2A9A-EB69-419E-99BE-957AB916EC31}">
      <dsp:nvSpPr>
        <dsp:cNvPr id="0" name=""/>
        <dsp:cNvSpPr/>
      </dsp:nvSpPr>
      <dsp:spPr>
        <a:xfrm rot="6183315">
          <a:off x="6846066" y="3729961"/>
          <a:ext cx="1938412" cy="17626"/>
        </a:xfrm>
        <a:custGeom>
          <a:avLst/>
          <a:gdLst/>
          <a:ahLst/>
          <a:cxnLst/>
          <a:rect l="0" t="0" r="0" b="0"/>
          <a:pathLst>
            <a:path>
              <a:moveTo>
                <a:pt x="0" y="8813"/>
              </a:moveTo>
              <a:lnTo>
                <a:pt x="1938412" y="8813"/>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46066" y="3690314"/>
        <a:ext cx="1938412" cy="96920"/>
      </dsp:txXfrm>
    </dsp:sp>
    <dsp:sp modelId="{09E81934-7C75-46F8-8C62-004BF899BD01}">
      <dsp:nvSpPr>
        <dsp:cNvPr id="0" name=""/>
        <dsp:cNvSpPr/>
      </dsp:nvSpPr>
      <dsp:spPr>
        <a:xfrm>
          <a:off x="15121" y="4409261"/>
          <a:ext cx="7581217" cy="547336"/>
        </a:xfrm>
        <a:prstGeom prst="roundRect">
          <a:avLst>
            <a:gd name="adj" fmla="val 10000"/>
          </a:avLst>
        </a:prstGeom>
        <a:gradFill rotWithShape="0">
          <a:gsLst>
            <a:gs pos="0">
              <a:schemeClr val="accent1">
                <a:tint val="99000"/>
                <a:hueOff val="0"/>
                <a:satOff val="0"/>
                <a:lumOff val="0"/>
                <a:alphaOff val="0"/>
                <a:tint val="0"/>
              </a:schemeClr>
            </a:gs>
            <a:gs pos="44000">
              <a:schemeClr val="accent1">
                <a:tint val="99000"/>
                <a:hueOff val="0"/>
                <a:satOff val="0"/>
                <a:lumOff val="0"/>
                <a:alphaOff val="0"/>
                <a:tint val="60000"/>
                <a:satMod val="120000"/>
              </a:schemeClr>
            </a:gs>
            <a:gs pos="100000">
              <a:schemeClr val="accent1">
                <a:tint val="99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وَجَدُوا ما عَمِلُوا حاضِراً وَ لا يَظْلِمُ رَبُّكَ أَحَدا (کهف / 49)</a:t>
          </a:r>
          <a:endParaRPr lang="fa-IR" sz="1600" kern="1200">
            <a:cs typeface="B Koodak" pitchFamily="2" charset="-78"/>
          </a:endParaRPr>
        </a:p>
      </dsp:txBody>
      <dsp:txXfrm>
        <a:off x="31152" y="4425292"/>
        <a:ext cx="7549155" cy="515274"/>
      </dsp:txXfrm>
    </dsp:sp>
    <dsp:sp modelId="{E9620553-8F99-458A-848E-13FE1EFF2B95}">
      <dsp:nvSpPr>
        <dsp:cNvPr id="0" name=""/>
        <dsp:cNvSpPr/>
      </dsp:nvSpPr>
      <dsp:spPr>
        <a:xfrm rot="5991948">
          <a:off x="6537503" y="4044679"/>
          <a:ext cx="2555537" cy="17626"/>
        </a:xfrm>
        <a:custGeom>
          <a:avLst/>
          <a:gdLst/>
          <a:ahLst/>
          <a:cxnLst/>
          <a:rect l="0" t="0" r="0" b="0"/>
          <a:pathLst>
            <a:path>
              <a:moveTo>
                <a:pt x="0" y="8813"/>
              </a:moveTo>
              <a:lnTo>
                <a:pt x="2555537" y="8813"/>
              </a:lnTo>
            </a:path>
          </a:pathLst>
        </a:custGeom>
        <a:noFill/>
        <a:ln w="15875" cap="flat" cmpd="sng"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37503" y="3989604"/>
        <a:ext cx="2555537" cy="127776"/>
      </dsp:txXfrm>
    </dsp:sp>
    <dsp:sp modelId="{4298F653-CDFA-4BD0-AEBA-44AEE88A9F34}">
      <dsp:nvSpPr>
        <dsp:cNvPr id="0" name=""/>
        <dsp:cNvSpPr/>
      </dsp:nvSpPr>
      <dsp:spPr>
        <a:xfrm>
          <a:off x="15121" y="5038697"/>
          <a:ext cx="7581217" cy="547336"/>
        </a:xfrm>
        <a:prstGeom prst="roundRect">
          <a:avLst>
            <a:gd name="adj" fmla="val 10000"/>
          </a:avLst>
        </a:prstGeom>
        <a:gradFill rotWithShape="0">
          <a:gsLst>
            <a:gs pos="0">
              <a:schemeClr val="accent1">
                <a:tint val="99000"/>
                <a:hueOff val="0"/>
                <a:satOff val="0"/>
                <a:lumOff val="0"/>
                <a:alphaOff val="0"/>
                <a:tint val="0"/>
              </a:schemeClr>
            </a:gs>
            <a:gs pos="44000">
              <a:schemeClr val="accent1">
                <a:tint val="99000"/>
                <a:hueOff val="0"/>
                <a:satOff val="0"/>
                <a:lumOff val="0"/>
                <a:alphaOff val="0"/>
                <a:tint val="60000"/>
                <a:satMod val="120000"/>
              </a:schemeClr>
            </a:gs>
            <a:gs pos="100000">
              <a:schemeClr val="accent1">
                <a:tint val="99000"/>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مَنْ كانَ يُرِيدُ حَرْثَ الْآخِرَةِ نَزِدْ لَهُ فِي حَرْثِه (شوری / 20)</a:t>
          </a:r>
          <a:endParaRPr lang="fa-IR" sz="1600" kern="1200">
            <a:cs typeface="B Koodak" pitchFamily="2" charset="-78"/>
          </a:endParaRPr>
        </a:p>
      </dsp:txBody>
      <dsp:txXfrm>
        <a:off x="31152" y="5054728"/>
        <a:ext cx="7549155" cy="5152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810191-D27D-45AC-83BA-98BA6FE3C16B}">
      <dsp:nvSpPr>
        <dsp:cNvPr id="0" name=""/>
        <dsp:cNvSpPr/>
      </dsp:nvSpPr>
      <dsp:spPr>
        <a:xfrm>
          <a:off x="7817029" y="2917995"/>
          <a:ext cx="1318513" cy="1022008"/>
        </a:xfrm>
        <a:prstGeom prst="roundRect">
          <a:avLst>
            <a:gd name="adj" fmla="val 10000"/>
          </a:avLst>
        </a:prstGeom>
        <a:gradFill rotWithShape="0">
          <a:gsLst>
            <a:gs pos="0">
              <a:schemeClr val="accent1">
                <a:hueOff val="0"/>
                <a:satOff val="0"/>
                <a:lumOff val="0"/>
                <a:alphaOff val="0"/>
                <a:tint val="0"/>
              </a:schemeClr>
            </a:gs>
            <a:gs pos="44000">
              <a:schemeClr val="accent1">
                <a:hueOff val="0"/>
                <a:satOff val="0"/>
                <a:lumOff val="0"/>
                <a:alphaOff val="0"/>
                <a:tint val="60000"/>
                <a:satMod val="120000"/>
              </a:schemeClr>
            </a:gs>
            <a:gs pos="100000">
              <a:schemeClr val="accent1">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از روایات در خصوص تجسم اعمال</a:t>
          </a:r>
          <a:endParaRPr lang="fa-IR" sz="1600" kern="1200" dirty="0">
            <a:cs typeface="B Koodak" pitchFamily="2" charset="-78"/>
          </a:endParaRPr>
        </a:p>
      </dsp:txBody>
      <dsp:txXfrm>
        <a:off x="7846963" y="2947929"/>
        <a:ext cx="1258645" cy="962140"/>
      </dsp:txXfrm>
    </dsp:sp>
    <dsp:sp modelId="{3886B156-7DC0-4FDA-AE6A-08D28646E885}">
      <dsp:nvSpPr>
        <dsp:cNvPr id="0" name=""/>
        <dsp:cNvSpPr/>
      </dsp:nvSpPr>
      <dsp:spPr>
        <a:xfrm rot="15210984">
          <a:off x="5967464" y="2034039"/>
          <a:ext cx="2881524" cy="26824"/>
        </a:xfrm>
        <a:custGeom>
          <a:avLst/>
          <a:gdLst/>
          <a:ahLst/>
          <a:cxnLst/>
          <a:rect l="0" t="0" r="0" b="0"/>
          <a:pathLst>
            <a:path>
              <a:moveTo>
                <a:pt x="0" y="13412"/>
              </a:moveTo>
              <a:lnTo>
                <a:pt x="2881524" y="1341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67464" y="1975413"/>
        <a:ext cx="2881524" cy="144076"/>
      </dsp:txXfrm>
    </dsp:sp>
    <dsp:sp modelId="{AA30C9DE-9ABB-4917-9A9B-E23FF8A13E64}">
      <dsp:nvSpPr>
        <dsp:cNvPr id="0" name=""/>
        <dsp:cNvSpPr/>
      </dsp:nvSpPr>
      <dsp:spPr>
        <a:xfrm>
          <a:off x="8457" y="154899"/>
          <a:ext cx="6990965" cy="1022008"/>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 قال رسول الله ص: يَا قَيْسُ مِنْ قَرِينٍ يُدْفَنُ مَعَكَ وَ هُوَ حَيٌّ وَ تُدْفَنُ مَعَهُ وَ أَنْتَ مَيِّتٌ فَإِنْ كَانَ كَرِيماً أَكْرَمَكَ‏ وَ إِنْ كَانَ لَئِيماً أَسْلَمَكَ ثُمَّ لَا يُحْشَرُ إِلَّا مَعَكَ وَ لَا تُحْشَرُ إِلَّا مَعَهُ وَ لَا تُسْأَلُ إِلَّا عَنْهُ فَلَا تَجْعَلْهُ إِلَّا صَالِحاً فَإِنَّهُ إِنْ صَلَحَ آنَسْتَ بِهِ وَ إِنْ فَسَدَ لَا تَسْتَوْحِشْ إِلَّا مِنْهُ وَ هُوَ فِعْلُك‏ (بحار / 7 / 228)</a:t>
          </a:r>
          <a:endParaRPr lang="fa-IR" sz="1600" kern="1200">
            <a:cs typeface="B Koodak" pitchFamily="2" charset="-78"/>
          </a:endParaRPr>
        </a:p>
      </dsp:txBody>
      <dsp:txXfrm>
        <a:off x="38391" y="184833"/>
        <a:ext cx="6931097" cy="962140"/>
      </dsp:txXfrm>
    </dsp:sp>
    <dsp:sp modelId="{E857B5F6-26EB-46FB-8C42-6C1A31382100}">
      <dsp:nvSpPr>
        <dsp:cNvPr id="0" name=""/>
        <dsp:cNvSpPr/>
      </dsp:nvSpPr>
      <dsp:spPr>
        <a:xfrm rot="14707178">
          <a:off x="6436562" y="2534105"/>
          <a:ext cx="1943328" cy="26824"/>
        </a:xfrm>
        <a:custGeom>
          <a:avLst/>
          <a:gdLst/>
          <a:ahLst/>
          <a:cxnLst/>
          <a:rect l="0" t="0" r="0" b="0"/>
          <a:pathLst>
            <a:path>
              <a:moveTo>
                <a:pt x="0" y="13412"/>
              </a:moveTo>
              <a:lnTo>
                <a:pt x="1943328" y="1341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36562" y="2498934"/>
        <a:ext cx="1943328" cy="97166"/>
      </dsp:txXfrm>
    </dsp:sp>
    <dsp:sp modelId="{BC39D713-52D4-48FF-8F10-EC67A5E9D596}">
      <dsp:nvSpPr>
        <dsp:cNvPr id="0" name=""/>
        <dsp:cNvSpPr/>
      </dsp:nvSpPr>
      <dsp:spPr>
        <a:xfrm>
          <a:off x="8457" y="1330208"/>
          <a:ext cx="6990965" cy="671653"/>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قَالَ أَمِيرُ الْمُومِنِينَ ع: أَعْمَالُ الْعِبَادِ فِي عَاجِلِهِمْ نُصْبُ أَعْيُنِهِمْ فِي آجَالِهِمْ (نهج‏البلاغه، حكمت 7)</a:t>
          </a:r>
          <a:endParaRPr lang="fa-IR" sz="1600" kern="1200">
            <a:cs typeface="B Koodak" pitchFamily="2" charset="-78"/>
          </a:endParaRPr>
        </a:p>
      </dsp:txBody>
      <dsp:txXfrm>
        <a:off x="28129" y="1349880"/>
        <a:ext cx="6951621" cy="632309"/>
      </dsp:txXfrm>
    </dsp:sp>
    <dsp:sp modelId="{7D04FFE5-6843-4C4D-B58C-E974B784E109}">
      <dsp:nvSpPr>
        <dsp:cNvPr id="0" name=""/>
        <dsp:cNvSpPr/>
      </dsp:nvSpPr>
      <dsp:spPr>
        <a:xfrm rot="13380903">
          <a:off x="6849121" y="3034171"/>
          <a:ext cx="1118209" cy="26824"/>
        </a:xfrm>
        <a:custGeom>
          <a:avLst/>
          <a:gdLst/>
          <a:ahLst/>
          <a:cxnLst/>
          <a:rect l="0" t="0" r="0" b="0"/>
          <a:pathLst>
            <a:path>
              <a:moveTo>
                <a:pt x="0" y="13412"/>
              </a:moveTo>
              <a:lnTo>
                <a:pt x="1118209" y="1341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49121" y="3019628"/>
        <a:ext cx="1118209" cy="55910"/>
      </dsp:txXfrm>
    </dsp:sp>
    <dsp:sp modelId="{925618D8-FA34-4E35-9316-A3A339C64A61}">
      <dsp:nvSpPr>
        <dsp:cNvPr id="0" name=""/>
        <dsp:cNvSpPr/>
      </dsp:nvSpPr>
      <dsp:spPr>
        <a:xfrm>
          <a:off x="8457" y="2155163"/>
          <a:ext cx="6990965" cy="1022008"/>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قَالَ الصَّادِقُ ع: إِذَا وُضِعَ الْمَيِّتُ فِي قَبْرِهِ مُثِّلَ لَهُ شَخْصٌ فَقَالَ لَهُ يَا هَذَا كُنَّا                                              ثَلاثَةً كَانَ رِزْقُكَ فَانْقَطَعَ بِانْقِطَاعِ أَجَلِكَ وَ كَانَ أَهْلُكَ فَخَلَّفُوكَ‏</a:t>
          </a:r>
          <a:endParaRPr lang="fa-IR" sz="1600" kern="1200" dirty="0">
            <a:cs typeface="B Koodak" pitchFamily="2" charset="-78"/>
          </a:endParaRPr>
        </a:p>
      </dsp:txBody>
      <dsp:txXfrm>
        <a:off x="38391" y="2185097"/>
        <a:ext cx="6931097" cy="962140"/>
      </dsp:txXfrm>
    </dsp:sp>
    <dsp:sp modelId="{E1ACC11B-A609-4034-BE57-7C8D9868D213}">
      <dsp:nvSpPr>
        <dsp:cNvPr id="0" name=""/>
        <dsp:cNvSpPr/>
      </dsp:nvSpPr>
      <dsp:spPr>
        <a:xfrm rot="9193760">
          <a:off x="6950345" y="3621826"/>
          <a:ext cx="915761" cy="26824"/>
        </a:xfrm>
        <a:custGeom>
          <a:avLst/>
          <a:gdLst/>
          <a:ahLst/>
          <a:cxnLst/>
          <a:rect l="0" t="0" r="0" b="0"/>
          <a:pathLst>
            <a:path>
              <a:moveTo>
                <a:pt x="0" y="13412"/>
              </a:moveTo>
              <a:lnTo>
                <a:pt x="915761" y="1341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950345" y="3612344"/>
        <a:ext cx="915761" cy="45788"/>
      </dsp:txXfrm>
    </dsp:sp>
    <dsp:sp modelId="{7747F0F7-F183-4A76-B626-498B377B9412}">
      <dsp:nvSpPr>
        <dsp:cNvPr id="0" name=""/>
        <dsp:cNvSpPr/>
      </dsp:nvSpPr>
      <dsp:spPr>
        <a:xfrm>
          <a:off x="8457" y="3330473"/>
          <a:ext cx="6990965" cy="1022008"/>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انْصَرَفُوا عَنْكَ وَ كُنْتُ عَمَلَكَ فَبَقِيتُ مَعَكَ أَمَا إِنِّي كُنْتُ أَهْوَنَ الثَّلاثَةِ عَلَيْكَ (كافى / ج 3 / ص 240)</a:t>
          </a:r>
          <a:endParaRPr lang="fa-IR" sz="1600" kern="1200">
            <a:cs typeface="B Koodak" pitchFamily="2" charset="-78"/>
          </a:endParaRPr>
        </a:p>
      </dsp:txBody>
      <dsp:txXfrm>
        <a:off x="38391" y="3360407"/>
        <a:ext cx="6931097" cy="962140"/>
      </dsp:txXfrm>
    </dsp:sp>
    <dsp:sp modelId="{391418A3-1A1D-4241-B390-88567EC0B7F9}">
      <dsp:nvSpPr>
        <dsp:cNvPr id="0" name=""/>
        <dsp:cNvSpPr/>
      </dsp:nvSpPr>
      <dsp:spPr>
        <a:xfrm rot="7034731">
          <a:off x="6515261" y="4209481"/>
          <a:ext cx="1785930" cy="26824"/>
        </a:xfrm>
        <a:custGeom>
          <a:avLst/>
          <a:gdLst/>
          <a:ahLst/>
          <a:cxnLst/>
          <a:rect l="0" t="0" r="0" b="0"/>
          <a:pathLst>
            <a:path>
              <a:moveTo>
                <a:pt x="0" y="13412"/>
              </a:moveTo>
              <a:lnTo>
                <a:pt x="1785930" y="1341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15261" y="4178245"/>
        <a:ext cx="1785930" cy="89296"/>
      </dsp:txXfrm>
    </dsp:sp>
    <dsp:sp modelId="{88ECE8AD-6694-42F6-9116-B7E1AB97B4ED}">
      <dsp:nvSpPr>
        <dsp:cNvPr id="0" name=""/>
        <dsp:cNvSpPr/>
      </dsp:nvSpPr>
      <dsp:spPr>
        <a:xfrm>
          <a:off x="8457" y="4505782"/>
          <a:ext cx="6990965" cy="1022008"/>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قَالَ الْبَاقِرُ ع: يَا سَعْدُ تَعَلَّمُوا الْقُرْآنَ فَإِنَّ الْقُرْآنَ يَأْتِي يَوْمَ الْقِيَامَةِ                                                              فِي أَحْسَنِ صُورَةٍ نَظَرَ إِلَيْهَا الْخَلْقُ (كافى  / ج 2/ ص 596)</a:t>
          </a:r>
          <a:endParaRPr lang="fa-IR" sz="1600" kern="1200" dirty="0">
            <a:cs typeface="B Koodak" pitchFamily="2" charset="-78"/>
          </a:endParaRPr>
        </a:p>
      </dsp:txBody>
      <dsp:txXfrm>
        <a:off x="38391" y="4535716"/>
        <a:ext cx="6931097" cy="962140"/>
      </dsp:txXfrm>
    </dsp:sp>
    <dsp:sp modelId="{D0F8E773-A550-435F-BAC3-703975AACB0F}">
      <dsp:nvSpPr>
        <dsp:cNvPr id="0" name=""/>
        <dsp:cNvSpPr/>
      </dsp:nvSpPr>
      <dsp:spPr>
        <a:xfrm rot="6389016">
          <a:off x="5967464" y="4797136"/>
          <a:ext cx="2881524" cy="26824"/>
        </a:xfrm>
        <a:custGeom>
          <a:avLst/>
          <a:gdLst/>
          <a:ahLst/>
          <a:cxnLst/>
          <a:rect l="0" t="0" r="0" b="0"/>
          <a:pathLst>
            <a:path>
              <a:moveTo>
                <a:pt x="0" y="13412"/>
              </a:moveTo>
              <a:lnTo>
                <a:pt x="2881524" y="13412"/>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67464" y="4738510"/>
        <a:ext cx="2881524" cy="144076"/>
      </dsp:txXfrm>
    </dsp:sp>
    <dsp:sp modelId="{2088BA8D-34A8-4928-9F40-9BD8DB0A0F9C}">
      <dsp:nvSpPr>
        <dsp:cNvPr id="0" name=""/>
        <dsp:cNvSpPr/>
      </dsp:nvSpPr>
      <dsp:spPr>
        <a:xfrm>
          <a:off x="8457" y="5681092"/>
          <a:ext cx="6990965" cy="1022008"/>
        </a:xfrm>
        <a:prstGeom prst="roundRect">
          <a:avLst>
            <a:gd name="adj" fmla="val 10000"/>
          </a:avLst>
        </a:prstGeom>
        <a:gradFill rotWithShape="0">
          <a:gsLst>
            <a:gs pos="0">
              <a:schemeClr val="accent3">
                <a:hueOff val="0"/>
                <a:satOff val="0"/>
                <a:lumOff val="0"/>
                <a:alphaOff val="0"/>
                <a:tint val="0"/>
              </a:schemeClr>
            </a:gs>
            <a:gs pos="44000">
              <a:schemeClr val="accent3">
                <a:hueOff val="0"/>
                <a:satOff val="0"/>
                <a:lumOff val="0"/>
                <a:alphaOff val="0"/>
                <a:tint val="60000"/>
                <a:satMod val="120000"/>
              </a:schemeClr>
            </a:gs>
            <a:gs pos="100000">
              <a:schemeClr val="accent3">
                <a:hueOff val="0"/>
                <a:satOff val="0"/>
                <a:lumOff val="0"/>
                <a:alphaOff val="0"/>
                <a:tint val="90000"/>
                <a:alpha val="100000"/>
                <a:lumMod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 قَالَ رَسُولُ اللَّهِ ص: فتجي‏ء صورة حسنة قال فيقول ما أنت فيقول                                                                                      أنا عملك الصالح أنا لك اليوم حصن حصين و جنة و سلاح بأمر الله (اختصاص /  ص 347)</a:t>
          </a:r>
          <a:endParaRPr lang="fa-IR" sz="1600" kern="1200" dirty="0">
            <a:cs typeface="B Koodak" pitchFamily="2" charset="-78"/>
          </a:endParaRPr>
        </a:p>
      </dsp:txBody>
      <dsp:txXfrm>
        <a:off x="38391" y="5711026"/>
        <a:ext cx="6931097" cy="9621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C48D83-39DA-46FB-9E6C-9EBF69FCD319}" type="datetimeFigureOut">
              <a:rPr lang="fa-IR" smtClean="0"/>
              <a:t>14/06/33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185131-D7DF-4BE1-85FC-BB2888E9C865}"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48D83-39DA-46FB-9E6C-9EBF69FCD319}" type="datetimeFigureOut">
              <a:rPr lang="fa-IR" smtClean="0"/>
              <a:t>14/06/33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185131-D7DF-4BE1-85FC-BB2888E9C865}"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3C48D83-39DA-46FB-9E6C-9EBF69FCD319}" type="datetimeFigureOut">
              <a:rPr lang="fa-IR" smtClean="0"/>
              <a:t>14/06/33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185131-D7DF-4BE1-85FC-BB2888E9C865}" type="slidenum">
              <a:rPr lang="fa-IR" smtClean="0"/>
              <a:t>‹#›</a:t>
            </a:fld>
            <a:endParaRPr lang="fa-I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48D83-39DA-46FB-9E6C-9EBF69FCD319}" type="datetimeFigureOut">
              <a:rPr lang="fa-IR" smtClean="0"/>
              <a:t>14/06/33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185131-D7DF-4BE1-85FC-BB2888E9C865}" type="slidenum">
              <a:rPr lang="fa-IR" smtClean="0"/>
              <a:t>‹#›</a:t>
            </a:fld>
            <a:endParaRPr lang="fa-IR"/>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48D83-39DA-46FB-9E6C-9EBF69FCD319}" type="datetimeFigureOut">
              <a:rPr lang="fa-IR" smtClean="0"/>
              <a:t>14/06/33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1185131-D7DF-4BE1-85FC-BB2888E9C865}"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3C48D83-39DA-46FB-9E6C-9EBF69FCD319}" type="datetimeFigureOut">
              <a:rPr lang="fa-IR" smtClean="0"/>
              <a:t>14/06/33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185131-D7DF-4BE1-85FC-BB2888E9C865}" type="slidenum">
              <a:rPr lang="fa-IR" smtClean="0"/>
              <a:t>‹#›</a:t>
            </a:fld>
            <a:endParaRPr lang="fa-I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C48D83-39DA-46FB-9E6C-9EBF69FCD319}" type="datetimeFigureOut">
              <a:rPr lang="fa-IR" smtClean="0"/>
              <a:t>14/06/33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1185131-D7DF-4BE1-85FC-BB2888E9C865}"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C48D83-39DA-46FB-9E6C-9EBF69FCD319}" type="datetimeFigureOut">
              <a:rPr lang="fa-IR" smtClean="0"/>
              <a:t>14/06/33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1185131-D7DF-4BE1-85FC-BB2888E9C865}"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3C48D83-39DA-46FB-9E6C-9EBF69FCD319}" type="datetimeFigureOut">
              <a:rPr lang="fa-IR" smtClean="0"/>
              <a:t>14/06/33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1185131-D7DF-4BE1-85FC-BB2888E9C865}"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3C48D83-39DA-46FB-9E6C-9EBF69FCD319}" type="datetimeFigureOut">
              <a:rPr lang="fa-IR" smtClean="0"/>
              <a:t>14/06/33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185131-D7DF-4BE1-85FC-BB2888E9C865}" type="slidenum">
              <a:rPr lang="fa-IR" smtClean="0"/>
              <a:t>‹#›</a:t>
            </a:fld>
            <a:endParaRPr lang="fa-I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48D83-39DA-46FB-9E6C-9EBF69FCD319}" type="datetimeFigureOut">
              <a:rPr lang="fa-IR" smtClean="0"/>
              <a:t>14/06/33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1185131-D7DF-4BE1-85FC-BB2888E9C865}" type="slidenum">
              <a:rPr lang="fa-IR" smtClean="0"/>
              <a:t>‹#›</a:t>
            </a:fld>
            <a:endParaRPr lang="fa-I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3C48D83-39DA-46FB-9E6C-9EBF69FCD319}" type="datetimeFigureOut">
              <a:rPr lang="fa-IR" smtClean="0"/>
              <a:t>14/06/33</a:t>
            </a:fld>
            <a:endParaRPr lang="fa-I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a-I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1185131-D7DF-4BE1-85FC-BB2888E9C865}" type="slidenum">
              <a:rPr lang="fa-IR" smtClean="0"/>
              <a:t>‹#›</a:t>
            </a:fld>
            <a:endParaRPr lang="fa-I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0983991">
            <a:off x="685800" y="1600200"/>
            <a:ext cx="7772400" cy="1780108"/>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Titr" pitchFamily="2" charset="-78"/>
              </a:rPr>
              <a:t>درس پنجاه و سوم</a:t>
            </a:r>
            <a:endParaRPr lang="fa-I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Titr" pitchFamily="2" charset="-78"/>
            </a:endParaRPr>
          </a:p>
        </p:txBody>
      </p:sp>
      <p:sp>
        <p:nvSpPr>
          <p:cNvPr id="3" name="Subtitle 2"/>
          <p:cNvSpPr>
            <a:spLocks noGrp="1"/>
          </p:cNvSpPr>
          <p:nvPr>
            <p:ph type="subTitle" idx="1"/>
          </p:nvPr>
        </p:nvSpPr>
        <p:spPr>
          <a:xfrm rot="20983991">
            <a:off x="1371600" y="3701435"/>
            <a:ext cx="6400800" cy="1473200"/>
          </a:xfrm>
        </p:spPr>
        <p:txBody>
          <a:bodyPr>
            <a:normAutofit/>
            <a:scene3d>
              <a:camera prst="orthographicFront"/>
              <a:lightRig rig="soft" dir="t">
                <a:rot lat="0" lon="0" rev="10800000"/>
              </a:lightRig>
            </a:scene3d>
            <a:sp3d>
              <a:bevelT w="27940" h="12700"/>
              <a:contourClr>
                <a:srgbClr val="DDDDDD"/>
              </a:contourClr>
            </a:sp3d>
          </a:bodyPr>
          <a:lstStyle/>
          <a:p>
            <a:r>
              <a:rPr lang="fa-IR" sz="5400" b="1" spc="150" dirty="0" smtClean="0">
                <a:ln w="11430"/>
                <a:solidFill>
                  <a:srgbClr val="F8F8F8"/>
                </a:solidFill>
                <a:effectLst>
                  <a:glow rad="228600">
                    <a:schemeClr val="accent5">
                      <a:satMod val="175000"/>
                      <a:alpha val="40000"/>
                    </a:schemeClr>
                  </a:glow>
                  <a:outerShdw blurRad="25400" algn="tl" rotWithShape="0">
                    <a:srgbClr val="000000">
                      <a:alpha val="43000"/>
                    </a:srgbClr>
                  </a:outerShdw>
                </a:effectLst>
                <a:cs typeface="B Titr" pitchFamily="2" charset="-78"/>
              </a:rPr>
              <a:t>نوع رابطه دنیا و آخرت</a:t>
            </a:r>
            <a:endParaRPr lang="fa-IR" sz="5400" b="1" spc="150" dirty="0">
              <a:ln w="11430"/>
              <a:solidFill>
                <a:srgbClr val="F8F8F8"/>
              </a:solidFill>
              <a:effectLst>
                <a:glow rad="228600">
                  <a:schemeClr val="accent5">
                    <a:satMod val="175000"/>
                    <a:alpha val="40000"/>
                  </a:schemeClr>
                </a:glow>
                <a:outerShdw blurRad="25400" algn="tl" rotWithShape="0">
                  <a:srgbClr val="000000">
                    <a:alpha val="43000"/>
                  </a:srgbClr>
                </a:outerShdw>
              </a:effectLst>
              <a:cs typeface="B Titr" pitchFamily="2" charset="-78"/>
            </a:endParaRPr>
          </a:p>
        </p:txBody>
      </p:sp>
    </p:spTree>
    <p:extLst>
      <p:ext uri="{BB962C8B-B14F-4D97-AF65-F5344CB8AC3E}">
        <p14:creationId xmlns:p14="http://schemas.microsoft.com/office/powerpoint/2010/main" val="2251923720"/>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528"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3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3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3500"/>
                                        <p:tgtEl>
                                          <p:spTgt spid="3">
                                            <p:txEl>
                                              <p:pRg st="0" end="0"/>
                                            </p:txEl>
                                          </p:spTgt>
                                        </p:tgtEl>
                                      </p:cBhvr>
                                    </p:animEffect>
                                    <p:anim calcmode="lin" valueType="num">
                                      <p:cBhvr>
                                        <p:cTn id="17" dur="3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8" dur="3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9845128"/>
              </p:ext>
            </p:extLst>
          </p:nvPr>
        </p:nvGraphicFramePr>
        <p:xfrm>
          <a:off x="-108519" y="1556792"/>
          <a:ext cx="9252520" cy="5301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2771800" y="338328"/>
            <a:ext cx="5915000" cy="1252728"/>
          </a:xfrm>
          <a:ln>
            <a:noFill/>
          </a:ln>
          <a:effectLst/>
          <a:scene3d>
            <a:camera prst="orthographicFront">
              <a:rot lat="0" lon="0" rev="0"/>
            </a:camera>
            <a:lightRig rig="chilly" dir="tl">
              <a:rot lat="0" lon="0" rev="18480000"/>
            </a:lightRig>
          </a:scene3d>
          <a:sp3d prstMaterial="clear">
            <a:bevelT h="63500"/>
          </a:sp3d>
        </p:spPr>
        <p:style>
          <a:lnRef idx="0">
            <a:schemeClr val="accent1"/>
          </a:lnRef>
          <a:fillRef idx="3">
            <a:schemeClr val="accent1"/>
          </a:fillRef>
          <a:effectRef idx="3">
            <a:schemeClr val="accent1"/>
          </a:effectRef>
          <a:fontRef idx="minor">
            <a:schemeClr val="lt1"/>
          </a:fontRef>
        </p:style>
        <p:txBody>
          <a:bodyPr>
            <a:normAutofit fontScale="90000"/>
          </a:bodyPr>
          <a:lstStyle/>
          <a:p>
            <a:pPr algn="r"/>
            <a: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t>درس پنجاه و سوم</a:t>
            </a:r>
            <a:b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br>
            <a: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t>مقدمه</a:t>
            </a:r>
            <a:endParaRPr lang="fa-IR" b="1" dirty="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endParaRPr>
          </a:p>
        </p:txBody>
      </p:sp>
    </p:spTree>
    <p:extLst>
      <p:ext uri="{BB962C8B-B14F-4D97-AF65-F5344CB8AC3E}">
        <p14:creationId xmlns:p14="http://schemas.microsoft.com/office/powerpoint/2010/main" val="3209193995"/>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graphicEl>
                                              <a:dgm id="{AA5024AB-1DD9-477F-85E7-E694D4B95C2C}"/>
                                            </p:graphicEl>
                                          </p:spTgt>
                                        </p:tgtEl>
                                        <p:attrNameLst>
                                          <p:attrName>style.visibility</p:attrName>
                                        </p:attrNameLst>
                                      </p:cBhvr>
                                      <p:to>
                                        <p:strVal val="visible"/>
                                      </p:to>
                                    </p:set>
                                    <p:anim calcmode="lin" valueType="num">
                                      <p:cBhvr>
                                        <p:cTn id="14" dur="500" fill="hold"/>
                                        <p:tgtEl>
                                          <p:spTgt spid="4">
                                            <p:graphicEl>
                                              <a:dgm id="{AA5024AB-1DD9-477F-85E7-E694D4B95C2C}"/>
                                            </p:graphicEl>
                                          </p:spTgt>
                                        </p:tgtEl>
                                        <p:attrNameLst>
                                          <p:attrName>ppt_w</p:attrName>
                                        </p:attrNameLst>
                                      </p:cBhvr>
                                      <p:tavLst>
                                        <p:tav tm="0">
                                          <p:val>
                                            <p:fltVal val="0"/>
                                          </p:val>
                                        </p:tav>
                                        <p:tav tm="100000">
                                          <p:val>
                                            <p:strVal val="#ppt_w"/>
                                          </p:val>
                                        </p:tav>
                                      </p:tavLst>
                                    </p:anim>
                                    <p:anim calcmode="lin" valueType="num">
                                      <p:cBhvr>
                                        <p:cTn id="15" dur="500" fill="hold"/>
                                        <p:tgtEl>
                                          <p:spTgt spid="4">
                                            <p:graphicEl>
                                              <a:dgm id="{AA5024AB-1DD9-477F-85E7-E694D4B95C2C}"/>
                                            </p:graphicEl>
                                          </p:spTgt>
                                        </p:tgtEl>
                                        <p:attrNameLst>
                                          <p:attrName>ppt_h</p:attrName>
                                        </p:attrNameLst>
                                      </p:cBhvr>
                                      <p:tavLst>
                                        <p:tav tm="0">
                                          <p:val>
                                            <p:fltVal val="0"/>
                                          </p:val>
                                        </p:tav>
                                        <p:tav tm="100000">
                                          <p:val>
                                            <p:strVal val="#ppt_h"/>
                                          </p:val>
                                        </p:tav>
                                      </p:tavLst>
                                    </p:anim>
                                    <p:animEffect transition="in" filter="fade">
                                      <p:cBhvr>
                                        <p:cTn id="16" dur="500"/>
                                        <p:tgtEl>
                                          <p:spTgt spid="4">
                                            <p:graphicEl>
                                              <a:dgm id="{AA5024AB-1DD9-477F-85E7-E694D4B95C2C}"/>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graphicEl>
                                              <a:dgm id="{12AAF15B-6E7C-4FD1-85DC-79AECC6BBF0D}"/>
                                            </p:graphicEl>
                                          </p:spTgt>
                                        </p:tgtEl>
                                        <p:attrNameLst>
                                          <p:attrName>style.visibility</p:attrName>
                                        </p:attrNameLst>
                                      </p:cBhvr>
                                      <p:to>
                                        <p:strVal val="visible"/>
                                      </p:to>
                                    </p:set>
                                    <p:anim calcmode="lin" valueType="num">
                                      <p:cBhvr>
                                        <p:cTn id="21" dur="500" fill="hold"/>
                                        <p:tgtEl>
                                          <p:spTgt spid="4">
                                            <p:graphicEl>
                                              <a:dgm id="{12AAF15B-6E7C-4FD1-85DC-79AECC6BBF0D}"/>
                                            </p:graphicEl>
                                          </p:spTgt>
                                        </p:tgtEl>
                                        <p:attrNameLst>
                                          <p:attrName>ppt_w</p:attrName>
                                        </p:attrNameLst>
                                      </p:cBhvr>
                                      <p:tavLst>
                                        <p:tav tm="0">
                                          <p:val>
                                            <p:fltVal val="0"/>
                                          </p:val>
                                        </p:tav>
                                        <p:tav tm="100000">
                                          <p:val>
                                            <p:strVal val="#ppt_w"/>
                                          </p:val>
                                        </p:tav>
                                      </p:tavLst>
                                    </p:anim>
                                    <p:anim calcmode="lin" valueType="num">
                                      <p:cBhvr>
                                        <p:cTn id="22" dur="500" fill="hold"/>
                                        <p:tgtEl>
                                          <p:spTgt spid="4">
                                            <p:graphicEl>
                                              <a:dgm id="{12AAF15B-6E7C-4FD1-85DC-79AECC6BBF0D}"/>
                                            </p:graphicEl>
                                          </p:spTgt>
                                        </p:tgtEl>
                                        <p:attrNameLst>
                                          <p:attrName>ppt_h</p:attrName>
                                        </p:attrNameLst>
                                      </p:cBhvr>
                                      <p:tavLst>
                                        <p:tav tm="0">
                                          <p:val>
                                            <p:fltVal val="0"/>
                                          </p:val>
                                        </p:tav>
                                        <p:tav tm="100000">
                                          <p:val>
                                            <p:strVal val="#ppt_h"/>
                                          </p:val>
                                        </p:tav>
                                      </p:tavLst>
                                    </p:anim>
                                    <p:animEffect transition="in" filter="fade">
                                      <p:cBhvr>
                                        <p:cTn id="23" dur="500"/>
                                        <p:tgtEl>
                                          <p:spTgt spid="4">
                                            <p:graphicEl>
                                              <a:dgm id="{12AAF15B-6E7C-4FD1-85DC-79AECC6BBF0D}"/>
                                            </p:graphic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
                                            <p:graphicEl>
                                              <a:dgm id="{033BA5C9-A9C3-492E-A62A-F5CF6DD6A113}"/>
                                            </p:graphicEl>
                                          </p:spTgt>
                                        </p:tgtEl>
                                        <p:attrNameLst>
                                          <p:attrName>style.visibility</p:attrName>
                                        </p:attrNameLst>
                                      </p:cBhvr>
                                      <p:to>
                                        <p:strVal val="visible"/>
                                      </p:to>
                                    </p:set>
                                    <p:anim calcmode="lin" valueType="num">
                                      <p:cBhvr>
                                        <p:cTn id="26" dur="500" fill="hold"/>
                                        <p:tgtEl>
                                          <p:spTgt spid="4">
                                            <p:graphicEl>
                                              <a:dgm id="{033BA5C9-A9C3-492E-A62A-F5CF6DD6A113}"/>
                                            </p:graphicEl>
                                          </p:spTgt>
                                        </p:tgtEl>
                                        <p:attrNameLst>
                                          <p:attrName>ppt_w</p:attrName>
                                        </p:attrNameLst>
                                      </p:cBhvr>
                                      <p:tavLst>
                                        <p:tav tm="0">
                                          <p:val>
                                            <p:fltVal val="0"/>
                                          </p:val>
                                        </p:tav>
                                        <p:tav tm="100000">
                                          <p:val>
                                            <p:strVal val="#ppt_w"/>
                                          </p:val>
                                        </p:tav>
                                      </p:tavLst>
                                    </p:anim>
                                    <p:anim calcmode="lin" valueType="num">
                                      <p:cBhvr>
                                        <p:cTn id="27" dur="500" fill="hold"/>
                                        <p:tgtEl>
                                          <p:spTgt spid="4">
                                            <p:graphicEl>
                                              <a:dgm id="{033BA5C9-A9C3-492E-A62A-F5CF6DD6A113}"/>
                                            </p:graphicEl>
                                          </p:spTgt>
                                        </p:tgtEl>
                                        <p:attrNameLst>
                                          <p:attrName>ppt_h</p:attrName>
                                        </p:attrNameLst>
                                      </p:cBhvr>
                                      <p:tavLst>
                                        <p:tav tm="0">
                                          <p:val>
                                            <p:fltVal val="0"/>
                                          </p:val>
                                        </p:tav>
                                        <p:tav tm="100000">
                                          <p:val>
                                            <p:strVal val="#ppt_h"/>
                                          </p:val>
                                        </p:tav>
                                      </p:tavLst>
                                    </p:anim>
                                    <p:animEffect transition="in" filter="fade">
                                      <p:cBhvr>
                                        <p:cTn id="28" dur="500"/>
                                        <p:tgtEl>
                                          <p:spTgt spid="4">
                                            <p:graphicEl>
                                              <a:dgm id="{033BA5C9-A9C3-492E-A62A-F5CF6DD6A113}"/>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
                                            <p:graphicEl>
                                              <a:dgm id="{AD861676-6F0A-4304-8727-9D01BBE330D0}"/>
                                            </p:graphicEl>
                                          </p:spTgt>
                                        </p:tgtEl>
                                        <p:attrNameLst>
                                          <p:attrName>style.visibility</p:attrName>
                                        </p:attrNameLst>
                                      </p:cBhvr>
                                      <p:to>
                                        <p:strVal val="visible"/>
                                      </p:to>
                                    </p:set>
                                    <p:anim calcmode="lin" valueType="num">
                                      <p:cBhvr>
                                        <p:cTn id="33" dur="500" fill="hold"/>
                                        <p:tgtEl>
                                          <p:spTgt spid="4">
                                            <p:graphicEl>
                                              <a:dgm id="{AD861676-6F0A-4304-8727-9D01BBE330D0}"/>
                                            </p:graphicEl>
                                          </p:spTgt>
                                        </p:tgtEl>
                                        <p:attrNameLst>
                                          <p:attrName>ppt_w</p:attrName>
                                        </p:attrNameLst>
                                      </p:cBhvr>
                                      <p:tavLst>
                                        <p:tav tm="0">
                                          <p:val>
                                            <p:fltVal val="0"/>
                                          </p:val>
                                        </p:tav>
                                        <p:tav tm="100000">
                                          <p:val>
                                            <p:strVal val="#ppt_w"/>
                                          </p:val>
                                        </p:tav>
                                      </p:tavLst>
                                    </p:anim>
                                    <p:anim calcmode="lin" valueType="num">
                                      <p:cBhvr>
                                        <p:cTn id="34" dur="500" fill="hold"/>
                                        <p:tgtEl>
                                          <p:spTgt spid="4">
                                            <p:graphicEl>
                                              <a:dgm id="{AD861676-6F0A-4304-8727-9D01BBE330D0}"/>
                                            </p:graphicEl>
                                          </p:spTgt>
                                        </p:tgtEl>
                                        <p:attrNameLst>
                                          <p:attrName>ppt_h</p:attrName>
                                        </p:attrNameLst>
                                      </p:cBhvr>
                                      <p:tavLst>
                                        <p:tav tm="0">
                                          <p:val>
                                            <p:fltVal val="0"/>
                                          </p:val>
                                        </p:tav>
                                        <p:tav tm="100000">
                                          <p:val>
                                            <p:strVal val="#ppt_h"/>
                                          </p:val>
                                        </p:tav>
                                      </p:tavLst>
                                    </p:anim>
                                    <p:animEffect transition="in" filter="fade">
                                      <p:cBhvr>
                                        <p:cTn id="35" dur="500"/>
                                        <p:tgtEl>
                                          <p:spTgt spid="4">
                                            <p:graphicEl>
                                              <a:dgm id="{AD861676-6F0A-4304-8727-9D01BBE330D0}"/>
                                            </p:graphic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4">
                                            <p:graphicEl>
                                              <a:dgm id="{D1BA28E8-F83E-4656-AEED-FDED3A21157F}"/>
                                            </p:graphicEl>
                                          </p:spTgt>
                                        </p:tgtEl>
                                        <p:attrNameLst>
                                          <p:attrName>style.visibility</p:attrName>
                                        </p:attrNameLst>
                                      </p:cBhvr>
                                      <p:to>
                                        <p:strVal val="visible"/>
                                      </p:to>
                                    </p:set>
                                    <p:anim calcmode="lin" valueType="num">
                                      <p:cBhvr>
                                        <p:cTn id="38" dur="500" fill="hold"/>
                                        <p:tgtEl>
                                          <p:spTgt spid="4">
                                            <p:graphicEl>
                                              <a:dgm id="{D1BA28E8-F83E-4656-AEED-FDED3A21157F}"/>
                                            </p:graphicEl>
                                          </p:spTgt>
                                        </p:tgtEl>
                                        <p:attrNameLst>
                                          <p:attrName>ppt_w</p:attrName>
                                        </p:attrNameLst>
                                      </p:cBhvr>
                                      <p:tavLst>
                                        <p:tav tm="0">
                                          <p:val>
                                            <p:fltVal val="0"/>
                                          </p:val>
                                        </p:tav>
                                        <p:tav tm="100000">
                                          <p:val>
                                            <p:strVal val="#ppt_w"/>
                                          </p:val>
                                        </p:tav>
                                      </p:tavLst>
                                    </p:anim>
                                    <p:anim calcmode="lin" valueType="num">
                                      <p:cBhvr>
                                        <p:cTn id="39" dur="500" fill="hold"/>
                                        <p:tgtEl>
                                          <p:spTgt spid="4">
                                            <p:graphicEl>
                                              <a:dgm id="{D1BA28E8-F83E-4656-AEED-FDED3A21157F}"/>
                                            </p:graphicEl>
                                          </p:spTgt>
                                        </p:tgtEl>
                                        <p:attrNameLst>
                                          <p:attrName>ppt_h</p:attrName>
                                        </p:attrNameLst>
                                      </p:cBhvr>
                                      <p:tavLst>
                                        <p:tav tm="0">
                                          <p:val>
                                            <p:fltVal val="0"/>
                                          </p:val>
                                        </p:tav>
                                        <p:tav tm="100000">
                                          <p:val>
                                            <p:strVal val="#ppt_h"/>
                                          </p:val>
                                        </p:tav>
                                      </p:tavLst>
                                    </p:anim>
                                    <p:animEffect transition="in" filter="fade">
                                      <p:cBhvr>
                                        <p:cTn id="40" dur="500"/>
                                        <p:tgtEl>
                                          <p:spTgt spid="4">
                                            <p:graphicEl>
                                              <a:dgm id="{D1BA28E8-F83E-4656-AEED-FDED3A21157F}"/>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4">
                                            <p:graphicEl>
                                              <a:dgm id="{E477DE6D-6DC1-449E-BA1E-DA57EA23917D}"/>
                                            </p:graphicEl>
                                          </p:spTgt>
                                        </p:tgtEl>
                                        <p:attrNameLst>
                                          <p:attrName>style.visibility</p:attrName>
                                        </p:attrNameLst>
                                      </p:cBhvr>
                                      <p:to>
                                        <p:strVal val="visible"/>
                                      </p:to>
                                    </p:set>
                                    <p:anim calcmode="lin" valueType="num">
                                      <p:cBhvr>
                                        <p:cTn id="45" dur="500" fill="hold"/>
                                        <p:tgtEl>
                                          <p:spTgt spid="4">
                                            <p:graphicEl>
                                              <a:dgm id="{E477DE6D-6DC1-449E-BA1E-DA57EA23917D}"/>
                                            </p:graphicEl>
                                          </p:spTgt>
                                        </p:tgtEl>
                                        <p:attrNameLst>
                                          <p:attrName>ppt_w</p:attrName>
                                        </p:attrNameLst>
                                      </p:cBhvr>
                                      <p:tavLst>
                                        <p:tav tm="0">
                                          <p:val>
                                            <p:fltVal val="0"/>
                                          </p:val>
                                        </p:tav>
                                        <p:tav tm="100000">
                                          <p:val>
                                            <p:strVal val="#ppt_w"/>
                                          </p:val>
                                        </p:tav>
                                      </p:tavLst>
                                    </p:anim>
                                    <p:anim calcmode="lin" valueType="num">
                                      <p:cBhvr>
                                        <p:cTn id="46" dur="500" fill="hold"/>
                                        <p:tgtEl>
                                          <p:spTgt spid="4">
                                            <p:graphicEl>
                                              <a:dgm id="{E477DE6D-6DC1-449E-BA1E-DA57EA23917D}"/>
                                            </p:graphicEl>
                                          </p:spTgt>
                                        </p:tgtEl>
                                        <p:attrNameLst>
                                          <p:attrName>ppt_h</p:attrName>
                                        </p:attrNameLst>
                                      </p:cBhvr>
                                      <p:tavLst>
                                        <p:tav tm="0">
                                          <p:val>
                                            <p:fltVal val="0"/>
                                          </p:val>
                                        </p:tav>
                                        <p:tav tm="100000">
                                          <p:val>
                                            <p:strVal val="#ppt_h"/>
                                          </p:val>
                                        </p:tav>
                                      </p:tavLst>
                                    </p:anim>
                                    <p:animEffect transition="in" filter="fade">
                                      <p:cBhvr>
                                        <p:cTn id="47" dur="500"/>
                                        <p:tgtEl>
                                          <p:spTgt spid="4">
                                            <p:graphicEl>
                                              <a:dgm id="{E477DE6D-6DC1-449E-BA1E-DA57EA23917D}"/>
                                            </p:graphicEl>
                                          </p:spTgt>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4">
                                            <p:graphicEl>
                                              <a:dgm id="{53BEE0CA-0043-4686-83D4-802049569822}"/>
                                            </p:graphicEl>
                                          </p:spTgt>
                                        </p:tgtEl>
                                        <p:attrNameLst>
                                          <p:attrName>style.visibility</p:attrName>
                                        </p:attrNameLst>
                                      </p:cBhvr>
                                      <p:to>
                                        <p:strVal val="visible"/>
                                      </p:to>
                                    </p:set>
                                    <p:anim calcmode="lin" valueType="num">
                                      <p:cBhvr>
                                        <p:cTn id="50" dur="500" fill="hold"/>
                                        <p:tgtEl>
                                          <p:spTgt spid="4">
                                            <p:graphicEl>
                                              <a:dgm id="{53BEE0CA-0043-4686-83D4-802049569822}"/>
                                            </p:graphicEl>
                                          </p:spTgt>
                                        </p:tgtEl>
                                        <p:attrNameLst>
                                          <p:attrName>ppt_w</p:attrName>
                                        </p:attrNameLst>
                                      </p:cBhvr>
                                      <p:tavLst>
                                        <p:tav tm="0">
                                          <p:val>
                                            <p:fltVal val="0"/>
                                          </p:val>
                                        </p:tav>
                                        <p:tav tm="100000">
                                          <p:val>
                                            <p:strVal val="#ppt_w"/>
                                          </p:val>
                                        </p:tav>
                                      </p:tavLst>
                                    </p:anim>
                                    <p:anim calcmode="lin" valueType="num">
                                      <p:cBhvr>
                                        <p:cTn id="51" dur="500" fill="hold"/>
                                        <p:tgtEl>
                                          <p:spTgt spid="4">
                                            <p:graphicEl>
                                              <a:dgm id="{53BEE0CA-0043-4686-83D4-802049569822}"/>
                                            </p:graphicEl>
                                          </p:spTgt>
                                        </p:tgtEl>
                                        <p:attrNameLst>
                                          <p:attrName>ppt_h</p:attrName>
                                        </p:attrNameLst>
                                      </p:cBhvr>
                                      <p:tavLst>
                                        <p:tav tm="0">
                                          <p:val>
                                            <p:fltVal val="0"/>
                                          </p:val>
                                        </p:tav>
                                        <p:tav tm="100000">
                                          <p:val>
                                            <p:strVal val="#ppt_h"/>
                                          </p:val>
                                        </p:tav>
                                      </p:tavLst>
                                    </p:anim>
                                    <p:animEffect transition="in" filter="fade">
                                      <p:cBhvr>
                                        <p:cTn id="52" dur="500"/>
                                        <p:tgtEl>
                                          <p:spTgt spid="4">
                                            <p:graphicEl>
                                              <a:dgm id="{53BEE0CA-0043-4686-83D4-802049569822}"/>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4">
                                            <p:graphicEl>
                                              <a:dgm id="{C3C7C819-86C0-47A7-89E9-789236E65A5C}"/>
                                            </p:graphicEl>
                                          </p:spTgt>
                                        </p:tgtEl>
                                        <p:attrNameLst>
                                          <p:attrName>style.visibility</p:attrName>
                                        </p:attrNameLst>
                                      </p:cBhvr>
                                      <p:to>
                                        <p:strVal val="visible"/>
                                      </p:to>
                                    </p:set>
                                    <p:anim calcmode="lin" valueType="num">
                                      <p:cBhvr>
                                        <p:cTn id="57" dur="500" fill="hold"/>
                                        <p:tgtEl>
                                          <p:spTgt spid="4">
                                            <p:graphicEl>
                                              <a:dgm id="{C3C7C819-86C0-47A7-89E9-789236E65A5C}"/>
                                            </p:graphicEl>
                                          </p:spTgt>
                                        </p:tgtEl>
                                        <p:attrNameLst>
                                          <p:attrName>ppt_w</p:attrName>
                                        </p:attrNameLst>
                                      </p:cBhvr>
                                      <p:tavLst>
                                        <p:tav tm="0">
                                          <p:val>
                                            <p:fltVal val="0"/>
                                          </p:val>
                                        </p:tav>
                                        <p:tav tm="100000">
                                          <p:val>
                                            <p:strVal val="#ppt_w"/>
                                          </p:val>
                                        </p:tav>
                                      </p:tavLst>
                                    </p:anim>
                                    <p:anim calcmode="lin" valueType="num">
                                      <p:cBhvr>
                                        <p:cTn id="58" dur="500" fill="hold"/>
                                        <p:tgtEl>
                                          <p:spTgt spid="4">
                                            <p:graphicEl>
                                              <a:dgm id="{C3C7C819-86C0-47A7-89E9-789236E65A5C}"/>
                                            </p:graphicEl>
                                          </p:spTgt>
                                        </p:tgtEl>
                                        <p:attrNameLst>
                                          <p:attrName>ppt_h</p:attrName>
                                        </p:attrNameLst>
                                      </p:cBhvr>
                                      <p:tavLst>
                                        <p:tav tm="0">
                                          <p:val>
                                            <p:fltVal val="0"/>
                                          </p:val>
                                        </p:tav>
                                        <p:tav tm="100000">
                                          <p:val>
                                            <p:strVal val="#ppt_h"/>
                                          </p:val>
                                        </p:tav>
                                      </p:tavLst>
                                    </p:anim>
                                    <p:animEffect transition="in" filter="fade">
                                      <p:cBhvr>
                                        <p:cTn id="59" dur="500"/>
                                        <p:tgtEl>
                                          <p:spTgt spid="4">
                                            <p:graphicEl>
                                              <a:dgm id="{C3C7C819-86C0-47A7-89E9-789236E65A5C}"/>
                                            </p:graphicEl>
                                          </p:spTgt>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4">
                                            <p:graphicEl>
                                              <a:dgm id="{33AFEE4C-A573-4285-9D02-FE52A00A9A47}"/>
                                            </p:graphicEl>
                                          </p:spTgt>
                                        </p:tgtEl>
                                        <p:attrNameLst>
                                          <p:attrName>style.visibility</p:attrName>
                                        </p:attrNameLst>
                                      </p:cBhvr>
                                      <p:to>
                                        <p:strVal val="visible"/>
                                      </p:to>
                                    </p:set>
                                    <p:anim calcmode="lin" valueType="num">
                                      <p:cBhvr>
                                        <p:cTn id="62" dur="500" fill="hold"/>
                                        <p:tgtEl>
                                          <p:spTgt spid="4">
                                            <p:graphicEl>
                                              <a:dgm id="{33AFEE4C-A573-4285-9D02-FE52A00A9A47}"/>
                                            </p:graphicEl>
                                          </p:spTgt>
                                        </p:tgtEl>
                                        <p:attrNameLst>
                                          <p:attrName>ppt_w</p:attrName>
                                        </p:attrNameLst>
                                      </p:cBhvr>
                                      <p:tavLst>
                                        <p:tav tm="0">
                                          <p:val>
                                            <p:fltVal val="0"/>
                                          </p:val>
                                        </p:tav>
                                        <p:tav tm="100000">
                                          <p:val>
                                            <p:strVal val="#ppt_w"/>
                                          </p:val>
                                        </p:tav>
                                      </p:tavLst>
                                    </p:anim>
                                    <p:anim calcmode="lin" valueType="num">
                                      <p:cBhvr>
                                        <p:cTn id="63" dur="500" fill="hold"/>
                                        <p:tgtEl>
                                          <p:spTgt spid="4">
                                            <p:graphicEl>
                                              <a:dgm id="{33AFEE4C-A573-4285-9D02-FE52A00A9A47}"/>
                                            </p:graphicEl>
                                          </p:spTgt>
                                        </p:tgtEl>
                                        <p:attrNameLst>
                                          <p:attrName>ppt_h</p:attrName>
                                        </p:attrNameLst>
                                      </p:cBhvr>
                                      <p:tavLst>
                                        <p:tav tm="0">
                                          <p:val>
                                            <p:fltVal val="0"/>
                                          </p:val>
                                        </p:tav>
                                        <p:tav tm="100000">
                                          <p:val>
                                            <p:strVal val="#ppt_h"/>
                                          </p:val>
                                        </p:tav>
                                      </p:tavLst>
                                    </p:anim>
                                    <p:animEffect transition="in" filter="fade">
                                      <p:cBhvr>
                                        <p:cTn id="64" dur="500"/>
                                        <p:tgtEl>
                                          <p:spTgt spid="4">
                                            <p:graphicEl>
                                              <a:dgm id="{33AFEE4C-A573-4285-9D02-FE52A00A9A47}"/>
                                            </p:graphicEl>
                                          </p:spTgt>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4">
                                            <p:graphicEl>
                                              <a:dgm id="{F8D30D07-2FDE-4C9D-A6F2-166523E2F5D2}"/>
                                            </p:graphicEl>
                                          </p:spTgt>
                                        </p:tgtEl>
                                        <p:attrNameLst>
                                          <p:attrName>style.visibility</p:attrName>
                                        </p:attrNameLst>
                                      </p:cBhvr>
                                      <p:to>
                                        <p:strVal val="visible"/>
                                      </p:to>
                                    </p:set>
                                    <p:anim calcmode="lin" valueType="num">
                                      <p:cBhvr>
                                        <p:cTn id="69" dur="500" fill="hold"/>
                                        <p:tgtEl>
                                          <p:spTgt spid="4">
                                            <p:graphicEl>
                                              <a:dgm id="{F8D30D07-2FDE-4C9D-A6F2-166523E2F5D2}"/>
                                            </p:graphicEl>
                                          </p:spTgt>
                                        </p:tgtEl>
                                        <p:attrNameLst>
                                          <p:attrName>ppt_w</p:attrName>
                                        </p:attrNameLst>
                                      </p:cBhvr>
                                      <p:tavLst>
                                        <p:tav tm="0">
                                          <p:val>
                                            <p:fltVal val="0"/>
                                          </p:val>
                                        </p:tav>
                                        <p:tav tm="100000">
                                          <p:val>
                                            <p:strVal val="#ppt_w"/>
                                          </p:val>
                                        </p:tav>
                                      </p:tavLst>
                                    </p:anim>
                                    <p:anim calcmode="lin" valueType="num">
                                      <p:cBhvr>
                                        <p:cTn id="70" dur="500" fill="hold"/>
                                        <p:tgtEl>
                                          <p:spTgt spid="4">
                                            <p:graphicEl>
                                              <a:dgm id="{F8D30D07-2FDE-4C9D-A6F2-166523E2F5D2}"/>
                                            </p:graphicEl>
                                          </p:spTgt>
                                        </p:tgtEl>
                                        <p:attrNameLst>
                                          <p:attrName>ppt_h</p:attrName>
                                        </p:attrNameLst>
                                      </p:cBhvr>
                                      <p:tavLst>
                                        <p:tav tm="0">
                                          <p:val>
                                            <p:fltVal val="0"/>
                                          </p:val>
                                        </p:tav>
                                        <p:tav tm="100000">
                                          <p:val>
                                            <p:strVal val="#ppt_h"/>
                                          </p:val>
                                        </p:tav>
                                      </p:tavLst>
                                    </p:anim>
                                    <p:animEffect transition="in" filter="fade">
                                      <p:cBhvr>
                                        <p:cTn id="71" dur="500"/>
                                        <p:tgtEl>
                                          <p:spTgt spid="4">
                                            <p:graphicEl>
                                              <a:dgm id="{F8D30D07-2FDE-4C9D-A6F2-166523E2F5D2}"/>
                                            </p:graphicEl>
                                          </p:spTgt>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4">
                                            <p:graphicEl>
                                              <a:dgm id="{4DCC0996-64C7-4C36-8604-40CB1965FAB5}"/>
                                            </p:graphicEl>
                                          </p:spTgt>
                                        </p:tgtEl>
                                        <p:attrNameLst>
                                          <p:attrName>style.visibility</p:attrName>
                                        </p:attrNameLst>
                                      </p:cBhvr>
                                      <p:to>
                                        <p:strVal val="visible"/>
                                      </p:to>
                                    </p:set>
                                    <p:anim calcmode="lin" valueType="num">
                                      <p:cBhvr>
                                        <p:cTn id="74" dur="500" fill="hold"/>
                                        <p:tgtEl>
                                          <p:spTgt spid="4">
                                            <p:graphicEl>
                                              <a:dgm id="{4DCC0996-64C7-4C36-8604-40CB1965FAB5}"/>
                                            </p:graphicEl>
                                          </p:spTgt>
                                        </p:tgtEl>
                                        <p:attrNameLst>
                                          <p:attrName>ppt_w</p:attrName>
                                        </p:attrNameLst>
                                      </p:cBhvr>
                                      <p:tavLst>
                                        <p:tav tm="0">
                                          <p:val>
                                            <p:fltVal val="0"/>
                                          </p:val>
                                        </p:tav>
                                        <p:tav tm="100000">
                                          <p:val>
                                            <p:strVal val="#ppt_w"/>
                                          </p:val>
                                        </p:tav>
                                      </p:tavLst>
                                    </p:anim>
                                    <p:anim calcmode="lin" valueType="num">
                                      <p:cBhvr>
                                        <p:cTn id="75" dur="500" fill="hold"/>
                                        <p:tgtEl>
                                          <p:spTgt spid="4">
                                            <p:graphicEl>
                                              <a:dgm id="{4DCC0996-64C7-4C36-8604-40CB1965FAB5}"/>
                                            </p:graphicEl>
                                          </p:spTgt>
                                        </p:tgtEl>
                                        <p:attrNameLst>
                                          <p:attrName>ppt_h</p:attrName>
                                        </p:attrNameLst>
                                      </p:cBhvr>
                                      <p:tavLst>
                                        <p:tav tm="0">
                                          <p:val>
                                            <p:fltVal val="0"/>
                                          </p:val>
                                        </p:tav>
                                        <p:tav tm="100000">
                                          <p:val>
                                            <p:strVal val="#ppt_h"/>
                                          </p:val>
                                        </p:tav>
                                      </p:tavLst>
                                    </p:anim>
                                    <p:animEffect transition="in" filter="fade">
                                      <p:cBhvr>
                                        <p:cTn id="76" dur="500"/>
                                        <p:tgtEl>
                                          <p:spTgt spid="4">
                                            <p:graphicEl>
                                              <a:dgm id="{4DCC0996-64C7-4C36-8604-40CB1965FAB5}"/>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4">
                                            <p:graphicEl>
                                              <a:dgm id="{2526D171-B75F-494C-9612-106C76672BD7}"/>
                                            </p:graphicEl>
                                          </p:spTgt>
                                        </p:tgtEl>
                                        <p:attrNameLst>
                                          <p:attrName>style.visibility</p:attrName>
                                        </p:attrNameLst>
                                      </p:cBhvr>
                                      <p:to>
                                        <p:strVal val="visible"/>
                                      </p:to>
                                    </p:set>
                                    <p:anim calcmode="lin" valueType="num">
                                      <p:cBhvr>
                                        <p:cTn id="81" dur="500" fill="hold"/>
                                        <p:tgtEl>
                                          <p:spTgt spid="4">
                                            <p:graphicEl>
                                              <a:dgm id="{2526D171-B75F-494C-9612-106C76672BD7}"/>
                                            </p:graphicEl>
                                          </p:spTgt>
                                        </p:tgtEl>
                                        <p:attrNameLst>
                                          <p:attrName>ppt_w</p:attrName>
                                        </p:attrNameLst>
                                      </p:cBhvr>
                                      <p:tavLst>
                                        <p:tav tm="0">
                                          <p:val>
                                            <p:fltVal val="0"/>
                                          </p:val>
                                        </p:tav>
                                        <p:tav tm="100000">
                                          <p:val>
                                            <p:strVal val="#ppt_w"/>
                                          </p:val>
                                        </p:tav>
                                      </p:tavLst>
                                    </p:anim>
                                    <p:anim calcmode="lin" valueType="num">
                                      <p:cBhvr>
                                        <p:cTn id="82" dur="500" fill="hold"/>
                                        <p:tgtEl>
                                          <p:spTgt spid="4">
                                            <p:graphicEl>
                                              <a:dgm id="{2526D171-B75F-494C-9612-106C76672BD7}"/>
                                            </p:graphicEl>
                                          </p:spTgt>
                                        </p:tgtEl>
                                        <p:attrNameLst>
                                          <p:attrName>ppt_h</p:attrName>
                                        </p:attrNameLst>
                                      </p:cBhvr>
                                      <p:tavLst>
                                        <p:tav tm="0">
                                          <p:val>
                                            <p:fltVal val="0"/>
                                          </p:val>
                                        </p:tav>
                                        <p:tav tm="100000">
                                          <p:val>
                                            <p:strVal val="#ppt_h"/>
                                          </p:val>
                                        </p:tav>
                                      </p:tavLst>
                                    </p:anim>
                                    <p:animEffect transition="in" filter="fade">
                                      <p:cBhvr>
                                        <p:cTn id="83" dur="500"/>
                                        <p:tgtEl>
                                          <p:spTgt spid="4">
                                            <p:graphicEl>
                                              <a:dgm id="{2526D171-B75F-494C-9612-106C76672BD7}"/>
                                            </p:graphicEl>
                                          </p:spTgt>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4">
                                            <p:graphicEl>
                                              <a:dgm id="{8E3639CA-2C1B-4DF8-BD3F-E529DDD99250}"/>
                                            </p:graphicEl>
                                          </p:spTgt>
                                        </p:tgtEl>
                                        <p:attrNameLst>
                                          <p:attrName>style.visibility</p:attrName>
                                        </p:attrNameLst>
                                      </p:cBhvr>
                                      <p:to>
                                        <p:strVal val="visible"/>
                                      </p:to>
                                    </p:set>
                                    <p:anim calcmode="lin" valueType="num">
                                      <p:cBhvr>
                                        <p:cTn id="86" dur="500" fill="hold"/>
                                        <p:tgtEl>
                                          <p:spTgt spid="4">
                                            <p:graphicEl>
                                              <a:dgm id="{8E3639CA-2C1B-4DF8-BD3F-E529DDD99250}"/>
                                            </p:graphicEl>
                                          </p:spTgt>
                                        </p:tgtEl>
                                        <p:attrNameLst>
                                          <p:attrName>ppt_w</p:attrName>
                                        </p:attrNameLst>
                                      </p:cBhvr>
                                      <p:tavLst>
                                        <p:tav tm="0">
                                          <p:val>
                                            <p:fltVal val="0"/>
                                          </p:val>
                                        </p:tav>
                                        <p:tav tm="100000">
                                          <p:val>
                                            <p:strVal val="#ppt_w"/>
                                          </p:val>
                                        </p:tav>
                                      </p:tavLst>
                                    </p:anim>
                                    <p:anim calcmode="lin" valueType="num">
                                      <p:cBhvr>
                                        <p:cTn id="87" dur="500" fill="hold"/>
                                        <p:tgtEl>
                                          <p:spTgt spid="4">
                                            <p:graphicEl>
                                              <a:dgm id="{8E3639CA-2C1B-4DF8-BD3F-E529DDD99250}"/>
                                            </p:graphicEl>
                                          </p:spTgt>
                                        </p:tgtEl>
                                        <p:attrNameLst>
                                          <p:attrName>ppt_h</p:attrName>
                                        </p:attrNameLst>
                                      </p:cBhvr>
                                      <p:tavLst>
                                        <p:tav tm="0">
                                          <p:val>
                                            <p:fltVal val="0"/>
                                          </p:val>
                                        </p:tav>
                                        <p:tav tm="100000">
                                          <p:val>
                                            <p:strVal val="#ppt_h"/>
                                          </p:val>
                                        </p:tav>
                                      </p:tavLst>
                                    </p:anim>
                                    <p:animEffect transition="in" filter="fade">
                                      <p:cBhvr>
                                        <p:cTn id="88" dur="500"/>
                                        <p:tgtEl>
                                          <p:spTgt spid="4">
                                            <p:graphicEl>
                                              <a:dgm id="{8E3639CA-2C1B-4DF8-BD3F-E529DDD99250}"/>
                                            </p:graphicEl>
                                          </p:spTgt>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4">
                                            <p:graphicEl>
                                              <a:dgm id="{67C8D1F9-CE3A-4EB3-ACBD-F285CE243FB2}"/>
                                            </p:graphicEl>
                                          </p:spTgt>
                                        </p:tgtEl>
                                        <p:attrNameLst>
                                          <p:attrName>style.visibility</p:attrName>
                                        </p:attrNameLst>
                                      </p:cBhvr>
                                      <p:to>
                                        <p:strVal val="visible"/>
                                      </p:to>
                                    </p:set>
                                    <p:anim calcmode="lin" valueType="num">
                                      <p:cBhvr>
                                        <p:cTn id="93" dur="500" fill="hold"/>
                                        <p:tgtEl>
                                          <p:spTgt spid="4">
                                            <p:graphicEl>
                                              <a:dgm id="{67C8D1F9-CE3A-4EB3-ACBD-F285CE243FB2}"/>
                                            </p:graphicEl>
                                          </p:spTgt>
                                        </p:tgtEl>
                                        <p:attrNameLst>
                                          <p:attrName>ppt_w</p:attrName>
                                        </p:attrNameLst>
                                      </p:cBhvr>
                                      <p:tavLst>
                                        <p:tav tm="0">
                                          <p:val>
                                            <p:fltVal val="0"/>
                                          </p:val>
                                        </p:tav>
                                        <p:tav tm="100000">
                                          <p:val>
                                            <p:strVal val="#ppt_w"/>
                                          </p:val>
                                        </p:tav>
                                      </p:tavLst>
                                    </p:anim>
                                    <p:anim calcmode="lin" valueType="num">
                                      <p:cBhvr>
                                        <p:cTn id="94" dur="500" fill="hold"/>
                                        <p:tgtEl>
                                          <p:spTgt spid="4">
                                            <p:graphicEl>
                                              <a:dgm id="{67C8D1F9-CE3A-4EB3-ACBD-F285CE243FB2}"/>
                                            </p:graphicEl>
                                          </p:spTgt>
                                        </p:tgtEl>
                                        <p:attrNameLst>
                                          <p:attrName>ppt_h</p:attrName>
                                        </p:attrNameLst>
                                      </p:cBhvr>
                                      <p:tavLst>
                                        <p:tav tm="0">
                                          <p:val>
                                            <p:fltVal val="0"/>
                                          </p:val>
                                        </p:tav>
                                        <p:tav tm="100000">
                                          <p:val>
                                            <p:strVal val="#ppt_h"/>
                                          </p:val>
                                        </p:tav>
                                      </p:tavLst>
                                    </p:anim>
                                    <p:animEffect transition="in" filter="fade">
                                      <p:cBhvr>
                                        <p:cTn id="95" dur="500"/>
                                        <p:tgtEl>
                                          <p:spTgt spid="4">
                                            <p:graphicEl>
                                              <a:dgm id="{67C8D1F9-CE3A-4EB3-ACBD-F285CE243FB2}"/>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4">
                                            <p:graphicEl>
                                              <a:dgm id="{C5AB8105-C389-4FAE-BCF7-EE900D610F09}"/>
                                            </p:graphicEl>
                                          </p:spTgt>
                                        </p:tgtEl>
                                        <p:attrNameLst>
                                          <p:attrName>style.visibility</p:attrName>
                                        </p:attrNameLst>
                                      </p:cBhvr>
                                      <p:to>
                                        <p:strVal val="visible"/>
                                      </p:to>
                                    </p:set>
                                    <p:anim calcmode="lin" valueType="num">
                                      <p:cBhvr>
                                        <p:cTn id="100" dur="500" fill="hold"/>
                                        <p:tgtEl>
                                          <p:spTgt spid="4">
                                            <p:graphicEl>
                                              <a:dgm id="{C5AB8105-C389-4FAE-BCF7-EE900D610F09}"/>
                                            </p:graphicEl>
                                          </p:spTgt>
                                        </p:tgtEl>
                                        <p:attrNameLst>
                                          <p:attrName>ppt_w</p:attrName>
                                        </p:attrNameLst>
                                      </p:cBhvr>
                                      <p:tavLst>
                                        <p:tav tm="0">
                                          <p:val>
                                            <p:fltVal val="0"/>
                                          </p:val>
                                        </p:tav>
                                        <p:tav tm="100000">
                                          <p:val>
                                            <p:strVal val="#ppt_w"/>
                                          </p:val>
                                        </p:tav>
                                      </p:tavLst>
                                    </p:anim>
                                    <p:anim calcmode="lin" valueType="num">
                                      <p:cBhvr>
                                        <p:cTn id="101" dur="500" fill="hold"/>
                                        <p:tgtEl>
                                          <p:spTgt spid="4">
                                            <p:graphicEl>
                                              <a:dgm id="{C5AB8105-C389-4FAE-BCF7-EE900D610F09}"/>
                                            </p:graphicEl>
                                          </p:spTgt>
                                        </p:tgtEl>
                                        <p:attrNameLst>
                                          <p:attrName>ppt_h</p:attrName>
                                        </p:attrNameLst>
                                      </p:cBhvr>
                                      <p:tavLst>
                                        <p:tav tm="0">
                                          <p:val>
                                            <p:fltVal val="0"/>
                                          </p:val>
                                        </p:tav>
                                        <p:tav tm="100000">
                                          <p:val>
                                            <p:strVal val="#ppt_h"/>
                                          </p:val>
                                        </p:tav>
                                      </p:tavLst>
                                    </p:anim>
                                    <p:animEffect transition="in" filter="fade">
                                      <p:cBhvr>
                                        <p:cTn id="102" dur="500"/>
                                        <p:tgtEl>
                                          <p:spTgt spid="4">
                                            <p:graphicEl>
                                              <a:dgm id="{C5AB8105-C389-4FAE-BCF7-EE900D610F09}"/>
                                            </p:graphicEl>
                                          </p:spTgt>
                                        </p:tgtEl>
                                      </p:cBhvr>
                                    </p:animEffect>
                                  </p:childTnLst>
                                </p:cTn>
                              </p:par>
                              <p:par>
                                <p:cTn id="103" presetID="53" presetClass="entr" presetSubtype="16" fill="hold" grpId="0" nodeType="withEffect">
                                  <p:stCondLst>
                                    <p:cond delay="0"/>
                                  </p:stCondLst>
                                  <p:childTnLst>
                                    <p:set>
                                      <p:cBhvr>
                                        <p:cTn id="104" dur="1" fill="hold">
                                          <p:stCondLst>
                                            <p:cond delay="0"/>
                                          </p:stCondLst>
                                        </p:cTn>
                                        <p:tgtEl>
                                          <p:spTgt spid="4">
                                            <p:graphicEl>
                                              <a:dgm id="{7F81DAC5-9DB5-42A5-B0B3-90CF9A9B1E75}"/>
                                            </p:graphicEl>
                                          </p:spTgt>
                                        </p:tgtEl>
                                        <p:attrNameLst>
                                          <p:attrName>style.visibility</p:attrName>
                                        </p:attrNameLst>
                                      </p:cBhvr>
                                      <p:to>
                                        <p:strVal val="visible"/>
                                      </p:to>
                                    </p:set>
                                    <p:anim calcmode="lin" valueType="num">
                                      <p:cBhvr>
                                        <p:cTn id="105" dur="500" fill="hold"/>
                                        <p:tgtEl>
                                          <p:spTgt spid="4">
                                            <p:graphicEl>
                                              <a:dgm id="{7F81DAC5-9DB5-42A5-B0B3-90CF9A9B1E75}"/>
                                            </p:graphicEl>
                                          </p:spTgt>
                                        </p:tgtEl>
                                        <p:attrNameLst>
                                          <p:attrName>ppt_w</p:attrName>
                                        </p:attrNameLst>
                                      </p:cBhvr>
                                      <p:tavLst>
                                        <p:tav tm="0">
                                          <p:val>
                                            <p:fltVal val="0"/>
                                          </p:val>
                                        </p:tav>
                                        <p:tav tm="100000">
                                          <p:val>
                                            <p:strVal val="#ppt_w"/>
                                          </p:val>
                                        </p:tav>
                                      </p:tavLst>
                                    </p:anim>
                                    <p:anim calcmode="lin" valueType="num">
                                      <p:cBhvr>
                                        <p:cTn id="106" dur="500" fill="hold"/>
                                        <p:tgtEl>
                                          <p:spTgt spid="4">
                                            <p:graphicEl>
                                              <a:dgm id="{7F81DAC5-9DB5-42A5-B0B3-90CF9A9B1E75}"/>
                                            </p:graphicEl>
                                          </p:spTgt>
                                        </p:tgtEl>
                                        <p:attrNameLst>
                                          <p:attrName>ppt_h</p:attrName>
                                        </p:attrNameLst>
                                      </p:cBhvr>
                                      <p:tavLst>
                                        <p:tav tm="0">
                                          <p:val>
                                            <p:fltVal val="0"/>
                                          </p:val>
                                        </p:tav>
                                        <p:tav tm="100000">
                                          <p:val>
                                            <p:strVal val="#ppt_h"/>
                                          </p:val>
                                        </p:tav>
                                      </p:tavLst>
                                    </p:anim>
                                    <p:animEffect transition="in" filter="fade">
                                      <p:cBhvr>
                                        <p:cTn id="107" dur="500"/>
                                        <p:tgtEl>
                                          <p:spTgt spid="4">
                                            <p:graphicEl>
                                              <a:dgm id="{7F81DAC5-9DB5-42A5-B0B3-90CF9A9B1E75}"/>
                                            </p:graphic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4">
                                            <p:graphicEl>
                                              <a:dgm id="{FF138729-493E-4FAF-B908-1A7B883C3463}"/>
                                            </p:graphicEl>
                                          </p:spTgt>
                                        </p:tgtEl>
                                        <p:attrNameLst>
                                          <p:attrName>style.visibility</p:attrName>
                                        </p:attrNameLst>
                                      </p:cBhvr>
                                      <p:to>
                                        <p:strVal val="visible"/>
                                      </p:to>
                                    </p:set>
                                    <p:anim calcmode="lin" valueType="num">
                                      <p:cBhvr>
                                        <p:cTn id="112" dur="500" fill="hold"/>
                                        <p:tgtEl>
                                          <p:spTgt spid="4">
                                            <p:graphicEl>
                                              <a:dgm id="{FF138729-493E-4FAF-B908-1A7B883C3463}"/>
                                            </p:graphicEl>
                                          </p:spTgt>
                                        </p:tgtEl>
                                        <p:attrNameLst>
                                          <p:attrName>ppt_w</p:attrName>
                                        </p:attrNameLst>
                                      </p:cBhvr>
                                      <p:tavLst>
                                        <p:tav tm="0">
                                          <p:val>
                                            <p:fltVal val="0"/>
                                          </p:val>
                                        </p:tav>
                                        <p:tav tm="100000">
                                          <p:val>
                                            <p:strVal val="#ppt_w"/>
                                          </p:val>
                                        </p:tav>
                                      </p:tavLst>
                                    </p:anim>
                                    <p:anim calcmode="lin" valueType="num">
                                      <p:cBhvr>
                                        <p:cTn id="113" dur="500" fill="hold"/>
                                        <p:tgtEl>
                                          <p:spTgt spid="4">
                                            <p:graphicEl>
                                              <a:dgm id="{FF138729-493E-4FAF-B908-1A7B883C3463}"/>
                                            </p:graphicEl>
                                          </p:spTgt>
                                        </p:tgtEl>
                                        <p:attrNameLst>
                                          <p:attrName>ppt_h</p:attrName>
                                        </p:attrNameLst>
                                      </p:cBhvr>
                                      <p:tavLst>
                                        <p:tav tm="0">
                                          <p:val>
                                            <p:fltVal val="0"/>
                                          </p:val>
                                        </p:tav>
                                        <p:tav tm="100000">
                                          <p:val>
                                            <p:strVal val="#ppt_h"/>
                                          </p:val>
                                        </p:tav>
                                      </p:tavLst>
                                    </p:anim>
                                    <p:animEffect transition="in" filter="fade">
                                      <p:cBhvr>
                                        <p:cTn id="114" dur="500"/>
                                        <p:tgtEl>
                                          <p:spTgt spid="4">
                                            <p:graphicEl>
                                              <a:dgm id="{FF138729-493E-4FAF-B908-1A7B883C3463}"/>
                                            </p:graphicEl>
                                          </p:spTgt>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4">
                                            <p:graphicEl>
                                              <a:dgm id="{61E5BB98-B7C2-476B-B201-0C4C9193F329}"/>
                                            </p:graphicEl>
                                          </p:spTgt>
                                        </p:tgtEl>
                                        <p:attrNameLst>
                                          <p:attrName>style.visibility</p:attrName>
                                        </p:attrNameLst>
                                      </p:cBhvr>
                                      <p:to>
                                        <p:strVal val="visible"/>
                                      </p:to>
                                    </p:set>
                                    <p:anim calcmode="lin" valueType="num">
                                      <p:cBhvr>
                                        <p:cTn id="117" dur="500" fill="hold"/>
                                        <p:tgtEl>
                                          <p:spTgt spid="4">
                                            <p:graphicEl>
                                              <a:dgm id="{61E5BB98-B7C2-476B-B201-0C4C9193F329}"/>
                                            </p:graphicEl>
                                          </p:spTgt>
                                        </p:tgtEl>
                                        <p:attrNameLst>
                                          <p:attrName>ppt_w</p:attrName>
                                        </p:attrNameLst>
                                      </p:cBhvr>
                                      <p:tavLst>
                                        <p:tav tm="0">
                                          <p:val>
                                            <p:fltVal val="0"/>
                                          </p:val>
                                        </p:tav>
                                        <p:tav tm="100000">
                                          <p:val>
                                            <p:strVal val="#ppt_w"/>
                                          </p:val>
                                        </p:tav>
                                      </p:tavLst>
                                    </p:anim>
                                    <p:anim calcmode="lin" valueType="num">
                                      <p:cBhvr>
                                        <p:cTn id="118" dur="500" fill="hold"/>
                                        <p:tgtEl>
                                          <p:spTgt spid="4">
                                            <p:graphicEl>
                                              <a:dgm id="{61E5BB98-B7C2-476B-B201-0C4C9193F329}"/>
                                            </p:graphicEl>
                                          </p:spTgt>
                                        </p:tgtEl>
                                        <p:attrNameLst>
                                          <p:attrName>ppt_h</p:attrName>
                                        </p:attrNameLst>
                                      </p:cBhvr>
                                      <p:tavLst>
                                        <p:tav tm="0">
                                          <p:val>
                                            <p:fltVal val="0"/>
                                          </p:val>
                                        </p:tav>
                                        <p:tav tm="100000">
                                          <p:val>
                                            <p:strVal val="#ppt_h"/>
                                          </p:val>
                                        </p:tav>
                                      </p:tavLst>
                                    </p:anim>
                                    <p:animEffect transition="in" filter="fade">
                                      <p:cBhvr>
                                        <p:cTn id="119" dur="500"/>
                                        <p:tgtEl>
                                          <p:spTgt spid="4">
                                            <p:graphicEl>
                                              <a:dgm id="{61E5BB98-B7C2-476B-B201-0C4C9193F329}"/>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53" presetClass="entr" presetSubtype="16" fill="hold" grpId="0" nodeType="clickEffect">
                                  <p:stCondLst>
                                    <p:cond delay="0"/>
                                  </p:stCondLst>
                                  <p:childTnLst>
                                    <p:set>
                                      <p:cBhvr>
                                        <p:cTn id="123" dur="1" fill="hold">
                                          <p:stCondLst>
                                            <p:cond delay="0"/>
                                          </p:stCondLst>
                                        </p:cTn>
                                        <p:tgtEl>
                                          <p:spTgt spid="4">
                                            <p:graphicEl>
                                              <a:dgm id="{27C0A660-A5D6-4D06-9426-0545176986ED}"/>
                                            </p:graphicEl>
                                          </p:spTgt>
                                        </p:tgtEl>
                                        <p:attrNameLst>
                                          <p:attrName>style.visibility</p:attrName>
                                        </p:attrNameLst>
                                      </p:cBhvr>
                                      <p:to>
                                        <p:strVal val="visible"/>
                                      </p:to>
                                    </p:set>
                                    <p:anim calcmode="lin" valueType="num">
                                      <p:cBhvr>
                                        <p:cTn id="124" dur="500" fill="hold"/>
                                        <p:tgtEl>
                                          <p:spTgt spid="4">
                                            <p:graphicEl>
                                              <a:dgm id="{27C0A660-A5D6-4D06-9426-0545176986ED}"/>
                                            </p:graphicEl>
                                          </p:spTgt>
                                        </p:tgtEl>
                                        <p:attrNameLst>
                                          <p:attrName>ppt_w</p:attrName>
                                        </p:attrNameLst>
                                      </p:cBhvr>
                                      <p:tavLst>
                                        <p:tav tm="0">
                                          <p:val>
                                            <p:fltVal val="0"/>
                                          </p:val>
                                        </p:tav>
                                        <p:tav tm="100000">
                                          <p:val>
                                            <p:strVal val="#ppt_w"/>
                                          </p:val>
                                        </p:tav>
                                      </p:tavLst>
                                    </p:anim>
                                    <p:anim calcmode="lin" valueType="num">
                                      <p:cBhvr>
                                        <p:cTn id="125" dur="500" fill="hold"/>
                                        <p:tgtEl>
                                          <p:spTgt spid="4">
                                            <p:graphicEl>
                                              <a:dgm id="{27C0A660-A5D6-4D06-9426-0545176986ED}"/>
                                            </p:graphicEl>
                                          </p:spTgt>
                                        </p:tgtEl>
                                        <p:attrNameLst>
                                          <p:attrName>ppt_h</p:attrName>
                                        </p:attrNameLst>
                                      </p:cBhvr>
                                      <p:tavLst>
                                        <p:tav tm="0">
                                          <p:val>
                                            <p:fltVal val="0"/>
                                          </p:val>
                                        </p:tav>
                                        <p:tav tm="100000">
                                          <p:val>
                                            <p:strVal val="#ppt_h"/>
                                          </p:val>
                                        </p:tav>
                                      </p:tavLst>
                                    </p:anim>
                                    <p:animEffect transition="in" filter="fade">
                                      <p:cBhvr>
                                        <p:cTn id="126" dur="500"/>
                                        <p:tgtEl>
                                          <p:spTgt spid="4">
                                            <p:graphicEl>
                                              <a:dgm id="{27C0A660-A5D6-4D06-9426-0545176986ED}"/>
                                            </p:graphicEl>
                                          </p:spTgt>
                                        </p:tgtEl>
                                      </p:cBhvr>
                                    </p:animEffect>
                                  </p:childTnLst>
                                </p:cTn>
                              </p:par>
                              <p:par>
                                <p:cTn id="127" presetID="53" presetClass="entr" presetSubtype="16" fill="hold" grpId="0" nodeType="withEffect">
                                  <p:stCondLst>
                                    <p:cond delay="0"/>
                                  </p:stCondLst>
                                  <p:childTnLst>
                                    <p:set>
                                      <p:cBhvr>
                                        <p:cTn id="128" dur="1" fill="hold">
                                          <p:stCondLst>
                                            <p:cond delay="0"/>
                                          </p:stCondLst>
                                        </p:cTn>
                                        <p:tgtEl>
                                          <p:spTgt spid="4">
                                            <p:graphicEl>
                                              <a:dgm id="{18D9CBA8-AACE-4C08-BA47-90A4979B8836}"/>
                                            </p:graphicEl>
                                          </p:spTgt>
                                        </p:tgtEl>
                                        <p:attrNameLst>
                                          <p:attrName>style.visibility</p:attrName>
                                        </p:attrNameLst>
                                      </p:cBhvr>
                                      <p:to>
                                        <p:strVal val="visible"/>
                                      </p:to>
                                    </p:set>
                                    <p:anim calcmode="lin" valueType="num">
                                      <p:cBhvr>
                                        <p:cTn id="129" dur="500" fill="hold"/>
                                        <p:tgtEl>
                                          <p:spTgt spid="4">
                                            <p:graphicEl>
                                              <a:dgm id="{18D9CBA8-AACE-4C08-BA47-90A4979B8836}"/>
                                            </p:graphicEl>
                                          </p:spTgt>
                                        </p:tgtEl>
                                        <p:attrNameLst>
                                          <p:attrName>ppt_w</p:attrName>
                                        </p:attrNameLst>
                                      </p:cBhvr>
                                      <p:tavLst>
                                        <p:tav tm="0">
                                          <p:val>
                                            <p:fltVal val="0"/>
                                          </p:val>
                                        </p:tav>
                                        <p:tav tm="100000">
                                          <p:val>
                                            <p:strVal val="#ppt_w"/>
                                          </p:val>
                                        </p:tav>
                                      </p:tavLst>
                                    </p:anim>
                                    <p:anim calcmode="lin" valueType="num">
                                      <p:cBhvr>
                                        <p:cTn id="130" dur="500" fill="hold"/>
                                        <p:tgtEl>
                                          <p:spTgt spid="4">
                                            <p:graphicEl>
                                              <a:dgm id="{18D9CBA8-AACE-4C08-BA47-90A4979B8836}"/>
                                            </p:graphicEl>
                                          </p:spTgt>
                                        </p:tgtEl>
                                        <p:attrNameLst>
                                          <p:attrName>ppt_h</p:attrName>
                                        </p:attrNameLst>
                                      </p:cBhvr>
                                      <p:tavLst>
                                        <p:tav tm="0">
                                          <p:val>
                                            <p:fltVal val="0"/>
                                          </p:val>
                                        </p:tav>
                                        <p:tav tm="100000">
                                          <p:val>
                                            <p:strVal val="#ppt_h"/>
                                          </p:val>
                                        </p:tav>
                                      </p:tavLst>
                                    </p:anim>
                                    <p:animEffect transition="in" filter="fade">
                                      <p:cBhvr>
                                        <p:cTn id="131" dur="500"/>
                                        <p:tgtEl>
                                          <p:spTgt spid="4">
                                            <p:graphicEl>
                                              <a:dgm id="{18D9CBA8-AACE-4C08-BA47-90A4979B883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338328"/>
            <a:ext cx="5915000" cy="1252728"/>
          </a:xfrm>
          <a:ln>
            <a:noFill/>
          </a:ln>
          <a:effectLst/>
          <a:scene3d>
            <a:camera prst="orthographicFront">
              <a:rot lat="0" lon="0" rev="0"/>
            </a:camera>
            <a:lightRig rig="chilly" dir="tl">
              <a:rot lat="0" lon="0" rev="18480000"/>
            </a:lightRig>
          </a:scene3d>
          <a:sp3d prstMaterial="clear">
            <a:bevelT h="63500"/>
          </a:sp3d>
        </p:spPr>
        <p:style>
          <a:lnRef idx="0">
            <a:schemeClr val="accent1"/>
          </a:lnRef>
          <a:fillRef idx="3">
            <a:schemeClr val="accent1"/>
          </a:fillRef>
          <a:effectRef idx="3">
            <a:schemeClr val="accent1"/>
          </a:effectRef>
          <a:fontRef idx="minor">
            <a:schemeClr val="lt1"/>
          </a:fontRef>
        </p:style>
        <p:txBody>
          <a:bodyPr>
            <a:normAutofit fontScale="90000"/>
          </a:bodyPr>
          <a:lstStyle/>
          <a:p>
            <a:pPr algn="r"/>
            <a: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t>درس پنجاه و سوم</a:t>
            </a:r>
            <a:b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br>
            <a:r>
              <a:rPr lang="fa-IR" sz="4000"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t>رابطه حقیقی یا قراردادی؟</a:t>
            </a:r>
            <a:endParaRPr lang="fa-IR" sz="4000" b="1" dirty="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5067866"/>
              </p:ext>
            </p:extLst>
          </p:nvPr>
        </p:nvGraphicFramePr>
        <p:xfrm>
          <a:off x="1" y="620688"/>
          <a:ext cx="9144000" cy="6237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9579357"/>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4">
                                            <p:graphicEl>
                                              <a:dgm id="{1DD3CE3C-1278-4EB5-9935-7E983E4DEE80}"/>
                                            </p:graphicEl>
                                          </p:spTgt>
                                        </p:tgtEl>
                                        <p:attrNameLst>
                                          <p:attrName>style.visibility</p:attrName>
                                        </p:attrNameLst>
                                      </p:cBhvr>
                                      <p:to>
                                        <p:strVal val="visible"/>
                                      </p:to>
                                    </p:set>
                                    <p:animEffect transition="in" filter="wipe(up)">
                                      <p:cBhvr>
                                        <p:cTn id="14" dur="500"/>
                                        <p:tgtEl>
                                          <p:spTgt spid="4">
                                            <p:graphicEl>
                                              <a:dgm id="{1DD3CE3C-1278-4EB5-9935-7E983E4DEE80}"/>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4">
                                            <p:graphicEl>
                                              <a:dgm id="{B748BBB1-77F7-4D3F-A366-675DCCC4832A}"/>
                                            </p:graphicEl>
                                          </p:spTgt>
                                        </p:tgtEl>
                                        <p:attrNameLst>
                                          <p:attrName>style.visibility</p:attrName>
                                        </p:attrNameLst>
                                      </p:cBhvr>
                                      <p:to>
                                        <p:strVal val="visible"/>
                                      </p:to>
                                    </p:set>
                                    <p:animEffect transition="in" filter="wipe(up)">
                                      <p:cBhvr>
                                        <p:cTn id="19" dur="500"/>
                                        <p:tgtEl>
                                          <p:spTgt spid="4">
                                            <p:graphicEl>
                                              <a:dgm id="{B748BBB1-77F7-4D3F-A366-675DCCC4832A}"/>
                                            </p:graphic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4">
                                            <p:graphicEl>
                                              <a:dgm id="{210BB36C-BB66-4C8C-94B6-1DBC62A39114}"/>
                                            </p:graphicEl>
                                          </p:spTgt>
                                        </p:tgtEl>
                                        <p:attrNameLst>
                                          <p:attrName>style.visibility</p:attrName>
                                        </p:attrNameLst>
                                      </p:cBhvr>
                                      <p:to>
                                        <p:strVal val="visible"/>
                                      </p:to>
                                    </p:set>
                                    <p:animEffect transition="in" filter="wipe(up)">
                                      <p:cBhvr>
                                        <p:cTn id="22" dur="500"/>
                                        <p:tgtEl>
                                          <p:spTgt spid="4">
                                            <p:graphicEl>
                                              <a:dgm id="{210BB36C-BB66-4C8C-94B6-1DBC62A39114}"/>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graphicEl>
                                              <a:dgm id="{055774A1-4A8A-4A11-AB77-E8A745060CDA}"/>
                                            </p:graphicEl>
                                          </p:spTgt>
                                        </p:tgtEl>
                                        <p:attrNameLst>
                                          <p:attrName>style.visibility</p:attrName>
                                        </p:attrNameLst>
                                      </p:cBhvr>
                                      <p:to>
                                        <p:strVal val="visible"/>
                                      </p:to>
                                    </p:set>
                                    <p:animEffect transition="in" filter="wipe(up)">
                                      <p:cBhvr>
                                        <p:cTn id="27" dur="500"/>
                                        <p:tgtEl>
                                          <p:spTgt spid="4">
                                            <p:graphicEl>
                                              <a:dgm id="{055774A1-4A8A-4A11-AB77-E8A745060CDA}"/>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graphicEl>
                                              <a:dgm id="{F7B40E87-2ED5-464F-9CA4-7B5989BBB2DF}"/>
                                            </p:graphicEl>
                                          </p:spTgt>
                                        </p:tgtEl>
                                        <p:attrNameLst>
                                          <p:attrName>style.visibility</p:attrName>
                                        </p:attrNameLst>
                                      </p:cBhvr>
                                      <p:to>
                                        <p:strVal val="visible"/>
                                      </p:to>
                                    </p:set>
                                    <p:animEffect transition="in" filter="wipe(up)">
                                      <p:cBhvr>
                                        <p:cTn id="32" dur="500"/>
                                        <p:tgtEl>
                                          <p:spTgt spid="4">
                                            <p:graphicEl>
                                              <a:dgm id="{F7B40E87-2ED5-464F-9CA4-7B5989BBB2DF}"/>
                                            </p:graphic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4">
                                            <p:graphicEl>
                                              <a:dgm id="{E788D8C9-7F3F-4753-A360-692E62764131}"/>
                                            </p:graphicEl>
                                          </p:spTgt>
                                        </p:tgtEl>
                                        <p:attrNameLst>
                                          <p:attrName>style.visibility</p:attrName>
                                        </p:attrNameLst>
                                      </p:cBhvr>
                                      <p:to>
                                        <p:strVal val="visible"/>
                                      </p:to>
                                    </p:set>
                                    <p:animEffect transition="in" filter="wipe(up)">
                                      <p:cBhvr>
                                        <p:cTn id="35" dur="500"/>
                                        <p:tgtEl>
                                          <p:spTgt spid="4">
                                            <p:graphicEl>
                                              <a:dgm id="{E788D8C9-7F3F-4753-A360-692E62764131}"/>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4">
                                            <p:graphicEl>
                                              <a:dgm id="{242531EC-0072-4786-ABC5-8B1D7E972FB5}"/>
                                            </p:graphicEl>
                                          </p:spTgt>
                                        </p:tgtEl>
                                        <p:attrNameLst>
                                          <p:attrName>style.visibility</p:attrName>
                                        </p:attrNameLst>
                                      </p:cBhvr>
                                      <p:to>
                                        <p:strVal val="visible"/>
                                      </p:to>
                                    </p:set>
                                    <p:animEffect transition="in" filter="wipe(up)">
                                      <p:cBhvr>
                                        <p:cTn id="40" dur="500"/>
                                        <p:tgtEl>
                                          <p:spTgt spid="4">
                                            <p:graphicEl>
                                              <a:dgm id="{242531EC-0072-4786-ABC5-8B1D7E972FB5}"/>
                                            </p:graphic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4">
                                            <p:graphicEl>
                                              <a:dgm id="{2A8E6ECD-9210-4DE9-B0CD-9D94D8CF26E2}"/>
                                            </p:graphicEl>
                                          </p:spTgt>
                                        </p:tgtEl>
                                        <p:attrNameLst>
                                          <p:attrName>style.visibility</p:attrName>
                                        </p:attrNameLst>
                                      </p:cBhvr>
                                      <p:to>
                                        <p:strVal val="visible"/>
                                      </p:to>
                                    </p:set>
                                    <p:animEffect transition="in" filter="wipe(up)">
                                      <p:cBhvr>
                                        <p:cTn id="43" dur="500"/>
                                        <p:tgtEl>
                                          <p:spTgt spid="4">
                                            <p:graphicEl>
                                              <a:dgm id="{2A8E6ECD-9210-4DE9-B0CD-9D94D8CF26E2}"/>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4">
                                            <p:graphicEl>
                                              <a:dgm id="{F9BCBEBF-0981-418E-8E1C-EFCE12041927}"/>
                                            </p:graphicEl>
                                          </p:spTgt>
                                        </p:tgtEl>
                                        <p:attrNameLst>
                                          <p:attrName>style.visibility</p:attrName>
                                        </p:attrNameLst>
                                      </p:cBhvr>
                                      <p:to>
                                        <p:strVal val="visible"/>
                                      </p:to>
                                    </p:set>
                                    <p:animEffect transition="in" filter="wipe(up)">
                                      <p:cBhvr>
                                        <p:cTn id="48" dur="500"/>
                                        <p:tgtEl>
                                          <p:spTgt spid="4">
                                            <p:graphicEl>
                                              <a:dgm id="{F9BCBEBF-0981-418E-8E1C-EFCE12041927}"/>
                                            </p:graphicEl>
                                          </p:spTgt>
                                        </p:tgtEl>
                                      </p:cBhvr>
                                    </p:animEffect>
                                  </p:childTnLst>
                                </p:cTn>
                              </p:par>
                              <p:par>
                                <p:cTn id="49" presetID="22" presetClass="entr" presetSubtype="1" fill="hold" grpId="0" nodeType="withEffect">
                                  <p:stCondLst>
                                    <p:cond delay="0"/>
                                  </p:stCondLst>
                                  <p:childTnLst>
                                    <p:set>
                                      <p:cBhvr>
                                        <p:cTn id="50" dur="1" fill="hold">
                                          <p:stCondLst>
                                            <p:cond delay="0"/>
                                          </p:stCondLst>
                                        </p:cTn>
                                        <p:tgtEl>
                                          <p:spTgt spid="4">
                                            <p:graphicEl>
                                              <a:dgm id="{F0AB187C-DC67-478F-9FD4-D856FD94A558}"/>
                                            </p:graphicEl>
                                          </p:spTgt>
                                        </p:tgtEl>
                                        <p:attrNameLst>
                                          <p:attrName>style.visibility</p:attrName>
                                        </p:attrNameLst>
                                      </p:cBhvr>
                                      <p:to>
                                        <p:strVal val="visible"/>
                                      </p:to>
                                    </p:set>
                                    <p:animEffect transition="in" filter="wipe(up)">
                                      <p:cBhvr>
                                        <p:cTn id="51" dur="500"/>
                                        <p:tgtEl>
                                          <p:spTgt spid="4">
                                            <p:graphicEl>
                                              <a:dgm id="{F0AB187C-DC67-478F-9FD4-D856FD94A558}"/>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4">
                                            <p:graphicEl>
                                              <a:dgm id="{6FDE93EB-9A17-4751-9F5B-6BD5ABF2861A}"/>
                                            </p:graphicEl>
                                          </p:spTgt>
                                        </p:tgtEl>
                                        <p:attrNameLst>
                                          <p:attrName>style.visibility</p:attrName>
                                        </p:attrNameLst>
                                      </p:cBhvr>
                                      <p:to>
                                        <p:strVal val="visible"/>
                                      </p:to>
                                    </p:set>
                                    <p:animEffect transition="in" filter="wipe(up)">
                                      <p:cBhvr>
                                        <p:cTn id="56" dur="500"/>
                                        <p:tgtEl>
                                          <p:spTgt spid="4">
                                            <p:graphicEl>
                                              <a:dgm id="{6FDE93EB-9A17-4751-9F5B-6BD5ABF2861A}"/>
                                            </p:graphicEl>
                                          </p:spTgt>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4">
                                            <p:graphicEl>
                                              <a:dgm id="{67B5862E-3722-431A-A1FC-E6BC8F64D034}"/>
                                            </p:graphicEl>
                                          </p:spTgt>
                                        </p:tgtEl>
                                        <p:attrNameLst>
                                          <p:attrName>style.visibility</p:attrName>
                                        </p:attrNameLst>
                                      </p:cBhvr>
                                      <p:to>
                                        <p:strVal val="visible"/>
                                      </p:to>
                                    </p:set>
                                    <p:animEffect transition="in" filter="wipe(up)">
                                      <p:cBhvr>
                                        <p:cTn id="59" dur="500"/>
                                        <p:tgtEl>
                                          <p:spTgt spid="4">
                                            <p:graphicEl>
                                              <a:dgm id="{67B5862E-3722-431A-A1FC-E6BC8F64D034}"/>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4">
                                            <p:graphicEl>
                                              <a:dgm id="{D623CF1A-8DE4-49AF-BBBC-30BB1566366F}"/>
                                            </p:graphicEl>
                                          </p:spTgt>
                                        </p:tgtEl>
                                        <p:attrNameLst>
                                          <p:attrName>style.visibility</p:attrName>
                                        </p:attrNameLst>
                                      </p:cBhvr>
                                      <p:to>
                                        <p:strVal val="visible"/>
                                      </p:to>
                                    </p:set>
                                    <p:animEffect transition="in" filter="wipe(up)">
                                      <p:cBhvr>
                                        <p:cTn id="64" dur="500"/>
                                        <p:tgtEl>
                                          <p:spTgt spid="4">
                                            <p:graphicEl>
                                              <a:dgm id="{D623CF1A-8DE4-49AF-BBBC-30BB1566366F}"/>
                                            </p:graphicEl>
                                          </p:spTgt>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4">
                                            <p:graphicEl>
                                              <a:dgm id="{89C1529B-89C4-450A-8974-575C13841AAA}"/>
                                            </p:graphicEl>
                                          </p:spTgt>
                                        </p:tgtEl>
                                        <p:attrNameLst>
                                          <p:attrName>style.visibility</p:attrName>
                                        </p:attrNameLst>
                                      </p:cBhvr>
                                      <p:to>
                                        <p:strVal val="visible"/>
                                      </p:to>
                                    </p:set>
                                    <p:animEffect transition="in" filter="wipe(up)">
                                      <p:cBhvr>
                                        <p:cTn id="67" dur="500"/>
                                        <p:tgtEl>
                                          <p:spTgt spid="4">
                                            <p:graphicEl>
                                              <a:dgm id="{89C1529B-89C4-450A-8974-575C13841AAA}"/>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4">
                                            <p:graphicEl>
                                              <a:dgm id="{199BC8FE-D1C0-4597-BF10-3177FD4C03E9}"/>
                                            </p:graphicEl>
                                          </p:spTgt>
                                        </p:tgtEl>
                                        <p:attrNameLst>
                                          <p:attrName>style.visibility</p:attrName>
                                        </p:attrNameLst>
                                      </p:cBhvr>
                                      <p:to>
                                        <p:strVal val="visible"/>
                                      </p:to>
                                    </p:set>
                                    <p:animEffect transition="in" filter="wipe(up)">
                                      <p:cBhvr>
                                        <p:cTn id="72" dur="500"/>
                                        <p:tgtEl>
                                          <p:spTgt spid="4">
                                            <p:graphicEl>
                                              <a:dgm id="{199BC8FE-D1C0-4597-BF10-3177FD4C03E9}"/>
                                            </p:graphicEl>
                                          </p:spTgt>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4">
                                            <p:graphicEl>
                                              <a:dgm id="{4F58D92B-4DDB-4F42-84E0-C26925F2889C}"/>
                                            </p:graphicEl>
                                          </p:spTgt>
                                        </p:tgtEl>
                                        <p:attrNameLst>
                                          <p:attrName>style.visibility</p:attrName>
                                        </p:attrNameLst>
                                      </p:cBhvr>
                                      <p:to>
                                        <p:strVal val="visible"/>
                                      </p:to>
                                    </p:set>
                                    <p:animEffect transition="in" filter="wipe(up)">
                                      <p:cBhvr>
                                        <p:cTn id="75" dur="500"/>
                                        <p:tgtEl>
                                          <p:spTgt spid="4">
                                            <p:graphicEl>
                                              <a:dgm id="{4F58D92B-4DDB-4F42-84E0-C26925F2889C}"/>
                                            </p:graphicEl>
                                          </p:spTgt>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1" fill="hold" grpId="0" nodeType="clickEffect">
                                  <p:stCondLst>
                                    <p:cond delay="0"/>
                                  </p:stCondLst>
                                  <p:childTnLst>
                                    <p:set>
                                      <p:cBhvr>
                                        <p:cTn id="79" dur="1" fill="hold">
                                          <p:stCondLst>
                                            <p:cond delay="0"/>
                                          </p:stCondLst>
                                        </p:cTn>
                                        <p:tgtEl>
                                          <p:spTgt spid="4">
                                            <p:graphicEl>
                                              <a:dgm id="{C6B60588-F919-43DF-9FEE-9537C9BA89C4}"/>
                                            </p:graphicEl>
                                          </p:spTgt>
                                        </p:tgtEl>
                                        <p:attrNameLst>
                                          <p:attrName>style.visibility</p:attrName>
                                        </p:attrNameLst>
                                      </p:cBhvr>
                                      <p:to>
                                        <p:strVal val="visible"/>
                                      </p:to>
                                    </p:set>
                                    <p:animEffect transition="in" filter="wipe(up)">
                                      <p:cBhvr>
                                        <p:cTn id="80" dur="500"/>
                                        <p:tgtEl>
                                          <p:spTgt spid="4">
                                            <p:graphicEl>
                                              <a:dgm id="{C6B60588-F919-43DF-9FEE-9537C9BA89C4}"/>
                                            </p:graphicEl>
                                          </p:spTgt>
                                        </p:tgtEl>
                                      </p:cBhvr>
                                    </p:animEffect>
                                  </p:childTnLst>
                                </p:cTn>
                              </p:par>
                              <p:par>
                                <p:cTn id="81" presetID="22" presetClass="entr" presetSubtype="1" fill="hold" grpId="0" nodeType="withEffect">
                                  <p:stCondLst>
                                    <p:cond delay="0"/>
                                  </p:stCondLst>
                                  <p:childTnLst>
                                    <p:set>
                                      <p:cBhvr>
                                        <p:cTn id="82" dur="1" fill="hold">
                                          <p:stCondLst>
                                            <p:cond delay="0"/>
                                          </p:stCondLst>
                                        </p:cTn>
                                        <p:tgtEl>
                                          <p:spTgt spid="4">
                                            <p:graphicEl>
                                              <a:dgm id="{199EFBAC-524C-4944-8F68-669589F1645D}"/>
                                            </p:graphicEl>
                                          </p:spTgt>
                                        </p:tgtEl>
                                        <p:attrNameLst>
                                          <p:attrName>style.visibility</p:attrName>
                                        </p:attrNameLst>
                                      </p:cBhvr>
                                      <p:to>
                                        <p:strVal val="visible"/>
                                      </p:to>
                                    </p:set>
                                    <p:animEffect transition="in" filter="wipe(up)">
                                      <p:cBhvr>
                                        <p:cTn id="83" dur="500"/>
                                        <p:tgtEl>
                                          <p:spTgt spid="4">
                                            <p:graphicEl>
                                              <a:dgm id="{199EFBAC-524C-4944-8F68-669589F1645D}"/>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1" fill="hold" grpId="0" nodeType="clickEffect">
                                  <p:stCondLst>
                                    <p:cond delay="0"/>
                                  </p:stCondLst>
                                  <p:childTnLst>
                                    <p:set>
                                      <p:cBhvr>
                                        <p:cTn id="87" dur="1" fill="hold">
                                          <p:stCondLst>
                                            <p:cond delay="0"/>
                                          </p:stCondLst>
                                        </p:cTn>
                                        <p:tgtEl>
                                          <p:spTgt spid="4">
                                            <p:graphicEl>
                                              <a:dgm id="{8EEA81DD-A06B-4CF7-BC8D-671B43159E8E}"/>
                                            </p:graphicEl>
                                          </p:spTgt>
                                        </p:tgtEl>
                                        <p:attrNameLst>
                                          <p:attrName>style.visibility</p:attrName>
                                        </p:attrNameLst>
                                      </p:cBhvr>
                                      <p:to>
                                        <p:strVal val="visible"/>
                                      </p:to>
                                    </p:set>
                                    <p:animEffect transition="in" filter="wipe(up)">
                                      <p:cBhvr>
                                        <p:cTn id="88" dur="500"/>
                                        <p:tgtEl>
                                          <p:spTgt spid="4">
                                            <p:graphicEl>
                                              <a:dgm id="{8EEA81DD-A06B-4CF7-BC8D-671B43159E8E}"/>
                                            </p:graphicEl>
                                          </p:spTgt>
                                        </p:tgtEl>
                                      </p:cBhvr>
                                    </p:animEffect>
                                  </p:childTnLst>
                                </p:cTn>
                              </p:par>
                              <p:par>
                                <p:cTn id="89" presetID="22" presetClass="entr" presetSubtype="1" fill="hold" grpId="0" nodeType="withEffect">
                                  <p:stCondLst>
                                    <p:cond delay="0"/>
                                  </p:stCondLst>
                                  <p:childTnLst>
                                    <p:set>
                                      <p:cBhvr>
                                        <p:cTn id="90" dur="1" fill="hold">
                                          <p:stCondLst>
                                            <p:cond delay="0"/>
                                          </p:stCondLst>
                                        </p:cTn>
                                        <p:tgtEl>
                                          <p:spTgt spid="4">
                                            <p:graphicEl>
                                              <a:dgm id="{B5D24AC9-7EF1-4C66-8DCF-8FFCB9EBC06C}"/>
                                            </p:graphicEl>
                                          </p:spTgt>
                                        </p:tgtEl>
                                        <p:attrNameLst>
                                          <p:attrName>style.visibility</p:attrName>
                                        </p:attrNameLst>
                                      </p:cBhvr>
                                      <p:to>
                                        <p:strVal val="visible"/>
                                      </p:to>
                                    </p:set>
                                    <p:animEffect transition="in" filter="wipe(up)">
                                      <p:cBhvr>
                                        <p:cTn id="91" dur="500"/>
                                        <p:tgtEl>
                                          <p:spTgt spid="4">
                                            <p:graphicEl>
                                              <a:dgm id="{B5D24AC9-7EF1-4C66-8DCF-8FFCB9EBC06C}"/>
                                            </p:graphicEl>
                                          </p:spTgt>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1" fill="hold" grpId="0" nodeType="clickEffect">
                                  <p:stCondLst>
                                    <p:cond delay="0"/>
                                  </p:stCondLst>
                                  <p:childTnLst>
                                    <p:set>
                                      <p:cBhvr>
                                        <p:cTn id="95" dur="1" fill="hold">
                                          <p:stCondLst>
                                            <p:cond delay="0"/>
                                          </p:stCondLst>
                                        </p:cTn>
                                        <p:tgtEl>
                                          <p:spTgt spid="4">
                                            <p:graphicEl>
                                              <a:dgm id="{2AD3D138-BDDE-436A-B735-8DD3562DF9E6}"/>
                                            </p:graphicEl>
                                          </p:spTgt>
                                        </p:tgtEl>
                                        <p:attrNameLst>
                                          <p:attrName>style.visibility</p:attrName>
                                        </p:attrNameLst>
                                      </p:cBhvr>
                                      <p:to>
                                        <p:strVal val="visible"/>
                                      </p:to>
                                    </p:set>
                                    <p:animEffect transition="in" filter="wipe(up)">
                                      <p:cBhvr>
                                        <p:cTn id="96" dur="500"/>
                                        <p:tgtEl>
                                          <p:spTgt spid="4">
                                            <p:graphicEl>
                                              <a:dgm id="{2AD3D138-BDDE-436A-B735-8DD3562DF9E6}"/>
                                            </p:graphicEl>
                                          </p:spTgt>
                                        </p:tgtEl>
                                      </p:cBhvr>
                                    </p:animEffect>
                                  </p:childTnLst>
                                </p:cTn>
                              </p:par>
                              <p:par>
                                <p:cTn id="97" presetID="22" presetClass="entr" presetSubtype="1" fill="hold" grpId="0" nodeType="withEffect">
                                  <p:stCondLst>
                                    <p:cond delay="0"/>
                                  </p:stCondLst>
                                  <p:childTnLst>
                                    <p:set>
                                      <p:cBhvr>
                                        <p:cTn id="98" dur="1" fill="hold">
                                          <p:stCondLst>
                                            <p:cond delay="0"/>
                                          </p:stCondLst>
                                        </p:cTn>
                                        <p:tgtEl>
                                          <p:spTgt spid="4">
                                            <p:graphicEl>
                                              <a:dgm id="{87F7A1F0-6354-4734-82FC-15C0D893C353}"/>
                                            </p:graphicEl>
                                          </p:spTgt>
                                        </p:tgtEl>
                                        <p:attrNameLst>
                                          <p:attrName>style.visibility</p:attrName>
                                        </p:attrNameLst>
                                      </p:cBhvr>
                                      <p:to>
                                        <p:strVal val="visible"/>
                                      </p:to>
                                    </p:set>
                                    <p:animEffect transition="in" filter="wipe(up)">
                                      <p:cBhvr>
                                        <p:cTn id="99" dur="500"/>
                                        <p:tgtEl>
                                          <p:spTgt spid="4">
                                            <p:graphicEl>
                                              <a:dgm id="{87F7A1F0-6354-4734-82FC-15C0D893C353}"/>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4">
                                            <p:graphicEl>
                                              <a:dgm id="{ABDF60C8-B5B6-49AB-AD7C-C20D633BDBED}"/>
                                            </p:graphicEl>
                                          </p:spTgt>
                                        </p:tgtEl>
                                        <p:attrNameLst>
                                          <p:attrName>style.visibility</p:attrName>
                                        </p:attrNameLst>
                                      </p:cBhvr>
                                      <p:to>
                                        <p:strVal val="visible"/>
                                      </p:to>
                                    </p:set>
                                    <p:animEffect transition="in" filter="wipe(up)">
                                      <p:cBhvr>
                                        <p:cTn id="104" dur="500"/>
                                        <p:tgtEl>
                                          <p:spTgt spid="4">
                                            <p:graphicEl>
                                              <a:dgm id="{ABDF60C8-B5B6-49AB-AD7C-C20D633BDBED}"/>
                                            </p:graphicEl>
                                          </p:spTgt>
                                        </p:tgtEl>
                                      </p:cBhvr>
                                    </p:animEffect>
                                  </p:childTnLst>
                                </p:cTn>
                              </p:par>
                              <p:par>
                                <p:cTn id="105" presetID="22" presetClass="entr" presetSubtype="1" fill="hold" grpId="0" nodeType="withEffect">
                                  <p:stCondLst>
                                    <p:cond delay="0"/>
                                  </p:stCondLst>
                                  <p:childTnLst>
                                    <p:set>
                                      <p:cBhvr>
                                        <p:cTn id="106" dur="1" fill="hold">
                                          <p:stCondLst>
                                            <p:cond delay="0"/>
                                          </p:stCondLst>
                                        </p:cTn>
                                        <p:tgtEl>
                                          <p:spTgt spid="4">
                                            <p:graphicEl>
                                              <a:dgm id="{81D533A7-AD43-4ABB-B690-9E2F7852CAD0}"/>
                                            </p:graphicEl>
                                          </p:spTgt>
                                        </p:tgtEl>
                                        <p:attrNameLst>
                                          <p:attrName>style.visibility</p:attrName>
                                        </p:attrNameLst>
                                      </p:cBhvr>
                                      <p:to>
                                        <p:strVal val="visible"/>
                                      </p:to>
                                    </p:set>
                                    <p:animEffect transition="in" filter="wipe(up)">
                                      <p:cBhvr>
                                        <p:cTn id="107" dur="500"/>
                                        <p:tgtEl>
                                          <p:spTgt spid="4">
                                            <p:graphicEl>
                                              <a:dgm id="{81D533A7-AD43-4ABB-B690-9E2F7852CAD0}"/>
                                            </p:graphic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1" fill="hold" grpId="0" nodeType="clickEffect">
                                  <p:stCondLst>
                                    <p:cond delay="0"/>
                                  </p:stCondLst>
                                  <p:childTnLst>
                                    <p:set>
                                      <p:cBhvr>
                                        <p:cTn id="111" dur="1" fill="hold">
                                          <p:stCondLst>
                                            <p:cond delay="0"/>
                                          </p:stCondLst>
                                        </p:cTn>
                                        <p:tgtEl>
                                          <p:spTgt spid="4">
                                            <p:graphicEl>
                                              <a:dgm id="{63F44FF5-8815-4EBE-AF66-151FC06660DB}"/>
                                            </p:graphicEl>
                                          </p:spTgt>
                                        </p:tgtEl>
                                        <p:attrNameLst>
                                          <p:attrName>style.visibility</p:attrName>
                                        </p:attrNameLst>
                                      </p:cBhvr>
                                      <p:to>
                                        <p:strVal val="visible"/>
                                      </p:to>
                                    </p:set>
                                    <p:animEffect transition="in" filter="wipe(up)">
                                      <p:cBhvr>
                                        <p:cTn id="112" dur="500"/>
                                        <p:tgtEl>
                                          <p:spTgt spid="4">
                                            <p:graphicEl>
                                              <a:dgm id="{63F44FF5-8815-4EBE-AF66-151FC06660DB}"/>
                                            </p:graphicEl>
                                          </p:spTgt>
                                        </p:tgtEl>
                                      </p:cBhvr>
                                    </p:animEffect>
                                  </p:childTnLst>
                                </p:cTn>
                              </p:par>
                              <p:par>
                                <p:cTn id="113" presetID="22" presetClass="entr" presetSubtype="1" fill="hold" grpId="0" nodeType="withEffect">
                                  <p:stCondLst>
                                    <p:cond delay="0"/>
                                  </p:stCondLst>
                                  <p:childTnLst>
                                    <p:set>
                                      <p:cBhvr>
                                        <p:cTn id="114" dur="1" fill="hold">
                                          <p:stCondLst>
                                            <p:cond delay="0"/>
                                          </p:stCondLst>
                                        </p:cTn>
                                        <p:tgtEl>
                                          <p:spTgt spid="4">
                                            <p:graphicEl>
                                              <a:dgm id="{8999C965-6FA2-4501-9B2C-E5C7DB01C2C4}"/>
                                            </p:graphicEl>
                                          </p:spTgt>
                                        </p:tgtEl>
                                        <p:attrNameLst>
                                          <p:attrName>style.visibility</p:attrName>
                                        </p:attrNameLst>
                                      </p:cBhvr>
                                      <p:to>
                                        <p:strVal val="visible"/>
                                      </p:to>
                                    </p:set>
                                    <p:animEffect transition="in" filter="wipe(up)">
                                      <p:cBhvr>
                                        <p:cTn id="115" dur="500"/>
                                        <p:tgtEl>
                                          <p:spTgt spid="4">
                                            <p:graphicEl>
                                              <a:dgm id="{8999C965-6FA2-4501-9B2C-E5C7DB01C2C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3164844"/>
              </p:ext>
            </p:extLst>
          </p:nvPr>
        </p:nvGraphicFramePr>
        <p:xfrm>
          <a:off x="1" y="1700808"/>
          <a:ext cx="9036496" cy="5157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2771800" y="338328"/>
            <a:ext cx="5915000" cy="1252728"/>
          </a:xfrm>
          <a:ln>
            <a:noFill/>
          </a:ln>
          <a:effectLst/>
          <a:scene3d>
            <a:camera prst="orthographicFront">
              <a:rot lat="0" lon="0" rev="0"/>
            </a:camera>
            <a:lightRig rig="chilly" dir="tl">
              <a:rot lat="0" lon="0" rev="18480000"/>
            </a:lightRig>
          </a:scene3d>
          <a:sp3d prstMaterial="clear">
            <a:bevelT h="63500"/>
          </a:sp3d>
        </p:spPr>
        <p:style>
          <a:lnRef idx="0">
            <a:schemeClr val="accent1"/>
          </a:lnRef>
          <a:fillRef idx="3">
            <a:schemeClr val="accent1"/>
          </a:fillRef>
          <a:effectRef idx="3">
            <a:schemeClr val="accent1"/>
          </a:effectRef>
          <a:fontRef idx="minor">
            <a:schemeClr val="lt1"/>
          </a:fontRef>
        </p:style>
        <p:txBody>
          <a:bodyPr>
            <a:normAutofit fontScale="90000"/>
          </a:bodyPr>
          <a:lstStyle/>
          <a:p>
            <a:pPr algn="r"/>
            <a: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t>درس پنجاه و سوم</a:t>
            </a:r>
            <a:b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br>
            <a:r>
              <a:rPr lang="fa-IR" sz="4000"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t>رابطه حقیقی یا قراردادی؟</a:t>
            </a:r>
            <a:endParaRPr lang="fa-IR" sz="4000" b="1" dirty="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endParaRPr>
          </a:p>
        </p:txBody>
      </p:sp>
    </p:spTree>
    <p:extLst>
      <p:ext uri="{BB962C8B-B14F-4D97-AF65-F5344CB8AC3E}">
        <p14:creationId xmlns:p14="http://schemas.microsoft.com/office/powerpoint/2010/main" val="1437950820"/>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 presetClass="entr" presetSubtype="16" fill="hold" grpId="0" nodeType="clickEffect">
                                  <p:stCondLst>
                                    <p:cond delay="0"/>
                                  </p:stCondLst>
                                  <p:childTnLst>
                                    <p:set>
                                      <p:cBhvr>
                                        <p:cTn id="13" dur="1" fill="hold">
                                          <p:stCondLst>
                                            <p:cond delay="0"/>
                                          </p:stCondLst>
                                        </p:cTn>
                                        <p:tgtEl>
                                          <p:spTgt spid="4">
                                            <p:graphicEl>
                                              <a:dgm id="{876B4524-76C1-41D1-A67A-FDEC1A6853EB}"/>
                                            </p:graphicEl>
                                          </p:spTgt>
                                        </p:tgtEl>
                                        <p:attrNameLst>
                                          <p:attrName>style.visibility</p:attrName>
                                        </p:attrNameLst>
                                      </p:cBhvr>
                                      <p:to>
                                        <p:strVal val="visible"/>
                                      </p:to>
                                    </p:set>
                                    <p:animEffect transition="in" filter="box(in)">
                                      <p:cBhvr>
                                        <p:cTn id="14" dur="2000"/>
                                        <p:tgtEl>
                                          <p:spTgt spid="4">
                                            <p:graphicEl>
                                              <a:dgm id="{876B4524-76C1-41D1-A67A-FDEC1A6853EB}"/>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4">
                                            <p:graphicEl>
                                              <a:dgm id="{467CA871-1EC1-4A46-9962-FE5839613412}"/>
                                            </p:graphicEl>
                                          </p:spTgt>
                                        </p:tgtEl>
                                        <p:attrNameLst>
                                          <p:attrName>style.visibility</p:attrName>
                                        </p:attrNameLst>
                                      </p:cBhvr>
                                      <p:to>
                                        <p:strVal val="visible"/>
                                      </p:to>
                                    </p:set>
                                    <p:animEffect transition="in" filter="box(in)">
                                      <p:cBhvr>
                                        <p:cTn id="19" dur="2000"/>
                                        <p:tgtEl>
                                          <p:spTgt spid="4">
                                            <p:graphicEl>
                                              <a:dgm id="{467CA871-1EC1-4A46-9962-FE5839613412}"/>
                                            </p:graphic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4">
                                            <p:graphicEl>
                                              <a:dgm id="{ED043893-7681-45C6-8FBB-9E3EBBF1D516}"/>
                                            </p:graphicEl>
                                          </p:spTgt>
                                        </p:tgtEl>
                                        <p:attrNameLst>
                                          <p:attrName>style.visibility</p:attrName>
                                        </p:attrNameLst>
                                      </p:cBhvr>
                                      <p:to>
                                        <p:strVal val="visible"/>
                                      </p:to>
                                    </p:set>
                                    <p:animEffect transition="in" filter="box(in)">
                                      <p:cBhvr>
                                        <p:cTn id="22" dur="2000"/>
                                        <p:tgtEl>
                                          <p:spTgt spid="4">
                                            <p:graphicEl>
                                              <a:dgm id="{ED043893-7681-45C6-8FBB-9E3EBBF1D51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
                                            <p:graphicEl>
                                              <a:dgm id="{0F17A350-EB3A-43D2-B30C-E9B27A27B686}"/>
                                            </p:graphicEl>
                                          </p:spTgt>
                                        </p:tgtEl>
                                        <p:attrNameLst>
                                          <p:attrName>style.visibility</p:attrName>
                                        </p:attrNameLst>
                                      </p:cBhvr>
                                      <p:to>
                                        <p:strVal val="visible"/>
                                      </p:to>
                                    </p:set>
                                    <p:animEffect transition="in" filter="box(in)">
                                      <p:cBhvr>
                                        <p:cTn id="27" dur="2000"/>
                                        <p:tgtEl>
                                          <p:spTgt spid="4">
                                            <p:graphicEl>
                                              <a:dgm id="{0F17A350-EB3A-43D2-B30C-E9B27A27B68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
                                            <p:graphicEl>
                                              <a:dgm id="{13BA42E6-98DD-4AFF-9C45-4F10D4A2339E}"/>
                                            </p:graphicEl>
                                          </p:spTgt>
                                        </p:tgtEl>
                                        <p:attrNameLst>
                                          <p:attrName>style.visibility</p:attrName>
                                        </p:attrNameLst>
                                      </p:cBhvr>
                                      <p:to>
                                        <p:strVal val="visible"/>
                                      </p:to>
                                    </p:set>
                                    <p:animEffect transition="in" filter="box(in)">
                                      <p:cBhvr>
                                        <p:cTn id="32" dur="2000"/>
                                        <p:tgtEl>
                                          <p:spTgt spid="4">
                                            <p:graphicEl>
                                              <a:dgm id="{13BA42E6-98DD-4AFF-9C45-4F10D4A2339E}"/>
                                            </p:graphicEl>
                                          </p:spTgt>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4">
                                            <p:graphicEl>
                                              <a:dgm id="{D2FC5E75-81EC-4B68-9590-DF2BB7FD5287}"/>
                                            </p:graphicEl>
                                          </p:spTgt>
                                        </p:tgtEl>
                                        <p:attrNameLst>
                                          <p:attrName>style.visibility</p:attrName>
                                        </p:attrNameLst>
                                      </p:cBhvr>
                                      <p:to>
                                        <p:strVal val="visible"/>
                                      </p:to>
                                    </p:set>
                                    <p:animEffect transition="in" filter="box(in)">
                                      <p:cBhvr>
                                        <p:cTn id="35" dur="2000"/>
                                        <p:tgtEl>
                                          <p:spTgt spid="4">
                                            <p:graphicEl>
                                              <a:dgm id="{D2FC5E75-81EC-4B68-9590-DF2BB7FD5287}"/>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4">
                                            <p:graphicEl>
                                              <a:dgm id="{43A1AC09-3562-4C68-8F2B-3A3C9E104D64}"/>
                                            </p:graphicEl>
                                          </p:spTgt>
                                        </p:tgtEl>
                                        <p:attrNameLst>
                                          <p:attrName>style.visibility</p:attrName>
                                        </p:attrNameLst>
                                      </p:cBhvr>
                                      <p:to>
                                        <p:strVal val="visible"/>
                                      </p:to>
                                    </p:set>
                                    <p:animEffect transition="in" filter="box(in)">
                                      <p:cBhvr>
                                        <p:cTn id="40" dur="2000"/>
                                        <p:tgtEl>
                                          <p:spTgt spid="4">
                                            <p:graphicEl>
                                              <a:dgm id="{43A1AC09-3562-4C68-8F2B-3A3C9E104D64}"/>
                                            </p:graphicEl>
                                          </p:spTgt>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4">
                                            <p:graphicEl>
                                              <a:dgm id="{945EA47D-F2F9-4411-8122-F0CFEB4216EB}"/>
                                            </p:graphicEl>
                                          </p:spTgt>
                                        </p:tgtEl>
                                        <p:attrNameLst>
                                          <p:attrName>style.visibility</p:attrName>
                                        </p:attrNameLst>
                                      </p:cBhvr>
                                      <p:to>
                                        <p:strVal val="visible"/>
                                      </p:to>
                                    </p:set>
                                    <p:animEffect transition="in" filter="box(in)">
                                      <p:cBhvr>
                                        <p:cTn id="43" dur="2000"/>
                                        <p:tgtEl>
                                          <p:spTgt spid="4">
                                            <p:graphicEl>
                                              <a:dgm id="{945EA47D-F2F9-4411-8122-F0CFEB4216EB}"/>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4">
                                            <p:graphicEl>
                                              <a:dgm id="{3F526241-C03C-43B3-A5F8-FB84128B9B51}"/>
                                            </p:graphicEl>
                                          </p:spTgt>
                                        </p:tgtEl>
                                        <p:attrNameLst>
                                          <p:attrName>style.visibility</p:attrName>
                                        </p:attrNameLst>
                                      </p:cBhvr>
                                      <p:to>
                                        <p:strVal val="visible"/>
                                      </p:to>
                                    </p:set>
                                    <p:animEffect transition="in" filter="box(in)">
                                      <p:cBhvr>
                                        <p:cTn id="48" dur="2000"/>
                                        <p:tgtEl>
                                          <p:spTgt spid="4">
                                            <p:graphicEl>
                                              <a:dgm id="{3F526241-C03C-43B3-A5F8-FB84128B9B51}"/>
                                            </p:graphicEl>
                                          </p:spTgt>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4">
                                            <p:graphicEl>
                                              <a:dgm id="{DC21C8FD-73F1-4766-88F9-36A5F448444E}"/>
                                            </p:graphicEl>
                                          </p:spTgt>
                                        </p:tgtEl>
                                        <p:attrNameLst>
                                          <p:attrName>style.visibility</p:attrName>
                                        </p:attrNameLst>
                                      </p:cBhvr>
                                      <p:to>
                                        <p:strVal val="visible"/>
                                      </p:to>
                                    </p:set>
                                    <p:animEffect transition="in" filter="box(in)">
                                      <p:cBhvr>
                                        <p:cTn id="51" dur="2000"/>
                                        <p:tgtEl>
                                          <p:spTgt spid="4">
                                            <p:graphicEl>
                                              <a:dgm id="{DC21C8FD-73F1-4766-88F9-36A5F448444E}"/>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4" presetClass="entr" presetSubtype="16" fill="hold" grpId="0" nodeType="clickEffect">
                                  <p:stCondLst>
                                    <p:cond delay="0"/>
                                  </p:stCondLst>
                                  <p:childTnLst>
                                    <p:set>
                                      <p:cBhvr>
                                        <p:cTn id="55" dur="1" fill="hold">
                                          <p:stCondLst>
                                            <p:cond delay="0"/>
                                          </p:stCondLst>
                                        </p:cTn>
                                        <p:tgtEl>
                                          <p:spTgt spid="4">
                                            <p:graphicEl>
                                              <a:dgm id="{929B1FC9-19B7-4322-ACF0-4161713FCA59}"/>
                                            </p:graphicEl>
                                          </p:spTgt>
                                        </p:tgtEl>
                                        <p:attrNameLst>
                                          <p:attrName>style.visibility</p:attrName>
                                        </p:attrNameLst>
                                      </p:cBhvr>
                                      <p:to>
                                        <p:strVal val="visible"/>
                                      </p:to>
                                    </p:set>
                                    <p:animEffect transition="in" filter="box(in)">
                                      <p:cBhvr>
                                        <p:cTn id="56" dur="2000"/>
                                        <p:tgtEl>
                                          <p:spTgt spid="4">
                                            <p:graphicEl>
                                              <a:dgm id="{929B1FC9-19B7-4322-ACF0-4161713FCA59}"/>
                                            </p:graphicEl>
                                          </p:spTgt>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4">
                                            <p:graphicEl>
                                              <a:dgm id="{9BE6E279-300B-47EB-9EE0-BA1D3476C478}"/>
                                            </p:graphicEl>
                                          </p:spTgt>
                                        </p:tgtEl>
                                        <p:attrNameLst>
                                          <p:attrName>style.visibility</p:attrName>
                                        </p:attrNameLst>
                                      </p:cBhvr>
                                      <p:to>
                                        <p:strVal val="visible"/>
                                      </p:to>
                                    </p:set>
                                    <p:animEffect transition="in" filter="box(in)">
                                      <p:cBhvr>
                                        <p:cTn id="59" dur="2000"/>
                                        <p:tgtEl>
                                          <p:spTgt spid="4">
                                            <p:graphicEl>
                                              <a:dgm id="{9BE6E279-300B-47EB-9EE0-BA1D3476C478}"/>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16" fill="hold" grpId="0" nodeType="clickEffect">
                                  <p:stCondLst>
                                    <p:cond delay="0"/>
                                  </p:stCondLst>
                                  <p:childTnLst>
                                    <p:set>
                                      <p:cBhvr>
                                        <p:cTn id="63" dur="1" fill="hold">
                                          <p:stCondLst>
                                            <p:cond delay="0"/>
                                          </p:stCondLst>
                                        </p:cTn>
                                        <p:tgtEl>
                                          <p:spTgt spid="4">
                                            <p:graphicEl>
                                              <a:dgm id="{4E01B30E-73CF-44B6-8793-6FD8A7EB2B10}"/>
                                            </p:graphicEl>
                                          </p:spTgt>
                                        </p:tgtEl>
                                        <p:attrNameLst>
                                          <p:attrName>style.visibility</p:attrName>
                                        </p:attrNameLst>
                                      </p:cBhvr>
                                      <p:to>
                                        <p:strVal val="visible"/>
                                      </p:to>
                                    </p:set>
                                    <p:animEffect transition="in" filter="box(in)">
                                      <p:cBhvr>
                                        <p:cTn id="64" dur="2000"/>
                                        <p:tgtEl>
                                          <p:spTgt spid="4">
                                            <p:graphicEl>
                                              <a:dgm id="{4E01B30E-73CF-44B6-8793-6FD8A7EB2B10}"/>
                                            </p:graphicEl>
                                          </p:spTgt>
                                        </p:tgtEl>
                                      </p:cBhvr>
                                    </p:animEffect>
                                  </p:childTnLst>
                                </p:cTn>
                              </p:par>
                              <p:par>
                                <p:cTn id="65" presetID="4" presetClass="entr" presetSubtype="16" fill="hold" grpId="0" nodeType="withEffect">
                                  <p:stCondLst>
                                    <p:cond delay="0"/>
                                  </p:stCondLst>
                                  <p:childTnLst>
                                    <p:set>
                                      <p:cBhvr>
                                        <p:cTn id="66" dur="1" fill="hold">
                                          <p:stCondLst>
                                            <p:cond delay="0"/>
                                          </p:stCondLst>
                                        </p:cTn>
                                        <p:tgtEl>
                                          <p:spTgt spid="4">
                                            <p:graphicEl>
                                              <a:dgm id="{533EAD18-82D6-4080-913E-7376244043FD}"/>
                                            </p:graphicEl>
                                          </p:spTgt>
                                        </p:tgtEl>
                                        <p:attrNameLst>
                                          <p:attrName>style.visibility</p:attrName>
                                        </p:attrNameLst>
                                      </p:cBhvr>
                                      <p:to>
                                        <p:strVal val="visible"/>
                                      </p:to>
                                    </p:set>
                                    <p:animEffect transition="in" filter="box(in)">
                                      <p:cBhvr>
                                        <p:cTn id="67" dur="2000"/>
                                        <p:tgtEl>
                                          <p:spTgt spid="4">
                                            <p:graphicEl>
                                              <a:dgm id="{533EAD18-82D6-4080-913E-7376244043FD}"/>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4">
                                            <p:graphicEl>
                                              <a:dgm id="{00ED3DDA-812E-4D08-B10D-DAB990855162}"/>
                                            </p:graphicEl>
                                          </p:spTgt>
                                        </p:tgtEl>
                                        <p:attrNameLst>
                                          <p:attrName>style.visibility</p:attrName>
                                        </p:attrNameLst>
                                      </p:cBhvr>
                                      <p:to>
                                        <p:strVal val="visible"/>
                                      </p:to>
                                    </p:set>
                                    <p:animEffect transition="in" filter="box(in)">
                                      <p:cBhvr>
                                        <p:cTn id="72" dur="2000"/>
                                        <p:tgtEl>
                                          <p:spTgt spid="4">
                                            <p:graphicEl>
                                              <a:dgm id="{00ED3DDA-812E-4D08-B10D-DAB990855162}"/>
                                            </p:graphicEl>
                                          </p:spTgt>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4">
                                            <p:graphicEl>
                                              <a:dgm id="{58A2818D-AF86-407B-92B8-AA42F26604D1}"/>
                                            </p:graphicEl>
                                          </p:spTgt>
                                        </p:tgtEl>
                                        <p:attrNameLst>
                                          <p:attrName>style.visibility</p:attrName>
                                        </p:attrNameLst>
                                      </p:cBhvr>
                                      <p:to>
                                        <p:strVal val="visible"/>
                                      </p:to>
                                    </p:set>
                                    <p:animEffect transition="in" filter="box(in)">
                                      <p:cBhvr>
                                        <p:cTn id="75" dur="2000"/>
                                        <p:tgtEl>
                                          <p:spTgt spid="4">
                                            <p:graphicEl>
                                              <a:dgm id="{58A2818D-AF86-407B-92B8-AA42F26604D1}"/>
                                            </p:graphicEl>
                                          </p:spTgt>
                                        </p:tgtEl>
                                      </p:cBhvr>
                                    </p:animEffect>
                                  </p:childTnLst>
                                </p:cTn>
                              </p:par>
                            </p:childTnLst>
                          </p:cTn>
                        </p:par>
                      </p:childTnLst>
                    </p:cTn>
                  </p:par>
                  <p:par>
                    <p:cTn id="76" fill="hold">
                      <p:stCondLst>
                        <p:cond delay="indefinite"/>
                      </p:stCondLst>
                      <p:childTnLst>
                        <p:par>
                          <p:cTn id="77" fill="hold">
                            <p:stCondLst>
                              <p:cond delay="0"/>
                            </p:stCondLst>
                            <p:childTnLst>
                              <p:par>
                                <p:cTn id="78" presetID="4" presetClass="entr" presetSubtype="16" fill="hold" grpId="0" nodeType="clickEffect">
                                  <p:stCondLst>
                                    <p:cond delay="0"/>
                                  </p:stCondLst>
                                  <p:childTnLst>
                                    <p:set>
                                      <p:cBhvr>
                                        <p:cTn id="79" dur="1" fill="hold">
                                          <p:stCondLst>
                                            <p:cond delay="0"/>
                                          </p:stCondLst>
                                        </p:cTn>
                                        <p:tgtEl>
                                          <p:spTgt spid="4">
                                            <p:graphicEl>
                                              <a:dgm id="{2F70CE3B-8213-4DC2-8D2B-2D11B7BFF2B9}"/>
                                            </p:graphicEl>
                                          </p:spTgt>
                                        </p:tgtEl>
                                        <p:attrNameLst>
                                          <p:attrName>style.visibility</p:attrName>
                                        </p:attrNameLst>
                                      </p:cBhvr>
                                      <p:to>
                                        <p:strVal val="visible"/>
                                      </p:to>
                                    </p:set>
                                    <p:animEffect transition="in" filter="box(in)">
                                      <p:cBhvr>
                                        <p:cTn id="80" dur="2000"/>
                                        <p:tgtEl>
                                          <p:spTgt spid="4">
                                            <p:graphicEl>
                                              <a:dgm id="{2F70CE3B-8213-4DC2-8D2B-2D11B7BFF2B9}"/>
                                            </p:graphicEl>
                                          </p:spTgt>
                                        </p:tgtEl>
                                      </p:cBhvr>
                                    </p:animEffect>
                                  </p:childTnLst>
                                </p:cTn>
                              </p:par>
                              <p:par>
                                <p:cTn id="81" presetID="4" presetClass="entr" presetSubtype="16" fill="hold" grpId="0" nodeType="withEffect">
                                  <p:stCondLst>
                                    <p:cond delay="0"/>
                                  </p:stCondLst>
                                  <p:childTnLst>
                                    <p:set>
                                      <p:cBhvr>
                                        <p:cTn id="82" dur="1" fill="hold">
                                          <p:stCondLst>
                                            <p:cond delay="0"/>
                                          </p:stCondLst>
                                        </p:cTn>
                                        <p:tgtEl>
                                          <p:spTgt spid="4">
                                            <p:graphicEl>
                                              <a:dgm id="{4271801E-5696-4D42-9AF8-06D074EDBC9B}"/>
                                            </p:graphicEl>
                                          </p:spTgt>
                                        </p:tgtEl>
                                        <p:attrNameLst>
                                          <p:attrName>style.visibility</p:attrName>
                                        </p:attrNameLst>
                                      </p:cBhvr>
                                      <p:to>
                                        <p:strVal val="visible"/>
                                      </p:to>
                                    </p:set>
                                    <p:animEffect transition="in" filter="box(in)">
                                      <p:cBhvr>
                                        <p:cTn id="83" dur="2000"/>
                                        <p:tgtEl>
                                          <p:spTgt spid="4">
                                            <p:graphicEl>
                                              <a:dgm id="{4271801E-5696-4D42-9AF8-06D074EDBC9B}"/>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4" presetClass="entr" presetSubtype="16" fill="hold" grpId="0" nodeType="clickEffect">
                                  <p:stCondLst>
                                    <p:cond delay="0"/>
                                  </p:stCondLst>
                                  <p:childTnLst>
                                    <p:set>
                                      <p:cBhvr>
                                        <p:cTn id="87" dur="1" fill="hold">
                                          <p:stCondLst>
                                            <p:cond delay="0"/>
                                          </p:stCondLst>
                                        </p:cTn>
                                        <p:tgtEl>
                                          <p:spTgt spid="4">
                                            <p:graphicEl>
                                              <a:dgm id="{8AA3E2D0-0033-48DD-8C60-FA8D1DCA42DA}"/>
                                            </p:graphicEl>
                                          </p:spTgt>
                                        </p:tgtEl>
                                        <p:attrNameLst>
                                          <p:attrName>style.visibility</p:attrName>
                                        </p:attrNameLst>
                                      </p:cBhvr>
                                      <p:to>
                                        <p:strVal val="visible"/>
                                      </p:to>
                                    </p:set>
                                    <p:animEffect transition="in" filter="box(in)">
                                      <p:cBhvr>
                                        <p:cTn id="88" dur="2000"/>
                                        <p:tgtEl>
                                          <p:spTgt spid="4">
                                            <p:graphicEl>
                                              <a:dgm id="{8AA3E2D0-0033-48DD-8C60-FA8D1DCA42DA}"/>
                                            </p:graphicEl>
                                          </p:spTgt>
                                        </p:tgtEl>
                                      </p:cBhvr>
                                    </p:animEffect>
                                  </p:childTnLst>
                                </p:cTn>
                              </p:par>
                              <p:par>
                                <p:cTn id="89" presetID="4" presetClass="entr" presetSubtype="16" fill="hold" grpId="0" nodeType="withEffect">
                                  <p:stCondLst>
                                    <p:cond delay="0"/>
                                  </p:stCondLst>
                                  <p:childTnLst>
                                    <p:set>
                                      <p:cBhvr>
                                        <p:cTn id="90" dur="1" fill="hold">
                                          <p:stCondLst>
                                            <p:cond delay="0"/>
                                          </p:stCondLst>
                                        </p:cTn>
                                        <p:tgtEl>
                                          <p:spTgt spid="4">
                                            <p:graphicEl>
                                              <a:dgm id="{6404BECA-5F57-4990-8F70-81ABC01215A7}"/>
                                            </p:graphicEl>
                                          </p:spTgt>
                                        </p:tgtEl>
                                        <p:attrNameLst>
                                          <p:attrName>style.visibility</p:attrName>
                                        </p:attrNameLst>
                                      </p:cBhvr>
                                      <p:to>
                                        <p:strVal val="visible"/>
                                      </p:to>
                                    </p:set>
                                    <p:animEffect transition="in" filter="box(in)">
                                      <p:cBhvr>
                                        <p:cTn id="91" dur="2000"/>
                                        <p:tgtEl>
                                          <p:spTgt spid="4">
                                            <p:graphicEl>
                                              <a:dgm id="{6404BECA-5F57-4990-8F70-81ABC01215A7}"/>
                                            </p:graphicEl>
                                          </p:spTgt>
                                        </p:tgtEl>
                                      </p:cBhvr>
                                    </p:animEffect>
                                  </p:childTnLst>
                                </p:cTn>
                              </p:par>
                            </p:childTnLst>
                          </p:cTn>
                        </p:par>
                      </p:childTnLst>
                    </p:cTn>
                  </p:par>
                  <p:par>
                    <p:cTn id="92" fill="hold">
                      <p:stCondLst>
                        <p:cond delay="indefinite"/>
                      </p:stCondLst>
                      <p:childTnLst>
                        <p:par>
                          <p:cTn id="93" fill="hold">
                            <p:stCondLst>
                              <p:cond delay="0"/>
                            </p:stCondLst>
                            <p:childTnLst>
                              <p:par>
                                <p:cTn id="94" presetID="4" presetClass="entr" presetSubtype="16" fill="hold" grpId="0" nodeType="clickEffect">
                                  <p:stCondLst>
                                    <p:cond delay="0"/>
                                  </p:stCondLst>
                                  <p:childTnLst>
                                    <p:set>
                                      <p:cBhvr>
                                        <p:cTn id="95" dur="1" fill="hold">
                                          <p:stCondLst>
                                            <p:cond delay="0"/>
                                          </p:stCondLst>
                                        </p:cTn>
                                        <p:tgtEl>
                                          <p:spTgt spid="4">
                                            <p:graphicEl>
                                              <a:dgm id="{20C8FD49-62B8-4B0F-9428-3E21CE98347F}"/>
                                            </p:graphicEl>
                                          </p:spTgt>
                                        </p:tgtEl>
                                        <p:attrNameLst>
                                          <p:attrName>style.visibility</p:attrName>
                                        </p:attrNameLst>
                                      </p:cBhvr>
                                      <p:to>
                                        <p:strVal val="visible"/>
                                      </p:to>
                                    </p:set>
                                    <p:animEffect transition="in" filter="box(in)">
                                      <p:cBhvr>
                                        <p:cTn id="96" dur="2000"/>
                                        <p:tgtEl>
                                          <p:spTgt spid="4">
                                            <p:graphicEl>
                                              <a:dgm id="{20C8FD49-62B8-4B0F-9428-3E21CE98347F}"/>
                                            </p:graphicEl>
                                          </p:spTgt>
                                        </p:tgtEl>
                                      </p:cBhvr>
                                    </p:animEffect>
                                  </p:childTnLst>
                                </p:cTn>
                              </p:par>
                              <p:par>
                                <p:cTn id="97" presetID="4" presetClass="entr" presetSubtype="16" fill="hold" grpId="0" nodeType="withEffect">
                                  <p:stCondLst>
                                    <p:cond delay="0"/>
                                  </p:stCondLst>
                                  <p:childTnLst>
                                    <p:set>
                                      <p:cBhvr>
                                        <p:cTn id="98" dur="1" fill="hold">
                                          <p:stCondLst>
                                            <p:cond delay="0"/>
                                          </p:stCondLst>
                                        </p:cTn>
                                        <p:tgtEl>
                                          <p:spTgt spid="4">
                                            <p:graphicEl>
                                              <a:dgm id="{B7E457C3-D3B7-450A-A59B-D825ADAF1C34}"/>
                                            </p:graphicEl>
                                          </p:spTgt>
                                        </p:tgtEl>
                                        <p:attrNameLst>
                                          <p:attrName>style.visibility</p:attrName>
                                        </p:attrNameLst>
                                      </p:cBhvr>
                                      <p:to>
                                        <p:strVal val="visible"/>
                                      </p:to>
                                    </p:set>
                                    <p:animEffect transition="in" filter="box(in)">
                                      <p:cBhvr>
                                        <p:cTn id="99" dur="2000"/>
                                        <p:tgtEl>
                                          <p:spTgt spid="4">
                                            <p:graphicEl>
                                              <a:dgm id="{B7E457C3-D3B7-450A-A59B-D825ADAF1C34}"/>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4" presetClass="entr" presetSubtype="16" fill="hold" grpId="0" nodeType="clickEffect">
                                  <p:stCondLst>
                                    <p:cond delay="0"/>
                                  </p:stCondLst>
                                  <p:childTnLst>
                                    <p:set>
                                      <p:cBhvr>
                                        <p:cTn id="103" dur="1" fill="hold">
                                          <p:stCondLst>
                                            <p:cond delay="0"/>
                                          </p:stCondLst>
                                        </p:cTn>
                                        <p:tgtEl>
                                          <p:spTgt spid="4">
                                            <p:graphicEl>
                                              <a:dgm id="{7A1F36D7-5617-4D07-A20A-F23331CE74C7}"/>
                                            </p:graphicEl>
                                          </p:spTgt>
                                        </p:tgtEl>
                                        <p:attrNameLst>
                                          <p:attrName>style.visibility</p:attrName>
                                        </p:attrNameLst>
                                      </p:cBhvr>
                                      <p:to>
                                        <p:strVal val="visible"/>
                                      </p:to>
                                    </p:set>
                                    <p:animEffect transition="in" filter="box(in)">
                                      <p:cBhvr>
                                        <p:cTn id="104" dur="2000"/>
                                        <p:tgtEl>
                                          <p:spTgt spid="4">
                                            <p:graphicEl>
                                              <a:dgm id="{7A1F36D7-5617-4D07-A20A-F23331CE74C7}"/>
                                            </p:graphicEl>
                                          </p:spTgt>
                                        </p:tgtEl>
                                      </p:cBhvr>
                                    </p:animEffect>
                                  </p:childTnLst>
                                </p:cTn>
                              </p:par>
                            </p:childTnLst>
                          </p:cTn>
                        </p:par>
                      </p:childTnLst>
                    </p:cTn>
                  </p:par>
                  <p:par>
                    <p:cTn id="105" fill="hold">
                      <p:stCondLst>
                        <p:cond delay="indefinite"/>
                      </p:stCondLst>
                      <p:childTnLst>
                        <p:par>
                          <p:cTn id="106" fill="hold">
                            <p:stCondLst>
                              <p:cond delay="0"/>
                            </p:stCondLst>
                            <p:childTnLst>
                              <p:par>
                                <p:cTn id="107" presetID="4" presetClass="entr" presetSubtype="16" fill="hold" grpId="0" nodeType="clickEffect">
                                  <p:stCondLst>
                                    <p:cond delay="0"/>
                                  </p:stCondLst>
                                  <p:childTnLst>
                                    <p:set>
                                      <p:cBhvr>
                                        <p:cTn id="108" dur="1" fill="hold">
                                          <p:stCondLst>
                                            <p:cond delay="0"/>
                                          </p:stCondLst>
                                        </p:cTn>
                                        <p:tgtEl>
                                          <p:spTgt spid="4">
                                            <p:graphicEl>
                                              <a:dgm id="{D747F12D-3FAB-447A-8587-D5007BB67A21}"/>
                                            </p:graphicEl>
                                          </p:spTgt>
                                        </p:tgtEl>
                                        <p:attrNameLst>
                                          <p:attrName>style.visibility</p:attrName>
                                        </p:attrNameLst>
                                      </p:cBhvr>
                                      <p:to>
                                        <p:strVal val="visible"/>
                                      </p:to>
                                    </p:set>
                                    <p:animEffect transition="in" filter="box(in)">
                                      <p:cBhvr>
                                        <p:cTn id="109" dur="2000"/>
                                        <p:tgtEl>
                                          <p:spTgt spid="4">
                                            <p:graphicEl>
                                              <a:dgm id="{D747F12D-3FAB-447A-8587-D5007BB67A21}"/>
                                            </p:graphicEl>
                                          </p:spTgt>
                                        </p:tgtEl>
                                      </p:cBhvr>
                                    </p:animEffect>
                                  </p:childTnLst>
                                </p:cTn>
                              </p:par>
                              <p:par>
                                <p:cTn id="110" presetID="4" presetClass="entr" presetSubtype="16" fill="hold" grpId="0" nodeType="withEffect">
                                  <p:stCondLst>
                                    <p:cond delay="0"/>
                                  </p:stCondLst>
                                  <p:childTnLst>
                                    <p:set>
                                      <p:cBhvr>
                                        <p:cTn id="111" dur="1" fill="hold">
                                          <p:stCondLst>
                                            <p:cond delay="0"/>
                                          </p:stCondLst>
                                        </p:cTn>
                                        <p:tgtEl>
                                          <p:spTgt spid="4">
                                            <p:graphicEl>
                                              <a:dgm id="{514CED6F-9BA3-4B12-875B-3D34F57B4118}"/>
                                            </p:graphicEl>
                                          </p:spTgt>
                                        </p:tgtEl>
                                        <p:attrNameLst>
                                          <p:attrName>style.visibility</p:attrName>
                                        </p:attrNameLst>
                                      </p:cBhvr>
                                      <p:to>
                                        <p:strVal val="visible"/>
                                      </p:to>
                                    </p:set>
                                    <p:animEffect transition="in" filter="box(in)">
                                      <p:cBhvr>
                                        <p:cTn id="112" dur="2000"/>
                                        <p:tgtEl>
                                          <p:spTgt spid="4">
                                            <p:graphicEl>
                                              <a:dgm id="{514CED6F-9BA3-4B12-875B-3D34F57B4118}"/>
                                            </p:graphicEl>
                                          </p:spTgt>
                                        </p:tgtEl>
                                      </p:cBhvr>
                                    </p:animEffect>
                                  </p:childTnLst>
                                </p:cTn>
                              </p:par>
                            </p:childTnLst>
                          </p:cTn>
                        </p:par>
                      </p:childTnLst>
                    </p:cTn>
                  </p:par>
                  <p:par>
                    <p:cTn id="113" fill="hold">
                      <p:stCondLst>
                        <p:cond delay="indefinite"/>
                      </p:stCondLst>
                      <p:childTnLst>
                        <p:par>
                          <p:cTn id="114" fill="hold">
                            <p:stCondLst>
                              <p:cond delay="0"/>
                            </p:stCondLst>
                            <p:childTnLst>
                              <p:par>
                                <p:cTn id="115" presetID="4" presetClass="entr" presetSubtype="16" fill="hold" grpId="0" nodeType="clickEffect">
                                  <p:stCondLst>
                                    <p:cond delay="0"/>
                                  </p:stCondLst>
                                  <p:childTnLst>
                                    <p:set>
                                      <p:cBhvr>
                                        <p:cTn id="116" dur="1" fill="hold">
                                          <p:stCondLst>
                                            <p:cond delay="0"/>
                                          </p:stCondLst>
                                        </p:cTn>
                                        <p:tgtEl>
                                          <p:spTgt spid="4">
                                            <p:graphicEl>
                                              <a:dgm id="{E449B893-164C-49C1-B7A8-5903B3D78FA8}"/>
                                            </p:graphicEl>
                                          </p:spTgt>
                                        </p:tgtEl>
                                        <p:attrNameLst>
                                          <p:attrName>style.visibility</p:attrName>
                                        </p:attrNameLst>
                                      </p:cBhvr>
                                      <p:to>
                                        <p:strVal val="visible"/>
                                      </p:to>
                                    </p:set>
                                    <p:animEffect transition="in" filter="box(in)">
                                      <p:cBhvr>
                                        <p:cTn id="117" dur="2000"/>
                                        <p:tgtEl>
                                          <p:spTgt spid="4">
                                            <p:graphicEl>
                                              <a:dgm id="{E449B893-164C-49C1-B7A8-5903B3D78FA8}"/>
                                            </p:graphicEl>
                                          </p:spTgt>
                                        </p:tgtEl>
                                      </p:cBhvr>
                                    </p:animEffect>
                                  </p:childTnLst>
                                </p:cTn>
                              </p:par>
                              <p:par>
                                <p:cTn id="118" presetID="4" presetClass="entr" presetSubtype="16" fill="hold" grpId="0" nodeType="withEffect">
                                  <p:stCondLst>
                                    <p:cond delay="0"/>
                                  </p:stCondLst>
                                  <p:childTnLst>
                                    <p:set>
                                      <p:cBhvr>
                                        <p:cTn id="119" dur="1" fill="hold">
                                          <p:stCondLst>
                                            <p:cond delay="0"/>
                                          </p:stCondLst>
                                        </p:cTn>
                                        <p:tgtEl>
                                          <p:spTgt spid="4">
                                            <p:graphicEl>
                                              <a:dgm id="{ECF7AAF4-0178-495B-A181-37ADBB1DE7EC}"/>
                                            </p:graphicEl>
                                          </p:spTgt>
                                        </p:tgtEl>
                                        <p:attrNameLst>
                                          <p:attrName>style.visibility</p:attrName>
                                        </p:attrNameLst>
                                      </p:cBhvr>
                                      <p:to>
                                        <p:strVal val="visible"/>
                                      </p:to>
                                    </p:set>
                                    <p:animEffect transition="in" filter="box(in)">
                                      <p:cBhvr>
                                        <p:cTn id="120" dur="2000"/>
                                        <p:tgtEl>
                                          <p:spTgt spid="4">
                                            <p:graphicEl>
                                              <a:dgm id="{ECF7AAF4-0178-495B-A181-37ADBB1DE7EC}"/>
                                            </p:graphicEl>
                                          </p:spTgt>
                                        </p:tgtEl>
                                      </p:cBhvr>
                                    </p:animEffect>
                                  </p:childTnLst>
                                </p:cTn>
                              </p:par>
                            </p:childTnLst>
                          </p:cTn>
                        </p:par>
                      </p:childTnLst>
                    </p:cTn>
                  </p:par>
                  <p:par>
                    <p:cTn id="121" fill="hold">
                      <p:stCondLst>
                        <p:cond delay="indefinite"/>
                      </p:stCondLst>
                      <p:childTnLst>
                        <p:par>
                          <p:cTn id="122" fill="hold">
                            <p:stCondLst>
                              <p:cond delay="0"/>
                            </p:stCondLst>
                            <p:childTnLst>
                              <p:par>
                                <p:cTn id="123" presetID="4" presetClass="entr" presetSubtype="16" fill="hold" grpId="0" nodeType="clickEffect">
                                  <p:stCondLst>
                                    <p:cond delay="0"/>
                                  </p:stCondLst>
                                  <p:childTnLst>
                                    <p:set>
                                      <p:cBhvr>
                                        <p:cTn id="124" dur="1" fill="hold">
                                          <p:stCondLst>
                                            <p:cond delay="0"/>
                                          </p:stCondLst>
                                        </p:cTn>
                                        <p:tgtEl>
                                          <p:spTgt spid="4">
                                            <p:graphicEl>
                                              <a:dgm id="{7E45E42F-6AA6-415F-BAD6-59252F81FFEA}"/>
                                            </p:graphicEl>
                                          </p:spTgt>
                                        </p:tgtEl>
                                        <p:attrNameLst>
                                          <p:attrName>style.visibility</p:attrName>
                                        </p:attrNameLst>
                                      </p:cBhvr>
                                      <p:to>
                                        <p:strVal val="visible"/>
                                      </p:to>
                                    </p:set>
                                    <p:animEffect transition="in" filter="box(in)">
                                      <p:cBhvr>
                                        <p:cTn id="125" dur="2000"/>
                                        <p:tgtEl>
                                          <p:spTgt spid="4">
                                            <p:graphicEl>
                                              <a:dgm id="{7E45E42F-6AA6-415F-BAD6-59252F81FFEA}"/>
                                            </p:graphicEl>
                                          </p:spTgt>
                                        </p:tgtEl>
                                      </p:cBhvr>
                                    </p:animEffect>
                                  </p:childTnLst>
                                </p:cTn>
                              </p:par>
                              <p:par>
                                <p:cTn id="126" presetID="4" presetClass="entr" presetSubtype="16" fill="hold" grpId="0" nodeType="withEffect">
                                  <p:stCondLst>
                                    <p:cond delay="0"/>
                                  </p:stCondLst>
                                  <p:childTnLst>
                                    <p:set>
                                      <p:cBhvr>
                                        <p:cTn id="127" dur="1" fill="hold">
                                          <p:stCondLst>
                                            <p:cond delay="0"/>
                                          </p:stCondLst>
                                        </p:cTn>
                                        <p:tgtEl>
                                          <p:spTgt spid="4">
                                            <p:graphicEl>
                                              <a:dgm id="{3B83F4FA-82E5-4F0B-A89B-851607D9155A}"/>
                                            </p:graphicEl>
                                          </p:spTgt>
                                        </p:tgtEl>
                                        <p:attrNameLst>
                                          <p:attrName>style.visibility</p:attrName>
                                        </p:attrNameLst>
                                      </p:cBhvr>
                                      <p:to>
                                        <p:strVal val="visible"/>
                                      </p:to>
                                    </p:set>
                                    <p:animEffect transition="in" filter="box(in)">
                                      <p:cBhvr>
                                        <p:cTn id="128" dur="2000"/>
                                        <p:tgtEl>
                                          <p:spTgt spid="4">
                                            <p:graphicEl>
                                              <a:dgm id="{3B83F4FA-82E5-4F0B-A89B-851607D9155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42183536"/>
              </p:ext>
            </p:extLst>
          </p:nvPr>
        </p:nvGraphicFramePr>
        <p:xfrm>
          <a:off x="1" y="1484784"/>
          <a:ext cx="9144000" cy="5373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2771800" y="338328"/>
            <a:ext cx="5915000" cy="1252728"/>
          </a:xfrm>
          <a:ln>
            <a:noFill/>
          </a:ln>
          <a:effectLst/>
          <a:scene3d>
            <a:camera prst="orthographicFront">
              <a:rot lat="0" lon="0" rev="0"/>
            </a:camera>
            <a:lightRig rig="chilly" dir="tl">
              <a:rot lat="0" lon="0" rev="18480000"/>
            </a:lightRig>
          </a:scene3d>
          <a:sp3d prstMaterial="clear">
            <a:bevelT h="63500"/>
          </a:sp3d>
        </p:spPr>
        <p:style>
          <a:lnRef idx="0">
            <a:schemeClr val="accent1"/>
          </a:lnRef>
          <a:fillRef idx="3">
            <a:schemeClr val="accent1"/>
          </a:fillRef>
          <a:effectRef idx="3">
            <a:schemeClr val="accent1"/>
          </a:effectRef>
          <a:fontRef idx="minor">
            <a:schemeClr val="lt1"/>
          </a:fontRef>
        </p:style>
        <p:txBody>
          <a:bodyPr>
            <a:normAutofit fontScale="90000"/>
          </a:bodyPr>
          <a:lstStyle/>
          <a:p>
            <a:pPr algn="r"/>
            <a: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t>درس پنجاه و سوم</a:t>
            </a:r>
            <a:b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br>
            <a:r>
              <a:rPr lang="fa-IR" sz="4000"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t>رابطه حقیقی یا قراردادی؟</a:t>
            </a:r>
            <a:endParaRPr lang="fa-IR" sz="4000" b="1" dirty="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endParaRPr>
          </a:p>
        </p:txBody>
      </p:sp>
    </p:spTree>
    <p:extLst>
      <p:ext uri="{BB962C8B-B14F-4D97-AF65-F5344CB8AC3E}">
        <p14:creationId xmlns:p14="http://schemas.microsoft.com/office/powerpoint/2010/main" val="3281362022"/>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E35C70D9-9B01-4031-87A2-9616636FE7A5}"/>
                                            </p:graphicEl>
                                          </p:spTgt>
                                        </p:tgtEl>
                                        <p:attrNameLst>
                                          <p:attrName>style.visibility</p:attrName>
                                        </p:attrNameLst>
                                      </p:cBhvr>
                                      <p:to>
                                        <p:strVal val="visible"/>
                                      </p:to>
                                    </p:set>
                                    <p:animEffect transition="in" filter="fade">
                                      <p:cBhvr>
                                        <p:cTn id="14" dur="1000"/>
                                        <p:tgtEl>
                                          <p:spTgt spid="4">
                                            <p:graphicEl>
                                              <a:dgm id="{E35C70D9-9B01-4031-87A2-9616636FE7A5}"/>
                                            </p:graphicEl>
                                          </p:spTgt>
                                        </p:tgtEl>
                                      </p:cBhvr>
                                    </p:animEffect>
                                    <p:anim calcmode="lin" valueType="num">
                                      <p:cBhvr>
                                        <p:cTn id="15" dur="1000" fill="hold"/>
                                        <p:tgtEl>
                                          <p:spTgt spid="4">
                                            <p:graphicEl>
                                              <a:dgm id="{E35C70D9-9B01-4031-87A2-9616636FE7A5}"/>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E35C70D9-9B01-4031-87A2-9616636FE7A5}"/>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graphicEl>
                                              <a:dgm id="{AC9672CC-8583-4077-819D-32E7071B5DE5}"/>
                                            </p:graphicEl>
                                          </p:spTgt>
                                        </p:tgtEl>
                                        <p:attrNameLst>
                                          <p:attrName>style.visibility</p:attrName>
                                        </p:attrNameLst>
                                      </p:cBhvr>
                                      <p:to>
                                        <p:strVal val="visible"/>
                                      </p:to>
                                    </p:set>
                                    <p:animEffect transition="in" filter="fade">
                                      <p:cBhvr>
                                        <p:cTn id="21" dur="1000"/>
                                        <p:tgtEl>
                                          <p:spTgt spid="4">
                                            <p:graphicEl>
                                              <a:dgm id="{AC9672CC-8583-4077-819D-32E7071B5DE5}"/>
                                            </p:graphicEl>
                                          </p:spTgt>
                                        </p:tgtEl>
                                      </p:cBhvr>
                                    </p:animEffect>
                                    <p:anim calcmode="lin" valueType="num">
                                      <p:cBhvr>
                                        <p:cTn id="22" dur="1000" fill="hold"/>
                                        <p:tgtEl>
                                          <p:spTgt spid="4">
                                            <p:graphicEl>
                                              <a:dgm id="{AC9672CC-8583-4077-819D-32E7071B5DE5}"/>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AC9672CC-8583-4077-819D-32E7071B5DE5}"/>
                                            </p:graphic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
                                            <p:graphicEl>
                                              <a:dgm id="{CE0F9E32-0FE5-4601-939E-CBBBA42DA100}"/>
                                            </p:graphicEl>
                                          </p:spTgt>
                                        </p:tgtEl>
                                        <p:attrNameLst>
                                          <p:attrName>style.visibility</p:attrName>
                                        </p:attrNameLst>
                                      </p:cBhvr>
                                      <p:to>
                                        <p:strVal val="visible"/>
                                      </p:to>
                                    </p:set>
                                    <p:animEffect transition="in" filter="fade">
                                      <p:cBhvr>
                                        <p:cTn id="26" dur="1000"/>
                                        <p:tgtEl>
                                          <p:spTgt spid="4">
                                            <p:graphicEl>
                                              <a:dgm id="{CE0F9E32-0FE5-4601-939E-CBBBA42DA100}"/>
                                            </p:graphicEl>
                                          </p:spTgt>
                                        </p:tgtEl>
                                      </p:cBhvr>
                                    </p:animEffect>
                                    <p:anim calcmode="lin" valueType="num">
                                      <p:cBhvr>
                                        <p:cTn id="27" dur="1000" fill="hold"/>
                                        <p:tgtEl>
                                          <p:spTgt spid="4">
                                            <p:graphicEl>
                                              <a:dgm id="{CE0F9E32-0FE5-4601-939E-CBBBA42DA100}"/>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CE0F9E32-0FE5-4601-939E-CBBBA42DA100}"/>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graphicEl>
                                              <a:dgm id="{ACC6D769-2E9D-4341-9345-D051C81C46E7}"/>
                                            </p:graphicEl>
                                          </p:spTgt>
                                        </p:tgtEl>
                                        <p:attrNameLst>
                                          <p:attrName>style.visibility</p:attrName>
                                        </p:attrNameLst>
                                      </p:cBhvr>
                                      <p:to>
                                        <p:strVal val="visible"/>
                                      </p:to>
                                    </p:set>
                                    <p:animEffect transition="in" filter="fade">
                                      <p:cBhvr>
                                        <p:cTn id="33" dur="1000"/>
                                        <p:tgtEl>
                                          <p:spTgt spid="4">
                                            <p:graphicEl>
                                              <a:dgm id="{ACC6D769-2E9D-4341-9345-D051C81C46E7}"/>
                                            </p:graphicEl>
                                          </p:spTgt>
                                        </p:tgtEl>
                                      </p:cBhvr>
                                    </p:animEffect>
                                    <p:anim calcmode="lin" valueType="num">
                                      <p:cBhvr>
                                        <p:cTn id="34" dur="1000" fill="hold"/>
                                        <p:tgtEl>
                                          <p:spTgt spid="4">
                                            <p:graphicEl>
                                              <a:dgm id="{ACC6D769-2E9D-4341-9345-D051C81C46E7}"/>
                                            </p:graphicEl>
                                          </p:spTgt>
                                        </p:tgtEl>
                                        <p:attrNameLst>
                                          <p:attrName>ppt_x</p:attrName>
                                        </p:attrNameLst>
                                      </p:cBhvr>
                                      <p:tavLst>
                                        <p:tav tm="0">
                                          <p:val>
                                            <p:strVal val="#ppt_x"/>
                                          </p:val>
                                        </p:tav>
                                        <p:tav tm="100000">
                                          <p:val>
                                            <p:strVal val="#ppt_x"/>
                                          </p:val>
                                        </p:tav>
                                      </p:tavLst>
                                    </p:anim>
                                    <p:anim calcmode="lin" valueType="num">
                                      <p:cBhvr>
                                        <p:cTn id="35" dur="1000" fill="hold"/>
                                        <p:tgtEl>
                                          <p:spTgt spid="4">
                                            <p:graphicEl>
                                              <a:dgm id="{ACC6D769-2E9D-4341-9345-D051C81C46E7}"/>
                                            </p:graphic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4">
                                            <p:graphicEl>
                                              <a:dgm id="{D7A544F3-77BF-42C9-A844-F720337F066B}"/>
                                            </p:graphicEl>
                                          </p:spTgt>
                                        </p:tgtEl>
                                        <p:attrNameLst>
                                          <p:attrName>style.visibility</p:attrName>
                                        </p:attrNameLst>
                                      </p:cBhvr>
                                      <p:to>
                                        <p:strVal val="visible"/>
                                      </p:to>
                                    </p:set>
                                    <p:animEffect transition="in" filter="fade">
                                      <p:cBhvr>
                                        <p:cTn id="38" dur="1000"/>
                                        <p:tgtEl>
                                          <p:spTgt spid="4">
                                            <p:graphicEl>
                                              <a:dgm id="{D7A544F3-77BF-42C9-A844-F720337F066B}"/>
                                            </p:graphicEl>
                                          </p:spTgt>
                                        </p:tgtEl>
                                      </p:cBhvr>
                                    </p:animEffect>
                                    <p:anim calcmode="lin" valueType="num">
                                      <p:cBhvr>
                                        <p:cTn id="39" dur="1000" fill="hold"/>
                                        <p:tgtEl>
                                          <p:spTgt spid="4">
                                            <p:graphicEl>
                                              <a:dgm id="{D7A544F3-77BF-42C9-A844-F720337F066B}"/>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D7A544F3-77BF-42C9-A844-F720337F066B}"/>
                                            </p:graphic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graphicEl>
                                              <a:dgm id="{BA0023F8-1C4E-4A94-AE3F-3E42C53AA83B}"/>
                                            </p:graphicEl>
                                          </p:spTgt>
                                        </p:tgtEl>
                                        <p:attrNameLst>
                                          <p:attrName>style.visibility</p:attrName>
                                        </p:attrNameLst>
                                      </p:cBhvr>
                                      <p:to>
                                        <p:strVal val="visible"/>
                                      </p:to>
                                    </p:set>
                                    <p:animEffect transition="in" filter="fade">
                                      <p:cBhvr>
                                        <p:cTn id="45" dur="1000"/>
                                        <p:tgtEl>
                                          <p:spTgt spid="4">
                                            <p:graphicEl>
                                              <a:dgm id="{BA0023F8-1C4E-4A94-AE3F-3E42C53AA83B}"/>
                                            </p:graphicEl>
                                          </p:spTgt>
                                        </p:tgtEl>
                                      </p:cBhvr>
                                    </p:animEffect>
                                    <p:anim calcmode="lin" valueType="num">
                                      <p:cBhvr>
                                        <p:cTn id="46" dur="1000" fill="hold"/>
                                        <p:tgtEl>
                                          <p:spTgt spid="4">
                                            <p:graphicEl>
                                              <a:dgm id="{BA0023F8-1C4E-4A94-AE3F-3E42C53AA83B}"/>
                                            </p:graphicEl>
                                          </p:spTgt>
                                        </p:tgtEl>
                                        <p:attrNameLst>
                                          <p:attrName>ppt_x</p:attrName>
                                        </p:attrNameLst>
                                      </p:cBhvr>
                                      <p:tavLst>
                                        <p:tav tm="0">
                                          <p:val>
                                            <p:strVal val="#ppt_x"/>
                                          </p:val>
                                        </p:tav>
                                        <p:tav tm="100000">
                                          <p:val>
                                            <p:strVal val="#ppt_x"/>
                                          </p:val>
                                        </p:tav>
                                      </p:tavLst>
                                    </p:anim>
                                    <p:anim calcmode="lin" valueType="num">
                                      <p:cBhvr>
                                        <p:cTn id="47" dur="1000" fill="hold"/>
                                        <p:tgtEl>
                                          <p:spTgt spid="4">
                                            <p:graphicEl>
                                              <a:dgm id="{BA0023F8-1C4E-4A94-AE3F-3E42C53AA83B}"/>
                                            </p:graphic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4">
                                            <p:graphicEl>
                                              <a:dgm id="{1E96E8AB-CDC1-4B77-A6CA-0AB2411E2C89}"/>
                                            </p:graphicEl>
                                          </p:spTgt>
                                        </p:tgtEl>
                                        <p:attrNameLst>
                                          <p:attrName>style.visibility</p:attrName>
                                        </p:attrNameLst>
                                      </p:cBhvr>
                                      <p:to>
                                        <p:strVal val="visible"/>
                                      </p:to>
                                    </p:set>
                                    <p:animEffect transition="in" filter="fade">
                                      <p:cBhvr>
                                        <p:cTn id="50" dur="1000"/>
                                        <p:tgtEl>
                                          <p:spTgt spid="4">
                                            <p:graphicEl>
                                              <a:dgm id="{1E96E8AB-CDC1-4B77-A6CA-0AB2411E2C89}"/>
                                            </p:graphicEl>
                                          </p:spTgt>
                                        </p:tgtEl>
                                      </p:cBhvr>
                                    </p:animEffect>
                                    <p:anim calcmode="lin" valueType="num">
                                      <p:cBhvr>
                                        <p:cTn id="51" dur="1000" fill="hold"/>
                                        <p:tgtEl>
                                          <p:spTgt spid="4">
                                            <p:graphicEl>
                                              <a:dgm id="{1E96E8AB-CDC1-4B77-A6CA-0AB2411E2C89}"/>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1E96E8AB-CDC1-4B77-A6CA-0AB2411E2C89}"/>
                                            </p:graphic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graphicEl>
                                              <a:dgm id="{34B8B93E-FC82-402E-872A-396F97D7233F}"/>
                                            </p:graphicEl>
                                          </p:spTgt>
                                        </p:tgtEl>
                                        <p:attrNameLst>
                                          <p:attrName>style.visibility</p:attrName>
                                        </p:attrNameLst>
                                      </p:cBhvr>
                                      <p:to>
                                        <p:strVal val="visible"/>
                                      </p:to>
                                    </p:set>
                                    <p:animEffect transition="in" filter="fade">
                                      <p:cBhvr>
                                        <p:cTn id="57" dur="1000"/>
                                        <p:tgtEl>
                                          <p:spTgt spid="4">
                                            <p:graphicEl>
                                              <a:dgm id="{34B8B93E-FC82-402E-872A-396F97D7233F}"/>
                                            </p:graphicEl>
                                          </p:spTgt>
                                        </p:tgtEl>
                                      </p:cBhvr>
                                    </p:animEffect>
                                    <p:anim calcmode="lin" valueType="num">
                                      <p:cBhvr>
                                        <p:cTn id="58" dur="1000" fill="hold"/>
                                        <p:tgtEl>
                                          <p:spTgt spid="4">
                                            <p:graphicEl>
                                              <a:dgm id="{34B8B93E-FC82-402E-872A-396F97D7233F}"/>
                                            </p:graphicEl>
                                          </p:spTgt>
                                        </p:tgtEl>
                                        <p:attrNameLst>
                                          <p:attrName>ppt_x</p:attrName>
                                        </p:attrNameLst>
                                      </p:cBhvr>
                                      <p:tavLst>
                                        <p:tav tm="0">
                                          <p:val>
                                            <p:strVal val="#ppt_x"/>
                                          </p:val>
                                        </p:tav>
                                        <p:tav tm="100000">
                                          <p:val>
                                            <p:strVal val="#ppt_x"/>
                                          </p:val>
                                        </p:tav>
                                      </p:tavLst>
                                    </p:anim>
                                    <p:anim calcmode="lin" valueType="num">
                                      <p:cBhvr>
                                        <p:cTn id="59" dur="1000" fill="hold"/>
                                        <p:tgtEl>
                                          <p:spTgt spid="4">
                                            <p:graphicEl>
                                              <a:dgm id="{34B8B93E-FC82-402E-872A-396F97D7233F}"/>
                                            </p:graphic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
                                            <p:graphicEl>
                                              <a:dgm id="{CD5AEC36-9BAE-46B0-9FF1-82F4862D58CE}"/>
                                            </p:graphicEl>
                                          </p:spTgt>
                                        </p:tgtEl>
                                        <p:attrNameLst>
                                          <p:attrName>style.visibility</p:attrName>
                                        </p:attrNameLst>
                                      </p:cBhvr>
                                      <p:to>
                                        <p:strVal val="visible"/>
                                      </p:to>
                                    </p:set>
                                    <p:animEffect transition="in" filter="fade">
                                      <p:cBhvr>
                                        <p:cTn id="62" dur="1000"/>
                                        <p:tgtEl>
                                          <p:spTgt spid="4">
                                            <p:graphicEl>
                                              <a:dgm id="{CD5AEC36-9BAE-46B0-9FF1-82F4862D58CE}"/>
                                            </p:graphicEl>
                                          </p:spTgt>
                                        </p:tgtEl>
                                      </p:cBhvr>
                                    </p:animEffect>
                                    <p:anim calcmode="lin" valueType="num">
                                      <p:cBhvr>
                                        <p:cTn id="63" dur="1000" fill="hold"/>
                                        <p:tgtEl>
                                          <p:spTgt spid="4">
                                            <p:graphicEl>
                                              <a:dgm id="{CD5AEC36-9BAE-46B0-9FF1-82F4862D58CE}"/>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CD5AEC36-9BAE-46B0-9FF1-82F4862D58CE}"/>
                                            </p:graphic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4">
                                            <p:graphicEl>
                                              <a:dgm id="{2AF51B08-A87B-442E-8322-9F70674F944A}"/>
                                            </p:graphicEl>
                                          </p:spTgt>
                                        </p:tgtEl>
                                        <p:attrNameLst>
                                          <p:attrName>style.visibility</p:attrName>
                                        </p:attrNameLst>
                                      </p:cBhvr>
                                      <p:to>
                                        <p:strVal val="visible"/>
                                      </p:to>
                                    </p:set>
                                    <p:animEffect transition="in" filter="fade">
                                      <p:cBhvr>
                                        <p:cTn id="69" dur="1000"/>
                                        <p:tgtEl>
                                          <p:spTgt spid="4">
                                            <p:graphicEl>
                                              <a:dgm id="{2AF51B08-A87B-442E-8322-9F70674F944A}"/>
                                            </p:graphicEl>
                                          </p:spTgt>
                                        </p:tgtEl>
                                      </p:cBhvr>
                                    </p:animEffect>
                                    <p:anim calcmode="lin" valueType="num">
                                      <p:cBhvr>
                                        <p:cTn id="70" dur="1000" fill="hold"/>
                                        <p:tgtEl>
                                          <p:spTgt spid="4">
                                            <p:graphicEl>
                                              <a:dgm id="{2AF51B08-A87B-442E-8322-9F70674F944A}"/>
                                            </p:graphicEl>
                                          </p:spTgt>
                                        </p:tgtEl>
                                        <p:attrNameLst>
                                          <p:attrName>ppt_x</p:attrName>
                                        </p:attrNameLst>
                                      </p:cBhvr>
                                      <p:tavLst>
                                        <p:tav tm="0">
                                          <p:val>
                                            <p:strVal val="#ppt_x"/>
                                          </p:val>
                                        </p:tav>
                                        <p:tav tm="100000">
                                          <p:val>
                                            <p:strVal val="#ppt_x"/>
                                          </p:val>
                                        </p:tav>
                                      </p:tavLst>
                                    </p:anim>
                                    <p:anim calcmode="lin" valueType="num">
                                      <p:cBhvr>
                                        <p:cTn id="71" dur="1000" fill="hold"/>
                                        <p:tgtEl>
                                          <p:spTgt spid="4">
                                            <p:graphicEl>
                                              <a:dgm id="{2AF51B08-A87B-442E-8322-9F70674F944A}"/>
                                            </p:graphicEl>
                                          </p:spTgt>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4">
                                            <p:graphicEl>
                                              <a:dgm id="{E7AC4BD7-0468-4340-934D-322DEE8B586F}"/>
                                            </p:graphicEl>
                                          </p:spTgt>
                                        </p:tgtEl>
                                        <p:attrNameLst>
                                          <p:attrName>style.visibility</p:attrName>
                                        </p:attrNameLst>
                                      </p:cBhvr>
                                      <p:to>
                                        <p:strVal val="visible"/>
                                      </p:to>
                                    </p:set>
                                    <p:animEffect transition="in" filter="fade">
                                      <p:cBhvr>
                                        <p:cTn id="74" dur="1000"/>
                                        <p:tgtEl>
                                          <p:spTgt spid="4">
                                            <p:graphicEl>
                                              <a:dgm id="{E7AC4BD7-0468-4340-934D-322DEE8B586F}"/>
                                            </p:graphicEl>
                                          </p:spTgt>
                                        </p:tgtEl>
                                      </p:cBhvr>
                                    </p:animEffect>
                                    <p:anim calcmode="lin" valueType="num">
                                      <p:cBhvr>
                                        <p:cTn id="75" dur="1000" fill="hold"/>
                                        <p:tgtEl>
                                          <p:spTgt spid="4">
                                            <p:graphicEl>
                                              <a:dgm id="{E7AC4BD7-0468-4340-934D-322DEE8B586F}"/>
                                            </p:graphicEl>
                                          </p:spTgt>
                                        </p:tgtEl>
                                        <p:attrNameLst>
                                          <p:attrName>ppt_x</p:attrName>
                                        </p:attrNameLst>
                                      </p:cBhvr>
                                      <p:tavLst>
                                        <p:tav tm="0">
                                          <p:val>
                                            <p:strVal val="#ppt_x"/>
                                          </p:val>
                                        </p:tav>
                                        <p:tav tm="100000">
                                          <p:val>
                                            <p:strVal val="#ppt_x"/>
                                          </p:val>
                                        </p:tav>
                                      </p:tavLst>
                                    </p:anim>
                                    <p:anim calcmode="lin" valueType="num">
                                      <p:cBhvr>
                                        <p:cTn id="76" dur="1000" fill="hold"/>
                                        <p:tgtEl>
                                          <p:spTgt spid="4">
                                            <p:graphicEl>
                                              <a:dgm id="{E7AC4BD7-0468-4340-934D-322DEE8B586F}"/>
                                            </p:graphic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4">
                                            <p:graphicEl>
                                              <a:dgm id="{40B70111-1508-4E96-8674-FD969F1623D3}"/>
                                            </p:graphicEl>
                                          </p:spTgt>
                                        </p:tgtEl>
                                        <p:attrNameLst>
                                          <p:attrName>style.visibility</p:attrName>
                                        </p:attrNameLst>
                                      </p:cBhvr>
                                      <p:to>
                                        <p:strVal val="visible"/>
                                      </p:to>
                                    </p:set>
                                    <p:animEffect transition="in" filter="fade">
                                      <p:cBhvr>
                                        <p:cTn id="81" dur="1000"/>
                                        <p:tgtEl>
                                          <p:spTgt spid="4">
                                            <p:graphicEl>
                                              <a:dgm id="{40B70111-1508-4E96-8674-FD969F1623D3}"/>
                                            </p:graphicEl>
                                          </p:spTgt>
                                        </p:tgtEl>
                                      </p:cBhvr>
                                    </p:animEffect>
                                    <p:anim calcmode="lin" valueType="num">
                                      <p:cBhvr>
                                        <p:cTn id="82" dur="1000" fill="hold"/>
                                        <p:tgtEl>
                                          <p:spTgt spid="4">
                                            <p:graphicEl>
                                              <a:dgm id="{40B70111-1508-4E96-8674-FD969F1623D3}"/>
                                            </p:graphicEl>
                                          </p:spTgt>
                                        </p:tgtEl>
                                        <p:attrNameLst>
                                          <p:attrName>ppt_x</p:attrName>
                                        </p:attrNameLst>
                                      </p:cBhvr>
                                      <p:tavLst>
                                        <p:tav tm="0">
                                          <p:val>
                                            <p:strVal val="#ppt_x"/>
                                          </p:val>
                                        </p:tav>
                                        <p:tav tm="100000">
                                          <p:val>
                                            <p:strVal val="#ppt_x"/>
                                          </p:val>
                                        </p:tav>
                                      </p:tavLst>
                                    </p:anim>
                                    <p:anim calcmode="lin" valueType="num">
                                      <p:cBhvr>
                                        <p:cTn id="83" dur="1000" fill="hold"/>
                                        <p:tgtEl>
                                          <p:spTgt spid="4">
                                            <p:graphicEl>
                                              <a:dgm id="{40B70111-1508-4E96-8674-FD969F1623D3}"/>
                                            </p:graphicEl>
                                          </p:spTgt>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4">
                                            <p:graphicEl>
                                              <a:dgm id="{CE70A07C-4CCE-47B9-8A35-BE3035F8856A}"/>
                                            </p:graphicEl>
                                          </p:spTgt>
                                        </p:tgtEl>
                                        <p:attrNameLst>
                                          <p:attrName>style.visibility</p:attrName>
                                        </p:attrNameLst>
                                      </p:cBhvr>
                                      <p:to>
                                        <p:strVal val="visible"/>
                                      </p:to>
                                    </p:set>
                                    <p:animEffect transition="in" filter="fade">
                                      <p:cBhvr>
                                        <p:cTn id="86" dur="1000"/>
                                        <p:tgtEl>
                                          <p:spTgt spid="4">
                                            <p:graphicEl>
                                              <a:dgm id="{CE70A07C-4CCE-47B9-8A35-BE3035F8856A}"/>
                                            </p:graphicEl>
                                          </p:spTgt>
                                        </p:tgtEl>
                                      </p:cBhvr>
                                    </p:animEffect>
                                    <p:anim calcmode="lin" valueType="num">
                                      <p:cBhvr>
                                        <p:cTn id="87" dur="1000" fill="hold"/>
                                        <p:tgtEl>
                                          <p:spTgt spid="4">
                                            <p:graphicEl>
                                              <a:dgm id="{CE70A07C-4CCE-47B9-8A35-BE3035F8856A}"/>
                                            </p:graphicEl>
                                          </p:spTgt>
                                        </p:tgtEl>
                                        <p:attrNameLst>
                                          <p:attrName>ppt_x</p:attrName>
                                        </p:attrNameLst>
                                      </p:cBhvr>
                                      <p:tavLst>
                                        <p:tav tm="0">
                                          <p:val>
                                            <p:strVal val="#ppt_x"/>
                                          </p:val>
                                        </p:tav>
                                        <p:tav tm="100000">
                                          <p:val>
                                            <p:strVal val="#ppt_x"/>
                                          </p:val>
                                        </p:tav>
                                      </p:tavLst>
                                    </p:anim>
                                    <p:anim calcmode="lin" valueType="num">
                                      <p:cBhvr>
                                        <p:cTn id="88" dur="1000" fill="hold"/>
                                        <p:tgtEl>
                                          <p:spTgt spid="4">
                                            <p:graphicEl>
                                              <a:dgm id="{CE70A07C-4CCE-47B9-8A35-BE3035F8856A}"/>
                                            </p:graphicEl>
                                          </p:spTgt>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4">
                                            <p:graphicEl>
                                              <a:dgm id="{4445B3D6-A253-48F8-8577-1A66C420B600}"/>
                                            </p:graphicEl>
                                          </p:spTgt>
                                        </p:tgtEl>
                                        <p:attrNameLst>
                                          <p:attrName>style.visibility</p:attrName>
                                        </p:attrNameLst>
                                      </p:cBhvr>
                                      <p:to>
                                        <p:strVal val="visible"/>
                                      </p:to>
                                    </p:set>
                                    <p:animEffect transition="in" filter="fade">
                                      <p:cBhvr>
                                        <p:cTn id="93" dur="1000"/>
                                        <p:tgtEl>
                                          <p:spTgt spid="4">
                                            <p:graphicEl>
                                              <a:dgm id="{4445B3D6-A253-48F8-8577-1A66C420B600}"/>
                                            </p:graphicEl>
                                          </p:spTgt>
                                        </p:tgtEl>
                                      </p:cBhvr>
                                    </p:animEffect>
                                    <p:anim calcmode="lin" valueType="num">
                                      <p:cBhvr>
                                        <p:cTn id="94" dur="1000" fill="hold"/>
                                        <p:tgtEl>
                                          <p:spTgt spid="4">
                                            <p:graphicEl>
                                              <a:dgm id="{4445B3D6-A253-48F8-8577-1A66C420B600}"/>
                                            </p:graphicEl>
                                          </p:spTgt>
                                        </p:tgtEl>
                                        <p:attrNameLst>
                                          <p:attrName>ppt_x</p:attrName>
                                        </p:attrNameLst>
                                      </p:cBhvr>
                                      <p:tavLst>
                                        <p:tav tm="0">
                                          <p:val>
                                            <p:strVal val="#ppt_x"/>
                                          </p:val>
                                        </p:tav>
                                        <p:tav tm="100000">
                                          <p:val>
                                            <p:strVal val="#ppt_x"/>
                                          </p:val>
                                        </p:tav>
                                      </p:tavLst>
                                    </p:anim>
                                    <p:anim calcmode="lin" valueType="num">
                                      <p:cBhvr>
                                        <p:cTn id="95" dur="1000" fill="hold"/>
                                        <p:tgtEl>
                                          <p:spTgt spid="4">
                                            <p:graphicEl>
                                              <a:dgm id="{4445B3D6-A253-48F8-8577-1A66C420B600}"/>
                                            </p:graphicEl>
                                          </p:spTgt>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4">
                                            <p:graphicEl>
                                              <a:dgm id="{13225B3D-C948-4760-B791-150586106CDB}"/>
                                            </p:graphicEl>
                                          </p:spTgt>
                                        </p:tgtEl>
                                        <p:attrNameLst>
                                          <p:attrName>style.visibility</p:attrName>
                                        </p:attrNameLst>
                                      </p:cBhvr>
                                      <p:to>
                                        <p:strVal val="visible"/>
                                      </p:to>
                                    </p:set>
                                    <p:animEffect transition="in" filter="fade">
                                      <p:cBhvr>
                                        <p:cTn id="98" dur="1000"/>
                                        <p:tgtEl>
                                          <p:spTgt spid="4">
                                            <p:graphicEl>
                                              <a:dgm id="{13225B3D-C948-4760-B791-150586106CDB}"/>
                                            </p:graphicEl>
                                          </p:spTgt>
                                        </p:tgtEl>
                                      </p:cBhvr>
                                    </p:animEffect>
                                    <p:anim calcmode="lin" valueType="num">
                                      <p:cBhvr>
                                        <p:cTn id="99" dur="1000" fill="hold"/>
                                        <p:tgtEl>
                                          <p:spTgt spid="4">
                                            <p:graphicEl>
                                              <a:dgm id="{13225B3D-C948-4760-B791-150586106CDB}"/>
                                            </p:graphicEl>
                                          </p:spTgt>
                                        </p:tgtEl>
                                        <p:attrNameLst>
                                          <p:attrName>ppt_x</p:attrName>
                                        </p:attrNameLst>
                                      </p:cBhvr>
                                      <p:tavLst>
                                        <p:tav tm="0">
                                          <p:val>
                                            <p:strVal val="#ppt_x"/>
                                          </p:val>
                                        </p:tav>
                                        <p:tav tm="100000">
                                          <p:val>
                                            <p:strVal val="#ppt_x"/>
                                          </p:val>
                                        </p:tav>
                                      </p:tavLst>
                                    </p:anim>
                                    <p:anim calcmode="lin" valueType="num">
                                      <p:cBhvr>
                                        <p:cTn id="100" dur="1000" fill="hold"/>
                                        <p:tgtEl>
                                          <p:spTgt spid="4">
                                            <p:graphicEl>
                                              <a:dgm id="{13225B3D-C948-4760-B791-150586106CDB}"/>
                                            </p:graphic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4">
                                            <p:graphicEl>
                                              <a:dgm id="{7372DCDA-065E-4530-92E8-78686DBA23C3}"/>
                                            </p:graphicEl>
                                          </p:spTgt>
                                        </p:tgtEl>
                                        <p:attrNameLst>
                                          <p:attrName>style.visibility</p:attrName>
                                        </p:attrNameLst>
                                      </p:cBhvr>
                                      <p:to>
                                        <p:strVal val="visible"/>
                                      </p:to>
                                    </p:set>
                                    <p:animEffect transition="in" filter="fade">
                                      <p:cBhvr>
                                        <p:cTn id="105" dur="1000"/>
                                        <p:tgtEl>
                                          <p:spTgt spid="4">
                                            <p:graphicEl>
                                              <a:dgm id="{7372DCDA-065E-4530-92E8-78686DBA23C3}"/>
                                            </p:graphicEl>
                                          </p:spTgt>
                                        </p:tgtEl>
                                      </p:cBhvr>
                                    </p:animEffect>
                                    <p:anim calcmode="lin" valueType="num">
                                      <p:cBhvr>
                                        <p:cTn id="106" dur="1000" fill="hold"/>
                                        <p:tgtEl>
                                          <p:spTgt spid="4">
                                            <p:graphicEl>
                                              <a:dgm id="{7372DCDA-065E-4530-92E8-78686DBA23C3}"/>
                                            </p:graphicEl>
                                          </p:spTgt>
                                        </p:tgtEl>
                                        <p:attrNameLst>
                                          <p:attrName>ppt_x</p:attrName>
                                        </p:attrNameLst>
                                      </p:cBhvr>
                                      <p:tavLst>
                                        <p:tav tm="0">
                                          <p:val>
                                            <p:strVal val="#ppt_x"/>
                                          </p:val>
                                        </p:tav>
                                        <p:tav tm="100000">
                                          <p:val>
                                            <p:strVal val="#ppt_x"/>
                                          </p:val>
                                        </p:tav>
                                      </p:tavLst>
                                    </p:anim>
                                    <p:anim calcmode="lin" valueType="num">
                                      <p:cBhvr>
                                        <p:cTn id="107" dur="1000" fill="hold"/>
                                        <p:tgtEl>
                                          <p:spTgt spid="4">
                                            <p:graphicEl>
                                              <a:dgm id="{7372DCDA-065E-4530-92E8-78686DBA23C3}"/>
                                            </p:graphicEl>
                                          </p:spTgt>
                                        </p:tgtEl>
                                        <p:attrNameLst>
                                          <p:attrName>ppt_y</p:attrName>
                                        </p:attrNameLst>
                                      </p:cBhvr>
                                      <p:tavLst>
                                        <p:tav tm="0">
                                          <p:val>
                                            <p:strVal val="#ppt_y+.1"/>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4">
                                            <p:graphicEl>
                                              <a:dgm id="{05727ACB-07A3-4318-8BD9-23D6BEA3BEAC}"/>
                                            </p:graphicEl>
                                          </p:spTgt>
                                        </p:tgtEl>
                                        <p:attrNameLst>
                                          <p:attrName>style.visibility</p:attrName>
                                        </p:attrNameLst>
                                      </p:cBhvr>
                                      <p:to>
                                        <p:strVal val="visible"/>
                                      </p:to>
                                    </p:set>
                                    <p:animEffect transition="in" filter="fade">
                                      <p:cBhvr>
                                        <p:cTn id="110" dur="1000"/>
                                        <p:tgtEl>
                                          <p:spTgt spid="4">
                                            <p:graphicEl>
                                              <a:dgm id="{05727ACB-07A3-4318-8BD9-23D6BEA3BEAC}"/>
                                            </p:graphicEl>
                                          </p:spTgt>
                                        </p:tgtEl>
                                      </p:cBhvr>
                                    </p:animEffect>
                                    <p:anim calcmode="lin" valueType="num">
                                      <p:cBhvr>
                                        <p:cTn id="111" dur="1000" fill="hold"/>
                                        <p:tgtEl>
                                          <p:spTgt spid="4">
                                            <p:graphicEl>
                                              <a:dgm id="{05727ACB-07A3-4318-8BD9-23D6BEA3BEAC}"/>
                                            </p:graphicEl>
                                          </p:spTgt>
                                        </p:tgtEl>
                                        <p:attrNameLst>
                                          <p:attrName>ppt_x</p:attrName>
                                        </p:attrNameLst>
                                      </p:cBhvr>
                                      <p:tavLst>
                                        <p:tav tm="0">
                                          <p:val>
                                            <p:strVal val="#ppt_x"/>
                                          </p:val>
                                        </p:tav>
                                        <p:tav tm="100000">
                                          <p:val>
                                            <p:strVal val="#ppt_x"/>
                                          </p:val>
                                        </p:tav>
                                      </p:tavLst>
                                    </p:anim>
                                    <p:anim calcmode="lin" valueType="num">
                                      <p:cBhvr>
                                        <p:cTn id="112" dur="1000" fill="hold"/>
                                        <p:tgtEl>
                                          <p:spTgt spid="4">
                                            <p:graphicEl>
                                              <a:dgm id="{05727ACB-07A3-4318-8BD9-23D6BEA3BEAC}"/>
                                            </p:graphicEl>
                                          </p:spTgt>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4">
                                            <p:graphicEl>
                                              <a:dgm id="{668AD8C0-3136-4525-929D-2C2CC0FAB067}"/>
                                            </p:graphicEl>
                                          </p:spTgt>
                                        </p:tgtEl>
                                        <p:attrNameLst>
                                          <p:attrName>style.visibility</p:attrName>
                                        </p:attrNameLst>
                                      </p:cBhvr>
                                      <p:to>
                                        <p:strVal val="visible"/>
                                      </p:to>
                                    </p:set>
                                    <p:animEffect transition="in" filter="fade">
                                      <p:cBhvr>
                                        <p:cTn id="117" dur="1000"/>
                                        <p:tgtEl>
                                          <p:spTgt spid="4">
                                            <p:graphicEl>
                                              <a:dgm id="{668AD8C0-3136-4525-929D-2C2CC0FAB067}"/>
                                            </p:graphicEl>
                                          </p:spTgt>
                                        </p:tgtEl>
                                      </p:cBhvr>
                                    </p:animEffect>
                                    <p:anim calcmode="lin" valueType="num">
                                      <p:cBhvr>
                                        <p:cTn id="118" dur="1000" fill="hold"/>
                                        <p:tgtEl>
                                          <p:spTgt spid="4">
                                            <p:graphicEl>
                                              <a:dgm id="{668AD8C0-3136-4525-929D-2C2CC0FAB067}"/>
                                            </p:graphicEl>
                                          </p:spTgt>
                                        </p:tgtEl>
                                        <p:attrNameLst>
                                          <p:attrName>ppt_x</p:attrName>
                                        </p:attrNameLst>
                                      </p:cBhvr>
                                      <p:tavLst>
                                        <p:tav tm="0">
                                          <p:val>
                                            <p:strVal val="#ppt_x"/>
                                          </p:val>
                                        </p:tav>
                                        <p:tav tm="100000">
                                          <p:val>
                                            <p:strVal val="#ppt_x"/>
                                          </p:val>
                                        </p:tav>
                                      </p:tavLst>
                                    </p:anim>
                                    <p:anim calcmode="lin" valueType="num">
                                      <p:cBhvr>
                                        <p:cTn id="119" dur="1000" fill="hold"/>
                                        <p:tgtEl>
                                          <p:spTgt spid="4">
                                            <p:graphicEl>
                                              <a:dgm id="{668AD8C0-3136-4525-929D-2C2CC0FAB067}"/>
                                            </p:graphicEl>
                                          </p:spTgt>
                                        </p:tgtEl>
                                        <p:attrNameLst>
                                          <p:attrName>ppt_y</p:attrName>
                                        </p:attrNameLst>
                                      </p:cBhvr>
                                      <p:tavLst>
                                        <p:tav tm="0">
                                          <p:val>
                                            <p:strVal val="#ppt_y+.1"/>
                                          </p:val>
                                        </p:tav>
                                        <p:tav tm="100000">
                                          <p:val>
                                            <p:strVal val="#ppt_y"/>
                                          </p:val>
                                        </p:tav>
                                      </p:tavLst>
                                    </p:anim>
                                  </p:childTnLst>
                                </p:cTn>
                              </p:par>
                              <p:par>
                                <p:cTn id="120" presetID="42" presetClass="entr" presetSubtype="0" fill="hold" grpId="0" nodeType="withEffect">
                                  <p:stCondLst>
                                    <p:cond delay="0"/>
                                  </p:stCondLst>
                                  <p:childTnLst>
                                    <p:set>
                                      <p:cBhvr>
                                        <p:cTn id="121" dur="1" fill="hold">
                                          <p:stCondLst>
                                            <p:cond delay="0"/>
                                          </p:stCondLst>
                                        </p:cTn>
                                        <p:tgtEl>
                                          <p:spTgt spid="4">
                                            <p:graphicEl>
                                              <a:dgm id="{9BCAD618-4149-45BC-8990-DFD1FA8D0D18}"/>
                                            </p:graphicEl>
                                          </p:spTgt>
                                        </p:tgtEl>
                                        <p:attrNameLst>
                                          <p:attrName>style.visibility</p:attrName>
                                        </p:attrNameLst>
                                      </p:cBhvr>
                                      <p:to>
                                        <p:strVal val="visible"/>
                                      </p:to>
                                    </p:set>
                                    <p:animEffect transition="in" filter="fade">
                                      <p:cBhvr>
                                        <p:cTn id="122" dur="1000"/>
                                        <p:tgtEl>
                                          <p:spTgt spid="4">
                                            <p:graphicEl>
                                              <a:dgm id="{9BCAD618-4149-45BC-8990-DFD1FA8D0D18}"/>
                                            </p:graphicEl>
                                          </p:spTgt>
                                        </p:tgtEl>
                                      </p:cBhvr>
                                    </p:animEffect>
                                    <p:anim calcmode="lin" valueType="num">
                                      <p:cBhvr>
                                        <p:cTn id="123" dur="1000" fill="hold"/>
                                        <p:tgtEl>
                                          <p:spTgt spid="4">
                                            <p:graphicEl>
                                              <a:dgm id="{9BCAD618-4149-45BC-8990-DFD1FA8D0D18}"/>
                                            </p:graphicEl>
                                          </p:spTgt>
                                        </p:tgtEl>
                                        <p:attrNameLst>
                                          <p:attrName>ppt_x</p:attrName>
                                        </p:attrNameLst>
                                      </p:cBhvr>
                                      <p:tavLst>
                                        <p:tav tm="0">
                                          <p:val>
                                            <p:strVal val="#ppt_x"/>
                                          </p:val>
                                        </p:tav>
                                        <p:tav tm="100000">
                                          <p:val>
                                            <p:strVal val="#ppt_x"/>
                                          </p:val>
                                        </p:tav>
                                      </p:tavLst>
                                    </p:anim>
                                    <p:anim calcmode="lin" valueType="num">
                                      <p:cBhvr>
                                        <p:cTn id="124" dur="1000" fill="hold"/>
                                        <p:tgtEl>
                                          <p:spTgt spid="4">
                                            <p:graphicEl>
                                              <a:dgm id="{9BCAD618-4149-45BC-8990-DFD1FA8D0D18}"/>
                                            </p:graphicEl>
                                          </p:spTgt>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42" presetClass="entr" presetSubtype="0" fill="hold" grpId="0" nodeType="clickEffect">
                                  <p:stCondLst>
                                    <p:cond delay="0"/>
                                  </p:stCondLst>
                                  <p:childTnLst>
                                    <p:set>
                                      <p:cBhvr>
                                        <p:cTn id="128" dur="1" fill="hold">
                                          <p:stCondLst>
                                            <p:cond delay="0"/>
                                          </p:stCondLst>
                                        </p:cTn>
                                        <p:tgtEl>
                                          <p:spTgt spid="4">
                                            <p:graphicEl>
                                              <a:dgm id="{70547C2A-0E6B-478C-B1BD-20937D4E24C3}"/>
                                            </p:graphicEl>
                                          </p:spTgt>
                                        </p:tgtEl>
                                        <p:attrNameLst>
                                          <p:attrName>style.visibility</p:attrName>
                                        </p:attrNameLst>
                                      </p:cBhvr>
                                      <p:to>
                                        <p:strVal val="visible"/>
                                      </p:to>
                                    </p:set>
                                    <p:animEffect transition="in" filter="fade">
                                      <p:cBhvr>
                                        <p:cTn id="129" dur="1000"/>
                                        <p:tgtEl>
                                          <p:spTgt spid="4">
                                            <p:graphicEl>
                                              <a:dgm id="{70547C2A-0E6B-478C-B1BD-20937D4E24C3}"/>
                                            </p:graphicEl>
                                          </p:spTgt>
                                        </p:tgtEl>
                                      </p:cBhvr>
                                    </p:animEffect>
                                    <p:anim calcmode="lin" valueType="num">
                                      <p:cBhvr>
                                        <p:cTn id="130" dur="1000" fill="hold"/>
                                        <p:tgtEl>
                                          <p:spTgt spid="4">
                                            <p:graphicEl>
                                              <a:dgm id="{70547C2A-0E6B-478C-B1BD-20937D4E24C3}"/>
                                            </p:graphicEl>
                                          </p:spTgt>
                                        </p:tgtEl>
                                        <p:attrNameLst>
                                          <p:attrName>ppt_x</p:attrName>
                                        </p:attrNameLst>
                                      </p:cBhvr>
                                      <p:tavLst>
                                        <p:tav tm="0">
                                          <p:val>
                                            <p:strVal val="#ppt_x"/>
                                          </p:val>
                                        </p:tav>
                                        <p:tav tm="100000">
                                          <p:val>
                                            <p:strVal val="#ppt_x"/>
                                          </p:val>
                                        </p:tav>
                                      </p:tavLst>
                                    </p:anim>
                                    <p:anim calcmode="lin" valueType="num">
                                      <p:cBhvr>
                                        <p:cTn id="131" dur="1000" fill="hold"/>
                                        <p:tgtEl>
                                          <p:spTgt spid="4">
                                            <p:graphicEl>
                                              <a:dgm id="{70547C2A-0E6B-478C-B1BD-20937D4E24C3}"/>
                                            </p:graphicEl>
                                          </p:spTgt>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42" presetClass="entr" presetSubtype="0" fill="hold" grpId="0" nodeType="clickEffect">
                                  <p:stCondLst>
                                    <p:cond delay="0"/>
                                  </p:stCondLst>
                                  <p:childTnLst>
                                    <p:set>
                                      <p:cBhvr>
                                        <p:cTn id="135" dur="1" fill="hold">
                                          <p:stCondLst>
                                            <p:cond delay="0"/>
                                          </p:stCondLst>
                                        </p:cTn>
                                        <p:tgtEl>
                                          <p:spTgt spid="4">
                                            <p:graphicEl>
                                              <a:dgm id="{ADBD597F-8D39-46E2-B1BF-1E13D40CB96A}"/>
                                            </p:graphicEl>
                                          </p:spTgt>
                                        </p:tgtEl>
                                        <p:attrNameLst>
                                          <p:attrName>style.visibility</p:attrName>
                                        </p:attrNameLst>
                                      </p:cBhvr>
                                      <p:to>
                                        <p:strVal val="visible"/>
                                      </p:to>
                                    </p:set>
                                    <p:animEffect transition="in" filter="fade">
                                      <p:cBhvr>
                                        <p:cTn id="136" dur="1000"/>
                                        <p:tgtEl>
                                          <p:spTgt spid="4">
                                            <p:graphicEl>
                                              <a:dgm id="{ADBD597F-8D39-46E2-B1BF-1E13D40CB96A}"/>
                                            </p:graphicEl>
                                          </p:spTgt>
                                        </p:tgtEl>
                                      </p:cBhvr>
                                    </p:animEffect>
                                    <p:anim calcmode="lin" valueType="num">
                                      <p:cBhvr>
                                        <p:cTn id="137" dur="1000" fill="hold"/>
                                        <p:tgtEl>
                                          <p:spTgt spid="4">
                                            <p:graphicEl>
                                              <a:dgm id="{ADBD597F-8D39-46E2-B1BF-1E13D40CB96A}"/>
                                            </p:graphicEl>
                                          </p:spTgt>
                                        </p:tgtEl>
                                        <p:attrNameLst>
                                          <p:attrName>ppt_x</p:attrName>
                                        </p:attrNameLst>
                                      </p:cBhvr>
                                      <p:tavLst>
                                        <p:tav tm="0">
                                          <p:val>
                                            <p:strVal val="#ppt_x"/>
                                          </p:val>
                                        </p:tav>
                                        <p:tav tm="100000">
                                          <p:val>
                                            <p:strVal val="#ppt_x"/>
                                          </p:val>
                                        </p:tav>
                                      </p:tavLst>
                                    </p:anim>
                                    <p:anim calcmode="lin" valueType="num">
                                      <p:cBhvr>
                                        <p:cTn id="138" dur="1000" fill="hold"/>
                                        <p:tgtEl>
                                          <p:spTgt spid="4">
                                            <p:graphicEl>
                                              <a:dgm id="{ADBD597F-8D39-46E2-B1BF-1E13D40CB96A}"/>
                                            </p:graphicEl>
                                          </p:spTgt>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4">
                                            <p:graphicEl>
                                              <a:dgm id="{25B17FC2-59CA-4E3F-930E-13DA854D9F66}"/>
                                            </p:graphicEl>
                                          </p:spTgt>
                                        </p:tgtEl>
                                        <p:attrNameLst>
                                          <p:attrName>style.visibility</p:attrName>
                                        </p:attrNameLst>
                                      </p:cBhvr>
                                      <p:to>
                                        <p:strVal val="visible"/>
                                      </p:to>
                                    </p:set>
                                    <p:animEffect transition="in" filter="fade">
                                      <p:cBhvr>
                                        <p:cTn id="141" dur="1000"/>
                                        <p:tgtEl>
                                          <p:spTgt spid="4">
                                            <p:graphicEl>
                                              <a:dgm id="{25B17FC2-59CA-4E3F-930E-13DA854D9F66}"/>
                                            </p:graphicEl>
                                          </p:spTgt>
                                        </p:tgtEl>
                                      </p:cBhvr>
                                    </p:animEffect>
                                    <p:anim calcmode="lin" valueType="num">
                                      <p:cBhvr>
                                        <p:cTn id="142" dur="1000" fill="hold"/>
                                        <p:tgtEl>
                                          <p:spTgt spid="4">
                                            <p:graphicEl>
                                              <a:dgm id="{25B17FC2-59CA-4E3F-930E-13DA854D9F66}"/>
                                            </p:graphicEl>
                                          </p:spTgt>
                                        </p:tgtEl>
                                        <p:attrNameLst>
                                          <p:attrName>ppt_x</p:attrName>
                                        </p:attrNameLst>
                                      </p:cBhvr>
                                      <p:tavLst>
                                        <p:tav tm="0">
                                          <p:val>
                                            <p:strVal val="#ppt_x"/>
                                          </p:val>
                                        </p:tav>
                                        <p:tav tm="100000">
                                          <p:val>
                                            <p:strVal val="#ppt_x"/>
                                          </p:val>
                                        </p:tav>
                                      </p:tavLst>
                                    </p:anim>
                                    <p:anim calcmode="lin" valueType="num">
                                      <p:cBhvr>
                                        <p:cTn id="143" dur="1000" fill="hold"/>
                                        <p:tgtEl>
                                          <p:spTgt spid="4">
                                            <p:graphicEl>
                                              <a:dgm id="{25B17FC2-59CA-4E3F-930E-13DA854D9F66}"/>
                                            </p:graphicEl>
                                          </p:spTgt>
                                        </p:tgtEl>
                                        <p:attrNameLst>
                                          <p:attrName>ppt_y</p:attrName>
                                        </p:attrNameLst>
                                      </p:cBhvr>
                                      <p:tavLst>
                                        <p:tav tm="0">
                                          <p:val>
                                            <p:strVal val="#ppt_y+.1"/>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42" presetClass="entr" presetSubtype="0" fill="hold" grpId="0" nodeType="clickEffect">
                                  <p:stCondLst>
                                    <p:cond delay="0"/>
                                  </p:stCondLst>
                                  <p:childTnLst>
                                    <p:set>
                                      <p:cBhvr>
                                        <p:cTn id="147" dur="1" fill="hold">
                                          <p:stCondLst>
                                            <p:cond delay="0"/>
                                          </p:stCondLst>
                                        </p:cTn>
                                        <p:tgtEl>
                                          <p:spTgt spid="4">
                                            <p:graphicEl>
                                              <a:dgm id="{85CEEA8A-14E2-47C6-BB83-3A0C28639202}"/>
                                            </p:graphicEl>
                                          </p:spTgt>
                                        </p:tgtEl>
                                        <p:attrNameLst>
                                          <p:attrName>style.visibility</p:attrName>
                                        </p:attrNameLst>
                                      </p:cBhvr>
                                      <p:to>
                                        <p:strVal val="visible"/>
                                      </p:to>
                                    </p:set>
                                    <p:animEffect transition="in" filter="fade">
                                      <p:cBhvr>
                                        <p:cTn id="148" dur="1000"/>
                                        <p:tgtEl>
                                          <p:spTgt spid="4">
                                            <p:graphicEl>
                                              <a:dgm id="{85CEEA8A-14E2-47C6-BB83-3A0C28639202}"/>
                                            </p:graphicEl>
                                          </p:spTgt>
                                        </p:tgtEl>
                                      </p:cBhvr>
                                    </p:animEffect>
                                    <p:anim calcmode="lin" valueType="num">
                                      <p:cBhvr>
                                        <p:cTn id="149" dur="1000" fill="hold"/>
                                        <p:tgtEl>
                                          <p:spTgt spid="4">
                                            <p:graphicEl>
                                              <a:dgm id="{85CEEA8A-14E2-47C6-BB83-3A0C28639202}"/>
                                            </p:graphicEl>
                                          </p:spTgt>
                                        </p:tgtEl>
                                        <p:attrNameLst>
                                          <p:attrName>ppt_x</p:attrName>
                                        </p:attrNameLst>
                                      </p:cBhvr>
                                      <p:tavLst>
                                        <p:tav tm="0">
                                          <p:val>
                                            <p:strVal val="#ppt_x"/>
                                          </p:val>
                                        </p:tav>
                                        <p:tav tm="100000">
                                          <p:val>
                                            <p:strVal val="#ppt_x"/>
                                          </p:val>
                                        </p:tav>
                                      </p:tavLst>
                                    </p:anim>
                                    <p:anim calcmode="lin" valueType="num">
                                      <p:cBhvr>
                                        <p:cTn id="150" dur="1000" fill="hold"/>
                                        <p:tgtEl>
                                          <p:spTgt spid="4">
                                            <p:graphicEl>
                                              <a:dgm id="{85CEEA8A-14E2-47C6-BB83-3A0C28639202}"/>
                                            </p:graphicEl>
                                          </p:spTgt>
                                        </p:tgtEl>
                                        <p:attrNameLst>
                                          <p:attrName>ppt_y</p:attrName>
                                        </p:attrNameLst>
                                      </p:cBhvr>
                                      <p:tavLst>
                                        <p:tav tm="0">
                                          <p:val>
                                            <p:strVal val="#ppt_y+.1"/>
                                          </p:val>
                                        </p:tav>
                                        <p:tav tm="100000">
                                          <p:val>
                                            <p:strVal val="#ppt_y"/>
                                          </p:val>
                                        </p:tav>
                                      </p:tavLst>
                                    </p:anim>
                                  </p:childTnLst>
                                </p:cTn>
                              </p:par>
                              <p:par>
                                <p:cTn id="151" presetID="42" presetClass="entr" presetSubtype="0" fill="hold" grpId="0" nodeType="withEffect">
                                  <p:stCondLst>
                                    <p:cond delay="0"/>
                                  </p:stCondLst>
                                  <p:childTnLst>
                                    <p:set>
                                      <p:cBhvr>
                                        <p:cTn id="152" dur="1" fill="hold">
                                          <p:stCondLst>
                                            <p:cond delay="0"/>
                                          </p:stCondLst>
                                        </p:cTn>
                                        <p:tgtEl>
                                          <p:spTgt spid="4">
                                            <p:graphicEl>
                                              <a:dgm id="{D9D4F45F-ED0E-4F50-B107-FBE638C59400}"/>
                                            </p:graphicEl>
                                          </p:spTgt>
                                        </p:tgtEl>
                                        <p:attrNameLst>
                                          <p:attrName>style.visibility</p:attrName>
                                        </p:attrNameLst>
                                      </p:cBhvr>
                                      <p:to>
                                        <p:strVal val="visible"/>
                                      </p:to>
                                    </p:set>
                                    <p:animEffect transition="in" filter="fade">
                                      <p:cBhvr>
                                        <p:cTn id="153" dur="1000"/>
                                        <p:tgtEl>
                                          <p:spTgt spid="4">
                                            <p:graphicEl>
                                              <a:dgm id="{D9D4F45F-ED0E-4F50-B107-FBE638C59400}"/>
                                            </p:graphicEl>
                                          </p:spTgt>
                                        </p:tgtEl>
                                      </p:cBhvr>
                                    </p:animEffect>
                                    <p:anim calcmode="lin" valueType="num">
                                      <p:cBhvr>
                                        <p:cTn id="154" dur="1000" fill="hold"/>
                                        <p:tgtEl>
                                          <p:spTgt spid="4">
                                            <p:graphicEl>
                                              <a:dgm id="{D9D4F45F-ED0E-4F50-B107-FBE638C59400}"/>
                                            </p:graphicEl>
                                          </p:spTgt>
                                        </p:tgtEl>
                                        <p:attrNameLst>
                                          <p:attrName>ppt_x</p:attrName>
                                        </p:attrNameLst>
                                      </p:cBhvr>
                                      <p:tavLst>
                                        <p:tav tm="0">
                                          <p:val>
                                            <p:strVal val="#ppt_x"/>
                                          </p:val>
                                        </p:tav>
                                        <p:tav tm="100000">
                                          <p:val>
                                            <p:strVal val="#ppt_x"/>
                                          </p:val>
                                        </p:tav>
                                      </p:tavLst>
                                    </p:anim>
                                    <p:anim calcmode="lin" valueType="num">
                                      <p:cBhvr>
                                        <p:cTn id="155" dur="1000" fill="hold"/>
                                        <p:tgtEl>
                                          <p:spTgt spid="4">
                                            <p:graphicEl>
                                              <a:dgm id="{D9D4F45F-ED0E-4F50-B107-FBE638C59400}"/>
                                            </p:graphicEl>
                                          </p:spTgt>
                                        </p:tgtEl>
                                        <p:attrNameLst>
                                          <p:attrName>ppt_y</p:attrName>
                                        </p:attrNameLst>
                                      </p:cBhvr>
                                      <p:tavLst>
                                        <p:tav tm="0">
                                          <p:val>
                                            <p:strVal val="#ppt_y+.1"/>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42" presetClass="entr" presetSubtype="0" fill="hold" grpId="0" nodeType="clickEffect">
                                  <p:stCondLst>
                                    <p:cond delay="0"/>
                                  </p:stCondLst>
                                  <p:childTnLst>
                                    <p:set>
                                      <p:cBhvr>
                                        <p:cTn id="159" dur="1" fill="hold">
                                          <p:stCondLst>
                                            <p:cond delay="0"/>
                                          </p:stCondLst>
                                        </p:cTn>
                                        <p:tgtEl>
                                          <p:spTgt spid="4">
                                            <p:graphicEl>
                                              <a:dgm id="{5AFB7F3D-FA68-458D-8334-D7845AC12236}"/>
                                            </p:graphicEl>
                                          </p:spTgt>
                                        </p:tgtEl>
                                        <p:attrNameLst>
                                          <p:attrName>style.visibility</p:attrName>
                                        </p:attrNameLst>
                                      </p:cBhvr>
                                      <p:to>
                                        <p:strVal val="visible"/>
                                      </p:to>
                                    </p:set>
                                    <p:animEffect transition="in" filter="fade">
                                      <p:cBhvr>
                                        <p:cTn id="160" dur="1000"/>
                                        <p:tgtEl>
                                          <p:spTgt spid="4">
                                            <p:graphicEl>
                                              <a:dgm id="{5AFB7F3D-FA68-458D-8334-D7845AC12236}"/>
                                            </p:graphicEl>
                                          </p:spTgt>
                                        </p:tgtEl>
                                      </p:cBhvr>
                                    </p:animEffect>
                                    <p:anim calcmode="lin" valueType="num">
                                      <p:cBhvr>
                                        <p:cTn id="161" dur="1000" fill="hold"/>
                                        <p:tgtEl>
                                          <p:spTgt spid="4">
                                            <p:graphicEl>
                                              <a:dgm id="{5AFB7F3D-FA68-458D-8334-D7845AC12236}"/>
                                            </p:graphicEl>
                                          </p:spTgt>
                                        </p:tgtEl>
                                        <p:attrNameLst>
                                          <p:attrName>ppt_x</p:attrName>
                                        </p:attrNameLst>
                                      </p:cBhvr>
                                      <p:tavLst>
                                        <p:tav tm="0">
                                          <p:val>
                                            <p:strVal val="#ppt_x"/>
                                          </p:val>
                                        </p:tav>
                                        <p:tav tm="100000">
                                          <p:val>
                                            <p:strVal val="#ppt_x"/>
                                          </p:val>
                                        </p:tav>
                                      </p:tavLst>
                                    </p:anim>
                                    <p:anim calcmode="lin" valueType="num">
                                      <p:cBhvr>
                                        <p:cTn id="162" dur="1000" fill="hold"/>
                                        <p:tgtEl>
                                          <p:spTgt spid="4">
                                            <p:graphicEl>
                                              <a:dgm id="{5AFB7F3D-FA68-458D-8334-D7845AC12236}"/>
                                            </p:graphicEl>
                                          </p:spTgt>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4">
                                            <p:graphicEl>
                                              <a:dgm id="{68897A97-2142-4533-A19E-CAAAF7658FA0}"/>
                                            </p:graphicEl>
                                          </p:spTgt>
                                        </p:tgtEl>
                                        <p:attrNameLst>
                                          <p:attrName>style.visibility</p:attrName>
                                        </p:attrNameLst>
                                      </p:cBhvr>
                                      <p:to>
                                        <p:strVal val="visible"/>
                                      </p:to>
                                    </p:set>
                                    <p:animEffect transition="in" filter="fade">
                                      <p:cBhvr>
                                        <p:cTn id="165" dur="1000"/>
                                        <p:tgtEl>
                                          <p:spTgt spid="4">
                                            <p:graphicEl>
                                              <a:dgm id="{68897A97-2142-4533-A19E-CAAAF7658FA0}"/>
                                            </p:graphicEl>
                                          </p:spTgt>
                                        </p:tgtEl>
                                      </p:cBhvr>
                                    </p:animEffect>
                                    <p:anim calcmode="lin" valueType="num">
                                      <p:cBhvr>
                                        <p:cTn id="166" dur="1000" fill="hold"/>
                                        <p:tgtEl>
                                          <p:spTgt spid="4">
                                            <p:graphicEl>
                                              <a:dgm id="{68897A97-2142-4533-A19E-CAAAF7658FA0}"/>
                                            </p:graphicEl>
                                          </p:spTgt>
                                        </p:tgtEl>
                                        <p:attrNameLst>
                                          <p:attrName>ppt_x</p:attrName>
                                        </p:attrNameLst>
                                      </p:cBhvr>
                                      <p:tavLst>
                                        <p:tav tm="0">
                                          <p:val>
                                            <p:strVal val="#ppt_x"/>
                                          </p:val>
                                        </p:tav>
                                        <p:tav tm="100000">
                                          <p:val>
                                            <p:strVal val="#ppt_x"/>
                                          </p:val>
                                        </p:tav>
                                      </p:tavLst>
                                    </p:anim>
                                    <p:anim calcmode="lin" valueType="num">
                                      <p:cBhvr>
                                        <p:cTn id="167" dur="1000" fill="hold"/>
                                        <p:tgtEl>
                                          <p:spTgt spid="4">
                                            <p:graphicEl>
                                              <a:dgm id="{68897A97-2142-4533-A19E-CAAAF7658FA0}"/>
                                            </p:graphicEl>
                                          </p:spTgt>
                                        </p:tgtEl>
                                        <p:attrNameLst>
                                          <p:attrName>ppt_y</p:attrName>
                                        </p:attrNameLst>
                                      </p:cBhvr>
                                      <p:tavLst>
                                        <p:tav tm="0">
                                          <p:val>
                                            <p:strVal val="#ppt_y+.1"/>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42" presetClass="entr" presetSubtype="0" fill="hold" grpId="0" nodeType="clickEffect">
                                  <p:stCondLst>
                                    <p:cond delay="0"/>
                                  </p:stCondLst>
                                  <p:childTnLst>
                                    <p:set>
                                      <p:cBhvr>
                                        <p:cTn id="171" dur="1" fill="hold">
                                          <p:stCondLst>
                                            <p:cond delay="0"/>
                                          </p:stCondLst>
                                        </p:cTn>
                                        <p:tgtEl>
                                          <p:spTgt spid="4">
                                            <p:graphicEl>
                                              <a:dgm id="{847B8C16-1751-4075-8467-5E7AFE5863C1}"/>
                                            </p:graphicEl>
                                          </p:spTgt>
                                        </p:tgtEl>
                                        <p:attrNameLst>
                                          <p:attrName>style.visibility</p:attrName>
                                        </p:attrNameLst>
                                      </p:cBhvr>
                                      <p:to>
                                        <p:strVal val="visible"/>
                                      </p:to>
                                    </p:set>
                                    <p:animEffect transition="in" filter="fade">
                                      <p:cBhvr>
                                        <p:cTn id="172" dur="1000"/>
                                        <p:tgtEl>
                                          <p:spTgt spid="4">
                                            <p:graphicEl>
                                              <a:dgm id="{847B8C16-1751-4075-8467-5E7AFE5863C1}"/>
                                            </p:graphicEl>
                                          </p:spTgt>
                                        </p:tgtEl>
                                      </p:cBhvr>
                                    </p:animEffect>
                                    <p:anim calcmode="lin" valueType="num">
                                      <p:cBhvr>
                                        <p:cTn id="173" dur="1000" fill="hold"/>
                                        <p:tgtEl>
                                          <p:spTgt spid="4">
                                            <p:graphicEl>
                                              <a:dgm id="{847B8C16-1751-4075-8467-5E7AFE5863C1}"/>
                                            </p:graphicEl>
                                          </p:spTgt>
                                        </p:tgtEl>
                                        <p:attrNameLst>
                                          <p:attrName>ppt_x</p:attrName>
                                        </p:attrNameLst>
                                      </p:cBhvr>
                                      <p:tavLst>
                                        <p:tav tm="0">
                                          <p:val>
                                            <p:strVal val="#ppt_x"/>
                                          </p:val>
                                        </p:tav>
                                        <p:tav tm="100000">
                                          <p:val>
                                            <p:strVal val="#ppt_x"/>
                                          </p:val>
                                        </p:tav>
                                      </p:tavLst>
                                    </p:anim>
                                    <p:anim calcmode="lin" valueType="num">
                                      <p:cBhvr>
                                        <p:cTn id="174" dur="1000" fill="hold"/>
                                        <p:tgtEl>
                                          <p:spTgt spid="4">
                                            <p:graphicEl>
                                              <a:dgm id="{847B8C16-1751-4075-8467-5E7AFE5863C1}"/>
                                            </p:graphicEl>
                                          </p:spTgt>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4">
                                            <p:graphicEl>
                                              <a:dgm id="{E5FBF302-DD20-407A-A0FF-965BAA6C5C19}"/>
                                            </p:graphicEl>
                                          </p:spTgt>
                                        </p:tgtEl>
                                        <p:attrNameLst>
                                          <p:attrName>style.visibility</p:attrName>
                                        </p:attrNameLst>
                                      </p:cBhvr>
                                      <p:to>
                                        <p:strVal val="visible"/>
                                      </p:to>
                                    </p:set>
                                    <p:animEffect transition="in" filter="fade">
                                      <p:cBhvr>
                                        <p:cTn id="177" dur="1000"/>
                                        <p:tgtEl>
                                          <p:spTgt spid="4">
                                            <p:graphicEl>
                                              <a:dgm id="{E5FBF302-DD20-407A-A0FF-965BAA6C5C19}"/>
                                            </p:graphicEl>
                                          </p:spTgt>
                                        </p:tgtEl>
                                      </p:cBhvr>
                                    </p:animEffect>
                                    <p:anim calcmode="lin" valueType="num">
                                      <p:cBhvr>
                                        <p:cTn id="178" dur="1000" fill="hold"/>
                                        <p:tgtEl>
                                          <p:spTgt spid="4">
                                            <p:graphicEl>
                                              <a:dgm id="{E5FBF302-DD20-407A-A0FF-965BAA6C5C19}"/>
                                            </p:graphicEl>
                                          </p:spTgt>
                                        </p:tgtEl>
                                        <p:attrNameLst>
                                          <p:attrName>ppt_x</p:attrName>
                                        </p:attrNameLst>
                                      </p:cBhvr>
                                      <p:tavLst>
                                        <p:tav tm="0">
                                          <p:val>
                                            <p:strVal val="#ppt_x"/>
                                          </p:val>
                                        </p:tav>
                                        <p:tav tm="100000">
                                          <p:val>
                                            <p:strVal val="#ppt_x"/>
                                          </p:val>
                                        </p:tav>
                                      </p:tavLst>
                                    </p:anim>
                                    <p:anim calcmode="lin" valueType="num">
                                      <p:cBhvr>
                                        <p:cTn id="179" dur="1000" fill="hold"/>
                                        <p:tgtEl>
                                          <p:spTgt spid="4">
                                            <p:graphicEl>
                                              <a:dgm id="{E5FBF302-DD20-407A-A0FF-965BAA6C5C1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338328"/>
            <a:ext cx="5915000" cy="1252728"/>
          </a:xfrm>
          <a:ln>
            <a:noFill/>
          </a:ln>
          <a:effectLst/>
          <a:scene3d>
            <a:camera prst="orthographicFront">
              <a:rot lat="0" lon="0" rev="0"/>
            </a:camera>
            <a:lightRig rig="chilly" dir="tl">
              <a:rot lat="0" lon="0" rev="18480000"/>
            </a:lightRig>
          </a:scene3d>
          <a:sp3d prstMaterial="clear">
            <a:bevelT h="63500"/>
          </a:sp3d>
        </p:spPr>
        <p:style>
          <a:lnRef idx="0">
            <a:schemeClr val="accent1"/>
          </a:lnRef>
          <a:fillRef idx="3">
            <a:schemeClr val="accent1"/>
          </a:fillRef>
          <a:effectRef idx="3">
            <a:schemeClr val="accent1"/>
          </a:effectRef>
          <a:fontRef idx="minor">
            <a:schemeClr val="lt1"/>
          </a:fontRef>
        </p:style>
        <p:txBody>
          <a:bodyPr>
            <a:normAutofit fontScale="90000"/>
          </a:bodyPr>
          <a:lstStyle/>
          <a:p>
            <a:pPr algn="r"/>
            <a: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t>درس پنجاه و سوم</a:t>
            </a:r>
            <a:b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br>
            <a:r>
              <a:rPr lang="fa-IR" sz="4000"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t>رابطه حقیقی یا قراردادی؟</a:t>
            </a:r>
            <a:endParaRPr lang="fa-IR" sz="4000" b="1" dirty="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1336007"/>
              </p:ext>
            </p:extLst>
          </p:nvPr>
        </p:nvGraphicFramePr>
        <p:xfrm>
          <a:off x="1" y="1268760"/>
          <a:ext cx="9144000" cy="558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7560373"/>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528" fill="hold" grpId="0" nodeType="clickEffect">
                                  <p:stCondLst>
                                    <p:cond delay="0"/>
                                  </p:stCondLst>
                                  <p:childTnLst>
                                    <p:set>
                                      <p:cBhvr>
                                        <p:cTn id="13" dur="1" fill="hold">
                                          <p:stCondLst>
                                            <p:cond delay="0"/>
                                          </p:stCondLst>
                                        </p:cTn>
                                        <p:tgtEl>
                                          <p:spTgt spid="4">
                                            <p:graphicEl>
                                              <a:dgm id="{F3430F79-67C5-422E-BDD8-FC25AC367D3B}"/>
                                            </p:graphicEl>
                                          </p:spTgt>
                                        </p:tgtEl>
                                        <p:attrNameLst>
                                          <p:attrName>style.visibility</p:attrName>
                                        </p:attrNameLst>
                                      </p:cBhvr>
                                      <p:to>
                                        <p:strVal val="visible"/>
                                      </p:to>
                                    </p:set>
                                    <p:anim calcmode="lin" valueType="num">
                                      <p:cBhvr>
                                        <p:cTn id="14" dur="2000" fill="hold"/>
                                        <p:tgtEl>
                                          <p:spTgt spid="4">
                                            <p:graphicEl>
                                              <a:dgm id="{F3430F79-67C5-422E-BDD8-FC25AC367D3B}"/>
                                            </p:graphicEl>
                                          </p:spTgt>
                                        </p:tgtEl>
                                        <p:attrNameLst>
                                          <p:attrName>ppt_w</p:attrName>
                                        </p:attrNameLst>
                                      </p:cBhvr>
                                      <p:tavLst>
                                        <p:tav tm="0">
                                          <p:val>
                                            <p:fltVal val="0"/>
                                          </p:val>
                                        </p:tav>
                                        <p:tav tm="100000">
                                          <p:val>
                                            <p:strVal val="#ppt_w"/>
                                          </p:val>
                                        </p:tav>
                                      </p:tavLst>
                                    </p:anim>
                                    <p:anim calcmode="lin" valueType="num">
                                      <p:cBhvr>
                                        <p:cTn id="15" dur="2000" fill="hold"/>
                                        <p:tgtEl>
                                          <p:spTgt spid="4">
                                            <p:graphicEl>
                                              <a:dgm id="{F3430F79-67C5-422E-BDD8-FC25AC367D3B}"/>
                                            </p:graphicEl>
                                          </p:spTgt>
                                        </p:tgtEl>
                                        <p:attrNameLst>
                                          <p:attrName>ppt_h</p:attrName>
                                        </p:attrNameLst>
                                      </p:cBhvr>
                                      <p:tavLst>
                                        <p:tav tm="0">
                                          <p:val>
                                            <p:fltVal val="0"/>
                                          </p:val>
                                        </p:tav>
                                        <p:tav tm="100000">
                                          <p:val>
                                            <p:strVal val="#ppt_h"/>
                                          </p:val>
                                        </p:tav>
                                      </p:tavLst>
                                    </p:anim>
                                    <p:animEffect transition="in" filter="fade">
                                      <p:cBhvr>
                                        <p:cTn id="16" dur="2000"/>
                                        <p:tgtEl>
                                          <p:spTgt spid="4">
                                            <p:graphicEl>
                                              <a:dgm id="{F3430F79-67C5-422E-BDD8-FC25AC367D3B}"/>
                                            </p:graphicEl>
                                          </p:spTgt>
                                        </p:tgtEl>
                                      </p:cBhvr>
                                    </p:animEffect>
                                    <p:anim calcmode="lin" valueType="num">
                                      <p:cBhvr>
                                        <p:cTn id="17" dur="2000" fill="hold"/>
                                        <p:tgtEl>
                                          <p:spTgt spid="4">
                                            <p:graphicEl>
                                              <a:dgm id="{F3430F79-67C5-422E-BDD8-FC25AC367D3B}"/>
                                            </p:graphicEl>
                                          </p:spTgt>
                                        </p:tgtEl>
                                        <p:attrNameLst>
                                          <p:attrName>ppt_x</p:attrName>
                                        </p:attrNameLst>
                                      </p:cBhvr>
                                      <p:tavLst>
                                        <p:tav tm="0">
                                          <p:val>
                                            <p:fltVal val="0.5"/>
                                          </p:val>
                                        </p:tav>
                                        <p:tav tm="100000">
                                          <p:val>
                                            <p:strVal val="#ppt_x"/>
                                          </p:val>
                                        </p:tav>
                                      </p:tavLst>
                                    </p:anim>
                                    <p:anim calcmode="lin" valueType="num">
                                      <p:cBhvr>
                                        <p:cTn id="18" dur="2000" fill="hold"/>
                                        <p:tgtEl>
                                          <p:spTgt spid="4">
                                            <p:graphicEl>
                                              <a:dgm id="{F3430F79-67C5-422E-BDD8-FC25AC367D3B}"/>
                                            </p:graphic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528" fill="hold" grpId="0" nodeType="clickEffect">
                                  <p:stCondLst>
                                    <p:cond delay="0"/>
                                  </p:stCondLst>
                                  <p:childTnLst>
                                    <p:set>
                                      <p:cBhvr>
                                        <p:cTn id="22" dur="1" fill="hold">
                                          <p:stCondLst>
                                            <p:cond delay="0"/>
                                          </p:stCondLst>
                                        </p:cTn>
                                        <p:tgtEl>
                                          <p:spTgt spid="4">
                                            <p:graphicEl>
                                              <a:dgm id="{C6292F40-D60A-4AC6-97AA-614412CFF907}"/>
                                            </p:graphicEl>
                                          </p:spTgt>
                                        </p:tgtEl>
                                        <p:attrNameLst>
                                          <p:attrName>style.visibility</p:attrName>
                                        </p:attrNameLst>
                                      </p:cBhvr>
                                      <p:to>
                                        <p:strVal val="visible"/>
                                      </p:to>
                                    </p:set>
                                    <p:anim calcmode="lin" valueType="num">
                                      <p:cBhvr>
                                        <p:cTn id="23" dur="2000" fill="hold"/>
                                        <p:tgtEl>
                                          <p:spTgt spid="4">
                                            <p:graphicEl>
                                              <a:dgm id="{C6292F40-D60A-4AC6-97AA-614412CFF907}"/>
                                            </p:graphicEl>
                                          </p:spTgt>
                                        </p:tgtEl>
                                        <p:attrNameLst>
                                          <p:attrName>ppt_w</p:attrName>
                                        </p:attrNameLst>
                                      </p:cBhvr>
                                      <p:tavLst>
                                        <p:tav tm="0">
                                          <p:val>
                                            <p:fltVal val="0"/>
                                          </p:val>
                                        </p:tav>
                                        <p:tav tm="100000">
                                          <p:val>
                                            <p:strVal val="#ppt_w"/>
                                          </p:val>
                                        </p:tav>
                                      </p:tavLst>
                                    </p:anim>
                                    <p:anim calcmode="lin" valueType="num">
                                      <p:cBhvr>
                                        <p:cTn id="24" dur="2000" fill="hold"/>
                                        <p:tgtEl>
                                          <p:spTgt spid="4">
                                            <p:graphicEl>
                                              <a:dgm id="{C6292F40-D60A-4AC6-97AA-614412CFF907}"/>
                                            </p:graphicEl>
                                          </p:spTgt>
                                        </p:tgtEl>
                                        <p:attrNameLst>
                                          <p:attrName>ppt_h</p:attrName>
                                        </p:attrNameLst>
                                      </p:cBhvr>
                                      <p:tavLst>
                                        <p:tav tm="0">
                                          <p:val>
                                            <p:fltVal val="0"/>
                                          </p:val>
                                        </p:tav>
                                        <p:tav tm="100000">
                                          <p:val>
                                            <p:strVal val="#ppt_h"/>
                                          </p:val>
                                        </p:tav>
                                      </p:tavLst>
                                    </p:anim>
                                    <p:animEffect transition="in" filter="fade">
                                      <p:cBhvr>
                                        <p:cTn id="25" dur="2000"/>
                                        <p:tgtEl>
                                          <p:spTgt spid="4">
                                            <p:graphicEl>
                                              <a:dgm id="{C6292F40-D60A-4AC6-97AA-614412CFF907}"/>
                                            </p:graphicEl>
                                          </p:spTgt>
                                        </p:tgtEl>
                                      </p:cBhvr>
                                    </p:animEffect>
                                    <p:anim calcmode="lin" valueType="num">
                                      <p:cBhvr>
                                        <p:cTn id="26" dur="2000" fill="hold"/>
                                        <p:tgtEl>
                                          <p:spTgt spid="4">
                                            <p:graphicEl>
                                              <a:dgm id="{C6292F40-D60A-4AC6-97AA-614412CFF907}"/>
                                            </p:graphicEl>
                                          </p:spTgt>
                                        </p:tgtEl>
                                        <p:attrNameLst>
                                          <p:attrName>ppt_x</p:attrName>
                                        </p:attrNameLst>
                                      </p:cBhvr>
                                      <p:tavLst>
                                        <p:tav tm="0">
                                          <p:val>
                                            <p:fltVal val="0.5"/>
                                          </p:val>
                                        </p:tav>
                                        <p:tav tm="100000">
                                          <p:val>
                                            <p:strVal val="#ppt_x"/>
                                          </p:val>
                                        </p:tav>
                                      </p:tavLst>
                                    </p:anim>
                                    <p:anim calcmode="lin" valueType="num">
                                      <p:cBhvr>
                                        <p:cTn id="27" dur="2000" fill="hold"/>
                                        <p:tgtEl>
                                          <p:spTgt spid="4">
                                            <p:graphicEl>
                                              <a:dgm id="{C6292F40-D60A-4AC6-97AA-614412CFF907}"/>
                                            </p:graphicEl>
                                          </p:spTgt>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4">
                                            <p:graphicEl>
                                              <a:dgm id="{FC0F4C1D-C003-442D-9F0C-410CC7490D3E}"/>
                                            </p:graphicEl>
                                          </p:spTgt>
                                        </p:tgtEl>
                                        <p:attrNameLst>
                                          <p:attrName>style.visibility</p:attrName>
                                        </p:attrNameLst>
                                      </p:cBhvr>
                                      <p:to>
                                        <p:strVal val="visible"/>
                                      </p:to>
                                    </p:set>
                                    <p:anim calcmode="lin" valueType="num">
                                      <p:cBhvr>
                                        <p:cTn id="30" dur="2000" fill="hold"/>
                                        <p:tgtEl>
                                          <p:spTgt spid="4">
                                            <p:graphicEl>
                                              <a:dgm id="{FC0F4C1D-C003-442D-9F0C-410CC7490D3E}"/>
                                            </p:graphicEl>
                                          </p:spTgt>
                                        </p:tgtEl>
                                        <p:attrNameLst>
                                          <p:attrName>ppt_w</p:attrName>
                                        </p:attrNameLst>
                                      </p:cBhvr>
                                      <p:tavLst>
                                        <p:tav tm="0">
                                          <p:val>
                                            <p:fltVal val="0"/>
                                          </p:val>
                                        </p:tav>
                                        <p:tav tm="100000">
                                          <p:val>
                                            <p:strVal val="#ppt_w"/>
                                          </p:val>
                                        </p:tav>
                                      </p:tavLst>
                                    </p:anim>
                                    <p:anim calcmode="lin" valueType="num">
                                      <p:cBhvr>
                                        <p:cTn id="31" dur="2000" fill="hold"/>
                                        <p:tgtEl>
                                          <p:spTgt spid="4">
                                            <p:graphicEl>
                                              <a:dgm id="{FC0F4C1D-C003-442D-9F0C-410CC7490D3E}"/>
                                            </p:graphicEl>
                                          </p:spTgt>
                                        </p:tgtEl>
                                        <p:attrNameLst>
                                          <p:attrName>ppt_h</p:attrName>
                                        </p:attrNameLst>
                                      </p:cBhvr>
                                      <p:tavLst>
                                        <p:tav tm="0">
                                          <p:val>
                                            <p:fltVal val="0"/>
                                          </p:val>
                                        </p:tav>
                                        <p:tav tm="100000">
                                          <p:val>
                                            <p:strVal val="#ppt_h"/>
                                          </p:val>
                                        </p:tav>
                                      </p:tavLst>
                                    </p:anim>
                                    <p:animEffect transition="in" filter="fade">
                                      <p:cBhvr>
                                        <p:cTn id="32" dur="2000"/>
                                        <p:tgtEl>
                                          <p:spTgt spid="4">
                                            <p:graphicEl>
                                              <a:dgm id="{FC0F4C1D-C003-442D-9F0C-410CC7490D3E}"/>
                                            </p:graphicEl>
                                          </p:spTgt>
                                        </p:tgtEl>
                                      </p:cBhvr>
                                    </p:animEffect>
                                    <p:anim calcmode="lin" valueType="num">
                                      <p:cBhvr>
                                        <p:cTn id="33" dur="2000" fill="hold"/>
                                        <p:tgtEl>
                                          <p:spTgt spid="4">
                                            <p:graphicEl>
                                              <a:dgm id="{FC0F4C1D-C003-442D-9F0C-410CC7490D3E}"/>
                                            </p:graphicEl>
                                          </p:spTgt>
                                        </p:tgtEl>
                                        <p:attrNameLst>
                                          <p:attrName>ppt_x</p:attrName>
                                        </p:attrNameLst>
                                      </p:cBhvr>
                                      <p:tavLst>
                                        <p:tav tm="0">
                                          <p:val>
                                            <p:fltVal val="0.5"/>
                                          </p:val>
                                        </p:tav>
                                        <p:tav tm="100000">
                                          <p:val>
                                            <p:strVal val="#ppt_x"/>
                                          </p:val>
                                        </p:tav>
                                      </p:tavLst>
                                    </p:anim>
                                    <p:anim calcmode="lin" valueType="num">
                                      <p:cBhvr>
                                        <p:cTn id="34" dur="2000" fill="hold"/>
                                        <p:tgtEl>
                                          <p:spTgt spid="4">
                                            <p:graphicEl>
                                              <a:dgm id="{FC0F4C1D-C003-442D-9F0C-410CC7490D3E}"/>
                                            </p:graphic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528" fill="hold" grpId="0" nodeType="clickEffect">
                                  <p:stCondLst>
                                    <p:cond delay="0"/>
                                  </p:stCondLst>
                                  <p:childTnLst>
                                    <p:set>
                                      <p:cBhvr>
                                        <p:cTn id="38" dur="1" fill="hold">
                                          <p:stCondLst>
                                            <p:cond delay="0"/>
                                          </p:stCondLst>
                                        </p:cTn>
                                        <p:tgtEl>
                                          <p:spTgt spid="4">
                                            <p:graphicEl>
                                              <a:dgm id="{76D1CF18-067A-482D-9773-AC7041729B49}"/>
                                            </p:graphicEl>
                                          </p:spTgt>
                                        </p:tgtEl>
                                        <p:attrNameLst>
                                          <p:attrName>style.visibility</p:attrName>
                                        </p:attrNameLst>
                                      </p:cBhvr>
                                      <p:to>
                                        <p:strVal val="visible"/>
                                      </p:to>
                                    </p:set>
                                    <p:anim calcmode="lin" valueType="num">
                                      <p:cBhvr>
                                        <p:cTn id="39" dur="2000" fill="hold"/>
                                        <p:tgtEl>
                                          <p:spTgt spid="4">
                                            <p:graphicEl>
                                              <a:dgm id="{76D1CF18-067A-482D-9773-AC7041729B49}"/>
                                            </p:graphicEl>
                                          </p:spTgt>
                                        </p:tgtEl>
                                        <p:attrNameLst>
                                          <p:attrName>ppt_w</p:attrName>
                                        </p:attrNameLst>
                                      </p:cBhvr>
                                      <p:tavLst>
                                        <p:tav tm="0">
                                          <p:val>
                                            <p:fltVal val="0"/>
                                          </p:val>
                                        </p:tav>
                                        <p:tav tm="100000">
                                          <p:val>
                                            <p:strVal val="#ppt_w"/>
                                          </p:val>
                                        </p:tav>
                                      </p:tavLst>
                                    </p:anim>
                                    <p:anim calcmode="lin" valueType="num">
                                      <p:cBhvr>
                                        <p:cTn id="40" dur="2000" fill="hold"/>
                                        <p:tgtEl>
                                          <p:spTgt spid="4">
                                            <p:graphicEl>
                                              <a:dgm id="{76D1CF18-067A-482D-9773-AC7041729B49}"/>
                                            </p:graphicEl>
                                          </p:spTgt>
                                        </p:tgtEl>
                                        <p:attrNameLst>
                                          <p:attrName>ppt_h</p:attrName>
                                        </p:attrNameLst>
                                      </p:cBhvr>
                                      <p:tavLst>
                                        <p:tav tm="0">
                                          <p:val>
                                            <p:fltVal val="0"/>
                                          </p:val>
                                        </p:tav>
                                        <p:tav tm="100000">
                                          <p:val>
                                            <p:strVal val="#ppt_h"/>
                                          </p:val>
                                        </p:tav>
                                      </p:tavLst>
                                    </p:anim>
                                    <p:animEffect transition="in" filter="fade">
                                      <p:cBhvr>
                                        <p:cTn id="41" dur="2000"/>
                                        <p:tgtEl>
                                          <p:spTgt spid="4">
                                            <p:graphicEl>
                                              <a:dgm id="{76D1CF18-067A-482D-9773-AC7041729B49}"/>
                                            </p:graphicEl>
                                          </p:spTgt>
                                        </p:tgtEl>
                                      </p:cBhvr>
                                    </p:animEffect>
                                    <p:anim calcmode="lin" valueType="num">
                                      <p:cBhvr>
                                        <p:cTn id="42" dur="2000" fill="hold"/>
                                        <p:tgtEl>
                                          <p:spTgt spid="4">
                                            <p:graphicEl>
                                              <a:dgm id="{76D1CF18-067A-482D-9773-AC7041729B49}"/>
                                            </p:graphicEl>
                                          </p:spTgt>
                                        </p:tgtEl>
                                        <p:attrNameLst>
                                          <p:attrName>ppt_x</p:attrName>
                                        </p:attrNameLst>
                                      </p:cBhvr>
                                      <p:tavLst>
                                        <p:tav tm="0">
                                          <p:val>
                                            <p:fltVal val="0.5"/>
                                          </p:val>
                                        </p:tav>
                                        <p:tav tm="100000">
                                          <p:val>
                                            <p:strVal val="#ppt_x"/>
                                          </p:val>
                                        </p:tav>
                                      </p:tavLst>
                                    </p:anim>
                                    <p:anim calcmode="lin" valueType="num">
                                      <p:cBhvr>
                                        <p:cTn id="43" dur="2000" fill="hold"/>
                                        <p:tgtEl>
                                          <p:spTgt spid="4">
                                            <p:graphicEl>
                                              <a:dgm id="{76D1CF18-067A-482D-9773-AC7041729B49}"/>
                                            </p:graphicEl>
                                          </p:spTgt>
                                        </p:tgtEl>
                                        <p:attrNameLst>
                                          <p:attrName>ppt_y</p:attrName>
                                        </p:attrNameLst>
                                      </p:cBhvr>
                                      <p:tavLst>
                                        <p:tav tm="0">
                                          <p:val>
                                            <p:fltVal val="0.5"/>
                                          </p:val>
                                        </p:tav>
                                        <p:tav tm="100000">
                                          <p:val>
                                            <p:strVal val="#ppt_y"/>
                                          </p:val>
                                        </p:tav>
                                      </p:tavLst>
                                    </p:anim>
                                  </p:childTnLst>
                                </p:cTn>
                              </p:par>
                              <p:par>
                                <p:cTn id="44" presetID="53" presetClass="entr" presetSubtype="528" fill="hold" grpId="0" nodeType="withEffect">
                                  <p:stCondLst>
                                    <p:cond delay="0"/>
                                  </p:stCondLst>
                                  <p:childTnLst>
                                    <p:set>
                                      <p:cBhvr>
                                        <p:cTn id="45" dur="1" fill="hold">
                                          <p:stCondLst>
                                            <p:cond delay="0"/>
                                          </p:stCondLst>
                                        </p:cTn>
                                        <p:tgtEl>
                                          <p:spTgt spid="4">
                                            <p:graphicEl>
                                              <a:dgm id="{70E5AD6E-1E7B-4068-AC6F-BB2644B76192}"/>
                                            </p:graphicEl>
                                          </p:spTgt>
                                        </p:tgtEl>
                                        <p:attrNameLst>
                                          <p:attrName>style.visibility</p:attrName>
                                        </p:attrNameLst>
                                      </p:cBhvr>
                                      <p:to>
                                        <p:strVal val="visible"/>
                                      </p:to>
                                    </p:set>
                                    <p:anim calcmode="lin" valueType="num">
                                      <p:cBhvr>
                                        <p:cTn id="46" dur="2000" fill="hold"/>
                                        <p:tgtEl>
                                          <p:spTgt spid="4">
                                            <p:graphicEl>
                                              <a:dgm id="{70E5AD6E-1E7B-4068-AC6F-BB2644B76192}"/>
                                            </p:graphicEl>
                                          </p:spTgt>
                                        </p:tgtEl>
                                        <p:attrNameLst>
                                          <p:attrName>ppt_w</p:attrName>
                                        </p:attrNameLst>
                                      </p:cBhvr>
                                      <p:tavLst>
                                        <p:tav tm="0">
                                          <p:val>
                                            <p:fltVal val="0"/>
                                          </p:val>
                                        </p:tav>
                                        <p:tav tm="100000">
                                          <p:val>
                                            <p:strVal val="#ppt_w"/>
                                          </p:val>
                                        </p:tav>
                                      </p:tavLst>
                                    </p:anim>
                                    <p:anim calcmode="lin" valueType="num">
                                      <p:cBhvr>
                                        <p:cTn id="47" dur="2000" fill="hold"/>
                                        <p:tgtEl>
                                          <p:spTgt spid="4">
                                            <p:graphicEl>
                                              <a:dgm id="{70E5AD6E-1E7B-4068-AC6F-BB2644B76192}"/>
                                            </p:graphicEl>
                                          </p:spTgt>
                                        </p:tgtEl>
                                        <p:attrNameLst>
                                          <p:attrName>ppt_h</p:attrName>
                                        </p:attrNameLst>
                                      </p:cBhvr>
                                      <p:tavLst>
                                        <p:tav tm="0">
                                          <p:val>
                                            <p:fltVal val="0"/>
                                          </p:val>
                                        </p:tav>
                                        <p:tav tm="100000">
                                          <p:val>
                                            <p:strVal val="#ppt_h"/>
                                          </p:val>
                                        </p:tav>
                                      </p:tavLst>
                                    </p:anim>
                                    <p:animEffect transition="in" filter="fade">
                                      <p:cBhvr>
                                        <p:cTn id="48" dur="2000"/>
                                        <p:tgtEl>
                                          <p:spTgt spid="4">
                                            <p:graphicEl>
                                              <a:dgm id="{70E5AD6E-1E7B-4068-AC6F-BB2644B76192}"/>
                                            </p:graphicEl>
                                          </p:spTgt>
                                        </p:tgtEl>
                                      </p:cBhvr>
                                    </p:animEffect>
                                    <p:anim calcmode="lin" valueType="num">
                                      <p:cBhvr>
                                        <p:cTn id="49" dur="2000" fill="hold"/>
                                        <p:tgtEl>
                                          <p:spTgt spid="4">
                                            <p:graphicEl>
                                              <a:dgm id="{70E5AD6E-1E7B-4068-AC6F-BB2644B76192}"/>
                                            </p:graphicEl>
                                          </p:spTgt>
                                        </p:tgtEl>
                                        <p:attrNameLst>
                                          <p:attrName>ppt_x</p:attrName>
                                        </p:attrNameLst>
                                      </p:cBhvr>
                                      <p:tavLst>
                                        <p:tav tm="0">
                                          <p:val>
                                            <p:fltVal val="0.5"/>
                                          </p:val>
                                        </p:tav>
                                        <p:tav tm="100000">
                                          <p:val>
                                            <p:strVal val="#ppt_x"/>
                                          </p:val>
                                        </p:tav>
                                      </p:tavLst>
                                    </p:anim>
                                    <p:anim calcmode="lin" valueType="num">
                                      <p:cBhvr>
                                        <p:cTn id="50" dur="2000" fill="hold"/>
                                        <p:tgtEl>
                                          <p:spTgt spid="4">
                                            <p:graphicEl>
                                              <a:dgm id="{70E5AD6E-1E7B-4068-AC6F-BB2644B76192}"/>
                                            </p:graphicEl>
                                          </p:spTgt>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528" fill="hold" grpId="0" nodeType="clickEffect">
                                  <p:stCondLst>
                                    <p:cond delay="0"/>
                                  </p:stCondLst>
                                  <p:childTnLst>
                                    <p:set>
                                      <p:cBhvr>
                                        <p:cTn id="54" dur="1" fill="hold">
                                          <p:stCondLst>
                                            <p:cond delay="0"/>
                                          </p:stCondLst>
                                        </p:cTn>
                                        <p:tgtEl>
                                          <p:spTgt spid="4">
                                            <p:graphicEl>
                                              <a:dgm id="{0CECB7A0-BB5C-4CD0-B9B8-356D10A16E7B}"/>
                                            </p:graphicEl>
                                          </p:spTgt>
                                        </p:tgtEl>
                                        <p:attrNameLst>
                                          <p:attrName>style.visibility</p:attrName>
                                        </p:attrNameLst>
                                      </p:cBhvr>
                                      <p:to>
                                        <p:strVal val="visible"/>
                                      </p:to>
                                    </p:set>
                                    <p:anim calcmode="lin" valueType="num">
                                      <p:cBhvr>
                                        <p:cTn id="55" dur="2000" fill="hold"/>
                                        <p:tgtEl>
                                          <p:spTgt spid="4">
                                            <p:graphicEl>
                                              <a:dgm id="{0CECB7A0-BB5C-4CD0-B9B8-356D10A16E7B}"/>
                                            </p:graphicEl>
                                          </p:spTgt>
                                        </p:tgtEl>
                                        <p:attrNameLst>
                                          <p:attrName>ppt_w</p:attrName>
                                        </p:attrNameLst>
                                      </p:cBhvr>
                                      <p:tavLst>
                                        <p:tav tm="0">
                                          <p:val>
                                            <p:fltVal val="0"/>
                                          </p:val>
                                        </p:tav>
                                        <p:tav tm="100000">
                                          <p:val>
                                            <p:strVal val="#ppt_w"/>
                                          </p:val>
                                        </p:tav>
                                      </p:tavLst>
                                    </p:anim>
                                    <p:anim calcmode="lin" valueType="num">
                                      <p:cBhvr>
                                        <p:cTn id="56" dur="2000" fill="hold"/>
                                        <p:tgtEl>
                                          <p:spTgt spid="4">
                                            <p:graphicEl>
                                              <a:dgm id="{0CECB7A0-BB5C-4CD0-B9B8-356D10A16E7B}"/>
                                            </p:graphicEl>
                                          </p:spTgt>
                                        </p:tgtEl>
                                        <p:attrNameLst>
                                          <p:attrName>ppt_h</p:attrName>
                                        </p:attrNameLst>
                                      </p:cBhvr>
                                      <p:tavLst>
                                        <p:tav tm="0">
                                          <p:val>
                                            <p:fltVal val="0"/>
                                          </p:val>
                                        </p:tav>
                                        <p:tav tm="100000">
                                          <p:val>
                                            <p:strVal val="#ppt_h"/>
                                          </p:val>
                                        </p:tav>
                                      </p:tavLst>
                                    </p:anim>
                                    <p:animEffect transition="in" filter="fade">
                                      <p:cBhvr>
                                        <p:cTn id="57" dur="2000"/>
                                        <p:tgtEl>
                                          <p:spTgt spid="4">
                                            <p:graphicEl>
                                              <a:dgm id="{0CECB7A0-BB5C-4CD0-B9B8-356D10A16E7B}"/>
                                            </p:graphicEl>
                                          </p:spTgt>
                                        </p:tgtEl>
                                      </p:cBhvr>
                                    </p:animEffect>
                                    <p:anim calcmode="lin" valueType="num">
                                      <p:cBhvr>
                                        <p:cTn id="58" dur="2000" fill="hold"/>
                                        <p:tgtEl>
                                          <p:spTgt spid="4">
                                            <p:graphicEl>
                                              <a:dgm id="{0CECB7A0-BB5C-4CD0-B9B8-356D10A16E7B}"/>
                                            </p:graphicEl>
                                          </p:spTgt>
                                        </p:tgtEl>
                                        <p:attrNameLst>
                                          <p:attrName>ppt_x</p:attrName>
                                        </p:attrNameLst>
                                      </p:cBhvr>
                                      <p:tavLst>
                                        <p:tav tm="0">
                                          <p:val>
                                            <p:fltVal val="0.5"/>
                                          </p:val>
                                        </p:tav>
                                        <p:tav tm="100000">
                                          <p:val>
                                            <p:strVal val="#ppt_x"/>
                                          </p:val>
                                        </p:tav>
                                      </p:tavLst>
                                    </p:anim>
                                    <p:anim calcmode="lin" valueType="num">
                                      <p:cBhvr>
                                        <p:cTn id="59" dur="2000" fill="hold"/>
                                        <p:tgtEl>
                                          <p:spTgt spid="4">
                                            <p:graphicEl>
                                              <a:dgm id="{0CECB7A0-BB5C-4CD0-B9B8-356D10A16E7B}"/>
                                            </p:graphicEl>
                                          </p:spTgt>
                                        </p:tgtEl>
                                        <p:attrNameLst>
                                          <p:attrName>ppt_y</p:attrName>
                                        </p:attrNameLst>
                                      </p:cBhvr>
                                      <p:tavLst>
                                        <p:tav tm="0">
                                          <p:val>
                                            <p:fltVal val="0.5"/>
                                          </p:val>
                                        </p:tav>
                                        <p:tav tm="100000">
                                          <p:val>
                                            <p:strVal val="#ppt_y"/>
                                          </p:val>
                                        </p:tav>
                                      </p:tavLst>
                                    </p:anim>
                                  </p:childTnLst>
                                </p:cTn>
                              </p:par>
                              <p:par>
                                <p:cTn id="60" presetID="53" presetClass="entr" presetSubtype="528" fill="hold" grpId="0" nodeType="withEffect">
                                  <p:stCondLst>
                                    <p:cond delay="0"/>
                                  </p:stCondLst>
                                  <p:childTnLst>
                                    <p:set>
                                      <p:cBhvr>
                                        <p:cTn id="61" dur="1" fill="hold">
                                          <p:stCondLst>
                                            <p:cond delay="0"/>
                                          </p:stCondLst>
                                        </p:cTn>
                                        <p:tgtEl>
                                          <p:spTgt spid="4">
                                            <p:graphicEl>
                                              <a:dgm id="{A43AD97A-6F92-4491-8DE7-9524B6324C2C}"/>
                                            </p:graphicEl>
                                          </p:spTgt>
                                        </p:tgtEl>
                                        <p:attrNameLst>
                                          <p:attrName>style.visibility</p:attrName>
                                        </p:attrNameLst>
                                      </p:cBhvr>
                                      <p:to>
                                        <p:strVal val="visible"/>
                                      </p:to>
                                    </p:set>
                                    <p:anim calcmode="lin" valueType="num">
                                      <p:cBhvr>
                                        <p:cTn id="62" dur="2000" fill="hold"/>
                                        <p:tgtEl>
                                          <p:spTgt spid="4">
                                            <p:graphicEl>
                                              <a:dgm id="{A43AD97A-6F92-4491-8DE7-9524B6324C2C}"/>
                                            </p:graphicEl>
                                          </p:spTgt>
                                        </p:tgtEl>
                                        <p:attrNameLst>
                                          <p:attrName>ppt_w</p:attrName>
                                        </p:attrNameLst>
                                      </p:cBhvr>
                                      <p:tavLst>
                                        <p:tav tm="0">
                                          <p:val>
                                            <p:fltVal val="0"/>
                                          </p:val>
                                        </p:tav>
                                        <p:tav tm="100000">
                                          <p:val>
                                            <p:strVal val="#ppt_w"/>
                                          </p:val>
                                        </p:tav>
                                      </p:tavLst>
                                    </p:anim>
                                    <p:anim calcmode="lin" valueType="num">
                                      <p:cBhvr>
                                        <p:cTn id="63" dur="2000" fill="hold"/>
                                        <p:tgtEl>
                                          <p:spTgt spid="4">
                                            <p:graphicEl>
                                              <a:dgm id="{A43AD97A-6F92-4491-8DE7-9524B6324C2C}"/>
                                            </p:graphicEl>
                                          </p:spTgt>
                                        </p:tgtEl>
                                        <p:attrNameLst>
                                          <p:attrName>ppt_h</p:attrName>
                                        </p:attrNameLst>
                                      </p:cBhvr>
                                      <p:tavLst>
                                        <p:tav tm="0">
                                          <p:val>
                                            <p:fltVal val="0"/>
                                          </p:val>
                                        </p:tav>
                                        <p:tav tm="100000">
                                          <p:val>
                                            <p:strVal val="#ppt_h"/>
                                          </p:val>
                                        </p:tav>
                                      </p:tavLst>
                                    </p:anim>
                                    <p:animEffect transition="in" filter="fade">
                                      <p:cBhvr>
                                        <p:cTn id="64" dur="2000"/>
                                        <p:tgtEl>
                                          <p:spTgt spid="4">
                                            <p:graphicEl>
                                              <a:dgm id="{A43AD97A-6F92-4491-8DE7-9524B6324C2C}"/>
                                            </p:graphicEl>
                                          </p:spTgt>
                                        </p:tgtEl>
                                      </p:cBhvr>
                                    </p:animEffect>
                                    <p:anim calcmode="lin" valueType="num">
                                      <p:cBhvr>
                                        <p:cTn id="65" dur="2000" fill="hold"/>
                                        <p:tgtEl>
                                          <p:spTgt spid="4">
                                            <p:graphicEl>
                                              <a:dgm id="{A43AD97A-6F92-4491-8DE7-9524B6324C2C}"/>
                                            </p:graphicEl>
                                          </p:spTgt>
                                        </p:tgtEl>
                                        <p:attrNameLst>
                                          <p:attrName>ppt_x</p:attrName>
                                        </p:attrNameLst>
                                      </p:cBhvr>
                                      <p:tavLst>
                                        <p:tav tm="0">
                                          <p:val>
                                            <p:fltVal val="0.5"/>
                                          </p:val>
                                        </p:tav>
                                        <p:tav tm="100000">
                                          <p:val>
                                            <p:strVal val="#ppt_x"/>
                                          </p:val>
                                        </p:tav>
                                      </p:tavLst>
                                    </p:anim>
                                    <p:anim calcmode="lin" valueType="num">
                                      <p:cBhvr>
                                        <p:cTn id="66" dur="2000" fill="hold"/>
                                        <p:tgtEl>
                                          <p:spTgt spid="4">
                                            <p:graphicEl>
                                              <a:dgm id="{A43AD97A-6F92-4491-8DE7-9524B6324C2C}"/>
                                            </p:graphicEl>
                                          </p:spTgt>
                                        </p:tgtEl>
                                        <p:attrNameLst>
                                          <p:attrName>ppt_y</p:attrName>
                                        </p:attrNameLst>
                                      </p:cBhvr>
                                      <p:tavLst>
                                        <p:tav tm="0">
                                          <p:val>
                                            <p:fltVal val="0.5"/>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53" presetClass="entr" presetSubtype="528" fill="hold" grpId="0" nodeType="clickEffect">
                                  <p:stCondLst>
                                    <p:cond delay="0"/>
                                  </p:stCondLst>
                                  <p:childTnLst>
                                    <p:set>
                                      <p:cBhvr>
                                        <p:cTn id="70" dur="1" fill="hold">
                                          <p:stCondLst>
                                            <p:cond delay="0"/>
                                          </p:stCondLst>
                                        </p:cTn>
                                        <p:tgtEl>
                                          <p:spTgt spid="4">
                                            <p:graphicEl>
                                              <a:dgm id="{2EF19AF2-EEBA-47FD-A7A9-89FCFF9C4562}"/>
                                            </p:graphicEl>
                                          </p:spTgt>
                                        </p:tgtEl>
                                        <p:attrNameLst>
                                          <p:attrName>style.visibility</p:attrName>
                                        </p:attrNameLst>
                                      </p:cBhvr>
                                      <p:to>
                                        <p:strVal val="visible"/>
                                      </p:to>
                                    </p:set>
                                    <p:anim calcmode="lin" valueType="num">
                                      <p:cBhvr>
                                        <p:cTn id="71" dur="2000" fill="hold"/>
                                        <p:tgtEl>
                                          <p:spTgt spid="4">
                                            <p:graphicEl>
                                              <a:dgm id="{2EF19AF2-EEBA-47FD-A7A9-89FCFF9C4562}"/>
                                            </p:graphicEl>
                                          </p:spTgt>
                                        </p:tgtEl>
                                        <p:attrNameLst>
                                          <p:attrName>ppt_w</p:attrName>
                                        </p:attrNameLst>
                                      </p:cBhvr>
                                      <p:tavLst>
                                        <p:tav tm="0">
                                          <p:val>
                                            <p:fltVal val="0"/>
                                          </p:val>
                                        </p:tav>
                                        <p:tav tm="100000">
                                          <p:val>
                                            <p:strVal val="#ppt_w"/>
                                          </p:val>
                                        </p:tav>
                                      </p:tavLst>
                                    </p:anim>
                                    <p:anim calcmode="lin" valueType="num">
                                      <p:cBhvr>
                                        <p:cTn id="72" dur="2000" fill="hold"/>
                                        <p:tgtEl>
                                          <p:spTgt spid="4">
                                            <p:graphicEl>
                                              <a:dgm id="{2EF19AF2-EEBA-47FD-A7A9-89FCFF9C4562}"/>
                                            </p:graphicEl>
                                          </p:spTgt>
                                        </p:tgtEl>
                                        <p:attrNameLst>
                                          <p:attrName>ppt_h</p:attrName>
                                        </p:attrNameLst>
                                      </p:cBhvr>
                                      <p:tavLst>
                                        <p:tav tm="0">
                                          <p:val>
                                            <p:fltVal val="0"/>
                                          </p:val>
                                        </p:tav>
                                        <p:tav tm="100000">
                                          <p:val>
                                            <p:strVal val="#ppt_h"/>
                                          </p:val>
                                        </p:tav>
                                      </p:tavLst>
                                    </p:anim>
                                    <p:animEffect transition="in" filter="fade">
                                      <p:cBhvr>
                                        <p:cTn id="73" dur="2000"/>
                                        <p:tgtEl>
                                          <p:spTgt spid="4">
                                            <p:graphicEl>
                                              <a:dgm id="{2EF19AF2-EEBA-47FD-A7A9-89FCFF9C4562}"/>
                                            </p:graphicEl>
                                          </p:spTgt>
                                        </p:tgtEl>
                                      </p:cBhvr>
                                    </p:animEffect>
                                    <p:anim calcmode="lin" valueType="num">
                                      <p:cBhvr>
                                        <p:cTn id="74" dur="2000" fill="hold"/>
                                        <p:tgtEl>
                                          <p:spTgt spid="4">
                                            <p:graphicEl>
                                              <a:dgm id="{2EF19AF2-EEBA-47FD-A7A9-89FCFF9C4562}"/>
                                            </p:graphicEl>
                                          </p:spTgt>
                                        </p:tgtEl>
                                        <p:attrNameLst>
                                          <p:attrName>ppt_x</p:attrName>
                                        </p:attrNameLst>
                                      </p:cBhvr>
                                      <p:tavLst>
                                        <p:tav tm="0">
                                          <p:val>
                                            <p:fltVal val="0.5"/>
                                          </p:val>
                                        </p:tav>
                                        <p:tav tm="100000">
                                          <p:val>
                                            <p:strVal val="#ppt_x"/>
                                          </p:val>
                                        </p:tav>
                                      </p:tavLst>
                                    </p:anim>
                                    <p:anim calcmode="lin" valueType="num">
                                      <p:cBhvr>
                                        <p:cTn id="75" dur="2000" fill="hold"/>
                                        <p:tgtEl>
                                          <p:spTgt spid="4">
                                            <p:graphicEl>
                                              <a:dgm id="{2EF19AF2-EEBA-47FD-A7A9-89FCFF9C4562}"/>
                                            </p:graphicEl>
                                          </p:spTgt>
                                        </p:tgtEl>
                                        <p:attrNameLst>
                                          <p:attrName>ppt_y</p:attrName>
                                        </p:attrNameLst>
                                      </p:cBhvr>
                                      <p:tavLst>
                                        <p:tav tm="0">
                                          <p:val>
                                            <p:fltVal val="0.5"/>
                                          </p:val>
                                        </p:tav>
                                        <p:tav tm="100000">
                                          <p:val>
                                            <p:strVal val="#ppt_y"/>
                                          </p:val>
                                        </p:tav>
                                      </p:tavLst>
                                    </p:anim>
                                  </p:childTnLst>
                                </p:cTn>
                              </p:par>
                              <p:par>
                                <p:cTn id="76" presetID="53" presetClass="entr" presetSubtype="528" fill="hold" grpId="0" nodeType="withEffect">
                                  <p:stCondLst>
                                    <p:cond delay="0"/>
                                  </p:stCondLst>
                                  <p:childTnLst>
                                    <p:set>
                                      <p:cBhvr>
                                        <p:cTn id="77" dur="1" fill="hold">
                                          <p:stCondLst>
                                            <p:cond delay="0"/>
                                          </p:stCondLst>
                                        </p:cTn>
                                        <p:tgtEl>
                                          <p:spTgt spid="4">
                                            <p:graphicEl>
                                              <a:dgm id="{AD733F91-4E51-4994-BC59-615DBE59DE1A}"/>
                                            </p:graphicEl>
                                          </p:spTgt>
                                        </p:tgtEl>
                                        <p:attrNameLst>
                                          <p:attrName>style.visibility</p:attrName>
                                        </p:attrNameLst>
                                      </p:cBhvr>
                                      <p:to>
                                        <p:strVal val="visible"/>
                                      </p:to>
                                    </p:set>
                                    <p:anim calcmode="lin" valueType="num">
                                      <p:cBhvr>
                                        <p:cTn id="78" dur="2000" fill="hold"/>
                                        <p:tgtEl>
                                          <p:spTgt spid="4">
                                            <p:graphicEl>
                                              <a:dgm id="{AD733F91-4E51-4994-BC59-615DBE59DE1A}"/>
                                            </p:graphicEl>
                                          </p:spTgt>
                                        </p:tgtEl>
                                        <p:attrNameLst>
                                          <p:attrName>ppt_w</p:attrName>
                                        </p:attrNameLst>
                                      </p:cBhvr>
                                      <p:tavLst>
                                        <p:tav tm="0">
                                          <p:val>
                                            <p:fltVal val="0"/>
                                          </p:val>
                                        </p:tav>
                                        <p:tav tm="100000">
                                          <p:val>
                                            <p:strVal val="#ppt_w"/>
                                          </p:val>
                                        </p:tav>
                                      </p:tavLst>
                                    </p:anim>
                                    <p:anim calcmode="lin" valueType="num">
                                      <p:cBhvr>
                                        <p:cTn id="79" dur="2000" fill="hold"/>
                                        <p:tgtEl>
                                          <p:spTgt spid="4">
                                            <p:graphicEl>
                                              <a:dgm id="{AD733F91-4E51-4994-BC59-615DBE59DE1A}"/>
                                            </p:graphicEl>
                                          </p:spTgt>
                                        </p:tgtEl>
                                        <p:attrNameLst>
                                          <p:attrName>ppt_h</p:attrName>
                                        </p:attrNameLst>
                                      </p:cBhvr>
                                      <p:tavLst>
                                        <p:tav tm="0">
                                          <p:val>
                                            <p:fltVal val="0"/>
                                          </p:val>
                                        </p:tav>
                                        <p:tav tm="100000">
                                          <p:val>
                                            <p:strVal val="#ppt_h"/>
                                          </p:val>
                                        </p:tav>
                                      </p:tavLst>
                                    </p:anim>
                                    <p:animEffect transition="in" filter="fade">
                                      <p:cBhvr>
                                        <p:cTn id="80" dur="2000"/>
                                        <p:tgtEl>
                                          <p:spTgt spid="4">
                                            <p:graphicEl>
                                              <a:dgm id="{AD733F91-4E51-4994-BC59-615DBE59DE1A}"/>
                                            </p:graphicEl>
                                          </p:spTgt>
                                        </p:tgtEl>
                                      </p:cBhvr>
                                    </p:animEffect>
                                    <p:anim calcmode="lin" valueType="num">
                                      <p:cBhvr>
                                        <p:cTn id="81" dur="2000" fill="hold"/>
                                        <p:tgtEl>
                                          <p:spTgt spid="4">
                                            <p:graphicEl>
                                              <a:dgm id="{AD733F91-4E51-4994-BC59-615DBE59DE1A}"/>
                                            </p:graphicEl>
                                          </p:spTgt>
                                        </p:tgtEl>
                                        <p:attrNameLst>
                                          <p:attrName>ppt_x</p:attrName>
                                        </p:attrNameLst>
                                      </p:cBhvr>
                                      <p:tavLst>
                                        <p:tav tm="0">
                                          <p:val>
                                            <p:fltVal val="0.5"/>
                                          </p:val>
                                        </p:tav>
                                        <p:tav tm="100000">
                                          <p:val>
                                            <p:strVal val="#ppt_x"/>
                                          </p:val>
                                        </p:tav>
                                      </p:tavLst>
                                    </p:anim>
                                    <p:anim calcmode="lin" valueType="num">
                                      <p:cBhvr>
                                        <p:cTn id="82" dur="2000" fill="hold"/>
                                        <p:tgtEl>
                                          <p:spTgt spid="4">
                                            <p:graphicEl>
                                              <a:dgm id="{AD733F91-4E51-4994-BC59-615DBE59DE1A}"/>
                                            </p:graphicEl>
                                          </p:spTgt>
                                        </p:tgtEl>
                                        <p:attrNameLst>
                                          <p:attrName>ppt_y</p:attrName>
                                        </p:attrNameLst>
                                      </p:cBhvr>
                                      <p:tavLst>
                                        <p:tav tm="0">
                                          <p:val>
                                            <p:fltVal val="0.5"/>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53" presetClass="entr" presetSubtype="528" fill="hold" grpId="0" nodeType="clickEffect">
                                  <p:stCondLst>
                                    <p:cond delay="0"/>
                                  </p:stCondLst>
                                  <p:childTnLst>
                                    <p:set>
                                      <p:cBhvr>
                                        <p:cTn id="86" dur="1" fill="hold">
                                          <p:stCondLst>
                                            <p:cond delay="0"/>
                                          </p:stCondLst>
                                        </p:cTn>
                                        <p:tgtEl>
                                          <p:spTgt spid="4">
                                            <p:graphicEl>
                                              <a:dgm id="{6C8EBD03-254D-4C33-8ED4-498CA3D4F521}"/>
                                            </p:graphicEl>
                                          </p:spTgt>
                                        </p:tgtEl>
                                        <p:attrNameLst>
                                          <p:attrName>style.visibility</p:attrName>
                                        </p:attrNameLst>
                                      </p:cBhvr>
                                      <p:to>
                                        <p:strVal val="visible"/>
                                      </p:to>
                                    </p:set>
                                    <p:anim calcmode="lin" valueType="num">
                                      <p:cBhvr>
                                        <p:cTn id="87" dur="2000" fill="hold"/>
                                        <p:tgtEl>
                                          <p:spTgt spid="4">
                                            <p:graphicEl>
                                              <a:dgm id="{6C8EBD03-254D-4C33-8ED4-498CA3D4F521}"/>
                                            </p:graphicEl>
                                          </p:spTgt>
                                        </p:tgtEl>
                                        <p:attrNameLst>
                                          <p:attrName>ppt_w</p:attrName>
                                        </p:attrNameLst>
                                      </p:cBhvr>
                                      <p:tavLst>
                                        <p:tav tm="0">
                                          <p:val>
                                            <p:fltVal val="0"/>
                                          </p:val>
                                        </p:tav>
                                        <p:tav tm="100000">
                                          <p:val>
                                            <p:strVal val="#ppt_w"/>
                                          </p:val>
                                        </p:tav>
                                      </p:tavLst>
                                    </p:anim>
                                    <p:anim calcmode="lin" valueType="num">
                                      <p:cBhvr>
                                        <p:cTn id="88" dur="2000" fill="hold"/>
                                        <p:tgtEl>
                                          <p:spTgt spid="4">
                                            <p:graphicEl>
                                              <a:dgm id="{6C8EBD03-254D-4C33-8ED4-498CA3D4F521}"/>
                                            </p:graphicEl>
                                          </p:spTgt>
                                        </p:tgtEl>
                                        <p:attrNameLst>
                                          <p:attrName>ppt_h</p:attrName>
                                        </p:attrNameLst>
                                      </p:cBhvr>
                                      <p:tavLst>
                                        <p:tav tm="0">
                                          <p:val>
                                            <p:fltVal val="0"/>
                                          </p:val>
                                        </p:tav>
                                        <p:tav tm="100000">
                                          <p:val>
                                            <p:strVal val="#ppt_h"/>
                                          </p:val>
                                        </p:tav>
                                      </p:tavLst>
                                    </p:anim>
                                    <p:animEffect transition="in" filter="fade">
                                      <p:cBhvr>
                                        <p:cTn id="89" dur="2000"/>
                                        <p:tgtEl>
                                          <p:spTgt spid="4">
                                            <p:graphicEl>
                                              <a:dgm id="{6C8EBD03-254D-4C33-8ED4-498CA3D4F521}"/>
                                            </p:graphicEl>
                                          </p:spTgt>
                                        </p:tgtEl>
                                      </p:cBhvr>
                                    </p:animEffect>
                                    <p:anim calcmode="lin" valueType="num">
                                      <p:cBhvr>
                                        <p:cTn id="90" dur="2000" fill="hold"/>
                                        <p:tgtEl>
                                          <p:spTgt spid="4">
                                            <p:graphicEl>
                                              <a:dgm id="{6C8EBD03-254D-4C33-8ED4-498CA3D4F521}"/>
                                            </p:graphicEl>
                                          </p:spTgt>
                                        </p:tgtEl>
                                        <p:attrNameLst>
                                          <p:attrName>ppt_x</p:attrName>
                                        </p:attrNameLst>
                                      </p:cBhvr>
                                      <p:tavLst>
                                        <p:tav tm="0">
                                          <p:val>
                                            <p:fltVal val="0.5"/>
                                          </p:val>
                                        </p:tav>
                                        <p:tav tm="100000">
                                          <p:val>
                                            <p:strVal val="#ppt_x"/>
                                          </p:val>
                                        </p:tav>
                                      </p:tavLst>
                                    </p:anim>
                                    <p:anim calcmode="lin" valueType="num">
                                      <p:cBhvr>
                                        <p:cTn id="91" dur="2000" fill="hold"/>
                                        <p:tgtEl>
                                          <p:spTgt spid="4">
                                            <p:graphicEl>
                                              <a:dgm id="{6C8EBD03-254D-4C33-8ED4-498CA3D4F521}"/>
                                            </p:graphicEl>
                                          </p:spTgt>
                                        </p:tgtEl>
                                        <p:attrNameLst>
                                          <p:attrName>ppt_y</p:attrName>
                                        </p:attrNameLst>
                                      </p:cBhvr>
                                      <p:tavLst>
                                        <p:tav tm="0">
                                          <p:val>
                                            <p:fltVal val="0.5"/>
                                          </p:val>
                                        </p:tav>
                                        <p:tav tm="100000">
                                          <p:val>
                                            <p:strVal val="#ppt_y"/>
                                          </p:val>
                                        </p:tav>
                                      </p:tavLst>
                                    </p:anim>
                                  </p:childTnLst>
                                </p:cTn>
                              </p:par>
                              <p:par>
                                <p:cTn id="92" presetID="53" presetClass="entr" presetSubtype="528" fill="hold" grpId="0" nodeType="withEffect">
                                  <p:stCondLst>
                                    <p:cond delay="0"/>
                                  </p:stCondLst>
                                  <p:childTnLst>
                                    <p:set>
                                      <p:cBhvr>
                                        <p:cTn id="93" dur="1" fill="hold">
                                          <p:stCondLst>
                                            <p:cond delay="0"/>
                                          </p:stCondLst>
                                        </p:cTn>
                                        <p:tgtEl>
                                          <p:spTgt spid="4">
                                            <p:graphicEl>
                                              <a:dgm id="{CECE40A0-925A-4002-99EA-0F4FF8F59E7C}"/>
                                            </p:graphicEl>
                                          </p:spTgt>
                                        </p:tgtEl>
                                        <p:attrNameLst>
                                          <p:attrName>style.visibility</p:attrName>
                                        </p:attrNameLst>
                                      </p:cBhvr>
                                      <p:to>
                                        <p:strVal val="visible"/>
                                      </p:to>
                                    </p:set>
                                    <p:anim calcmode="lin" valueType="num">
                                      <p:cBhvr>
                                        <p:cTn id="94" dur="2000" fill="hold"/>
                                        <p:tgtEl>
                                          <p:spTgt spid="4">
                                            <p:graphicEl>
                                              <a:dgm id="{CECE40A0-925A-4002-99EA-0F4FF8F59E7C}"/>
                                            </p:graphicEl>
                                          </p:spTgt>
                                        </p:tgtEl>
                                        <p:attrNameLst>
                                          <p:attrName>ppt_w</p:attrName>
                                        </p:attrNameLst>
                                      </p:cBhvr>
                                      <p:tavLst>
                                        <p:tav tm="0">
                                          <p:val>
                                            <p:fltVal val="0"/>
                                          </p:val>
                                        </p:tav>
                                        <p:tav tm="100000">
                                          <p:val>
                                            <p:strVal val="#ppt_w"/>
                                          </p:val>
                                        </p:tav>
                                      </p:tavLst>
                                    </p:anim>
                                    <p:anim calcmode="lin" valueType="num">
                                      <p:cBhvr>
                                        <p:cTn id="95" dur="2000" fill="hold"/>
                                        <p:tgtEl>
                                          <p:spTgt spid="4">
                                            <p:graphicEl>
                                              <a:dgm id="{CECE40A0-925A-4002-99EA-0F4FF8F59E7C}"/>
                                            </p:graphicEl>
                                          </p:spTgt>
                                        </p:tgtEl>
                                        <p:attrNameLst>
                                          <p:attrName>ppt_h</p:attrName>
                                        </p:attrNameLst>
                                      </p:cBhvr>
                                      <p:tavLst>
                                        <p:tav tm="0">
                                          <p:val>
                                            <p:fltVal val="0"/>
                                          </p:val>
                                        </p:tav>
                                        <p:tav tm="100000">
                                          <p:val>
                                            <p:strVal val="#ppt_h"/>
                                          </p:val>
                                        </p:tav>
                                      </p:tavLst>
                                    </p:anim>
                                    <p:animEffect transition="in" filter="fade">
                                      <p:cBhvr>
                                        <p:cTn id="96" dur="2000"/>
                                        <p:tgtEl>
                                          <p:spTgt spid="4">
                                            <p:graphicEl>
                                              <a:dgm id="{CECE40A0-925A-4002-99EA-0F4FF8F59E7C}"/>
                                            </p:graphicEl>
                                          </p:spTgt>
                                        </p:tgtEl>
                                      </p:cBhvr>
                                    </p:animEffect>
                                    <p:anim calcmode="lin" valueType="num">
                                      <p:cBhvr>
                                        <p:cTn id="97" dur="2000" fill="hold"/>
                                        <p:tgtEl>
                                          <p:spTgt spid="4">
                                            <p:graphicEl>
                                              <a:dgm id="{CECE40A0-925A-4002-99EA-0F4FF8F59E7C}"/>
                                            </p:graphicEl>
                                          </p:spTgt>
                                        </p:tgtEl>
                                        <p:attrNameLst>
                                          <p:attrName>ppt_x</p:attrName>
                                        </p:attrNameLst>
                                      </p:cBhvr>
                                      <p:tavLst>
                                        <p:tav tm="0">
                                          <p:val>
                                            <p:fltVal val="0.5"/>
                                          </p:val>
                                        </p:tav>
                                        <p:tav tm="100000">
                                          <p:val>
                                            <p:strVal val="#ppt_x"/>
                                          </p:val>
                                        </p:tav>
                                      </p:tavLst>
                                    </p:anim>
                                    <p:anim calcmode="lin" valueType="num">
                                      <p:cBhvr>
                                        <p:cTn id="98" dur="2000" fill="hold"/>
                                        <p:tgtEl>
                                          <p:spTgt spid="4">
                                            <p:graphicEl>
                                              <a:dgm id="{CECE40A0-925A-4002-99EA-0F4FF8F59E7C}"/>
                                            </p:graphicEl>
                                          </p:spTgt>
                                        </p:tgtEl>
                                        <p:attrNameLst>
                                          <p:attrName>ppt_y</p:attrName>
                                        </p:attrNameLst>
                                      </p:cBhvr>
                                      <p:tavLst>
                                        <p:tav tm="0">
                                          <p:val>
                                            <p:fltVal val="0.5"/>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53" presetClass="entr" presetSubtype="528" fill="hold" grpId="0" nodeType="clickEffect">
                                  <p:stCondLst>
                                    <p:cond delay="0"/>
                                  </p:stCondLst>
                                  <p:childTnLst>
                                    <p:set>
                                      <p:cBhvr>
                                        <p:cTn id="102" dur="1" fill="hold">
                                          <p:stCondLst>
                                            <p:cond delay="0"/>
                                          </p:stCondLst>
                                        </p:cTn>
                                        <p:tgtEl>
                                          <p:spTgt spid="4">
                                            <p:graphicEl>
                                              <a:dgm id="{C90F7052-60F5-41E5-9215-ECD80D2A1532}"/>
                                            </p:graphicEl>
                                          </p:spTgt>
                                        </p:tgtEl>
                                        <p:attrNameLst>
                                          <p:attrName>style.visibility</p:attrName>
                                        </p:attrNameLst>
                                      </p:cBhvr>
                                      <p:to>
                                        <p:strVal val="visible"/>
                                      </p:to>
                                    </p:set>
                                    <p:anim calcmode="lin" valueType="num">
                                      <p:cBhvr>
                                        <p:cTn id="103" dur="2000" fill="hold"/>
                                        <p:tgtEl>
                                          <p:spTgt spid="4">
                                            <p:graphicEl>
                                              <a:dgm id="{C90F7052-60F5-41E5-9215-ECD80D2A1532}"/>
                                            </p:graphicEl>
                                          </p:spTgt>
                                        </p:tgtEl>
                                        <p:attrNameLst>
                                          <p:attrName>ppt_w</p:attrName>
                                        </p:attrNameLst>
                                      </p:cBhvr>
                                      <p:tavLst>
                                        <p:tav tm="0">
                                          <p:val>
                                            <p:fltVal val="0"/>
                                          </p:val>
                                        </p:tav>
                                        <p:tav tm="100000">
                                          <p:val>
                                            <p:strVal val="#ppt_w"/>
                                          </p:val>
                                        </p:tav>
                                      </p:tavLst>
                                    </p:anim>
                                    <p:anim calcmode="lin" valueType="num">
                                      <p:cBhvr>
                                        <p:cTn id="104" dur="2000" fill="hold"/>
                                        <p:tgtEl>
                                          <p:spTgt spid="4">
                                            <p:graphicEl>
                                              <a:dgm id="{C90F7052-60F5-41E5-9215-ECD80D2A1532}"/>
                                            </p:graphicEl>
                                          </p:spTgt>
                                        </p:tgtEl>
                                        <p:attrNameLst>
                                          <p:attrName>ppt_h</p:attrName>
                                        </p:attrNameLst>
                                      </p:cBhvr>
                                      <p:tavLst>
                                        <p:tav tm="0">
                                          <p:val>
                                            <p:fltVal val="0"/>
                                          </p:val>
                                        </p:tav>
                                        <p:tav tm="100000">
                                          <p:val>
                                            <p:strVal val="#ppt_h"/>
                                          </p:val>
                                        </p:tav>
                                      </p:tavLst>
                                    </p:anim>
                                    <p:animEffect transition="in" filter="fade">
                                      <p:cBhvr>
                                        <p:cTn id="105" dur="2000"/>
                                        <p:tgtEl>
                                          <p:spTgt spid="4">
                                            <p:graphicEl>
                                              <a:dgm id="{C90F7052-60F5-41E5-9215-ECD80D2A1532}"/>
                                            </p:graphicEl>
                                          </p:spTgt>
                                        </p:tgtEl>
                                      </p:cBhvr>
                                    </p:animEffect>
                                    <p:anim calcmode="lin" valueType="num">
                                      <p:cBhvr>
                                        <p:cTn id="106" dur="2000" fill="hold"/>
                                        <p:tgtEl>
                                          <p:spTgt spid="4">
                                            <p:graphicEl>
                                              <a:dgm id="{C90F7052-60F5-41E5-9215-ECD80D2A1532}"/>
                                            </p:graphicEl>
                                          </p:spTgt>
                                        </p:tgtEl>
                                        <p:attrNameLst>
                                          <p:attrName>ppt_x</p:attrName>
                                        </p:attrNameLst>
                                      </p:cBhvr>
                                      <p:tavLst>
                                        <p:tav tm="0">
                                          <p:val>
                                            <p:fltVal val="0.5"/>
                                          </p:val>
                                        </p:tav>
                                        <p:tav tm="100000">
                                          <p:val>
                                            <p:strVal val="#ppt_x"/>
                                          </p:val>
                                        </p:tav>
                                      </p:tavLst>
                                    </p:anim>
                                    <p:anim calcmode="lin" valueType="num">
                                      <p:cBhvr>
                                        <p:cTn id="107" dur="2000" fill="hold"/>
                                        <p:tgtEl>
                                          <p:spTgt spid="4">
                                            <p:graphicEl>
                                              <a:dgm id="{C90F7052-60F5-41E5-9215-ECD80D2A1532}"/>
                                            </p:graphicEl>
                                          </p:spTgt>
                                        </p:tgtEl>
                                        <p:attrNameLst>
                                          <p:attrName>ppt_y</p:attrName>
                                        </p:attrNameLst>
                                      </p:cBhvr>
                                      <p:tavLst>
                                        <p:tav tm="0">
                                          <p:val>
                                            <p:fltVal val="0.5"/>
                                          </p:val>
                                        </p:tav>
                                        <p:tav tm="100000">
                                          <p:val>
                                            <p:strVal val="#ppt_y"/>
                                          </p:val>
                                        </p:tav>
                                      </p:tavLst>
                                    </p:anim>
                                  </p:childTnLst>
                                </p:cTn>
                              </p:par>
                              <p:par>
                                <p:cTn id="108" presetID="53" presetClass="entr" presetSubtype="528" fill="hold" grpId="0" nodeType="withEffect">
                                  <p:stCondLst>
                                    <p:cond delay="0"/>
                                  </p:stCondLst>
                                  <p:childTnLst>
                                    <p:set>
                                      <p:cBhvr>
                                        <p:cTn id="109" dur="1" fill="hold">
                                          <p:stCondLst>
                                            <p:cond delay="0"/>
                                          </p:stCondLst>
                                        </p:cTn>
                                        <p:tgtEl>
                                          <p:spTgt spid="4">
                                            <p:graphicEl>
                                              <a:dgm id="{F09918F4-5E8C-4925-A78B-0E7D01262494}"/>
                                            </p:graphicEl>
                                          </p:spTgt>
                                        </p:tgtEl>
                                        <p:attrNameLst>
                                          <p:attrName>style.visibility</p:attrName>
                                        </p:attrNameLst>
                                      </p:cBhvr>
                                      <p:to>
                                        <p:strVal val="visible"/>
                                      </p:to>
                                    </p:set>
                                    <p:anim calcmode="lin" valueType="num">
                                      <p:cBhvr>
                                        <p:cTn id="110" dur="2000" fill="hold"/>
                                        <p:tgtEl>
                                          <p:spTgt spid="4">
                                            <p:graphicEl>
                                              <a:dgm id="{F09918F4-5E8C-4925-A78B-0E7D01262494}"/>
                                            </p:graphicEl>
                                          </p:spTgt>
                                        </p:tgtEl>
                                        <p:attrNameLst>
                                          <p:attrName>ppt_w</p:attrName>
                                        </p:attrNameLst>
                                      </p:cBhvr>
                                      <p:tavLst>
                                        <p:tav tm="0">
                                          <p:val>
                                            <p:fltVal val="0"/>
                                          </p:val>
                                        </p:tav>
                                        <p:tav tm="100000">
                                          <p:val>
                                            <p:strVal val="#ppt_w"/>
                                          </p:val>
                                        </p:tav>
                                      </p:tavLst>
                                    </p:anim>
                                    <p:anim calcmode="lin" valueType="num">
                                      <p:cBhvr>
                                        <p:cTn id="111" dur="2000" fill="hold"/>
                                        <p:tgtEl>
                                          <p:spTgt spid="4">
                                            <p:graphicEl>
                                              <a:dgm id="{F09918F4-5E8C-4925-A78B-0E7D01262494}"/>
                                            </p:graphicEl>
                                          </p:spTgt>
                                        </p:tgtEl>
                                        <p:attrNameLst>
                                          <p:attrName>ppt_h</p:attrName>
                                        </p:attrNameLst>
                                      </p:cBhvr>
                                      <p:tavLst>
                                        <p:tav tm="0">
                                          <p:val>
                                            <p:fltVal val="0"/>
                                          </p:val>
                                        </p:tav>
                                        <p:tav tm="100000">
                                          <p:val>
                                            <p:strVal val="#ppt_h"/>
                                          </p:val>
                                        </p:tav>
                                      </p:tavLst>
                                    </p:anim>
                                    <p:animEffect transition="in" filter="fade">
                                      <p:cBhvr>
                                        <p:cTn id="112" dur="2000"/>
                                        <p:tgtEl>
                                          <p:spTgt spid="4">
                                            <p:graphicEl>
                                              <a:dgm id="{F09918F4-5E8C-4925-A78B-0E7D01262494}"/>
                                            </p:graphicEl>
                                          </p:spTgt>
                                        </p:tgtEl>
                                      </p:cBhvr>
                                    </p:animEffect>
                                    <p:anim calcmode="lin" valueType="num">
                                      <p:cBhvr>
                                        <p:cTn id="113" dur="2000" fill="hold"/>
                                        <p:tgtEl>
                                          <p:spTgt spid="4">
                                            <p:graphicEl>
                                              <a:dgm id="{F09918F4-5E8C-4925-A78B-0E7D01262494}"/>
                                            </p:graphicEl>
                                          </p:spTgt>
                                        </p:tgtEl>
                                        <p:attrNameLst>
                                          <p:attrName>ppt_x</p:attrName>
                                        </p:attrNameLst>
                                      </p:cBhvr>
                                      <p:tavLst>
                                        <p:tav tm="0">
                                          <p:val>
                                            <p:fltVal val="0.5"/>
                                          </p:val>
                                        </p:tav>
                                        <p:tav tm="100000">
                                          <p:val>
                                            <p:strVal val="#ppt_x"/>
                                          </p:val>
                                        </p:tav>
                                      </p:tavLst>
                                    </p:anim>
                                    <p:anim calcmode="lin" valueType="num">
                                      <p:cBhvr>
                                        <p:cTn id="114" dur="2000" fill="hold"/>
                                        <p:tgtEl>
                                          <p:spTgt spid="4">
                                            <p:graphicEl>
                                              <a:dgm id="{F09918F4-5E8C-4925-A78B-0E7D01262494}"/>
                                            </p:graphicEl>
                                          </p:spTgt>
                                        </p:tgtEl>
                                        <p:attrNameLst>
                                          <p:attrName>ppt_y</p:attrName>
                                        </p:attrNameLst>
                                      </p:cBhvr>
                                      <p:tavLst>
                                        <p:tav tm="0">
                                          <p:val>
                                            <p:fltVal val="0.5"/>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53" presetClass="entr" presetSubtype="528" fill="hold" grpId="0" nodeType="clickEffect">
                                  <p:stCondLst>
                                    <p:cond delay="0"/>
                                  </p:stCondLst>
                                  <p:childTnLst>
                                    <p:set>
                                      <p:cBhvr>
                                        <p:cTn id="118" dur="1" fill="hold">
                                          <p:stCondLst>
                                            <p:cond delay="0"/>
                                          </p:stCondLst>
                                        </p:cTn>
                                        <p:tgtEl>
                                          <p:spTgt spid="4">
                                            <p:graphicEl>
                                              <a:dgm id="{917F01A5-C5B0-4C20-B8C7-48CB4568394C}"/>
                                            </p:graphicEl>
                                          </p:spTgt>
                                        </p:tgtEl>
                                        <p:attrNameLst>
                                          <p:attrName>style.visibility</p:attrName>
                                        </p:attrNameLst>
                                      </p:cBhvr>
                                      <p:to>
                                        <p:strVal val="visible"/>
                                      </p:to>
                                    </p:set>
                                    <p:anim calcmode="lin" valueType="num">
                                      <p:cBhvr>
                                        <p:cTn id="119" dur="2000" fill="hold"/>
                                        <p:tgtEl>
                                          <p:spTgt spid="4">
                                            <p:graphicEl>
                                              <a:dgm id="{917F01A5-C5B0-4C20-B8C7-48CB4568394C}"/>
                                            </p:graphicEl>
                                          </p:spTgt>
                                        </p:tgtEl>
                                        <p:attrNameLst>
                                          <p:attrName>ppt_w</p:attrName>
                                        </p:attrNameLst>
                                      </p:cBhvr>
                                      <p:tavLst>
                                        <p:tav tm="0">
                                          <p:val>
                                            <p:fltVal val="0"/>
                                          </p:val>
                                        </p:tav>
                                        <p:tav tm="100000">
                                          <p:val>
                                            <p:strVal val="#ppt_w"/>
                                          </p:val>
                                        </p:tav>
                                      </p:tavLst>
                                    </p:anim>
                                    <p:anim calcmode="lin" valueType="num">
                                      <p:cBhvr>
                                        <p:cTn id="120" dur="2000" fill="hold"/>
                                        <p:tgtEl>
                                          <p:spTgt spid="4">
                                            <p:graphicEl>
                                              <a:dgm id="{917F01A5-C5B0-4C20-B8C7-48CB4568394C}"/>
                                            </p:graphicEl>
                                          </p:spTgt>
                                        </p:tgtEl>
                                        <p:attrNameLst>
                                          <p:attrName>ppt_h</p:attrName>
                                        </p:attrNameLst>
                                      </p:cBhvr>
                                      <p:tavLst>
                                        <p:tav tm="0">
                                          <p:val>
                                            <p:fltVal val="0"/>
                                          </p:val>
                                        </p:tav>
                                        <p:tav tm="100000">
                                          <p:val>
                                            <p:strVal val="#ppt_h"/>
                                          </p:val>
                                        </p:tav>
                                      </p:tavLst>
                                    </p:anim>
                                    <p:animEffect transition="in" filter="fade">
                                      <p:cBhvr>
                                        <p:cTn id="121" dur="2000"/>
                                        <p:tgtEl>
                                          <p:spTgt spid="4">
                                            <p:graphicEl>
                                              <a:dgm id="{917F01A5-C5B0-4C20-B8C7-48CB4568394C}"/>
                                            </p:graphicEl>
                                          </p:spTgt>
                                        </p:tgtEl>
                                      </p:cBhvr>
                                    </p:animEffect>
                                    <p:anim calcmode="lin" valueType="num">
                                      <p:cBhvr>
                                        <p:cTn id="122" dur="2000" fill="hold"/>
                                        <p:tgtEl>
                                          <p:spTgt spid="4">
                                            <p:graphicEl>
                                              <a:dgm id="{917F01A5-C5B0-4C20-B8C7-48CB4568394C}"/>
                                            </p:graphicEl>
                                          </p:spTgt>
                                        </p:tgtEl>
                                        <p:attrNameLst>
                                          <p:attrName>ppt_x</p:attrName>
                                        </p:attrNameLst>
                                      </p:cBhvr>
                                      <p:tavLst>
                                        <p:tav tm="0">
                                          <p:val>
                                            <p:fltVal val="0.5"/>
                                          </p:val>
                                        </p:tav>
                                        <p:tav tm="100000">
                                          <p:val>
                                            <p:strVal val="#ppt_x"/>
                                          </p:val>
                                        </p:tav>
                                      </p:tavLst>
                                    </p:anim>
                                    <p:anim calcmode="lin" valueType="num">
                                      <p:cBhvr>
                                        <p:cTn id="123" dur="2000" fill="hold"/>
                                        <p:tgtEl>
                                          <p:spTgt spid="4">
                                            <p:graphicEl>
                                              <a:dgm id="{917F01A5-C5B0-4C20-B8C7-48CB4568394C}"/>
                                            </p:graphicEl>
                                          </p:spTgt>
                                        </p:tgtEl>
                                        <p:attrNameLst>
                                          <p:attrName>ppt_y</p:attrName>
                                        </p:attrNameLst>
                                      </p:cBhvr>
                                      <p:tavLst>
                                        <p:tav tm="0">
                                          <p:val>
                                            <p:fltVal val="0.5"/>
                                          </p:val>
                                        </p:tav>
                                        <p:tav tm="100000">
                                          <p:val>
                                            <p:strVal val="#ppt_y"/>
                                          </p:val>
                                        </p:tav>
                                      </p:tavLst>
                                    </p:anim>
                                  </p:childTnLst>
                                </p:cTn>
                              </p:par>
                              <p:par>
                                <p:cTn id="124" presetID="53" presetClass="entr" presetSubtype="528" fill="hold" grpId="0" nodeType="withEffect">
                                  <p:stCondLst>
                                    <p:cond delay="0"/>
                                  </p:stCondLst>
                                  <p:childTnLst>
                                    <p:set>
                                      <p:cBhvr>
                                        <p:cTn id="125" dur="1" fill="hold">
                                          <p:stCondLst>
                                            <p:cond delay="0"/>
                                          </p:stCondLst>
                                        </p:cTn>
                                        <p:tgtEl>
                                          <p:spTgt spid="4">
                                            <p:graphicEl>
                                              <a:dgm id="{C98C03C3-FD76-43DF-8F88-5BA3F8AA11FB}"/>
                                            </p:graphicEl>
                                          </p:spTgt>
                                        </p:tgtEl>
                                        <p:attrNameLst>
                                          <p:attrName>style.visibility</p:attrName>
                                        </p:attrNameLst>
                                      </p:cBhvr>
                                      <p:to>
                                        <p:strVal val="visible"/>
                                      </p:to>
                                    </p:set>
                                    <p:anim calcmode="lin" valueType="num">
                                      <p:cBhvr>
                                        <p:cTn id="126" dur="2000" fill="hold"/>
                                        <p:tgtEl>
                                          <p:spTgt spid="4">
                                            <p:graphicEl>
                                              <a:dgm id="{C98C03C3-FD76-43DF-8F88-5BA3F8AA11FB}"/>
                                            </p:graphicEl>
                                          </p:spTgt>
                                        </p:tgtEl>
                                        <p:attrNameLst>
                                          <p:attrName>ppt_w</p:attrName>
                                        </p:attrNameLst>
                                      </p:cBhvr>
                                      <p:tavLst>
                                        <p:tav tm="0">
                                          <p:val>
                                            <p:fltVal val="0"/>
                                          </p:val>
                                        </p:tav>
                                        <p:tav tm="100000">
                                          <p:val>
                                            <p:strVal val="#ppt_w"/>
                                          </p:val>
                                        </p:tav>
                                      </p:tavLst>
                                    </p:anim>
                                    <p:anim calcmode="lin" valueType="num">
                                      <p:cBhvr>
                                        <p:cTn id="127" dur="2000" fill="hold"/>
                                        <p:tgtEl>
                                          <p:spTgt spid="4">
                                            <p:graphicEl>
                                              <a:dgm id="{C98C03C3-FD76-43DF-8F88-5BA3F8AA11FB}"/>
                                            </p:graphicEl>
                                          </p:spTgt>
                                        </p:tgtEl>
                                        <p:attrNameLst>
                                          <p:attrName>ppt_h</p:attrName>
                                        </p:attrNameLst>
                                      </p:cBhvr>
                                      <p:tavLst>
                                        <p:tav tm="0">
                                          <p:val>
                                            <p:fltVal val="0"/>
                                          </p:val>
                                        </p:tav>
                                        <p:tav tm="100000">
                                          <p:val>
                                            <p:strVal val="#ppt_h"/>
                                          </p:val>
                                        </p:tav>
                                      </p:tavLst>
                                    </p:anim>
                                    <p:animEffect transition="in" filter="fade">
                                      <p:cBhvr>
                                        <p:cTn id="128" dur="2000"/>
                                        <p:tgtEl>
                                          <p:spTgt spid="4">
                                            <p:graphicEl>
                                              <a:dgm id="{C98C03C3-FD76-43DF-8F88-5BA3F8AA11FB}"/>
                                            </p:graphicEl>
                                          </p:spTgt>
                                        </p:tgtEl>
                                      </p:cBhvr>
                                    </p:animEffect>
                                    <p:anim calcmode="lin" valueType="num">
                                      <p:cBhvr>
                                        <p:cTn id="129" dur="2000" fill="hold"/>
                                        <p:tgtEl>
                                          <p:spTgt spid="4">
                                            <p:graphicEl>
                                              <a:dgm id="{C98C03C3-FD76-43DF-8F88-5BA3F8AA11FB}"/>
                                            </p:graphicEl>
                                          </p:spTgt>
                                        </p:tgtEl>
                                        <p:attrNameLst>
                                          <p:attrName>ppt_x</p:attrName>
                                        </p:attrNameLst>
                                      </p:cBhvr>
                                      <p:tavLst>
                                        <p:tav tm="0">
                                          <p:val>
                                            <p:fltVal val="0.5"/>
                                          </p:val>
                                        </p:tav>
                                        <p:tav tm="100000">
                                          <p:val>
                                            <p:strVal val="#ppt_x"/>
                                          </p:val>
                                        </p:tav>
                                      </p:tavLst>
                                    </p:anim>
                                    <p:anim calcmode="lin" valueType="num">
                                      <p:cBhvr>
                                        <p:cTn id="130" dur="2000" fill="hold"/>
                                        <p:tgtEl>
                                          <p:spTgt spid="4">
                                            <p:graphicEl>
                                              <a:dgm id="{C98C03C3-FD76-43DF-8F88-5BA3F8AA11FB}"/>
                                            </p:graphicEl>
                                          </p:spTgt>
                                        </p:tgtEl>
                                        <p:attrNameLst>
                                          <p:attrName>ppt_y</p:attrName>
                                        </p:attrNameLst>
                                      </p:cBhvr>
                                      <p:tavLst>
                                        <p:tav tm="0">
                                          <p:val>
                                            <p:fltVal val="0.5"/>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53" presetClass="entr" presetSubtype="528" fill="hold" grpId="0" nodeType="clickEffect">
                                  <p:stCondLst>
                                    <p:cond delay="0"/>
                                  </p:stCondLst>
                                  <p:childTnLst>
                                    <p:set>
                                      <p:cBhvr>
                                        <p:cTn id="134" dur="1" fill="hold">
                                          <p:stCondLst>
                                            <p:cond delay="0"/>
                                          </p:stCondLst>
                                        </p:cTn>
                                        <p:tgtEl>
                                          <p:spTgt spid="4">
                                            <p:graphicEl>
                                              <a:dgm id="{46EA2A9A-EB69-419E-99BE-957AB916EC31}"/>
                                            </p:graphicEl>
                                          </p:spTgt>
                                        </p:tgtEl>
                                        <p:attrNameLst>
                                          <p:attrName>style.visibility</p:attrName>
                                        </p:attrNameLst>
                                      </p:cBhvr>
                                      <p:to>
                                        <p:strVal val="visible"/>
                                      </p:to>
                                    </p:set>
                                    <p:anim calcmode="lin" valueType="num">
                                      <p:cBhvr>
                                        <p:cTn id="135" dur="2000" fill="hold"/>
                                        <p:tgtEl>
                                          <p:spTgt spid="4">
                                            <p:graphicEl>
                                              <a:dgm id="{46EA2A9A-EB69-419E-99BE-957AB916EC31}"/>
                                            </p:graphicEl>
                                          </p:spTgt>
                                        </p:tgtEl>
                                        <p:attrNameLst>
                                          <p:attrName>ppt_w</p:attrName>
                                        </p:attrNameLst>
                                      </p:cBhvr>
                                      <p:tavLst>
                                        <p:tav tm="0">
                                          <p:val>
                                            <p:fltVal val="0"/>
                                          </p:val>
                                        </p:tav>
                                        <p:tav tm="100000">
                                          <p:val>
                                            <p:strVal val="#ppt_w"/>
                                          </p:val>
                                        </p:tav>
                                      </p:tavLst>
                                    </p:anim>
                                    <p:anim calcmode="lin" valueType="num">
                                      <p:cBhvr>
                                        <p:cTn id="136" dur="2000" fill="hold"/>
                                        <p:tgtEl>
                                          <p:spTgt spid="4">
                                            <p:graphicEl>
                                              <a:dgm id="{46EA2A9A-EB69-419E-99BE-957AB916EC31}"/>
                                            </p:graphicEl>
                                          </p:spTgt>
                                        </p:tgtEl>
                                        <p:attrNameLst>
                                          <p:attrName>ppt_h</p:attrName>
                                        </p:attrNameLst>
                                      </p:cBhvr>
                                      <p:tavLst>
                                        <p:tav tm="0">
                                          <p:val>
                                            <p:fltVal val="0"/>
                                          </p:val>
                                        </p:tav>
                                        <p:tav tm="100000">
                                          <p:val>
                                            <p:strVal val="#ppt_h"/>
                                          </p:val>
                                        </p:tav>
                                      </p:tavLst>
                                    </p:anim>
                                    <p:animEffect transition="in" filter="fade">
                                      <p:cBhvr>
                                        <p:cTn id="137" dur="2000"/>
                                        <p:tgtEl>
                                          <p:spTgt spid="4">
                                            <p:graphicEl>
                                              <a:dgm id="{46EA2A9A-EB69-419E-99BE-957AB916EC31}"/>
                                            </p:graphicEl>
                                          </p:spTgt>
                                        </p:tgtEl>
                                      </p:cBhvr>
                                    </p:animEffect>
                                    <p:anim calcmode="lin" valueType="num">
                                      <p:cBhvr>
                                        <p:cTn id="138" dur="2000" fill="hold"/>
                                        <p:tgtEl>
                                          <p:spTgt spid="4">
                                            <p:graphicEl>
                                              <a:dgm id="{46EA2A9A-EB69-419E-99BE-957AB916EC31}"/>
                                            </p:graphicEl>
                                          </p:spTgt>
                                        </p:tgtEl>
                                        <p:attrNameLst>
                                          <p:attrName>ppt_x</p:attrName>
                                        </p:attrNameLst>
                                      </p:cBhvr>
                                      <p:tavLst>
                                        <p:tav tm="0">
                                          <p:val>
                                            <p:fltVal val="0.5"/>
                                          </p:val>
                                        </p:tav>
                                        <p:tav tm="100000">
                                          <p:val>
                                            <p:strVal val="#ppt_x"/>
                                          </p:val>
                                        </p:tav>
                                      </p:tavLst>
                                    </p:anim>
                                    <p:anim calcmode="lin" valueType="num">
                                      <p:cBhvr>
                                        <p:cTn id="139" dur="2000" fill="hold"/>
                                        <p:tgtEl>
                                          <p:spTgt spid="4">
                                            <p:graphicEl>
                                              <a:dgm id="{46EA2A9A-EB69-419E-99BE-957AB916EC31}"/>
                                            </p:graphicEl>
                                          </p:spTgt>
                                        </p:tgtEl>
                                        <p:attrNameLst>
                                          <p:attrName>ppt_y</p:attrName>
                                        </p:attrNameLst>
                                      </p:cBhvr>
                                      <p:tavLst>
                                        <p:tav tm="0">
                                          <p:val>
                                            <p:fltVal val="0.5"/>
                                          </p:val>
                                        </p:tav>
                                        <p:tav tm="100000">
                                          <p:val>
                                            <p:strVal val="#ppt_y"/>
                                          </p:val>
                                        </p:tav>
                                      </p:tavLst>
                                    </p:anim>
                                  </p:childTnLst>
                                </p:cTn>
                              </p:par>
                              <p:par>
                                <p:cTn id="140" presetID="53" presetClass="entr" presetSubtype="528" fill="hold" grpId="0" nodeType="withEffect">
                                  <p:stCondLst>
                                    <p:cond delay="0"/>
                                  </p:stCondLst>
                                  <p:childTnLst>
                                    <p:set>
                                      <p:cBhvr>
                                        <p:cTn id="141" dur="1" fill="hold">
                                          <p:stCondLst>
                                            <p:cond delay="0"/>
                                          </p:stCondLst>
                                        </p:cTn>
                                        <p:tgtEl>
                                          <p:spTgt spid="4">
                                            <p:graphicEl>
                                              <a:dgm id="{09E81934-7C75-46F8-8C62-004BF899BD01}"/>
                                            </p:graphicEl>
                                          </p:spTgt>
                                        </p:tgtEl>
                                        <p:attrNameLst>
                                          <p:attrName>style.visibility</p:attrName>
                                        </p:attrNameLst>
                                      </p:cBhvr>
                                      <p:to>
                                        <p:strVal val="visible"/>
                                      </p:to>
                                    </p:set>
                                    <p:anim calcmode="lin" valueType="num">
                                      <p:cBhvr>
                                        <p:cTn id="142" dur="2000" fill="hold"/>
                                        <p:tgtEl>
                                          <p:spTgt spid="4">
                                            <p:graphicEl>
                                              <a:dgm id="{09E81934-7C75-46F8-8C62-004BF899BD01}"/>
                                            </p:graphicEl>
                                          </p:spTgt>
                                        </p:tgtEl>
                                        <p:attrNameLst>
                                          <p:attrName>ppt_w</p:attrName>
                                        </p:attrNameLst>
                                      </p:cBhvr>
                                      <p:tavLst>
                                        <p:tav tm="0">
                                          <p:val>
                                            <p:fltVal val="0"/>
                                          </p:val>
                                        </p:tav>
                                        <p:tav tm="100000">
                                          <p:val>
                                            <p:strVal val="#ppt_w"/>
                                          </p:val>
                                        </p:tav>
                                      </p:tavLst>
                                    </p:anim>
                                    <p:anim calcmode="lin" valueType="num">
                                      <p:cBhvr>
                                        <p:cTn id="143" dur="2000" fill="hold"/>
                                        <p:tgtEl>
                                          <p:spTgt spid="4">
                                            <p:graphicEl>
                                              <a:dgm id="{09E81934-7C75-46F8-8C62-004BF899BD01}"/>
                                            </p:graphicEl>
                                          </p:spTgt>
                                        </p:tgtEl>
                                        <p:attrNameLst>
                                          <p:attrName>ppt_h</p:attrName>
                                        </p:attrNameLst>
                                      </p:cBhvr>
                                      <p:tavLst>
                                        <p:tav tm="0">
                                          <p:val>
                                            <p:fltVal val="0"/>
                                          </p:val>
                                        </p:tav>
                                        <p:tav tm="100000">
                                          <p:val>
                                            <p:strVal val="#ppt_h"/>
                                          </p:val>
                                        </p:tav>
                                      </p:tavLst>
                                    </p:anim>
                                    <p:animEffect transition="in" filter="fade">
                                      <p:cBhvr>
                                        <p:cTn id="144" dur="2000"/>
                                        <p:tgtEl>
                                          <p:spTgt spid="4">
                                            <p:graphicEl>
                                              <a:dgm id="{09E81934-7C75-46F8-8C62-004BF899BD01}"/>
                                            </p:graphicEl>
                                          </p:spTgt>
                                        </p:tgtEl>
                                      </p:cBhvr>
                                    </p:animEffect>
                                    <p:anim calcmode="lin" valueType="num">
                                      <p:cBhvr>
                                        <p:cTn id="145" dur="2000" fill="hold"/>
                                        <p:tgtEl>
                                          <p:spTgt spid="4">
                                            <p:graphicEl>
                                              <a:dgm id="{09E81934-7C75-46F8-8C62-004BF899BD01}"/>
                                            </p:graphicEl>
                                          </p:spTgt>
                                        </p:tgtEl>
                                        <p:attrNameLst>
                                          <p:attrName>ppt_x</p:attrName>
                                        </p:attrNameLst>
                                      </p:cBhvr>
                                      <p:tavLst>
                                        <p:tav tm="0">
                                          <p:val>
                                            <p:fltVal val="0.5"/>
                                          </p:val>
                                        </p:tav>
                                        <p:tav tm="100000">
                                          <p:val>
                                            <p:strVal val="#ppt_x"/>
                                          </p:val>
                                        </p:tav>
                                      </p:tavLst>
                                    </p:anim>
                                    <p:anim calcmode="lin" valueType="num">
                                      <p:cBhvr>
                                        <p:cTn id="146" dur="2000" fill="hold"/>
                                        <p:tgtEl>
                                          <p:spTgt spid="4">
                                            <p:graphicEl>
                                              <a:dgm id="{09E81934-7C75-46F8-8C62-004BF899BD01}"/>
                                            </p:graphicEl>
                                          </p:spTgt>
                                        </p:tgtEl>
                                        <p:attrNameLst>
                                          <p:attrName>ppt_y</p:attrName>
                                        </p:attrNameLst>
                                      </p:cBhvr>
                                      <p:tavLst>
                                        <p:tav tm="0">
                                          <p:val>
                                            <p:fltVal val="0.5"/>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53" presetClass="entr" presetSubtype="528" fill="hold" grpId="0" nodeType="clickEffect">
                                  <p:stCondLst>
                                    <p:cond delay="0"/>
                                  </p:stCondLst>
                                  <p:childTnLst>
                                    <p:set>
                                      <p:cBhvr>
                                        <p:cTn id="150" dur="1" fill="hold">
                                          <p:stCondLst>
                                            <p:cond delay="0"/>
                                          </p:stCondLst>
                                        </p:cTn>
                                        <p:tgtEl>
                                          <p:spTgt spid="4">
                                            <p:graphicEl>
                                              <a:dgm id="{E9620553-8F99-458A-848E-13FE1EFF2B95}"/>
                                            </p:graphicEl>
                                          </p:spTgt>
                                        </p:tgtEl>
                                        <p:attrNameLst>
                                          <p:attrName>style.visibility</p:attrName>
                                        </p:attrNameLst>
                                      </p:cBhvr>
                                      <p:to>
                                        <p:strVal val="visible"/>
                                      </p:to>
                                    </p:set>
                                    <p:anim calcmode="lin" valueType="num">
                                      <p:cBhvr>
                                        <p:cTn id="151" dur="2000" fill="hold"/>
                                        <p:tgtEl>
                                          <p:spTgt spid="4">
                                            <p:graphicEl>
                                              <a:dgm id="{E9620553-8F99-458A-848E-13FE1EFF2B95}"/>
                                            </p:graphicEl>
                                          </p:spTgt>
                                        </p:tgtEl>
                                        <p:attrNameLst>
                                          <p:attrName>ppt_w</p:attrName>
                                        </p:attrNameLst>
                                      </p:cBhvr>
                                      <p:tavLst>
                                        <p:tav tm="0">
                                          <p:val>
                                            <p:fltVal val="0"/>
                                          </p:val>
                                        </p:tav>
                                        <p:tav tm="100000">
                                          <p:val>
                                            <p:strVal val="#ppt_w"/>
                                          </p:val>
                                        </p:tav>
                                      </p:tavLst>
                                    </p:anim>
                                    <p:anim calcmode="lin" valueType="num">
                                      <p:cBhvr>
                                        <p:cTn id="152" dur="2000" fill="hold"/>
                                        <p:tgtEl>
                                          <p:spTgt spid="4">
                                            <p:graphicEl>
                                              <a:dgm id="{E9620553-8F99-458A-848E-13FE1EFF2B95}"/>
                                            </p:graphicEl>
                                          </p:spTgt>
                                        </p:tgtEl>
                                        <p:attrNameLst>
                                          <p:attrName>ppt_h</p:attrName>
                                        </p:attrNameLst>
                                      </p:cBhvr>
                                      <p:tavLst>
                                        <p:tav tm="0">
                                          <p:val>
                                            <p:fltVal val="0"/>
                                          </p:val>
                                        </p:tav>
                                        <p:tav tm="100000">
                                          <p:val>
                                            <p:strVal val="#ppt_h"/>
                                          </p:val>
                                        </p:tav>
                                      </p:tavLst>
                                    </p:anim>
                                    <p:animEffect transition="in" filter="fade">
                                      <p:cBhvr>
                                        <p:cTn id="153" dur="2000"/>
                                        <p:tgtEl>
                                          <p:spTgt spid="4">
                                            <p:graphicEl>
                                              <a:dgm id="{E9620553-8F99-458A-848E-13FE1EFF2B95}"/>
                                            </p:graphicEl>
                                          </p:spTgt>
                                        </p:tgtEl>
                                      </p:cBhvr>
                                    </p:animEffect>
                                    <p:anim calcmode="lin" valueType="num">
                                      <p:cBhvr>
                                        <p:cTn id="154" dur="2000" fill="hold"/>
                                        <p:tgtEl>
                                          <p:spTgt spid="4">
                                            <p:graphicEl>
                                              <a:dgm id="{E9620553-8F99-458A-848E-13FE1EFF2B95}"/>
                                            </p:graphicEl>
                                          </p:spTgt>
                                        </p:tgtEl>
                                        <p:attrNameLst>
                                          <p:attrName>ppt_x</p:attrName>
                                        </p:attrNameLst>
                                      </p:cBhvr>
                                      <p:tavLst>
                                        <p:tav tm="0">
                                          <p:val>
                                            <p:fltVal val="0.5"/>
                                          </p:val>
                                        </p:tav>
                                        <p:tav tm="100000">
                                          <p:val>
                                            <p:strVal val="#ppt_x"/>
                                          </p:val>
                                        </p:tav>
                                      </p:tavLst>
                                    </p:anim>
                                    <p:anim calcmode="lin" valueType="num">
                                      <p:cBhvr>
                                        <p:cTn id="155" dur="2000" fill="hold"/>
                                        <p:tgtEl>
                                          <p:spTgt spid="4">
                                            <p:graphicEl>
                                              <a:dgm id="{E9620553-8F99-458A-848E-13FE1EFF2B95}"/>
                                            </p:graphicEl>
                                          </p:spTgt>
                                        </p:tgtEl>
                                        <p:attrNameLst>
                                          <p:attrName>ppt_y</p:attrName>
                                        </p:attrNameLst>
                                      </p:cBhvr>
                                      <p:tavLst>
                                        <p:tav tm="0">
                                          <p:val>
                                            <p:fltVal val="0.5"/>
                                          </p:val>
                                        </p:tav>
                                        <p:tav tm="100000">
                                          <p:val>
                                            <p:strVal val="#ppt_y"/>
                                          </p:val>
                                        </p:tav>
                                      </p:tavLst>
                                    </p:anim>
                                  </p:childTnLst>
                                </p:cTn>
                              </p:par>
                              <p:par>
                                <p:cTn id="156" presetID="53" presetClass="entr" presetSubtype="528" fill="hold" grpId="0" nodeType="withEffect">
                                  <p:stCondLst>
                                    <p:cond delay="0"/>
                                  </p:stCondLst>
                                  <p:childTnLst>
                                    <p:set>
                                      <p:cBhvr>
                                        <p:cTn id="157" dur="1" fill="hold">
                                          <p:stCondLst>
                                            <p:cond delay="0"/>
                                          </p:stCondLst>
                                        </p:cTn>
                                        <p:tgtEl>
                                          <p:spTgt spid="4">
                                            <p:graphicEl>
                                              <a:dgm id="{4298F653-CDFA-4BD0-AEBA-44AEE88A9F34}"/>
                                            </p:graphicEl>
                                          </p:spTgt>
                                        </p:tgtEl>
                                        <p:attrNameLst>
                                          <p:attrName>style.visibility</p:attrName>
                                        </p:attrNameLst>
                                      </p:cBhvr>
                                      <p:to>
                                        <p:strVal val="visible"/>
                                      </p:to>
                                    </p:set>
                                    <p:anim calcmode="lin" valueType="num">
                                      <p:cBhvr>
                                        <p:cTn id="158" dur="2000" fill="hold"/>
                                        <p:tgtEl>
                                          <p:spTgt spid="4">
                                            <p:graphicEl>
                                              <a:dgm id="{4298F653-CDFA-4BD0-AEBA-44AEE88A9F34}"/>
                                            </p:graphicEl>
                                          </p:spTgt>
                                        </p:tgtEl>
                                        <p:attrNameLst>
                                          <p:attrName>ppt_w</p:attrName>
                                        </p:attrNameLst>
                                      </p:cBhvr>
                                      <p:tavLst>
                                        <p:tav tm="0">
                                          <p:val>
                                            <p:fltVal val="0"/>
                                          </p:val>
                                        </p:tav>
                                        <p:tav tm="100000">
                                          <p:val>
                                            <p:strVal val="#ppt_w"/>
                                          </p:val>
                                        </p:tav>
                                      </p:tavLst>
                                    </p:anim>
                                    <p:anim calcmode="lin" valueType="num">
                                      <p:cBhvr>
                                        <p:cTn id="159" dur="2000" fill="hold"/>
                                        <p:tgtEl>
                                          <p:spTgt spid="4">
                                            <p:graphicEl>
                                              <a:dgm id="{4298F653-CDFA-4BD0-AEBA-44AEE88A9F34}"/>
                                            </p:graphicEl>
                                          </p:spTgt>
                                        </p:tgtEl>
                                        <p:attrNameLst>
                                          <p:attrName>ppt_h</p:attrName>
                                        </p:attrNameLst>
                                      </p:cBhvr>
                                      <p:tavLst>
                                        <p:tav tm="0">
                                          <p:val>
                                            <p:fltVal val="0"/>
                                          </p:val>
                                        </p:tav>
                                        <p:tav tm="100000">
                                          <p:val>
                                            <p:strVal val="#ppt_h"/>
                                          </p:val>
                                        </p:tav>
                                      </p:tavLst>
                                    </p:anim>
                                    <p:animEffect transition="in" filter="fade">
                                      <p:cBhvr>
                                        <p:cTn id="160" dur="2000"/>
                                        <p:tgtEl>
                                          <p:spTgt spid="4">
                                            <p:graphicEl>
                                              <a:dgm id="{4298F653-CDFA-4BD0-AEBA-44AEE88A9F34}"/>
                                            </p:graphicEl>
                                          </p:spTgt>
                                        </p:tgtEl>
                                      </p:cBhvr>
                                    </p:animEffect>
                                    <p:anim calcmode="lin" valueType="num">
                                      <p:cBhvr>
                                        <p:cTn id="161" dur="2000" fill="hold"/>
                                        <p:tgtEl>
                                          <p:spTgt spid="4">
                                            <p:graphicEl>
                                              <a:dgm id="{4298F653-CDFA-4BD0-AEBA-44AEE88A9F34}"/>
                                            </p:graphicEl>
                                          </p:spTgt>
                                        </p:tgtEl>
                                        <p:attrNameLst>
                                          <p:attrName>ppt_x</p:attrName>
                                        </p:attrNameLst>
                                      </p:cBhvr>
                                      <p:tavLst>
                                        <p:tav tm="0">
                                          <p:val>
                                            <p:fltVal val="0.5"/>
                                          </p:val>
                                        </p:tav>
                                        <p:tav tm="100000">
                                          <p:val>
                                            <p:strVal val="#ppt_x"/>
                                          </p:val>
                                        </p:tav>
                                      </p:tavLst>
                                    </p:anim>
                                    <p:anim calcmode="lin" valueType="num">
                                      <p:cBhvr>
                                        <p:cTn id="162" dur="2000" fill="hold"/>
                                        <p:tgtEl>
                                          <p:spTgt spid="4">
                                            <p:graphicEl>
                                              <a:dgm id="{4298F653-CDFA-4BD0-AEBA-44AEE88A9F34}"/>
                                            </p:graphic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338328"/>
            <a:ext cx="5915000" cy="1252728"/>
          </a:xfrm>
          <a:ln>
            <a:noFill/>
          </a:ln>
          <a:effectLst/>
          <a:scene3d>
            <a:camera prst="orthographicFront">
              <a:rot lat="0" lon="0" rev="0"/>
            </a:camera>
            <a:lightRig rig="chilly" dir="tl">
              <a:rot lat="0" lon="0" rev="18480000"/>
            </a:lightRig>
          </a:scene3d>
          <a:sp3d prstMaterial="clear">
            <a:bevelT h="63500"/>
          </a:sp3d>
        </p:spPr>
        <p:style>
          <a:lnRef idx="0">
            <a:schemeClr val="accent1"/>
          </a:lnRef>
          <a:fillRef idx="3">
            <a:schemeClr val="accent1"/>
          </a:fillRef>
          <a:effectRef idx="3">
            <a:schemeClr val="accent1"/>
          </a:effectRef>
          <a:fontRef idx="minor">
            <a:schemeClr val="lt1"/>
          </a:fontRef>
        </p:style>
        <p:txBody>
          <a:bodyPr>
            <a:normAutofit fontScale="90000"/>
          </a:bodyPr>
          <a:lstStyle/>
          <a:p>
            <a:pPr algn="r"/>
            <a: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t>درس پنجاه و سوم</a:t>
            </a:r>
            <a:br>
              <a:rPr lang="fa-IR"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br>
            <a:r>
              <a:rPr lang="fa-IR" sz="4000"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rPr>
              <a:t>رابطه حقیقی یا قراردادی؟</a:t>
            </a:r>
            <a:endParaRPr lang="fa-IR" sz="4000" b="1" dirty="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cs typeface="B Titr"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7593304"/>
              </p:ext>
            </p:extLst>
          </p:nvPr>
        </p:nvGraphicFramePr>
        <p:xfrm>
          <a:off x="1"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7528252"/>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528" fill="hold" grpId="0" nodeType="clickEffect">
                                  <p:stCondLst>
                                    <p:cond delay="0"/>
                                  </p:stCondLst>
                                  <p:childTnLst>
                                    <p:set>
                                      <p:cBhvr>
                                        <p:cTn id="13" dur="1" fill="hold">
                                          <p:stCondLst>
                                            <p:cond delay="0"/>
                                          </p:stCondLst>
                                        </p:cTn>
                                        <p:tgtEl>
                                          <p:spTgt spid="4">
                                            <p:graphicEl>
                                              <a:dgm id="{09810191-D27D-45AC-83BA-98BA6FE3C16B}"/>
                                            </p:graphicEl>
                                          </p:spTgt>
                                        </p:tgtEl>
                                        <p:attrNameLst>
                                          <p:attrName>style.visibility</p:attrName>
                                        </p:attrNameLst>
                                      </p:cBhvr>
                                      <p:to>
                                        <p:strVal val="visible"/>
                                      </p:to>
                                    </p:set>
                                    <p:anim calcmode="lin" valueType="num">
                                      <p:cBhvr>
                                        <p:cTn id="14" dur="2000" fill="hold"/>
                                        <p:tgtEl>
                                          <p:spTgt spid="4">
                                            <p:graphicEl>
                                              <a:dgm id="{09810191-D27D-45AC-83BA-98BA6FE3C16B}"/>
                                            </p:graphicEl>
                                          </p:spTgt>
                                        </p:tgtEl>
                                        <p:attrNameLst>
                                          <p:attrName>ppt_w</p:attrName>
                                        </p:attrNameLst>
                                      </p:cBhvr>
                                      <p:tavLst>
                                        <p:tav tm="0">
                                          <p:val>
                                            <p:fltVal val="0"/>
                                          </p:val>
                                        </p:tav>
                                        <p:tav tm="100000">
                                          <p:val>
                                            <p:strVal val="#ppt_w"/>
                                          </p:val>
                                        </p:tav>
                                      </p:tavLst>
                                    </p:anim>
                                    <p:anim calcmode="lin" valueType="num">
                                      <p:cBhvr>
                                        <p:cTn id="15" dur="2000" fill="hold"/>
                                        <p:tgtEl>
                                          <p:spTgt spid="4">
                                            <p:graphicEl>
                                              <a:dgm id="{09810191-D27D-45AC-83BA-98BA6FE3C16B}"/>
                                            </p:graphicEl>
                                          </p:spTgt>
                                        </p:tgtEl>
                                        <p:attrNameLst>
                                          <p:attrName>ppt_h</p:attrName>
                                        </p:attrNameLst>
                                      </p:cBhvr>
                                      <p:tavLst>
                                        <p:tav tm="0">
                                          <p:val>
                                            <p:fltVal val="0"/>
                                          </p:val>
                                        </p:tav>
                                        <p:tav tm="100000">
                                          <p:val>
                                            <p:strVal val="#ppt_h"/>
                                          </p:val>
                                        </p:tav>
                                      </p:tavLst>
                                    </p:anim>
                                    <p:animEffect transition="in" filter="fade">
                                      <p:cBhvr>
                                        <p:cTn id="16" dur="2000"/>
                                        <p:tgtEl>
                                          <p:spTgt spid="4">
                                            <p:graphicEl>
                                              <a:dgm id="{09810191-D27D-45AC-83BA-98BA6FE3C16B}"/>
                                            </p:graphicEl>
                                          </p:spTgt>
                                        </p:tgtEl>
                                      </p:cBhvr>
                                    </p:animEffect>
                                    <p:anim calcmode="lin" valueType="num">
                                      <p:cBhvr>
                                        <p:cTn id="17" dur="2000" fill="hold"/>
                                        <p:tgtEl>
                                          <p:spTgt spid="4">
                                            <p:graphicEl>
                                              <a:dgm id="{09810191-D27D-45AC-83BA-98BA6FE3C16B}"/>
                                            </p:graphicEl>
                                          </p:spTgt>
                                        </p:tgtEl>
                                        <p:attrNameLst>
                                          <p:attrName>ppt_x</p:attrName>
                                        </p:attrNameLst>
                                      </p:cBhvr>
                                      <p:tavLst>
                                        <p:tav tm="0">
                                          <p:val>
                                            <p:fltVal val="0.5"/>
                                          </p:val>
                                        </p:tav>
                                        <p:tav tm="100000">
                                          <p:val>
                                            <p:strVal val="#ppt_x"/>
                                          </p:val>
                                        </p:tav>
                                      </p:tavLst>
                                    </p:anim>
                                    <p:anim calcmode="lin" valueType="num">
                                      <p:cBhvr>
                                        <p:cTn id="18" dur="2000" fill="hold"/>
                                        <p:tgtEl>
                                          <p:spTgt spid="4">
                                            <p:graphicEl>
                                              <a:dgm id="{09810191-D27D-45AC-83BA-98BA6FE3C16B}"/>
                                            </p:graphic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528" fill="hold" grpId="0" nodeType="clickEffect">
                                  <p:stCondLst>
                                    <p:cond delay="0"/>
                                  </p:stCondLst>
                                  <p:childTnLst>
                                    <p:set>
                                      <p:cBhvr>
                                        <p:cTn id="22" dur="1" fill="hold">
                                          <p:stCondLst>
                                            <p:cond delay="0"/>
                                          </p:stCondLst>
                                        </p:cTn>
                                        <p:tgtEl>
                                          <p:spTgt spid="4">
                                            <p:graphicEl>
                                              <a:dgm id="{3886B156-7DC0-4FDA-AE6A-08D28646E885}"/>
                                            </p:graphicEl>
                                          </p:spTgt>
                                        </p:tgtEl>
                                        <p:attrNameLst>
                                          <p:attrName>style.visibility</p:attrName>
                                        </p:attrNameLst>
                                      </p:cBhvr>
                                      <p:to>
                                        <p:strVal val="visible"/>
                                      </p:to>
                                    </p:set>
                                    <p:anim calcmode="lin" valueType="num">
                                      <p:cBhvr>
                                        <p:cTn id="23" dur="2000" fill="hold"/>
                                        <p:tgtEl>
                                          <p:spTgt spid="4">
                                            <p:graphicEl>
                                              <a:dgm id="{3886B156-7DC0-4FDA-AE6A-08D28646E885}"/>
                                            </p:graphicEl>
                                          </p:spTgt>
                                        </p:tgtEl>
                                        <p:attrNameLst>
                                          <p:attrName>ppt_w</p:attrName>
                                        </p:attrNameLst>
                                      </p:cBhvr>
                                      <p:tavLst>
                                        <p:tav tm="0">
                                          <p:val>
                                            <p:fltVal val="0"/>
                                          </p:val>
                                        </p:tav>
                                        <p:tav tm="100000">
                                          <p:val>
                                            <p:strVal val="#ppt_w"/>
                                          </p:val>
                                        </p:tav>
                                      </p:tavLst>
                                    </p:anim>
                                    <p:anim calcmode="lin" valueType="num">
                                      <p:cBhvr>
                                        <p:cTn id="24" dur="2000" fill="hold"/>
                                        <p:tgtEl>
                                          <p:spTgt spid="4">
                                            <p:graphicEl>
                                              <a:dgm id="{3886B156-7DC0-4FDA-AE6A-08D28646E885}"/>
                                            </p:graphicEl>
                                          </p:spTgt>
                                        </p:tgtEl>
                                        <p:attrNameLst>
                                          <p:attrName>ppt_h</p:attrName>
                                        </p:attrNameLst>
                                      </p:cBhvr>
                                      <p:tavLst>
                                        <p:tav tm="0">
                                          <p:val>
                                            <p:fltVal val="0"/>
                                          </p:val>
                                        </p:tav>
                                        <p:tav tm="100000">
                                          <p:val>
                                            <p:strVal val="#ppt_h"/>
                                          </p:val>
                                        </p:tav>
                                      </p:tavLst>
                                    </p:anim>
                                    <p:animEffect transition="in" filter="fade">
                                      <p:cBhvr>
                                        <p:cTn id="25" dur="2000"/>
                                        <p:tgtEl>
                                          <p:spTgt spid="4">
                                            <p:graphicEl>
                                              <a:dgm id="{3886B156-7DC0-4FDA-AE6A-08D28646E885}"/>
                                            </p:graphicEl>
                                          </p:spTgt>
                                        </p:tgtEl>
                                      </p:cBhvr>
                                    </p:animEffect>
                                    <p:anim calcmode="lin" valueType="num">
                                      <p:cBhvr>
                                        <p:cTn id="26" dur="2000" fill="hold"/>
                                        <p:tgtEl>
                                          <p:spTgt spid="4">
                                            <p:graphicEl>
                                              <a:dgm id="{3886B156-7DC0-4FDA-AE6A-08D28646E885}"/>
                                            </p:graphicEl>
                                          </p:spTgt>
                                        </p:tgtEl>
                                        <p:attrNameLst>
                                          <p:attrName>ppt_x</p:attrName>
                                        </p:attrNameLst>
                                      </p:cBhvr>
                                      <p:tavLst>
                                        <p:tav tm="0">
                                          <p:val>
                                            <p:fltVal val="0.5"/>
                                          </p:val>
                                        </p:tav>
                                        <p:tav tm="100000">
                                          <p:val>
                                            <p:strVal val="#ppt_x"/>
                                          </p:val>
                                        </p:tav>
                                      </p:tavLst>
                                    </p:anim>
                                    <p:anim calcmode="lin" valueType="num">
                                      <p:cBhvr>
                                        <p:cTn id="27" dur="2000" fill="hold"/>
                                        <p:tgtEl>
                                          <p:spTgt spid="4">
                                            <p:graphicEl>
                                              <a:dgm id="{3886B156-7DC0-4FDA-AE6A-08D28646E885}"/>
                                            </p:graphicEl>
                                          </p:spTgt>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4">
                                            <p:graphicEl>
                                              <a:dgm id="{AA30C9DE-9ABB-4917-9A9B-E23FF8A13E64}"/>
                                            </p:graphicEl>
                                          </p:spTgt>
                                        </p:tgtEl>
                                        <p:attrNameLst>
                                          <p:attrName>style.visibility</p:attrName>
                                        </p:attrNameLst>
                                      </p:cBhvr>
                                      <p:to>
                                        <p:strVal val="visible"/>
                                      </p:to>
                                    </p:set>
                                    <p:anim calcmode="lin" valueType="num">
                                      <p:cBhvr>
                                        <p:cTn id="30" dur="2000" fill="hold"/>
                                        <p:tgtEl>
                                          <p:spTgt spid="4">
                                            <p:graphicEl>
                                              <a:dgm id="{AA30C9DE-9ABB-4917-9A9B-E23FF8A13E64}"/>
                                            </p:graphicEl>
                                          </p:spTgt>
                                        </p:tgtEl>
                                        <p:attrNameLst>
                                          <p:attrName>ppt_w</p:attrName>
                                        </p:attrNameLst>
                                      </p:cBhvr>
                                      <p:tavLst>
                                        <p:tav tm="0">
                                          <p:val>
                                            <p:fltVal val="0"/>
                                          </p:val>
                                        </p:tav>
                                        <p:tav tm="100000">
                                          <p:val>
                                            <p:strVal val="#ppt_w"/>
                                          </p:val>
                                        </p:tav>
                                      </p:tavLst>
                                    </p:anim>
                                    <p:anim calcmode="lin" valueType="num">
                                      <p:cBhvr>
                                        <p:cTn id="31" dur="2000" fill="hold"/>
                                        <p:tgtEl>
                                          <p:spTgt spid="4">
                                            <p:graphicEl>
                                              <a:dgm id="{AA30C9DE-9ABB-4917-9A9B-E23FF8A13E64}"/>
                                            </p:graphicEl>
                                          </p:spTgt>
                                        </p:tgtEl>
                                        <p:attrNameLst>
                                          <p:attrName>ppt_h</p:attrName>
                                        </p:attrNameLst>
                                      </p:cBhvr>
                                      <p:tavLst>
                                        <p:tav tm="0">
                                          <p:val>
                                            <p:fltVal val="0"/>
                                          </p:val>
                                        </p:tav>
                                        <p:tav tm="100000">
                                          <p:val>
                                            <p:strVal val="#ppt_h"/>
                                          </p:val>
                                        </p:tav>
                                      </p:tavLst>
                                    </p:anim>
                                    <p:animEffect transition="in" filter="fade">
                                      <p:cBhvr>
                                        <p:cTn id="32" dur="2000"/>
                                        <p:tgtEl>
                                          <p:spTgt spid="4">
                                            <p:graphicEl>
                                              <a:dgm id="{AA30C9DE-9ABB-4917-9A9B-E23FF8A13E64}"/>
                                            </p:graphicEl>
                                          </p:spTgt>
                                        </p:tgtEl>
                                      </p:cBhvr>
                                    </p:animEffect>
                                    <p:anim calcmode="lin" valueType="num">
                                      <p:cBhvr>
                                        <p:cTn id="33" dur="2000" fill="hold"/>
                                        <p:tgtEl>
                                          <p:spTgt spid="4">
                                            <p:graphicEl>
                                              <a:dgm id="{AA30C9DE-9ABB-4917-9A9B-E23FF8A13E64}"/>
                                            </p:graphicEl>
                                          </p:spTgt>
                                        </p:tgtEl>
                                        <p:attrNameLst>
                                          <p:attrName>ppt_x</p:attrName>
                                        </p:attrNameLst>
                                      </p:cBhvr>
                                      <p:tavLst>
                                        <p:tav tm="0">
                                          <p:val>
                                            <p:fltVal val="0.5"/>
                                          </p:val>
                                        </p:tav>
                                        <p:tav tm="100000">
                                          <p:val>
                                            <p:strVal val="#ppt_x"/>
                                          </p:val>
                                        </p:tav>
                                      </p:tavLst>
                                    </p:anim>
                                    <p:anim calcmode="lin" valueType="num">
                                      <p:cBhvr>
                                        <p:cTn id="34" dur="2000" fill="hold"/>
                                        <p:tgtEl>
                                          <p:spTgt spid="4">
                                            <p:graphicEl>
                                              <a:dgm id="{AA30C9DE-9ABB-4917-9A9B-E23FF8A13E64}"/>
                                            </p:graphic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528" fill="hold" grpId="0" nodeType="clickEffect">
                                  <p:stCondLst>
                                    <p:cond delay="0"/>
                                  </p:stCondLst>
                                  <p:childTnLst>
                                    <p:set>
                                      <p:cBhvr>
                                        <p:cTn id="38" dur="1" fill="hold">
                                          <p:stCondLst>
                                            <p:cond delay="0"/>
                                          </p:stCondLst>
                                        </p:cTn>
                                        <p:tgtEl>
                                          <p:spTgt spid="4">
                                            <p:graphicEl>
                                              <a:dgm id="{E857B5F6-26EB-46FB-8C42-6C1A31382100}"/>
                                            </p:graphicEl>
                                          </p:spTgt>
                                        </p:tgtEl>
                                        <p:attrNameLst>
                                          <p:attrName>style.visibility</p:attrName>
                                        </p:attrNameLst>
                                      </p:cBhvr>
                                      <p:to>
                                        <p:strVal val="visible"/>
                                      </p:to>
                                    </p:set>
                                    <p:anim calcmode="lin" valueType="num">
                                      <p:cBhvr>
                                        <p:cTn id="39" dur="2000" fill="hold"/>
                                        <p:tgtEl>
                                          <p:spTgt spid="4">
                                            <p:graphicEl>
                                              <a:dgm id="{E857B5F6-26EB-46FB-8C42-6C1A31382100}"/>
                                            </p:graphicEl>
                                          </p:spTgt>
                                        </p:tgtEl>
                                        <p:attrNameLst>
                                          <p:attrName>ppt_w</p:attrName>
                                        </p:attrNameLst>
                                      </p:cBhvr>
                                      <p:tavLst>
                                        <p:tav tm="0">
                                          <p:val>
                                            <p:fltVal val="0"/>
                                          </p:val>
                                        </p:tav>
                                        <p:tav tm="100000">
                                          <p:val>
                                            <p:strVal val="#ppt_w"/>
                                          </p:val>
                                        </p:tav>
                                      </p:tavLst>
                                    </p:anim>
                                    <p:anim calcmode="lin" valueType="num">
                                      <p:cBhvr>
                                        <p:cTn id="40" dur="2000" fill="hold"/>
                                        <p:tgtEl>
                                          <p:spTgt spid="4">
                                            <p:graphicEl>
                                              <a:dgm id="{E857B5F6-26EB-46FB-8C42-6C1A31382100}"/>
                                            </p:graphicEl>
                                          </p:spTgt>
                                        </p:tgtEl>
                                        <p:attrNameLst>
                                          <p:attrName>ppt_h</p:attrName>
                                        </p:attrNameLst>
                                      </p:cBhvr>
                                      <p:tavLst>
                                        <p:tav tm="0">
                                          <p:val>
                                            <p:fltVal val="0"/>
                                          </p:val>
                                        </p:tav>
                                        <p:tav tm="100000">
                                          <p:val>
                                            <p:strVal val="#ppt_h"/>
                                          </p:val>
                                        </p:tav>
                                      </p:tavLst>
                                    </p:anim>
                                    <p:animEffect transition="in" filter="fade">
                                      <p:cBhvr>
                                        <p:cTn id="41" dur="2000"/>
                                        <p:tgtEl>
                                          <p:spTgt spid="4">
                                            <p:graphicEl>
                                              <a:dgm id="{E857B5F6-26EB-46FB-8C42-6C1A31382100}"/>
                                            </p:graphicEl>
                                          </p:spTgt>
                                        </p:tgtEl>
                                      </p:cBhvr>
                                    </p:animEffect>
                                    <p:anim calcmode="lin" valueType="num">
                                      <p:cBhvr>
                                        <p:cTn id="42" dur="2000" fill="hold"/>
                                        <p:tgtEl>
                                          <p:spTgt spid="4">
                                            <p:graphicEl>
                                              <a:dgm id="{E857B5F6-26EB-46FB-8C42-6C1A31382100}"/>
                                            </p:graphicEl>
                                          </p:spTgt>
                                        </p:tgtEl>
                                        <p:attrNameLst>
                                          <p:attrName>ppt_x</p:attrName>
                                        </p:attrNameLst>
                                      </p:cBhvr>
                                      <p:tavLst>
                                        <p:tav tm="0">
                                          <p:val>
                                            <p:fltVal val="0.5"/>
                                          </p:val>
                                        </p:tav>
                                        <p:tav tm="100000">
                                          <p:val>
                                            <p:strVal val="#ppt_x"/>
                                          </p:val>
                                        </p:tav>
                                      </p:tavLst>
                                    </p:anim>
                                    <p:anim calcmode="lin" valueType="num">
                                      <p:cBhvr>
                                        <p:cTn id="43" dur="2000" fill="hold"/>
                                        <p:tgtEl>
                                          <p:spTgt spid="4">
                                            <p:graphicEl>
                                              <a:dgm id="{E857B5F6-26EB-46FB-8C42-6C1A31382100}"/>
                                            </p:graphicEl>
                                          </p:spTgt>
                                        </p:tgtEl>
                                        <p:attrNameLst>
                                          <p:attrName>ppt_y</p:attrName>
                                        </p:attrNameLst>
                                      </p:cBhvr>
                                      <p:tavLst>
                                        <p:tav tm="0">
                                          <p:val>
                                            <p:fltVal val="0.5"/>
                                          </p:val>
                                        </p:tav>
                                        <p:tav tm="100000">
                                          <p:val>
                                            <p:strVal val="#ppt_y"/>
                                          </p:val>
                                        </p:tav>
                                      </p:tavLst>
                                    </p:anim>
                                  </p:childTnLst>
                                </p:cTn>
                              </p:par>
                              <p:par>
                                <p:cTn id="44" presetID="53" presetClass="entr" presetSubtype="528" fill="hold" grpId="0" nodeType="withEffect">
                                  <p:stCondLst>
                                    <p:cond delay="0"/>
                                  </p:stCondLst>
                                  <p:childTnLst>
                                    <p:set>
                                      <p:cBhvr>
                                        <p:cTn id="45" dur="1" fill="hold">
                                          <p:stCondLst>
                                            <p:cond delay="0"/>
                                          </p:stCondLst>
                                        </p:cTn>
                                        <p:tgtEl>
                                          <p:spTgt spid="4">
                                            <p:graphicEl>
                                              <a:dgm id="{BC39D713-52D4-48FF-8F10-EC67A5E9D596}"/>
                                            </p:graphicEl>
                                          </p:spTgt>
                                        </p:tgtEl>
                                        <p:attrNameLst>
                                          <p:attrName>style.visibility</p:attrName>
                                        </p:attrNameLst>
                                      </p:cBhvr>
                                      <p:to>
                                        <p:strVal val="visible"/>
                                      </p:to>
                                    </p:set>
                                    <p:anim calcmode="lin" valueType="num">
                                      <p:cBhvr>
                                        <p:cTn id="46" dur="2000" fill="hold"/>
                                        <p:tgtEl>
                                          <p:spTgt spid="4">
                                            <p:graphicEl>
                                              <a:dgm id="{BC39D713-52D4-48FF-8F10-EC67A5E9D596}"/>
                                            </p:graphicEl>
                                          </p:spTgt>
                                        </p:tgtEl>
                                        <p:attrNameLst>
                                          <p:attrName>ppt_w</p:attrName>
                                        </p:attrNameLst>
                                      </p:cBhvr>
                                      <p:tavLst>
                                        <p:tav tm="0">
                                          <p:val>
                                            <p:fltVal val="0"/>
                                          </p:val>
                                        </p:tav>
                                        <p:tav tm="100000">
                                          <p:val>
                                            <p:strVal val="#ppt_w"/>
                                          </p:val>
                                        </p:tav>
                                      </p:tavLst>
                                    </p:anim>
                                    <p:anim calcmode="lin" valueType="num">
                                      <p:cBhvr>
                                        <p:cTn id="47" dur="2000" fill="hold"/>
                                        <p:tgtEl>
                                          <p:spTgt spid="4">
                                            <p:graphicEl>
                                              <a:dgm id="{BC39D713-52D4-48FF-8F10-EC67A5E9D596}"/>
                                            </p:graphicEl>
                                          </p:spTgt>
                                        </p:tgtEl>
                                        <p:attrNameLst>
                                          <p:attrName>ppt_h</p:attrName>
                                        </p:attrNameLst>
                                      </p:cBhvr>
                                      <p:tavLst>
                                        <p:tav tm="0">
                                          <p:val>
                                            <p:fltVal val="0"/>
                                          </p:val>
                                        </p:tav>
                                        <p:tav tm="100000">
                                          <p:val>
                                            <p:strVal val="#ppt_h"/>
                                          </p:val>
                                        </p:tav>
                                      </p:tavLst>
                                    </p:anim>
                                    <p:animEffect transition="in" filter="fade">
                                      <p:cBhvr>
                                        <p:cTn id="48" dur="2000"/>
                                        <p:tgtEl>
                                          <p:spTgt spid="4">
                                            <p:graphicEl>
                                              <a:dgm id="{BC39D713-52D4-48FF-8F10-EC67A5E9D596}"/>
                                            </p:graphicEl>
                                          </p:spTgt>
                                        </p:tgtEl>
                                      </p:cBhvr>
                                    </p:animEffect>
                                    <p:anim calcmode="lin" valueType="num">
                                      <p:cBhvr>
                                        <p:cTn id="49" dur="2000" fill="hold"/>
                                        <p:tgtEl>
                                          <p:spTgt spid="4">
                                            <p:graphicEl>
                                              <a:dgm id="{BC39D713-52D4-48FF-8F10-EC67A5E9D596}"/>
                                            </p:graphicEl>
                                          </p:spTgt>
                                        </p:tgtEl>
                                        <p:attrNameLst>
                                          <p:attrName>ppt_x</p:attrName>
                                        </p:attrNameLst>
                                      </p:cBhvr>
                                      <p:tavLst>
                                        <p:tav tm="0">
                                          <p:val>
                                            <p:fltVal val="0.5"/>
                                          </p:val>
                                        </p:tav>
                                        <p:tav tm="100000">
                                          <p:val>
                                            <p:strVal val="#ppt_x"/>
                                          </p:val>
                                        </p:tav>
                                      </p:tavLst>
                                    </p:anim>
                                    <p:anim calcmode="lin" valueType="num">
                                      <p:cBhvr>
                                        <p:cTn id="50" dur="2000" fill="hold"/>
                                        <p:tgtEl>
                                          <p:spTgt spid="4">
                                            <p:graphicEl>
                                              <a:dgm id="{BC39D713-52D4-48FF-8F10-EC67A5E9D596}"/>
                                            </p:graphicEl>
                                          </p:spTgt>
                                        </p:tgtEl>
                                        <p:attrNameLst>
                                          <p:attrName>ppt_y</p:attrName>
                                        </p:attrNameLst>
                                      </p:cBhvr>
                                      <p:tavLst>
                                        <p:tav tm="0">
                                          <p:val>
                                            <p:fltVal val="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ntr" presetSubtype="528" fill="hold" grpId="0" nodeType="clickEffect">
                                  <p:stCondLst>
                                    <p:cond delay="0"/>
                                  </p:stCondLst>
                                  <p:childTnLst>
                                    <p:set>
                                      <p:cBhvr>
                                        <p:cTn id="54" dur="1" fill="hold">
                                          <p:stCondLst>
                                            <p:cond delay="0"/>
                                          </p:stCondLst>
                                        </p:cTn>
                                        <p:tgtEl>
                                          <p:spTgt spid="4">
                                            <p:graphicEl>
                                              <a:dgm id="{7D04FFE5-6843-4C4D-B58C-E974B784E109}"/>
                                            </p:graphicEl>
                                          </p:spTgt>
                                        </p:tgtEl>
                                        <p:attrNameLst>
                                          <p:attrName>style.visibility</p:attrName>
                                        </p:attrNameLst>
                                      </p:cBhvr>
                                      <p:to>
                                        <p:strVal val="visible"/>
                                      </p:to>
                                    </p:set>
                                    <p:anim calcmode="lin" valueType="num">
                                      <p:cBhvr>
                                        <p:cTn id="55" dur="2000" fill="hold"/>
                                        <p:tgtEl>
                                          <p:spTgt spid="4">
                                            <p:graphicEl>
                                              <a:dgm id="{7D04FFE5-6843-4C4D-B58C-E974B784E109}"/>
                                            </p:graphicEl>
                                          </p:spTgt>
                                        </p:tgtEl>
                                        <p:attrNameLst>
                                          <p:attrName>ppt_w</p:attrName>
                                        </p:attrNameLst>
                                      </p:cBhvr>
                                      <p:tavLst>
                                        <p:tav tm="0">
                                          <p:val>
                                            <p:fltVal val="0"/>
                                          </p:val>
                                        </p:tav>
                                        <p:tav tm="100000">
                                          <p:val>
                                            <p:strVal val="#ppt_w"/>
                                          </p:val>
                                        </p:tav>
                                      </p:tavLst>
                                    </p:anim>
                                    <p:anim calcmode="lin" valueType="num">
                                      <p:cBhvr>
                                        <p:cTn id="56" dur="2000" fill="hold"/>
                                        <p:tgtEl>
                                          <p:spTgt spid="4">
                                            <p:graphicEl>
                                              <a:dgm id="{7D04FFE5-6843-4C4D-B58C-E974B784E109}"/>
                                            </p:graphicEl>
                                          </p:spTgt>
                                        </p:tgtEl>
                                        <p:attrNameLst>
                                          <p:attrName>ppt_h</p:attrName>
                                        </p:attrNameLst>
                                      </p:cBhvr>
                                      <p:tavLst>
                                        <p:tav tm="0">
                                          <p:val>
                                            <p:fltVal val="0"/>
                                          </p:val>
                                        </p:tav>
                                        <p:tav tm="100000">
                                          <p:val>
                                            <p:strVal val="#ppt_h"/>
                                          </p:val>
                                        </p:tav>
                                      </p:tavLst>
                                    </p:anim>
                                    <p:animEffect transition="in" filter="fade">
                                      <p:cBhvr>
                                        <p:cTn id="57" dur="2000"/>
                                        <p:tgtEl>
                                          <p:spTgt spid="4">
                                            <p:graphicEl>
                                              <a:dgm id="{7D04FFE5-6843-4C4D-B58C-E974B784E109}"/>
                                            </p:graphicEl>
                                          </p:spTgt>
                                        </p:tgtEl>
                                      </p:cBhvr>
                                    </p:animEffect>
                                    <p:anim calcmode="lin" valueType="num">
                                      <p:cBhvr>
                                        <p:cTn id="58" dur="2000" fill="hold"/>
                                        <p:tgtEl>
                                          <p:spTgt spid="4">
                                            <p:graphicEl>
                                              <a:dgm id="{7D04FFE5-6843-4C4D-B58C-E974B784E109}"/>
                                            </p:graphicEl>
                                          </p:spTgt>
                                        </p:tgtEl>
                                        <p:attrNameLst>
                                          <p:attrName>ppt_x</p:attrName>
                                        </p:attrNameLst>
                                      </p:cBhvr>
                                      <p:tavLst>
                                        <p:tav tm="0">
                                          <p:val>
                                            <p:fltVal val="0.5"/>
                                          </p:val>
                                        </p:tav>
                                        <p:tav tm="100000">
                                          <p:val>
                                            <p:strVal val="#ppt_x"/>
                                          </p:val>
                                        </p:tav>
                                      </p:tavLst>
                                    </p:anim>
                                    <p:anim calcmode="lin" valueType="num">
                                      <p:cBhvr>
                                        <p:cTn id="59" dur="2000" fill="hold"/>
                                        <p:tgtEl>
                                          <p:spTgt spid="4">
                                            <p:graphicEl>
                                              <a:dgm id="{7D04FFE5-6843-4C4D-B58C-E974B784E109}"/>
                                            </p:graphicEl>
                                          </p:spTgt>
                                        </p:tgtEl>
                                        <p:attrNameLst>
                                          <p:attrName>ppt_y</p:attrName>
                                        </p:attrNameLst>
                                      </p:cBhvr>
                                      <p:tavLst>
                                        <p:tav tm="0">
                                          <p:val>
                                            <p:fltVal val="0.5"/>
                                          </p:val>
                                        </p:tav>
                                        <p:tav tm="100000">
                                          <p:val>
                                            <p:strVal val="#ppt_y"/>
                                          </p:val>
                                        </p:tav>
                                      </p:tavLst>
                                    </p:anim>
                                  </p:childTnLst>
                                </p:cTn>
                              </p:par>
                              <p:par>
                                <p:cTn id="60" presetID="53" presetClass="entr" presetSubtype="528" fill="hold" grpId="0" nodeType="withEffect">
                                  <p:stCondLst>
                                    <p:cond delay="0"/>
                                  </p:stCondLst>
                                  <p:childTnLst>
                                    <p:set>
                                      <p:cBhvr>
                                        <p:cTn id="61" dur="1" fill="hold">
                                          <p:stCondLst>
                                            <p:cond delay="0"/>
                                          </p:stCondLst>
                                        </p:cTn>
                                        <p:tgtEl>
                                          <p:spTgt spid="4">
                                            <p:graphicEl>
                                              <a:dgm id="{925618D8-FA34-4E35-9316-A3A339C64A61}"/>
                                            </p:graphicEl>
                                          </p:spTgt>
                                        </p:tgtEl>
                                        <p:attrNameLst>
                                          <p:attrName>style.visibility</p:attrName>
                                        </p:attrNameLst>
                                      </p:cBhvr>
                                      <p:to>
                                        <p:strVal val="visible"/>
                                      </p:to>
                                    </p:set>
                                    <p:anim calcmode="lin" valueType="num">
                                      <p:cBhvr>
                                        <p:cTn id="62" dur="2000" fill="hold"/>
                                        <p:tgtEl>
                                          <p:spTgt spid="4">
                                            <p:graphicEl>
                                              <a:dgm id="{925618D8-FA34-4E35-9316-A3A339C64A61}"/>
                                            </p:graphicEl>
                                          </p:spTgt>
                                        </p:tgtEl>
                                        <p:attrNameLst>
                                          <p:attrName>ppt_w</p:attrName>
                                        </p:attrNameLst>
                                      </p:cBhvr>
                                      <p:tavLst>
                                        <p:tav tm="0">
                                          <p:val>
                                            <p:fltVal val="0"/>
                                          </p:val>
                                        </p:tav>
                                        <p:tav tm="100000">
                                          <p:val>
                                            <p:strVal val="#ppt_w"/>
                                          </p:val>
                                        </p:tav>
                                      </p:tavLst>
                                    </p:anim>
                                    <p:anim calcmode="lin" valueType="num">
                                      <p:cBhvr>
                                        <p:cTn id="63" dur="2000" fill="hold"/>
                                        <p:tgtEl>
                                          <p:spTgt spid="4">
                                            <p:graphicEl>
                                              <a:dgm id="{925618D8-FA34-4E35-9316-A3A339C64A61}"/>
                                            </p:graphicEl>
                                          </p:spTgt>
                                        </p:tgtEl>
                                        <p:attrNameLst>
                                          <p:attrName>ppt_h</p:attrName>
                                        </p:attrNameLst>
                                      </p:cBhvr>
                                      <p:tavLst>
                                        <p:tav tm="0">
                                          <p:val>
                                            <p:fltVal val="0"/>
                                          </p:val>
                                        </p:tav>
                                        <p:tav tm="100000">
                                          <p:val>
                                            <p:strVal val="#ppt_h"/>
                                          </p:val>
                                        </p:tav>
                                      </p:tavLst>
                                    </p:anim>
                                    <p:animEffect transition="in" filter="fade">
                                      <p:cBhvr>
                                        <p:cTn id="64" dur="2000"/>
                                        <p:tgtEl>
                                          <p:spTgt spid="4">
                                            <p:graphicEl>
                                              <a:dgm id="{925618D8-FA34-4E35-9316-A3A339C64A61}"/>
                                            </p:graphicEl>
                                          </p:spTgt>
                                        </p:tgtEl>
                                      </p:cBhvr>
                                    </p:animEffect>
                                    <p:anim calcmode="lin" valueType="num">
                                      <p:cBhvr>
                                        <p:cTn id="65" dur="2000" fill="hold"/>
                                        <p:tgtEl>
                                          <p:spTgt spid="4">
                                            <p:graphicEl>
                                              <a:dgm id="{925618D8-FA34-4E35-9316-A3A339C64A61}"/>
                                            </p:graphicEl>
                                          </p:spTgt>
                                        </p:tgtEl>
                                        <p:attrNameLst>
                                          <p:attrName>ppt_x</p:attrName>
                                        </p:attrNameLst>
                                      </p:cBhvr>
                                      <p:tavLst>
                                        <p:tav tm="0">
                                          <p:val>
                                            <p:fltVal val="0.5"/>
                                          </p:val>
                                        </p:tav>
                                        <p:tav tm="100000">
                                          <p:val>
                                            <p:strVal val="#ppt_x"/>
                                          </p:val>
                                        </p:tav>
                                      </p:tavLst>
                                    </p:anim>
                                    <p:anim calcmode="lin" valueType="num">
                                      <p:cBhvr>
                                        <p:cTn id="66" dur="2000" fill="hold"/>
                                        <p:tgtEl>
                                          <p:spTgt spid="4">
                                            <p:graphicEl>
                                              <a:dgm id="{925618D8-FA34-4E35-9316-A3A339C64A61}"/>
                                            </p:graphicEl>
                                          </p:spTgt>
                                        </p:tgtEl>
                                        <p:attrNameLst>
                                          <p:attrName>ppt_y</p:attrName>
                                        </p:attrNameLst>
                                      </p:cBhvr>
                                      <p:tavLst>
                                        <p:tav tm="0">
                                          <p:val>
                                            <p:fltVal val="0.5"/>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53" presetClass="entr" presetSubtype="528" fill="hold" grpId="0" nodeType="clickEffect">
                                  <p:stCondLst>
                                    <p:cond delay="0"/>
                                  </p:stCondLst>
                                  <p:childTnLst>
                                    <p:set>
                                      <p:cBhvr>
                                        <p:cTn id="70" dur="1" fill="hold">
                                          <p:stCondLst>
                                            <p:cond delay="0"/>
                                          </p:stCondLst>
                                        </p:cTn>
                                        <p:tgtEl>
                                          <p:spTgt spid="4">
                                            <p:graphicEl>
                                              <a:dgm id="{E1ACC11B-A609-4034-BE57-7C8D9868D213}"/>
                                            </p:graphicEl>
                                          </p:spTgt>
                                        </p:tgtEl>
                                        <p:attrNameLst>
                                          <p:attrName>style.visibility</p:attrName>
                                        </p:attrNameLst>
                                      </p:cBhvr>
                                      <p:to>
                                        <p:strVal val="visible"/>
                                      </p:to>
                                    </p:set>
                                    <p:anim calcmode="lin" valueType="num">
                                      <p:cBhvr>
                                        <p:cTn id="71" dur="2000" fill="hold"/>
                                        <p:tgtEl>
                                          <p:spTgt spid="4">
                                            <p:graphicEl>
                                              <a:dgm id="{E1ACC11B-A609-4034-BE57-7C8D9868D213}"/>
                                            </p:graphicEl>
                                          </p:spTgt>
                                        </p:tgtEl>
                                        <p:attrNameLst>
                                          <p:attrName>ppt_w</p:attrName>
                                        </p:attrNameLst>
                                      </p:cBhvr>
                                      <p:tavLst>
                                        <p:tav tm="0">
                                          <p:val>
                                            <p:fltVal val="0"/>
                                          </p:val>
                                        </p:tav>
                                        <p:tav tm="100000">
                                          <p:val>
                                            <p:strVal val="#ppt_w"/>
                                          </p:val>
                                        </p:tav>
                                      </p:tavLst>
                                    </p:anim>
                                    <p:anim calcmode="lin" valueType="num">
                                      <p:cBhvr>
                                        <p:cTn id="72" dur="2000" fill="hold"/>
                                        <p:tgtEl>
                                          <p:spTgt spid="4">
                                            <p:graphicEl>
                                              <a:dgm id="{E1ACC11B-A609-4034-BE57-7C8D9868D213}"/>
                                            </p:graphicEl>
                                          </p:spTgt>
                                        </p:tgtEl>
                                        <p:attrNameLst>
                                          <p:attrName>ppt_h</p:attrName>
                                        </p:attrNameLst>
                                      </p:cBhvr>
                                      <p:tavLst>
                                        <p:tav tm="0">
                                          <p:val>
                                            <p:fltVal val="0"/>
                                          </p:val>
                                        </p:tav>
                                        <p:tav tm="100000">
                                          <p:val>
                                            <p:strVal val="#ppt_h"/>
                                          </p:val>
                                        </p:tav>
                                      </p:tavLst>
                                    </p:anim>
                                    <p:animEffect transition="in" filter="fade">
                                      <p:cBhvr>
                                        <p:cTn id="73" dur="2000"/>
                                        <p:tgtEl>
                                          <p:spTgt spid="4">
                                            <p:graphicEl>
                                              <a:dgm id="{E1ACC11B-A609-4034-BE57-7C8D9868D213}"/>
                                            </p:graphicEl>
                                          </p:spTgt>
                                        </p:tgtEl>
                                      </p:cBhvr>
                                    </p:animEffect>
                                    <p:anim calcmode="lin" valueType="num">
                                      <p:cBhvr>
                                        <p:cTn id="74" dur="2000" fill="hold"/>
                                        <p:tgtEl>
                                          <p:spTgt spid="4">
                                            <p:graphicEl>
                                              <a:dgm id="{E1ACC11B-A609-4034-BE57-7C8D9868D213}"/>
                                            </p:graphicEl>
                                          </p:spTgt>
                                        </p:tgtEl>
                                        <p:attrNameLst>
                                          <p:attrName>ppt_x</p:attrName>
                                        </p:attrNameLst>
                                      </p:cBhvr>
                                      <p:tavLst>
                                        <p:tav tm="0">
                                          <p:val>
                                            <p:fltVal val="0.5"/>
                                          </p:val>
                                        </p:tav>
                                        <p:tav tm="100000">
                                          <p:val>
                                            <p:strVal val="#ppt_x"/>
                                          </p:val>
                                        </p:tav>
                                      </p:tavLst>
                                    </p:anim>
                                    <p:anim calcmode="lin" valueType="num">
                                      <p:cBhvr>
                                        <p:cTn id="75" dur="2000" fill="hold"/>
                                        <p:tgtEl>
                                          <p:spTgt spid="4">
                                            <p:graphicEl>
                                              <a:dgm id="{E1ACC11B-A609-4034-BE57-7C8D9868D213}"/>
                                            </p:graphicEl>
                                          </p:spTgt>
                                        </p:tgtEl>
                                        <p:attrNameLst>
                                          <p:attrName>ppt_y</p:attrName>
                                        </p:attrNameLst>
                                      </p:cBhvr>
                                      <p:tavLst>
                                        <p:tav tm="0">
                                          <p:val>
                                            <p:fltVal val="0.5"/>
                                          </p:val>
                                        </p:tav>
                                        <p:tav tm="100000">
                                          <p:val>
                                            <p:strVal val="#ppt_y"/>
                                          </p:val>
                                        </p:tav>
                                      </p:tavLst>
                                    </p:anim>
                                  </p:childTnLst>
                                </p:cTn>
                              </p:par>
                              <p:par>
                                <p:cTn id="76" presetID="53" presetClass="entr" presetSubtype="528" fill="hold" grpId="0" nodeType="withEffect">
                                  <p:stCondLst>
                                    <p:cond delay="0"/>
                                  </p:stCondLst>
                                  <p:childTnLst>
                                    <p:set>
                                      <p:cBhvr>
                                        <p:cTn id="77" dur="1" fill="hold">
                                          <p:stCondLst>
                                            <p:cond delay="0"/>
                                          </p:stCondLst>
                                        </p:cTn>
                                        <p:tgtEl>
                                          <p:spTgt spid="4">
                                            <p:graphicEl>
                                              <a:dgm id="{7747F0F7-F183-4A76-B626-498B377B9412}"/>
                                            </p:graphicEl>
                                          </p:spTgt>
                                        </p:tgtEl>
                                        <p:attrNameLst>
                                          <p:attrName>style.visibility</p:attrName>
                                        </p:attrNameLst>
                                      </p:cBhvr>
                                      <p:to>
                                        <p:strVal val="visible"/>
                                      </p:to>
                                    </p:set>
                                    <p:anim calcmode="lin" valueType="num">
                                      <p:cBhvr>
                                        <p:cTn id="78" dur="2000" fill="hold"/>
                                        <p:tgtEl>
                                          <p:spTgt spid="4">
                                            <p:graphicEl>
                                              <a:dgm id="{7747F0F7-F183-4A76-B626-498B377B9412}"/>
                                            </p:graphicEl>
                                          </p:spTgt>
                                        </p:tgtEl>
                                        <p:attrNameLst>
                                          <p:attrName>ppt_w</p:attrName>
                                        </p:attrNameLst>
                                      </p:cBhvr>
                                      <p:tavLst>
                                        <p:tav tm="0">
                                          <p:val>
                                            <p:fltVal val="0"/>
                                          </p:val>
                                        </p:tav>
                                        <p:tav tm="100000">
                                          <p:val>
                                            <p:strVal val="#ppt_w"/>
                                          </p:val>
                                        </p:tav>
                                      </p:tavLst>
                                    </p:anim>
                                    <p:anim calcmode="lin" valueType="num">
                                      <p:cBhvr>
                                        <p:cTn id="79" dur="2000" fill="hold"/>
                                        <p:tgtEl>
                                          <p:spTgt spid="4">
                                            <p:graphicEl>
                                              <a:dgm id="{7747F0F7-F183-4A76-B626-498B377B9412}"/>
                                            </p:graphicEl>
                                          </p:spTgt>
                                        </p:tgtEl>
                                        <p:attrNameLst>
                                          <p:attrName>ppt_h</p:attrName>
                                        </p:attrNameLst>
                                      </p:cBhvr>
                                      <p:tavLst>
                                        <p:tav tm="0">
                                          <p:val>
                                            <p:fltVal val="0"/>
                                          </p:val>
                                        </p:tav>
                                        <p:tav tm="100000">
                                          <p:val>
                                            <p:strVal val="#ppt_h"/>
                                          </p:val>
                                        </p:tav>
                                      </p:tavLst>
                                    </p:anim>
                                    <p:animEffect transition="in" filter="fade">
                                      <p:cBhvr>
                                        <p:cTn id="80" dur="2000"/>
                                        <p:tgtEl>
                                          <p:spTgt spid="4">
                                            <p:graphicEl>
                                              <a:dgm id="{7747F0F7-F183-4A76-B626-498B377B9412}"/>
                                            </p:graphicEl>
                                          </p:spTgt>
                                        </p:tgtEl>
                                      </p:cBhvr>
                                    </p:animEffect>
                                    <p:anim calcmode="lin" valueType="num">
                                      <p:cBhvr>
                                        <p:cTn id="81" dur="2000" fill="hold"/>
                                        <p:tgtEl>
                                          <p:spTgt spid="4">
                                            <p:graphicEl>
                                              <a:dgm id="{7747F0F7-F183-4A76-B626-498B377B9412}"/>
                                            </p:graphicEl>
                                          </p:spTgt>
                                        </p:tgtEl>
                                        <p:attrNameLst>
                                          <p:attrName>ppt_x</p:attrName>
                                        </p:attrNameLst>
                                      </p:cBhvr>
                                      <p:tavLst>
                                        <p:tav tm="0">
                                          <p:val>
                                            <p:fltVal val="0.5"/>
                                          </p:val>
                                        </p:tav>
                                        <p:tav tm="100000">
                                          <p:val>
                                            <p:strVal val="#ppt_x"/>
                                          </p:val>
                                        </p:tav>
                                      </p:tavLst>
                                    </p:anim>
                                    <p:anim calcmode="lin" valueType="num">
                                      <p:cBhvr>
                                        <p:cTn id="82" dur="2000" fill="hold"/>
                                        <p:tgtEl>
                                          <p:spTgt spid="4">
                                            <p:graphicEl>
                                              <a:dgm id="{7747F0F7-F183-4A76-B626-498B377B9412}"/>
                                            </p:graphicEl>
                                          </p:spTgt>
                                        </p:tgtEl>
                                        <p:attrNameLst>
                                          <p:attrName>ppt_y</p:attrName>
                                        </p:attrNameLst>
                                      </p:cBhvr>
                                      <p:tavLst>
                                        <p:tav tm="0">
                                          <p:val>
                                            <p:fltVal val="0.5"/>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53" presetClass="entr" presetSubtype="528" fill="hold" grpId="0" nodeType="clickEffect">
                                  <p:stCondLst>
                                    <p:cond delay="0"/>
                                  </p:stCondLst>
                                  <p:childTnLst>
                                    <p:set>
                                      <p:cBhvr>
                                        <p:cTn id="86" dur="1" fill="hold">
                                          <p:stCondLst>
                                            <p:cond delay="0"/>
                                          </p:stCondLst>
                                        </p:cTn>
                                        <p:tgtEl>
                                          <p:spTgt spid="4">
                                            <p:graphicEl>
                                              <a:dgm id="{391418A3-1A1D-4241-B390-88567EC0B7F9}"/>
                                            </p:graphicEl>
                                          </p:spTgt>
                                        </p:tgtEl>
                                        <p:attrNameLst>
                                          <p:attrName>style.visibility</p:attrName>
                                        </p:attrNameLst>
                                      </p:cBhvr>
                                      <p:to>
                                        <p:strVal val="visible"/>
                                      </p:to>
                                    </p:set>
                                    <p:anim calcmode="lin" valueType="num">
                                      <p:cBhvr>
                                        <p:cTn id="87" dur="2000" fill="hold"/>
                                        <p:tgtEl>
                                          <p:spTgt spid="4">
                                            <p:graphicEl>
                                              <a:dgm id="{391418A3-1A1D-4241-B390-88567EC0B7F9}"/>
                                            </p:graphicEl>
                                          </p:spTgt>
                                        </p:tgtEl>
                                        <p:attrNameLst>
                                          <p:attrName>ppt_w</p:attrName>
                                        </p:attrNameLst>
                                      </p:cBhvr>
                                      <p:tavLst>
                                        <p:tav tm="0">
                                          <p:val>
                                            <p:fltVal val="0"/>
                                          </p:val>
                                        </p:tav>
                                        <p:tav tm="100000">
                                          <p:val>
                                            <p:strVal val="#ppt_w"/>
                                          </p:val>
                                        </p:tav>
                                      </p:tavLst>
                                    </p:anim>
                                    <p:anim calcmode="lin" valueType="num">
                                      <p:cBhvr>
                                        <p:cTn id="88" dur="2000" fill="hold"/>
                                        <p:tgtEl>
                                          <p:spTgt spid="4">
                                            <p:graphicEl>
                                              <a:dgm id="{391418A3-1A1D-4241-B390-88567EC0B7F9}"/>
                                            </p:graphicEl>
                                          </p:spTgt>
                                        </p:tgtEl>
                                        <p:attrNameLst>
                                          <p:attrName>ppt_h</p:attrName>
                                        </p:attrNameLst>
                                      </p:cBhvr>
                                      <p:tavLst>
                                        <p:tav tm="0">
                                          <p:val>
                                            <p:fltVal val="0"/>
                                          </p:val>
                                        </p:tav>
                                        <p:tav tm="100000">
                                          <p:val>
                                            <p:strVal val="#ppt_h"/>
                                          </p:val>
                                        </p:tav>
                                      </p:tavLst>
                                    </p:anim>
                                    <p:animEffect transition="in" filter="fade">
                                      <p:cBhvr>
                                        <p:cTn id="89" dur="2000"/>
                                        <p:tgtEl>
                                          <p:spTgt spid="4">
                                            <p:graphicEl>
                                              <a:dgm id="{391418A3-1A1D-4241-B390-88567EC0B7F9}"/>
                                            </p:graphicEl>
                                          </p:spTgt>
                                        </p:tgtEl>
                                      </p:cBhvr>
                                    </p:animEffect>
                                    <p:anim calcmode="lin" valueType="num">
                                      <p:cBhvr>
                                        <p:cTn id="90" dur="2000" fill="hold"/>
                                        <p:tgtEl>
                                          <p:spTgt spid="4">
                                            <p:graphicEl>
                                              <a:dgm id="{391418A3-1A1D-4241-B390-88567EC0B7F9}"/>
                                            </p:graphicEl>
                                          </p:spTgt>
                                        </p:tgtEl>
                                        <p:attrNameLst>
                                          <p:attrName>ppt_x</p:attrName>
                                        </p:attrNameLst>
                                      </p:cBhvr>
                                      <p:tavLst>
                                        <p:tav tm="0">
                                          <p:val>
                                            <p:fltVal val="0.5"/>
                                          </p:val>
                                        </p:tav>
                                        <p:tav tm="100000">
                                          <p:val>
                                            <p:strVal val="#ppt_x"/>
                                          </p:val>
                                        </p:tav>
                                      </p:tavLst>
                                    </p:anim>
                                    <p:anim calcmode="lin" valueType="num">
                                      <p:cBhvr>
                                        <p:cTn id="91" dur="2000" fill="hold"/>
                                        <p:tgtEl>
                                          <p:spTgt spid="4">
                                            <p:graphicEl>
                                              <a:dgm id="{391418A3-1A1D-4241-B390-88567EC0B7F9}"/>
                                            </p:graphicEl>
                                          </p:spTgt>
                                        </p:tgtEl>
                                        <p:attrNameLst>
                                          <p:attrName>ppt_y</p:attrName>
                                        </p:attrNameLst>
                                      </p:cBhvr>
                                      <p:tavLst>
                                        <p:tav tm="0">
                                          <p:val>
                                            <p:fltVal val="0.5"/>
                                          </p:val>
                                        </p:tav>
                                        <p:tav tm="100000">
                                          <p:val>
                                            <p:strVal val="#ppt_y"/>
                                          </p:val>
                                        </p:tav>
                                      </p:tavLst>
                                    </p:anim>
                                  </p:childTnLst>
                                </p:cTn>
                              </p:par>
                              <p:par>
                                <p:cTn id="92" presetID="53" presetClass="entr" presetSubtype="528" fill="hold" grpId="0" nodeType="withEffect">
                                  <p:stCondLst>
                                    <p:cond delay="0"/>
                                  </p:stCondLst>
                                  <p:childTnLst>
                                    <p:set>
                                      <p:cBhvr>
                                        <p:cTn id="93" dur="1" fill="hold">
                                          <p:stCondLst>
                                            <p:cond delay="0"/>
                                          </p:stCondLst>
                                        </p:cTn>
                                        <p:tgtEl>
                                          <p:spTgt spid="4">
                                            <p:graphicEl>
                                              <a:dgm id="{88ECE8AD-6694-42F6-9116-B7E1AB97B4ED}"/>
                                            </p:graphicEl>
                                          </p:spTgt>
                                        </p:tgtEl>
                                        <p:attrNameLst>
                                          <p:attrName>style.visibility</p:attrName>
                                        </p:attrNameLst>
                                      </p:cBhvr>
                                      <p:to>
                                        <p:strVal val="visible"/>
                                      </p:to>
                                    </p:set>
                                    <p:anim calcmode="lin" valueType="num">
                                      <p:cBhvr>
                                        <p:cTn id="94" dur="2000" fill="hold"/>
                                        <p:tgtEl>
                                          <p:spTgt spid="4">
                                            <p:graphicEl>
                                              <a:dgm id="{88ECE8AD-6694-42F6-9116-B7E1AB97B4ED}"/>
                                            </p:graphicEl>
                                          </p:spTgt>
                                        </p:tgtEl>
                                        <p:attrNameLst>
                                          <p:attrName>ppt_w</p:attrName>
                                        </p:attrNameLst>
                                      </p:cBhvr>
                                      <p:tavLst>
                                        <p:tav tm="0">
                                          <p:val>
                                            <p:fltVal val="0"/>
                                          </p:val>
                                        </p:tav>
                                        <p:tav tm="100000">
                                          <p:val>
                                            <p:strVal val="#ppt_w"/>
                                          </p:val>
                                        </p:tav>
                                      </p:tavLst>
                                    </p:anim>
                                    <p:anim calcmode="lin" valueType="num">
                                      <p:cBhvr>
                                        <p:cTn id="95" dur="2000" fill="hold"/>
                                        <p:tgtEl>
                                          <p:spTgt spid="4">
                                            <p:graphicEl>
                                              <a:dgm id="{88ECE8AD-6694-42F6-9116-B7E1AB97B4ED}"/>
                                            </p:graphicEl>
                                          </p:spTgt>
                                        </p:tgtEl>
                                        <p:attrNameLst>
                                          <p:attrName>ppt_h</p:attrName>
                                        </p:attrNameLst>
                                      </p:cBhvr>
                                      <p:tavLst>
                                        <p:tav tm="0">
                                          <p:val>
                                            <p:fltVal val="0"/>
                                          </p:val>
                                        </p:tav>
                                        <p:tav tm="100000">
                                          <p:val>
                                            <p:strVal val="#ppt_h"/>
                                          </p:val>
                                        </p:tav>
                                      </p:tavLst>
                                    </p:anim>
                                    <p:animEffect transition="in" filter="fade">
                                      <p:cBhvr>
                                        <p:cTn id="96" dur="2000"/>
                                        <p:tgtEl>
                                          <p:spTgt spid="4">
                                            <p:graphicEl>
                                              <a:dgm id="{88ECE8AD-6694-42F6-9116-B7E1AB97B4ED}"/>
                                            </p:graphicEl>
                                          </p:spTgt>
                                        </p:tgtEl>
                                      </p:cBhvr>
                                    </p:animEffect>
                                    <p:anim calcmode="lin" valueType="num">
                                      <p:cBhvr>
                                        <p:cTn id="97" dur="2000" fill="hold"/>
                                        <p:tgtEl>
                                          <p:spTgt spid="4">
                                            <p:graphicEl>
                                              <a:dgm id="{88ECE8AD-6694-42F6-9116-B7E1AB97B4ED}"/>
                                            </p:graphicEl>
                                          </p:spTgt>
                                        </p:tgtEl>
                                        <p:attrNameLst>
                                          <p:attrName>ppt_x</p:attrName>
                                        </p:attrNameLst>
                                      </p:cBhvr>
                                      <p:tavLst>
                                        <p:tav tm="0">
                                          <p:val>
                                            <p:fltVal val="0.5"/>
                                          </p:val>
                                        </p:tav>
                                        <p:tav tm="100000">
                                          <p:val>
                                            <p:strVal val="#ppt_x"/>
                                          </p:val>
                                        </p:tav>
                                      </p:tavLst>
                                    </p:anim>
                                    <p:anim calcmode="lin" valueType="num">
                                      <p:cBhvr>
                                        <p:cTn id="98" dur="2000" fill="hold"/>
                                        <p:tgtEl>
                                          <p:spTgt spid="4">
                                            <p:graphicEl>
                                              <a:dgm id="{88ECE8AD-6694-42F6-9116-B7E1AB97B4ED}"/>
                                            </p:graphicEl>
                                          </p:spTgt>
                                        </p:tgtEl>
                                        <p:attrNameLst>
                                          <p:attrName>ppt_y</p:attrName>
                                        </p:attrNameLst>
                                      </p:cBhvr>
                                      <p:tavLst>
                                        <p:tav tm="0">
                                          <p:val>
                                            <p:fltVal val="0.5"/>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53" presetClass="entr" presetSubtype="528" fill="hold" grpId="0" nodeType="clickEffect">
                                  <p:stCondLst>
                                    <p:cond delay="0"/>
                                  </p:stCondLst>
                                  <p:childTnLst>
                                    <p:set>
                                      <p:cBhvr>
                                        <p:cTn id="102" dur="1" fill="hold">
                                          <p:stCondLst>
                                            <p:cond delay="0"/>
                                          </p:stCondLst>
                                        </p:cTn>
                                        <p:tgtEl>
                                          <p:spTgt spid="4">
                                            <p:graphicEl>
                                              <a:dgm id="{D0F8E773-A550-435F-BAC3-703975AACB0F}"/>
                                            </p:graphicEl>
                                          </p:spTgt>
                                        </p:tgtEl>
                                        <p:attrNameLst>
                                          <p:attrName>style.visibility</p:attrName>
                                        </p:attrNameLst>
                                      </p:cBhvr>
                                      <p:to>
                                        <p:strVal val="visible"/>
                                      </p:to>
                                    </p:set>
                                    <p:anim calcmode="lin" valueType="num">
                                      <p:cBhvr>
                                        <p:cTn id="103" dur="2000" fill="hold"/>
                                        <p:tgtEl>
                                          <p:spTgt spid="4">
                                            <p:graphicEl>
                                              <a:dgm id="{D0F8E773-A550-435F-BAC3-703975AACB0F}"/>
                                            </p:graphicEl>
                                          </p:spTgt>
                                        </p:tgtEl>
                                        <p:attrNameLst>
                                          <p:attrName>ppt_w</p:attrName>
                                        </p:attrNameLst>
                                      </p:cBhvr>
                                      <p:tavLst>
                                        <p:tav tm="0">
                                          <p:val>
                                            <p:fltVal val="0"/>
                                          </p:val>
                                        </p:tav>
                                        <p:tav tm="100000">
                                          <p:val>
                                            <p:strVal val="#ppt_w"/>
                                          </p:val>
                                        </p:tav>
                                      </p:tavLst>
                                    </p:anim>
                                    <p:anim calcmode="lin" valueType="num">
                                      <p:cBhvr>
                                        <p:cTn id="104" dur="2000" fill="hold"/>
                                        <p:tgtEl>
                                          <p:spTgt spid="4">
                                            <p:graphicEl>
                                              <a:dgm id="{D0F8E773-A550-435F-BAC3-703975AACB0F}"/>
                                            </p:graphicEl>
                                          </p:spTgt>
                                        </p:tgtEl>
                                        <p:attrNameLst>
                                          <p:attrName>ppt_h</p:attrName>
                                        </p:attrNameLst>
                                      </p:cBhvr>
                                      <p:tavLst>
                                        <p:tav tm="0">
                                          <p:val>
                                            <p:fltVal val="0"/>
                                          </p:val>
                                        </p:tav>
                                        <p:tav tm="100000">
                                          <p:val>
                                            <p:strVal val="#ppt_h"/>
                                          </p:val>
                                        </p:tav>
                                      </p:tavLst>
                                    </p:anim>
                                    <p:animEffect transition="in" filter="fade">
                                      <p:cBhvr>
                                        <p:cTn id="105" dur="2000"/>
                                        <p:tgtEl>
                                          <p:spTgt spid="4">
                                            <p:graphicEl>
                                              <a:dgm id="{D0F8E773-A550-435F-BAC3-703975AACB0F}"/>
                                            </p:graphicEl>
                                          </p:spTgt>
                                        </p:tgtEl>
                                      </p:cBhvr>
                                    </p:animEffect>
                                    <p:anim calcmode="lin" valueType="num">
                                      <p:cBhvr>
                                        <p:cTn id="106" dur="2000" fill="hold"/>
                                        <p:tgtEl>
                                          <p:spTgt spid="4">
                                            <p:graphicEl>
                                              <a:dgm id="{D0F8E773-A550-435F-BAC3-703975AACB0F}"/>
                                            </p:graphicEl>
                                          </p:spTgt>
                                        </p:tgtEl>
                                        <p:attrNameLst>
                                          <p:attrName>ppt_x</p:attrName>
                                        </p:attrNameLst>
                                      </p:cBhvr>
                                      <p:tavLst>
                                        <p:tav tm="0">
                                          <p:val>
                                            <p:fltVal val="0.5"/>
                                          </p:val>
                                        </p:tav>
                                        <p:tav tm="100000">
                                          <p:val>
                                            <p:strVal val="#ppt_x"/>
                                          </p:val>
                                        </p:tav>
                                      </p:tavLst>
                                    </p:anim>
                                    <p:anim calcmode="lin" valueType="num">
                                      <p:cBhvr>
                                        <p:cTn id="107" dur="2000" fill="hold"/>
                                        <p:tgtEl>
                                          <p:spTgt spid="4">
                                            <p:graphicEl>
                                              <a:dgm id="{D0F8E773-A550-435F-BAC3-703975AACB0F}"/>
                                            </p:graphicEl>
                                          </p:spTgt>
                                        </p:tgtEl>
                                        <p:attrNameLst>
                                          <p:attrName>ppt_y</p:attrName>
                                        </p:attrNameLst>
                                      </p:cBhvr>
                                      <p:tavLst>
                                        <p:tav tm="0">
                                          <p:val>
                                            <p:fltVal val="0.5"/>
                                          </p:val>
                                        </p:tav>
                                        <p:tav tm="100000">
                                          <p:val>
                                            <p:strVal val="#ppt_y"/>
                                          </p:val>
                                        </p:tav>
                                      </p:tavLst>
                                    </p:anim>
                                  </p:childTnLst>
                                </p:cTn>
                              </p:par>
                              <p:par>
                                <p:cTn id="108" presetID="53" presetClass="entr" presetSubtype="528" fill="hold" grpId="0" nodeType="withEffect">
                                  <p:stCondLst>
                                    <p:cond delay="0"/>
                                  </p:stCondLst>
                                  <p:childTnLst>
                                    <p:set>
                                      <p:cBhvr>
                                        <p:cTn id="109" dur="1" fill="hold">
                                          <p:stCondLst>
                                            <p:cond delay="0"/>
                                          </p:stCondLst>
                                        </p:cTn>
                                        <p:tgtEl>
                                          <p:spTgt spid="4">
                                            <p:graphicEl>
                                              <a:dgm id="{2088BA8D-34A8-4928-9F40-9BD8DB0A0F9C}"/>
                                            </p:graphicEl>
                                          </p:spTgt>
                                        </p:tgtEl>
                                        <p:attrNameLst>
                                          <p:attrName>style.visibility</p:attrName>
                                        </p:attrNameLst>
                                      </p:cBhvr>
                                      <p:to>
                                        <p:strVal val="visible"/>
                                      </p:to>
                                    </p:set>
                                    <p:anim calcmode="lin" valueType="num">
                                      <p:cBhvr>
                                        <p:cTn id="110" dur="2000" fill="hold"/>
                                        <p:tgtEl>
                                          <p:spTgt spid="4">
                                            <p:graphicEl>
                                              <a:dgm id="{2088BA8D-34A8-4928-9F40-9BD8DB0A0F9C}"/>
                                            </p:graphicEl>
                                          </p:spTgt>
                                        </p:tgtEl>
                                        <p:attrNameLst>
                                          <p:attrName>ppt_w</p:attrName>
                                        </p:attrNameLst>
                                      </p:cBhvr>
                                      <p:tavLst>
                                        <p:tav tm="0">
                                          <p:val>
                                            <p:fltVal val="0"/>
                                          </p:val>
                                        </p:tav>
                                        <p:tav tm="100000">
                                          <p:val>
                                            <p:strVal val="#ppt_w"/>
                                          </p:val>
                                        </p:tav>
                                      </p:tavLst>
                                    </p:anim>
                                    <p:anim calcmode="lin" valueType="num">
                                      <p:cBhvr>
                                        <p:cTn id="111" dur="2000" fill="hold"/>
                                        <p:tgtEl>
                                          <p:spTgt spid="4">
                                            <p:graphicEl>
                                              <a:dgm id="{2088BA8D-34A8-4928-9F40-9BD8DB0A0F9C}"/>
                                            </p:graphicEl>
                                          </p:spTgt>
                                        </p:tgtEl>
                                        <p:attrNameLst>
                                          <p:attrName>ppt_h</p:attrName>
                                        </p:attrNameLst>
                                      </p:cBhvr>
                                      <p:tavLst>
                                        <p:tav tm="0">
                                          <p:val>
                                            <p:fltVal val="0"/>
                                          </p:val>
                                        </p:tav>
                                        <p:tav tm="100000">
                                          <p:val>
                                            <p:strVal val="#ppt_h"/>
                                          </p:val>
                                        </p:tav>
                                      </p:tavLst>
                                    </p:anim>
                                    <p:animEffect transition="in" filter="fade">
                                      <p:cBhvr>
                                        <p:cTn id="112" dur="2000"/>
                                        <p:tgtEl>
                                          <p:spTgt spid="4">
                                            <p:graphicEl>
                                              <a:dgm id="{2088BA8D-34A8-4928-9F40-9BD8DB0A0F9C}"/>
                                            </p:graphicEl>
                                          </p:spTgt>
                                        </p:tgtEl>
                                      </p:cBhvr>
                                    </p:animEffect>
                                    <p:anim calcmode="lin" valueType="num">
                                      <p:cBhvr>
                                        <p:cTn id="113" dur="2000" fill="hold"/>
                                        <p:tgtEl>
                                          <p:spTgt spid="4">
                                            <p:graphicEl>
                                              <a:dgm id="{2088BA8D-34A8-4928-9F40-9BD8DB0A0F9C}"/>
                                            </p:graphicEl>
                                          </p:spTgt>
                                        </p:tgtEl>
                                        <p:attrNameLst>
                                          <p:attrName>ppt_x</p:attrName>
                                        </p:attrNameLst>
                                      </p:cBhvr>
                                      <p:tavLst>
                                        <p:tav tm="0">
                                          <p:val>
                                            <p:fltVal val="0.5"/>
                                          </p:val>
                                        </p:tav>
                                        <p:tav tm="100000">
                                          <p:val>
                                            <p:strVal val="#ppt_x"/>
                                          </p:val>
                                        </p:tav>
                                      </p:tavLst>
                                    </p:anim>
                                    <p:anim calcmode="lin" valueType="num">
                                      <p:cBhvr>
                                        <p:cTn id="114" dur="2000" fill="hold"/>
                                        <p:tgtEl>
                                          <p:spTgt spid="4">
                                            <p:graphicEl>
                                              <a:dgm id="{2088BA8D-34A8-4928-9F40-9BD8DB0A0F9C}"/>
                                            </p:graphic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329</TotalTime>
  <Words>882</Words>
  <Application>Microsoft Office PowerPoint</Application>
  <PresentationFormat>On-screen Show (4:3)</PresentationFormat>
  <Paragraphs>81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درس پنجاه و سوم</vt:lpstr>
      <vt:lpstr>درس پنجاه و سوم مقدمه</vt:lpstr>
      <vt:lpstr>درس پنجاه و سوم رابطه حقیقی یا قراردادی؟</vt:lpstr>
      <vt:lpstr>درس پنجاه و سوم رابطه حقیقی یا قراردادی؟</vt:lpstr>
      <vt:lpstr>درس پنجاه و سوم رابطه حقیقی یا قراردادی؟</vt:lpstr>
      <vt:lpstr>درس پنجاه و سوم رابطه حقیقی یا قراردادی؟</vt:lpstr>
      <vt:lpstr>درس پنجاه و سوم رابطه حقیقی یا قراردادی؟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پنجاه و سوم</dc:title>
  <dc:creator>mahdi</dc:creator>
  <cp:lastModifiedBy>mahdi</cp:lastModifiedBy>
  <cp:revision>10</cp:revision>
  <dcterms:created xsi:type="dcterms:W3CDTF">2012-05-05T15:17:27Z</dcterms:created>
  <dcterms:modified xsi:type="dcterms:W3CDTF">2012-05-05T20:47:17Z</dcterms:modified>
</cp:coreProperties>
</file>