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hdi"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varScale="1">
        <p:scale>
          <a:sx n="50" d="100"/>
          <a:sy n="50" d="100"/>
        </p:scale>
        <p:origin x="-51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5-15T10:13:10.579" idx="1">
    <p:pos x="5750" y="10"/>
    <p:text>بین رفتار دنیوی و نتایج اخروی
1. رابطه ای وجود ندارد (انکار معاد)
2. رابطه وجود دارد
الف. اعتباری 
ب. حقیقی
1) مادی
2) غیر مادی
الف) علیت رفتارهای دنیوی نسبت به نتایج اخروی (ظاهر عبارات استاد مصباح در کتاب این قول است)
ب) عینیت این دو </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78B257-0A10-45A1-9FDB-5882B9FB09D6}"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pPr rtl="1"/>
          <a:endParaRPr lang="fa-IR"/>
        </a:p>
      </dgm:t>
    </dgm:pt>
    <dgm:pt modelId="{10840E39-A488-4D37-9E84-5A02ED95E7CE}">
      <dgm:prSet custT="1"/>
      <dgm:spPr/>
      <dgm:t>
        <a:bodyPr/>
        <a:lstStyle/>
        <a:p>
          <a:pPr rtl="1"/>
          <a:r>
            <a:rPr lang="fa-IR" sz="1600" b="1" smtClean="0">
              <a:cs typeface="B Koodak" pitchFamily="2" charset="-78"/>
            </a:rPr>
            <a:t>نکته </a:t>
          </a:r>
          <a:endParaRPr lang="fa-IR" sz="1600">
            <a:cs typeface="B Koodak" pitchFamily="2" charset="-78"/>
          </a:endParaRPr>
        </a:p>
      </dgm:t>
    </dgm:pt>
    <dgm:pt modelId="{280B71C1-193D-4504-909D-CE62987D9C26}" type="parTrans" cxnId="{B5BE3262-C984-4752-B99F-2EDFBFE151B7}">
      <dgm:prSet/>
      <dgm:spPr/>
      <dgm:t>
        <a:bodyPr/>
        <a:lstStyle/>
        <a:p>
          <a:pPr rtl="1"/>
          <a:endParaRPr lang="fa-IR" sz="1600">
            <a:cs typeface="B Koodak" pitchFamily="2" charset="-78"/>
          </a:endParaRPr>
        </a:p>
      </dgm:t>
    </dgm:pt>
    <dgm:pt modelId="{3CE3D0A1-32E3-484C-8218-9814C7ED26F7}" type="sibTrans" cxnId="{B5BE3262-C984-4752-B99F-2EDFBFE151B7}">
      <dgm:prSet/>
      <dgm:spPr/>
      <dgm:t>
        <a:bodyPr/>
        <a:lstStyle/>
        <a:p>
          <a:pPr rtl="1"/>
          <a:endParaRPr lang="fa-IR" sz="1600">
            <a:cs typeface="B Koodak" pitchFamily="2" charset="-78"/>
          </a:endParaRPr>
        </a:p>
      </dgm:t>
    </dgm:pt>
    <dgm:pt modelId="{64042028-E1D0-436C-956C-C9BD50712C06}">
      <dgm:prSet custT="1"/>
      <dgm:spPr/>
      <dgm:t>
        <a:bodyPr/>
        <a:lstStyle/>
        <a:p>
          <a:pPr rtl="1"/>
          <a:r>
            <a:rPr lang="fa-IR" sz="1600" dirty="0" smtClean="0">
              <a:cs typeface="B Koodak" pitchFamily="2" charset="-78"/>
            </a:rPr>
            <a:t>حال که ثابت شد زندگی حقیقی در آخرت است و دنیا تنها وسیله برای رسیدن به آن است لازم است رابطه بین زندگی دنیا و آخرت را تبیین نمائیم</a:t>
          </a:r>
          <a:endParaRPr lang="fa-IR" sz="1600" dirty="0">
            <a:cs typeface="B Koodak" pitchFamily="2" charset="-78"/>
          </a:endParaRPr>
        </a:p>
      </dgm:t>
    </dgm:pt>
    <dgm:pt modelId="{36441431-04B7-45FF-8FD6-2163C402B029}" type="parTrans" cxnId="{11AC3963-F79C-4BE3-9751-4B6F65B425DC}">
      <dgm:prSet custT="1"/>
      <dgm:spPr/>
      <dgm:t>
        <a:bodyPr/>
        <a:lstStyle/>
        <a:p>
          <a:pPr rtl="1"/>
          <a:endParaRPr lang="fa-IR" sz="1600">
            <a:cs typeface="B Koodak" pitchFamily="2" charset="-78"/>
          </a:endParaRPr>
        </a:p>
      </dgm:t>
    </dgm:pt>
    <dgm:pt modelId="{1DEFCBF7-A69F-471A-B0C4-F2429C06E433}" type="sibTrans" cxnId="{11AC3963-F79C-4BE3-9751-4B6F65B425DC}">
      <dgm:prSet/>
      <dgm:spPr/>
      <dgm:t>
        <a:bodyPr/>
        <a:lstStyle/>
        <a:p>
          <a:pPr rtl="1"/>
          <a:endParaRPr lang="fa-IR" sz="1600">
            <a:cs typeface="B Koodak" pitchFamily="2" charset="-78"/>
          </a:endParaRPr>
        </a:p>
      </dgm:t>
    </dgm:pt>
    <dgm:pt modelId="{EEA7C7DA-9C91-4FB9-9870-10EF76108C8C}" type="pres">
      <dgm:prSet presAssocID="{4278B257-0A10-45A1-9FDB-5882B9FB09D6}" presName="diagram" presStyleCnt="0">
        <dgm:presLayoutVars>
          <dgm:chPref val="1"/>
          <dgm:dir val="rev"/>
          <dgm:animOne val="branch"/>
          <dgm:animLvl val="lvl"/>
          <dgm:resizeHandles val="exact"/>
        </dgm:presLayoutVars>
      </dgm:prSet>
      <dgm:spPr/>
      <dgm:t>
        <a:bodyPr/>
        <a:lstStyle/>
        <a:p>
          <a:pPr rtl="1"/>
          <a:endParaRPr lang="fa-IR"/>
        </a:p>
      </dgm:t>
    </dgm:pt>
    <dgm:pt modelId="{E1DBFD22-6664-46AF-BE75-96D56C6FEFAF}" type="pres">
      <dgm:prSet presAssocID="{10840E39-A488-4D37-9E84-5A02ED95E7CE}" presName="root1" presStyleCnt="0"/>
      <dgm:spPr/>
    </dgm:pt>
    <dgm:pt modelId="{1227C368-8046-46A8-94F0-D124A2BCAA3C}" type="pres">
      <dgm:prSet presAssocID="{10840E39-A488-4D37-9E84-5A02ED95E7CE}" presName="LevelOneTextNode" presStyleLbl="node0" presStyleIdx="0" presStyleCnt="1" custScaleX="23891" custScaleY="38574">
        <dgm:presLayoutVars>
          <dgm:chPref val="3"/>
        </dgm:presLayoutVars>
      </dgm:prSet>
      <dgm:spPr/>
      <dgm:t>
        <a:bodyPr/>
        <a:lstStyle/>
        <a:p>
          <a:pPr rtl="1"/>
          <a:endParaRPr lang="fa-IR"/>
        </a:p>
      </dgm:t>
    </dgm:pt>
    <dgm:pt modelId="{0E516666-6D73-4A7B-831D-F6D69813DD1E}" type="pres">
      <dgm:prSet presAssocID="{10840E39-A488-4D37-9E84-5A02ED95E7CE}" presName="level2hierChild" presStyleCnt="0"/>
      <dgm:spPr/>
    </dgm:pt>
    <dgm:pt modelId="{C157E7C2-CCCF-44BD-AFE8-FA8D6407FA6D}" type="pres">
      <dgm:prSet presAssocID="{36441431-04B7-45FF-8FD6-2163C402B029}" presName="conn2-1" presStyleLbl="parChTrans1D2" presStyleIdx="0" presStyleCnt="1"/>
      <dgm:spPr/>
      <dgm:t>
        <a:bodyPr/>
        <a:lstStyle/>
        <a:p>
          <a:pPr rtl="1"/>
          <a:endParaRPr lang="fa-IR"/>
        </a:p>
      </dgm:t>
    </dgm:pt>
    <dgm:pt modelId="{6ED402C4-DDD6-4FD8-B82A-E46A47208E49}" type="pres">
      <dgm:prSet presAssocID="{36441431-04B7-45FF-8FD6-2163C402B029}" presName="connTx" presStyleLbl="parChTrans1D2" presStyleIdx="0" presStyleCnt="1"/>
      <dgm:spPr/>
      <dgm:t>
        <a:bodyPr/>
        <a:lstStyle/>
        <a:p>
          <a:pPr rtl="1"/>
          <a:endParaRPr lang="fa-IR"/>
        </a:p>
      </dgm:t>
    </dgm:pt>
    <dgm:pt modelId="{E943CA1F-33E8-471C-9D22-258EB766F151}" type="pres">
      <dgm:prSet presAssocID="{64042028-E1D0-436C-956C-C9BD50712C06}" presName="root2" presStyleCnt="0"/>
      <dgm:spPr/>
    </dgm:pt>
    <dgm:pt modelId="{547DA488-8767-4D51-8C11-F9D6210BA920}" type="pres">
      <dgm:prSet presAssocID="{64042028-E1D0-436C-956C-C9BD50712C06}" presName="LevelTwoTextNode" presStyleLbl="node2" presStyleIdx="0" presStyleCnt="1" custScaleY="46307">
        <dgm:presLayoutVars>
          <dgm:chPref val="3"/>
        </dgm:presLayoutVars>
      </dgm:prSet>
      <dgm:spPr/>
      <dgm:t>
        <a:bodyPr/>
        <a:lstStyle/>
        <a:p>
          <a:pPr rtl="1"/>
          <a:endParaRPr lang="fa-IR"/>
        </a:p>
      </dgm:t>
    </dgm:pt>
    <dgm:pt modelId="{5982052A-BB72-41CE-8438-09AAB598274C}" type="pres">
      <dgm:prSet presAssocID="{64042028-E1D0-436C-956C-C9BD50712C06}" presName="level3hierChild" presStyleCnt="0"/>
      <dgm:spPr/>
    </dgm:pt>
  </dgm:ptLst>
  <dgm:cxnLst>
    <dgm:cxn modelId="{B5BE3262-C984-4752-B99F-2EDFBFE151B7}" srcId="{4278B257-0A10-45A1-9FDB-5882B9FB09D6}" destId="{10840E39-A488-4D37-9E84-5A02ED95E7CE}" srcOrd="0" destOrd="0" parTransId="{280B71C1-193D-4504-909D-CE62987D9C26}" sibTransId="{3CE3D0A1-32E3-484C-8218-9814C7ED26F7}"/>
    <dgm:cxn modelId="{3A40E241-F1C4-4CAF-8B02-3C3E6D06D036}" type="presOf" srcId="{10840E39-A488-4D37-9E84-5A02ED95E7CE}" destId="{1227C368-8046-46A8-94F0-D124A2BCAA3C}" srcOrd="0" destOrd="0" presId="urn:microsoft.com/office/officeart/2005/8/layout/hierarchy2"/>
    <dgm:cxn modelId="{32D31CAB-E587-4896-AB49-43EDAC35A313}" type="presOf" srcId="{36441431-04B7-45FF-8FD6-2163C402B029}" destId="{6ED402C4-DDD6-4FD8-B82A-E46A47208E49}" srcOrd="1" destOrd="0" presId="urn:microsoft.com/office/officeart/2005/8/layout/hierarchy2"/>
    <dgm:cxn modelId="{44900EAD-2CF1-4044-993D-37DD22EE95DC}" type="presOf" srcId="{4278B257-0A10-45A1-9FDB-5882B9FB09D6}" destId="{EEA7C7DA-9C91-4FB9-9870-10EF76108C8C}" srcOrd="0" destOrd="0" presId="urn:microsoft.com/office/officeart/2005/8/layout/hierarchy2"/>
    <dgm:cxn modelId="{11AC3963-F79C-4BE3-9751-4B6F65B425DC}" srcId="{10840E39-A488-4D37-9E84-5A02ED95E7CE}" destId="{64042028-E1D0-436C-956C-C9BD50712C06}" srcOrd="0" destOrd="0" parTransId="{36441431-04B7-45FF-8FD6-2163C402B029}" sibTransId="{1DEFCBF7-A69F-471A-B0C4-F2429C06E433}"/>
    <dgm:cxn modelId="{03685177-4B34-4913-B692-56AFE2B9AF03}" type="presOf" srcId="{36441431-04B7-45FF-8FD6-2163C402B029}" destId="{C157E7C2-CCCF-44BD-AFE8-FA8D6407FA6D}" srcOrd="0" destOrd="0" presId="urn:microsoft.com/office/officeart/2005/8/layout/hierarchy2"/>
    <dgm:cxn modelId="{4EE3C88E-CB18-47C3-A1CE-22FEA4CD6430}" type="presOf" srcId="{64042028-E1D0-436C-956C-C9BD50712C06}" destId="{547DA488-8767-4D51-8C11-F9D6210BA920}" srcOrd="0" destOrd="0" presId="urn:microsoft.com/office/officeart/2005/8/layout/hierarchy2"/>
    <dgm:cxn modelId="{5166913F-39F7-4913-B7BA-50B1EC08A18E}" type="presParOf" srcId="{EEA7C7DA-9C91-4FB9-9870-10EF76108C8C}" destId="{E1DBFD22-6664-46AF-BE75-96D56C6FEFAF}" srcOrd="0" destOrd="0" presId="urn:microsoft.com/office/officeart/2005/8/layout/hierarchy2"/>
    <dgm:cxn modelId="{728917C2-D04D-402E-A35E-6E0B3B87A111}" type="presParOf" srcId="{E1DBFD22-6664-46AF-BE75-96D56C6FEFAF}" destId="{1227C368-8046-46A8-94F0-D124A2BCAA3C}" srcOrd="0" destOrd="0" presId="urn:microsoft.com/office/officeart/2005/8/layout/hierarchy2"/>
    <dgm:cxn modelId="{86D277D3-C6CB-45D7-B3D9-331AC27383CB}" type="presParOf" srcId="{E1DBFD22-6664-46AF-BE75-96D56C6FEFAF}" destId="{0E516666-6D73-4A7B-831D-F6D69813DD1E}" srcOrd="1" destOrd="0" presId="urn:microsoft.com/office/officeart/2005/8/layout/hierarchy2"/>
    <dgm:cxn modelId="{0E5618C9-6C25-452F-8E65-60FDC0CBB3A4}" type="presParOf" srcId="{0E516666-6D73-4A7B-831D-F6D69813DD1E}" destId="{C157E7C2-CCCF-44BD-AFE8-FA8D6407FA6D}" srcOrd="0" destOrd="0" presId="urn:microsoft.com/office/officeart/2005/8/layout/hierarchy2"/>
    <dgm:cxn modelId="{B11D81C9-8290-4D7C-988D-E5586D98A3D5}" type="presParOf" srcId="{C157E7C2-CCCF-44BD-AFE8-FA8D6407FA6D}" destId="{6ED402C4-DDD6-4FD8-B82A-E46A47208E49}" srcOrd="0" destOrd="0" presId="urn:microsoft.com/office/officeart/2005/8/layout/hierarchy2"/>
    <dgm:cxn modelId="{8575E2AF-F2C7-43C5-BEBF-ECC51D12240B}" type="presParOf" srcId="{0E516666-6D73-4A7B-831D-F6D69813DD1E}" destId="{E943CA1F-33E8-471C-9D22-258EB766F151}" srcOrd="1" destOrd="0" presId="urn:microsoft.com/office/officeart/2005/8/layout/hierarchy2"/>
    <dgm:cxn modelId="{9BDB1B85-131B-4E8A-A929-EABB11D737AB}" type="presParOf" srcId="{E943CA1F-33E8-471C-9D22-258EB766F151}" destId="{547DA488-8767-4D51-8C11-F9D6210BA920}" srcOrd="0" destOrd="0" presId="urn:microsoft.com/office/officeart/2005/8/layout/hierarchy2"/>
    <dgm:cxn modelId="{AE1DACA2-5FC8-48FC-AF95-61721D05C405}" type="presParOf" srcId="{E943CA1F-33E8-471C-9D22-258EB766F151}" destId="{5982052A-BB72-41CE-8438-09AAB598274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C455C5-950C-4E91-B7BE-7A84568CA96E}" type="doc">
      <dgm:prSet loTypeId="urn:microsoft.com/office/officeart/2005/8/layout/hierarchy2" loCatId="hierarchy" qsTypeId="urn:microsoft.com/office/officeart/2005/8/quickstyle/simple3" qsCatId="simple" csTypeId="urn:microsoft.com/office/officeart/2005/8/colors/colorful2" csCatId="colorful" phldr="1"/>
      <dgm:spPr/>
      <dgm:t>
        <a:bodyPr/>
        <a:lstStyle/>
        <a:p>
          <a:pPr rtl="1"/>
          <a:endParaRPr lang="fa-IR"/>
        </a:p>
      </dgm:t>
    </dgm:pt>
    <dgm:pt modelId="{9F7819B3-5D57-42CB-941A-9C6A1C38D611}">
      <dgm:prSet custT="1"/>
      <dgm:spPr/>
      <dgm:t>
        <a:bodyPr/>
        <a:lstStyle/>
        <a:p>
          <a:pPr rtl="1"/>
          <a:r>
            <a:rPr lang="fa-IR" sz="1600" b="1" smtClean="0">
              <a:cs typeface="B Koodak" pitchFamily="2" charset="-78"/>
            </a:rPr>
            <a:t>سعادت یا شقاوت اخروی کاملا تابع رفتارهای دنیوی است</a:t>
          </a:r>
          <a:endParaRPr lang="fa-IR" sz="1600">
            <a:cs typeface="B Koodak" pitchFamily="2" charset="-78"/>
          </a:endParaRPr>
        </a:p>
      </dgm:t>
    </dgm:pt>
    <dgm:pt modelId="{F23A928A-4F73-4AC6-AA73-1BAF5108D4B2}" type="parTrans" cxnId="{D3510E58-1BAA-4803-892B-496A3E11DFA7}">
      <dgm:prSet/>
      <dgm:spPr/>
      <dgm:t>
        <a:bodyPr/>
        <a:lstStyle/>
        <a:p>
          <a:pPr rtl="1"/>
          <a:endParaRPr lang="fa-IR" sz="1600">
            <a:cs typeface="B Koodak" pitchFamily="2" charset="-78"/>
          </a:endParaRPr>
        </a:p>
      </dgm:t>
    </dgm:pt>
    <dgm:pt modelId="{D34162BE-DD53-44FC-BDD6-2A922D9011D1}" type="sibTrans" cxnId="{D3510E58-1BAA-4803-892B-496A3E11DFA7}">
      <dgm:prSet/>
      <dgm:spPr/>
      <dgm:t>
        <a:bodyPr/>
        <a:lstStyle/>
        <a:p>
          <a:pPr rtl="1"/>
          <a:endParaRPr lang="fa-IR" sz="1600">
            <a:cs typeface="B Koodak" pitchFamily="2" charset="-78"/>
          </a:endParaRPr>
        </a:p>
      </dgm:t>
    </dgm:pt>
    <dgm:pt modelId="{E883CFE9-C161-46F0-A0C0-107D7AFD2AF0}">
      <dgm:prSet custT="1"/>
      <dgm:spPr/>
      <dgm:t>
        <a:bodyPr/>
        <a:lstStyle/>
        <a:p>
          <a:pPr rtl="1"/>
          <a:r>
            <a:rPr lang="fa-IR" sz="1600" b="1" smtClean="0">
              <a:cs typeface="B Koodak" pitchFamily="2" charset="-78"/>
            </a:rPr>
            <a:t>دو آیه در این خصوص</a:t>
          </a:r>
          <a:endParaRPr lang="fa-IR" sz="1600">
            <a:cs typeface="B Koodak" pitchFamily="2" charset="-78"/>
          </a:endParaRPr>
        </a:p>
      </dgm:t>
    </dgm:pt>
    <dgm:pt modelId="{F193D880-FD60-436A-817A-FDA85934B485}" type="parTrans" cxnId="{1073BFFA-0A5D-4CE5-8D7E-284AE3FB3AC9}">
      <dgm:prSet/>
      <dgm:spPr/>
      <dgm:t>
        <a:bodyPr/>
        <a:lstStyle/>
        <a:p>
          <a:pPr rtl="1"/>
          <a:endParaRPr lang="fa-IR" sz="1600">
            <a:cs typeface="B Koodak" pitchFamily="2" charset="-78"/>
          </a:endParaRPr>
        </a:p>
      </dgm:t>
    </dgm:pt>
    <dgm:pt modelId="{FB9B5D1E-0200-4D01-A90A-81FCE061E374}" type="sibTrans" cxnId="{1073BFFA-0A5D-4CE5-8D7E-284AE3FB3AC9}">
      <dgm:prSet/>
      <dgm:spPr/>
      <dgm:t>
        <a:bodyPr/>
        <a:lstStyle/>
        <a:p>
          <a:pPr rtl="1"/>
          <a:endParaRPr lang="fa-IR" sz="1600">
            <a:cs typeface="B Koodak" pitchFamily="2" charset="-78"/>
          </a:endParaRPr>
        </a:p>
      </dgm:t>
    </dgm:pt>
    <dgm:pt modelId="{1533D526-1F6A-452C-8351-C49871F8F87B}">
      <dgm:prSet custT="1"/>
      <dgm:spPr/>
      <dgm:t>
        <a:bodyPr/>
        <a:lstStyle/>
        <a:p>
          <a:pPr rtl="1"/>
          <a:r>
            <a:rPr lang="fa-IR" sz="1600" dirty="0" smtClean="0">
              <a:cs typeface="B Koodak" pitchFamily="2" charset="-78"/>
            </a:rPr>
            <a:t>وَ ما أَظُنُّ السَّاعَةَ قائِمَةً وَ لَئِنْ رُدِدْتُ إِلى‏ رَبِّي لَأَجِدَنَّ خَيْراً مِنْها مُنْقَلَباً (کهف / 36)</a:t>
          </a:r>
          <a:endParaRPr lang="fa-IR" sz="1600" dirty="0">
            <a:cs typeface="B Koodak" pitchFamily="2" charset="-78"/>
          </a:endParaRPr>
        </a:p>
      </dgm:t>
    </dgm:pt>
    <dgm:pt modelId="{52C2E23D-310B-4AA8-B7EA-DF1B7C32A69C}" type="parTrans" cxnId="{46E5EECF-DCDA-4F81-B7C3-8B73619DEC0E}">
      <dgm:prSet/>
      <dgm:spPr/>
      <dgm:t>
        <a:bodyPr/>
        <a:lstStyle/>
        <a:p>
          <a:pPr rtl="1"/>
          <a:endParaRPr lang="fa-IR" sz="1600">
            <a:cs typeface="B Koodak" pitchFamily="2" charset="-78"/>
          </a:endParaRPr>
        </a:p>
      </dgm:t>
    </dgm:pt>
    <dgm:pt modelId="{BCF1617D-95C2-4E0B-9C17-715923A88B84}" type="sibTrans" cxnId="{46E5EECF-DCDA-4F81-B7C3-8B73619DEC0E}">
      <dgm:prSet/>
      <dgm:spPr/>
      <dgm:t>
        <a:bodyPr/>
        <a:lstStyle/>
        <a:p>
          <a:pPr rtl="1"/>
          <a:endParaRPr lang="fa-IR" sz="1600">
            <a:cs typeface="B Koodak" pitchFamily="2" charset="-78"/>
          </a:endParaRPr>
        </a:p>
      </dgm:t>
    </dgm:pt>
    <dgm:pt modelId="{954718C7-7A12-4F3E-8673-08DD2F6AC3DD}">
      <dgm:prSet custT="1"/>
      <dgm:spPr/>
      <dgm:t>
        <a:bodyPr/>
        <a:lstStyle/>
        <a:p>
          <a:pPr rtl="1"/>
          <a:r>
            <a:rPr lang="fa-IR" sz="1600" smtClean="0">
              <a:cs typeface="B Koodak" pitchFamily="2" charset="-78"/>
            </a:rPr>
            <a:t>وَ ما أَظُنُّ السَّاعَةَ قائِمَةً وَ لَئِنْ رُجِعْتُ إِلى‏ رَبِّي إِنَّ لي‏ عِنْدَهُ لَلْحُسْنى (فصلت / 50)</a:t>
          </a:r>
          <a:endParaRPr lang="fa-IR" sz="1600">
            <a:cs typeface="B Koodak" pitchFamily="2" charset="-78"/>
          </a:endParaRPr>
        </a:p>
      </dgm:t>
    </dgm:pt>
    <dgm:pt modelId="{C71672F2-45D8-4F85-9FDF-34843A6664CB}" type="parTrans" cxnId="{2AF0A41F-C1D2-4512-BDE6-2E632DB0D784}">
      <dgm:prSet/>
      <dgm:spPr/>
      <dgm:t>
        <a:bodyPr/>
        <a:lstStyle/>
        <a:p>
          <a:pPr rtl="1"/>
          <a:endParaRPr lang="fa-IR" sz="1600">
            <a:cs typeface="B Koodak" pitchFamily="2" charset="-78"/>
          </a:endParaRPr>
        </a:p>
      </dgm:t>
    </dgm:pt>
    <dgm:pt modelId="{47A7DB38-316B-4DB7-A185-79FC7211C16A}" type="sibTrans" cxnId="{2AF0A41F-C1D2-4512-BDE6-2E632DB0D784}">
      <dgm:prSet/>
      <dgm:spPr/>
      <dgm:t>
        <a:bodyPr/>
        <a:lstStyle/>
        <a:p>
          <a:pPr rtl="1"/>
          <a:endParaRPr lang="fa-IR" sz="1600">
            <a:cs typeface="B Koodak" pitchFamily="2" charset="-78"/>
          </a:endParaRPr>
        </a:p>
      </dgm:t>
    </dgm:pt>
    <dgm:pt modelId="{B73BA223-B2B5-44E3-94B2-4D5E4C43BCFF}">
      <dgm:prSet custT="1"/>
      <dgm:spPr/>
      <dgm:t>
        <a:bodyPr/>
        <a:lstStyle/>
        <a:p>
          <a:pPr rtl="1"/>
          <a:r>
            <a:rPr lang="fa-IR" sz="1600" b="1" dirty="0" smtClean="0">
              <a:cs typeface="B Koodak" pitchFamily="2" charset="-78"/>
            </a:rPr>
            <a:t>دلیل چنین اعتقادی یکی از این دو گمان است</a:t>
          </a:r>
          <a:endParaRPr lang="fa-IR" sz="1600" dirty="0">
            <a:cs typeface="B Koodak" pitchFamily="2" charset="-78"/>
          </a:endParaRPr>
        </a:p>
      </dgm:t>
    </dgm:pt>
    <dgm:pt modelId="{6E01F7B5-B2F8-4CF3-BDBF-1CCEEB1452E9}" type="parTrans" cxnId="{4275CA48-6311-4367-8B56-8F056CFC03CF}">
      <dgm:prSet custT="1"/>
      <dgm:spPr/>
      <dgm:t>
        <a:bodyPr/>
        <a:lstStyle/>
        <a:p>
          <a:pPr rtl="1"/>
          <a:endParaRPr lang="fa-IR" sz="1600">
            <a:cs typeface="B Koodak" pitchFamily="2" charset="-78"/>
          </a:endParaRPr>
        </a:p>
      </dgm:t>
    </dgm:pt>
    <dgm:pt modelId="{FA0FE470-0A1D-417F-A3DA-DC907D0C9805}" type="sibTrans" cxnId="{4275CA48-6311-4367-8B56-8F056CFC03CF}">
      <dgm:prSet/>
      <dgm:spPr/>
      <dgm:t>
        <a:bodyPr/>
        <a:lstStyle/>
        <a:p>
          <a:pPr rtl="1"/>
          <a:endParaRPr lang="fa-IR" sz="1600">
            <a:cs typeface="B Koodak" pitchFamily="2" charset="-78"/>
          </a:endParaRPr>
        </a:p>
      </dgm:t>
    </dgm:pt>
    <dgm:pt modelId="{1D7A6F26-D50F-4712-B8D1-3BA6C290362F}">
      <dgm:prSet custT="1"/>
      <dgm:spPr/>
      <dgm:t>
        <a:bodyPr/>
        <a:lstStyle/>
        <a:p>
          <a:pPr rtl="1"/>
          <a:r>
            <a:rPr lang="fa-IR" sz="1600" dirty="0" smtClean="0">
              <a:cs typeface="B Koodak" pitchFamily="2" charset="-78"/>
            </a:rPr>
            <a:t>در آخرت نیز می توان با تلاش های فراوان نعماتی را کسب کرد</a:t>
          </a:r>
          <a:endParaRPr lang="fa-IR" sz="1600" dirty="0">
            <a:cs typeface="B Koodak" pitchFamily="2" charset="-78"/>
          </a:endParaRPr>
        </a:p>
      </dgm:t>
    </dgm:pt>
    <dgm:pt modelId="{BFB6B359-5287-4F0B-8629-B829F5AA50D5}" type="parTrans" cxnId="{9AC32414-F111-485B-A7F5-998CD5A4BC8E}">
      <dgm:prSet/>
      <dgm:spPr/>
      <dgm:t>
        <a:bodyPr/>
        <a:lstStyle/>
        <a:p>
          <a:pPr rtl="1"/>
          <a:endParaRPr lang="fa-IR" sz="1600">
            <a:cs typeface="B Koodak" pitchFamily="2" charset="-78"/>
          </a:endParaRPr>
        </a:p>
      </dgm:t>
    </dgm:pt>
    <dgm:pt modelId="{32592F10-40EA-4A8D-B9D9-E24E09C64776}" type="sibTrans" cxnId="{9AC32414-F111-485B-A7F5-998CD5A4BC8E}">
      <dgm:prSet/>
      <dgm:spPr/>
      <dgm:t>
        <a:bodyPr/>
        <a:lstStyle/>
        <a:p>
          <a:pPr rtl="1"/>
          <a:endParaRPr lang="fa-IR" sz="1600">
            <a:cs typeface="B Koodak" pitchFamily="2" charset="-78"/>
          </a:endParaRPr>
        </a:p>
      </dgm:t>
    </dgm:pt>
    <dgm:pt modelId="{9AC9E689-FFCA-43B6-9BDE-7082BB76EAFF}">
      <dgm:prSet custT="1"/>
      <dgm:spPr/>
      <dgm:t>
        <a:bodyPr/>
        <a:lstStyle/>
        <a:p>
          <a:pPr rtl="1"/>
          <a:r>
            <a:rPr lang="fa-IR" sz="1600" dirty="0" smtClean="0">
              <a:cs typeface="B Koodak" pitchFamily="2" charset="-78"/>
            </a:rPr>
            <a:t>بهرمندی ما در دنیا نشانه ای است بر بهرمندی ما در آخرت</a:t>
          </a:r>
          <a:endParaRPr lang="fa-IR" sz="1600" dirty="0">
            <a:cs typeface="B Koodak" pitchFamily="2" charset="-78"/>
          </a:endParaRPr>
        </a:p>
      </dgm:t>
    </dgm:pt>
    <dgm:pt modelId="{65B71BA4-953E-4E15-AE97-ACBD797EA582}" type="parTrans" cxnId="{220E7ED0-082E-4A7E-BDB0-C396776B0F6D}">
      <dgm:prSet/>
      <dgm:spPr/>
      <dgm:t>
        <a:bodyPr/>
        <a:lstStyle/>
        <a:p>
          <a:pPr rtl="1"/>
          <a:endParaRPr lang="fa-IR" sz="1600">
            <a:cs typeface="B Koodak" pitchFamily="2" charset="-78"/>
          </a:endParaRPr>
        </a:p>
      </dgm:t>
    </dgm:pt>
    <dgm:pt modelId="{59003CE6-3428-4B1E-8242-9665E74198C5}" type="sibTrans" cxnId="{220E7ED0-082E-4A7E-BDB0-C396776B0F6D}">
      <dgm:prSet/>
      <dgm:spPr/>
      <dgm:t>
        <a:bodyPr/>
        <a:lstStyle/>
        <a:p>
          <a:pPr rtl="1"/>
          <a:endParaRPr lang="fa-IR" sz="1600">
            <a:cs typeface="B Koodak" pitchFamily="2" charset="-78"/>
          </a:endParaRPr>
        </a:p>
      </dgm:t>
    </dgm:pt>
    <dgm:pt modelId="{C55D333F-1051-4BDB-B90C-54129B145814}">
      <dgm:prSet custT="1"/>
      <dgm:spPr/>
      <dgm:t>
        <a:bodyPr/>
        <a:lstStyle/>
        <a:p>
          <a:pPr rtl="1"/>
          <a:r>
            <a:rPr lang="fa-IR" sz="1600" b="1" dirty="0" smtClean="0">
              <a:cs typeface="B Koodak" pitchFamily="2" charset="-78"/>
            </a:rPr>
            <a:t>نتیجه</a:t>
          </a:r>
          <a:endParaRPr lang="fa-IR" sz="1600" dirty="0">
            <a:cs typeface="B Koodak" pitchFamily="2" charset="-78"/>
          </a:endParaRPr>
        </a:p>
      </dgm:t>
    </dgm:pt>
    <dgm:pt modelId="{7014D081-CAE7-4B47-8CF9-67B17EE2F690}" type="parTrans" cxnId="{6183F211-4F71-4759-AD23-641740A8E9F2}">
      <dgm:prSet custT="1"/>
      <dgm:spPr/>
      <dgm:t>
        <a:bodyPr/>
        <a:lstStyle/>
        <a:p>
          <a:pPr rtl="1"/>
          <a:endParaRPr lang="fa-IR" sz="1600">
            <a:cs typeface="B Koodak" pitchFamily="2" charset="-78"/>
          </a:endParaRPr>
        </a:p>
      </dgm:t>
    </dgm:pt>
    <dgm:pt modelId="{089CE70E-471D-4A34-A161-0D5593D4F88C}" type="sibTrans" cxnId="{6183F211-4F71-4759-AD23-641740A8E9F2}">
      <dgm:prSet/>
      <dgm:spPr/>
      <dgm:t>
        <a:bodyPr/>
        <a:lstStyle/>
        <a:p>
          <a:pPr rtl="1"/>
          <a:endParaRPr lang="fa-IR" sz="1600">
            <a:cs typeface="B Koodak" pitchFamily="2" charset="-78"/>
          </a:endParaRPr>
        </a:p>
      </dgm:t>
    </dgm:pt>
    <dgm:pt modelId="{AE277355-8C89-4ADC-AF6B-E177B07FD15B}">
      <dgm:prSet custT="1"/>
      <dgm:spPr/>
      <dgm:t>
        <a:bodyPr/>
        <a:lstStyle/>
        <a:p>
          <a:pPr rtl="1"/>
          <a:r>
            <a:rPr lang="fa-IR" sz="1600" dirty="0" smtClean="0">
              <a:cs typeface="B Koodak" pitchFamily="2" charset="-78"/>
            </a:rPr>
            <a:t>اعتقاد به وجود معاد و در عین حال مستقل دیدن آن از دنیا عین انکار معاد است</a:t>
          </a:r>
          <a:endParaRPr lang="fa-IR" sz="1600" dirty="0">
            <a:cs typeface="B Koodak" pitchFamily="2" charset="-78"/>
          </a:endParaRPr>
        </a:p>
      </dgm:t>
    </dgm:pt>
    <dgm:pt modelId="{2706544C-D277-4C07-B6B7-2B9AC98375DE}" type="parTrans" cxnId="{A0A12CC2-31DB-4544-AF78-F04D41DAE265}">
      <dgm:prSet/>
      <dgm:spPr/>
      <dgm:t>
        <a:bodyPr/>
        <a:lstStyle/>
        <a:p>
          <a:pPr rtl="1"/>
          <a:endParaRPr lang="fa-IR" sz="1600">
            <a:cs typeface="B Koodak" pitchFamily="2" charset="-78"/>
          </a:endParaRPr>
        </a:p>
      </dgm:t>
    </dgm:pt>
    <dgm:pt modelId="{E995F37A-EFEF-4454-B5D0-891392E97668}" type="sibTrans" cxnId="{A0A12CC2-31DB-4544-AF78-F04D41DAE265}">
      <dgm:prSet/>
      <dgm:spPr/>
      <dgm:t>
        <a:bodyPr/>
        <a:lstStyle/>
        <a:p>
          <a:pPr rtl="1"/>
          <a:endParaRPr lang="fa-IR" sz="1600">
            <a:cs typeface="B Koodak" pitchFamily="2" charset="-78"/>
          </a:endParaRPr>
        </a:p>
      </dgm:t>
    </dgm:pt>
    <dgm:pt modelId="{E3360B31-63A2-4EF2-8D19-7917B97EDA30}">
      <dgm:prSet custT="1"/>
      <dgm:spPr/>
      <dgm:t>
        <a:bodyPr/>
        <a:lstStyle/>
        <a:p>
          <a:pPr rtl="1"/>
          <a:r>
            <a:rPr lang="fa-IR" sz="1600" dirty="0" smtClean="0">
              <a:cs typeface="B Koodak" pitchFamily="2" charset="-78"/>
            </a:rPr>
            <a:t>بلکه دنیا همان مزرعه آخرت است</a:t>
          </a:r>
          <a:endParaRPr lang="fa-IR" sz="1600" dirty="0">
            <a:cs typeface="B Koodak" pitchFamily="2" charset="-78"/>
          </a:endParaRPr>
        </a:p>
      </dgm:t>
    </dgm:pt>
    <dgm:pt modelId="{95C8DB27-EEB9-4CF7-AAF7-5E111502DE7A}" type="parTrans" cxnId="{C40367AD-645D-4070-A333-37C838C5C3B6}">
      <dgm:prSet custT="1"/>
      <dgm:spPr/>
      <dgm:t>
        <a:bodyPr/>
        <a:lstStyle/>
        <a:p>
          <a:pPr rtl="1"/>
          <a:endParaRPr lang="fa-IR" sz="1600">
            <a:cs typeface="B Koodak" pitchFamily="2" charset="-78"/>
          </a:endParaRPr>
        </a:p>
      </dgm:t>
    </dgm:pt>
    <dgm:pt modelId="{BDA7CA08-0A36-446A-9597-D348AC9A3341}" type="sibTrans" cxnId="{C40367AD-645D-4070-A333-37C838C5C3B6}">
      <dgm:prSet/>
      <dgm:spPr/>
      <dgm:t>
        <a:bodyPr/>
        <a:lstStyle/>
        <a:p>
          <a:pPr rtl="1"/>
          <a:endParaRPr lang="fa-IR" sz="1600">
            <a:cs typeface="B Koodak" pitchFamily="2" charset="-78"/>
          </a:endParaRPr>
        </a:p>
      </dgm:t>
    </dgm:pt>
    <dgm:pt modelId="{99A39438-88C6-4350-AAC3-5CDAE7810CDC}" type="pres">
      <dgm:prSet presAssocID="{66C455C5-950C-4E91-B7BE-7A84568CA96E}" presName="diagram" presStyleCnt="0">
        <dgm:presLayoutVars>
          <dgm:chPref val="1"/>
          <dgm:dir val="rev"/>
          <dgm:animOne val="branch"/>
          <dgm:animLvl val="lvl"/>
          <dgm:resizeHandles val="exact"/>
        </dgm:presLayoutVars>
      </dgm:prSet>
      <dgm:spPr/>
      <dgm:t>
        <a:bodyPr/>
        <a:lstStyle/>
        <a:p>
          <a:pPr rtl="1"/>
          <a:endParaRPr lang="fa-IR"/>
        </a:p>
      </dgm:t>
    </dgm:pt>
    <dgm:pt modelId="{18AB6D9F-10DA-4AED-A9DC-F8FD1CB7312C}" type="pres">
      <dgm:prSet presAssocID="{9F7819B3-5D57-42CB-941A-9C6A1C38D611}" presName="root1" presStyleCnt="0"/>
      <dgm:spPr/>
    </dgm:pt>
    <dgm:pt modelId="{8FE22C04-F47E-463A-AC3C-213CBDC92158}" type="pres">
      <dgm:prSet presAssocID="{9F7819B3-5D57-42CB-941A-9C6A1C38D611}" presName="LevelOneTextNode" presStyleLbl="node0" presStyleIdx="0" presStyleCnt="4" custScaleX="352144">
        <dgm:presLayoutVars>
          <dgm:chPref val="3"/>
        </dgm:presLayoutVars>
      </dgm:prSet>
      <dgm:spPr/>
      <dgm:t>
        <a:bodyPr/>
        <a:lstStyle/>
        <a:p>
          <a:pPr rtl="1"/>
          <a:endParaRPr lang="fa-IR"/>
        </a:p>
      </dgm:t>
    </dgm:pt>
    <dgm:pt modelId="{E787489D-FDEF-429D-9689-9F967ABCE222}" type="pres">
      <dgm:prSet presAssocID="{9F7819B3-5D57-42CB-941A-9C6A1C38D611}" presName="level2hierChild" presStyleCnt="0"/>
      <dgm:spPr/>
    </dgm:pt>
    <dgm:pt modelId="{3ED4F573-3FA9-4FCC-B6F0-B1E2A5CD18EE}" type="pres">
      <dgm:prSet presAssocID="{E883CFE9-C161-46F0-A0C0-107D7AFD2AF0}" presName="root1" presStyleCnt="0"/>
      <dgm:spPr/>
    </dgm:pt>
    <dgm:pt modelId="{2843DDF3-3675-4DEF-BBD2-4FCCEE27811F}" type="pres">
      <dgm:prSet presAssocID="{E883CFE9-C161-46F0-A0C0-107D7AFD2AF0}" presName="LevelOneTextNode" presStyleLbl="node0" presStyleIdx="1" presStyleCnt="4" custScaleX="77362">
        <dgm:presLayoutVars>
          <dgm:chPref val="3"/>
        </dgm:presLayoutVars>
      </dgm:prSet>
      <dgm:spPr/>
      <dgm:t>
        <a:bodyPr/>
        <a:lstStyle/>
        <a:p>
          <a:pPr rtl="1"/>
          <a:endParaRPr lang="fa-IR"/>
        </a:p>
      </dgm:t>
    </dgm:pt>
    <dgm:pt modelId="{98EF9112-365F-4E55-8C6C-C43D7C56C341}" type="pres">
      <dgm:prSet presAssocID="{E883CFE9-C161-46F0-A0C0-107D7AFD2AF0}" presName="level2hierChild" presStyleCnt="0"/>
      <dgm:spPr/>
    </dgm:pt>
    <dgm:pt modelId="{77412B4A-9CBE-4032-A5BA-2F224EDA6BCB}" type="pres">
      <dgm:prSet presAssocID="{52C2E23D-310B-4AA8-B7EA-DF1B7C32A69C}" presName="conn2-1" presStyleLbl="parChTrans1D2" presStyleIdx="0" presStyleCnt="5"/>
      <dgm:spPr/>
      <dgm:t>
        <a:bodyPr/>
        <a:lstStyle/>
        <a:p>
          <a:pPr rtl="1"/>
          <a:endParaRPr lang="fa-IR"/>
        </a:p>
      </dgm:t>
    </dgm:pt>
    <dgm:pt modelId="{C555C825-A054-4066-917F-F21165E394BC}" type="pres">
      <dgm:prSet presAssocID="{52C2E23D-310B-4AA8-B7EA-DF1B7C32A69C}" presName="connTx" presStyleLbl="parChTrans1D2" presStyleIdx="0" presStyleCnt="5"/>
      <dgm:spPr/>
      <dgm:t>
        <a:bodyPr/>
        <a:lstStyle/>
        <a:p>
          <a:pPr rtl="1"/>
          <a:endParaRPr lang="fa-IR"/>
        </a:p>
      </dgm:t>
    </dgm:pt>
    <dgm:pt modelId="{B1679A82-7862-4524-A7B3-0B03025B641E}" type="pres">
      <dgm:prSet presAssocID="{1533D526-1F6A-452C-8351-C49871F8F87B}" presName="root2" presStyleCnt="0"/>
      <dgm:spPr/>
    </dgm:pt>
    <dgm:pt modelId="{1C282D35-DF88-4480-A369-B93C53CD0884}" type="pres">
      <dgm:prSet presAssocID="{1533D526-1F6A-452C-8351-C49871F8F87B}" presName="LevelTwoTextNode" presStyleLbl="node2" presStyleIdx="0" presStyleCnt="5" custScaleX="381317">
        <dgm:presLayoutVars>
          <dgm:chPref val="3"/>
        </dgm:presLayoutVars>
      </dgm:prSet>
      <dgm:spPr/>
      <dgm:t>
        <a:bodyPr/>
        <a:lstStyle/>
        <a:p>
          <a:pPr rtl="1"/>
          <a:endParaRPr lang="fa-IR"/>
        </a:p>
      </dgm:t>
    </dgm:pt>
    <dgm:pt modelId="{C7D10191-9572-491E-A377-8E887266CEC7}" type="pres">
      <dgm:prSet presAssocID="{1533D526-1F6A-452C-8351-C49871F8F87B}" presName="level3hierChild" presStyleCnt="0"/>
      <dgm:spPr/>
    </dgm:pt>
    <dgm:pt modelId="{B0CEF8BA-DAFE-44D4-8C22-83E4C9C32F10}" type="pres">
      <dgm:prSet presAssocID="{C71672F2-45D8-4F85-9FDF-34843A6664CB}" presName="conn2-1" presStyleLbl="parChTrans1D2" presStyleIdx="1" presStyleCnt="5"/>
      <dgm:spPr/>
      <dgm:t>
        <a:bodyPr/>
        <a:lstStyle/>
        <a:p>
          <a:pPr rtl="1"/>
          <a:endParaRPr lang="fa-IR"/>
        </a:p>
      </dgm:t>
    </dgm:pt>
    <dgm:pt modelId="{718CAB5C-45D2-4A45-80B2-8C4AFD658460}" type="pres">
      <dgm:prSet presAssocID="{C71672F2-45D8-4F85-9FDF-34843A6664CB}" presName="connTx" presStyleLbl="parChTrans1D2" presStyleIdx="1" presStyleCnt="5"/>
      <dgm:spPr/>
      <dgm:t>
        <a:bodyPr/>
        <a:lstStyle/>
        <a:p>
          <a:pPr rtl="1"/>
          <a:endParaRPr lang="fa-IR"/>
        </a:p>
      </dgm:t>
    </dgm:pt>
    <dgm:pt modelId="{2BED9A1C-CE7D-4DBE-A351-75B8B548449E}" type="pres">
      <dgm:prSet presAssocID="{954718C7-7A12-4F3E-8673-08DD2F6AC3DD}" presName="root2" presStyleCnt="0"/>
      <dgm:spPr/>
    </dgm:pt>
    <dgm:pt modelId="{78D39DE8-1646-4C6E-81FA-FCD9BB75CD75}" type="pres">
      <dgm:prSet presAssocID="{954718C7-7A12-4F3E-8673-08DD2F6AC3DD}" presName="LevelTwoTextNode" presStyleLbl="node2" presStyleIdx="1" presStyleCnt="5" custScaleX="381317">
        <dgm:presLayoutVars>
          <dgm:chPref val="3"/>
        </dgm:presLayoutVars>
      </dgm:prSet>
      <dgm:spPr/>
      <dgm:t>
        <a:bodyPr/>
        <a:lstStyle/>
        <a:p>
          <a:pPr rtl="1"/>
          <a:endParaRPr lang="fa-IR"/>
        </a:p>
      </dgm:t>
    </dgm:pt>
    <dgm:pt modelId="{C575C7DA-661D-47FD-B375-4F59369CFA9A}" type="pres">
      <dgm:prSet presAssocID="{954718C7-7A12-4F3E-8673-08DD2F6AC3DD}" presName="level3hierChild" presStyleCnt="0"/>
      <dgm:spPr/>
    </dgm:pt>
    <dgm:pt modelId="{E4DD4F9A-6CB8-4E3B-86B4-5D01121EA0FE}" type="pres">
      <dgm:prSet presAssocID="{B73BA223-B2B5-44E3-94B2-4D5E4C43BCFF}" presName="root1" presStyleCnt="0"/>
      <dgm:spPr/>
    </dgm:pt>
    <dgm:pt modelId="{5F48B101-158E-4082-9006-38E1EA863165}" type="pres">
      <dgm:prSet presAssocID="{B73BA223-B2B5-44E3-94B2-4D5E4C43BCFF}" presName="LevelOneTextNode" presStyleLbl="node0" presStyleIdx="2" presStyleCnt="4" custScaleX="117605">
        <dgm:presLayoutVars>
          <dgm:chPref val="3"/>
        </dgm:presLayoutVars>
      </dgm:prSet>
      <dgm:spPr/>
      <dgm:t>
        <a:bodyPr/>
        <a:lstStyle/>
        <a:p>
          <a:pPr rtl="1"/>
          <a:endParaRPr lang="fa-IR"/>
        </a:p>
      </dgm:t>
    </dgm:pt>
    <dgm:pt modelId="{CAC9DC61-8BDF-4530-831C-4DAD7993D27C}" type="pres">
      <dgm:prSet presAssocID="{B73BA223-B2B5-44E3-94B2-4D5E4C43BCFF}" presName="level2hierChild" presStyleCnt="0"/>
      <dgm:spPr/>
    </dgm:pt>
    <dgm:pt modelId="{215BB66A-F93F-4256-ADCE-98B8AEDAF510}" type="pres">
      <dgm:prSet presAssocID="{BFB6B359-5287-4F0B-8629-B829F5AA50D5}" presName="conn2-1" presStyleLbl="parChTrans1D2" presStyleIdx="2" presStyleCnt="5"/>
      <dgm:spPr/>
      <dgm:t>
        <a:bodyPr/>
        <a:lstStyle/>
        <a:p>
          <a:pPr rtl="1"/>
          <a:endParaRPr lang="fa-IR"/>
        </a:p>
      </dgm:t>
    </dgm:pt>
    <dgm:pt modelId="{B07B1E0F-0106-4847-A643-A3388F035D38}" type="pres">
      <dgm:prSet presAssocID="{BFB6B359-5287-4F0B-8629-B829F5AA50D5}" presName="connTx" presStyleLbl="parChTrans1D2" presStyleIdx="2" presStyleCnt="5"/>
      <dgm:spPr/>
      <dgm:t>
        <a:bodyPr/>
        <a:lstStyle/>
        <a:p>
          <a:pPr rtl="1"/>
          <a:endParaRPr lang="fa-IR"/>
        </a:p>
      </dgm:t>
    </dgm:pt>
    <dgm:pt modelId="{FAD7544A-71B3-4725-AFAE-C4E2D9D06579}" type="pres">
      <dgm:prSet presAssocID="{1D7A6F26-D50F-4712-B8D1-3BA6C290362F}" presName="root2" presStyleCnt="0"/>
      <dgm:spPr/>
    </dgm:pt>
    <dgm:pt modelId="{F23C8A36-9A96-4857-826F-656A7E46BB18}" type="pres">
      <dgm:prSet presAssocID="{1D7A6F26-D50F-4712-B8D1-3BA6C290362F}" presName="LevelTwoTextNode" presStyleLbl="node2" presStyleIdx="2" presStyleCnt="5" custScaleX="299471">
        <dgm:presLayoutVars>
          <dgm:chPref val="3"/>
        </dgm:presLayoutVars>
      </dgm:prSet>
      <dgm:spPr/>
      <dgm:t>
        <a:bodyPr/>
        <a:lstStyle/>
        <a:p>
          <a:pPr rtl="1"/>
          <a:endParaRPr lang="fa-IR"/>
        </a:p>
      </dgm:t>
    </dgm:pt>
    <dgm:pt modelId="{B5D38FD7-F5FE-494C-AF34-1E948D34B67D}" type="pres">
      <dgm:prSet presAssocID="{1D7A6F26-D50F-4712-B8D1-3BA6C290362F}" presName="level3hierChild" presStyleCnt="0"/>
      <dgm:spPr/>
    </dgm:pt>
    <dgm:pt modelId="{1B12384A-E332-421E-9F5C-86A6377BBDA6}" type="pres">
      <dgm:prSet presAssocID="{65B71BA4-953E-4E15-AE97-ACBD797EA582}" presName="conn2-1" presStyleLbl="parChTrans1D2" presStyleIdx="3" presStyleCnt="5"/>
      <dgm:spPr/>
      <dgm:t>
        <a:bodyPr/>
        <a:lstStyle/>
        <a:p>
          <a:pPr rtl="1"/>
          <a:endParaRPr lang="fa-IR"/>
        </a:p>
      </dgm:t>
    </dgm:pt>
    <dgm:pt modelId="{7289537A-D3FF-4FA8-AB5F-0209CFEFE353}" type="pres">
      <dgm:prSet presAssocID="{65B71BA4-953E-4E15-AE97-ACBD797EA582}" presName="connTx" presStyleLbl="parChTrans1D2" presStyleIdx="3" presStyleCnt="5"/>
      <dgm:spPr/>
      <dgm:t>
        <a:bodyPr/>
        <a:lstStyle/>
        <a:p>
          <a:pPr rtl="1"/>
          <a:endParaRPr lang="fa-IR"/>
        </a:p>
      </dgm:t>
    </dgm:pt>
    <dgm:pt modelId="{AD63391C-BF75-4FF6-A734-9625E12D272B}" type="pres">
      <dgm:prSet presAssocID="{9AC9E689-FFCA-43B6-9BDE-7082BB76EAFF}" presName="root2" presStyleCnt="0"/>
      <dgm:spPr/>
    </dgm:pt>
    <dgm:pt modelId="{19FD277A-EC9E-4854-A9A5-4117372827CF}" type="pres">
      <dgm:prSet presAssocID="{9AC9E689-FFCA-43B6-9BDE-7082BB76EAFF}" presName="LevelTwoTextNode" presStyleLbl="node2" presStyleIdx="3" presStyleCnt="5" custScaleX="299471">
        <dgm:presLayoutVars>
          <dgm:chPref val="3"/>
        </dgm:presLayoutVars>
      </dgm:prSet>
      <dgm:spPr/>
      <dgm:t>
        <a:bodyPr/>
        <a:lstStyle/>
        <a:p>
          <a:pPr rtl="1"/>
          <a:endParaRPr lang="fa-IR"/>
        </a:p>
      </dgm:t>
    </dgm:pt>
    <dgm:pt modelId="{CA8B686D-7F90-4693-95C2-42B7B9ACAF96}" type="pres">
      <dgm:prSet presAssocID="{9AC9E689-FFCA-43B6-9BDE-7082BB76EAFF}" presName="level3hierChild" presStyleCnt="0"/>
      <dgm:spPr/>
    </dgm:pt>
    <dgm:pt modelId="{78D83F61-A507-467F-B396-BF786FB3A368}" type="pres">
      <dgm:prSet presAssocID="{C55D333F-1051-4BDB-B90C-54129B145814}" presName="root1" presStyleCnt="0"/>
      <dgm:spPr/>
    </dgm:pt>
    <dgm:pt modelId="{D1027EFD-0742-462A-B0E9-E41CEF65B680}" type="pres">
      <dgm:prSet presAssocID="{C55D333F-1051-4BDB-B90C-54129B145814}" presName="LevelOneTextNode" presStyleLbl="node0" presStyleIdx="3" presStyleCnt="4" custScaleX="45070">
        <dgm:presLayoutVars>
          <dgm:chPref val="3"/>
        </dgm:presLayoutVars>
      </dgm:prSet>
      <dgm:spPr/>
      <dgm:t>
        <a:bodyPr/>
        <a:lstStyle/>
        <a:p>
          <a:pPr rtl="1"/>
          <a:endParaRPr lang="fa-IR"/>
        </a:p>
      </dgm:t>
    </dgm:pt>
    <dgm:pt modelId="{A0C32B41-BCBD-4309-AF76-854CE46A5541}" type="pres">
      <dgm:prSet presAssocID="{C55D333F-1051-4BDB-B90C-54129B145814}" presName="level2hierChild" presStyleCnt="0"/>
      <dgm:spPr/>
    </dgm:pt>
    <dgm:pt modelId="{53797C38-7F56-41CA-B41B-7DFA26D35430}" type="pres">
      <dgm:prSet presAssocID="{2706544C-D277-4C07-B6B7-2B9AC98375DE}" presName="conn2-1" presStyleLbl="parChTrans1D2" presStyleIdx="4" presStyleCnt="5"/>
      <dgm:spPr/>
      <dgm:t>
        <a:bodyPr/>
        <a:lstStyle/>
        <a:p>
          <a:pPr rtl="1"/>
          <a:endParaRPr lang="fa-IR"/>
        </a:p>
      </dgm:t>
    </dgm:pt>
    <dgm:pt modelId="{92373419-F366-4E5E-8C1A-05F624DB10A1}" type="pres">
      <dgm:prSet presAssocID="{2706544C-D277-4C07-B6B7-2B9AC98375DE}" presName="connTx" presStyleLbl="parChTrans1D2" presStyleIdx="4" presStyleCnt="5"/>
      <dgm:spPr/>
      <dgm:t>
        <a:bodyPr/>
        <a:lstStyle/>
        <a:p>
          <a:pPr rtl="1"/>
          <a:endParaRPr lang="fa-IR"/>
        </a:p>
      </dgm:t>
    </dgm:pt>
    <dgm:pt modelId="{89F48605-30F0-4F3F-8D00-9A4C25DFDAF3}" type="pres">
      <dgm:prSet presAssocID="{AE277355-8C89-4ADC-AF6B-E177B07FD15B}" presName="root2" presStyleCnt="0"/>
      <dgm:spPr/>
    </dgm:pt>
    <dgm:pt modelId="{C2528E85-0FB3-4498-A6CA-92666FD4482A}" type="pres">
      <dgm:prSet presAssocID="{AE277355-8C89-4ADC-AF6B-E177B07FD15B}" presName="LevelTwoTextNode" presStyleLbl="node2" presStyleIdx="4" presStyleCnt="5" custScaleX="210405">
        <dgm:presLayoutVars>
          <dgm:chPref val="3"/>
        </dgm:presLayoutVars>
      </dgm:prSet>
      <dgm:spPr/>
      <dgm:t>
        <a:bodyPr/>
        <a:lstStyle/>
        <a:p>
          <a:pPr rtl="1"/>
          <a:endParaRPr lang="fa-IR"/>
        </a:p>
      </dgm:t>
    </dgm:pt>
    <dgm:pt modelId="{A64228BD-0A66-49DF-82C3-7DFAEA8E89E1}" type="pres">
      <dgm:prSet presAssocID="{AE277355-8C89-4ADC-AF6B-E177B07FD15B}" presName="level3hierChild" presStyleCnt="0"/>
      <dgm:spPr/>
    </dgm:pt>
    <dgm:pt modelId="{04EDDC9A-F26B-4910-B2ED-F457BFC45247}" type="pres">
      <dgm:prSet presAssocID="{95C8DB27-EEB9-4CF7-AAF7-5E111502DE7A}" presName="conn2-1" presStyleLbl="parChTrans1D3" presStyleIdx="0" presStyleCnt="1"/>
      <dgm:spPr/>
      <dgm:t>
        <a:bodyPr/>
        <a:lstStyle/>
        <a:p>
          <a:pPr rtl="1"/>
          <a:endParaRPr lang="fa-IR"/>
        </a:p>
      </dgm:t>
    </dgm:pt>
    <dgm:pt modelId="{23D0DC39-A6B0-4638-B6A7-54C1D1529BAD}" type="pres">
      <dgm:prSet presAssocID="{95C8DB27-EEB9-4CF7-AAF7-5E111502DE7A}" presName="connTx" presStyleLbl="parChTrans1D3" presStyleIdx="0" presStyleCnt="1"/>
      <dgm:spPr/>
      <dgm:t>
        <a:bodyPr/>
        <a:lstStyle/>
        <a:p>
          <a:pPr rtl="1"/>
          <a:endParaRPr lang="fa-IR"/>
        </a:p>
      </dgm:t>
    </dgm:pt>
    <dgm:pt modelId="{13A2E6D3-EA4C-4EC4-851A-8FB245D17E30}" type="pres">
      <dgm:prSet presAssocID="{E3360B31-63A2-4EF2-8D19-7917B97EDA30}" presName="root2" presStyleCnt="0"/>
      <dgm:spPr/>
    </dgm:pt>
    <dgm:pt modelId="{B046AB0E-316B-4BF5-BDBE-E1E76FF92999}" type="pres">
      <dgm:prSet presAssocID="{E3360B31-63A2-4EF2-8D19-7917B97EDA30}" presName="LevelTwoTextNode" presStyleLbl="node3" presStyleIdx="0" presStyleCnt="1">
        <dgm:presLayoutVars>
          <dgm:chPref val="3"/>
        </dgm:presLayoutVars>
      </dgm:prSet>
      <dgm:spPr/>
      <dgm:t>
        <a:bodyPr/>
        <a:lstStyle/>
        <a:p>
          <a:pPr rtl="1"/>
          <a:endParaRPr lang="fa-IR"/>
        </a:p>
      </dgm:t>
    </dgm:pt>
    <dgm:pt modelId="{348EF5A9-8784-4E20-8B7C-F8571B2835D8}" type="pres">
      <dgm:prSet presAssocID="{E3360B31-63A2-4EF2-8D19-7917B97EDA30}" presName="level3hierChild" presStyleCnt="0"/>
      <dgm:spPr/>
    </dgm:pt>
  </dgm:ptLst>
  <dgm:cxnLst>
    <dgm:cxn modelId="{C6507CF6-FE16-4BF2-BED3-F78EB981A977}" type="presOf" srcId="{2706544C-D277-4C07-B6B7-2B9AC98375DE}" destId="{92373419-F366-4E5E-8C1A-05F624DB10A1}" srcOrd="1" destOrd="0" presId="urn:microsoft.com/office/officeart/2005/8/layout/hierarchy2"/>
    <dgm:cxn modelId="{A68D65A7-3D0A-4C07-912F-E123E7FC0630}" type="presOf" srcId="{1D7A6F26-D50F-4712-B8D1-3BA6C290362F}" destId="{F23C8A36-9A96-4857-826F-656A7E46BB18}" srcOrd="0" destOrd="0" presId="urn:microsoft.com/office/officeart/2005/8/layout/hierarchy2"/>
    <dgm:cxn modelId="{A3F9F6B8-2A26-4085-8D56-E094552993DE}" type="presOf" srcId="{C71672F2-45D8-4F85-9FDF-34843A6664CB}" destId="{718CAB5C-45D2-4A45-80B2-8C4AFD658460}" srcOrd="1" destOrd="0" presId="urn:microsoft.com/office/officeart/2005/8/layout/hierarchy2"/>
    <dgm:cxn modelId="{4275CA48-6311-4367-8B56-8F056CFC03CF}" srcId="{66C455C5-950C-4E91-B7BE-7A84568CA96E}" destId="{B73BA223-B2B5-44E3-94B2-4D5E4C43BCFF}" srcOrd="2" destOrd="0" parTransId="{6E01F7B5-B2F8-4CF3-BDBF-1CCEEB1452E9}" sibTransId="{FA0FE470-0A1D-417F-A3DA-DC907D0C9805}"/>
    <dgm:cxn modelId="{34C01CC1-6E45-4828-921B-0CE11D7D8ECB}" type="presOf" srcId="{52C2E23D-310B-4AA8-B7EA-DF1B7C32A69C}" destId="{C555C825-A054-4066-917F-F21165E394BC}" srcOrd="1" destOrd="0" presId="urn:microsoft.com/office/officeart/2005/8/layout/hierarchy2"/>
    <dgm:cxn modelId="{47644394-8D9B-4C03-AB54-C28BC63768A8}" type="presOf" srcId="{66C455C5-950C-4E91-B7BE-7A84568CA96E}" destId="{99A39438-88C6-4350-AAC3-5CDAE7810CDC}" srcOrd="0" destOrd="0" presId="urn:microsoft.com/office/officeart/2005/8/layout/hierarchy2"/>
    <dgm:cxn modelId="{1A64578A-7B42-416C-B11A-D518738EB308}" type="presOf" srcId="{95C8DB27-EEB9-4CF7-AAF7-5E111502DE7A}" destId="{04EDDC9A-F26B-4910-B2ED-F457BFC45247}" srcOrd="0" destOrd="0" presId="urn:microsoft.com/office/officeart/2005/8/layout/hierarchy2"/>
    <dgm:cxn modelId="{9AC32414-F111-485B-A7F5-998CD5A4BC8E}" srcId="{B73BA223-B2B5-44E3-94B2-4D5E4C43BCFF}" destId="{1D7A6F26-D50F-4712-B8D1-3BA6C290362F}" srcOrd="0" destOrd="0" parTransId="{BFB6B359-5287-4F0B-8629-B829F5AA50D5}" sibTransId="{32592F10-40EA-4A8D-B9D9-E24E09C64776}"/>
    <dgm:cxn modelId="{57D64C0F-8AC3-4A99-A0F7-2E086BD280F3}" type="presOf" srcId="{C71672F2-45D8-4F85-9FDF-34843A6664CB}" destId="{B0CEF8BA-DAFE-44D4-8C22-83E4C9C32F10}" srcOrd="0" destOrd="0" presId="urn:microsoft.com/office/officeart/2005/8/layout/hierarchy2"/>
    <dgm:cxn modelId="{7AE29CB0-ED09-42F2-9F1E-BCD5845319F0}" type="presOf" srcId="{2706544C-D277-4C07-B6B7-2B9AC98375DE}" destId="{53797C38-7F56-41CA-B41B-7DFA26D35430}" srcOrd="0" destOrd="0" presId="urn:microsoft.com/office/officeart/2005/8/layout/hierarchy2"/>
    <dgm:cxn modelId="{72AB8194-B0DE-4649-8335-7D34877E74EF}" type="presOf" srcId="{E883CFE9-C161-46F0-A0C0-107D7AFD2AF0}" destId="{2843DDF3-3675-4DEF-BBD2-4FCCEE27811F}" srcOrd="0" destOrd="0" presId="urn:microsoft.com/office/officeart/2005/8/layout/hierarchy2"/>
    <dgm:cxn modelId="{DBE4A442-526D-470D-9F12-89A66ED252EA}" type="presOf" srcId="{AE277355-8C89-4ADC-AF6B-E177B07FD15B}" destId="{C2528E85-0FB3-4498-A6CA-92666FD4482A}" srcOrd="0" destOrd="0" presId="urn:microsoft.com/office/officeart/2005/8/layout/hierarchy2"/>
    <dgm:cxn modelId="{FA183558-9D7F-442E-B554-77CBDA093D30}" type="presOf" srcId="{9F7819B3-5D57-42CB-941A-9C6A1C38D611}" destId="{8FE22C04-F47E-463A-AC3C-213CBDC92158}" srcOrd="0" destOrd="0" presId="urn:microsoft.com/office/officeart/2005/8/layout/hierarchy2"/>
    <dgm:cxn modelId="{52345088-27CC-4488-874B-75EC9C3CC795}" type="presOf" srcId="{E3360B31-63A2-4EF2-8D19-7917B97EDA30}" destId="{B046AB0E-316B-4BF5-BDBE-E1E76FF92999}" srcOrd="0" destOrd="0" presId="urn:microsoft.com/office/officeart/2005/8/layout/hierarchy2"/>
    <dgm:cxn modelId="{D3510E58-1BAA-4803-892B-496A3E11DFA7}" srcId="{66C455C5-950C-4E91-B7BE-7A84568CA96E}" destId="{9F7819B3-5D57-42CB-941A-9C6A1C38D611}" srcOrd="0" destOrd="0" parTransId="{F23A928A-4F73-4AC6-AA73-1BAF5108D4B2}" sibTransId="{D34162BE-DD53-44FC-BDD6-2A922D9011D1}"/>
    <dgm:cxn modelId="{46E5EECF-DCDA-4F81-B7C3-8B73619DEC0E}" srcId="{E883CFE9-C161-46F0-A0C0-107D7AFD2AF0}" destId="{1533D526-1F6A-452C-8351-C49871F8F87B}" srcOrd="0" destOrd="0" parTransId="{52C2E23D-310B-4AA8-B7EA-DF1B7C32A69C}" sibTransId="{BCF1617D-95C2-4E0B-9C17-715923A88B84}"/>
    <dgm:cxn modelId="{C40367AD-645D-4070-A333-37C838C5C3B6}" srcId="{AE277355-8C89-4ADC-AF6B-E177B07FD15B}" destId="{E3360B31-63A2-4EF2-8D19-7917B97EDA30}" srcOrd="0" destOrd="0" parTransId="{95C8DB27-EEB9-4CF7-AAF7-5E111502DE7A}" sibTransId="{BDA7CA08-0A36-446A-9597-D348AC9A3341}"/>
    <dgm:cxn modelId="{44088BFC-D590-4C7C-910E-491B9C03303F}" type="presOf" srcId="{BFB6B359-5287-4F0B-8629-B829F5AA50D5}" destId="{215BB66A-F93F-4256-ADCE-98B8AEDAF510}" srcOrd="0" destOrd="0" presId="urn:microsoft.com/office/officeart/2005/8/layout/hierarchy2"/>
    <dgm:cxn modelId="{55CE9237-DD6B-44B4-BAEB-644B1F50884B}" type="presOf" srcId="{954718C7-7A12-4F3E-8673-08DD2F6AC3DD}" destId="{78D39DE8-1646-4C6E-81FA-FCD9BB75CD75}" srcOrd="0" destOrd="0" presId="urn:microsoft.com/office/officeart/2005/8/layout/hierarchy2"/>
    <dgm:cxn modelId="{220E7ED0-082E-4A7E-BDB0-C396776B0F6D}" srcId="{B73BA223-B2B5-44E3-94B2-4D5E4C43BCFF}" destId="{9AC9E689-FFCA-43B6-9BDE-7082BB76EAFF}" srcOrd="1" destOrd="0" parTransId="{65B71BA4-953E-4E15-AE97-ACBD797EA582}" sibTransId="{59003CE6-3428-4B1E-8242-9665E74198C5}"/>
    <dgm:cxn modelId="{2AF0A41F-C1D2-4512-BDE6-2E632DB0D784}" srcId="{E883CFE9-C161-46F0-A0C0-107D7AFD2AF0}" destId="{954718C7-7A12-4F3E-8673-08DD2F6AC3DD}" srcOrd="1" destOrd="0" parTransId="{C71672F2-45D8-4F85-9FDF-34843A6664CB}" sibTransId="{47A7DB38-316B-4DB7-A185-79FC7211C16A}"/>
    <dgm:cxn modelId="{6183F211-4F71-4759-AD23-641740A8E9F2}" srcId="{66C455C5-950C-4E91-B7BE-7A84568CA96E}" destId="{C55D333F-1051-4BDB-B90C-54129B145814}" srcOrd="3" destOrd="0" parTransId="{7014D081-CAE7-4B47-8CF9-67B17EE2F690}" sibTransId="{089CE70E-471D-4A34-A161-0D5593D4F88C}"/>
    <dgm:cxn modelId="{DD55AF01-4017-4CB4-8FF5-939AE39E4CEE}" type="presOf" srcId="{9AC9E689-FFCA-43B6-9BDE-7082BB76EAFF}" destId="{19FD277A-EC9E-4854-A9A5-4117372827CF}" srcOrd="0" destOrd="0" presId="urn:microsoft.com/office/officeart/2005/8/layout/hierarchy2"/>
    <dgm:cxn modelId="{A0A12CC2-31DB-4544-AF78-F04D41DAE265}" srcId="{C55D333F-1051-4BDB-B90C-54129B145814}" destId="{AE277355-8C89-4ADC-AF6B-E177B07FD15B}" srcOrd="0" destOrd="0" parTransId="{2706544C-D277-4C07-B6B7-2B9AC98375DE}" sibTransId="{E995F37A-EFEF-4454-B5D0-891392E97668}"/>
    <dgm:cxn modelId="{6209FA5D-25C8-42A1-8CE4-71ECE66BB16C}" type="presOf" srcId="{65B71BA4-953E-4E15-AE97-ACBD797EA582}" destId="{1B12384A-E332-421E-9F5C-86A6377BBDA6}" srcOrd="0" destOrd="0" presId="urn:microsoft.com/office/officeart/2005/8/layout/hierarchy2"/>
    <dgm:cxn modelId="{B98778F8-C392-4ABA-8F3F-CECC91D5F7D4}" type="presOf" srcId="{95C8DB27-EEB9-4CF7-AAF7-5E111502DE7A}" destId="{23D0DC39-A6B0-4638-B6A7-54C1D1529BAD}" srcOrd="1" destOrd="0" presId="urn:microsoft.com/office/officeart/2005/8/layout/hierarchy2"/>
    <dgm:cxn modelId="{B8864DAB-6B01-4C23-BE13-D027432AAA2F}" type="presOf" srcId="{B73BA223-B2B5-44E3-94B2-4D5E4C43BCFF}" destId="{5F48B101-158E-4082-9006-38E1EA863165}" srcOrd="0" destOrd="0" presId="urn:microsoft.com/office/officeart/2005/8/layout/hierarchy2"/>
    <dgm:cxn modelId="{E959FBC8-C1BB-472C-BA3A-2B4CA6370F63}" type="presOf" srcId="{65B71BA4-953E-4E15-AE97-ACBD797EA582}" destId="{7289537A-D3FF-4FA8-AB5F-0209CFEFE353}" srcOrd="1" destOrd="0" presId="urn:microsoft.com/office/officeart/2005/8/layout/hierarchy2"/>
    <dgm:cxn modelId="{2DF26A75-9373-4107-B164-5797A488F90F}" type="presOf" srcId="{52C2E23D-310B-4AA8-B7EA-DF1B7C32A69C}" destId="{77412B4A-9CBE-4032-A5BA-2F224EDA6BCB}" srcOrd="0" destOrd="0" presId="urn:microsoft.com/office/officeart/2005/8/layout/hierarchy2"/>
    <dgm:cxn modelId="{C1BD097C-E542-434D-BAAF-C5A35472BC10}" type="presOf" srcId="{BFB6B359-5287-4F0B-8629-B829F5AA50D5}" destId="{B07B1E0F-0106-4847-A643-A3388F035D38}" srcOrd="1" destOrd="0" presId="urn:microsoft.com/office/officeart/2005/8/layout/hierarchy2"/>
    <dgm:cxn modelId="{CEF51A2B-6CB6-4E44-92DB-79F2F3AB2C70}" type="presOf" srcId="{C55D333F-1051-4BDB-B90C-54129B145814}" destId="{D1027EFD-0742-462A-B0E9-E41CEF65B680}" srcOrd="0" destOrd="0" presId="urn:microsoft.com/office/officeart/2005/8/layout/hierarchy2"/>
    <dgm:cxn modelId="{1073BFFA-0A5D-4CE5-8D7E-284AE3FB3AC9}" srcId="{66C455C5-950C-4E91-B7BE-7A84568CA96E}" destId="{E883CFE9-C161-46F0-A0C0-107D7AFD2AF0}" srcOrd="1" destOrd="0" parTransId="{F193D880-FD60-436A-817A-FDA85934B485}" sibTransId="{FB9B5D1E-0200-4D01-A90A-81FCE061E374}"/>
    <dgm:cxn modelId="{D3D4686A-E0B5-4DD0-B014-2324BA595F97}" type="presOf" srcId="{1533D526-1F6A-452C-8351-C49871F8F87B}" destId="{1C282D35-DF88-4480-A369-B93C53CD0884}" srcOrd="0" destOrd="0" presId="urn:microsoft.com/office/officeart/2005/8/layout/hierarchy2"/>
    <dgm:cxn modelId="{2D456536-02D6-4EC5-A540-F76B130A03F2}" type="presParOf" srcId="{99A39438-88C6-4350-AAC3-5CDAE7810CDC}" destId="{18AB6D9F-10DA-4AED-A9DC-F8FD1CB7312C}" srcOrd="0" destOrd="0" presId="urn:microsoft.com/office/officeart/2005/8/layout/hierarchy2"/>
    <dgm:cxn modelId="{05A1C4B9-114E-41BE-82C8-659F4C357268}" type="presParOf" srcId="{18AB6D9F-10DA-4AED-A9DC-F8FD1CB7312C}" destId="{8FE22C04-F47E-463A-AC3C-213CBDC92158}" srcOrd="0" destOrd="0" presId="urn:microsoft.com/office/officeart/2005/8/layout/hierarchy2"/>
    <dgm:cxn modelId="{B92CBEC8-0605-430D-B31E-3BF81252A697}" type="presParOf" srcId="{18AB6D9F-10DA-4AED-A9DC-F8FD1CB7312C}" destId="{E787489D-FDEF-429D-9689-9F967ABCE222}" srcOrd="1" destOrd="0" presId="urn:microsoft.com/office/officeart/2005/8/layout/hierarchy2"/>
    <dgm:cxn modelId="{56A33D12-1BF4-49C6-BA62-D8521C5F7792}" type="presParOf" srcId="{99A39438-88C6-4350-AAC3-5CDAE7810CDC}" destId="{3ED4F573-3FA9-4FCC-B6F0-B1E2A5CD18EE}" srcOrd="1" destOrd="0" presId="urn:microsoft.com/office/officeart/2005/8/layout/hierarchy2"/>
    <dgm:cxn modelId="{4C9C5282-80D3-456A-B55F-E6624100E7F9}" type="presParOf" srcId="{3ED4F573-3FA9-4FCC-B6F0-B1E2A5CD18EE}" destId="{2843DDF3-3675-4DEF-BBD2-4FCCEE27811F}" srcOrd="0" destOrd="0" presId="urn:microsoft.com/office/officeart/2005/8/layout/hierarchy2"/>
    <dgm:cxn modelId="{7431513B-882D-4CC8-B44B-064C61BB96A2}" type="presParOf" srcId="{3ED4F573-3FA9-4FCC-B6F0-B1E2A5CD18EE}" destId="{98EF9112-365F-4E55-8C6C-C43D7C56C341}" srcOrd="1" destOrd="0" presId="urn:microsoft.com/office/officeart/2005/8/layout/hierarchy2"/>
    <dgm:cxn modelId="{E08BA924-87FA-4A40-8CBD-B3275B5060FD}" type="presParOf" srcId="{98EF9112-365F-4E55-8C6C-C43D7C56C341}" destId="{77412B4A-9CBE-4032-A5BA-2F224EDA6BCB}" srcOrd="0" destOrd="0" presId="urn:microsoft.com/office/officeart/2005/8/layout/hierarchy2"/>
    <dgm:cxn modelId="{C0F56CCA-40F8-400E-A342-AC9999EEEB72}" type="presParOf" srcId="{77412B4A-9CBE-4032-A5BA-2F224EDA6BCB}" destId="{C555C825-A054-4066-917F-F21165E394BC}" srcOrd="0" destOrd="0" presId="urn:microsoft.com/office/officeart/2005/8/layout/hierarchy2"/>
    <dgm:cxn modelId="{F681E82A-9F3D-4EBA-ADA1-8EC1339A291D}" type="presParOf" srcId="{98EF9112-365F-4E55-8C6C-C43D7C56C341}" destId="{B1679A82-7862-4524-A7B3-0B03025B641E}" srcOrd="1" destOrd="0" presId="urn:microsoft.com/office/officeart/2005/8/layout/hierarchy2"/>
    <dgm:cxn modelId="{565D55B4-3681-48F2-8F58-C76C9D1C6554}" type="presParOf" srcId="{B1679A82-7862-4524-A7B3-0B03025B641E}" destId="{1C282D35-DF88-4480-A369-B93C53CD0884}" srcOrd="0" destOrd="0" presId="urn:microsoft.com/office/officeart/2005/8/layout/hierarchy2"/>
    <dgm:cxn modelId="{7DF02E74-3E11-418E-9CF7-8B033353E01A}" type="presParOf" srcId="{B1679A82-7862-4524-A7B3-0B03025B641E}" destId="{C7D10191-9572-491E-A377-8E887266CEC7}" srcOrd="1" destOrd="0" presId="urn:microsoft.com/office/officeart/2005/8/layout/hierarchy2"/>
    <dgm:cxn modelId="{C0D976F9-CE71-4F71-8330-FA4E342AF32D}" type="presParOf" srcId="{98EF9112-365F-4E55-8C6C-C43D7C56C341}" destId="{B0CEF8BA-DAFE-44D4-8C22-83E4C9C32F10}" srcOrd="2" destOrd="0" presId="urn:microsoft.com/office/officeart/2005/8/layout/hierarchy2"/>
    <dgm:cxn modelId="{F27EF924-4773-46B9-84E4-1B8071DDFF42}" type="presParOf" srcId="{B0CEF8BA-DAFE-44D4-8C22-83E4C9C32F10}" destId="{718CAB5C-45D2-4A45-80B2-8C4AFD658460}" srcOrd="0" destOrd="0" presId="urn:microsoft.com/office/officeart/2005/8/layout/hierarchy2"/>
    <dgm:cxn modelId="{8F3C38EA-FF60-4350-890A-9C45122623E6}" type="presParOf" srcId="{98EF9112-365F-4E55-8C6C-C43D7C56C341}" destId="{2BED9A1C-CE7D-4DBE-A351-75B8B548449E}" srcOrd="3" destOrd="0" presId="urn:microsoft.com/office/officeart/2005/8/layout/hierarchy2"/>
    <dgm:cxn modelId="{47F21903-4774-4F07-B41B-880316A33332}" type="presParOf" srcId="{2BED9A1C-CE7D-4DBE-A351-75B8B548449E}" destId="{78D39DE8-1646-4C6E-81FA-FCD9BB75CD75}" srcOrd="0" destOrd="0" presId="urn:microsoft.com/office/officeart/2005/8/layout/hierarchy2"/>
    <dgm:cxn modelId="{5E4AFE07-2A92-48A5-B243-F0C7F9C46E93}" type="presParOf" srcId="{2BED9A1C-CE7D-4DBE-A351-75B8B548449E}" destId="{C575C7DA-661D-47FD-B375-4F59369CFA9A}" srcOrd="1" destOrd="0" presId="urn:microsoft.com/office/officeart/2005/8/layout/hierarchy2"/>
    <dgm:cxn modelId="{AF72F919-104F-4887-BB43-5238C50637AB}" type="presParOf" srcId="{99A39438-88C6-4350-AAC3-5CDAE7810CDC}" destId="{E4DD4F9A-6CB8-4E3B-86B4-5D01121EA0FE}" srcOrd="2" destOrd="0" presId="urn:microsoft.com/office/officeart/2005/8/layout/hierarchy2"/>
    <dgm:cxn modelId="{E7FED18E-B8C3-4736-93D3-E5E988606C53}" type="presParOf" srcId="{E4DD4F9A-6CB8-4E3B-86B4-5D01121EA0FE}" destId="{5F48B101-158E-4082-9006-38E1EA863165}" srcOrd="0" destOrd="0" presId="urn:microsoft.com/office/officeart/2005/8/layout/hierarchy2"/>
    <dgm:cxn modelId="{77BB8600-AEEA-4084-9C8B-492B2E280349}" type="presParOf" srcId="{E4DD4F9A-6CB8-4E3B-86B4-5D01121EA0FE}" destId="{CAC9DC61-8BDF-4530-831C-4DAD7993D27C}" srcOrd="1" destOrd="0" presId="urn:microsoft.com/office/officeart/2005/8/layout/hierarchy2"/>
    <dgm:cxn modelId="{C4EDD82D-E3E0-4CEC-89C3-900D93EF591E}" type="presParOf" srcId="{CAC9DC61-8BDF-4530-831C-4DAD7993D27C}" destId="{215BB66A-F93F-4256-ADCE-98B8AEDAF510}" srcOrd="0" destOrd="0" presId="urn:microsoft.com/office/officeart/2005/8/layout/hierarchy2"/>
    <dgm:cxn modelId="{A8CAFA9C-7409-4CE6-BEC4-DB957E5F9E26}" type="presParOf" srcId="{215BB66A-F93F-4256-ADCE-98B8AEDAF510}" destId="{B07B1E0F-0106-4847-A643-A3388F035D38}" srcOrd="0" destOrd="0" presId="urn:microsoft.com/office/officeart/2005/8/layout/hierarchy2"/>
    <dgm:cxn modelId="{8B4408D8-2E71-4CBC-BE6A-30D45FC4D719}" type="presParOf" srcId="{CAC9DC61-8BDF-4530-831C-4DAD7993D27C}" destId="{FAD7544A-71B3-4725-AFAE-C4E2D9D06579}" srcOrd="1" destOrd="0" presId="urn:microsoft.com/office/officeart/2005/8/layout/hierarchy2"/>
    <dgm:cxn modelId="{A7333151-38D3-4B2F-8285-4D4AF8A213FF}" type="presParOf" srcId="{FAD7544A-71B3-4725-AFAE-C4E2D9D06579}" destId="{F23C8A36-9A96-4857-826F-656A7E46BB18}" srcOrd="0" destOrd="0" presId="urn:microsoft.com/office/officeart/2005/8/layout/hierarchy2"/>
    <dgm:cxn modelId="{1C1B38E4-1FA3-4EFC-98DD-B603F2FBDE13}" type="presParOf" srcId="{FAD7544A-71B3-4725-AFAE-C4E2D9D06579}" destId="{B5D38FD7-F5FE-494C-AF34-1E948D34B67D}" srcOrd="1" destOrd="0" presId="urn:microsoft.com/office/officeart/2005/8/layout/hierarchy2"/>
    <dgm:cxn modelId="{16428156-09E6-47B6-97B3-0614D8400018}" type="presParOf" srcId="{CAC9DC61-8BDF-4530-831C-4DAD7993D27C}" destId="{1B12384A-E332-421E-9F5C-86A6377BBDA6}" srcOrd="2" destOrd="0" presId="urn:microsoft.com/office/officeart/2005/8/layout/hierarchy2"/>
    <dgm:cxn modelId="{13754312-1F60-4EEE-8482-2D202E49676D}" type="presParOf" srcId="{1B12384A-E332-421E-9F5C-86A6377BBDA6}" destId="{7289537A-D3FF-4FA8-AB5F-0209CFEFE353}" srcOrd="0" destOrd="0" presId="urn:microsoft.com/office/officeart/2005/8/layout/hierarchy2"/>
    <dgm:cxn modelId="{7223F46D-880C-4F13-9CF1-C5F52300A8A3}" type="presParOf" srcId="{CAC9DC61-8BDF-4530-831C-4DAD7993D27C}" destId="{AD63391C-BF75-4FF6-A734-9625E12D272B}" srcOrd="3" destOrd="0" presId="urn:microsoft.com/office/officeart/2005/8/layout/hierarchy2"/>
    <dgm:cxn modelId="{0BA0587C-14D4-41C9-BF02-048D4A56E60B}" type="presParOf" srcId="{AD63391C-BF75-4FF6-A734-9625E12D272B}" destId="{19FD277A-EC9E-4854-A9A5-4117372827CF}" srcOrd="0" destOrd="0" presId="urn:microsoft.com/office/officeart/2005/8/layout/hierarchy2"/>
    <dgm:cxn modelId="{1E72222A-AC7E-461F-AA80-1AD002AFA107}" type="presParOf" srcId="{AD63391C-BF75-4FF6-A734-9625E12D272B}" destId="{CA8B686D-7F90-4693-95C2-42B7B9ACAF96}" srcOrd="1" destOrd="0" presId="urn:microsoft.com/office/officeart/2005/8/layout/hierarchy2"/>
    <dgm:cxn modelId="{8850B616-1B99-47A9-A716-23F5C357D357}" type="presParOf" srcId="{99A39438-88C6-4350-AAC3-5CDAE7810CDC}" destId="{78D83F61-A507-467F-B396-BF786FB3A368}" srcOrd="3" destOrd="0" presId="urn:microsoft.com/office/officeart/2005/8/layout/hierarchy2"/>
    <dgm:cxn modelId="{978DFD31-6155-4647-86FE-27C35C9CDEA4}" type="presParOf" srcId="{78D83F61-A507-467F-B396-BF786FB3A368}" destId="{D1027EFD-0742-462A-B0E9-E41CEF65B680}" srcOrd="0" destOrd="0" presId="urn:microsoft.com/office/officeart/2005/8/layout/hierarchy2"/>
    <dgm:cxn modelId="{0A34646F-5293-4BB9-AE94-7E8E862B22CE}" type="presParOf" srcId="{78D83F61-A507-467F-B396-BF786FB3A368}" destId="{A0C32B41-BCBD-4309-AF76-854CE46A5541}" srcOrd="1" destOrd="0" presId="urn:microsoft.com/office/officeart/2005/8/layout/hierarchy2"/>
    <dgm:cxn modelId="{81D01A41-5551-4ACD-99FD-C9005274F269}" type="presParOf" srcId="{A0C32B41-BCBD-4309-AF76-854CE46A5541}" destId="{53797C38-7F56-41CA-B41B-7DFA26D35430}" srcOrd="0" destOrd="0" presId="urn:microsoft.com/office/officeart/2005/8/layout/hierarchy2"/>
    <dgm:cxn modelId="{11F48CFF-36E1-4A01-9F79-C6DD8359CACB}" type="presParOf" srcId="{53797C38-7F56-41CA-B41B-7DFA26D35430}" destId="{92373419-F366-4E5E-8C1A-05F624DB10A1}" srcOrd="0" destOrd="0" presId="urn:microsoft.com/office/officeart/2005/8/layout/hierarchy2"/>
    <dgm:cxn modelId="{4F0D63AD-23C0-48D3-BE96-48849D5A4D7A}" type="presParOf" srcId="{A0C32B41-BCBD-4309-AF76-854CE46A5541}" destId="{89F48605-30F0-4F3F-8D00-9A4C25DFDAF3}" srcOrd="1" destOrd="0" presId="urn:microsoft.com/office/officeart/2005/8/layout/hierarchy2"/>
    <dgm:cxn modelId="{E94176B1-F65C-4476-A32D-297034A9F09A}" type="presParOf" srcId="{89F48605-30F0-4F3F-8D00-9A4C25DFDAF3}" destId="{C2528E85-0FB3-4498-A6CA-92666FD4482A}" srcOrd="0" destOrd="0" presId="urn:microsoft.com/office/officeart/2005/8/layout/hierarchy2"/>
    <dgm:cxn modelId="{D09612D0-AED5-461B-80A5-F61636F717CA}" type="presParOf" srcId="{89F48605-30F0-4F3F-8D00-9A4C25DFDAF3}" destId="{A64228BD-0A66-49DF-82C3-7DFAEA8E89E1}" srcOrd="1" destOrd="0" presId="urn:microsoft.com/office/officeart/2005/8/layout/hierarchy2"/>
    <dgm:cxn modelId="{41DFDAAA-C575-4210-B673-8A102E8811A1}" type="presParOf" srcId="{A64228BD-0A66-49DF-82C3-7DFAEA8E89E1}" destId="{04EDDC9A-F26B-4910-B2ED-F457BFC45247}" srcOrd="0" destOrd="0" presId="urn:microsoft.com/office/officeart/2005/8/layout/hierarchy2"/>
    <dgm:cxn modelId="{5D8A0F8D-02A1-4560-9842-AF7C630229C0}" type="presParOf" srcId="{04EDDC9A-F26B-4910-B2ED-F457BFC45247}" destId="{23D0DC39-A6B0-4638-B6A7-54C1D1529BAD}" srcOrd="0" destOrd="0" presId="urn:microsoft.com/office/officeart/2005/8/layout/hierarchy2"/>
    <dgm:cxn modelId="{20484D44-E857-478E-9D0F-44DE5359452C}" type="presParOf" srcId="{A64228BD-0A66-49DF-82C3-7DFAEA8E89E1}" destId="{13A2E6D3-EA4C-4EC4-851A-8FB245D17E30}" srcOrd="1" destOrd="0" presId="urn:microsoft.com/office/officeart/2005/8/layout/hierarchy2"/>
    <dgm:cxn modelId="{F28A28D9-3826-4681-B5DC-D0422E0C0057}" type="presParOf" srcId="{13A2E6D3-EA4C-4EC4-851A-8FB245D17E30}" destId="{B046AB0E-316B-4BF5-BDBE-E1E76FF92999}" srcOrd="0" destOrd="0" presId="urn:microsoft.com/office/officeart/2005/8/layout/hierarchy2"/>
    <dgm:cxn modelId="{03D3FEA5-1522-42B3-8108-AA268CC3239B}" type="presParOf" srcId="{13A2E6D3-EA4C-4EC4-851A-8FB245D17E30}" destId="{348EF5A9-8784-4E20-8B7C-F8571B2835D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046B73-774A-4F91-9FF6-E416BCA2EE25}" type="doc">
      <dgm:prSet loTypeId="urn:microsoft.com/office/officeart/2005/8/layout/hierarchy2" loCatId="hierarchy" qsTypeId="urn:microsoft.com/office/officeart/2005/8/quickstyle/simple3" qsCatId="simple" csTypeId="urn:microsoft.com/office/officeart/2005/8/colors/colorful3" csCatId="colorful" phldr="1"/>
      <dgm:spPr/>
      <dgm:t>
        <a:bodyPr/>
        <a:lstStyle/>
        <a:p>
          <a:pPr rtl="1"/>
          <a:endParaRPr lang="fa-IR"/>
        </a:p>
      </dgm:t>
    </dgm:pt>
    <dgm:pt modelId="{5762CFAC-6635-49A5-8167-C74DEDB247E7}">
      <dgm:prSet custT="1"/>
      <dgm:spPr/>
      <dgm:t>
        <a:bodyPr/>
        <a:lstStyle/>
        <a:p>
          <a:pPr rtl="1"/>
          <a:r>
            <a:rPr lang="fa-IR" sz="1600" b="1" smtClean="0">
              <a:cs typeface="B Koodak" pitchFamily="2" charset="-78"/>
            </a:rPr>
            <a:t>چند نکته</a:t>
          </a:r>
          <a:endParaRPr lang="fa-IR" sz="1600">
            <a:cs typeface="B Koodak" pitchFamily="2" charset="-78"/>
          </a:endParaRPr>
        </a:p>
      </dgm:t>
    </dgm:pt>
    <dgm:pt modelId="{A0877928-125E-4743-A352-95B40F6EE149}" type="parTrans" cxnId="{0DD8CEAD-57C6-4FB8-9886-3A7AC75F80AC}">
      <dgm:prSet/>
      <dgm:spPr/>
      <dgm:t>
        <a:bodyPr/>
        <a:lstStyle/>
        <a:p>
          <a:pPr rtl="1"/>
          <a:endParaRPr lang="fa-IR" sz="1600">
            <a:cs typeface="B Koodak" pitchFamily="2" charset="-78"/>
          </a:endParaRPr>
        </a:p>
      </dgm:t>
    </dgm:pt>
    <dgm:pt modelId="{D2C65AD9-DDE3-4207-92A6-6254ADD3625C}" type="sibTrans" cxnId="{0DD8CEAD-57C6-4FB8-9886-3A7AC75F80AC}">
      <dgm:prSet/>
      <dgm:spPr/>
      <dgm:t>
        <a:bodyPr/>
        <a:lstStyle/>
        <a:p>
          <a:pPr rtl="1"/>
          <a:endParaRPr lang="fa-IR" sz="1600">
            <a:cs typeface="B Koodak" pitchFamily="2" charset="-78"/>
          </a:endParaRPr>
        </a:p>
      </dgm:t>
    </dgm:pt>
    <dgm:pt modelId="{0CF3BFFC-6B3D-4EFB-ABB1-CE425555A3E6}">
      <dgm:prSet custT="1"/>
      <dgm:spPr/>
      <dgm:t>
        <a:bodyPr/>
        <a:lstStyle/>
        <a:p>
          <a:pPr rtl="1"/>
          <a:r>
            <a:rPr lang="fa-IR" sz="1600" smtClean="0">
              <a:cs typeface="B Koodak" pitchFamily="2" charset="-78"/>
            </a:rPr>
            <a:t>برخی نعمت های دنیا را علت بر سعادت در آخرت می دانند</a:t>
          </a:r>
          <a:endParaRPr lang="fa-IR" sz="1600">
            <a:cs typeface="B Koodak" pitchFamily="2" charset="-78"/>
          </a:endParaRPr>
        </a:p>
      </dgm:t>
    </dgm:pt>
    <dgm:pt modelId="{B192321B-788A-44D4-9F0D-621971DA4F73}" type="parTrans" cxnId="{BD02E521-7611-4AE2-9884-853D4801C559}">
      <dgm:prSet custT="1"/>
      <dgm:spPr/>
      <dgm:t>
        <a:bodyPr/>
        <a:lstStyle/>
        <a:p>
          <a:pPr rtl="1"/>
          <a:endParaRPr lang="fa-IR" sz="1600">
            <a:cs typeface="B Koodak" pitchFamily="2" charset="-78"/>
          </a:endParaRPr>
        </a:p>
      </dgm:t>
    </dgm:pt>
    <dgm:pt modelId="{82CBB48F-662B-48D4-93B1-33E0AEC9B4FD}" type="sibTrans" cxnId="{BD02E521-7611-4AE2-9884-853D4801C559}">
      <dgm:prSet/>
      <dgm:spPr/>
      <dgm:t>
        <a:bodyPr/>
        <a:lstStyle/>
        <a:p>
          <a:pPr rtl="1"/>
          <a:endParaRPr lang="fa-IR" sz="1600">
            <a:cs typeface="B Koodak" pitchFamily="2" charset="-78"/>
          </a:endParaRPr>
        </a:p>
      </dgm:t>
    </dgm:pt>
    <dgm:pt modelId="{0D06748F-F88F-4DB8-92CA-AD17B0DF5604}">
      <dgm:prSet custT="1"/>
      <dgm:spPr/>
      <dgm:t>
        <a:bodyPr/>
        <a:lstStyle/>
        <a:p>
          <a:pPr rtl="1"/>
          <a:r>
            <a:rPr lang="fa-IR" sz="1600" smtClean="0">
              <a:cs typeface="B Koodak" pitchFamily="2" charset="-78"/>
            </a:rPr>
            <a:t>شاید به همین جهت با مردگان اشیا گران بها دفن می کردند</a:t>
          </a:r>
          <a:endParaRPr lang="fa-IR" sz="1600">
            <a:cs typeface="B Koodak" pitchFamily="2" charset="-78"/>
          </a:endParaRPr>
        </a:p>
      </dgm:t>
    </dgm:pt>
    <dgm:pt modelId="{5C455197-C628-4B38-BD18-9AA712F14126}" type="parTrans" cxnId="{656778C6-05FF-4F73-80A6-24722B4E6C35}">
      <dgm:prSet custT="1"/>
      <dgm:spPr/>
      <dgm:t>
        <a:bodyPr/>
        <a:lstStyle/>
        <a:p>
          <a:pPr rtl="1"/>
          <a:endParaRPr lang="fa-IR" sz="1600">
            <a:cs typeface="B Koodak" pitchFamily="2" charset="-78"/>
          </a:endParaRPr>
        </a:p>
      </dgm:t>
    </dgm:pt>
    <dgm:pt modelId="{DAA6EBC9-CC6C-4012-AD4E-8BC97B0A87FF}" type="sibTrans" cxnId="{656778C6-05FF-4F73-80A6-24722B4E6C35}">
      <dgm:prSet/>
      <dgm:spPr/>
      <dgm:t>
        <a:bodyPr/>
        <a:lstStyle/>
        <a:p>
          <a:pPr rtl="1"/>
          <a:endParaRPr lang="fa-IR" sz="1600">
            <a:cs typeface="B Koodak" pitchFamily="2" charset="-78"/>
          </a:endParaRPr>
        </a:p>
      </dgm:t>
    </dgm:pt>
    <dgm:pt modelId="{988BD133-1CF2-4913-B137-41ADC8D6E101}">
      <dgm:prSet custT="1"/>
      <dgm:spPr/>
      <dgm:t>
        <a:bodyPr/>
        <a:lstStyle/>
        <a:p>
          <a:pPr rtl="1"/>
          <a:r>
            <a:rPr lang="fa-IR" sz="1600" dirty="0" smtClean="0">
              <a:cs typeface="B Koodak" pitchFamily="2" charset="-78"/>
            </a:rPr>
            <a:t>این منطق در قرآن کریم                 کاملا باطل است</a:t>
          </a:r>
          <a:endParaRPr lang="fa-IR" sz="1600" dirty="0">
            <a:cs typeface="B Koodak" pitchFamily="2" charset="-78"/>
          </a:endParaRPr>
        </a:p>
      </dgm:t>
    </dgm:pt>
    <dgm:pt modelId="{AFE91EE3-ED9C-43AF-8BDB-06031F5818CF}" type="parTrans" cxnId="{F488507C-F2CE-40A4-8B36-B7B697D22D5E}">
      <dgm:prSet custT="1"/>
      <dgm:spPr/>
      <dgm:t>
        <a:bodyPr/>
        <a:lstStyle/>
        <a:p>
          <a:pPr rtl="1"/>
          <a:endParaRPr lang="fa-IR" sz="1600">
            <a:cs typeface="B Koodak" pitchFamily="2" charset="-78"/>
          </a:endParaRPr>
        </a:p>
      </dgm:t>
    </dgm:pt>
    <dgm:pt modelId="{D50A1AD7-8EFB-4F52-9F5E-04894FEE3B7F}" type="sibTrans" cxnId="{F488507C-F2CE-40A4-8B36-B7B697D22D5E}">
      <dgm:prSet/>
      <dgm:spPr/>
      <dgm:t>
        <a:bodyPr/>
        <a:lstStyle/>
        <a:p>
          <a:pPr rtl="1"/>
          <a:endParaRPr lang="fa-IR" sz="1600">
            <a:cs typeface="B Koodak" pitchFamily="2" charset="-78"/>
          </a:endParaRPr>
        </a:p>
      </dgm:t>
    </dgm:pt>
    <dgm:pt modelId="{4034B469-5F46-44FB-B49F-E227EA3D8CA4}">
      <dgm:prSet custT="1"/>
      <dgm:spPr/>
      <dgm:t>
        <a:bodyPr/>
        <a:lstStyle/>
        <a:p>
          <a:pPr rtl="1"/>
          <a:r>
            <a:rPr lang="fa-IR" sz="1600" smtClean="0">
              <a:cs typeface="B Koodak" pitchFamily="2" charset="-78"/>
            </a:rPr>
            <a:t>وَ مَا أَمْوَالُكمُ‏ْ وَ لَا أَوْلَادُكمُ بِالَّتىِ تُقَرِّبُكمُ‏ْ عِندَنَا زُلْفَى إِلَّا مَنْ ءَامَنَ وَ عَمِلَ صَالِحًا فَأُوْلَئكَ لهَُمْ جَزَاءُ الضِّعْفِ بِمَا عَمِلُوا (سبا / 37)</a:t>
          </a:r>
          <a:endParaRPr lang="fa-IR" sz="1600">
            <a:cs typeface="B Koodak" pitchFamily="2" charset="-78"/>
          </a:endParaRPr>
        </a:p>
      </dgm:t>
    </dgm:pt>
    <dgm:pt modelId="{2E28D457-677F-4AFC-8F0A-83F8EB3F6D45}" type="parTrans" cxnId="{E2721ADB-B338-40F4-9282-23D4CC6D21B3}">
      <dgm:prSet custT="1"/>
      <dgm:spPr/>
      <dgm:t>
        <a:bodyPr/>
        <a:lstStyle/>
        <a:p>
          <a:pPr rtl="1"/>
          <a:endParaRPr lang="fa-IR" sz="1600">
            <a:cs typeface="B Koodak" pitchFamily="2" charset="-78"/>
          </a:endParaRPr>
        </a:p>
      </dgm:t>
    </dgm:pt>
    <dgm:pt modelId="{D0B18472-8D0B-48A7-94A7-2CCF27A61D84}" type="sibTrans" cxnId="{E2721ADB-B338-40F4-9282-23D4CC6D21B3}">
      <dgm:prSet/>
      <dgm:spPr/>
      <dgm:t>
        <a:bodyPr/>
        <a:lstStyle/>
        <a:p>
          <a:pPr rtl="1"/>
          <a:endParaRPr lang="fa-IR" sz="1600">
            <a:cs typeface="B Koodak" pitchFamily="2" charset="-78"/>
          </a:endParaRPr>
        </a:p>
      </dgm:t>
    </dgm:pt>
    <dgm:pt modelId="{4B91F51F-9628-4AAF-8659-2E2952C4F681}">
      <dgm:prSet custT="1"/>
      <dgm:spPr/>
      <dgm:t>
        <a:bodyPr/>
        <a:lstStyle/>
        <a:p>
          <a:pPr rtl="1"/>
          <a:r>
            <a:rPr lang="fa-IR" sz="1600" smtClean="0">
              <a:cs typeface="B Koodak" pitchFamily="2" charset="-78"/>
            </a:rPr>
            <a:t>وَ لَقَدْ جِئْتُمُونَا فُرَادَى‏ كَمَا خَلَقْنَاكُمْ أَوَّلَ مَرَّةٍ وَ تَرَكْتُم مَّا خَوَّلْنَاكُمْ وَرَاءَ ظُهُورِكُمْ (انعام / 94)</a:t>
          </a:r>
          <a:endParaRPr lang="fa-IR" sz="1600">
            <a:cs typeface="B Koodak" pitchFamily="2" charset="-78"/>
          </a:endParaRPr>
        </a:p>
      </dgm:t>
    </dgm:pt>
    <dgm:pt modelId="{19BB8E56-A858-4D22-8E94-5BFC49DA14E2}" type="parTrans" cxnId="{4C0B46FA-F0D2-4531-A04A-CAD3011C1839}">
      <dgm:prSet custT="1"/>
      <dgm:spPr/>
      <dgm:t>
        <a:bodyPr/>
        <a:lstStyle/>
        <a:p>
          <a:pPr rtl="1"/>
          <a:endParaRPr lang="fa-IR" sz="1600">
            <a:cs typeface="B Koodak" pitchFamily="2" charset="-78"/>
          </a:endParaRPr>
        </a:p>
      </dgm:t>
    </dgm:pt>
    <dgm:pt modelId="{6483E5AA-0C21-4BE9-8AAD-E8991801B93D}" type="sibTrans" cxnId="{4C0B46FA-F0D2-4531-A04A-CAD3011C1839}">
      <dgm:prSet/>
      <dgm:spPr/>
      <dgm:t>
        <a:bodyPr/>
        <a:lstStyle/>
        <a:p>
          <a:pPr rtl="1"/>
          <a:endParaRPr lang="fa-IR" sz="1600">
            <a:cs typeface="B Koodak" pitchFamily="2" charset="-78"/>
          </a:endParaRPr>
        </a:p>
      </dgm:t>
    </dgm:pt>
    <dgm:pt modelId="{3599AEB2-1688-4527-9EA8-B49356850984}">
      <dgm:prSet custT="1"/>
      <dgm:spPr/>
      <dgm:t>
        <a:bodyPr/>
        <a:lstStyle/>
        <a:p>
          <a:pPr rtl="1"/>
          <a:r>
            <a:rPr lang="fa-IR" sz="1600" dirty="0" smtClean="0">
              <a:cs typeface="B Koodak" pitchFamily="2" charset="-78"/>
            </a:rPr>
            <a:t>جَنَّاتُ عَدْنٍ يَدْخُلُونهََا وَ </a:t>
          </a:r>
          <a:r>
            <a:rPr lang="fa-IR" sz="1600" u="sng" dirty="0" smtClean="0">
              <a:cs typeface="B Koodak" pitchFamily="2" charset="-78"/>
            </a:rPr>
            <a:t>مَن صَلَحَ </a:t>
          </a:r>
          <a:r>
            <a:rPr lang="fa-IR" sz="1600" dirty="0" smtClean="0">
              <a:cs typeface="B Koodak" pitchFamily="2" charset="-78"/>
            </a:rPr>
            <a:t>مِنْ ءَابَائهِِمْ وَ أَزْوَاجِهِمْ وَ ذُرِّيَّاتهِِمْ  وَ الْمَلَئكَةُ يَدْخُلُونَ                            عَلَيهِْم مِّن كلُ‏ِّ بَابٍ (رعد / 23)</a:t>
          </a:r>
          <a:endParaRPr lang="fa-IR" sz="1600" dirty="0">
            <a:cs typeface="B Koodak" pitchFamily="2" charset="-78"/>
          </a:endParaRPr>
        </a:p>
      </dgm:t>
    </dgm:pt>
    <dgm:pt modelId="{718AE26E-9C6F-42B9-AEEE-FE1FCBC5171E}" type="parTrans" cxnId="{AC8DBD9C-7659-4FAA-B8FB-29B5A72B92C7}">
      <dgm:prSet custT="1"/>
      <dgm:spPr/>
      <dgm:t>
        <a:bodyPr/>
        <a:lstStyle/>
        <a:p>
          <a:pPr rtl="1"/>
          <a:endParaRPr lang="fa-IR" sz="1600">
            <a:cs typeface="B Koodak" pitchFamily="2" charset="-78"/>
          </a:endParaRPr>
        </a:p>
      </dgm:t>
    </dgm:pt>
    <dgm:pt modelId="{FE956A5E-FA1F-4F9B-ABC3-7590BF4F9AA9}" type="sibTrans" cxnId="{AC8DBD9C-7659-4FAA-B8FB-29B5A72B92C7}">
      <dgm:prSet/>
      <dgm:spPr/>
      <dgm:t>
        <a:bodyPr/>
        <a:lstStyle/>
        <a:p>
          <a:pPr rtl="1"/>
          <a:endParaRPr lang="fa-IR" sz="1600">
            <a:cs typeface="B Koodak" pitchFamily="2" charset="-78"/>
          </a:endParaRPr>
        </a:p>
      </dgm:t>
    </dgm:pt>
    <dgm:pt modelId="{417209A5-96ED-43FB-8CD6-296F411CACCA}" type="pres">
      <dgm:prSet presAssocID="{45046B73-774A-4F91-9FF6-E416BCA2EE25}" presName="diagram" presStyleCnt="0">
        <dgm:presLayoutVars>
          <dgm:chPref val="1"/>
          <dgm:dir val="rev"/>
          <dgm:animOne val="branch"/>
          <dgm:animLvl val="lvl"/>
          <dgm:resizeHandles val="exact"/>
        </dgm:presLayoutVars>
      </dgm:prSet>
      <dgm:spPr/>
      <dgm:t>
        <a:bodyPr/>
        <a:lstStyle/>
        <a:p>
          <a:pPr rtl="1"/>
          <a:endParaRPr lang="fa-IR"/>
        </a:p>
      </dgm:t>
    </dgm:pt>
    <dgm:pt modelId="{586957E4-994A-4A03-97E1-25EAFDC76121}" type="pres">
      <dgm:prSet presAssocID="{5762CFAC-6635-49A5-8167-C74DEDB247E7}" presName="root1" presStyleCnt="0"/>
      <dgm:spPr/>
    </dgm:pt>
    <dgm:pt modelId="{BBB4D3B7-6677-4607-97B4-3D70E061B1D8}" type="pres">
      <dgm:prSet presAssocID="{5762CFAC-6635-49A5-8167-C74DEDB247E7}" presName="LevelOneTextNode" presStyleLbl="node0" presStyleIdx="0" presStyleCnt="1" custScaleX="40326" custScaleY="56353">
        <dgm:presLayoutVars>
          <dgm:chPref val="3"/>
        </dgm:presLayoutVars>
      </dgm:prSet>
      <dgm:spPr/>
      <dgm:t>
        <a:bodyPr/>
        <a:lstStyle/>
        <a:p>
          <a:pPr rtl="1"/>
          <a:endParaRPr lang="fa-IR"/>
        </a:p>
      </dgm:t>
    </dgm:pt>
    <dgm:pt modelId="{159B7E48-6DBB-4F0B-A0F6-C19B51C8A01D}" type="pres">
      <dgm:prSet presAssocID="{5762CFAC-6635-49A5-8167-C74DEDB247E7}" presName="level2hierChild" presStyleCnt="0"/>
      <dgm:spPr/>
    </dgm:pt>
    <dgm:pt modelId="{72D32B16-4BB2-4BF1-BCBD-20255F9FF77C}" type="pres">
      <dgm:prSet presAssocID="{B192321B-788A-44D4-9F0D-621971DA4F73}" presName="conn2-1" presStyleLbl="parChTrans1D2" presStyleIdx="0" presStyleCnt="3"/>
      <dgm:spPr/>
      <dgm:t>
        <a:bodyPr/>
        <a:lstStyle/>
        <a:p>
          <a:pPr rtl="1"/>
          <a:endParaRPr lang="fa-IR"/>
        </a:p>
      </dgm:t>
    </dgm:pt>
    <dgm:pt modelId="{22B7025A-F56E-443F-A3CE-F509CC0FC3CE}" type="pres">
      <dgm:prSet presAssocID="{B192321B-788A-44D4-9F0D-621971DA4F73}" presName="connTx" presStyleLbl="parChTrans1D2" presStyleIdx="0" presStyleCnt="3"/>
      <dgm:spPr/>
      <dgm:t>
        <a:bodyPr/>
        <a:lstStyle/>
        <a:p>
          <a:pPr rtl="1"/>
          <a:endParaRPr lang="fa-IR"/>
        </a:p>
      </dgm:t>
    </dgm:pt>
    <dgm:pt modelId="{1E1C9DC1-5FFB-4047-AAD3-A56EC6174C9E}" type="pres">
      <dgm:prSet presAssocID="{0CF3BFFC-6B3D-4EFB-ABB1-CE425555A3E6}" presName="root2" presStyleCnt="0"/>
      <dgm:spPr/>
    </dgm:pt>
    <dgm:pt modelId="{9F585BCD-D392-4C90-88B3-86C9400B47ED}" type="pres">
      <dgm:prSet presAssocID="{0CF3BFFC-6B3D-4EFB-ABB1-CE425555A3E6}" presName="LevelTwoTextNode" presStyleLbl="node2" presStyleIdx="0" presStyleCnt="3" custScaleX="87543" custScaleY="58618">
        <dgm:presLayoutVars>
          <dgm:chPref val="3"/>
        </dgm:presLayoutVars>
      </dgm:prSet>
      <dgm:spPr/>
      <dgm:t>
        <a:bodyPr/>
        <a:lstStyle/>
        <a:p>
          <a:pPr rtl="1"/>
          <a:endParaRPr lang="fa-IR"/>
        </a:p>
      </dgm:t>
    </dgm:pt>
    <dgm:pt modelId="{4BF87A07-397B-4AB3-9367-F37D749AC080}" type="pres">
      <dgm:prSet presAssocID="{0CF3BFFC-6B3D-4EFB-ABB1-CE425555A3E6}" presName="level3hierChild" presStyleCnt="0"/>
      <dgm:spPr/>
    </dgm:pt>
    <dgm:pt modelId="{368E9EC5-733F-4303-9430-57AA67EE83B5}" type="pres">
      <dgm:prSet presAssocID="{5C455197-C628-4B38-BD18-9AA712F14126}" presName="conn2-1" presStyleLbl="parChTrans1D2" presStyleIdx="1" presStyleCnt="3"/>
      <dgm:spPr/>
      <dgm:t>
        <a:bodyPr/>
        <a:lstStyle/>
        <a:p>
          <a:pPr rtl="1"/>
          <a:endParaRPr lang="fa-IR"/>
        </a:p>
      </dgm:t>
    </dgm:pt>
    <dgm:pt modelId="{329FE2B3-DE5D-4315-837F-D358DEADCBA3}" type="pres">
      <dgm:prSet presAssocID="{5C455197-C628-4B38-BD18-9AA712F14126}" presName="connTx" presStyleLbl="parChTrans1D2" presStyleIdx="1" presStyleCnt="3"/>
      <dgm:spPr/>
      <dgm:t>
        <a:bodyPr/>
        <a:lstStyle/>
        <a:p>
          <a:pPr rtl="1"/>
          <a:endParaRPr lang="fa-IR"/>
        </a:p>
      </dgm:t>
    </dgm:pt>
    <dgm:pt modelId="{ECAB9882-67C2-4378-B533-1FA189B4DF7A}" type="pres">
      <dgm:prSet presAssocID="{0D06748F-F88F-4DB8-92CA-AD17B0DF5604}" presName="root2" presStyleCnt="0"/>
      <dgm:spPr/>
    </dgm:pt>
    <dgm:pt modelId="{B71DE813-040D-41BA-8880-6DC9322568B7}" type="pres">
      <dgm:prSet presAssocID="{0D06748F-F88F-4DB8-92CA-AD17B0DF5604}" presName="LevelTwoTextNode" presStyleLbl="node2" presStyleIdx="1" presStyleCnt="3" custScaleX="87543" custScaleY="58618">
        <dgm:presLayoutVars>
          <dgm:chPref val="3"/>
        </dgm:presLayoutVars>
      </dgm:prSet>
      <dgm:spPr/>
      <dgm:t>
        <a:bodyPr/>
        <a:lstStyle/>
        <a:p>
          <a:pPr rtl="1"/>
          <a:endParaRPr lang="fa-IR"/>
        </a:p>
      </dgm:t>
    </dgm:pt>
    <dgm:pt modelId="{D3FB5865-30DA-4FFA-838D-21773215DF6F}" type="pres">
      <dgm:prSet presAssocID="{0D06748F-F88F-4DB8-92CA-AD17B0DF5604}" presName="level3hierChild" presStyleCnt="0"/>
      <dgm:spPr/>
    </dgm:pt>
    <dgm:pt modelId="{D7A95B6F-F295-4DF8-8568-0A70F3B22C0F}" type="pres">
      <dgm:prSet presAssocID="{AFE91EE3-ED9C-43AF-8BDB-06031F5818CF}" presName="conn2-1" presStyleLbl="parChTrans1D2" presStyleIdx="2" presStyleCnt="3"/>
      <dgm:spPr/>
      <dgm:t>
        <a:bodyPr/>
        <a:lstStyle/>
        <a:p>
          <a:pPr rtl="1"/>
          <a:endParaRPr lang="fa-IR"/>
        </a:p>
      </dgm:t>
    </dgm:pt>
    <dgm:pt modelId="{9A774EC0-AC83-4C0A-BFE8-86B29BB94886}" type="pres">
      <dgm:prSet presAssocID="{AFE91EE3-ED9C-43AF-8BDB-06031F5818CF}" presName="connTx" presStyleLbl="parChTrans1D2" presStyleIdx="2" presStyleCnt="3"/>
      <dgm:spPr/>
      <dgm:t>
        <a:bodyPr/>
        <a:lstStyle/>
        <a:p>
          <a:pPr rtl="1"/>
          <a:endParaRPr lang="fa-IR"/>
        </a:p>
      </dgm:t>
    </dgm:pt>
    <dgm:pt modelId="{E4C917A4-1A45-4159-A86F-B7BBD9F41425}" type="pres">
      <dgm:prSet presAssocID="{988BD133-1CF2-4913-B137-41ADC8D6E101}" presName="root2" presStyleCnt="0"/>
      <dgm:spPr/>
    </dgm:pt>
    <dgm:pt modelId="{0FC305E4-1D17-410F-8325-EE8B18C4D6DC}" type="pres">
      <dgm:prSet presAssocID="{988BD133-1CF2-4913-B137-41ADC8D6E101}" presName="LevelTwoTextNode" presStyleLbl="node2" presStyleIdx="2" presStyleCnt="3" custScaleX="87543" custScaleY="58618">
        <dgm:presLayoutVars>
          <dgm:chPref val="3"/>
        </dgm:presLayoutVars>
      </dgm:prSet>
      <dgm:spPr/>
      <dgm:t>
        <a:bodyPr/>
        <a:lstStyle/>
        <a:p>
          <a:pPr rtl="1"/>
          <a:endParaRPr lang="fa-IR"/>
        </a:p>
      </dgm:t>
    </dgm:pt>
    <dgm:pt modelId="{8CC8BE7E-9FB3-4149-87FF-0B7D7C20FBFC}" type="pres">
      <dgm:prSet presAssocID="{988BD133-1CF2-4913-B137-41ADC8D6E101}" presName="level3hierChild" presStyleCnt="0"/>
      <dgm:spPr/>
    </dgm:pt>
    <dgm:pt modelId="{F8FBEA59-73A9-41E5-81AE-917C8AB76469}" type="pres">
      <dgm:prSet presAssocID="{2E28D457-677F-4AFC-8F0A-83F8EB3F6D45}" presName="conn2-1" presStyleLbl="parChTrans1D3" presStyleIdx="0" presStyleCnt="3"/>
      <dgm:spPr/>
      <dgm:t>
        <a:bodyPr/>
        <a:lstStyle/>
        <a:p>
          <a:pPr rtl="1"/>
          <a:endParaRPr lang="fa-IR"/>
        </a:p>
      </dgm:t>
    </dgm:pt>
    <dgm:pt modelId="{59349140-2026-4468-A592-E2522F90230E}" type="pres">
      <dgm:prSet presAssocID="{2E28D457-677F-4AFC-8F0A-83F8EB3F6D45}" presName="connTx" presStyleLbl="parChTrans1D3" presStyleIdx="0" presStyleCnt="3"/>
      <dgm:spPr/>
      <dgm:t>
        <a:bodyPr/>
        <a:lstStyle/>
        <a:p>
          <a:pPr rtl="1"/>
          <a:endParaRPr lang="fa-IR"/>
        </a:p>
      </dgm:t>
    </dgm:pt>
    <dgm:pt modelId="{0E9EC167-E353-4549-9938-479D7283058A}" type="pres">
      <dgm:prSet presAssocID="{4034B469-5F46-44FB-B49F-E227EA3D8CA4}" presName="root2" presStyleCnt="0"/>
      <dgm:spPr/>
    </dgm:pt>
    <dgm:pt modelId="{831CB8A5-2271-4E0E-985A-4135C1839C33}" type="pres">
      <dgm:prSet presAssocID="{4034B469-5F46-44FB-B49F-E227EA3D8CA4}" presName="LevelTwoTextNode" presStyleLbl="node3" presStyleIdx="0" presStyleCnt="3" custScaleX="116935" custScaleY="80172">
        <dgm:presLayoutVars>
          <dgm:chPref val="3"/>
        </dgm:presLayoutVars>
      </dgm:prSet>
      <dgm:spPr/>
      <dgm:t>
        <a:bodyPr/>
        <a:lstStyle/>
        <a:p>
          <a:pPr rtl="1"/>
          <a:endParaRPr lang="fa-IR"/>
        </a:p>
      </dgm:t>
    </dgm:pt>
    <dgm:pt modelId="{D3377C1F-9E66-4D9B-8CBB-02C6426F1DAA}" type="pres">
      <dgm:prSet presAssocID="{4034B469-5F46-44FB-B49F-E227EA3D8CA4}" presName="level3hierChild" presStyleCnt="0"/>
      <dgm:spPr/>
    </dgm:pt>
    <dgm:pt modelId="{71135396-CD5C-465C-852B-CA23F78DE922}" type="pres">
      <dgm:prSet presAssocID="{19BB8E56-A858-4D22-8E94-5BFC49DA14E2}" presName="conn2-1" presStyleLbl="parChTrans1D3" presStyleIdx="1" presStyleCnt="3"/>
      <dgm:spPr/>
      <dgm:t>
        <a:bodyPr/>
        <a:lstStyle/>
        <a:p>
          <a:pPr rtl="1"/>
          <a:endParaRPr lang="fa-IR"/>
        </a:p>
      </dgm:t>
    </dgm:pt>
    <dgm:pt modelId="{0F3771E6-3095-461D-A70D-555BD1214FEE}" type="pres">
      <dgm:prSet presAssocID="{19BB8E56-A858-4D22-8E94-5BFC49DA14E2}" presName="connTx" presStyleLbl="parChTrans1D3" presStyleIdx="1" presStyleCnt="3"/>
      <dgm:spPr/>
      <dgm:t>
        <a:bodyPr/>
        <a:lstStyle/>
        <a:p>
          <a:pPr rtl="1"/>
          <a:endParaRPr lang="fa-IR"/>
        </a:p>
      </dgm:t>
    </dgm:pt>
    <dgm:pt modelId="{DA3E160C-5FFE-4DEF-9CA4-BA9722137A3A}" type="pres">
      <dgm:prSet presAssocID="{4B91F51F-9628-4AAF-8659-2E2952C4F681}" presName="root2" presStyleCnt="0"/>
      <dgm:spPr/>
    </dgm:pt>
    <dgm:pt modelId="{C9A7CCC0-7485-4FDC-BBB6-30F07AEF6ADF}" type="pres">
      <dgm:prSet presAssocID="{4B91F51F-9628-4AAF-8659-2E2952C4F681}" presName="LevelTwoTextNode" presStyleLbl="node3" presStyleIdx="1" presStyleCnt="3" custScaleX="116935" custScaleY="80172">
        <dgm:presLayoutVars>
          <dgm:chPref val="3"/>
        </dgm:presLayoutVars>
      </dgm:prSet>
      <dgm:spPr/>
      <dgm:t>
        <a:bodyPr/>
        <a:lstStyle/>
        <a:p>
          <a:pPr rtl="1"/>
          <a:endParaRPr lang="fa-IR"/>
        </a:p>
      </dgm:t>
    </dgm:pt>
    <dgm:pt modelId="{D6D6D5A3-C358-4AFF-BFA9-C61A23AE77F0}" type="pres">
      <dgm:prSet presAssocID="{4B91F51F-9628-4AAF-8659-2E2952C4F681}" presName="level3hierChild" presStyleCnt="0"/>
      <dgm:spPr/>
    </dgm:pt>
    <dgm:pt modelId="{72500825-AE50-471A-83A4-4216A1D0018E}" type="pres">
      <dgm:prSet presAssocID="{718AE26E-9C6F-42B9-AEEE-FE1FCBC5171E}" presName="conn2-1" presStyleLbl="parChTrans1D3" presStyleIdx="2" presStyleCnt="3"/>
      <dgm:spPr/>
      <dgm:t>
        <a:bodyPr/>
        <a:lstStyle/>
        <a:p>
          <a:pPr rtl="1"/>
          <a:endParaRPr lang="fa-IR"/>
        </a:p>
      </dgm:t>
    </dgm:pt>
    <dgm:pt modelId="{99D117CE-FBBD-4F00-A583-60A3AB0A14A4}" type="pres">
      <dgm:prSet presAssocID="{718AE26E-9C6F-42B9-AEEE-FE1FCBC5171E}" presName="connTx" presStyleLbl="parChTrans1D3" presStyleIdx="2" presStyleCnt="3"/>
      <dgm:spPr/>
      <dgm:t>
        <a:bodyPr/>
        <a:lstStyle/>
        <a:p>
          <a:pPr rtl="1"/>
          <a:endParaRPr lang="fa-IR"/>
        </a:p>
      </dgm:t>
    </dgm:pt>
    <dgm:pt modelId="{E8DD6AFD-484F-4B34-B250-734F56FD380F}" type="pres">
      <dgm:prSet presAssocID="{3599AEB2-1688-4527-9EA8-B49356850984}" presName="root2" presStyleCnt="0"/>
      <dgm:spPr/>
    </dgm:pt>
    <dgm:pt modelId="{D610529D-6E5B-489A-A7D0-BECB4F5C1232}" type="pres">
      <dgm:prSet presAssocID="{3599AEB2-1688-4527-9EA8-B49356850984}" presName="LevelTwoTextNode" presStyleLbl="node3" presStyleIdx="2" presStyleCnt="3" custScaleX="116935" custScaleY="80172">
        <dgm:presLayoutVars>
          <dgm:chPref val="3"/>
        </dgm:presLayoutVars>
      </dgm:prSet>
      <dgm:spPr/>
      <dgm:t>
        <a:bodyPr/>
        <a:lstStyle/>
        <a:p>
          <a:pPr rtl="1"/>
          <a:endParaRPr lang="fa-IR"/>
        </a:p>
      </dgm:t>
    </dgm:pt>
    <dgm:pt modelId="{D55E3E51-F454-4A84-BEC7-3C2799668553}" type="pres">
      <dgm:prSet presAssocID="{3599AEB2-1688-4527-9EA8-B49356850984}" presName="level3hierChild" presStyleCnt="0"/>
      <dgm:spPr/>
    </dgm:pt>
  </dgm:ptLst>
  <dgm:cxnLst>
    <dgm:cxn modelId="{1981260A-EAE7-4C4E-9326-EA29C246DCD2}" type="presOf" srcId="{3599AEB2-1688-4527-9EA8-B49356850984}" destId="{D610529D-6E5B-489A-A7D0-BECB4F5C1232}" srcOrd="0" destOrd="0" presId="urn:microsoft.com/office/officeart/2005/8/layout/hierarchy2"/>
    <dgm:cxn modelId="{1823D3E2-C43C-43B2-A596-2DDB9F977564}" type="presOf" srcId="{4B91F51F-9628-4AAF-8659-2E2952C4F681}" destId="{C9A7CCC0-7485-4FDC-BBB6-30F07AEF6ADF}" srcOrd="0" destOrd="0" presId="urn:microsoft.com/office/officeart/2005/8/layout/hierarchy2"/>
    <dgm:cxn modelId="{B32E7D0F-4740-454E-82FA-257E4F6C8A33}" type="presOf" srcId="{19BB8E56-A858-4D22-8E94-5BFC49DA14E2}" destId="{71135396-CD5C-465C-852B-CA23F78DE922}" srcOrd="0" destOrd="0" presId="urn:microsoft.com/office/officeart/2005/8/layout/hierarchy2"/>
    <dgm:cxn modelId="{AC8DBD9C-7659-4FAA-B8FB-29B5A72B92C7}" srcId="{988BD133-1CF2-4913-B137-41ADC8D6E101}" destId="{3599AEB2-1688-4527-9EA8-B49356850984}" srcOrd="2" destOrd="0" parTransId="{718AE26E-9C6F-42B9-AEEE-FE1FCBC5171E}" sibTransId="{FE956A5E-FA1F-4F9B-ABC3-7590BF4F9AA9}"/>
    <dgm:cxn modelId="{C58C4FF7-B035-4AB3-9724-4C899616FEC0}" type="presOf" srcId="{45046B73-774A-4F91-9FF6-E416BCA2EE25}" destId="{417209A5-96ED-43FB-8CD6-296F411CACCA}" srcOrd="0" destOrd="0" presId="urn:microsoft.com/office/officeart/2005/8/layout/hierarchy2"/>
    <dgm:cxn modelId="{3E02ADC0-CE8D-4281-A465-EB92D537E0DA}" type="presOf" srcId="{5C455197-C628-4B38-BD18-9AA712F14126}" destId="{329FE2B3-DE5D-4315-837F-D358DEADCBA3}" srcOrd="1" destOrd="0" presId="urn:microsoft.com/office/officeart/2005/8/layout/hierarchy2"/>
    <dgm:cxn modelId="{3786CB32-E570-48D7-8CE2-219D5EEAD81C}" type="presOf" srcId="{718AE26E-9C6F-42B9-AEEE-FE1FCBC5171E}" destId="{99D117CE-FBBD-4F00-A583-60A3AB0A14A4}" srcOrd="1" destOrd="0" presId="urn:microsoft.com/office/officeart/2005/8/layout/hierarchy2"/>
    <dgm:cxn modelId="{F488507C-F2CE-40A4-8B36-B7B697D22D5E}" srcId="{5762CFAC-6635-49A5-8167-C74DEDB247E7}" destId="{988BD133-1CF2-4913-B137-41ADC8D6E101}" srcOrd="2" destOrd="0" parTransId="{AFE91EE3-ED9C-43AF-8BDB-06031F5818CF}" sibTransId="{D50A1AD7-8EFB-4F52-9F5E-04894FEE3B7F}"/>
    <dgm:cxn modelId="{E2721ADB-B338-40F4-9282-23D4CC6D21B3}" srcId="{988BD133-1CF2-4913-B137-41ADC8D6E101}" destId="{4034B469-5F46-44FB-B49F-E227EA3D8CA4}" srcOrd="0" destOrd="0" parTransId="{2E28D457-677F-4AFC-8F0A-83F8EB3F6D45}" sibTransId="{D0B18472-8D0B-48A7-94A7-2CCF27A61D84}"/>
    <dgm:cxn modelId="{656778C6-05FF-4F73-80A6-24722B4E6C35}" srcId="{5762CFAC-6635-49A5-8167-C74DEDB247E7}" destId="{0D06748F-F88F-4DB8-92CA-AD17B0DF5604}" srcOrd="1" destOrd="0" parTransId="{5C455197-C628-4B38-BD18-9AA712F14126}" sibTransId="{DAA6EBC9-CC6C-4012-AD4E-8BC97B0A87FF}"/>
    <dgm:cxn modelId="{CC78090E-7C94-488F-9E05-50E87E3FB448}" type="presOf" srcId="{B192321B-788A-44D4-9F0D-621971DA4F73}" destId="{72D32B16-4BB2-4BF1-BCBD-20255F9FF77C}" srcOrd="0" destOrd="0" presId="urn:microsoft.com/office/officeart/2005/8/layout/hierarchy2"/>
    <dgm:cxn modelId="{AB857ECA-3F15-4888-AA18-FCCEA90B8B63}" type="presOf" srcId="{5C455197-C628-4B38-BD18-9AA712F14126}" destId="{368E9EC5-733F-4303-9430-57AA67EE83B5}" srcOrd="0" destOrd="0" presId="urn:microsoft.com/office/officeart/2005/8/layout/hierarchy2"/>
    <dgm:cxn modelId="{4C0B46FA-F0D2-4531-A04A-CAD3011C1839}" srcId="{988BD133-1CF2-4913-B137-41ADC8D6E101}" destId="{4B91F51F-9628-4AAF-8659-2E2952C4F681}" srcOrd="1" destOrd="0" parTransId="{19BB8E56-A858-4D22-8E94-5BFC49DA14E2}" sibTransId="{6483E5AA-0C21-4BE9-8AAD-E8991801B93D}"/>
    <dgm:cxn modelId="{15F7626E-D1B6-48B3-B5D7-F7D35123B784}" type="presOf" srcId="{AFE91EE3-ED9C-43AF-8BDB-06031F5818CF}" destId="{9A774EC0-AC83-4C0A-BFE8-86B29BB94886}" srcOrd="1" destOrd="0" presId="urn:microsoft.com/office/officeart/2005/8/layout/hierarchy2"/>
    <dgm:cxn modelId="{D69219F0-E600-4567-AD2C-B4F55175CA9B}" type="presOf" srcId="{2E28D457-677F-4AFC-8F0A-83F8EB3F6D45}" destId="{59349140-2026-4468-A592-E2522F90230E}" srcOrd="1" destOrd="0" presId="urn:microsoft.com/office/officeart/2005/8/layout/hierarchy2"/>
    <dgm:cxn modelId="{7E170B46-CBB7-4905-9E6A-B576F6FBE560}" type="presOf" srcId="{0D06748F-F88F-4DB8-92CA-AD17B0DF5604}" destId="{B71DE813-040D-41BA-8880-6DC9322568B7}" srcOrd="0" destOrd="0" presId="urn:microsoft.com/office/officeart/2005/8/layout/hierarchy2"/>
    <dgm:cxn modelId="{678D49A2-4140-47E4-AB6A-BD8088CFB94D}" type="presOf" srcId="{0CF3BFFC-6B3D-4EFB-ABB1-CE425555A3E6}" destId="{9F585BCD-D392-4C90-88B3-86C9400B47ED}" srcOrd="0" destOrd="0" presId="urn:microsoft.com/office/officeart/2005/8/layout/hierarchy2"/>
    <dgm:cxn modelId="{28DD5243-DC7D-402C-825E-5B4944815014}" type="presOf" srcId="{B192321B-788A-44D4-9F0D-621971DA4F73}" destId="{22B7025A-F56E-443F-A3CE-F509CC0FC3CE}" srcOrd="1" destOrd="0" presId="urn:microsoft.com/office/officeart/2005/8/layout/hierarchy2"/>
    <dgm:cxn modelId="{BD02E521-7611-4AE2-9884-853D4801C559}" srcId="{5762CFAC-6635-49A5-8167-C74DEDB247E7}" destId="{0CF3BFFC-6B3D-4EFB-ABB1-CE425555A3E6}" srcOrd="0" destOrd="0" parTransId="{B192321B-788A-44D4-9F0D-621971DA4F73}" sibTransId="{82CBB48F-662B-48D4-93B1-33E0AEC9B4FD}"/>
    <dgm:cxn modelId="{CE20CC22-6095-47D0-85B8-4A84C9DDD72C}" type="presOf" srcId="{AFE91EE3-ED9C-43AF-8BDB-06031F5818CF}" destId="{D7A95B6F-F295-4DF8-8568-0A70F3B22C0F}" srcOrd="0" destOrd="0" presId="urn:microsoft.com/office/officeart/2005/8/layout/hierarchy2"/>
    <dgm:cxn modelId="{A9A0F498-4E3A-4A00-8BCF-F811DCC0A952}" type="presOf" srcId="{2E28D457-677F-4AFC-8F0A-83F8EB3F6D45}" destId="{F8FBEA59-73A9-41E5-81AE-917C8AB76469}" srcOrd="0" destOrd="0" presId="urn:microsoft.com/office/officeart/2005/8/layout/hierarchy2"/>
    <dgm:cxn modelId="{301A3C0B-2152-4B2D-8CA3-15E799317315}" type="presOf" srcId="{5762CFAC-6635-49A5-8167-C74DEDB247E7}" destId="{BBB4D3B7-6677-4607-97B4-3D70E061B1D8}" srcOrd="0" destOrd="0" presId="urn:microsoft.com/office/officeart/2005/8/layout/hierarchy2"/>
    <dgm:cxn modelId="{E17C2E8A-CF28-44E2-9D31-20F7AF2F1B56}" type="presOf" srcId="{718AE26E-9C6F-42B9-AEEE-FE1FCBC5171E}" destId="{72500825-AE50-471A-83A4-4216A1D0018E}" srcOrd="0" destOrd="0" presId="urn:microsoft.com/office/officeart/2005/8/layout/hierarchy2"/>
    <dgm:cxn modelId="{EA359557-B8D8-4E42-B5EF-716FD34E16BE}" type="presOf" srcId="{19BB8E56-A858-4D22-8E94-5BFC49DA14E2}" destId="{0F3771E6-3095-461D-A70D-555BD1214FEE}" srcOrd="1" destOrd="0" presId="urn:microsoft.com/office/officeart/2005/8/layout/hierarchy2"/>
    <dgm:cxn modelId="{13A7B9A3-9241-4379-A091-9BC4F54FFBED}" type="presOf" srcId="{988BD133-1CF2-4913-B137-41ADC8D6E101}" destId="{0FC305E4-1D17-410F-8325-EE8B18C4D6DC}" srcOrd="0" destOrd="0" presId="urn:microsoft.com/office/officeart/2005/8/layout/hierarchy2"/>
    <dgm:cxn modelId="{7DF21ACA-6FE3-49FA-9C4E-3601B3DA8A1C}" type="presOf" srcId="{4034B469-5F46-44FB-B49F-E227EA3D8CA4}" destId="{831CB8A5-2271-4E0E-985A-4135C1839C33}" srcOrd="0" destOrd="0" presId="urn:microsoft.com/office/officeart/2005/8/layout/hierarchy2"/>
    <dgm:cxn modelId="{0DD8CEAD-57C6-4FB8-9886-3A7AC75F80AC}" srcId="{45046B73-774A-4F91-9FF6-E416BCA2EE25}" destId="{5762CFAC-6635-49A5-8167-C74DEDB247E7}" srcOrd="0" destOrd="0" parTransId="{A0877928-125E-4743-A352-95B40F6EE149}" sibTransId="{D2C65AD9-DDE3-4207-92A6-6254ADD3625C}"/>
    <dgm:cxn modelId="{6E8ABFF9-C318-4EE3-AEBC-910D3DF611BB}" type="presParOf" srcId="{417209A5-96ED-43FB-8CD6-296F411CACCA}" destId="{586957E4-994A-4A03-97E1-25EAFDC76121}" srcOrd="0" destOrd="0" presId="urn:microsoft.com/office/officeart/2005/8/layout/hierarchy2"/>
    <dgm:cxn modelId="{0E4DB593-9129-4E62-8DD7-4CFCBF8A273F}" type="presParOf" srcId="{586957E4-994A-4A03-97E1-25EAFDC76121}" destId="{BBB4D3B7-6677-4607-97B4-3D70E061B1D8}" srcOrd="0" destOrd="0" presId="urn:microsoft.com/office/officeart/2005/8/layout/hierarchy2"/>
    <dgm:cxn modelId="{0D916154-EABD-446E-A17C-81ED4721DCAA}" type="presParOf" srcId="{586957E4-994A-4A03-97E1-25EAFDC76121}" destId="{159B7E48-6DBB-4F0B-A0F6-C19B51C8A01D}" srcOrd="1" destOrd="0" presId="urn:microsoft.com/office/officeart/2005/8/layout/hierarchy2"/>
    <dgm:cxn modelId="{B243838E-8326-4A80-9EDD-754993B44743}" type="presParOf" srcId="{159B7E48-6DBB-4F0B-A0F6-C19B51C8A01D}" destId="{72D32B16-4BB2-4BF1-BCBD-20255F9FF77C}" srcOrd="0" destOrd="0" presId="urn:microsoft.com/office/officeart/2005/8/layout/hierarchy2"/>
    <dgm:cxn modelId="{6061EB53-8411-428A-8EC2-DCAD509004E2}" type="presParOf" srcId="{72D32B16-4BB2-4BF1-BCBD-20255F9FF77C}" destId="{22B7025A-F56E-443F-A3CE-F509CC0FC3CE}" srcOrd="0" destOrd="0" presId="urn:microsoft.com/office/officeart/2005/8/layout/hierarchy2"/>
    <dgm:cxn modelId="{F2AE3531-9655-4784-8007-630AE5DDF5BF}" type="presParOf" srcId="{159B7E48-6DBB-4F0B-A0F6-C19B51C8A01D}" destId="{1E1C9DC1-5FFB-4047-AAD3-A56EC6174C9E}" srcOrd="1" destOrd="0" presId="urn:microsoft.com/office/officeart/2005/8/layout/hierarchy2"/>
    <dgm:cxn modelId="{95CA1A6F-E1B2-42B8-B32E-6367C070102A}" type="presParOf" srcId="{1E1C9DC1-5FFB-4047-AAD3-A56EC6174C9E}" destId="{9F585BCD-D392-4C90-88B3-86C9400B47ED}" srcOrd="0" destOrd="0" presId="urn:microsoft.com/office/officeart/2005/8/layout/hierarchy2"/>
    <dgm:cxn modelId="{1C9260A3-DE35-4ED3-9C70-20A970569A87}" type="presParOf" srcId="{1E1C9DC1-5FFB-4047-AAD3-A56EC6174C9E}" destId="{4BF87A07-397B-4AB3-9367-F37D749AC080}" srcOrd="1" destOrd="0" presId="urn:microsoft.com/office/officeart/2005/8/layout/hierarchy2"/>
    <dgm:cxn modelId="{BFE9E17E-69E9-46ED-BE7B-61A8C944DCA3}" type="presParOf" srcId="{159B7E48-6DBB-4F0B-A0F6-C19B51C8A01D}" destId="{368E9EC5-733F-4303-9430-57AA67EE83B5}" srcOrd="2" destOrd="0" presId="urn:microsoft.com/office/officeart/2005/8/layout/hierarchy2"/>
    <dgm:cxn modelId="{D6535F88-1911-48F1-8B4B-315F7E4A8BA0}" type="presParOf" srcId="{368E9EC5-733F-4303-9430-57AA67EE83B5}" destId="{329FE2B3-DE5D-4315-837F-D358DEADCBA3}" srcOrd="0" destOrd="0" presId="urn:microsoft.com/office/officeart/2005/8/layout/hierarchy2"/>
    <dgm:cxn modelId="{74D89B62-AF00-481C-84BE-50DAD752B240}" type="presParOf" srcId="{159B7E48-6DBB-4F0B-A0F6-C19B51C8A01D}" destId="{ECAB9882-67C2-4378-B533-1FA189B4DF7A}" srcOrd="3" destOrd="0" presId="urn:microsoft.com/office/officeart/2005/8/layout/hierarchy2"/>
    <dgm:cxn modelId="{8F28617C-BBB5-493B-B18C-0D0C8B83A94E}" type="presParOf" srcId="{ECAB9882-67C2-4378-B533-1FA189B4DF7A}" destId="{B71DE813-040D-41BA-8880-6DC9322568B7}" srcOrd="0" destOrd="0" presId="urn:microsoft.com/office/officeart/2005/8/layout/hierarchy2"/>
    <dgm:cxn modelId="{8F292428-810D-4638-96A1-56E0611AB457}" type="presParOf" srcId="{ECAB9882-67C2-4378-B533-1FA189B4DF7A}" destId="{D3FB5865-30DA-4FFA-838D-21773215DF6F}" srcOrd="1" destOrd="0" presId="urn:microsoft.com/office/officeart/2005/8/layout/hierarchy2"/>
    <dgm:cxn modelId="{369F73D1-555F-42FC-AEAA-DBFF25B21B2E}" type="presParOf" srcId="{159B7E48-6DBB-4F0B-A0F6-C19B51C8A01D}" destId="{D7A95B6F-F295-4DF8-8568-0A70F3B22C0F}" srcOrd="4" destOrd="0" presId="urn:microsoft.com/office/officeart/2005/8/layout/hierarchy2"/>
    <dgm:cxn modelId="{97DEBD4E-F454-4247-87F5-FCEC4297E856}" type="presParOf" srcId="{D7A95B6F-F295-4DF8-8568-0A70F3B22C0F}" destId="{9A774EC0-AC83-4C0A-BFE8-86B29BB94886}" srcOrd="0" destOrd="0" presId="urn:microsoft.com/office/officeart/2005/8/layout/hierarchy2"/>
    <dgm:cxn modelId="{56460557-0CE9-442E-92A1-2D58A0BB8C58}" type="presParOf" srcId="{159B7E48-6DBB-4F0B-A0F6-C19B51C8A01D}" destId="{E4C917A4-1A45-4159-A86F-B7BBD9F41425}" srcOrd="5" destOrd="0" presId="urn:microsoft.com/office/officeart/2005/8/layout/hierarchy2"/>
    <dgm:cxn modelId="{945FA373-FA47-40E0-8761-310E32105505}" type="presParOf" srcId="{E4C917A4-1A45-4159-A86F-B7BBD9F41425}" destId="{0FC305E4-1D17-410F-8325-EE8B18C4D6DC}" srcOrd="0" destOrd="0" presId="urn:microsoft.com/office/officeart/2005/8/layout/hierarchy2"/>
    <dgm:cxn modelId="{CB05D2A1-DAE7-4806-BCF0-F5F2EE360BEC}" type="presParOf" srcId="{E4C917A4-1A45-4159-A86F-B7BBD9F41425}" destId="{8CC8BE7E-9FB3-4149-87FF-0B7D7C20FBFC}" srcOrd="1" destOrd="0" presId="urn:microsoft.com/office/officeart/2005/8/layout/hierarchy2"/>
    <dgm:cxn modelId="{EAB38830-9B38-4461-9FFB-5B70174D18A6}" type="presParOf" srcId="{8CC8BE7E-9FB3-4149-87FF-0B7D7C20FBFC}" destId="{F8FBEA59-73A9-41E5-81AE-917C8AB76469}" srcOrd="0" destOrd="0" presId="urn:microsoft.com/office/officeart/2005/8/layout/hierarchy2"/>
    <dgm:cxn modelId="{9EADB005-71D8-4F97-9C1F-A6B82A16C37C}" type="presParOf" srcId="{F8FBEA59-73A9-41E5-81AE-917C8AB76469}" destId="{59349140-2026-4468-A592-E2522F90230E}" srcOrd="0" destOrd="0" presId="urn:microsoft.com/office/officeart/2005/8/layout/hierarchy2"/>
    <dgm:cxn modelId="{61713FC2-A7DD-4E54-A8D3-C3D8A4A87A5D}" type="presParOf" srcId="{8CC8BE7E-9FB3-4149-87FF-0B7D7C20FBFC}" destId="{0E9EC167-E353-4549-9938-479D7283058A}" srcOrd="1" destOrd="0" presId="urn:microsoft.com/office/officeart/2005/8/layout/hierarchy2"/>
    <dgm:cxn modelId="{9EA64AA1-878E-4C06-A885-9203F6E56555}" type="presParOf" srcId="{0E9EC167-E353-4549-9938-479D7283058A}" destId="{831CB8A5-2271-4E0E-985A-4135C1839C33}" srcOrd="0" destOrd="0" presId="urn:microsoft.com/office/officeart/2005/8/layout/hierarchy2"/>
    <dgm:cxn modelId="{073EE05E-754D-4D02-8F13-B1936450B330}" type="presParOf" srcId="{0E9EC167-E353-4549-9938-479D7283058A}" destId="{D3377C1F-9E66-4D9B-8CBB-02C6426F1DAA}" srcOrd="1" destOrd="0" presId="urn:microsoft.com/office/officeart/2005/8/layout/hierarchy2"/>
    <dgm:cxn modelId="{01218D6C-4C81-4385-AF27-9DD11FA6E6F6}" type="presParOf" srcId="{8CC8BE7E-9FB3-4149-87FF-0B7D7C20FBFC}" destId="{71135396-CD5C-465C-852B-CA23F78DE922}" srcOrd="2" destOrd="0" presId="urn:microsoft.com/office/officeart/2005/8/layout/hierarchy2"/>
    <dgm:cxn modelId="{8161CFC8-8698-4F0B-9D2A-C22A0CB316B6}" type="presParOf" srcId="{71135396-CD5C-465C-852B-CA23F78DE922}" destId="{0F3771E6-3095-461D-A70D-555BD1214FEE}" srcOrd="0" destOrd="0" presId="urn:microsoft.com/office/officeart/2005/8/layout/hierarchy2"/>
    <dgm:cxn modelId="{EF57BA78-D955-45BB-BFD9-9BC9DF027C43}" type="presParOf" srcId="{8CC8BE7E-9FB3-4149-87FF-0B7D7C20FBFC}" destId="{DA3E160C-5FFE-4DEF-9CA4-BA9722137A3A}" srcOrd="3" destOrd="0" presId="urn:microsoft.com/office/officeart/2005/8/layout/hierarchy2"/>
    <dgm:cxn modelId="{1DC101D9-7AF4-42DF-BAE5-2057B31F7204}" type="presParOf" srcId="{DA3E160C-5FFE-4DEF-9CA4-BA9722137A3A}" destId="{C9A7CCC0-7485-4FDC-BBB6-30F07AEF6ADF}" srcOrd="0" destOrd="0" presId="urn:microsoft.com/office/officeart/2005/8/layout/hierarchy2"/>
    <dgm:cxn modelId="{87C5E2BD-B90B-4663-81CC-D2FE0873C32E}" type="presParOf" srcId="{DA3E160C-5FFE-4DEF-9CA4-BA9722137A3A}" destId="{D6D6D5A3-C358-4AFF-BFA9-C61A23AE77F0}" srcOrd="1" destOrd="0" presId="urn:microsoft.com/office/officeart/2005/8/layout/hierarchy2"/>
    <dgm:cxn modelId="{335A1709-BACF-483B-BBE0-4E3A1C5FA77F}" type="presParOf" srcId="{8CC8BE7E-9FB3-4149-87FF-0B7D7C20FBFC}" destId="{72500825-AE50-471A-83A4-4216A1D0018E}" srcOrd="4" destOrd="0" presId="urn:microsoft.com/office/officeart/2005/8/layout/hierarchy2"/>
    <dgm:cxn modelId="{632EC365-0532-4326-B01B-DD3EE9E8FA0E}" type="presParOf" srcId="{72500825-AE50-471A-83A4-4216A1D0018E}" destId="{99D117CE-FBBD-4F00-A583-60A3AB0A14A4}" srcOrd="0" destOrd="0" presId="urn:microsoft.com/office/officeart/2005/8/layout/hierarchy2"/>
    <dgm:cxn modelId="{DF43C33F-0DC5-4D10-A342-41D18D4B79A3}" type="presParOf" srcId="{8CC8BE7E-9FB3-4149-87FF-0B7D7C20FBFC}" destId="{E8DD6AFD-484F-4B34-B250-734F56FD380F}" srcOrd="5" destOrd="0" presId="urn:microsoft.com/office/officeart/2005/8/layout/hierarchy2"/>
    <dgm:cxn modelId="{7DF2FBE8-549A-43C0-9BFC-BDF5D28711EF}" type="presParOf" srcId="{E8DD6AFD-484F-4B34-B250-734F56FD380F}" destId="{D610529D-6E5B-489A-A7D0-BECB4F5C1232}" srcOrd="0" destOrd="0" presId="urn:microsoft.com/office/officeart/2005/8/layout/hierarchy2"/>
    <dgm:cxn modelId="{6F4BA1D3-4E9A-4B1E-9942-DD569600E104}" type="presParOf" srcId="{E8DD6AFD-484F-4B34-B250-734F56FD380F}" destId="{D55E3E51-F454-4A84-BEC7-3C279966855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ED6184-1581-4967-AFE9-8B842E3B33E6}" type="doc">
      <dgm:prSet loTypeId="urn:microsoft.com/office/officeart/2005/8/layout/hierarchy2" loCatId="hierarchy" qsTypeId="urn:microsoft.com/office/officeart/2005/8/quickstyle/simple3" qsCatId="simple" csTypeId="urn:microsoft.com/office/officeart/2005/8/colors/accent4_4" csCatId="accent4" phldr="1"/>
      <dgm:spPr/>
      <dgm:t>
        <a:bodyPr/>
        <a:lstStyle/>
        <a:p>
          <a:pPr rtl="1"/>
          <a:endParaRPr lang="fa-IR"/>
        </a:p>
      </dgm:t>
    </dgm:pt>
    <dgm:pt modelId="{1A92AB82-59D6-4FED-891E-AA9CF1843AB0}">
      <dgm:prSet custT="1"/>
      <dgm:spPr/>
      <dgm:t>
        <a:bodyPr/>
        <a:lstStyle/>
        <a:p>
          <a:pPr rtl="1"/>
          <a:r>
            <a:rPr lang="fa-IR" sz="1600" b="1" smtClean="0">
              <a:cs typeface="B Koodak" pitchFamily="2" charset="-78"/>
            </a:rPr>
            <a:t>اشکال</a:t>
          </a:r>
          <a:endParaRPr lang="fa-IR" sz="1600">
            <a:cs typeface="B Koodak" pitchFamily="2" charset="-78"/>
          </a:endParaRPr>
        </a:p>
      </dgm:t>
    </dgm:pt>
    <dgm:pt modelId="{7B347835-3704-45EC-B396-8236F8686B23}" type="parTrans" cxnId="{79EAF9FE-3906-4578-A149-0D28DF23F81C}">
      <dgm:prSet/>
      <dgm:spPr/>
      <dgm:t>
        <a:bodyPr/>
        <a:lstStyle/>
        <a:p>
          <a:pPr rtl="1"/>
          <a:endParaRPr lang="fa-IR" sz="1600">
            <a:cs typeface="B Koodak" pitchFamily="2" charset="-78"/>
          </a:endParaRPr>
        </a:p>
      </dgm:t>
    </dgm:pt>
    <dgm:pt modelId="{72F1A838-B8D3-40F6-B43F-8454B69742A5}" type="sibTrans" cxnId="{79EAF9FE-3906-4578-A149-0D28DF23F81C}">
      <dgm:prSet/>
      <dgm:spPr/>
      <dgm:t>
        <a:bodyPr/>
        <a:lstStyle/>
        <a:p>
          <a:pPr rtl="1"/>
          <a:endParaRPr lang="fa-IR" sz="1600">
            <a:cs typeface="B Koodak" pitchFamily="2" charset="-78"/>
          </a:endParaRPr>
        </a:p>
      </dgm:t>
    </dgm:pt>
    <dgm:pt modelId="{80F52377-FDB5-444D-AC20-62F4381DFA95}">
      <dgm:prSet custT="1"/>
      <dgm:spPr/>
      <dgm:t>
        <a:bodyPr/>
        <a:lstStyle/>
        <a:p>
          <a:pPr rtl="1"/>
          <a:r>
            <a:rPr lang="fa-IR" sz="1600" smtClean="0">
              <a:cs typeface="B Koodak" pitchFamily="2" charset="-78"/>
            </a:rPr>
            <a:t>اگر سعادت دنیوی و اخروی ملازمه ندارند پس این آیه شریفه چه می فرماید؟</a:t>
          </a:r>
          <a:endParaRPr lang="fa-IR" sz="1600">
            <a:cs typeface="B Koodak" pitchFamily="2" charset="-78"/>
          </a:endParaRPr>
        </a:p>
      </dgm:t>
    </dgm:pt>
    <dgm:pt modelId="{1500978E-BBC0-4B22-9C0F-7D60B5CF7C91}" type="parTrans" cxnId="{2714232B-A297-49F3-B99A-F512CE63987A}">
      <dgm:prSet custT="1"/>
      <dgm:spPr/>
      <dgm:t>
        <a:bodyPr/>
        <a:lstStyle/>
        <a:p>
          <a:pPr rtl="1"/>
          <a:endParaRPr lang="fa-IR" sz="1600">
            <a:cs typeface="B Koodak" pitchFamily="2" charset="-78"/>
          </a:endParaRPr>
        </a:p>
      </dgm:t>
    </dgm:pt>
    <dgm:pt modelId="{E8DD013D-6C85-499D-8BAF-94BCFCF3FBCE}" type="sibTrans" cxnId="{2714232B-A297-49F3-B99A-F512CE63987A}">
      <dgm:prSet/>
      <dgm:spPr/>
      <dgm:t>
        <a:bodyPr/>
        <a:lstStyle/>
        <a:p>
          <a:pPr rtl="1"/>
          <a:endParaRPr lang="fa-IR" sz="1600">
            <a:cs typeface="B Koodak" pitchFamily="2" charset="-78"/>
          </a:endParaRPr>
        </a:p>
      </dgm:t>
    </dgm:pt>
    <dgm:pt modelId="{7934EC3A-7CAB-4930-9D58-C02B7D3E6C6D}">
      <dgm:prSet custT="1"/>
      <dgm:spPr/>
      <dgm:t>
        <a:bodyPr/>
        <a:lstStyle/>
        <a:p>
          <a:pPr rtl="1"/>
          <a:r>
            <a:rPr lang="fa-IR" sz="1600" dirty="0" smtClean="0">
              <a:cs typeface="B Koodak" pitchFamily="2" charset="-78"/>
            </a:rPr>
            <a:t>وَ مَنْ كانَ في‏ هذِهِ أَعْمى‏ فَهُوَ فِي الْآخِرَةِ                         أَعْمى‏ وَ أَضَلُّ سَبيلاً (اسراء / 72)</a:t>
          </a:r>
          <a:endParaRPr lang="fa-IR" sz="1600" dirty="0">
            <a:cs typeface="B Koodak" pitchFamily="2" charset="-78"/>
          </a:endParaRPr>
        </a:p>
      </dgm:t>
    </dgm:pt>
    <dgm:pt modelId="{FD745835-9FCC-4DD4-829A-04D6B4B3E619}" type="parTrans" cxnId="{41EF176C-BB76-4E4C-B35B-FAA649958B23}">
      <dgm:prSet custT="1"/>
      <dgm:spPr/>
      <dgm:t>
        <a:bodyPr/>
        <a:lstStyle/>
        <a:p>
          <a:pPr rtl="1"/>
          <a:endParaRPr lang="fa-IR" sz="1600">
            <a:cs typeface="B Koodak" pitchFamily="2" charset="-78"/>
          </a:endParaRPr>
        </a:p>
      </dgm:t>
    </dgm:pt>
    <dgm:pt modelId="{8E98A4BC-A619-4379-AE66-C6345A8619FC}" type="sibTrans" cxnId="{41EF176C-BB76-4E4C-B35B-FAA649958B23}">
      <dgm:prSet/>
      <dgm:spPr/>
      <dgm:t>
        <a:bodyPr/>
        <a:lstStyle/>
        <a:p>
          <a:pPr rtl="1"/>
          <a:endParaRPr lang="fa-IR" sz="1600">
            <a:cs typeface="B Koodak" pitchFamily="2" charset="-78"/>
          </a:endParaRPr>
        </a:p>
      </dgm:t>
    </dgm:pt>
    <dgm:pt modelId="{52058B2B-1C32-49F0-BFA4-D9DC7F89246A}">
      <dgm:prSet custT="1"/>
      <dgm:spPr/>
      <dgm:t>
        <a:bodyPr/>
        <a:lstStyle/>
        <a:p>
          <a:pPr rtl="1"/>
          <a:r>
            <a:rPr lang="fa-IR" sz="1600" b="1" smtClean="0">
              <a:cs typeface="B Koodak" pitchFamily="2" charset="-78"/>
            </a:rPr>
            <a:t>پاسخ</a:t>
          </a:r>
          <a:endParaRPr lang="fa-IR" sz="1600">
            <a:cs typeface="B Koodak" pitchFamily="2" charset="-78"/>
          </a:endParaRPr>
        </a:p>
      </dgm:t>
    </dgm:pt>
    <dgm:pt modelId="{76B13400-1E07-4545-8ACA-E4807C5E1809}" type="parTrans" cxnId="{E494531F-852B-4EE4-9EAC-2CAC531DBCF5}">
      <dgm:prSet/>
      <dgm:spPr/>
      <dgm:t>
        <a:bodyPr/>
        <a:lstStyle/>
        <a:p>
          <a:pPr rtl="1"/>
          <a:endParaRPr lang="fa-IR" sz="1600">
            <a:cs typeface="B Koodak" pitchFamily="2" charset="-78"/>
          </a:endParaRPr>
        </a:p>
      </dgm:t>
    </dgm:pt>
    <dgm:pt modelId="{03157C8C-787F-4AC7-9A6A-DFE1D845BE79}" type="sibTrans" cxnId="{E494531F-852B-4EE4-9EAC-2CAC531DBCF5}">
      <dgm:prSet/>
      <dgm:spPr/>
      <dgm:t>
        <a:bodyPr/>
        <a:lstStyle/>
        <a:p>
          <a:pPr rtl="1"/>
          <a:endParaRPr lang="fa-IR" sz="1600">
            <a:cs typeface="B Koodak" pitchFamily="2" charset="-78"/>
          </a:endParaRPr>
        </a:p>
      </dgm:t>
    </dgm:pt>
    <dgm:pt modelId="{23F98E11-8504-4EB0-AA17-082E8DCFE3F8}">
      <dgm:prSet custT="1"/>
      <dgm:spPr/>
      <dgm:t>
        <a:bodyPr/>
        <a:lstStyle/>
        <a:p>
          <a:pPr rtl="1"/>
          <a:r>
            <a:rPr lang="fa-IR" sz="1600" smtClean="0">
              <a:cs typeface="B Koodak" pitchFamily="2" charset="-78"/>
            </a:rPr>
            <a:t>مقصود از کوری در دنیا، کور دلی و عدم بصیرت است مانند این دو آیه شریفه</a:t>
          </a:r>
          <a:endParaRPr lang="fa-IR" sz="1600">
            <a:cs typeface="B Koodak" pitchFamily="2" charset="-78"/>
          </a:endParaRPr>
        </a:p>
      </dgm:t>
    </dgm:pt>
    <dgm:pt modelId="{6EFBFA42-65D5-4937-9C4B-E7630654FCE3}" type="parTrans" cxnId="{25CE790C-E62F-4E19-BDB7-3694671523B0}">
      <dgm:prSet custT="1"/>
      <dgm:spPr/>
      <dgm:t>
        <a:bodyPr/>
        <a:lstStyle/>
        <a:p>
          <a:pPr rtl="1"/>
          <a:endParaRPr lang="fa-IR" sz="1600">
            <a:cs typeface="B Koodak" pitchFamily="2" charset="-78"/>
          </a:endParaRPr>
        </a:p>
      </dgm:t>
    </dgm:pt>
    <dgm:pt modelId="{7E4D765D-03E3-4DBC-B691-AC2782409D17}" type="sibTrans" cxnId="{25CE790C-E62F-4E19-BDB7-3694671523B0}">
      <dgm:prSet/>
      <dgm:spPr/>
      <dgm:t>
        <a:bodyPr/>
        <a:lstStyle/>
        <a:p>
          <a:pPr rtl="1"/>
          <a:endParaRPr lang="fa-IR" sz="1600">
            <a:cs typeface="B Koodak" pitchFamily="2" charset="-78"/>
          </a:endParaRPr>
        </a:p>
      </dgm:t>
    </dgm:pt>
    <dgm:pt modelId="{26A9F89E-52F7-49D6-8DB5-22029FD6FD00}">
      <dgm:prSet custT="1"/>
      <dgm:spPr/>
      <dgm:t>
        <a:bodyPr/>
        <a:lstStyle/>
        <a:p>
          <a:pPr rtl="1"/>
          <a:r>
            <a:rPr lang="fa-IR" sz="1600" smtClean="0">
              <a:cs typeface="B Koodak" pitchFamily="2" charset="-78"/>
            </a:rPr>
            <a:t>أَ فَلَمْ يَسِيرُواْ فىِ الْأَرْضِ فَتَكُونَ لهَُمْ قُلُوبٌ يَعْقِلُونَ بهَِا أَوْ ءَاذَانٌ يَسْمَعُونَ بهَِا  فَإِنهََّا لَا تَعْمَى الْأَبْصَارُ وَ لَاكِن تَعْمَى الْقُلُوبُ الَّتىِ فىِ الصُّدُورِ (حج / 46)</a:t>
          </a:r>
          <a:endParaRPr lang="fa-IR" sz="1600">
            <a:cs typeface="B Koodak" pitchFamily="2" charset="-78"/>
          </a:endParaRPr>
        </a:p>
      </dgm:t>
    </dgm:pt>
    <dgm:pt modelId="{7B4950A3-7455-44F5-8778-40EE2E720A8A}" type="parTrans" cxnId="{0428161F-E86D-48CD-9B69-F0DFFB833060}">
      <dgm:prSet custT="1"/>
      <dgm:spPr/>
      <dgm:t>
        <a:bodyPr/>
        <a:lstStyle/>
        <a:p>
          <a:pPr rtl="1"/>
          <a:endParaRPr lang="fa-IR" sz="1600">
            <a:cs typeface="B Koodak" pitchFamily="2" charset="-78"/>
          </a:endParaRPr>
        </a:p>
      </dgm:t>
    </dgm:pt>
    <dgm:pt modelId="{4718B1B0-7402-4433-873F-5841B004E2B7}" type="sibTrans" cxnId="{0428161F-E86D-48CD-9B69-F0DFFB833060}">
      <dgm:prSet/>
      <dgm:spPr/>
      <dgm:t>
        <a:bodyPr/>
        <a:lstStyle/>
        <a:p>
          <a:pPr rtl="1"/>
          <a:endParaRPr lang="fa-IR" sz="1600">
            <a:cs typeface="B Koodak" pitchFamily="2" charset="-78"/>
          </a:endParaRPr>
        </a:p>
      </dgm:t>
    </dgm:pt>
    <dgm:pt modelId="{AB9BCDE6-3F3F-4D8C-BCB6-1F9A966D8B56}">
      <dgm:prSet custT="1"/>
      <dgm:spPr/>
      <dgm:t>
        <a:bodyPr/>
        <a:lstStyle/>
        <a:p>
          <a:pPr rtl="1"/>
          <a:r>
            <a:rPr lang="fa-IR" sz="1600" smtClean="0">
              <a:cs typeface="B Koodak" pitchFamily="2" charset="-78"/>
            </a:rPr>
            <a:t>وَ مَنْ أَعْرَضَ عَن ذِكْرِى فَإِنَّ لَهُ مَعِيشَةً ضَنكاً وَ نحَْشُرُهُ يَوْمَ الْقِيَمَةِ أَعْمَى‏ / قَالَ رَبّ‏ِ لِمَ حَشَرْتَنىِ أَعْمَى‏ وَ قَدْ كُنتُ بَصِيرًا / قَالَ كَذَالِكَ أَتَتْكَ ءَايَاتُنَا فَنَسِيتهََا  وَ كَذَالِكَ الْيَوْمَ تُنسىَ ‏(طه / 126)</a:t>
          </a:r>
          <a:endParaRPr lang="fa-IR" sz="1600">
            <a:cs typeface="B Koodak" pitchFamily="2" charset="-78"/>
          </a:endParaRPr>
        </a:p>
      </dgm:t>
    </dgm:pt>
    <dgm:pt modelId="{4F468ABB-EA3F-4C9C-8776-B8C298361E12}" type="parTrans" cxnId="{DEF1C90C-07FA-41C0-A025-1F1F5ABEFC48}">
      <dgm:prSet custT="1"/>
      <dgm:spPr/>
      <dgm:t>
        <a:bodyPr/>
        <a:lstStyle/>
        <a:p>
          <a:pPr rtl="1"/>
          <a:endParaRPr lang="fa-IR" sz="1600">
            <a:cs typeface="B Koodak" pitchFamily="2" charset="-78"/>
          </a:endParaRPr>
        </a:p>
      </dgm:t>
    </dgm:pt>
    <dgm:pt modelId="{720776E9-38EB-40AF-A996-1028D6CB90ED}" type="sibTrans" cxnId="{DEF1C90C-07FA-41C0-A025-1F1F5ABEFC48}">
      <dgm:prSet/>
      <dgm:spPr/>
      <dgm:t>
        <a:bodyPr/>
        <a:lstStyle/>
        <a:p>
          <a:pPr rtl="1"/>
          <a:endParaRPr lang="fa-IR" sz="1600">
            <a:cs typeface="B Koodak" pitchFamily="2" charset="-78"/>
          </a:endParaRPr>
        </a:p>
      </dgm:t>
    </dgm:pt>
    <dgm:pt modelId="{670E5B13-6A3C-4906-A003-F99D68F5651A}" type="pres">
      <dgm:prSet presAssocID="{C3ED6184-1581-4967-AFE9-8B842E3B33E6}" presName="diagram" presStyleCnt="0">
        <dgm:presLayoutVars>
          <dgm:chPref val="1"/>
          <dgm:dir val="rev"/>
          <dgm:animOne val="branch"/>
          <dgm:animLvl val="lvl"/>
          <dgm:resizeHandles val="exact"/>
        </dgm:presLayoutVars>
      </dgm:prSet>
      <dgm:spPr/>
      <dgm:t>
        <a:bodyPr/>
        <a:lstStyle/>
        <a:p>
          <a:pPr rtl="1"/>
          <a:endParaRPr lang="fa-IR"/>
        </a:p>
      </dgm:t>
    </dgm:pt>
    <dgm:pt modelId="{9BEFDCD1-C7D5-4FDE-9B00-5D418863C2F9}" type="pres">
      <dgm:prSet presAssocID="{1A92AB82-59D6-4FED-891E-AA9CF1843AB0}" presName="root1" presStyleCnt="0"/>
      <dgm:spPr/>
    </dgm:pt>
    <dgm:pt modelId="{EF42B5D1-B3D6-4A89-B645-9D2E2F2770CA}" type="pres">
      <dgm:prSet presAssocID="{1A92AB82-59D6-4FED-891E-AA9CF1843AB0}" presName="LevelOneTextNode" presStyleLbl="node0" presStyleIdx="0" presStyleCnt="2" custScaleX="38494" custScaleY="50598">
        <dgm:presLayoutVars>
          <dgm:chPref val="3"/>
        </dgm:presLayoutVars>
      </dgm:prSet>
      <dgm:spPr/>
      <dgm:t>
        <a:bodyPr/>
        <a:lstStyle/>
        <a:p>
          <a:pPr rtl="1"/>
          <a:endParaRPr lang="fa-IR"/>
        </a:p>
      </dgm:t>
    </dgm:pt>
    <dgm:pt modelId="{917E0158-A32A-44AF-95F4-106316C74E8E}" type="pres">
      <dgm:prSet presAssocID="{1A92AB82-59D6-4FED-891E-AA9CF1843AB0}" presName="level2hierChild" presStyleCnt="0"/>
      <dgm:spPr/>
    </dgm:pt>
    <dgm:pt modelId="{E60780AD-EFE7-44A4-9AB5-43DAF4B58972}" type="pres">
      <dgm:prSet presAssocID="{1500978E-BBC0-4B22-9C0F-7D60B5CF7C91}" presName="conn2-1" presStyleLbl="parChTrans1D2" presStyleIdx="0" presStyleCnt="2"/>
      <dgm:spPr/>
      <dgm:t>
        <a:bodyPr/>
        <a:lstStyle/>
        <a:p>
          <a:pPr rtl="1"/>
          <a:endParaRPr lang="fa-IR"/>
        </a:p>
      </dgm:t>
    </dgm:pt>
    <dgm:pt modelId="{5DA296E5-3DEB-4C66-9D2A-9635FAD8457A}" type="pres">
      <dgm:prSet presAssocID="{1500978E-BBC0-4B22-9C0F-7D60B5CF7C91}" presName="connTx" presStyleLbl="parChTrans1D2" presStyleIdx="0" presStyleCnt="2"/>
      <dgm:spPr/>
      <dgm:t>
        <a:bodyPr/>
        <a:lstStyle/>
        <a:p>
          <a:pPr rtl="1"/>
          <a:endParaRPr lang="fa-IR"/>
        </a:p>
      </dgm:t>
    </dgm:pt>
    <dgm:pt modelId="{D57B14F9-60EE-48ED-8EDD-6A096A46E1F6}" type="pres">
      <dgm:prSet presAssocID="{80F52377-FDB5-444D-AC20-62F4381DFA95}" presName="root2" presStyleCnt="0"/>
      <dgm:spPr/>
    </dgm:pt>
    <dgm:pt modelId="{A8E4CF26-4A29-45E5-946D-4E48393259B4}" type="pres">
      <dgm:prSet presAssocID="{80F52377-FDB5-444D-AC20-62F4381DFA95}" presName="LevelTwoTextNode" presStyleLbl="node2" presStyleIdx="0" presStyleCnt="2" custScaleX="71475" custScaleY="89604">
        <dgm:presLayoutVars>
          <dgm:chPref val="3"/>
        </dgm:presLayoutVars>
      </dgm:prSet>
      <dgm:spPr/>
      <dgm:t>
        <a:bodyPr/>
        <a:lstStyle/>
        <a:p>
          <a:pPr rtl="1"/>
          <a:endParaRPr lang="fa-IR"/>
        </a:p>
      </dgm:t>
    </dgm:pt>
    <dgm:pt modelId="{1FA098FD-B2F4-4D2E-B3CA-798E17580BA1}" type="pres">
      <dgm:prSet presAssocID="{80F52377-FDB5-444D-AC20-62F4381DFA95}" presName="level3hierChild" presStyleCnt="0"/>
      <dgm:spPr/>
    </dgm:pt>
    <dgm:pt modelId="{8CFBF72E-5D4C-4DFE-AD14-57C008C55DAF}" type="pres">
      <dgm:prSet presAssocID="{FD745835-9FCC-4DD4-829A-04D6B4B3E619}" presName="conn2-1" presStyleLbl="parChTrans1D3" presStyleIdx="0" presStyleCnt="3"/>
      <dgm:spPr/>
      <dgm:t>
        <a:bodyPr/>
        <a:lstStyle/>
        <a:p>
          <a:pPr rtl="1"/>
          <a:endParaRPr lang="fa-IR"/>
        </a:p>
      </dgm:t>
    </dgm:pt>
    <dgm:pt modelId="{FE555936-D87A-48D1-A4A3-18254D6C03DA}" type="pres">
      <dgm:prSet presAssocID="{FD745835-9FCC-4DD4-829A-04D6B4B3E619}" presName="connTx" presStyleLbl="parChTrans1D3" presStyleIdx="0" presStyleCnt="3"/>
      <dgm:spPr/>
      <dgm:t>
        <a:bodyPr/>
        <a:lstStyle/>
        <a:p>
          <a:pPr rtl="1"/>
          <a:endParaRPr lang="fa-IR"/>
        </a:p>
      </dgm:t>
    </dgm:pt>
    <dgm:pt modelId="{191814A5-525B-499D-AA86-B8DBA0D0BC15}" type="pres">
      <dgm:prSet presAssocID="{7934EC3A-7CAB-4930-9D58-C02B7D3E6C6D}" presName="root2" presStyleCnt="0"/>
      <dgm:spPr/>
    </dgm:pt>
    <dgm:pt modelId="{D90DEA27-35F4-48D0-B3F5-1F0273C2812C}" type="pres">
      <dgm:prSet presAssocID="{7934EC3A-7CAB-4930-9D58-C02B7D3E6C6D}" presName="LevelTwoTextNode" presStyleLbl="node3" presStyleIdx="0" presStyleCnt="3" custScaleX="115201" custScaleY="73350">
        <dgm:presLayoutVars>
          <dgm:chPref val="3"/>
        </dgm:presLayoutVars>
      </dgm:prSet>
      <dgm:spPr/>
      <dgm:t>
        <a:bodyPr/>
        <a:lstStyle/>
        <a:p>
          <a:pPr rtl="1"/>
          <a:endParaRPr lang="fa-IR"/>
        </a:p>
      </dgm:t>
    </dgm:pt>
    <dgm:pt modelId="{684E1A58-9CAF-4414-B798-A722D7D6DB9A}" type="pres">
      <dgm:prSet presAssocID="{7934EC3A-7CAB-4930-9D58-C02B7D3E6C6D}" presName="level3hierChild" presStyleCnt="0"/>
      <dgm:spPr/>
    </dgm:pt>
    <dgm:pt modelId="{669CECF0-CFCC-4A45-BD9E-8CC0D2A957A1}" type="pres">
      <dgm:prSet presAssocID="{52058B2B-1C32-49F0-BFA4-D9DC7F89246A}" presName="root1" presStyleCnt="0"/>
      <dgm:spPr/>
    </dgm:pt>
    <dgm:pt modelId="{1A48FFC5-EA94-466C-B62E-C8F29D3970F2}" type="pres">
      <dgm:prSet presAssocID="{52058B2B-1C32-49F0-BFA4-D9DC7F89246A}" presName="LevelOneTextNode" presStyleLbl="node0" presStyleIdx="1" presStyleCnt="2" custScaleX="38494" custScaleY="50598">
        <dgm:presLayoutVars>
          <dgm:chPref val="3"/>
        </dgm:presLayoutVars>
      </dgm:prSet>
      <dgm:spPr/>
      <dgm:t>
        <a:bodyPr/>
        <a:lstStyle/>
        <a:p>
          <a:pPr rtl="1"/>
          <a:endParaRPr lang="fa-IR"/>
        </a:p>
      </dgm:t>
    </dgm:pt>
    <dgm:pt modelId="{082BF1FE-A14E-48DC-8AC5-F9BBABA12DFE}" type="pres">
      <dgm:prSet presAssocID="{52058B2B-1C32-49F0-BFA4-D9DC7F89246A}" presName="level2hierChild" presStyleCnt="0"/>
      <dgm:spPr/>
    </dgm:pt>
    <dgm:pt modelId="{FAB8B365-4239-4E4C-9AAD-4AD21CCD50D3}" type="pres">
      <dgm:prSet presAssocID="{6EFBFA42-65D5-4937-9C4B-E7630654FCE3}" presName="conn2-1" presStyleLbl="parChTrans1D2" presStyleIdx="1" presStyleCnt="2"/>
      <dgm:spPr/>
      <dgm:t>
        <a:bodyPr/>
        <a:lstStyle/>
        <a:p>
          <a:pPr rtl="1"/>
          <a:endParaRPr lang="fa-IR"/>
        </a:p>
      </dgm:t>
    </dgm:pt>
    <dgm:pt modelId="{7719EB01-25D6-4BA2-83B4-0EA4E5846B19}" type="pres">
      <dgm:prSet presAssocID="{6EFBFA42-65D5-4937-9C4B-E7630654FCE3}" presName="connTx" presStyleLbl="parChTrans1D2" presStyleIdx="1" presStyleCnt="2"/>
      <dgm:spPr/>
      <dgm:t>
        <a:bodyPr/>
        <a:lstStyle/>
        <a:p>
          <a:pPr rtl="1"/>
          <a:endParaRPr lang="fa-IR"/>
        </a:p>
      </dgm:t>
    </dgm:pt>
    <dgm:pt modelId="{435AE851-3EA1-4371-A070-90B5AE752744}" type="pres">
      <dgm:prSet presAssocID="{23F98E11-8504-4EB0-AA17-082E8DCFE3F8}" presName="root2" presStyleCnt="0"/>
      <dgm:spPr/>
    </dgm:pt>
    <dgm:pt modelId="{B8AD0A1E-211E-41E2-BD67-38725347079F}" type="pres">
      <dgm:prSet presAssocID="{23F98E11-8504-4EB0-AA17-082E8DCFE3F8}" presName="LevelTwoTextNode" presStyleLbl="node2" presStyleIdx="1" presStyleCnt="2" custScaleX="71475" custScaleY="89604">
        <dgm:presLayoutVars>
          <dgm:chPref val="3"/>
        </dgm:presLayoutVars>
      </dgm:prSet>
      <dgm:spPr/>
      <dgm:t>
        <a:bodyPr/>
        <a:lstStyle/>
        <a:p>
          <a:pPr rtl="1"/>
          <a:endParaRPr lang="fa-IR"/>
        </a:p>
      </dgm:t>
    </dgm:pt>
    <dgm:pt modelId="{21424052-7ABE-404C-A5AE-074F01AE22EA}" type="pres">
      <dgm:prSet presAssocID="{23F98E11-8504-4EB0-AA17-082E8DCFE3F8}" presName="level3hierChild" presStyleCnt="0"/>
      <dgm:spPr/>
    </dgm:pt>
    <dgm:pt modelId="{371F51F6-A0E7-43FF-8D9B-12A7B0469DB5}" type="pres">
      <dgm:prSet presAssocID="{7B4950A3-7455-44F5-8778-40EE2E720A8A}" presName="conn2-1" presStyleLbl="parChTrans1D3" presStyleIdx="1" presStyleCnt="3"/>
      <dgm:spPr/>
      <dgm:t>
        <a:bodyPr/>
        <a:lstStyle/>
        <a:p>
          <a:pPr rtl="1"/>
          <a:endParaRPr lang="fa-IR"/>
        </a:p>
      </dgm:t>
    </dgm:pt>
    <dgm:pt modelId="{FD96E162-0362-425C-8DDF-263BDDED583D}" type="pres">
      <dgm:prSet presAssocID="{7B4950A3-7455-44F5-8778-40EE2E720A8A}" presName="connTx" presStyleLbl="parChTrans1D3" presStyleIdx="1" presStyleCnt="3"/>
      <dgm:spPr/>
      <dgm:t>
        <a:bodyPr/>
        <a:lstStyle/>
        <a:p>
          <a:pPr rtl="1"/>
          <a:endParaRPr lang="fa-IR"/>
        </a:p>
      </dgm:t>
    </dgm:pt>
    <dgm:pt modelId="{460CE4A3-68B8-46D7-B28C-A3BAEF46B382}" type="pres">
      <dgm:prSet presAssocID="{26A9F89E-52F7-49D6-8DB5-22029FD6FD00}" presName="root2" presStyleCnt="0"/>
      <dgm:spPr/>
    </dgm:pt>
    <dgm:pt modelId="{F260FB9A-859D-4D2F-95A1-4FDEEAEB1D18}" type="pres">
      <dgm:prSet presAssocID="{26A9F89E-52F7-49D6-8DB5-22029FD6FD00}" presName="LevelTwoTextNode" presStyleLbl="node3" presStyleIdx="1" presStyleCnt="3" custScaleX="115201">
        <dgm:presLayoutVars>
          <dgm:chPref val="3"/>
        </dgm:presLayoutVars>
      </dgm:prSet>
      <dgm:spPr/>
      <dgm:t>
        <a:bodyPr/>
        <a:lstStyle/>
        <a:p>
          <a:pPr rtl="1"/>
          <a:endParaRPr lang="fa-IR"/>
        </a:p>
      </dgm:t>
    </dgm:pt>
    <dgm:pt modelId="{F9756C5B-145F-4420-B37C-1E48477275F0}" type="pres">
      <dgm:prSet presAssocID="{26A9F89E-52F7-49D6-8DB5-22029FD6FD00}" presName="level3hierChild" presStyleCnt="0"/>
      <dgm:spPr/>
    </dgm:pt>
    <dgm:pt modelId="{F8F7938A-FF7C-4063-BEF9-B9977086D39B}" type="pres">
      <dgm:prSet presAssocID="{4F468ABB-EA3F-4C9C-8776-B8C298361E12}" presName="conn2-1" presStyleLbl="parChTrans1D3" presStyleIdx="2" presStyleCnt="3"/>
      <dgm:spPr/>
      <dgm:t>
        <a:bodyPr/>
        <a:lstStyle/>
        <a:p>
          <a:pPr rtl="1"/>
          <a:endParaRPr lang="fa-IR"/>
        </a:p>
      </dgm:t>
    </dgm:pt>
    <dgm:pt modelId="{CE2205F6-4307-44BF-891E-7131631D1029}" type="pres">
      <dgm:prSet presAssocID="{4F468ABB-EA3F-4C9C-8776-B8C298361E12}" presName="connTx" presStyleLbl="parChTrans1D3" presStyleIdx="2" presStyleCnt="3"/>
      <dgm:spPr/>
      <dgm:t>
        <a:bodyPr/>
        <a:lstStyle/>
        <a:p>
          <a:pPr rtl="1"/>
          <a:endParaRPr lang="fa-IR"/>
        </a:p>
      </dgm:t>
    </dgm:pt>
    <dgm:pt modelId="{FE959264-EF95-4BC7-BE7E-FBC8BD5C859F}" type="pres">
      <dgm:prSet presAssocID="{AB9BCDE6-3F3F-4D8C-BCB6-1F9A966D8B56}" presName="root2" presStyleCnt="0"/>
      <dgm:spPr/>
    </dgm:pt>
    <dgm:pt modelId="{43902E46-5786-4ECF-A804-1FBD239EC72F}" type="pres">
      <dgm:prSet presAssocID="{AB9BCDE6-3F3F-4D8C-BCB6-1F9A966D8B56}" presName="LevelTwoTextNode" presStyleLbl="node3" presStyleIdx="2" presStyleCnt="3" custScaleX="115201">
        <dgm:presLayoutVars>
          <dgm:chPref val="3"/>
        </dgm:presLayoutVars>
      </dgm:prSet>
      <dgm:spPr/>
      <dgm:t>
        <a:bodyPr/>
        <a:lstStyle/>
        <a:p>
          <a:pPr rtl="1"/>
          <a:endParaRPr lang="fa-IR"/>
        </a:p>
      </dgm:t>
    </dgm:pt>
    <dgm:pt modelId="{B098AD00-584E-49BF-9017-9666663EE00B}" type="pres">
      <dgm:prSet presAssocID="{AB9BCDE6-3F3F-4D8C-BCB6-1F9A966D8B56}" presName="level3hierChild" presStyleCnt="0"/>
      <dgm:spPr/>
    </dgm:pt>
  </dgm:ptLst>
  <dgm:cxnLst>
    <dgm:cxn modelId="{0AD6B5E2-0D20-45E8-AA80-7438A0BC3EC9}" type="presOf" srcId="{7B4950A3-7455-44F5-8778-40EE2E720A8A}" destId="{FD96E162-0362-425C-8DDF-263BDDED583D}" srcOrd="1" destOrd="0" presId="urn:microsoft.com/office/officeart/2005/8/layout/hierarchy2"/>
    <dgm:cxn modelId="{416BF6F4-BBC3-452A-B8B1-CDF865E89F29}" type="presOf" srcId="{80F52377-FDB5-444D-AC20-62F4381DFA95}" destId="{A8E4CF26-4A29-45E5-946D-4E48393259B4}" srcOrd="0" destOrd="0" presId="urn:microsoft.com/office/officeart/2005/8/layout/hierarchy2"/>
    <dgm:cxn modelId="{22D491FB-B927-4493-8B88-6B9CC16CB5C7}" type="presOf" srcId="{7934EC3A-7CAB-4930-9D58-C02B7D3E6C6D}" destId="{D90DEA27-35F4-48D0-B3F5-1F0273C2812C}" srcOrd="0" destOrd="0" presId="urn:microsoft.com/office/officeart/2005/8/layout/hierarchy2"/>
    <dgm:cxn modelId="{79EAF9FE-3906-4578-A149-0D28DF23F81C}" srcId="{C3ED6184-1581-4967-AFE9-8B842E3B33E6}" destId="{1A92AB82-59D6-4FED-891E-AA9CF1843AB0}" srcOrd="0" destOrd="0" parTransId="{7B347835-3704-45EC-B396-8236F8686B23}" sibTransId="{72F1A838-B8D3-40F6-B43F-8454B69742A5}"/>
    <dgm:cxn modelId="{CB044442-3DCA-4226-B463-12EC6159537A}" type="presOf" srcId="{23F98E11-8504-4EB0-AA17-082E8DCFE3F8}" destId="{B8AD0A1E-211E-41E2-BD67-38725347079F}" srcOrd="0" destOrd="0" presId="urn:microsoft.com/office/officeart/2005/8/layout/hierarchy2"/>
    <dgm:cxn modelId="{E494531F-852B-4EE4-9EAC-2CAC531DBCF5}" srcId="{C3ED6184-1581-4967-AFE9-8B842E3B33E6}" destId="{52058B2B-1C32-49F0-BFA4-D9DC7F89246A}" srcOrd="1" destOrd="0" parTransId="{76B13400-1E07-4545-8ACA-E4807C5E1809}" sibTransId="{03157C8C-787F-4AC7-9A6A-DFE1D845BE79}"/>
    <dgm:cxn modelId="{8D53E774-588E-4E84-85FA-481B50DECBAC}" type="presOf" srcId="{1500978E-BBC0-4B22-9C0F-7D60B5CF7C91}" destId="{E60780AD-EFE7-44A4-9AB5-43DAF4B58972}" srcOrd="0" destOrd="0" presId="urn:microsoft.com/office/officeart/2005/8/layout/hierarchy2"/>
    <dgm:cxn modelId="{7B2757AC-67CF-44D8-AFA7-86290AAE011F}" type="presOf" srcId="{AB9BCDE6-3F3F-4D8C-BCB6-1F9A966D8B56}" destId="{43902E46-5786-4ECF-A804-1FBD239EC72F}" srcOrd="0" destOrd="0" presId="urn:microsoft.com/office/officeart/2005/8/layout/hierarchy2"/>
    <dgm:cxn modelId="{40B29A55-D094-4628-B83F-3AF2784CBE27}" type="presOf" srcId="{1500978E-BBC0-4B22-9C0F-7D60B5CF7C91}" destId="{5DA296E5-3DEB-4C66-9D2A-9635FAD8457A}" srcOrd="1" destOrd="0" presId="urn:microsoft.com/office/officeart/2005/8/layout/hierarchy2"/>
    <dgm:cxn modelId="{3EC6F041-012B-42D4-A311-2082F0B86507}" type="presOf" srcId="{6EFBFA42-65D5-4937-9C4B-E7630654FCE3}" destId="{FAB8B365-4239-4E4C-9AAD-4AD21CCD50D3}" srcOrd="0" destOrd="0" presId="urn:microsoft.com/office/officeart/2005/8/layout/hierarchy2"/>
    <dgm:cxn modelId="{3A140ADA-DED9-4380-968A-245BA57D6729}" type="presOf" srcId="{FD745835-9FCC-4DD4-829A-04D6B4B3E619}" destId="{FE555936-D87A-48D1-A4A3-18254D6C03DA}" srcOrd="1" destOrd="0" presId="urn:microsoft.com/office/officeart/2005/8/layout/hierarchy2"/>
    <dgm:cxn modelId="{FBB9AAB4-93B5-471F-AC23-07318D0C8E05}" type="presOf" srcId="{4F468ABB-EA3F-4C9C-8776-B8C298361E12}" destId="{F8F7938A-FF7C-4063-BEF9-B9977086D39B}" srcOrd="0" destOrd="0" presId="urn:microsoft.com/office/officeart/2005/8/layout/hierarchy2"/>
    <dgm:cxn modelId="{25CE790C-E62F-4E19-BDB7-3694671523B0}" srcId="{52058B2B-1C32-49F0-BFA4-D9DC7F89246A}" destId="{23F98E11-8504-4EB0-AA17-082E8DCFE3F8}" srcOrd="0" destOrd="0" parTransId="{6EFBFA42-65D5-4937-9C4B-E7630654FCE3}" sibTransId="{7E4D765D-03E3-4DBC-B691-AC2782409D17}"/>
    <dgm:cxn modelId="{DEF1C90C-07FA-41C0-A025-1F1F5ABEFC48}" srcId="{23F98E11-8504-4EB0-AA17-082E8DCFE3F8}" destId="{AB9BCDE6-3F3F-4D8C-BCB6-1F9A966D8B56}" srcOrd="1" destOrd="0" parTransId="{4F468ABB-EA3F-4C9C-8776-B8C298361E12}" sibTransId="{720776E9-38EB-40AF-A996-1028D6CB90ED}"/>
    <dgm:cxn modelId="{A14A2AA9-2EAD-421F-B99B-A9C606DE7259}" type="presOf" srcId="{6EFBFA42-65D5-4937-9C4B-E7630654FCE3}" destId="{7719EB01-25D6-4BA2-83B4-0EA4E5846B19}" srcOrd="1" destOrd="0" presId="urn:microsoft.com/office/officeart/2005/8/layout/hierarchy2"/>
    <dgm:cxn modelId="{2714232B-A297-49F3-B99A-F512CE63987A}" srcId="{1A92AB82-59D6-4FED-891E-AA9CF1843AB0}" destId="{80F52377-FDB5-444D-AC20-62F4381DFA95}" srcOrd="0" destOrd="0" parTransId="{1500978E-BBC0-4B22-9C0F-7D60B5CF7C91}" sibTransId="{E8DD013D-6C85-499D-8BAF-94BCFCF3FBCE}"/>
    <dgm:cxn modelId="{86198876-7B1E-486C-B4DE-C46379493611}" type="presOf" srcId="{FD745835-9FCC-4DD4-829A-04D6B4B3E619}" destId="{8CFBF72E-5D4C-4DFE-AD14-57C008C55DAF}" srcOrd="0" destOrd="0" presId="urn:microsoft.com/office/officeart/2005/8/layout/hierarchy2"/>
    <dgm:cxn modelId="{222D34AF-9E8E-4CF6-B64A-B6AF101ADCF9}" type="presOf" srcId="{4F468ABB-EA3F-4C9C-8776-B8C298361E12}" destId="{CE2205F6-4307-44BF-891E-7131631D1029}" srcOrd="1" destOrd="0" presId="urn:microsoft.com/office/officeart/2005/8/layout/hierarchy2"/>
    <dgm:cxn modelId="{E80880E8-F6AD-4C49-A614-4CD52E67219D}" type="presOf" srcId="{7B4950A3-7455-44F5-8778-40EE2E720A8A}" destId="{371F51F6-A0E7-43FF-8D9B-12A7B0469DB5}" srcOrd="0" destOrd="0" presId="urn:microsoft.com/office/officeart/2005/8/layout/hierarchy2"/>
    <dgm:cxn modelId="{41EF176C-BB76-4E4C-B35B-FAA649958B23}" srcId="{80F52377-FDB5-444D-AC20-62F4381DFA95}" destId="{7934EC3A-7CAB-4930-9D58-C02B7D3E6C6D}" srcOrd="0" destOrd="0" parTransId="{FD745835-9FCC-4DD4-829A-04D6B4B3E619}" sibTransId="{8E98A4BC-A619-4379-AE66-C6345A8619FC}"/>
    <dgm:cxn modelId="{C1EE1A55-ACEE-4A48-B720-77A1CBC35A48}" type="presOf" srcId="{1A92AB82-59D6-4FED-891E-AA9CF1843AB0}" destId="{EF42B5D1-B3D6-4A89-B645-9D2E2F2770CA}" srcOrd="0" destOrd="0" presId="urn:microsoft.com/office/officeart/2005/8/layout/hierarchy2"/>
    <dgm:cxn modelId="{0428161F-E86D-48CD-9B69-F0DFFB833060}" srcId="{23F98E11-8504-4EB0-AA17-082E8DCFE3F8}" destId="{26A9F89E-52F7-49D6-8DB5-22029FD6FD00}" srcOrd="0" destOrd="0" parTransId="{7B4950A3-7455-44F5-8778-40EE2E720A8A}" sibTransId="{4718B1B0-7402-4433-873F-5841B004E2B7}"/>
    <dgm:cxn modelId="{CCF1F951-C07E-41E9-8923-A99EC1A285A4}" type="presOf" srcId="{52058B2B-1C32-49F0-BFA4-D9DC7F89246A}" destId="{1A48FFC5-EA94-466C-B62E-C8F29D3970F2}" srcOrd="0" destOrd="0" presId="urn:microsoft.com/office/officeart/2005/8/layout/hierarchy2"/>
    <dgm:cxn modelId="{365652AC-9612-4684-A4EC-44A82CC0B04E}" type="presOf" srcId="{C3ED6184-1581-4967-AFE9-8B842E3B33E6}" destId="{670E5B13-6A3C-4906-A003-F99D68F5651A}" srcOrd="0" destOrd="0" presId="urn:microsoft.com/office/officeart/2005/8/layout/hierarchy2"/>
    <dgm:cxn modelId="{11FA5896-F810-412E-AE4C-8DC8745A1033}" type="presOf" srcId="{26A9F89E-52F7-49D6-8DB5-22029FD6FD00}" destId="{F260FB9A-859D-4D2F-95A1-4FDEEAEB1D18}" srcOrd="0" destOrd="0" presId="urn:microsoft.com/office/officeart/2005/8/layout/hierarchy2"/>
    <dgm:cxn modelId="{6CB0BABA-1627-42E4-94EF-BDEDAA64A1F8}" type="presParOf" srcId="{670E5B13-6A3C-4906-A003-F99D68F5651A}" destId="{9BEFDCD1-C7D5-4FDE-9B00-5D418863C2F9}" srcOrd="0" destOrd="0" presId="urn:microsoft.com/office/officeart/2005/8/layout/hierarchy2"/>
    <dgm:cxn modelId="{DA495B30-3FA2-4EB4-9901-205F6CE1B116}" type="presParOf" srcId="{9BEFDCD1-C7D5-4FDE-9B00-5D418863C2F9}" destId="{EF42B5D1-B3D6-4A89-B645-9D2E2F2770CA}" srcOrd="0" destOrd="0" presId="urn:microsoft.com/office/officeart/2005/8/layout/hierarchy2"/>
    <dgm:cxn modelId="{1D931B1A-6F59-450A-9256-7F0DED2A045F}" type="presParOf" srcId="{9BEFDCD1-C7D5-4FDE-9B00-5D418863C2F9}" destId="{917E0158-A32A-44AF-95F4-106316C74E8E}" srcOrd="1" destOrd="0" presId="urn:microsoft.com/office/officeart/2005/8/layout/hierarchy2"/>
    <dgm:cxn modelId="{8D2BE77E-FE50-43BA-8904-19CC53CCE9AE}" type="presParOf" srcId="{917E0158-A32A-44AF-95F4-106316C74E8E}" destId="{E60780AD-EFE7-44A4-9AB5-43DAF4B58972}" srcOrd="0" destOrd="0" presId="urn:microsoft.com/office/officeart/2005/8/layout/hierarchy2"/>
    <dgm:cxn modelId="{0159E0C8-CEAA-49BA-97DA-C0F40F83F7D5}" type="presParOf" srcId="{E60780AD-EFE7-44A4-9AB5-43DAF4B58972}" destId="{5DA296E5-3DEB-4C66-9D2A-9635FAD8457A}" srcOrd="0" destOrd="0" presId="urn:microsoft.com/office/officeart/2005/8/layout/hierarchy2"/>
    <dgm:cxn modelId="{6B22AE18-684E-4D6D-85F8-63F28713689E}" type="presParOf" srcId="{917E0158-A32A-44AF-95F4-106316C74E8E}" destId="{D57B14F9-60EE-48ED-8EDD-6A096A46E1F6}" srcOrd="1" destOrd="0" presId="urn:microsoft.com/office/officeart/2005/8/layout/hierarchy2"/>
    <dgm:cxn modelId="{F9833BFD-75CC-4EC9-B740-3511B8BE7884}" type="presParOf" srcId="{D57B14F9-60EE-48ED-8EDD-6A096A46E1F6}" destId="{A8E4CF26-4A29-45E5-946D-4E48393259B4}" srcOrd="0" destOrd="0" presId="urn:microsoft.com/office/officeart/2005/8/layout/hierarchy2"/>
    <dgm:cxn modelId="{107BFCD5-5A06-4619-8C61-EB9671594761}" type="presParOf" srcId="{D57B14F9-60EE-48ED-8EDD-6A096A46E1F6}" destId="{1FA098FD-B2F4-4D2E-B3CA-798E17580BA1}" srcOrd="1" destOrd="0" presId="urn:microsoft.com/office/officeart/2005/8/layout/hierarchy2"/>
    <dgm:cxn modelId="{0B413C87-898F-4F92-A0C8-CABAB8F4210A}" type="presParOf" srcId="{1FA098FD-B2F4-4D2E-B3CA-798E17580BA1}" destId="{8CFBF72E-5D4C-4DFE-AD14-57C008C55DAF}" srcOrd="0" destOrd="0" presId="urn:microsoft.com/office/officeart/2005/8/layout/hierarchy2"/>
    <dgm:cxn modelId="{F5E77850-A14D-4DDA-BF72-2DCA38C77701}" type="presParOf" srcId="{8CFBF72E-5D4C-4DFE-AD14-57C008C55DAF}" destId="{FE555936-D87A-48D1-A4A3-18254D6C03DA}" srcOrd="0" destOrd="0" presId="urn:microsoft.com/office/officeart/2005/8/layout/hierarchy2"/>
    <dgm:cxn modelId="{6243FE90-3BBB-45D1-9518-8610E23C02F1}" type="presParOf" srcId="{1FA098FD-B2F4-4D2E-B3CA-798E17580BA1}" destId="{191814A5-525B-499D-AA86-B8DBA0D0BC15}" srcOrd="1" destOrd="0" presId="urn:microsoft.com/office/officeart/2005/8/layout/hierarchy2"/>
    <dgm:cxn modelId="{30893AB3-D3FD-458D-801D-2D6CB74BDD69}" type="presParOf" srcId="{191814A5-525B-499D-AA86-B8DBA0D0BC15}" destId="{D90DEA27-35F4-48D0-B3F5-1F0273C2812C}" srcOrd="0" destOrd="0" presId="urn:microsoft.com/office/officeart/2005/8/layout/hierarchy2"/>
    <dgm:cxn modelId="{3D77B475-4DB4-4676-A529-00DE122D9F53}" type="presParOf" srcId="{191814A5-525B-499D-AA86-B8DBA0D0BC15}" destId="{684E1A58-9CAF-4414-B798-A722D7D6DB9A}" srcOrd="1" destOrd="0" presId="urn:microsoft.com/office/officeart/2005/8/layout/hierarchy2"/>
    <dgm:cxn modelId="{35B9125B-F218-485B-AB2D-A6511F746725}" type="presParOf" srcId="{670E5B13-6A3C-4906-A003-F99D68F5651A}" destId="{669CECF0-CFCC-4A45-BD9E-8CC0D2A957A1}" srcOrd="1" destOrd="0" presId="urn:microsoft.com/office/officeart/2005/8/layout/hierarchy2"/>
    <dgm:cxn modelId="{CA0F80FA-DE47-477C-AD53-4F49400E1A1C}" type="presParOf" srcId="{669CECF0-CFCC-4A45-BD9E-8CC0D2A957A1}" destId="{1A48FFC5-EA94-466C-B62E-C8F29D3970F2}" srcOrd="0" destOrd="0" presId="urn:microsoft.com/office/officeart/2005/8/layout/hierarchy2"/>
    <dgm:cxn modelId="{D6A5B2C3-145D-4101-B664-050789F9969F}" type="presParOf" srcId="{669CECF0-CFCC-4A45-BD9E-8CC0D2A957A1}" destId="{082BF1FE-A14E-48DC-8AC5-F9BBABA12DFE}" srcOrd="1" destOrd="0" presId="urn:microsoft.com/office/officeart/2005/8/layout/hierarchy2"/>
    <dgm:cxn modelId="{C32EDCD3-3189-4AE4-9C21-E7B9452F2737}" type="presParOf" srcId="{082BF1FE-A14E-48DC-8AC5-F9BBABA12DFE}" destId="{FAB8B365-4239-4E4C-9AAD-4AD21CCD50D3}" srcOrd="0" destOrd="0" presId="urn:microsoft.com/office/officeart/2005/8/layout/hierarchy2"/>
    <dgm:cxn modelId="{1AC7E254-B48E-42D0-81F1-2CD2929F7B6C}" type="presParOf" srcId="{FAB8B365-4239-4E4C-9AAD-4AD21CCD50D3}" destId="{7719EB01-25D6-4BA2-83B4-0EA4E5846B19}" srcOrd="0" destOrd="0" presId="urn:microsoft.com/office/officeart/2005/8/layout/hierarchy2"/>
    <dgm:cxn modelId="{46DB7FF2-4CD8-4275-864A-4CF446ED6D4B}" type="presParOf" srcId="{082BF1FE-A14E-48DC-8AC5-F9BBABA12DFE}" destId="{435AE851-3EA1-4371-A070-90B5AE752744}" srcOrd="1" destOrd="0" presId="urn:microsoft.com/office/officeart/2005/8/layout/hierarchy2"/>
    <dgm:cxn modelId="{D07EB690-AA59-40DD-831D-A27B3B662B78}" type="presParOf" srcId="{435AE851-3EA1-4371-A070-90B5AE752744}" destId="{B8AD0A1E-211E-41E2-BD67-38725347079F}" srcOrd="0" destOrd="0" presId="urn:microsoft.com/office/officeart/2005/8/layout/hierarchy2"/>
    <dgm:cxn modelId="{3B1C094B-0D26-4DDD-B084-82753D2D25E4}" type="presParOf" srcId="{435AE851-3EA1-4371-A070-90B5AE752744}" destId="{21424052-7ABE-404C-A5AE-074F01AE22EA}" srcOrd="1" destOrd="0" presId="urn:microsoft.com/office/officeart/2005/8/layout/hierarchy2"/>
    <dgm:cxn modelId="{CAC199E4-52E5-4BF0-B10B-B66AA599284C}" type="presParOf" srcId="{21424052-7ABE-404C-A5AE-074F01AE22EA}" destId="{371F51F6-A0E7-43FF-8D9B-12A7B0469DB5}" srcOrd="0" destOrd="0" presId="urn:microsoft.com/office/officeart/2005/8/layout/hierarchy2"/>
    <dgm:cxn modelId="{137BB648-792E-4855-A0EF-C22EB5676FEA}" type="presParOf" srcId="{371F51F6-A0E7-43FF-8D9B-12A7B0469DB5}" destId="{FD96E162-0362-425C-8DDF-263BDDED583D}" srcOrd="0" destOrd="0" presId="urn:microsoft.com/office/officeart/2005/8/layout/hierarchy2"/>
    <dgm:cxn modelId="{D4D00C93-867D-4F15-821E-7A103A3A55B5}" type="presParOf" srcId="{21424052-7ABE-404C-A5AE-074F01AE22EA}" destId="{460CE4A3-68B8-46D7-B28C-A3BAEF46B382}" srcOrd="1" destOrd="0" presId="urn:microsoft.com/office/officeart/2005/8/layout/hierarchy2"/>
    <dgm:cxn modelId="{4C919F28-DF85-4EB5-8278-2904CFEDFAE1}" type="presParOf" srcId="{460CE4A3-68B8-46D7-B28C-A3BAEF46B382}" destId="{F260FB9A-859D-4D2F-95A1-4FDEEAEB1D18}" srcOrd="0" destOrd="0" presId="urn:microsoft.com/office/officeart/2005/8/layout/hierarchy2"/>
    <dgm:cxn modelId="{93DB21A1-E97A-430A-852C-206461C5BE6C}" type="presParOf" srcId="{460CE4A3-68B8-46D7-B28C-A3BAEF46B382}" destId="{F9756C5B-145F-4420-B37C-1E48477275F0}" srcOrd="1" destOrd="0" presId="urn:microsoft.com/office/officeart/2005/8/layout/hierarchy2"/>
    <dgm:cxn modelId="{7066EDBC-5B22-4548-9F1F-A83D4C9CA684}" type="presParOf" srcId="{21424052-7ABE-404C-A5AE-074F01AE22EA}" destId="{F8F7938A-FF7C-4063-BEF9-B9977086D39B}" srcOrd="2" destOrd="0" presId="urn:microsoft.com/office/officeart/2005/8/layout/hierarchy2"/>
    <dgm:cxn modelId="{C5D9C3BD-1AA3-4AE8-87B1-90723A27127F}" type="presParOf" srcId="{F8F7938A-FF7C-4063-BEF9-B9977086D39B}" destId="{CE2205F6-4307-44BF-891E-7131631D1029}" srcOrd="0" destOrd="0" presId="urn:microsoft.com/office/officeart/2005/8/layout/hierarchy2"/>
    <dgm:cxn modelId="{C97F8486-006B-435D-B436-E1874A0B4F10}" type="presParOf" srcId="{21424052-7ABE-404C-A5AE-074F01AE22EA}" destId="{FE959264-EF95-4BC7-BE7E-FBC8BD5C859F}" srcOrd="3" destOrd="0" presId="urn:microsoft.com/office/officeart/2005/8/layout/hierarchy2"/>
    <dgm:cxn modelId="{76ADB0E4-B7EC-4678-B14B-A94694D9F46B}" type="presParOf" srcId="{FE959264-EF95-4BC7-BE7E-FBC8BD5C859F}" destId="{43902E46-5786-4ECF-A804-1FBD239EC72F}" srcOrd="0" destOrd="0" presId="urn:microsoft.com/office/officeart/2005/8/layout/hierarchy2"/>
    <dgm:cxn modelId="{001B4CAE-55A1-4312-BF62-C4E5A0A5DEC9}" type="presParOf" srcId="{FE959264-EF95-4BC7-BE7E-FBC8BD5C859F}" destId="{B098AD00-584E-49BF-9017-9666663EE00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48C63C8-AF1E-4422-A7A8-0C37A9FBB6F0}" type="doc">
      <dgm:prSet loTypeId="urn:microsoft.com/office/officeart/2005/8/layout/hierarchy2" loCatId="hierarchy" qsTypeId="urn:microsoft.com/office/officeart/2005/8/quickstyle/simple3" qsCatId="simple" csTypeId="urn:microsoft.com/office/officeart/2005/8/colors/colorful2" csCatId="colorful" phldr="1"/>
      <dgm:spPr/>
      <dgm:t>
        <a:bodyPr/>
        <a:lstStyle/>
        <a:p>
          <a:pPr rtl="1"/>
          <a:endParaRPr lang="fa-IR"/>
        </a:p>
      </dgm:t>
    </dgm:pt>
    <dgm:pt modelId="{57B31C6F-5D0B-4EDD-B162-0C8F28002BF7}">
      <dgm:prSet custT="1"/>
      <dgm:spPr/>
      <dgm:t>
        <a:bodyPr/>
        <a:lstStyle/>
        <a:p>
          <a:pPr rtl="1"/>
          <a:r>
            <a:rPr lang="fa-IR" sz="1600" b="1" smtClean="0">
              <a:cs typeface="B Koodak" pitchFamily="2" charset="-78"/>
            </a:rPr>
            <a:t>برخی پنداشته اند بهره مندی از نعمات دنیوی شقاوت اخروی را به بار می آورد</a:t>
          </a:r>
          <a:endParaRPr lang="fa-IR" sz="1600">
            <a:cs typeface="B Koodak" pitchFamily="2" charset="-78"/>
          </a:endParaRPr>
        </a:p>
      </dgm:t>
    </dgm:pt>
    <dgm:pt modelId="{6ED27BC7-4447-4DD1-B041-B5F9F4208BE0}" type="parTrans" cxnId="{B2FC9C14-4FBB-46ED-B343-5BC674283B69}">
      <dgm:prSet/>
      <dgm:spPr/>
      <dgm:t>
        <a:bodyPr/>
        <a:lstStyle/>
        <a:p>
          <a:pPr rtl="1"/>
          <a:endParaRPr lang="fa-IR" sz="1600">
            <a:cs typeface="B Koodak" pitchFamily="2" charset="-78"/>
          </a:endParaRPr>
        </a:p>
      </dgm:t>
    </dgm:pt>
    <dgm:pt modelId="{CCFF48C5-3550-4A48-A433-374C5D517A33}" type="sibTrans" cxnId="{B2FC9C14-4FBB-46ED-B343-5BC674283B69}">
      <dgm:prSet/>
      <dgm:spPr/>
      <dgm:t>
        <a:bodyPr/>
        <a:lstStyle/>
        <a:p>
          <a:pPr rtl="1"/>
          <a:endParaRPr lang="fa-IR" sz="1600">
            <a:cs typeface="B Koodak" pitchFamily="2" charset="-78"/>
          </a:endParaRPr>
        </a:p>
      </dgm:t>
    </dgm:pt>
    <dgm:pt modelId="{210D11DD-DC24-4256-8048-0F408228119E}">
      <dgm:prSet custT="1"/>
      <dgm:spPr/>
      <dgm:t>
        <a:bodyPr/>
        <a:lstStyle/>
        <a:p>
          <a:pPr rtl="1"/>
          <a:r>
            <a:rPr lang="fa-IR" sz="1600" dirty="0" smtClean="0">
              <a:cs typeface="B Koodak" pitchFamily="2" charset="-78"/>
            </a:rPr>
            <a:t>مَّن كاَنَ يُرِيدُ الْعَاجِلَةَ عَجَّلْنَا لَهُ فِيهَا مَا نَشَاءُ                                           لِمَن نُّرِيدُ ثُمَّ جَعَلْنَا لَهُ جَهَنَّمَ (اسراء / 18)</a:t>
          </a:r>
          <a:endParaRPr lang="fa-IR" sz="1600" dirty="0">
            <a:cs typeface="B Koodak" pitchFamily="2" charset="-78"/>
          </a:endParaRPr>
        </a:p>
      </dgm:t>
    </dgm:pt>
    <dgm:pt modelId="{06EBA5B4-2EDA-46F8-8003-09A7554B9DF4}" type="parTrans" cxnId="{6FA289BA-8623-403F-A74D-2D2CFDD77275}">
      <dgm:prSet custT="1"/>
      <dgm:spPr/>
      <dgm:t>
        <a:bodyPr/>
        <a:lstStyle/>
        <a:p>
          <a:pPr rtl="1"/>
          <a:endParaRPr lang="fa-IR" sz="1600">
            <a:cs typeface="B Koodak" pitchFamily="2" charset="-78"/>
          </a:endParaRPr>
        </a:p>
      </dgm:t>
    </dgm:pt>
    <dgm:pt modelId="{D260506D-6288-47FB-83B9-7E1FBACD112B}" type="sibTrans" cxnId="{6FA289BA-8623-403F-A74D-2D2CFDD77275}">
      <dgm:prSet/>
      <dgm:spPr/>
      <dgm:t>
        <a:bodyPr/>
        <a:lstStyle/>
        <a:p>
          <a:pPr rtl="1"/>
          <a:endParaRPr lang="fa-IR" sz="1600">
            <a:cs typeface="B Koodak" pitchFamily="2" charset="-78"/>
          </a:endParaRPr>
        </a:p>
      </dgm:t>
    </dgm:pt>
    <dgm:pt modelId="{6B1095F0-2B06-4AD0-8E9C-E835D01DE478}">
      <dgm:prSet custT="1"/>
      <dgm:spPr/>
      <dgm:t>
        <a:bodyPr/>
        <a:lstStyle/>
        <a:p>
          <a:pPr rtl="1"/>
          <a:r>
            <a:rPr lang="fa-IR" sz="1600" b="1" dirty="0" smtClean="0">
              <a:cs typeface="B Koodak" pitchFamily="2" charset="-78"/>
            </a:rPr>
            <a:t>در حالی که دنیا طلبی غیر از                                بهره مندی از نعمات دنیوی است</a:t>
          </a:r>
          <a:endParaRPr lang="fa-IR" sz="1600" dirty="0">
            <a:cs typeface="B Koodak" pitchFamily="2" charset="-78"/>
          </a:endParaRPr>
        </a:p>
      </dgm:t>
    </dgm:pt>
    <dgm:pt modelId="{7E051A36-6255-4019-8E24-F654E18BFE28}" type="parTrans" cxnId="{40459D1C-62A0-4FBD-8346-62DDE357820B}">
      <dgm:prSet/>
      <dgm:spPr/>
      <dgm:t>
        <a:bodyPr/>
        <a:lstStyle/>
        <a:p>
          <a:pPr rtl="1"/>
          <a:endParaRPr lang="fa-IR" sz="1600">
            <a:cs typeface="B Koodak" pitchFamily="2" charset="-78"/>
          </a:endParaRPr>
        </a:p>
      </dgm:t>
    </dgm:pt>
    <dgm:pt modelId="{6F20C55B-7CFE-41EA-8FC9-5998B6FAB491}" type="sibTrans" cxnId="{40459D1C-62A0-4FBD-8346-62DDE357820B}">
      <dgm:prSet/>
      <dgm:spPr/>
      <dgm:t>
        <a:bodyPr/>
        <a:lstStyle/>
        <a:p>
          <a:pPr rtl="1"/>
          <a:endParaRPr lang="fa-IR" sz="1600">
            <a:cs typeface="B Koodak" pitchFamily="2" charset="-78"/>
          </a:endParaRPr>
        </a:p>
      </dgm:t>
    </dgm:pt>
    <dgm:pt modelId="{5CF85972-1CB9-461C-A023-CA5C4F017FF8}">
      <dgm:prSet custT="1"/>
      <dgm:spPr/>
      <dgm:t>
        <a:bodyPr/>
        <a:lstStyle/>
        <a:p>
          <a:pPr rtl="1"/>
          <a:r>
            <a:rPr lang="fa-IR" sz="1600" smtClean="0">
              <a:cs typeface="B Koodak" pitchFamily="2" charset="-78"/>
            </a:rPr>
            <a:t>ً فَمِنَ النَّاسِ مَنْ يَقُولُ رَبَّنا آتِنا فِي الدُّنْيا وَ ما لَهُ فِي الْآخِرَةِ مِنْ خَلاقٍ / وَ مِنْهُمْ مَنْ يَقُولُ رَبَّنا آتِنا فِي الدُّنْيا حَسَنَةً وَ فِي الْآخِرَةِ حَسَنَةً وَ قِنا عَذابَ النَّارِ (بقره / 201)</a:t>
          </a:r>
          <a:endParaRPr lang="fa-IR" sz="1600">
            <a:cs typeface="B Koodak" pitchFamily="2" charset="-78"/>
          </a:endParaRPr>
        </a:p>
      </dgm:t>
    </dgm:pt>
    <dgm:pt modelId="{ECE505D5-CCE6-493F-B169-F5666DF2C3A4}" type="parTrans" cxnId="{36663F7A-CA47-4273-AAAC-8942CC04089A}">
      <dgm:prSet custT="1"/>
      <dgm:spPr/>
      <dgm:t>
        <a:bodyPr/>
        <a:lstStyle/>
        <a:p>
          <a:pPr rtl="1"/>
          <a:endParaRPr lang="fa-IR" sz="1600">
            <a:cs typeface="B Koodak" pitchFamily="2" charset="-78"/>
          </a:endParaRPr>
        </a:p>
      </dgm:t>
    </dgm:pt>
    <dgm:pt modelId="{0077A3EB-8CC7-4E19-83F6-4395D8621517}" type="sibTrans" cxnId="{36663F7A-CA47-4273-AAAC-8942CC04089A}">
      <dgm:prSet/>
      <dgm:spPr/>
      <dgm:t>
        <a:bodyPr/>
        <a:lstStyle/>
        <a:p>
          <a:pPr rtl="1"/>
          <a:endParaRPr lang="fa-IR" sz="1600">
            <a:cs typeface="B Koodak" pitchFamily="2" charset="-78"/>
          </a:endParaRPr>
        </a:p>
      </dgm:t>
    </dgm:pt>
    <dgm:pt modelId="{AA2B07F4-DE30-4F9D-84CF-6E3838301A3D}">
      <dgm:prSet custT="1"/>
      <dgm:spPr/>
      <dgm:t>
        <a:bodyPr/>
        <a:lstStyle/>
        <a:p>
          <a:pPr rtl="1"/>
          <a:r>
            <a:rPr lang="fa-IR" sz="1600" b="1" smtClean="0">
              <a:cs typeface="B Koodak" pitchFamily="2" charset="-78"/>
            </a:rPr>
            <a:t>نتیجه</a:t>
          </a:r>
          <a:endParaRPr lang="fa-IR" sz="1600">
            <a:cs typeface="B Koodak" pitchFamily="2" charset="-78"/>
          </a:endParaRPr>
        </a:p>
      </dgm:t>
    </dgm:pt>
    <dgm:pt modelId="{F82D5205-59EE-4C4E-99E0-F9F241594588}" type="parTrans" cxnId="{5D570850-B687-44DA-92E0-D0EE79CE8E70}">
      <dgm:prSet/>
      <dgm:spPr/>
      <dgm:t>
        <a:bodyPr/>
        <a:lstStyle/>
        <a:p>
          <a:pPr rtl="1"/>
          <a:endParaRPr lang="fa-IR" sz="1600">
            <a:cs typeface="B Koodak" pitchFamily="2" charset="-78"/>
          </a:endParaRPr>
        </a:p>
      </dgm:t>
    </dgm:pt>
    <dgm:pt modelId="{F7664B7A-B5BE-41F9-9404-3D01793F08C5}" type="sibTrans" cxnId="{5D570850-B687-44DA-92E0-D0EE79CE8E70}">
      <dgm:prSet/>
      <dgm:spPr/>
      <dgm:t>
        <a:bodyPr/>
        <a:lstStyle/>
        <a:p>
          <a:pPr rtl="1"/>
          <a:endParaRPr lang="fa-IR" sz="1600">
            <a:cs typeface="B Koodak" pitchFamily="2" charset="-78"/>
          </a:endParaRPr>
        </a:p>
      </dgm:t>
    </dgm:pt>
    <dgm:pt modelId="{2056ED45-BA28-444D-AE50-318C1E58CF5A}">
      <dgm:prSet custT="1"/>
      <dgm:spPr/>
      <dgm:t>
        <a:bodyPr/>
        <a:lstStyle/>
        <a:p>
          <a:pPr rtl="1"/>
          <a:r>
            <a:rPr lang="fa-IR" sz="1600" smtClean="0">
              <a:cs typeface="B Koodak" pitchFamily="2" charset="-78"/>
            </a:rPr>
            <a:t>بین بهرمندی از نعمات دنیوی و اخروی</a:t>
          </a:r>
          <a:endParaRPr lang="fa-IR" sz="1600">
            <a:cs typeface="B Koodak" pitchFamily="2" charset="-78"/>
          </a:endParaRPr>
        </a:p>
      </dgm:t>
    </dgm:pt>
    <dgm:pt modelId="{861A587C-A681-4E11-975B-6C64913F60B6}" type="parTrans" cxnId="{FBC4DE2A-2597-4B50-ADBD-DBB471523942}">
      <dgm:prSet custT="1"/>
      <dgm:spPr/>
      <dgm:t>
        <a:bodyPr/>
        <a:lstStyle/>
        <a:p>
          <a:pPr rtl="1"/>
          <a:endParaRPr lang="fa-IR" sz="1600">
            <a:cs typeface="B Koodak" pitchFamily="2" charset="-78"/>
          </a:endParaRPr>
        </a:p>
      </dgm:t>
    </dgm:pt>
    <dgm:pt modelId="{EAB1422E-2B3B-4C37-8D57-D75F8537D7A2}" type="sibTrans" cxnId="{FBC4DE2A-2597-4B50-ADBD-DBB471523942}">
      <dgm:prSet/>
      <dgm:spPr/>
      <dgm:t>
        <a:bodyPr/>
        <a:lstStyle/>
        <a:p>
          <a:pPr rtl="1"/>
          <a:endParaRPr lang="fa-IR" sz="1600">
            <a:cs typeface="B Koodak" pitchFamily="2" charset="-78"/>
          </a:endParaRPr>
        </a:p>
      </dgm:t>
    </dgm:pt>
    <dgm:pt modelId="{DD1FCADC-F2CF-434E-A059-5C31A124AC5E}">
      <dgm:prSet custT="1"/>
      <dgm:spPr/>
      <dgm:t>
        <a:bodyPr/>
        <a:lstStyle/>
        <a:p>
          <a:pPr rtl="1"/>
          <a:r>
            <a:rPr lang="fa-IR" sz="1600" smtClean="0">
              <a:cs typeface="B Koodak" pitchFamily="2" charset="-78"/>
            </a:rPr>
            <a:t>رابطه مستقیم وجود ندارد</a:t>
          </a:r>
          <a:endParaRPr lang="fa-IR" sz="1600">
            <a:cs typeface="B Koodak" pitchFamily="2" charset="-78"/>
          </a:endParaRPr>
        </a:p>
      </dgm:t>
    </dgm:pt>
    <dgm:pt modelId="{6C212B29-1A5D-4520-B9ED-BF0D1CF884DB}" type="parTrans" cxnId="{A500E6E1-CA07-4B29-A9B1-250D47D86884}">
      <dgm:prSet custT="1"/>
      <dgm:spPr/>
      <dgm:t>
        <a:bodyPr/>
        <a:lstStyle/>
        <a:p>
          <a:pPr rtl="1"/>
          <a:endParaRPr lang="fa-IR" sz="1600">
            <a:cs typeface="B Koodak" pitchFamily="2" charset="-78"/>
          </a:endParaRPr>
        </a:p>
      </dgm:t>
    </dgm:pt>
    <dgm:pt modelId="{094CD949-D335-4CD2-B46E-473178C4DE51}" type="sibTrans" cxnId="{A500E6E1-CA07-4B29-A9B1-250D47D86884}">
      <dgm:prSet/>
      <dgm:spPr/>
      <dgm:t>
        <a:bodyPr/>
        <a:lstStyle/>
        <a:p>
          <a:pPr rtl="1"/>
          <a:endParaRPr lang="fa-IR" sz="1600">
            <a:cs typeface="B Koodak" pitchFamily="2" charset="-78"/>
          </a:endParaRPr>
        </a:p>
      </dgm:t>
    </dgm:pt>
    <dgm:pt modelId="{84C7ACE4-AD53-4136-813D-AFBDD005C98C}">
      <dgm:prSet custT="1"/>
      <dgm:spPr/>
      <dgm:t>
        <a:bodyPr/>
        <a:lstStyle/>
        <a:p>
          <a:pPr rtl="1"/>
          <a:r>
            <a:rPr lang="fa-IR" sz="1600" smtClean="0">
              <a:cs typeface="B Koodak" pitchFamily="2" charset="-78"/>
            </a:rPr>
            <a:t>رابطه معکوس نیز وجود ندارد</a:t>
          </a:r>
          <a:endParaRPr lang="fa-IR" sz="1600">
            <a:cs typeface="B Koodak" pitchFamily="2" charset="-78"/>
          </a:endParaRPr>
        </a:p>
      </dgm:t>
    </dgm:pt>
    <dgm:pt modelId="{B617F95E-F8D6-4296-9C49-28AAB4BF7738}" type="parTrans" cxnId="{524FC387-00F0-46EB-BA90-C5C697F743C2}">
      <dgm:prSet custT="1"/>
      <dgm:spPr/>
      <dgm:t>
        <a:bodyPr/>
        <a:lstStyle/>
        <a:p>
          <a:pPr rtl="1"/>
          <a:endParaRPr lang="fa-IR" sz="1600">
            <a:cs typeface="B Koodak" pitchFamily="2" charset="-78"/>
          </a:endParaRPr>
        </a:p>
      </dgm:t>
    </dgm:pt>
    <dgm:pt modelId="{E8E992C6-E1BF-4306-868B-6310077B3D7F}" type="sibTrans" cxnId="{524FC387-00F0-46EB-BA90-C5C697F743C2}">
      <dgm:prSet/>
      <dgm:spPr/>
      <dgm:t>
        <a:bodyPr/>
        <a:lstStyle/>
        <a:p>
          <a:pPr rtl="1"/>
          <a:endParaRPr lang="fa-IR" sz="1600">
            <a:cs typeface="B Koodak" pitchFamily="2" charset="-78"/>
          </a:endParaRPr>
        </a:p>
      </dgm:t>
    </dgm:pt>
    <dgm:pt modelId="{8F90DC17-A7ED-430E-BEC3-7C9119FBD631}" type="pres">
      <dgm:prSet presAssocID="{748C63C8-AF1E-4422-A7A8-0C37A9FBB6F0}" presName="diagram" presStyleCnt="0">
        <dgm:presLayoutVars>
          <dgm:chPref val="1"/>
          <dgm:dir val="rev"/>
          <dgm:animOne val="branch"/>
          <dgm:animLvl val="lvl"/>
          <dgm:resizeHandles val="exact"/>
        </dgm:presLayoutVars>
      </dgm:prSet>
      <dgm:spPr/>
      <dgm:t>
        <a:bodyPr/>
        <a:lstStyle/>
        <a:p>
          <a:pPr rtl="1"/>
          <a:endParaRPr lang="fa-IR"/>
        </a:p>
      </dgm:t>
    </dgm:pt>
    <dgm:pt modelId="{A270D4D3-3AAF-4596-9A97-637FE8C00143}" type="pres">
      <dgm:prSet presAssocID="{57B31C6F-5D0B-4EDD-B162-0C8F28002BF7}" presName="root1" presStyleCnt="0"/>
      <dgm:spPr/>
    </dgm:pt>
    <dgm:pt modelId="{70D806E8-5BFE-4879-BBE6-0A8E079B842B}" type="pres">
      <dgm:prSet presAssocID="{57B31C6F-5D0B-4EDD-B162-0C8F28002BF7}" presName="LevelOneTextNode" presStyleLbl="node0" presStyleIdx="0" presStyleCnt="3" custScaleX="129906">
        <dgm:presLayoutVars>
          <dgm:chPref val="3"/>
        </dgm:presLayoutVars>
      </dgm:prSet>
      <dgm:spPr/>
      <dgm:t>
        <a:bodyPr/>
        <a:lstStyle/>
        <a:p>
          <a:pPr rtl="1"/>
          <a:endParaRPr lang="fa-IR"/>
        </a:p>
      </dgm:t>
    </dgm:pt>
    <dgm:pt modelId="{0E25AD0A-7488-4BBA-BC09-1D895B558C86}" type="pres">
      <dgm:prSet presAssocID="{57B31C6F-5D0B-4EDD-B162-0C8F28002BF7}" presName="level2hierChild" presStyleCnt="0"/>
      <dgm:spPr/>
    </dgm:pt>
    <dgm:pt modelId="{3DF22E37-D941-4381-82A7-B0A80AD9A9CB}" type="pres">
      <dgm:prSet presAssocID="{06EBA5B4-2EDA-46F8-8003-09A7554B9DF4}" presName="conn2-1" presStyleLbl="parChTrans1D2" presStyleIdx="0" presStyleCnt="3"/>
      <dgm:spPr/>
      <dgm:t>
        <a:bodyPr/>
        <a:lstStyle/>
        <a:p>
          <a:pPr rtl="1"/>
          <a:endParaRPr lang="fa-IR"/>
        </a:p>
      </dgm:t>
    </dgm:pt>
    <dgm:pt modelId="{28539A18-0CE6-4A77-87E3-68834C880788}" type="pres">
      <dgm:prSet presAssocID="{06EBA5B4-2EDA-46F8-8003-09A7554B9DF4}" presName="connTx" presStyleLbl="parChTrans1D2" presStyleIdx="0" presStyleCnt="3"/>
      <dgm:spPr/>
      <dgm:t>
        <a:bodyPr/>
        <a:lstStyle/>
        <a:p>
          <a:pPr rtl="1"/>
          <a:endParaRPr lang="fa-IR"/>
        </a:p>
      </dgm:t>
    </dgm:pt>
    <dgm:pt modelId="{0D343ACB-B9DD-4712-B440-52CEC64FECA1}" type="pres">
      <dgm:prSet presAssocID="{210D11DD-DC24-4256-8048-0F408228119E}" presName="root2" presStyleCnt="0"/>
      <dgm:spPr/>
    </dgm:pt>
    <dgm:pt modelId="{0761D71D-8C72-4471-BC4A-CA6F2CE9BC6E}" type="pres">
      <dgm:prSet presAssocID="{210D11DD-DC24-4256-8048-0F408228119E}" presName="LevelTwoTextNode" presStyleLbl="node2" presStyleIdx="0" presStyleCnt="3" custScaleX="173648">
        <dgm:presLayoutVars>
          <dgm:chPref val="3"/>
        </dgm:presLayoutVars>
      </dgm:prSet>
      <dgm:spPr/>
      <dgm:t>
        <a:bodyPr/>
        <a:lstStyle/>
        <a:p>
          <a:pPr rtl="1"/>
          <a:endParaRPr lang="fa-IR"/>
        </a:p>
      </dgm:t>
    </dgm:pt>
    <dgm:pt modelId="{E9344BB6-64E6-4460-97B3-D7A0300A36C7}" type="pres">
      <dgm:prSet presAssocID="{210D11DD-DC24-4256-8048-0F408228119E}" presName="level3hierChild" presStyleCnt="0"/>
      <dgm:spPr/>
    </dgm:pt>
    <dgm:pt modelId="{BB1E5B6E-AE78-468F-863D-4E998DBF7178}" type="pres">
      <dgm:prSet presAssocID="{6B1095F0-2B06-4AD0-8E9C-E835D01DE478}" presName="root1" presStyleCnt="0"/>
      <dgm:spPr/>
    </dgm:pt>
    <dgm:pt modelId="{A013A531-39CD-4C9F-8174-41E6BCC5CD71}" type="pres">
      <dgm:prSet presAssocID="{6B1095F0-2B06-4AD0-8E9C-E835D01DE478}" presName="LevelOneTextNode" presStyleLbl="node0" presStyleIdx="1" presStyleCnt="3" custScaleX="129906">
        <dgm:presLayoutVars>
          <dgm:chPref val="3"/>
        </dgm:presLayoutVars>
      </dgm:prSet>
      <dgm:spPr/>
      <dgm:t>
        <a:bodyPr/>
        <a:lstStyle/>
        <a:p>
          <a:pPr rtl="1"/>
          <a:endParaRPr lang="fa-IR"/>
        </a:p>
      </dgm:t>
    </dgm:pt>
    <dgm:pt modelId="{2ACF1813-C87A-48B3-B924-4D8FE26AF094}" type="pres">
      <dgm:prSet presAssocID="{6B1095F0-2B06-4AD0-8E9C-E835D01DE478}" presName="level2hierChild" presStyleCnt="0"/>
      <dgm:spPr/>
    </dgm:pt>
    <dgm:pt modelId="{28C8ED36-F422-40BD-84E1-B94A85F20116}" type="pres">
      <dgm:prSet presAssocID="{ECE505D5-CCE6-493F-B169-F5666DF2C3A4}" presName="conn2-1" presStyleLbl="parChTrans1D2" presStyleIdx="1" presStyleCnt="3"/>
      <dgm:spPr/>
      <dgm:t>
        <a:bodyPr/>
        <a:lstStyle/>
        <a:p>
          <a:pPr rtl="1"/>
          <a:endParaRPr lang="fa-IR"/>
        </a:p>
      </dgm:t>
    </dgm:pt>
    <dgm:pt modelId="{D442AFD8-F270-4F4C-8730-56C64EAADE66}" type="pres">
      <dgm:prSet presAssocID="{ECE505D5-CCE6-493F-B169-F5666DF2C3A4}" presName="connTx" presStyleLbl="parChTrans1D2" presStyleIdx="1" presStyleCnt="3"/>
      <dgm:spPr/>
      <dgm:t>
        <a:bodyPr/>
        <a:lstStyle/>
        <a:p>
          <a:pPr rtl="1"/>
          <a:endParaRPr lang="fa-IR"/>
        </a:p>
      </dgm:t>
    </dgm:pt>
    <dgm:pt modelId="{D36AC68C-612C-47C7-B8CF-3CCB59A6349A}" type="pres">
      <dgm:prSet presAssocID="{5CF85972-1CB9-461C-A023-CA5C4F017FF8}" presName="root2" presStyleCnt="0"/>
      <dgm:spPr/>
    </dgm:pt>
    <dgm:pt modelId="{B7E3304B-4D12-4387-8044-35A684CE683C}" type="pres">
      <dgm:prSet presAssocID="{5CF85972-1CB9-461C-A023-CA5C4F017FF8}" presName="LevelTwoTextNode" presStyleLbl="node2" presStyleIdx="1" presStyleCnt="3" custScaleX="173648">
        <dgm:presLayoutVars>
          <dgm:chPref val="3"/>
        </dgm:presLayoutVars>
      </dgm:prSet>
      <dgm:spPr/>
      <dgm:t>
        <a:bodyPr/>
        <a:lstStyle/>
        <a:p>
          <a:pPr rtl="1"/>
          <a:endParaRPr lang="fa-IR"/>
        </a:p>
      </dgm:t>
    </dgm:pt>
    <dgm:pt modelId="{2D34978C-D9BC-4E77-9C12-B442EBD53DEA}" type="pres">
      <dgm:prSet presAssocID="{5CF85972-1CB9-461C-A023-CA5C4F017FF8}" presName="level3hierChild" presStyleCnt="0"/>
      <dgm:spPr/>
    </dgm:pt>
    <dgm:pt modelId="{3D049D21-02F0-46E0-9CEC-941933F6EF42}" type="pres">
      <dgm:prSet presAssocID="{AA2B07F4-DE30-4F9D-84CF-6E3838301A3D}" presName="root1" presStyleCnt="0"/>
      <dgm:spPr/>
    </dgm:pt>
    <dgm:pt modelId="{BD552577-8F45-4E86-8174-B167D457E214}" type="pres">
      <dgm:prSet presAssocID="{AA2B07F4-DE30-4F9D-84CF-6E3838301A3D}" presName="LevelOneTextNode" presStyleLbl="node0" presStyleIdx="2" presStyleCnt="3" custScaleX="45239" custScaleY="52960">
        <dgm:presLayoutVars>
          <dgm:chPref val="3"/>
        </dgm:presLayoutVars>
      </dgm:prSet>
      <dgm:spPr/>
      <dgm:t>
        <a:bodyPr/>
        <a:lstStyle/>
        <a:p>
          <a:pPr rtl="1"/>
          <a:endParaRPr lang="fa-IR"/>
        </a:p>
      </dgm:t>
    </dgm:pt>
    <dgm:pt modelId="{CBDC9B4E-626F-4B5A-AD27-DA9FD9594A32}" type="pres">
      <dgm:prSet presAssocID="{AA2B07F4-DE30-4F9D-84CF-6E3838301A3D}" presName="level2hierChild" presStyleCnt="0"/>
      <dgm:spPr/>
    </dgm:pt>
    <dgm:pt modelId="{45B23FA4-D93A-42BF-958A-B436C1C8D6D6}" type="pres">
      <dgm:prSet presAssocID="{861A587C-A681-4E11-975B-6C64913F60B6}" presName="conn2-1" presStyleLbl="parChTrans1D2" presStyleIdx="2" presStyleCnt="3"/>
      <dgm:spPr/>
      <dgm:t>
        <a:bodyPr/>
        <a:lstStyle/>
        <a:p>
          <a:pPr rtl="1"/>
          <a:endParaRPr lang="fa-IR"/>
        </a:p>
      </dgm:t>
    </dgm:pt>
    <dgm:pt modelId="{A653B44B-AAED-4BF3-BE2B-BCC639CA860A}" type="pres">
      <dgm:prSet presAssocID="{861A587C-A681-4E11-975B-6C64913F60B6}" presName="connTx" presStyleLbl="parChTrans1D2" presStyleIdx="2" presStyleCnt="3"/>
      <dgm:spPr/>
      <dgm:t>
        <a:bodyPr/>
        <a:lstStyle/>
        <a:p>
          <a:pPr rtl="1"/>
          <a:endParaRPr lang="fa-IR"/>
        </a:p>
      </dgm:t>
    </dgm:pt>
    <dgm:pt modelId="{F01F2FC7-020D-418B-9310-602A39870CA7}" type="pres">
      <dgm:prSet presAssocID="{2056ED45-BA28-444D-AE50-318C1E58CF5A}" presName="root2" presStyleCnt="0"/>
      <dgm:spPr/>
    </dgm:pt>
    <dgm:pt modelId="{587F3564-2139-4A7B-B077-F3D0DA219A98}" type="pres">
      <dgm:prSet presAssocID="{2056ED45-BA28-444D-AE50-318C1E58CF5A}" presName="LevelTwoTextNode" presStyleLbl="node2" presStyleIdx="2" presStyleCnt="3" custScaleX="74624">
        <dgm:presLayoutVars>
          <dgm:chPref val="3"/>
        </dgm:presLayoutVars>
      </dgm:prSet>
      <dgm:spPr/>
      <dgm:t>
        <a:bodyPr/>
        <a:lstStyle/>
        <a:p>
          <a:pPr rtl="1"/>
          <a:endParaRPr lang="fa-IR"/>
        </a:p>
      </dgm:t>
    </dgm:pt>
    <dgm:pt modelId="{490296D2-99A4-4BBF-BECF-5E5241AC0900}" type="pres">
      <dgm:prSet presAssocID="{2056ED45-BA28-444D-AE50-318C1E58CF5A}" presName="level3hierChild" presStyleCnt="0"/>
      <dgm:spPr/>
    </dgm:pt>
    <dgm:pt modelId="{B7C15AC6-35F6-4070-AF3B-559A01AE1E7C}" type="pres">
      <dgm:prSet presAssocID="{6C212B29-1A5D-4520-B9ED-BF0D1CF884DB}" presName="conn2-1" presStyleLbl="parChTrans1D3" presStyleIdx="0" presStyleCnt="2"/>
      <dgm:spPr/>
      <dgm:t>
        <a:bodyPr/>
        <a:lstStyle/>
        <a:p>
          <a:pPr rtl="1"/>
          <a:endParaRPr lang="fa-IR"/>
        </a:p>
      </dgm:t>
    </dgm:pt>
    <dgm:pt modelId="{2455249B-A1D7-47AE-B72E-5D184356C61D}" type="pres">
      <dgm:prSet presAssocID="{6C212B29-1A5D-4520-B9ED-BF0D1CF884DB}" presName="connTx" presStyleLbl="parChTrans1D3" presStyleIdx="0" presStyleCnt="2"/>
      <dgm:spPr/>
      <dgm:t>
        <a:bodyPr/>
        <a:lstStyle/>
        <a:p>
          <a:pPr rtl="1"/>
          <a:endParaRPr lang="fa-IR"/>
        </a:p>
      </dgm:t>
    </dgm:pt>
    <dgm:pt modelId="{EE18EE83-C802-4194-ACBA-830F7DAEFD70}" type="pres">
      <dgm:prSet presAssocID="{DD1FCADC-F2CF-434E-A059-5C31A124AC5E}" presName="root2" presStyleCnt="0"/>
      <dgm:spPr/>
    </dgm:pt>
    <dgm:pt modelId="{FE7B3E58-873E-43FE-BEB9-6B4D2907C4CC}" type="pres">
      <dgm:prSet presAssocID="{DD1FCADC-F2CF-434E-A059-5C31A124AC5E}" presName="LevelTwoTextNode" presStyleLbl="node3" presStyleIdx="0" presStyleCnt="2" custScaleY="70307">
        <dgm:presLayoutVars>
          <dgm:chPref val="3"/>
        </dgm:presLayoutVars>
      </dgm:prSet>
      <dgm:spPr/>
      <dgm:t>
        <a:bodyPr/>
        <a:lstStyle/>
        <a:p>
          <a:pPr rtl="1"/>
          <a:endParaRPr lang="fa-IR"/>
        </a:p>
      </dgm:t>
    </dgm:pt>
    <dgm:pt modelId="{88AA8E69-1068-49F9-9A7F-2E88B3EECDFE}" type="pres">
      <dgm:prSet presAssocID="{DD1FCADC-F2CF-434E-A059-5C31A124AC5E}" presName="level3hierChild" presStyleCnt="0"/>
      <dgm:spPr/>
    </dgm:pt>
    <dgm:pt modelId="{F616CD13-0A42-44A7-8DED-B2D4945A22D4}" type="pres">
      <dgm:prSet presAssocID="{B617F95E-F8D6-4296-9C49-28AAB4BF7738}" presName="conn2-1" presStyleLbl="parChTrans1D3" presStyleIdx="1" presStyleCnt="2"/>
      <dgm:spPr/>
      <dgm:t>
        <a:bodyPr/>
        <a:lstStyle/>
        <a:p>
          <a:pPr rtl="1"/>
          <a:endParaRPr lang="fa-IR"/>
        </a:p>
      </dgm:t>
    </dgm:pt>
    <dgm:pt modelId="{23B41496-1F1D-4317-8BA2-ABD647A80762}" type="pres">
      <dgm:prSet presAssocID="{B617F95E-F8D6-4296-9C49-28AAB4BF7738}" presName="connTx" presStyleLbl="parChTrans1D3" presStyleIdx="1" presStyleCnt="2"/>
      <dgm:spPr/>
      <dgm:t>
        <a:bodyPr/>
        <a:lstStyle/>
        <a:p>
          <a:pPr rtl="1"/>
          <a:endParaRPr lang="fa-IR"/>
        </a:p>
      </dgm:t>
    </dgm:pt>
    <dgm:pt modelId="{49500BBF-9959-4E6C-A898-0B4A7177481C}" type="pres">
      <dgm:prSet presAssocID="{84C7ACE4-AD53-4136-813D-AFBDD005C98C}" presName="root2" presStyleCnt="0"/>
      <dgm:spPr/>
    </dgm:pt>
    <dgm:pt modelId="{DD790B06-86E5-4032-A8DD-25D30D8A73EE}" type="pres">
      <dgm:prSet presAssocID="{84C7ACE4-AD53-4136-813D-AFBDD005C98C}" presName="LevelTwoTextNode" presStyleLbl="node3" presStyleIdx="1" presStyleCnt="2" custScaleY="70307">
        <dgm:presLayoutVars>
          <dgm:chPref val="3"/>
        </dgm:presLayoutVars>
      </dgm:prSet>
      <dgm:spPr/>
      <dgm:t>
        <a:bodyPr/>
        <a:lstStyle/>
        <a:p>
          <a:pPr rtl="1"/>
          <a:endParaRPr lang="fa-IR"/>
        </a:p>
      </dgm:t>
    </dgm:pt>
    <dgm:pt modelId="{83B00D95-B770-49A8-9A55-1E3780E777EE}" type="pres">
      <dgm:prSet presAssocID="{84C7ACE4-AD53-4136-813D-AFBDD005C98C}" presName="level3hierChild" presStyleCnt="0"/>
      <dgm:spPr/>
    </dgm:pt>
  </dgm:ptLst>
  <dgm:cxnLst>
    <dgm:cxn modelId="{D6F06B58-685F-41B4-BE7E-8176AC4968CA}" type="presOf" srcId="{DD1FCADC-F2CF-434E-A059-5C31A124AC5E}" destId="{FE7B3E58-873E-43FE-BEB9-6B4D2907C4CC}" srcOrd="0" destOrd="0" presId="urn:microsoft.com/office/officeart/2005/8/layout/hierarchy2"/>
    <dgm:cxn modelId="{D9390516-6F53-44EF-BB8C-798678EB73C6}" type="presOf" srcId="{AA2B07F4-DE30-4F9D-84CF-6E3838301A3D}" destId="{BD552577-8F45-4E86-8174-B167D457E214}" srcOrd="0" destOrd="0" presId="urn:microsoft.com/office/officeart/2005/8/layout/hierarchy2"/>
    <dgm:cxn modelId="{84CB16E9-1F89-4663-83F2-F4C2630E077A}" type="presOf" srcId="{06EBA5B4-2EDA-46F8-8003-09A7554B9DF4}" destId="{3DF22E37-D941-4381-82A7-B0A80AD9A9CB}" srcOrd="0" destOrd="0" presId="urn:microsoft.com/office/officeart/2005/8/layout/hierarchy2"/>
    <dgm:cxn modelId="{EAEC78A0-8C31-409D-AA55-F698833584B0}" type="presOf" srcId="{84C7ACE4-AD53-4136-813D-AFBDD005C98C}" destId="{DD790B06-86E5-4032-A8DD-25D30D8A73EE}" srcOrd="0" destOrd="0" presId="urn:microsoft.com/office/officeart/2005/8/layout/hierarchy2"/>
    <dgm:cxn modelId="{6FA289BA-8623-403F-A74D-2D2CFDD77275}" srcId="{57B31C6F-5D0B-4EDD-B162-0C8F28002BF7}" destId="{210D11DD-DC24-4256-8048-0F408228119E}" srcOrd="0" destOrd="0" parTransId="{06EBA5B4-2EDA-46F8-8003-09A7554B9DF4}" sibTransId="{D260506D-6288-47FB-83B9-7E1FBACD112B}"/>
    <dgm:cxn modelId="{12C439B9-59DA-4D6B-BD05-2B42B67F3D95}" type="presOf" srcId="{6C212B29-1A5D-4520-B9ED-BF0D1CF884DB}" destId="{B7C15AC6-35F6-4070-AF3B-559A01AE1E7C}" srcOrd="0" destOrd="0" presId="urn:microsoft.com/office/officeart/2005/8/layout/hierarchy2"/>
    <dgm:cxn modelId="{130F039C-7CD7-4741-978E-4AC72F6061DD}" type="presOf" srcId="{B617F95E-F8D6-4296-9C49-28AAB4BF7738}" destId="{23B41496-1F1D-4317-8BA2-ABD647A80762}" srcOrd="1" destOrd="0" presId="urn:microsoft.com/office/officeart/2005/8/layout/hierarchy2"/>
    <dgm:cxn modelId="{BDC06687-C633-4E45-B93B-5B2B183C92FD}" type="presOf" srcId="{ECE505D5-CCE6-493F-B169-F5666DF2C3A4}" destId="{D442AFD8-F270-4F4C-8730-56C64EAADE66}" srcOrd="1" destOrd="0" presId="urn:microsoft.com/office/officeart/2005/8/layout/hierarchy2"/>
    <dgm:cxn modelId="{ADE65D82-D537-4E20-B7F8-6BF117A153EA}" type="presOf" srcId="{6B1095F0-2B06-4AD0-8E9C-E835D01DE478}" destId="{A013A531-39CD-4C9F-8174-41E6BCC5CD71}" srcOrd="0" destOrd="0" presId="urn:microsoft.com/office/officeart/2005/8/layout/hierarchy2"/>
    <dgm:cxn modelId="{A500E6E1-CA07-4B29-A9B1-250D47D86884}" srcId="{2056ED45-BA28-444D-AE50-318C1E58CF5A}" destId="{DD1FCADC-F2CF-434E-A059-5C31A124AC5E}" srcOrd="0" destOrd="0" parTransId="{6C212B29-1A5D-4520-B9ED-BF0D1CF884DB}" sibTransId="{094CD949-D335-4CD2-B46E-473178C4DE51}"/>
    <dgm:cxn modelId="{EF09014A-09F0-4B18-B52B-6A4FE640D690}" type="presOf" srcId="{2056ED45-BA28-444D-AE50-318C1E58CF5A}" destId="{587F3564-2139-4A7B-B077-F3D0DA219A98}" srcOrd="0" destOrd="0" presId="urn:microsoft.com/office/officeart/2005/8/layout/hierarchy2"/>
    <dgm:cxn modelId="{4E89ACB8-E91A-4AF0-AAB5-D0EE31AC51A3}" type="presOf" srcId="{210D11DD-DC24-4256-8048-0F408228119E}" destId="{0761D71D-8C72-4471-BC4A-CA6F2CE9BC6E}" srcOrd="0" destOrd="0" presId="urn:microsoft.com/office/officeart/2005/8/layout/hierarchy2"/>
    <dgm:cxn modelId="{36663F7A-CA47-4273-AAAC-8942CC04089A}" srcId="{6B1095F0-2B06-4AD0-8E9C-E835D01DE478}" destId="{5CF85972-1CB9-461C-A023-CA5C4F017FF8}" srcOrd="0" destOrd="0" parTransId="{ECE505D5-CCE6-493F-B169-F5666DF2C3A4}" sibTransId="{0077A3EB-8CC7-4E19-83F6-4395D8621517}"/>
    <dgm:cxn modelId="{524FC387-00F0-46EB-BA90-C5C697F743C2}" srcId="{2056ED45-BA28-444D-AE50-318C1E58CF5A}" destId="{84C7ACE4-AD53-4136-813D-AFBDD005C98C}" srcOrd="1" destOrd="0" parTransId="{B617F95E-F8D6-4296-9C49-28AAB4BF7738}" sibTransId="{E8E992C6-E1BF-4306-868B-6310077B3D7F}"/>
    <dgm:cxn modelId="{FBC4DE2A-2597-4B50-ADBD-DBB471523942}" srcId="{AA2B07F4-DE30-4F9D-84CF-6E3838301A3D}" destId="{2056ED45-BA28-444D-AE50-318C1E58CF5A}" srcOrd="0" destOrd="0" parTransId="{861A587C-A681-4E11-975B-6C64913F60B6}" sibTransId="{EAB1422E-2B3B-4C37-8D57-D75F8537D7A2}"/>
    <dgm:cxn modelId="{03B16C02-0D95-45A9-993C-E43A9B7A4FED}" type="presOf" srcId="{861A587C-A681-4E11-975B-6C64913F60B6}" destId="{45B23FA4-D93A-42BF-958A-B436C1C8D6D6}" srcOrd="0" destOrd="0" presId="urn:microsoft.com/office/officeart/2005/8/layout/hierarchy2"/>
    <dgm:cxn modelId="{F5089BDD-F2AF-4ED8-B062-6DB22A5CCD76}" type="presOf" srcId="{ECE505D5-CCE6-493F-B169-F5666DF2C3A4}" destId="{28C8ED36-F422-40BD-84E1-B94A85F20116}" srcOrd="0" destOrd="0" presId="urn:microsoft.com/office/officeart/2005/8/layout/hierarchy2"/>
    <dgm:cxn modelId="{3857BAF3-3C4B-48E2-905A-A9A0FFDAC4D5}" type="presOf" srcId="{06EBA5B4-2EDA-46F8-8003-09A7554B9DF4}" destId="{28539A18-0CE6-4A77-87E3-68834C880788}" srcOrd="1" destOrd="0" presId="urn:microsoft.com/office/officeart/2005/8/layout/hierarchy2"/>
    <dgm:cxn modelId="{5D570850-B687-44DA-92E0-D0EE79CE8E70}" srcId="{748C63C8-AF1E-4422-A7A8-0C37A9FBB6F0}" destId="{AA2B07F4-DE30-4F9D-84CF-6E3838301A3D}" srcOrd="2" destOrd="0" parTransId="{F82D5205-59EE-4C4E-99E0-F9F241594588}" sibTransId="{F7664B7A-B5BE-41F9-9404-3D01793F08C5}"/>
    <dgm:cxn modelId="{EDC5B126-73CD-44C6-B393-AC2E4F541451}" type="presOf" srcId="{B617F95E-F8D6-4296-9C49-28AAB4BF7738}" destId="{F616CD13-0A42-44A7-8DED-B2D4945A22D4}" srcOrd="0" destOrd="0" presId="urn:microsoft.com/office/officeart/2005/8/layout/hierarchy2"/>
    <dgm:cxn modelId="{40459D1C-62A0-4FBD-8346-62DDE357820B}" srcId="{748C63C8-AF1E-4422-A7A8-0C37A9FBB6F0}" destId="{6B1095F0-2B06-4AD0-8E9C-E835D01DE478}" srcOrd="1" destOrd="0" parTransId="{7E051A36-6255-4019-8E24-F654E18BFE28}" sibTransId="{6F20C55B-7CFE-41EA-8FC9-5998B6FAB491}"/>
    <dgm:cxn modelId="{866ED5BB-4655-42D7-8EC9-A97C783B84DD}" type="presOf" srcId="{6C212B29-1A5D-4520-B9ED-BF0D1CF884DB}" destId="{2455249B-A1D7-47AE-B72E-5D184356C61D}" srcOrd="1" destOrd="0" presId="urn:microsoft.com/office/officeart/2005/8/layout/hierarchy2"/>
    <dgm:cxn modelId="{9B14744C-C888-4730-A11F-1A494D1ECF00}" type="presOf" srcId="{748C63C8-AF1E-4422-A7A8-0C37A9FBB6F0}" destId="{8F90DC17-A7ED-430E-BEC3-7C9119FBD631}" srcOrd="0" destOrd="0" presId="urn:microsoft.com/office/officeart/2005/8/layout/hierarchy2"/>
    <dgm:cxn modelId="{A67ABFA8-47F0-4A80-A85B-2955B02C65BE}" type="presOf" srcId="{5CF85972-1CB9-461C-A023-CA5C4F017FF8}" destId="{B7E3304B-4D12-4387-8044-35A684CE683C}" srcOrd="0" destOrd="0" presId="urn:microsoft.com/office/officeart/2005/8/layout/hierarchy2"/>
    <dgm:cxn modelId="{B2FC9C14-4FBB-46ED-B343-5BC674283B69}" srcId="{748C63C8-AF1E-4422-A7A8-0C37A9FBB6F0}" destId="{57B31C6F-5D0B-4EDD-B162-0C8F28002BF7}" srcOrd="0" destOrd="0" parTransId="{6ED27BC7-4447-4DD1-B041-B5F9F4208BE0}" sibTransId="{CCFF48C5-3550-4A48-A433-374C5D517A33}"/>
    <dgm:cxn modelId="{7ABC5113-93CF-4AE3-83AC-FBCEA6E2C834}" type="presOf" srcId="{57B31C6F-5D0B-4EDD-B162-0C8F28002BF7}" destId="{70D806E8-5BFE-4879-BBE6-0A8E079B842B}" srcOrd="0" destOrd="0" presId="urn:microsoft.com/office/officeart/2005/8/layout/hierarchy2"/>
    <dgm:cxn modelId="{455B3603-3A49-4355-B6A0-BCFA99241D3D}" type="presOf" srcId="{861A587C-A681-4E11-975B-6C64913F60B6}" destId="{A653B44B-AAED-4BF3-BE2B-BCC639CA860A}" srcOrd="1" destOrd="0" presId="urn:microsoft.com/office/officeart/2005/8/layout/hierarchy2"/>
    <dgm:cxn modelId="{77F190FB-7943-4107-9875-2C812370A56F}" type="presParOf" srcId="{8F90DC17-A7ED-430E-BEC3-7C9119FBD631}" destId="{A270D4D3-3AAF-4596-9A97-637FE8C00143}" srcOrd="0" destOrd="0" presId="urn:microsoft.com/office/officeart/2005/8/layout/hierarchy2"/>
    <dgm:cxn modelId="{DC16ACB4-AA4D-45F2-A52F-22143B9CB330}" type="presParOf" srcId="{A270D4D3-3AAF-4596-9A97-637FE8C00143}" destId="{70D806E8-5BFE-4879-BBE6-0A8E079B842B}" srcOrd="0" destOrd="0" presId="urn:microsoft.com/office/officeart/2005/8/layout/hierarchy2"/>
    <dgm:cxn modelId="{02EC7933-4E41-45C7-A0ED-EF30367CCCE0}" type="presParOf" srcId="{A270D4D3-3AAF-4596-9A97-637FE8C00143}" destId="{0E25AD0A-7488-4BBA-BC09-1D895B558C86}" srcOrd="1" destOrd="0" presId="urn:microsoft.com/office/officeart/2005/8/layout/hierarchy2"/>
    <dgm:cxn modelId="{7B33398E-1D6B-42B3-8A87-ACDDC58C04D1}" type="presParOf" srcId="{0E25AD0A-7488-4BBA-BC09-1D895B558C86}" destId="{3DF22E37-D941-4381-82A7-B0A80AD9A9CB}" srcOrd="0" destOrd="0" presId="urn:microsoft.com/office/officeart/2005/8/layout/hierarchy2"/>
    <dgm:cxn modelId="{84544632-DD98-4CDD-B805-DA109FFF3B8C}" type="presParOf" srcId="{3DF22E37-D941-4381-82A7-B0A80AD9A9CB}" destId="{28539A18-0CE6-4A77-87E3-68834C880788}" srcOrd="0" destOrd="0" presId="urn:microsoft.com/office/officeart/2005/8/layout/hierarchy2"/>
    <dgm:cxn modelId="{C688FDE8-94DC-47C1-A32B-DB0D51FDD439}" type="presParOf" srcId="{0E25AD0A-7488-4BBA-BC09-1D895B558C86}" destId="{0D343ACB-B9DD-4712-B440-52CEC64FECA1}" srcOrd="1" destOrd="0" presId="urn:microsoft.com/office/officeart/2005/8/layout/hierarchy2"/>
    <dgm:cxn modelId="{82831D80-D247-44A1-91AF-F4988BE63730}" type="presParOf" srcId="{0D343ACB-B9DD-4712-B440-52CEC64FECA1}" destId="{0761D71D-8C72-4471-BC4A-CA6F2CE9BC6E}" srcOrd="0" destOrd="0" presId="urn:microsoft.com/office/officeart/2005/8/layout/hierarchy2"/>
    <dgm:cxn modelId="{0A0CBF7C-26EF-413C-8158-94E9B01B356A}" type="presParOf" srcId="{0D343ACB-B9DD-4712-B440-52CEC64FECA1}" destId="{E9344BB6-64E6-4460-97B3-D7A0300A36C7}" srcOrd="1" destOrd="0" presId="urn:microsoft.com/office/officeart/2005/8/layout/hierarchy2"/>
    <dgm:cxn modelId="{7710C179-9DD0-4002-B7AF-1A762E03EAC2}" type="presParOf" srcId="{8F90DC17-A7ED-430E-BEC3-7C9119FBD631}" destId="{BB1E5B6E-AE78-468F-863D-4E998DBF7178}" srcOrd="1" destOrd="0" presId="urn:microsoft.com/office/officeart/2005/8/layout/hierarchy2"/>
    <dgm:cxn modelId="{D1B9E4B5-B22F-4283-86F3-E0DB2CFF9CAD}" type="presParOf" srcId="{BB1E5B6E-AE78-468F-863D-4E998DBF7178}" destId="{A013A531-39CD-4C9F-8174-41E6BCC5CD71}" srcOrd="0" destOrd="0" presId="urn:microsoft.com/office/officeart/2005/8/layout/hierarchy2"/>
    <dgm:cxn modelId="{4B202B1E-CA1B-4F4F-B811-52A52C1284D5}" type="presParOf" srcId="{BB1E5B6E-AE78-468F-863D-4E998DBF7178}" destId="{2ACF1813-C87A-48B3-B924-4D8FE26AF094}" srcOrd="1" destOrd="0" presId="urn:microsoft.com/office/officeart/2005/8/layout/hierarchy2"/>
    <dgm:cxn modelId="{385E7827-0BC0-47F8-903D-15ECF32EC00B}" type="presParOf" srcId="{2ACF1813-C87A-48B3-B924-4D8FE26AF094}" destId="{28C8ED36-F422-40BD-84E1-B94A85F20116}" srcOrd="0" destOrd="0" presId="urn:microsoft.com/office/officeart/2005/8/layout/hierarchy2"/>
    <dgm:cxn modelId="{868591D8-EB12-493D-A842-833825AE43F4}" type="presParOf" srcId="{28C8ED36-F422-40BD-84E1-B94A85F20116}" destId="{D442AFD8-F270-4F4C-8730-56C64EAADE66}" srcOrd="0" destOrd="0" presId="urn:microsoft.com/office/officeart/2005/8/layout/hierarchy2"/>
    <dgm:cxn modelId="{14B479DA-DD15-42B7-9F94-4802BE4A4B0B}" type="presParOf" srcId="{2ACF1813-C87A-48B3-B924-4D8FE26AF094}" destId="{D36AC68C-612C-47C7-B8CF-3CCB59A6349A}" srcOrd="1" destOrd="0" presId="urn:microsoft.com/office/officeart/2005/8/layout/hierarchy2"/>
    <dgm:cxn modelId="{B2A2A392-5A46-453B-8727-CD63C96BB0E5}" type="presParOf" srcId="{D36AC68C-612C-47C7-B8CF-3CCB59A6349A}" destId="{B7E3304B-4D12-4387-8044-35A684CE683C}" srcOrd="0" destOrd="0" presId="urn:microsoft.com/office/officeart/2005/8/layout/hierarchy2"/>
    <dgm:cxn modelId="{35BBFFD9-EDA0-43C3-AC3F-BBC80631DEA6}" type="presParOf" srcId="{D36AC68C-612C-47C7-B8CF-3CCB59A6349A}" destId="{2D34978C-D9BC-4E77-9C12-B442EBD53DEA}" srcOrd="1" destOrd="0" presId="urn:microsoft.com/office/officeart/2005/8/layout/hierarchy2"/>
    <dgm:cxn modelId="{D3ED0E90-42A5-4857-86B6-78733175F291}" type="presParOf" srcId="{8F90DC17-A7ED-430E-BEC3-7C9119FBD631}" destId="{3D049D21-02F0-46E0-9CEC-941933F6EF42}" srcOrd="2" destOrd="0" presId="urn:microsoft.com/office/officeart/2005/8/layout/hierarchy2"/>
    <dgm:cxn modelId="{B890DF74-7965-4094-AC88-2E9DE3AEB8B8}" type="presParOf" srcId="{3D049D21-02F0-46E0-9CEC-941933F6EF42}" destId="{BD552577-8F45-4E86-8174-B167D457E214}" srcOrd="0" destOrd="0" presId="urn:microsoft.com/office/officeart/2005/8/layout/hierarchy2"/>
    <dgm:cxn modelId="{FF574756-C72B-4553-8B05-EC7C84B41455}" type="presParOf" srcId="{3D049D21-02F0-46E0-9CEC-941933F6EF42}" destId="{CBDC9B4E-626F-4B5A-AD27-DA9FD9594A32}" srcOrd="1" destOrd="0" presId="urn:microsoft.com/office/officeart/2005/8/layout/hierarchy2"/>
    <dgm:cxn modelId="{D1B5F180-D65C-4600-8D92-DE55E4CF6FA4}" type="presParOf" srcId="{CBDC9B4E-626F-4B5A-AD27-DA9FD9594A32}" destId="{45B23FA4-D93A-42BF-958A-B436C1C8D6D6}" srcOrd="0" destOrd="0" presId="urn:microsoft.com/office/officeart/2005/8/layout/hierarchy2"/>
    <dgm:cxn modelId="{2E3E1E03-6BED-4526-8E5F-4F8722040A6E}" type="presParOf" srcId="{45B23FA4-D93A-42BF-958A-B436C1C8D6D6}" destId="{A653B44B-AAED-4BF3-BE2B-BCC639CA860A}" srcOrd="0" destOrd="0" presId="urn:microsoft.com/office/officeart/2005/8/layout/hierarchy2"/>
    <dgm:cxn modelId="{779292BE-3D9A-4E55-8734-7D607DFB3CEB}" type="presParOf" srcId="{CBDC9B4E-626F-4B5A-AD27-DA9FD9594A32}" destId="{F01F2FC7-020D-418B-9310-602A39870CA7}" srcOrd="1" destOrd="0" presId="urn:microsoft.com/office/officeart/2005/8/layout/hierarchy2"/>
    <dgm:cxn modelId="{0D2A7545-D144-4D03-B653-B2A6B8372378}" type="presParOf" srcId="{F01F2FC7-020D-418B-9310-602A39870CA7}" destId="{587F3564-2139-4A7B-B077-F3D0DA219A98}" srcOrd="0" destOrd="0" presId="urn:microsoft.com/office/officeart/2005/8/layout/hierarchy2"/>
    <dgm:cxn modelId="{E0DB2E78-7061-4845-B5C8-0FF0E8379D2F}" type="presParOf" srcId="{F01F2FC7-020D-418B-9310-602A39870CA7}" destId="{490296D2-99A4-4BBF-BECF-5E5241AC0900}" srcOrd="1" destOrd="0" presId="urn:microsoft.com/office/officeart/2005/8/layout/hierarchy2"/>
    <dgm:cxn modelId="{A889799F-AC44-449A-B1C1-8B979975C33E}" type="presParOf" srcId="{490296D2-99A4-4BBF-BECF-5E5241AC0900}" destId="{B7C15AC6-35F6-4070-AF3B-559A01AE1E7C}" srcOrd="0" destOrd="0" presId="urn:microsoft.com/office/officeart/2005/8/layout/hierarchy2"/>
    <dgm:cxn modelId="{3EE7C423-8890-44A0-8279-E06D91B12AE4}" type="presParOf" srcId="{B7C15AC6-35F6-4070-AF3B-559A01AE1E7C}" destId="{2455249B-A1D7-47AE-B72E-5D184356C61D}" srcOrd="0" destOrd="0" presId="urn:microsoft.com/office/officeart/2005/8/layout/hierarchy2"/>
    <dgm:cxn modelId="{7ED6339D-8F0F-4DEE-89AF-D9A5A7BBA9CB}" type="presParOf" srcId="{490296D2-99A4-4BBF-BECF-5E5241AC0900}" destId="{EE18EE83-C802-4194-ACBA-830F7DAEFD70}" srcOrd="1" destOrd="0" presId="urn:microsoft.com/office/officeart/2005/8/layout/hierarchy2"/>
    <dgm:cxn modelId="{AE43E8E2-21E5-4720-9FED-F91F88D4B2F9}" type="presParOf" srcId="{EE18EE83-C802-4194-ACBA-830F7DAEFD70}" destId="{FE7B3E58-873E-43FE-BEB9-6B4D2907C4CC}" srcOrd="0" destOrd="0" presId="urn:microsoft.com/office/officeart/2005/8/layout/hierarchy2"/>
    <dgm:cxn modelId="{B5E39E3E-84E6-47AB-9840-97AB8C890BCC}" type="presParOf" srcId="{EE18EE83-C802-4194-ACBA-830F7DAEFD70}" destId="{88AA8E69-1068-49F9-9A7F-2E88B3EECDFE}" srcOrd="1" destOrd="0" presId="urn:microsoft.com/office/officeart/2005/8/layout/hierarchy2"/>
    <dgm:cxn modelId="{A07772C7-5B78-4AA6-AC1C-4029848596A8}" type="presParOf" srcId="{490296D2-99A4-4BBF-BECF-5E5241AC0900}" destId="{F616CD13-0A42-44A7-8DED-B2D4945A22D4}" srcOrd="2" destOrd="0" presId="urn:microsoft.com/office/officeart/2005/8/layout/hierarchy2"/>
    <dgm:cxn modelId="{DABA08A0-4614-4E31-873F-63F0B0D2842C}" type="presParOf" srcId="{F616CD13-0A42-44A7-8DED-B2D4945A22D4}" destId="{23B41496-1F1D-4317-8BA2-ABD647A80762}" srcOrd="0" destOrd="0" presId="urn:microsoft.com/office/officeart/2005/8/layout/hierarchy2"/>
    <dgm:cxn modelId="{9C716146-4EF7-4B69-99B2-E4E78F37148E}" type="presParOf" srcId="{490296D2-99A4-4BBF-BECF-5E5241AC0900}" destId="{49500BBF-9959-4E6C-A898-0B4A7177481C}" srcOrd="3" destOrd="0" presId="urn:microsoft.com/office/officeart/2005/8/layout/hierarchy2"/>
    <dgm:cxn modelId="{FEFEDA71-B9F9-4C4C-A586-794D140FB905}" type="presParOf" srcId="{49500BBF-9959-4E6C-A898-0B4A7177481C}" destId="{DD790B06-86E5-4032-A8DD-25D30D8A73EE}" srcOrd="0" destOrd="0" presId="urn:microsoft.com/office/officeart/2005/8/layout/hierarchy2"/>
    <dgm:cxn modelId="{D1F2C083-88C4-4724-B594-337AB6541968}" type="presParOf" srcId="{49500BBF-9959-4E6C-A898-0B4A7177481C}" destId="{83B00D95-B770-49A8-9A55-1E3780E777E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02EB65C-5EB3-40A5-AB30-9A93613AAACA}" type="doc">
      <dgm:prSet loTypeId="urn:microsoft.com/office/officeart/2005/8/layout/hierarchy2" loCatId="hierarchy" qsTypeId="urn:microsoft.com/office/officeart/2005/8/quickstyle/simple3" qsCatId="simple" csTypeId="urn:microsoft.com/office/officeart/2005/8/colors/colorful3" csCatId="colorful" phldr="1"/>
      <dgm:spPr/>
      <dgm:t>
        <a:bodyPr/>
        <a:lstStyle/>
        <a:p>
          <a:pPr rtl="1"/>
          <a:endParaRPr lang="fa-IR"/>
        </a:p>
      </dgm:t>
    </dgm:pt>
    <dgm:pt modelId="{6443456C-87A4-439D-A71A-70E599B0C553}">
      <dgm:prSet custT="1"/>
      <dgm:spPr/>
      <dgm:t>
        <a:bodyPr/>
        <a:lstStyle/>
        <a:p>
          <a:pPr rtl="1"/>
          <a:r>
            <a:rPr lang="fa-IR" sz="1600" b="1" smtClean="0">
              <a:cs typeface="B Koodak" pitchFamily="2" charset="-78"/>
            </a:rPr>
            <a:t>نتایج این درس</a:t>
          </a:r>
          <a:endParaRPr lang="fa-IR" sz="1600">
            <a:cs typeface="B Koodak" pitchFamily="2" charset="-78"/>
          </a:endParaRPr>
        </a:p>
      </dgm:t>
    </dgm:pt>
    <dgm:pt modelId="{71D4EA74-A3F8-451C-9B2F-C02135F9A66E}" type="parTrans" cxnId="{814AA737-5968-4A91-B250-DA2E154ECF77}">
      <dgm:prSet/>
      <dgm:spPr/>
      <dgm:t>
        <a:bodyPr/>
        <a:lstStyle/>
        <a:p>
          <a:pPr rtl="1"/>
          <a:endParaRPr lang="fa-IR" sz="1600">
            <a:cs typeface="B Koodak" pitchFamily="2" charset="-78"/>
          </a:endParaRPr>
        </a:p>
      </dgm:t>
    </dgm:pt>
    <dgm:pt modelId="{8B958B90-3CD7-40C0-9C4F-7DD16669E2B8}" type="sibTrans" cxnId="{814AA737-5968-4A91-B250-DA2E154ECF77}">
      <dgm:prSet/>
      <dgm:spPr/>
      <dgm:t>
        <a:bodyPr/>
        <a:lstStyle/>
        <a:p>
          <a:pPr rtl="1"/>
          <a:endParaRPr lang="fa-IR" sz="1600">
            <a:cs typeface="B Koodak" pitchFamily="2" charset="-78"/>
          </a:endParaRPr>
        </a:p>
      </dgm:t>
    </dgm:pt>
    <dgm:pt modelId="{82852682-759C-4CCE-ABD4-642D4A440BE5}">
      <dgm:prSet custT="1"/>
      <dgm:spPr/>
      <dgm:t>
        <a:bodyPr/>
        <a:lstStyle/>
        <a:p>
          <a:pPr rtl="1"/>
          <a:r>
            <a:rPr lang="fa-IR" sz="1600" smtClean="0">
              <a:cs typeface="B Koodak" pitchFamily="2" charset="-78"/>
            </a:rPr>
            <a:t>انکار مطلق رابطه بین دنیا و آخرت در حکم انکار معاد است</a:t>
          </a:r>
          <a:endParaRPr lang="fa-IR" sz="1600">
            <a:cs typeface="B Koodak" pitchFamily="2" charset="-78"/>
          </a:endParaRPr>
        </a:p>
      </dgm:t>
    </dgm:pt>
    <dgm:pt modelId="{F5C9A26B-66FD-48B5-A57B-0605E7349B56}" type="parTrans" cxnId="{F8432C5E-99FB-4874-B815-159BFDAB547F}">
      <dgm:prSet custT="1"/>
      <dgm:spPr/>
      <dgm:t>
        <a:bodyPr/>
        <a:lstStyle/>
        <a:p>
          <a:pPr rtl="1"/>
          <a:endParaRPr lang="fa-IR" sz="1600">
            <a:cs typeface="B Koodak" pitchFamily="2" charset="-78"/>
          </a:endParaRPr>
        </a:p>
      </dgm:t>
    </dgm:pt>
    <dgm:pt modelId="{8A357EF8-0FC4-4EE4-87B8-CCC37AC46821}" type="sibTrans" cxnId="{F8432C5E-99FB-4874-B815-159BFDAB547F}">
      <dgm:prSet/>
      <dgm:spPr/>
      <dgm:t>
        <a:bodyPr/>
        <a:lstStyle/>
        <a:p>
          <a:pPr rtl="1"/>
          <a:endParaRPr lang="fa-IR" sz="1600">
            <a:cs typeface="B Koodak" pitchFamily="2" charset="-78"/>
          </a:endParaRPr>
        </a:p>
      </dgm:t>
    </dgm:pt>
    <dgm:pt modelId="{05A1A3F3-DE57-4422-AD56-9DD0EA0C57E5}">
      <dgm:prSet custT="1"/>
      <dgm:spPr/>
      <dgm:t>
        <a:bodyPr/>
        <a:lstStyle/>
        <a:p>
          <a:pPr rtl="1"/>
          <a:r>
            <a:rPr lang="fa-IR" sz="1600" smtClean="0">
              <a:cs typeface="B Koodak" pitchFamily="2" charset="-78"/>
            </a:rPr>
            <a:t>در عین حال بین نعمات دنیوی و نعمات اخروی نه رابطه مستقیم وجود دارد و نه رابطه معکوس</a:t>
          </a:r>
          <a:endParaRPr lang="fa-IR" sz="1600">
            <a:cs typeface="B Koodak" pitchFamily="2" charset="-78"/>
          </a:endParaRPr>
        </a:p>
      </dgm:t>
    </dgm:pt>
    <dgm:pt modelId="{D1E5DB96-FED0-44DD-8697-FDA1618ECF45}" type="parTrans" cxnId="{61E06A96-7B4B-45EB-A650-0ED0E8E546C3}">
      <dgm:prSet custT="1"/>
      <dgm:spPr/>
      <dgm:t>
        <a:bodyPr/>
        <a:lstStyle/>
        <a:p>
          <a:pPr rtl="1"/>
          <a:endParaRPr lang="fa-IR" sz="1600">
            <a:cs typeface="B Koodak" pitchFamily="2" charset="-78"/>
          </a:endParaRPr>
        </a:p>
      </dgm:t>
    </dgm:pt>
    <dgm:pt modelId="{ECE24A81-C6B9-4F83-83F1-87586E64D6D6}" type="sibTrans" cxnId="{61E06A96-7B4B-45EB-A650-0ED0E8E546C3}">
      <dgm:prSet/>
      <dgm:spPr/>
      <dgm:t>
        <a:bodyPr/>
        <a:lstStyle/>
        <a:p>
          <a:pPr rtl="1"/>
          <a:endParaRPr lang="fa-IR" sz="1600">
            <a:cs typeface="B Koodak" pitchFamily="2" charset="-78"/>
          </a:endParaRPr>
        </a:p>
      </dgm:t>
    </dgm:pt>
    <dgm:pt modelId="{05FCEF9F-5EDD-4311-92BB-8BED1F90A39A}">
      <dgm:prSet custT="1"/>
      <dgm:spPr/>
      <dgm:t>
        <a:bodyPr/>
        <a:lstStyle/>
        <a:p>
          <a:pPr rtl="1"/>
          <a:r>
            <a:rPr lang="fa-IR" sz="1600" smtClean="0">
              <a:cs typeface="B Koodak" pitchFamily="2" charset="-78"/>
            </a:rPr>
            <a:t>اعمال اختیاری انسان در دنیا</a:t>
          </a:r>
          <a:endParaRPr lang="fa-IR" sz="1600">
            <a:cs typeface="B Koodak" pitchFamily="2" charset="-78"/>
          </a:endParaRPr>
        </a:p>
      </dgm:t>
    </dgm:pt>
    <dgm:pt modelId="{448485E5-8D24-4430-BC72-6C76B0DE5171}" type="parTrans" cxnId="{C36F0022-28AB-4B7F-9DE4-9779C4118746}">
      <dgm:prSet custT="1"/>
      <dgm:spPr/>
      <dgm:t>
        <a:bodyPr/>
        <a:lstStyle/>
        <a:p>
          <a:pPr rtl="1"/>
          <a:endParaRPr lang="fa-IR" sz="1600">
            <a:cs typeface="B Koodak" pitchFamily="2" charset="-78"/>
          </a:endParaRPr>
        </a:p>
      </dgm:t>
    </dgm:pt>
    <dgm:pt modelId="{F5B7636F-3696-469C-B777-0BEFBC6E0847}" type="sibTrans" cxnId="{C36F0022-28AB-4B7F-9DE4-9779C4118746}">
      <dgm:prSet/>
      <dgm:spPr/>
      <dgm:t>
        <a:bodyPr/>
        <a:lstStyle/>
        <a:p>
          <a:pPr rtl="1"/>
          <a:endParaRPr lang="fa-IR" sz="1600">
            <a:cs typeface="B Koodak" pitchFamily="2" charset="-78"/>
          </a:endParaRPr>
        </a:p>
      </dgm:t>
    </dgm:pt>
    <dgm:pt modelId="{E5F3635F-375C-4921-A642-BDA1F039F6E2}">
      <dgm:prSet custT="1"/>
      <dgm:spPr/>
      <dgm:t>
        <a:bodyPr/>
        <a:lstStyle/>
        <a:p>
          <a:pPr rtl="1"/>
          <a:r>
            <a:rPr lang="fa-IR" sz="1600" smtClean="0">
              <a:cs typeface="B Koodak" pitchFamily="2" charset="-78"/>
            </a:rPr>
            <a:t>از آن جهت که از ایمان و کفر نشات می گیرد</a:t>
          </a:r>
          <a:endParaRPr lang="fa-IR" sz="1600">
            <a:cs typeface="B Koodak" pitchFamily="2" charset="-78"/>
          </a:endParaRPr>
        </a:p>
      </dgm:t>
    </dgm:pt>
    <dgm:pt modelId="{A93B1469-ABBD-4F82-8FD2-75F6E912023F}" type="parTrans" cxnId="{51D86358-6D88-41B5-A3BE-183D84D5C172}">
      <dgm:prSet custT="1"/>
      <dgm:spPr/>
      <dgm:t>
        <a:bodyPr/>
        <a:lstStyle/>
        <a:p>
          <a:pPr rtl="1"/>
          <a:endParaRPr lang="fa-IR" sz="1600">
            <a:cs typeface="B Koodak" pitchFamily="2" charset="-78"/>
          </a:endParaRPr>
        </a:p>
      </dgm:t>
    </dgm:pt>
    <dgm:pt modelId="{6854EB2E-90F5-4C60-8A4B-17FCAF171E84}" type="sibTrans" cxnId="{51D86358-6D88-41B5-A3BE-183D84D5C172}">
      <dgm:prSet/>
      <dgm:spPr/>
      <dgm:t>
        <a:bodyPr/>
        <a:lstStyle/>
        <a:p>
          <a:pPr rtl="1"/>
          <a:endParaRPr lang="fa-IR" sz="1600">
            <a:cs typeface="B Koodak" pitchFamily="2" charset="-78"/>
          </a:endParaRPr>
        </a:p>
      </dgm:t>
    </dgm:pt>
    <dgm:pt modelId="{CA79686E-B9C4-4E7B-A21C-E82C06CD36EF}">
      <dgm:prSet custT="1"/>
      <dgm:spPr/>
      <dgm:t>
        <a:bodyPr/>
        <a:lstStyle/>
        <a:p>
          <a:pPr rtl="1"/>
          <a:r>
            <a:rPr lang="fa-IR" sz="1600" smtClean="0">
              <a:cs typeface="B Koodak" pitchFamily="2" charset="-78"/>
            </a:rPr>
            <a:t>عامل سعادت یا شقاوت در آخرت است</a:t>
          </a:r>
          <a:endParaRPr lang="fa-IR" sz="1600">
            <a:cs typeface="B Koodak" pitchFamily="2" charset="-78"/>
          </a:endParaRPr>
        </a:p>
      </dgm:t>
    </dgm:pt>
    <dgm:pt modelId="{95833C2C-BB04-45C7-A3E3-923E843693FB}" type="parTrans" cxnId="{490F2D58-75A5-4164-A1A0-3B02C7A2E38E}">
      <dgm:prSet custT="1"/>
      <dgm:spPr/>
      <dgm:t>
        <a:bodyPr/>
        <a:lstStyle/>
        <a:p>
          <a:pPr rtl="1"/>
          <a:endParaRPr lang="fa-IR" sz="1600">
            <a:cs typeface="B Koodak" pitchFamily="2" charset="-78"/>
          </a:endParaRPr>
        </a:p>
      </dgm:t>
    </dgm:pt>
    <dgm:pt modelId="{5721C6CB-D7F0-4C35-962E-ED5C1CE05D67}" type="sibTrans" cxnId="{490F2D58-75A5-4164-A1A0-3B02C7A2E38E}">
      <dgm:prSet/>
      <dgm:spPr/>
      <dgm:t>
        <a:bodyPr/>
        <a:lstStyle/>
        <a:p>
          <a:pPr rtl="1"/>
          <a:endParaRPr lang="fa-IR" sz="1600">
            <a:cs typeface="B Koodak" pitchFamily="2" charset="-78"/>
          </a:endParaRPr>
        </a:p>
      </dgm:t>
    </dgm:pt>
    <dgm:pt modelId="{6C2C8E4B-7170-49D1-B8B2-5208F27D6F7A}">
      <dgm:prSet custT="1"/>
      <dgm:spPr/>
      <dgm:t>
        <a:bodyPr/>
        <a:lstStyle/>
        <a:p>
          <a:pPr rtl="1"/>
          <a:r>
            <a:rPr lang="fa-IR" sz="1600" smtClean="0">
              <a:cs typeface="B Koodak" pitchFamily="2" charset="-78"/>
            </a:rPr>
            <a:t>از آن جهت که صرف نیرو و انرژی و تغییرات در مواد است</a:t>
          </a:r>
          <a:endParaRPr lang="fa-IR" sz="1600">
            <a:cs typeface="B Koodak" pitchFamily="2" charset="-78"/>
          </a:endParaRPr>
        </a:p>
      </dgm:t>
    </dgm:pt>
    <dgm:pt modelId="{C758EB87-5BFA-4C8B-99CA-7E3411396141}" type="parTrans" cxnId="{EFC2F496-263B-4CD7-969B-ABA3720D0F3B}">
      <dgm:prSet custT="1"/>
      <dgm:spPr/>
      <dgm:t>
        <a:bodyPr/>
        <a:lstStyle/>
        <a:p>
          <a:pPr rtl="1"/>
          <a:endParaRPr lang="fa-IR" sz="1600">
            <a:cs typeface="B Koodak" pitchFamily="2" charset="-78"/>
          </a:endParaRPr>
        </a:p>
      </dgm:t>
    </dgm:pt>
    <dgm:pt modelId="{B275F331-4D89-42C0-8C8F-51487F689B56}" type="sibTrans" cxnId="{EFC2F496-263B-4CD7-969B-ABA3720D0F3B}">
      <dgm:prSet/>
      <dgm:spPr/>
      <dgm:t>
        <a:bodyPr/>
        <a:lstStyle/>
        <a:p>
          <a:pPr rtl="1"/>
          <a:endParaRPr lang="fa-IR" sz="1600">
            <a:cs typeface="B Koodak" pitchFamily="2" charset="-78"/>
          </a:endParaRPr>
        </a:p>
      </dgm:t>
    </dgm:pt>
    <dgm:pt modelId="{4EA5BAD9-3159-4F14-8472-39FA786BCAE8}">
      <dgm:prSet custT="1"/>
      <dgm:spPr/>
      <dgm:t>
        <a:bodyPr/>
        <a:lstStyle/>
        <a:p>
          <a:pPr rtl="1"/>
          <a:r>
            <a:rPr lang="fa-IR" sz="1600" smtClean="0">
              <a:cs typeface="B Koodak" pitchFamily="2" charset="-78"/>
            </a:rPr>
            <a:t>اثری در آخرت ندارد</a:t>
          </a:r>
          <a:endParaRPr lang="fa-IR" sz="1600">
            <a:cs typeface="B Koodak" pitchFamily="2" charset="-78"/>
          </a:endParaRPr>
        </a:p>
      </dgm:t>
    </dgm:pt>
    <dgm:pt modelId="{F275D995-804C-448E-9C18-4E4EB004A44B}" type="parTrans" cxnId="{27A2406B-F7B2-4F8B-9F55-22786019732B}">
      <dgm:prSet custT="1"/>
      <dgm:spPr/>
      <dgm:t>
        <a:bodyPr/>
        <a:lstStyle/>
        <a:p>
          <a:pPr rtl="1"/>
          <a:endParaRPr lang="fa-IR" sz="1600">
            <a:cs typeface="B Koodak" pitchFamily="2" charset="-78"/>
          </a:endParaRPr>
        </a:p>
      </dgm:t>
    </dgm:pt>
    <dgm:pt modelId="{CE6DF489-DCEF-48A3-BEE4-9FBABEE5DB5C}" type="sibTrans" cxnId="{27A2406B-F7B2-4F8B-9F55-22786019732B}">
      <dgm:prSet/>
      <dgm:spPr/>
      <dgm:t>
        <a:bodyPr/>
        <a:lstStyle/>
        <a:p>
          <a:pPr rtl="1"/>
          <a:endParaRPr lang="fa-IR" sz="1600">
            <a:cs typeface="B Koodak" pitchFamily="2" charset="-78"/>
          </a:endParaRPr>
        </a:p>
      </dgm:t>
    </dgm:pt>
    <dgm:pt modelId="{3D02E2CD-8131-4EFC-A586-460D61A2AC73}">
      <dgm:prSet custT="1"/>
      <dgm:spPr/>
      <dgm:t>
        <a:bodyPr/>
        <a:lstStyle/>
        <a:p>
          <a:pPr rtl="1"/>
          <a:r>
            <a:rPr lang="fa-IR" sz="1600" dirty="0" smtClean="0">
              <a:cs typeface="B Koodak" pitchFamily="2" charset="-78"/>
            </a:rPr>
            <a:t>لذا در قرآن کریم</a:t>
          </a:r>
          <a:endParaRPr lang="fa-IR" sz="1600" dirty="0">
            <a:cs typeface="B Koodak" pitchFamily="2" charset="-78"/>
          </a:endParaRPr>
        </a:p>
      </dgm:t>
    </dgm:pt>
    <dgm:pt modelId="{B8D9FB4F-1CEE-4F72-A951-9E03C59DEDA6}" type="parTrans" cxnId="{1EADC209-1782-45CB-BB0F-DEA357321947}">
      <dgm:prSet custT="1"/>
      <dgm:spPr/>
      <dgm:t>
        <a:bodyPr/>
        <a:lstStyle/>
        <a:p>
          <a:pPr rtl="1"/>
          <a:endParaRPr lang="fa-IR" sz="1600">
            <a:cs typeface="B Koodak" pitchFamily="2" charset="-78"/>
          </a:endParaRPr>
        </a:p>
      </dgm:t>
    </dgm:pt>
    <dgm:pt modelId="{2298C186-AE61-45AF-A6E8-60928A6A12A9}" type="sibTrans" cxnId="{1EADC209-1782-45CB-BB0F-DEA357321947}">
      <dgm:prSet/>
      <dgm:spPr/>
      <dgm:t>
        <a:bodyPr/>
        <a:lstStyle/>
        <a:p>
          <a:pPr rtl="1"/>
          <a:endParaRPr lang="fa-IR" sz="1600">
            <a:cs typeface="B Koodak" pitchFamily="2" charset="-78"/>
          </a:endParaRPr>
        </a:p>
      </dgm:t>
    </dgm:pt>
    <dgm:pt modelId="{B0D99E7B-3577-476A-99ED-9EB1FEC2EAA5}">
      <dgm:prSet custT="1"/>
      <dgm:spPr/>
      <dgm:t>
        <a:bodyPr/>
        <a:lstStyle/>
        <a:p>
          <a:pPr rtl="1"/>
          <a:r>
            <a:rPr lang="fa-IR" sz="1600" smtClean="0">
              <a:cs typeface="B Koodak" pitchFamily="2" charset="-78"/>
            </a:rPr>
            <a:t>عامل سعادت اخروی</a:t>
          </a:r>
          <a:endParaRPr lang="fa-IR" sz="1600">
            <a:cs typeface="B Koodak" pitchFamily="2" charset="-78"/>
          </a:endParaRPr>
        </a:p>
      </dgm:t>
    </dgm:pt>
    <dgm:pt modelId="{E484D26B-BC1C-4DCC-B4F1-6CBE264D1A02}" type="parTrans" cxnId="{2F5999CC-DEFE-4CC0-9C1E-8CEE445FE2A8}">
      <dgm:prSet custT="1"/>
      <dgm:spPr/>
      <dgm:t>
        <a:bodyPr/>
        <a:lstStyle/>
        <a:p>
          <a:pPr rtl="1"/>
          <a:endParaRPr lang="fa-IR" sz="1600">
            <a:cs typeface="B Koodak" pitchFamily="2" charset="-78"/>
          </a:endParaRPr>
        </a:p>
      </dgm:t>
    </dgm:pt>
    <dgm:pt modelId="{6FF9C8EC-79DE-4CC6-8BD1-27B8AB8FA6C3}" type="sibTrans" cxnId="{2F5999CC-DEFE-4CC0-9C1E-8CEE445FE2A8}">
      <dgm:prSet/>
      <dgm:spPr/>
      <dgm:t>
        <a:bodyPr/>
        <a:lstStyle/>
        <a:p>
          <a:pPr rtl="1"/>
          <a:endParaRPr lang="fa-IR" sz="1600">
            <a:cs typeface="B Koodak" pitchFamily="2" charset="-78"/>
          </a:endParaRPr>
        </a:p>
      </dgm:t>
    </dgm:pt>
    <dgm:pt modelId="{D190BB5F-00CB-4177-8619-A3004B0F7D09}">
      <dgm:prSet custT="1"/>
      <dgm:spPr/>
      <dgm:t>
        <a:bodyPr/>
        <a:lstStyle/>
        <a:p>
          <a:pPr rtl="1"/>
          <a:r>
            <a:rPr lang="fa-IR" sz="1600" smtClean="0">
              <a:cs typeface="B Koodak" pitchFamily="2" charset="-78"/>
            </a:rPr>
            <a:t>ایمان و عمل صالح است</a:t>
          </a:r>
          <a:endParaRPr lang="fa-IR" sz="1600">
            <a:cs typeface="B Koodak" pitchFamily="2" charset="-78"/>
          </a:endParaRPr>
        </a:p>
      </dgm:t>
    </dgm:pt>
    <dgm:pt modelId="{1097D050-81B4-4E33-83D7-2DA4465B48B3}" type="parTrans" cxnId="{658E3433-EE1F-4158-984E-0EEB3E748F97}">
      <dgm:prSet custT="1"/>
      <dgm:spPr/>
      <dgm:t>
        <a:bodyPr/>
        <a:lstStyle/>
        <a:p>
          <a:pPr rtl="1"/>
          <a:endParaRPr lang="fa-IR" sz="1600">
            <a:cs typeface="B Koodak" pitchFamily="2" charset="-78"/>
          </a:endParaRPr>
        </a:p>
      </dgm:t>
    </dgm:pt>
    <dgm:pt modelId="{9563DC28-78EE-4089-9CFA-6C93766540C0}" type="sibTrans" cxnId="{658E3433-EE1F-4158-984E-0EEB3E748F97}">
      <dgm:prSet/>
      <dgm:spPr/>
      <dgm:t>
        <a:bodyPr/>
        <a:lstStyle/>
        <a:p>
          <a:pPr rtl="1"/>
          <a:endParaRPr lang="fa-IR" sz="1600">
            <a:cs typeface="B Koodak" pitchFamily="2" charset="-78"/>
          </a:endParaRPr>
        </a:p>
      </dgm:t>
    </dgm:pt>
    <dgm:pt modelId="{A3ABBB9D-4A5C-4F8F-A4F7-885C730FBED7}">
      <dgm:prSet custT="1"/>
      <dgm:spPr/>
      <dgm:t>
        <a:bodyPr/>
        <a:lstStyle/>
        <a:p>
          <a:pPr rtl="1"/>
          <a:r>
            <a:rPr lang="fa-IR" sz="1600" smtClean="0">
              <a:cs typeface="B Koodak" pitchFamily="2" charset="-78"/>
            </a:rPr>
            <a:t>وَعَدَ اللَّهُ الَّذِينَ ءَامَنُواْ وَ عَمِلُواْ الصَّالِحَاتِ  لهَُم مَّغْفِرَةٌ وَ أَجْرٌ عَظِيمٌ (مائده / 9)</a:t>
          </a:r>
          <a:endParaRPr lang="fa-IR" sz="1600">
            <a:cs typeface="B Koodak" pitchFamily="2" charset="-78"/>
          </a:endParaRPr>
        </a:p>
      </dgm:t>
    </dgm:pt>
    <dgm:pt modelId="{ED212899-AAFB-449B-86C4-5246AA8D5EC1}" type="parTrans" cxnId="{15D7EC1B-9AA5-4044-A5A1-72D2484EA5BB}">
      <dgm:prSet custT="1"/>
      <dgm:spPr/>
      <dgm:t>
        <a:bodyPr/>
        <a:lstStyle/>
        <a:p>
          <a:pPr rtl="1"/>
          <a:endParaRPr lang="fa-IR" sz="1600">
            <a:cs typeface="B Koodak" pitchFamily="2" charset="-78"/>
          </a:endParaRPr>
        </a:p>
      </dgm:t>
    </dgm:pt>
    <dgm:pt modelId="{A9B1083B-C713-4418-A971-2A6D6228570D}" type="sibTrans" cxnId="{15D7EC1B-9AA5-4044-A5A1-72D2484EA5BB}">
      <dgm:prSet/>
      <dgm:spPr/>
      <dgm:t>
        <a:bodyPr/>
        <a:lstStyle/>
        <a:p>
          <a:pPr rtl="1"/>
          <a:endParaRPr lang="fa-IR" sz="1600">
            <a:cs typeface="B Koodak" pitchFamily="2" charset="-78"/>
          </a:endParaRPr>
        </a:p>
      </dgm:t>
    </dgm:pt>
    <dgm:pt modelId="{B1C31A2C-9678-4510-AA3F-852898E44F0E}">
      <dgm:prSet custT="1"/>
      <dgm:spPr/>
      <dgm:t>
        <a:bodyPr/>
        <a:lstStyle/>
        <a:p>
          <a:pPr rtl="1"/>
          <a:r>
            <a:rPr lang="fa-IR" sz="1600" smtClean="0">
              <a:cs typeface="B Koodak" pitchFamily="2" charset="-78"/>
            </a:rPr>
            <a:t>عامل شقاوت اخروی</a:t>
          </a:r>
          <a:endParaRPr lang="fa-IR" sz="1600">
            <a:cs typeface="B Koodak" pitchFamily="2" charset="-78"/>
          </a:endParaRPr>
        </a:p>
      </dgm:t>
    </dgm:pt>
    <dgm:pt modelId="{D612B29B-A12D-4FFB-9470-1C48F1205ADA}" type="parTrans" cxnId="{F242410B-8BCC-4FFD-9623-5C4F6BFAE48B}">
      <dgm:prSet custT="1"/>
      <dgm:spPr/>
      <dgm:t>
        <a:bodyPr/>
        <a:lstStyle/>
        <a:p>
          <a:pPr rtl="1"/>
          <a:endParaRPr lang="fa-IR" sz="1600">
            <a:cs typeface="B Koodak" pitchFamily="2" charset="-78"/>
          </a:endParaRPr>
        </a:p>
      </dgm:t>
    </dgm:pt>
    <dgm:pt modelId="{ABD687CC-4CB1-4FC2-BF30-DA64D7AF7051}" type="sibTrans" cxnId="{F242410B-8BCC-4FFD-9623-5C4F6BFAE48B}">
      <dgm:prSet/>
      <dgm:spPr/>
      <dgm:t>
        <a:bodyPr/>
        <a:lstStyle/>
        <a:p>
          <a:pPr rtl="1"/>
          <a:endParaRPr lang="fa-IR" sz="1600">
            <a:cs typeface="B Koodak" pitchFamily="2" charset="-78"/>
          </a:endParaRPr>
        </a:p>
      </dgm:t>
    </dgm:pt>
    <dgm:pt modelId="{B77B0D73-DF31-4926-BDBF-EFD249E2E802}">
      <dgm:prSet custT="1"/>
      <dgm:spPr/>
      <dgm:t>
        <a:bodyPr/>
        <a:lstStyle/>
        <a:p>
          <a:pPr rtl="1"/>
          <a:r>
            <a:rPr lang="fa-IR" sz="1600" smtClean="0">
              <a:cs typeface="B Koodak" pitchFamily="2" charset="-78"/>
            </a:rPr>
            <a:t>کفر و گناه است</a:t>
          </a:r>
          <a:endParaRPr lang="fa-IR" sz="1600">
            <a:cs typeface="B Koodak" pitchFamily="2" charset="-78"/>
          </a:endParaRPr>
        </a:p>
      </dgm:t>
    </dgm:pt>
    <dgm:pt modelId="{C7B0E17C-0BA6-41D0-B9D4-EF57D3403116}" type="parTrans" cxnId="{81717B6C-ACBA-4E66-B07C-D75A674F991E}">
      <dgm:prSet custT="1"/>
      <dgm:spPr/>
      <dgm:t>
        <a:bodyPr/>
        <a:lstStyle/>
        <a:p>
          <a:pPr rtl="1"/>
          <a:endParaRPr lang="fa-IR" sz="1600">
            <a:cs typeface="B Koodak" pitchFamily="2" charset="-78"/>
          </a:endParaRPr>
        </a:p>
      </dgm:t>
    </dgm:pt>
    <dgm:pt modelId="{C60BB418-2468-4441-AA38-BD0EE7AA9F43}" type="sibTrans" cxnId="{81717B6C-ACBA-4E66-B07C-D75A674F991E}">
      <dgm:prSet/>
      <dgm:spPr/>
      <dgm:t>
        <a:bodyPr/>
        <a:lstStyle/>
        <a:p>
          <a:pPr rtl="1"/>
          <a:endParaRPr lang="fa-IR" sz="1600">
            <a:cs typeface="B Koodak" pitchFamily="2" charset="-78"/>
          </a:endParaRPr>
        </a:p>
      </dgm:t>
    </dgm:pt>
    <dgm:pt modelId="{D28EE394-9C2A-45D1-8C5D-72C094D28F7C}">
      <dgm:prSet custT="1"/>
      <dgm:spPr/>
      <dgm:t>
        <a:bodyPr/>
        <a:lstStyle/>
        <a:p>
          <a:pPr rtl="1"/>
          <a:r>
            <a:rPr lang="fa-IR" sz="1600" smtClean="0">
              <a:cs typeface="B Koodak" pitchFamily="2" charset="-78"/>
            </a:rPr>
            <a:t>وَ الَّذِينَ كَذَّبُواْ بَِايَتِنَا يَمَسهُُّمُ الْعَذَابُ بِمَا كاَنُواْ يَفْسُقُونَ (انعام / 49)</a:t>
          </a:r>
          <a:endParaRPr lang="fa-IR" sz="1600">
            <a:cs typeface="B Koodak" pitchFamily="2" charset="-78"/>
          </a:endParaRPr>
        </a:p>
      </dgm:t>
    </dgm:pt>
    <dgm:pt modelId="{8A2168B5-C44B-4694-A079-897F7B76EB59}" type="parTrans" cxnId="{0C7CEED0-C758-4FAF-82B9-7AF9D0C5E215}">
      <dgm:prSet custT="1"/>
      <dgm:spPr/>
      <dgm:t>
        <a:bodyPr/>
        <a:lstStyle/>
        <a:p>
          <a:pPr rtl="1"/>
          <a:endParaRPr lang="fa-IR" sz="1600">
            <a:cs typeface="B Koodak" pitchFamily="2" charset="-78"/>
          </a:endParaRPr>
        </a:p>
      </dgm:t>
    </dgm:pt>
    <dgm:pt modelId="{92691FCA-E73A-49D0-92BC-35999F72799F}" type="sibTrans" cxnId="{0C7CEED0-C758-4FAF-82B9-7AF9D0C5E215}">
      <dgm:prSet/>
      <dgm:spPr/>
      <dgm:t>
        <a:bodyPr/>
        <a:lstStyle/>
        <a:p>
          <a:pPr rtl="1"/>
          <a:endParaRPr lang="fa-IR" sz="1600">
            <a:cs typeface="B Koodak" pitchFamily="2" charset="-78"/>
          </a:endParaRPr>
        </a:p>
      </dgm:t>
    </dgm:pt>
    <dgm:pt modelId="{A91A5A31-1D5E-4E2A-929B-4578F2319FCD}" type="pres">
      <dgm:prSet presAssocID="{D02EB65C-5EB3-40A5-AB30-9A93613AAACA}" presName="diagram" presStyleCnt="0">
        <dgm:presLayoutVars>
          <dgm:chPref val="1"/>
          <dgm:dir val="rev"/>
          <dgm:animOne val="branch"/>
          <dgm:animLvl val="lvl"/>
          <dgm:resizeHandles val="exact"/>
        </dgm:presLayoutVars>
      </dgm:prSet>
      <dgm:spPr/>
      <dgm:t>
        <a:bodyPr/>
        <a:lstStyle/>
        <a:p>
          <a:pPr rtl="1"/>
          <a:endParaRPr lang="fa-IR"/>
        </a:p>
      </dgm:t>
    </dgm:pt>
    <dgm:pt modelId="{A405F304-47C5-434E-87D5-29603131D8A7}" type="pres">
      <dgm:prSet presAssocID="{6443456C-87A4-439D-A71A-70E599B0C553}" presName="root1" presStyleCnt="0"/>
      <dgm:spPr/>
    </dgm:pt>
    <dgm:pt modelId="{7ECD4FF3-6D01-44A3-9A9F-6F36AE1B129E}" type="pres">
      <dgm:prSet presAssocID="{6443456C-87A4-439D-A71A-70E599B0C553}" presName="LevelOneTextNode" presStyleLbl="node0" presStyleIdx="0" presStyleCnt="1" custScaleX="66667" custLinFactNeighborY="-6569">
        <dgm:presLayoutVars>
          <dgm:chPref val="3"/>
        </dgm:presLayoutVars>
      </dgm:prSet>
      <dgm:spPr/>
      <dgm:t>
        <a:bodyPr/>
        <a:lstStyle/>
        <a:p>
          <a:pPr rtl="1"/>
          <a:endParaRPr lang="fa-IR"/>
        </a:p>
      </dgm:t>
    </dgm:pt>
    <dgm:pt modelId="{611BFEDF-C47B-4C19-8FE4-7CD1756A230D}" type="pres">
      <dgm:prSet presAssocID="{6443456C-87A4-439D-A71A-70E599B0C553}" presName="level2hierChild" presStyleCnt="0"/>
      <dgm:spPr/>
    </dgm:pt>
    <dgm:pt modelId="{CD644042-3A88-4CDF-A093-941929BC19E8}" type="pres">
      <dgm:prSet presAssocID="{F5C9A26B-66FD-48B5-A57B-0605E7349B56}" presName="conn2-1" presStyleLbl="parChTrans1D2" presStyleIdx="0" presStyleCnt="4"/>
      <dgm:spPr/>
      <dgm:t>
        <a:bodyPr/>
        <a:lstStyle/>
        <a:p>
          <a:pPr rtl="1"/>
          <a:endParaRPr lang="fa-IR"/>
        </a:p>
      </dgm:t>
    </dgm:pt>
    <dgm:pt modelId="{0F145842-DC4C-4FDC-A035-F768C647DAA7}" type="pres">
      <dgm:prSet presAssocID="{F5C9A26B-66FD-48B5-A57B-0605E7349B56}" presName="connTx" presStyleLbl="parChTrans1D2" presStyleIdx="0" presStyleCnt="4"/>
      <dgm:spPr/>
      <dgm:t>
        <a:bodyPr/>
        <a:lstStyle/>
        <a:p>
          <a:pPr rtl="1"/>
          <a:endParaRPr lang="fa-IR"/>
        </a:p>
      </dgm:t>
    </dgm:pt>
    <dgm:pt modelId="{49ECF5AA-521C-4478-98A8-776827C7165D}" type="pres">
      <dgm:prSet presAssocID="{82852682-759C-4CCE-ABD4-642D4A440BE5}" presName="root2" presStyleCnt="0"/>
      <dgm:spPr/>
    </dgm:pt>
    <dgm:pt modelId="{B44B5550-D74A-4292-A773-EF96958481AF}" type="pres">
      <dgm:prSet presAssocID="{82852682-759C-4CCE-ABD4-642D4A440BE5}" presName="LevelTwoTextNode" presStyleLbl="node2" presStyleIdx="0" presStyleCnt="4" custScaleX="446083" custScaleY="78021">
        <dgm:presLayoutVars>
          <dgm:chPref val="3"/>
        </dgm:presLayoutVars>
      </dgm:prSet>
      <dgm:spPr/>
      <dgm:t>
        <a:bodyPr/>
        <a:lstStyle/>
        <a:p>
          <a:pPr rtl="1"/>
          <a:endParaRPr lang="fa-IR"/>
        </a:p>
      </dgm:t>
    </dgm:pt>
    <dgm:pt modelId="{F60A5C08-DBAE-413C-8D3D-0AB21F780E58}" type="pres">
      <dgm:prSet presAssocID="{82852682-759C-4CCE-ABD4-642D4A440BE5}" presName="level3hierChild" presStyleCnt="0"/>
      <dgm:spPr/>
    </dgm:pt>
    <dgm:pt modelId="{84F62751-5CDE-49E0-AE9F-775A9447AB02}" type="pres">
      <dgm:prSet presAssocID="{D1E5DB96-FED0-44DD-8697-FDA1618ECF45}" presName="conn2-1" presStyleLbl="parChTrans1D2" presStyleIdx="1" presStyleCnt="4"/>
      <dgm:spPr/>
      <dgm:t>
        <a:bodyPr/>
        <a:lstStyle/>
        <a:p>
          <a:pPr rtl="1"/>
          <a:endParaRPr lang="fa-IR"/>
        </a:p>
      </dgm:t>
    </dgm:pt>
    <dgm:pt modelId="{1DC3A6EB-B992-438F-B69C-E05025AC5616}" type="pres">
      <dgm:prSet presAssocID="{D1E5DB96-FED0-44DD-8697-FDA1618ECF45}" presName="connTx" presStyleLbl="parChTrans1D2" presStyleIdx="1" presStyleCnt="4"/>
      <dgm:spPr/>
      <dgm:t>
        <a:bodyPr/>
        <a:lstStyle/>
        <a:p>
          <a:pPr rtl="1"/>
          <a:endParaRPr lang="fa-IR"/>
        </a:p>
      </dgm:t>
    </dgm:pt>
    <dgm:pt modelId="{5A74B474-D02D-4ECA-8512-5E1240CAEBE7}" type="pres">
      <dgm:prSet presAssocID="{05A1A3F3-DE57-4422-AD56-9DD0EA0C57E5}" presName="root2" presStyleCnt="0"/>
      <dgm:spPr/>
    </dgm:pt>
    <dgm:pt modelId="{62FDC29C-9E4F-423E-9932-9FF245E1EC5D}" type="pres">
      <dgm:prSet presAssocID="{05A1A3F3-DE57-4422-AD56-9DD0EA0C57E5}" presName="LevelTwoTextNode" presStyleLbl="node2" presStyleIdx="1" presStyleCnt="4" custScaleX="446083" custScaleY="78021">
        <dgm:presLayoutVars>
          <dgm:chPref val="3"/>
        </dgm:presLayoutVars>
      </dgm:prSet>
      <dgm:spPr/>
      <dgm:t>
        <a:bodyPr/>
        <a:lstStyle/>
        <a:p>
          <a:pPr rtl="1"/>
          <a:endParaRPr lang="fa-IR"/>
        </a:p>
      </dgm:t>
    </dgm:pt>
    <dgm:pt modelId="{05A2AC7C-72A9-4DDE-B2C5-F4AE8305DEFF}" type="pres">
      <dgm:prSet presAssocID="{05A1A3F3-DE57-4422-AD56-9DD0EA0C57E5}" presName="level3hierChild" presStyleCnt="0"/>
      <dgm:spPr/>
    </dgm:pt>
    <dgm:pt modelId="{95D6EFC6-6ED9-4CF3-B9A8-4F0D2DFF9690}" type="pres">
      <dgm:prSet presAssocID="{448485E5-8D24-4430-BC72-6C76B0DE5171}" presName="conn2-1" presStyleLbl="parChTrans1D2" presStyleIdx="2" presStyleCnt="4"/>
      <dgm:spPr/>
      <dgm:t>
        <a:bodyPr/>
        <a:lstStyle/>
        <a:p>
          <a:pPr rtl="1"/>
          <a:endParaRPr lang="fa-IR"/>
        </a:p>
      </dgm:t>
    </dgm:pt>
    <dgm:pt modelId="{C8BF07EE-8384-4A8B-A885-AB165550AB52}" type="pres">
      <dgm:prSet presAssocID="{448485E5-8D24-4430-BC72-6C76B0DE5171}" presName="connTx" presStyleLbl="parChTrans1D2" presStyleIdx="2" presStyleCnt="4"/>
      <dgm:spPr/>
      <dgm:t>
        <a:bodyPr/>
        <a:lstStyle/>
        <a:p>
          <a:pPr rtl="1"/>
          <a:endParaRPr lang="fa-IR"/>
        </a:p>
      </dgm:t>
    </dgm:pt>
    <dgm:pt modelId="{314A0BFC-E0C8-4437-9376-9B2144E9C3B3}" type="pres">
      <dgm:prSet presAssocID="{05FCEF9F-5EDD-4311-92BB-8BED1F90A39A}" presName="root2" presStyleCnt="0"/>
      <dgm:spPr/>
    </dgm:pt>
    <dgm:pt modelId="{23B51401-95C0-429E-AEA2-39520B1E3301}" type="pres">
      <dgm:prSet presAssocID="{05FCEF9F-5EDD-4311-92BB-8BED1F90A39A}" presName="LevelTwoTextNode" presStyleLbl="node2" presStyleIdx="2" presStyleCnt="4" custScaleX="76018">
        <dgm:presLayoutVars>
          <dgm:chPref val="3"/>
        </dgm:presLayoutVars>
      </dgm:prSet>
      <dgm:spPr/>
      <dgm:t>
        <a:bodyPr/>
        <a:lstStyle/>
        <a:p>
          <a:pPr rtl="1"/>
          <a:endParaRPr lang="fa-IR"/>
        </a:p>
      </dgm:t>
    </dgm:pt>
    <dgm:pt modelId="{974D2A54-FEFC-4CCE-A3B4-0B65BA0E9B6B}" type="pres">
      <dgm:prSet presAssocID="{05FCEF9F-5EDD-4311-92BB-8BED1F90A39A}" presName="level3hierChild" presStyleCnt="0"/>
      <dgm:spPr/>
    </dgm:pt>
    <dgm:pt modelId="{A2E529F7-D6B2-4AE3-BA26-2D8115AA33F8}" type="pres">
      <dgm:prSet presAssocID="{A93B1469-ABBD-4F82-8FD2-75F6E912023F}" presName="conn2-1" presStyleLbl="parChTrans1D3" presStyleIdx="0" presStyleCnt="4"/>
      <dgm:spPr/>
      <dgm:t>
        <a:bodyPr/>
        <a:lstStyle/>
        <a:p>
          <a:pPr rtl="1"/>
          <a:endParaRPr lang="fa-IR"/>
        </a:p>
      </dgm:t>
    </dgm:pt>
    <dgm:pt modelId="{72D2B58A-91F0-4A7B-A790-D45C65348B6D}" type="pres">
      <dgm:prSet presAssocID="{A93B1469-ABBD-4F82-8FD2-75F6E912023F}" presName="connTx" presStyleLbl="parChTrans1D3" presStyleIdx="0" presStyleCnt="4"/>
      <dgm:spPr/>
      <dgm:t>
        <a:bodyPr/>
        <a:lstStyle/>
        <a:p>
          <a:pPr rtl="1"/>
          <a:endParaRPr lang="fa-IR"/>
        </a:p>
      </dgm:t>
    </dgm:pt>
    <dgm:pt modelId="{CDDB0EE4-EB01-4ED6-97D2-C1FCC2FDDEC1}" type="pres">
      <dgm:prSet presAssocID="{E5F3635F-375C-4921-A642-BDA1F039F6E2}" presName="root2" presStyleCnt="0"/>
      <dgm:spPr/>
    </dgm:pt>
    <dgm:pt modelId="{53F5899A-D1E7-48F6-9AF4-8D326CE053AF}" type="pres">
      <dgm:prSet presAssocID="{E5F3635F-375C-4921-A642-BDA1F039F6E2}" presName="LevelTwoTextNode" presStyleLbl="node3" presStyleIdx="0" presStyleCnt="4" custScaleX="149441">
        <dgm:presLayoutVars>
          <dgm:chPref val="3"/>
        </dgm:presLayoutVars>
      </dgm:prSet>
      <dgm:spPr/>
      <dgm:t>
        <a:bodyPr/>
        <a:lstStyle/>
        <a:p>
          <a:pPr rtl="1"/>
          <a:endParaRPr lang="fa-IR"/>
        </a:p>
      </dgm:t>
    </dgm:pt>
    <dgm:pt modelId="{F1F223C8-AA00-4639-92A7-B301D3C896FF}" type="pres">
      <dgm:prSet presAssocID="{E5F3635F-375C-4921-A642-BDA1F039F6E2}" presName="level3hierChild" presStyleCnt="0"/>
      <dgm:spPr/>
    </dgm:pt>
    <dgm:pt modelId="{9712EEF4-4639-4599-B22E-9C60AF22859B}" type="pres">
      <dgm:prSet presAssocID="{95833C2C-BB04-45C7-A3E3-923E843693FB}" presName="conn2-1" presStyleLbl="parChTrans1D4" presStyleIdx="0" presStyleCnt="6"/>
      <dgm:spPr/>
      <dgm:t>
        <a:bodyPr/>
        <a:lstStyle/>
        <a:p>
          <a:pPr rtl="1"/>
          <a:endParaRPr lang="fa-IR"/>
        </a:p>
      </dgm:t>
    </dgm:pt>
    <dgm:pt modelId="{2A28EFB5-117C-47FC-A8BF-664A8D72FB0E}" type="pres">
      <dgm:prSet presAssocID="{95833C2C-BB04-45C7-A3E3-923E843693FB}" presName="connTx" presStyleLbl="parChTrans1D4" presStyleIdx="0" presStyleCnt="6"/>
      <dgm:spPr/>
      <dgm:t>
        <a:bodyPr/>
        <a:lstStyle/>
        <a:p>
          <a:pPr rtl="1"/>
          <a:endParaRPr lang="fa-IR"/>
        </a:p>
      </dgm:t>
    </dgm:pt>
    <dgm:pt modelId="{B95907AF-8221-4A80-B79D-FD74B701AC0C}" type="pres">
      <dgm:prSet presAssocID="{CA79686E-B9C4-4E7B-A21C-E82C06CD36EF}" presName="root2" presStyleCnt="0"/>
      <dgm:spPr/>
    </dgm:pt>
    <dgm:pt modelId="{329823BE-7D20-4CDA-9084-97703F40E922}" type="pres">
      <dgm:prSet presAssocID="{CA79686E-B9C4-4E7B-A21C-E82C06CD36EF}" presName="LevelTwoTextNode" presStyleLbl="node4" presStyleIdx="0" presStyleCnt="6" custScaleX="127603">
        <dgm:presLayoutVars>
          <dgm:chPref val="3"/>
        </dgm:presLayoutVars>
      </dgm:prSet>
      <dgm:spPr/>
      <dgm:t>
        <a:bodyPr/>
        <a:lstStyle/>
        <a:p>
          <a:pPr rtl="1"/>
          <a:endParaRPr lang="fa-IR"/>
        </a:p>
      </dgm:t>
    </dgm:pt>
    <dgm:pt modelId="{402D1A79-1F61-4ECA-BFFF-83C8BA58A702}" type="pres">
      <dgm:prSet presAssocID="{CA79686E-B9C4-4E7B-A21C-E82C06CD36EF}" presName="level3hierChild" presStyleCnt="0"/>
      <dgm:spPr/>
    </dgm:pt>
    <dgm:pt modelId="{760143CA-3F1A-462C-8BCF-0453709DB6C1}" type="pres">
      <dgm:prSet presAssocID="{C758EB87-5BFA-4C8B-99CA-7E3411396141}" presName="conn2-1" presStyleLbl="parChTrans1D3" presStyleIdx="1" presStyleCnt="4"/>
      <dgm:spPr/>
      <dgm:t>
        <a:bodyPr/>
        <a:lstStyle/>
        <a:p>
          <a:pPr rtl="1"/>
          <a:endParaRPr lang="fa-IR"/>
        </a:p>
      </dgm:t>
    </dgm:pt>
    <dgm:pt modelId="{C1972487-68D8-4C8D-A267-05B67FADFCCF}" type="pres">
      <dgm:prSet presAssocID="{C758EB87-5BFA-4C8B-99CA-7E3411396141}" presName="connTx" presStyleLbl="parChTrans1D3" presStyleIdx="1" presStyleCnt="4"/>
      <dgm:spPr/>
      <dgm:t>
        <a:bodyPr/>
        <a:lstStyle/>
        <a:p>
          <a:pPr rtl="1"/>
          <a:endParaRPr lang="fa-IR"/>
        </a:p>
      </dgm:t>
    </dgm:pt>
    <dgm:pt modelId="{9B454EA1-188E-4E74-BB0D-018CF9789044}" type="pres">
      <dgm:prSet presAssocID="{6C2C8E4B-7170-49D1-B8B2-5208F27D6F7A}" presName="root2" presStyleCnt="0"/>
      <dgm:spPr/>
    </dgm:pt>
    <dgm:pt modelId="{B72079FF-CD43-4AD0-B1AA-100A235373EA}" type="pres">
      <dgm:prSet presAssocID="{6C2C8E4B-7170-49D1-B8B2-5208F27D6F7A}" presName="LevelTwoTextNode" presStyleLbl="node3" presStyleIdx="1" presStyleCnt="4" custScaleX="149441">
        <dgm:presLayoutVars>
          <dgm:chPref val="3"/>
        </dgm:presLayoutVars>
      </dgm:prSet>
      <dgm:spPr/>
      <dgm:t>
        <a:bodyPr/>
        <a:lstStyle/>
        <a:p>
          <a:pPr rtl="1"/>
          <a:endParaRPr lang="fa-IR"/>
        </a:p>
      </dgm:t>
    </dgm:pt>
    <dgm:pt modelId="{658AC7F5-323D-444C-9F6F-AFBFC2E03A69}" type="pres">
      <dgm:prSet presAssocID="{6C2C8E4B-7170-49D1-B8B2-5208F27D6F7A}" presName="level3hierChild" presStyleCnt="0"/>
      <dgm:spPr/>
    </dgm:pt>
    <dgm:pt modelId="{3F65AC71-0C5B-4B97-8593-8AAA9501C310}" type="pres">
      <dgm:prSet presAssocID="{F275D995-804C-448E-9C18-4E4EB004A44B}" presName="conn2-1" presStyleLbl="parChTrans1D4" presStyleIdx="1" presStyleCnt="6"/>
      <dgm:spPr/>
      <dgm:t>
        <a:bodyPr/>
        <a:lstStyle/>
        <a:p>
          <a:pPr rtl="1"/>
          <a:endParaRPr lang="fa-IR"/>
        </a:p>
      </dgm:t>
    </dgm:pt>
    <dgm:pt modelId="{D5824608-23E1-4125-8501-0C125714DCEB}" type="pres">
      <dgm:prSet presAssocID="{F275D995-804C-448E-9C18-4E4EB004A44B}" presName="connTx" presStyleLbl="parChTrans1D4" presStyleIdx="1" presStyleCnt="6"/>
      <dgm:spPr/>
      <dgm:t>
        <a:bodyPr/>
        <a:lstStyle/>
        <a:p>
          <a:pPr rtl="1"/>
          <a:endParaRPr lang="fa-IR"/>
        </a:p>
      </dgm:t>
    </dgm:pt>
    <dgm:pt modelId="{DAD1C16F-3B2C-42C5-AE3A-76D0CB2F3B66}" type="pres">
      <dgm:prSet presAssocID="{4EA5BAD9-3159-4F14-8472-39FA786BCAE8}" presName="root2" presStyleCnt="0"/>
      <dgm:spPr/>
    </dgm:pt>
    <dgm:pt modelId="{D718DC26-DAA3-4873-A4C1-40FF778B226D}" type="pres">
      <dgm:prSet presAssocID="{4EA5BAD9-3159-4F14-8472-39FA786BCAE8}" presName="LevelTwoTextNode" presStyleLbl="node4" presStyleIdx="1" presStyleCnt="6" custScaleX="127603">
        <dgm:presLayoutVars>
          <dgm:chPref val="3"/>
        </dgm:presLayoutVars>
      </dgm:prSet>
      <dgm:spPr/>
      <dgm:t>
        <a:bodyPr/>
        <a:lstStyle/>
        <a:p>
          <a:pPr rtl="1"/>
          <a:endParaRPr lang="fa-IR"/>
        </a:p>
      </dgm:t>
    </dgm:pt>
    <dgm:pt modelId="{5260E145-F128-4FD9-B379-2A737AFFE78B}" type="pres">
      <dgm:prSet presAssocID="{4EA5BAD9-3159-4F14-8472-39FA786BCAE8}" presName="level3hierChild" presStyleCnt="0"/>
      <dgm:spPr/>
    </dgm:pt>
    <dgm:pt modelId="{207399F9-73E0-43AB-B729-FACDB2D3CF0A}" type="pres">
      <dgm:prSet presAssocID="{B8D9FB4F-1CEE-4F72-A951-9E03C59DEDA6}" presName="conn2-1" presStyleLbl="parChTrans1D2" presStyleIdx="3" presStyleCnt="4"/>
      <dgm:spPr/>
      <dgm:t>
        <a:bodyPr/>
        <a:lstStyle/>
        <a:p>
          <a:pPr rtl="1"/>
          <a:endParaRPr lang="fa-IR"/>
        </a:p>
      </dgm:t>
    </dgm:pt>
    <dgm:pt modelId="{76A9FAEE-1FFB-418C-AEDB-C63DF855AAAE}" type="pres">
      <dgm:prSet presAssocID="{B8D9FB4F-1CEE-4F72-A951-9E03C59DEDA6}" presName="connTx" presStyleLbl="parChTrans1D2" presStyleIdx="3" presStyleCnt="4"/>
      <dgm:spPr/>
      <dgm:t>
        <a:bodyPr/>
        <a:lstStyle/>
        <a:p>
          <a:pPr rtl="1"/>
          <a:endParaRPr lang="fa-IR"/>
        </a:p>
      </dgm:t>
    </dgm:pt>
    <dgm:pt modelId="{087CEB72-F97C-40D3-A080-F08C4C0860E4}" type="pres">
      <dgm:prSet presAssocID="{3D02E2CD-8131-4EFC-A586-460D61A2AC73}" presName="root2" presStyleCnt="0"/>
      <dgm:spPr/>
    </dgm:pt>
    <dgm:pt modelId="{704C5FB6-6885-4C97-B4F3-5051A6322E2A}" type="pres">
      <dgm:prSet presAssocID="{3D02E2CD-8131-4EFC-A586-460D61A2AC73}" presName="LevelTwoTextNode" presStyleLbl="node2" presStyleIdx="3" presStyleCnt="4" custScaleX="66820">
        <dgm:presLayoutVars>
          <dgm:chPref val="3"/>
        </dgm:presLayoutVars>
      </dgm:prSet>
      <dgm:spPr/>
      <dgm:t>
        <a:bodyPr/>
        <a:lstStyle/>
        <a:p>
          <a:pPr rtl="1"/>
          <a:endParaRPr lang="fa-IR"/>
        </a:p>
      </dgm:t>
    </dgm:pt>
    <dgm:pt modelId="{2B57074C-EDF2-412D-B299-044CBA2FB1EA}" type="pres">
      <dgm:prSet presAssocID="{3D02E2CD-8131-4EFC-A586-460D61A2AC73}" presName="level3hierChild" presStyleCnt="0"/>
      <dgm:spPr/>
    </dgm:pt>
    <dgm:pt modelId="{DAA1EF93-6301-4BC1-AA8E-7CACEE50AD4D}" type="pres">
      <dgm:prSet presAssocID="{E484D26B-BC1C-4DCC-B4F1-6CBE264D1A02}" presName="conn2-1" presStyleLbl="parChTrans1D3" presStyleIdx="2" presStyleCnt="4"/>
      <dgm:spPr/>
      <dgm:t>
        <a:bodyPr/>
        <a:lstStyle/>
        <a:p>
          <a:pPr rtl="1"/>
          <a:endParaRPr lang="fa-IR"/>
        </a:p>
      </dgm:t>
    </dgm:pt>
    <dgm:pt modelId="{E1E4CD27-7519-4060-BEDB-B8C53CB85E80}" type="pres">
      <dgm:prSet presAssocID="{E484D26B-BC1C-4DCC-B4F1-6CBE264D1A02}" presName="connTx" presStyleLbl="parChTrans1D3" presStyleIdx="2" presStyleCnt="4"/>
      <dgm:spPr/>
      <dgm:t>
        <a:bodyPr/>
        <a:lstStyle/>
        <a:p>
          <a:pPr rtl="1"/>
          <a:endParaRPr lang="fa-IR"/>
        </a:p>
      </dgm:t>
    </dgm:pt>
    <dgm:pt modelId="{C4422A2A-FA4C-4213-8C4F-38F4102C6D2D}" type="pres">
      <dgm:prSet presAssocID="{B0D99E7B-3577-476A-99ED-9EB1FEC2EAA5}" presName="root2" presStyleCnt="0"/>
      <dgm:spPr/>
    </dgm:pt>
    <dgm:pt modelId="{AABA93BE-9D18-47A9-8AB0-B951CDF0A090}" type="pres">
      <dgm:prSet presAssocID="{B0D99E7B-3577-476A-99ED-9EB1FEC2EAA5}" presName="LevelTwoTextNode" presStyleLbl="node3" presStyleIdx="2" presStyleCnt="4" custScaleX="64408">
        <dgm:presLayoutVars>
          <dgm:chPref val="3"/>
        </dgm:presLayoutVars>
      </dgm:prSet>
      <dgm:spPr/>
      <dgm:t>
        <a:bodyPr/>
        <a:lstStyle/>
        <a:p>
          <a:pPr rtl="1"/>
          <a:endParaRPr lang="fa-IR"/>
        </a:p>
      </dgm:t>
    </dgm:pt>
    <dgm:pt modelId="{3AA7909E-084B-4407-80A8-8595C3EA65B5}" type="pres">
      <dgm:prSet presAssocID="{B0D99E7B-3577-476A-99ED-9EB1FEC2EAA5}" presName="level3hierChild" presStyleCnt="0"/>
      <dgm:spPr/>
    </dgm:pt>
    <dgm:pt modelId="{DC2D3D0E-544A-4F5C-84B3-22966494F9C7}" type="pres">
      <dgm:prSet presAssocID="{1097D050-81B4-4E33-83D7-2DA4465B48B3}" presName="conn2-1" presStyleLbl="parChTrans1D4" presStyleIdx="2" presStyleCnt="6"/>
      <dgm:spPr/>
      <dgm:t>
        <a:bodyPr/>
        <a:lstStyle/>
        <a:p>
          <a:pPr rtl="1"/>
          <a:endParaRPr lang="fa-IR"/>
        </a:p>
      </dgm:t>
    </dgm:pt>
    <dgm:pt modelId="{2DC19A14-68EA-42B1-AF00-12795C973C78}" type="pres">
      <dgm:prSet presAssocID="{1097D050-81B4-4E33-83D7-2DA4465B48B3}" presName="connTx" presStyleLbl="parChTrans1D4" presStyleIdx="2" presStyleCnt="6"/>
      <dgm:spPr/>
      <dgm:t>
        <a:bodyPr/>
        <a:lstStyle/>
        <a:p>
          <a:pPr rtl="1"/>
          <a:endParaRPr lang="fa-IR"/>
        </a:p>
      </dgm:t>
    </dgm:pt>
    <dgm:pt modelId="{922560C4-F1BC-4635-B10C-45EF5BE7A84F}" type="pres">
      <dgm:prSet presAssocID="{D190BB5F-00CB-4177-8619-A3004B0F7D09}" presName="root2" presStyleCnt="0"/>
      <dgm:spPr/>
    </dgm:pt>
    <dgm:pt modelId="{F2115DED-2FDF-4F17-AB8F-6294D64EC3A5}" type="pres">
      <dgm:prSet presAssocID="{D190BB5F-00CB-4177-8619-A3004B0F7D09}" presName="LevelTwoTextNode" presStyleLbl="node4" presStyleIdx="2" presStyleCnt="6" custScaleX="67034">
        <dgm:presLayoutVars>
          <dgm:chPref val="3"/>
        </dgm:presLayoutVars>
      </dgm:prSet>
      <dgm:spPr/>
      <dgm:t>
        <a:bodyPr/>
        <a:lstStyle/>
        <a:p>
          <a:pPr rtl="1"/>
          <a:endParaRPr lang="fa-IR"/>
        </a:p>
      </dgm:t>
    </dgm:pt>
    <dgm:pt modelId="{0FF6958D-7F99-4B03-B386-12466B8B9350}" type="pres">
      <dgm:prSet presAssocID="{D190BB5F-00CB-4177-8619-A3004B0F7D09}" presName="level3hierChild" presStyleCnt="0"/>
      <dgm:spPr/>
    </dgm:pt>
    <dgm:pt modelId="{48F92462-2457-458B-817E-C706EAF4075F}" type="pres">
      <dgm:prSet presAssocID="{ED212899-AAFB-449B-86C4-5246AA8D5EC1}" presName="conn2-1" presStyleLbl="parChTrans1D4" presStyleIdx="3" presStyleCnt="6"/>
      <dgm:spPr/>
      <dgm:t>
        <a:bodyPr/>
        <a:lstStyle/>
        <a:p>
          <a:pPr rtl="1"/>
          <a:endParaRPr lang="fa-IR"/>
        </a:p>
      </dgm:t>
    </dgm:pt>
    <dgm:pt modelId="{2B3C1849-156F-410A-BB0C-228C2143A29D}" type="pres">
      <dgm:prSet presAssocID="{ED212899-AAFB-449B-86C4-5246AA8D5EC1}" presName="connTx" presStyleLbl="parChTrans1D4" presStyleIdx="3" presStyleCnt="6"/>
      <dgm:spPr/>
      <dgm:t>
        <a:bodyPr/>
        <a:lstStyle/>
        <a:p>
          <a:pPr rtl="1"/>
          <a:endParaRPr lang="fa-IR"/>
        </a:p>
      </dgm:t>
    </dgm:pt>
    <dgm:pt modelId="{7F595781-18A3-4D6A-9CA3-FF7EAE6FC77F}" type="pres">
      <dgm:prSet presAssocID="{A3ABBB9D-4A5C-4F8F-A4F7-885C730FBED7}" presName="root2" presStyleCnt="0"/>
      <dgm:spPr/>
    </dgm:pt>
    <dgm:pt modelId="{DD4C5BE7-6C10-45DD-9FAF-EE4E370433F4}" type="pres">
      <dgm:prSet presAssocID="{A3ABBB9D-4A5C-4F8F-A4F7-885C730FBED7}" presName="LevelTwoTextNode" presStyleLbl="node4" presStyleIdx="3" presStyleCnt="6" custScaleX="129279" custScaleY="126266">
        <dgm:presLayoutVars>
          <dgm:chPref val="3"/>
        </dgm:presLayoutVars>
      </dgm:prSet>
      <dgm:spPr/>
      <dgm:t>
        <a:bodyPr/>
        <a:lstStyle/>
        <a:p>
          <a:pPr rtl="1"/>
          <a:endParaRPr lang="fa-IR"/>
        </a:p>
      </dgm:t>
    </dgm:pt>
    <dgm:pt modelId="{5593D122-4650-4D15-B329-5773F8B555EB}" type="pres">
      <dgm:prSet presAssocID="{A3ABBB9D-4A5C-4F8F-A4F7-885C730FBED7}" presName="level3hierChild" presStyleCnt="0"/>
      <dgm:spPr/>
    </dgm:pt>
    <dgm:pt modelId="{6BDA6CEE-23B6-4B23-BBE3-6D67C81B9DFC}" type="pres">
      <dgm:prSet presAssocID="{D612B29B-A12D-4FFB-9470-1C48F1205ADA}" presName="conn2-1" presStyleLbl="parChTrans1D3" presStyleIdx="3" presStyleCnt="4"/>
      <dgm:spPr/>
      <dgm:t>
        <a:bodyPr/>
        <a:lstStyle/>
        <a:p>
          <a:pPr rtl="1"/>
          <a:endParaRPr lang="fa-IR"/>
        </a:p>
      </dgm:t>
    </dgm:pt>
    <dgm:pt modelId="{AAA2660F-6B46-4B9E-B10E-49762103D52C}" type="pres">
      <dgm:prSet presAssocID="{D612B29B-A12D-4FFB-9470-1C48F1205ADA}" presName="connTx" presStyleLbl="parChTrans1D3" presStyleIdx="3" presStyleCnt="4"/>
      <dgm:spPr/>
      <dgm:t>
        <a:bodyPr/>
        <a:lstStyle/>
        <a:p>
          <a:pPr rtl="1"/>
          <a:endParaRPr lang="fa-IR"/>
        </a:p>
      </dgm:t>
    </dgm:pt>
    <dgm:pt modelId="{3FB3854D-C2B9-42F7-B586-756A597E4345}" type="pres">
      <dgm:prSet presAssocID="{B1C31A2C-9678-4510-AA3F-852898E44F0E}" presName="root2" presStyleCnt="0"/>
      <dgm:spPr/>
    </dgm:pt>
    <dgm:pt modelId="{5322D8AE-363F-4391-A883-53220DD17D5A}" type="pres">
      <dgm:prSet presAssocID="{B1C31A2C-9678-4510-AA3F-852898E44F0E}" presName="LevelTwoTextNode" presStyleLbl="node3" presStyleIdx="3" presStyleCnt="4" custScaleX="64408">
        <dgm:presLayoutVars>
          <dgm:chPref val="3"/>
        </dgm:presLayoutVars>
      </dgm:prSet>
      <dgm:spPr/>
      <dgm:t>
        <a:bodyPr/>
        <a:lstStyle/>
        <a:p>
          <a:pPr rtl="1"/>
          <a:endParaRPr lang="fa-IR"/>
        </a:p>
      </dgm:t>
    </dgm:pt>
    <dgm:pt modelId="{74359F2D-A159-411D-859A-6F041BEC4295}" type="pres">
      <dgm:prSet presAssocID="{B1C31A2C-9678-4510-AA3F-852898E44F0E}" presName="level3hierChild" presStyleCnt="0"/>
      <dgm:spPr/>
    </dgm:pt>
    <dgm:pt modelId="{D9BC5165-235C-43F4-A822-6C0956806D7F}" type="pres">
      <dgm:prSet presAssocID="{C7B0E17C-0BA6-41D0-B9D4-EF57D3403116}" presName="conn2-1" presStyleLbl="parChTrans1D4" presStyleIdx="4" presStyleCnt="6"/>
      <dgm:spPr/>
      <dgm:t>
        <a:bodyPr/>
        <a:lstStyle/>
        <a:p>
          <a:pPr rtl="1"/>
          <a:endParaRPr lang="fa-IR"/>
        </a:p>
      </dgm:t>
    </dgm:pt>
    <dgm:pt modelId="{57E7E24C-A9DF-4E8B-9193-D8F5D419D008}" type="pres">
      <dgm:prSet presAssocID="{C7B0E17C-0BA6-41D0-B9D4-EF57D3403116}" presName="connTx" presStyleLbl="parChTrans1D4" presStyleIdx="4" presStyleCnt="6"/>
      <dgm:spPr/>
      <dgm:t>
        <a:bodyPr/>
        <a:lstStyle/>
        <a:p>
          <a:pPr rtl="1"/>
          <a:endParaRPr lang="fa-IR"/>
        </a:p>
      </dgm:t>
    </dgm:pt>
    <dgm:pt modelId="{E9866EA9-A033-4B20-AB72-83F309F09A4E}" type="pres">
      <dgm:prSet presAssocID="{B77B0D73-DF31-4926-BDBF-EFD249E2E802}" presName="root2" presStyleCnt="0"/>
      <dgm:spPr/>
    </dgm:pt>
    <dgm:pt modelId="{9E925094-3A12-4950-A6A2-818D67CAF45E}" type="pres">
      <dgm:prSet presAssocID="{B77B0D73-DF31-4926-BDBF-EFD249E2E802}" presName="LevelTwoTextNode" presStyleLbl="node4" presStyleIdx="4" presStyleCnt="6" custScaleX="67034">
        <dgm:presLayoutVars>
          <dgm:chPref val="3"/>
        </dgm:presLayoutVars>
      </dgm:prSet>
      <dgm:spPr/>
      <dgm:t>
        <a:bodyPr/>
        <a:lstStyle/>
        <a:p>
          <a:pPr rtl="1"/>
          <a:endParaRPr lang="fa-IR"/>
        </a:p>
      </dgm:t>
    </dgm:pt>
    <dgm:pt modelId="{36C68BCF-1375-4ECF-AA97-895FC495EC4F}" type="pres">
      <dgm:prSet presAssocID="{B77B0D73-DF31-4926-BDBF-EFD249E2E802}" presName="level3hierChild" presStyleCnt="0"/>
      <dgm:spPr/>
    </dgm:pt>
    <dgm:pt modelId="{23E7442D-51C3-4BEC-A109-7BC5333AAF9C}" type="pres">
      <dgm:prSet presAssocID="{8A2168B5-C44B-4694-A079-897F7B76EB59}" presName="conn2-1" presStyleLbl="parChTrans1D4" presStyleIdx="5" presStyleCnt="6"/>
      <dgm:spPr/>
      <dgm:t>
        <a:bodyPr/>
        <a:lstStyle/>
        <a:p>
          <a:pPr rtl="1"/>
          <a:endParaRPr lang="fa-IR"/>
        </a:p>
      </dgm:t>
    </dgm:pt>
    <dgm:pt modelId="{45C6ADB5-9115-44FB-8509-807595878C82}" type="pres">
      <dgm:prSet presAssocID="{8A2168B5-C44B-4694-A079-897F7B76EB59}" presName="connTx" presStyleLbl="parChTrans1D4" presStyleIdx="5" presStyleCnt="6"/>
      <dgm:spPr/>
      <dgm:t>
        <a:bodyPr/>
        <a:lstStyle/>
        <a:p>
          <a:pPr rtl="1"/>
          <a:endParaRPr lang="fa-IR"/>
        </a:p>
      </dgm:t>
    </dgm:pt>
    <dgm:pt modelId="{A6FF7997-57AB-4652-8CBF-F0146FCD0843}" type="pres">
      <dgm:prSet presAssocID="{D28EE394-9C2A-45D1-8C5D-72C094D28F7C}" presName="root2" presStyleCnt="0"/>
      <dgm:spPr/>
    </dgm:pt>
    <dgm:pt modelId="{9BF81540-8484-4347-9EB3-DA49BA6CF289}" type="pres">
      <dgm:prSet presAssocID="{D28EE394-9C2A-45D1-8C5D-72C094D28F7C}" presName="LevelTwoTextNode" presStyleLbl="node4" presStyleIdx="5" presStyleCnt="6" custScaleX="129279" custScaleY="126266">
        <dgm:presLayoutVars>
          <dgm:chPref val="3"/>
        </dgm:presLayoutVars>
      </dgm:prSet>
      <dgm:spPr/>
      <dgm:t>
        <a:bodyPr/>
        <a:lstStyle/>
        <a:p>
          <a:pPr rtl="1"/>
          <a:endParaRPr lang="fa-IR"/>
        </a:p>
      </dgm:t>
    </dgm:pt>
    <dgm:pt modelId="{C1A14C01-5A56-4C0B-8700-48047667FA81}" type="pres">
      <dgm:prSet presAssocID="{D28EE394-9C2A-45D1-8C5D-72C094D28F7C}" presName="level3hierChild" presStyleCnt="0"/>
      <dgm:spPr/>
    </dgm:pt>
  </dgm:ptLst>
  <dgm:cxnLst>
    <dgm:cxn modelId="{5ED70C69-F0FB-4C13-835F-8F5E1E552EE4}" type="presOf" srcId="{D190BB5F-00CB-4177-8619-A3004B0F7D09}" destId="{F2115DED-2FDF-4F17-AB8F-6294D64EC3A5}" srcOrd="0" destOrd="0" presId="urn:microsoft.com/office/officeart/2005/8/layout/hierarchy2"/>
    <dgm:cxn modelId="{2D23E91F-476B-4E25-8EBE-399FCA42AC63}" type="presOf" srcId="{D612B29B-A12D-4FFB-9470-1C48F1205ADA}" destId="{AAA2660F-6B46-4B9E-B10E-49762103D52C}" srcOrd="1" destOrd="0" presId="urn:microsoft.com/office/officeart/2005/8/layout/hierarchy2"/>
    <dgm:cxn modelId="{EC17DBBD-0338-44E7-BA93-0F1F61015543}" type="presOf" srcId="{82852682-759C-4CCE-ABD4-642D4A440BE5}" destId="{B44B5550-D74A-4292-A773-EF96958481AF}" srcOrd="0" destOrd="0" presId="urn:microsoft.com/office/officeart/2005/8/layout/hierarchy2"/>
    <dgm:cxn modelId="{B61F3F7F-1F33-49D5-A08B-0C320B9FCC14}" type="presOf" srcId="{448485E5-8D24-4430-BC72-6C76B0DE5171}" destId="{C8BF07EE-8384-4A8B-A885-AB165550AB52}" srcOrd="1" destOrd="0" presId="urn:microsoft.com/office/officeart/2005/8/layout/hierarchy2"/>
    <dgm:cxn modelId="{80E68E6C-FA69-4E5A-833C-2280C77AB8AC}" type="presOf" srcId="{C7B0E17C-0BA6-41D0-B9D4-EF57D3403116}" destId="{D9BC5165-235C-43F4-A822-6C0956806D7F}" srcOrd="0" destOrd="0" presId="urn:microsoft.com/office/officeart/2005/8/layout/hierarchy2"/>
    <dgm:cxn modelId="{B06D397A-912A-41E4-820B-DAA86B11C691}" type="presOf" srcId="{D28EE394-9C2A-45D1-8C5D-72C094D28F7C}" destId="{9BF81540-8484-4347-9EB3-DA49BA6CF289}" srcOrd="0" destOrd="0" presId="urn:microsoft.com/office/officeart/2005/8/layout/hierarchy2"/>
    <dgm:cxn modelId="{0C7CEED0-C758-4FAF-82B9-7AF9D0C5E215}" srcId="{B77B0D73-DF31-4926-BDBF-EFD249E2E802}" destId="{D28EE394-9C2A-45D1-8C5D-72C094D28F7C}" srcOrd="0" destOrd="0" parTransId="{8A2168B5-C44B-4694-A079-897F7B76EB59}" sibTransId="{92691FCA-E73A-49D0-92BC-35999F72799F}"/>
    <dgm:cxn modelId="{09B9E76C-EA5C-4BFF-83A1-9C7D6E55B215}" type="presOf" srcId="{C758EB87-5BFA-4C8B-99CA-7E3411396141}" destId="{760143CA-3F1A-462C-8BCF-0453709DB6C1}" srcOrd="0" destOrd="0" presId="urn:microsoft.com/office/officeart/2005/8/layout/hierarchy2"/>
    <dgm:cxn modelId="{2F5999CC-DEFE-4CC0-9C1E-8CEE445FE2A8}" srcId="{3D02E2CD-8131-4EFC-A586-460D61A2AC73}" destId="{B0D99E7B-3577-476A-99ED-9EB1FEC2EAA5}" srcOrd="0" destOrd="0" parTransId="{E484D26B-BC1C-4DCC-B4F1-6CBE264D1A02}" sibTransId="{6FF9C8EC-79DE-4CC6-8BD1-27B8AB8FA6C3}"/>
    <dgm:cxn modelId="{814AA737-5968-4A91-B250-DA2E154ECF77}" srcId="{D02EB65C-5EB3-40A5-AB30-9A93613AAACA}" destId="{6443456C-87A4-439D-A71A-70E599B0C553}" srcOrd="0" destOrd="0" parTransId="{71D4EA74-A3F8-451C-9B2F-C02135F9A66E}" sibTransId="{8B958B90-3CD7-40C0-9C4F-7DD16669E2B8}"/>
    <dgm:cxn modelId="{9B27E1B9-5365-4387-B9AA-31FAA0D55975}" type="presOf" srcId="{ED212899-AAFB-449B-86C4-5246AA8D5EC1}" destId="{48F92462-2457-458B-817E-C706EAF4075F}" srcOrd="0" destOrd="0" presId="urn:microsoft.com/office/officeart/2005/8/layout/hierarchy2"/>
    <dgm:cxn modelId="{69652C94-8294-4D8F-BAF6-561C3C51ADFB}" type="presOf" srcId="{D02EB65C-5EB3-40A5-AB30-9A93613AAACA}" destId="{A91A5A31-1D5E-4E2A-929B-4578F2319FCD}" srcOrd="0" destOrd="0" presId="urn:microsoft.com/office/officeart/2005/8/layout/hierarchy2"/>
    <dgm:cxn modelId="{4B6B158C-DF08-4BA0-9270-82D930323392}" type="presOf" srcId="{ED212899-AAFB-449B-86C4-5246AA8D5EC1}" destId="{2B3C1849-156F-410A-BB0C-228C2143A29D}" srcOrd="1" destOrd="0" presId="urn:microsoft.com/office/officeart/2005/8/layout/hierarchy2"/>
    <dgm:cxn modelId="{F566AA2A-F025-4D03-8E49-C356D47FBFC3}" type="presOf" srcId="{CA79686E-B9C4-4E7B-A21C-E82C06CD36EF}" destId="{329823BE-7D20-4CDA-9084-97703F40E922}" srcOrd="0" destOrd="0" presId="urn:microsoft.com/office/officeart/2005/8/layout/hierarchy2"/>
    <dgm:cxn modelId="{9BBBB719-E68F-437E-923A-0567F2C707A1}" type="presOf" srcId="{E5F3635F-375C-4921-A642-BDA1F039F6E2}" destId="{53F5899A-D1E7-48F6-9AF4-8D326CE053AF}" srcOrd="0" destOrd="0" presId="urn:microsoft.com/office/officeart/2005/8/layout/hierarchy2"/>
    <dgm:cxn modelId="{7928579A-F219-471F-B3C1-BF7EA4AFAE4D}" type="presOf" srcId="{1097D050-81B4-4E33-83D7-2DA4465B48B3}" destId="{DC2D3D0E-544A-4F5C-84B3-22966494F9C7}" srcOrd="0" destOrd="0" presId="urn:microsoft.com/office/officeart/2005/8/layout/hierarchy2"/>
    <dgm:cxn modelId="{E132AED9-B140-4A77-A8A2-15725C0D7370}" type="presOf" srcId="{F5C9A26B-66FD-48B5-A57B-0605E7349B56}" destId="{0F145842-DC4C-4FDC-A035-F768C647DAA7}" srcOrd="1" destOrd="0" presId="urn:microsoft.com/office/officeart/2005/8/layout/hierarchy2"/>
    <dgm:cxn modelId="{51D86358-6D88-41B5-A3BE-183D84D5C172}" srcId="{05FCEF9F-5EDD-4311-92BB-8BED1F90A39A}" destId="{E5F3635F-375C-4921-A642-BDA1F039F6E2}" srcOrd="0" destOrd="0" parTransId="{A93B1469-ABBD-4F82-8FD2-75F6E912023F}" sibTransId="{6854EB2E-90F5-4C60-8A4B-17FCAF171E84}"/>
    <dgm:cxn modelId="{3D7FF9FB-7547-4E2F-B566-D9050FDC5C45}" type="presOf" srcId="{95833C2C-BB04-45C7-A3E3-923E843693FB}" destId="{2A28EFB5-117C-47FC-A8BF-664A8D72FB0E}" srcOrd="1" destOrd="0" presId="urn:microsoft.com/office/officeart/2005/8/layout/hierarchy2"/>
    <dgm:cxn modelId="{45045F39-A9FA-4725-9AF4-2CC11A128082}" type="presOf" srcId="{3D02E2CD-8131-4EFC-A586-460D61A2AC73}" destId="{704C5FB6-6885-4C97-B4F3-5051A6322E2A}" srcOrd="0" destOrd="0" presId="urn:microsoft.com/office/officeart/2005/8/layout/hierarchy2"/>
    <dgm:cxn modelId="{CFE332A1-18CF-4685-A69F-1BB2AC8A7F4C}" type="presOf" srcId="{F5C9A26B-66FD-48B5-A57B-0605E7349B56}" destId="{CD644042-3A88-4CDF-A093-941929BC19E8}" srcOrd="0" destOrd="0" presId="urn:microsoft.com/office/officeart/2005/8/layout/hierarchy2"/>
    <dgm:cxn modelId="{1A2AD64D-C020-4BDB-B453-A07D50252E69}" type="presOf" srcId="{4EA5BAD9-3159-4F14-8472-39FA786BCAE8}" destId="{D718DC26-DAA3-4873-A4C1-40FF778B226D}" srcOrd="0" destOrd="0" presId="urn:microsoft.com/office/officeart/2005/8/layout/hierarchy2"/>
    <dgm:cxn modelId="{05D5BE55-DF9E-4B4B-B86D-7C99A64544DA}" type="presOf" srcId="{C7B0E17C-0BA6-41D0-B9D4-EF57D3403116}" destId="{57E7E24C-A9DF-4E8B-9193-D8F5D419D008}" srcOrd="1" destOrd="0" presId="urn:microsoft.com/office/officeart/2005/8/layout/hierarchy2"/>
    <dgm:cxn modelId="{1EADC209-1782-45CB-BB0F-DEA357321947}" srcId="{6443456C-87A4-439D-A71A-70E599B0C553}" destId="{3D02E2CD-8131-4EFC-A586-460D61A2AC73}" srcOrd="3" destOrd="0" parTransId="{B8D9FB4F-1CEE-4F72-A951-9E03C59DEDA6}" sibTransId="{2298C186-AE61-45AF-A6E8-60928A6A12A9}"/>
    <dgm:cxn modelId="{A5D33458-6C23-4825-997D-2116008B92BE}" type="presOf" srcId="{B77B0D73-DF31-4926-BDBF-EFD249E2E802}" destId="{9E925094-3A12-4950-A6A2-818D67CAF45E}" srcOrd="0" destOrd="0" presId="urn:microsoft.com/office/officeart/2005/8/layout/hierarchy2"/>
    <dgm:cxn modelId="{D71B8021-20E6-4988-9708-4DF3E5DDB64E}" type="presOf" srcId="{B8D9FB4F-1CEE-4F72-A951-9E03C59DEDA6}" destId="{207399F9-73E0-43AB-B729-FACDB2D3CF0A}" srcOrd="0" destOrd="0" presId="urn:microsoft.com/office/officeart/2005/8/layout/hierarchy2"/>
    <dgm:cxn modelId="{61E06A96-7B4B-45EB-A650-0ED0E8E546C3}" srcId="{6443456C-87A4-439D-A71A-70E599B0C553}" destId="{05A1A3F3-DE57-4422-AD56-9DD0EA0C57E5}" srcOrd="1" destOrd="0" parTransId="{D1E5DB96-FED0-44DD-8697-FDA1618ECF45}" sibTransId="{ECE24A81-C6B9-4F83-83F1-87586E64D6D6}"/>
    <dgm:cxn modelId="{C36F0022-28AB-4B7F-9DE4-9779C4118746}" srcId="{6443456C-87A4-439D-A71A-70E599B0C553}" destId="{05FCEF9F-5EDD-4311-92BB-8BED1F90A39A}" srcOrd="2" destOrd="0" parTransId="{448485E5-8D24-4430-BC72-6C76B0DE5171}" sibTransId="{F5B7636F-3696-469C-B777-0BEFBC6E0847}"/>
    <dgm:cxn modelId="{6D8A8350-11A6-423C-9172-B984BC932EDA}" type="presOf" srcId="{6C2C8E4B-7170-49D1-B8B2-5208F27D6F7A}" destId="{B72079FF-CD43-4AD0-B1AA-100A235373EA}" srcOrd="0" destOrd="0" presId="urn:microsoft.com/office/officeart/2005/8/layout/hierarchy2"/>
    <dgm:cxn modelId="{C9DB5302-95CA-46C3-83EF-AB8A4C63BF81}" type="presOf" srcId="{A3ABBB9D-4A5C-4F8F-A4F7-885C730FBED7}" destId="{DD4C5BE7-6C10-45DD-9FAF-EE4E370433F4}" srcOrd="0" destOrd="0" presId="urn:microsoft.com/office/officeart/2005/8/layout/hierarchy2"/>
    <dgm:cxn modelId="{27A2406B-F7B2-4F8B-9F55-22786019732B}" srcId="{6C2C8E4B-7170-49D1-B8B2-5208F27D6F7A}" destId="{4EA5BAD9-3159-4F14-8472-39FA786BCAE8}" srcOrd="0" destOrd="0" parTransId="{F275D995-804C-448E-9C18-4E4EB004A44B}" sibTransId="{CE6DF489-DCEF-48A3-BEE4-9FBABEE5DB5C}"/>
    <dgm:cxn modelId="{52512FA3-11A8-4105-941C-2A7F655B2EDE}" type="presOf" srcId="{448485E5-8D24-4430-BC72-6C76B0DE5171}" destId="{95D6EFC6-6ED9-4CF3-B9A8-4F0D2DFF9690}" srcOrd="0" destOrd="0" presId="urn:microsoft.com/office/officeart/2005/8/layout/hierarchy2"/>
    <dgm:cxn modelId="{490F2D58-75A5-4164-A1A0-3B02C7A2E38E}" srcId="{E5F3635F-375C-4921-A642-BDA1F039F6E2}" destId="{CA79686E-B9C4-4E7B-A21C-E82C06CD36EF}" srcOrd="0" destOrd="0" parTransId="{95833C2C-BB04-45C7-A3E3-923E843693FB}" sibTransId="{5721C6CB-D7F0-4C35-962E-ED5C1CE05D67}"/>
    <dgm:cxn modelId="{CFEF1A11-6C5D-4D6C-9D51-3ECB65B28C86}" type="presOf" srcId="{05A1A3F3-DE57-4422-AD56-9DD0EA0C57E5}" destId="{62FDC29C-9E4F-423E-9932-9FF245E1EC5D}" srcOrd="0" destOrd="0" presId="urn:microsoft.com/office/officeart/2005/8/layout/hierarchy2"/>
    <dgm:cxn modelId="{5A9BE8D0-6328-4363-9BED-C93E7295717C}" type="presOf" srcId="{8A2168B5-C44B-4694-A079-897F7B76EB59}" destId="{45C6ADB5-9115-44FB-8509-807595878C82}" srcOrd="1" destOrd="0" presId="urn:microsoft.com/office/officeart/2005/8/layout/hierarchy2"/>
    <dgm:cxn modelId="{EFC2F496-263B-4CD7-969B-ABA3720D0F3B}" srcId="{05FCEF9F-5EDD-4311-92BB-8BED1F90A39A}" destId="{6C2C8E4B-7170-49D1-B8B2-5208F27D6F7A}" srcOrd="1" destOrd="0" parTransId="{C758EB87-5BFA-4C8B-99CA-7E3411396141}" sibTransId="{B275F331-4D89-42C0-8C8F-51487F689B56}"/>
    <dgm:cxn modelId="{0D89AD44-81F4-435F-B89A-41E5C665DA1D}" type="presOf" srcId="{D612B29B-A12D-4FFB-9470-1C48F1205ADA}" destId="{6BDA6CEE-23B6-4B23-BBE3-6D67C81B9DFC}" srcOrd="0" destOrd="0" presId="urn:microsoft.com/office/officeart/2005/8/layout/hierarchy2"/>
    <dgm:cxn modelId="{B84CCBE5-28CB-4887-8B4C-45A05B47F2E1}" type="presOf" srcId="{F275D995-804C-448E-9C18-4E4EB004A44B}" destId="{D5824608-23E1-4125-8501-0C125714DCEB}" srcOrd="1" destOrd="0" presId="urn:microsoft.com/office/officeart/2005/8/layout/hierarchy2"/>
    <dgm:cxn modelId="{AB17FC93-86D2-4071-8088-8BF5415A3302}" type="presOf" srcId="{B0D99E7B-3577-476A-99ED-9EB1FEC2EAA5}" destId="{AABA93BE-9D18-47A9-8AB0-B951CDF0A090}" srcOrd="0" destOrd="0" presId="urn:microsoft.com/office/officeart/2005/8/layout/hierarchy2"/>
    <dgm:cxn modelId="{F8432C5E-99FB-4874-B815-159BFDAB547F}" srcId="{6443456C-87A4-439D-A71A-70E599B0C553}" destId="{82852682-759C-4CCE-ABD4-642D4A440BE5}" srcOrd="0" destOrd="0" parTransId="{F5C9A26B-66FD-48B5-A57B-0605E7349B56}" sibTransId="{8A357EF8-0FC4-4EE4-87B8-CCC37AC46821}"/>
    <dgm:cxn modelId="{611E0EF7-0B30-4FAE-9F80-933B75A3C53D}" type="presOf" srcId="{8A2168B5-C44B-4694-A079-897F7B76EB59}" destId="{23E7442D-51C3-4BEC-A109-7BC5333AAF9C}" srcOrd="0" destOrd="0" presId="urn:microsoft.com/office/officeart/2005/8/layout/hierarchy2"/>
    <dgm:cxn modelId="{81717B6C-ACBA-4E66-B07C-D75A674F991E}" srcId="{B1C31A2C-9678-4510-AA3F-852898E44F0E}" destId="{B77B0D73-DF31-4926-BDBF-EFD249E2E802}" srcOrd="0" destOrd="0" parTransId="{C7B0E17C-0BA6-41D0-B9D4-EF57D3403116}" sibTransId="{C60BB418-2468-4441-AA38-BD0EE7AA9F43}"/>
    <dgm:cxn modelId="{7DD4795E-3865-47A8-90DF-F29C04CFE7BB}" type="presOf" srcId="{6443456C-87A4-439D-A71A-70E599B0C553}" destId="{7ECD4FF3-6D01-44A3-9A9F-6F36AE1B129E}" srcOrd="0" destOrd="0" presId="urn:microsoft.com/office/officeart/2005/8/layout/hierarchy2"/>
    <dgm:cxn modelId="{15D7EC1B-9AA5-4044-A5A1-72D2484EA5BB}" srcId="{D190BB5F-00CB-4177-8619-A3004B0F7D09}" destId="{A3ABBB9D-4A5C-4F8F-A4F7-885C730FBED7}" srcOrd="0" destOrd="0" parTransId="{ED212899-AAFB-449B-86C4-5246AA8D5EC1}" sibTransId="{A9B1083B-C713-4418-A971-2A6D6228570D}"/>
    <dgm:cxn modelId="{59D9DD6A-A5B7-41AD-8F50-AC98CB068134}" type="presOf" srcId="{C758EB87-5BFA-4C8B-99CA-7E3411396141}" destId="{C1972487-68D8-4C8D-A267-05B67FADFCCF}" srcOrd="1" destOrd="0" presId="urn:microsoft.com/office/officeart/2005/8/layout/hierarchy2"/>
    <dgm:cxn modelId="{8790A60E-C81C-4A53-9CF0-7566EE0E2567}" type="presOf" srcId="{1097D050-81B4-4E33-83D7-2DA4465B48B3}" destId="{2DC19A14-68EA-42B1-AF00-12795C973C78}" srcOrd="1" destOrd="0" presId="urn:microsoft.com/office/officeart/2005/8/layout/hierarchy2"/>
    <dgm:cxn modelId="{E0729DCF-1501-41BE-B9B2-BD83830C5E74}" type="presOf" srcId="{A93B1469-ABBD-4F82-8FD2-75F6E912023F}" destId="{A2E529F7-D6B2-4AE3-BA26-2D8115AA33F8}" srcOrd="0" destOrd="0" presId="urn:microsoft.com/office/officeart/2005/8/layout/hierarchy2"/>
    <dgm:cxn modelId="{5B6F3566-B48C-45AC-99AF-1356050BE6A1}" type="presOf" srcId="{B8D9FB4F-1CEE-4F72-A951-9E03C59DEDA6}" destId="{76A9FAEE-1FFB-418C-AEDB-C63DF855AAAE}" srcOrd="1" destOrd="0" presId="urn:microsoft.com/office/officeart/2005/8/layout/hierarchy2"/>
    <dgm:cxn modelId="{5F0FB427-4810-4808-BAF3-D865EE8382A4}" type="presOf" srcId="{E484D26B-BC1C-4DCC-B4F1-6CBE264D1A02}" destId="{DAA1EF93-6301-4BC1-AA8E-7CACEE50AD4D}" srcOrd="0" destOrd="0" presId="urn:microsoft.com/office/officeart/2005/8/layout/hierarchy2"/>
    <dgm:cxn modelId="{370D9716-FEFD-43F2-9FAB-D0D900A90CCE}" type="presOf" srcId="{F275D995-804C-448E-9C18-4E4EB004A44B}" destId="{3F65AC71-0C5B-4B97-8593-8AAA9501C310}" srcOrd="0" destOrd="0" presId="urn:microsoft.com/office/officeart/2005/8/layout/hierarchy2"/>
    <dgm:cxn modelId="{0531A5C6-3409-4C6A-8396-8C1D43EE1F61}" type="presOf" srcId="{B1C31A2C-9678-4510-AA3F-852898E44F0E}" destId="{5322D8AE-363F-4391-A883-53220DD17D5A}" srcOrd="0" destOrd="0" presId="urn:microsoft.com/office/officeart/2005/8/layout/hierarchy2"/>
    <dgm:cxn modelId="{412A2EC5-286D-4643-B784-C11D69191FBE}" type="presOf" srcId="{D1E5DB96-FED0-44DD-8697-FDA1618ECF45}" destId="{84F62751-5CDE-49E0-AE9F-775A9447AB02}" srcOrd="0" destOrd="0" presId="urn:microsoft.com/office/officeart/2005/8/layout/hierarchy2"/>
    <dgm:cxn modelId="{F65F8568-7494-4EF2-91DD-CC35120DBF3D}" type="presOf" srcId="{05FCEF9F-5EDD-4311-92BB-8BED1F90A39A}" destId="{23B51401-95C0-429E-AEA2-39520B1E3301}" srcOrd="0" destOrd="0" presId="urn:microsoft.com/office/officeart/2005/8/layout/hierarchy2"/>
    <dgm:cxn modelId="{7D860753-17E3-4934-AEC3-4D8AD7ECB34A}" type="presOf" srcId="{95833C2C-BB04-45C7-A3E3-923E843693FB}" destId="{9712EEF4-4639-4599-B22E-9C60AF22859B}" srcOrd="0" destOrd="0" presId="urn:microsoft.com/office/officeart/2005/8/layout/hierarchy2"/>
    <dgm:cxn modelId="{F242410B-8BCC-4FFD-9623-5C4F6BFAE48B}" srcId="{3D02E2CD-8131-4EFC-A586-460D61A2AC73}" destId="{B1C31A2C-9678-4510-AA3F-852898E44F0E}" srcOrd="1" destOrd="0" parTransId="{D612B29B-A12D-4FFB-9470-1C48F1205ADA}" sibTransId="{ABD687CC-4CB1-4FC2-BF30-DA64D7AF7051}"/>
    <dgm:cxn modelId="{658E3433-EE1F-4158-984E-0EEB3E748F97}" srcId="{B0D99E7B-3577-476A-99ED-9EB1FEC2EAA5}" destId="{D190BB5F-00CB-4177-8619-A3004B0F7D09}" srcOrd="0" destOrd="0" parTransId="{1097D050-81B4-4E33-83D7-2DA4465B48B3}" sibTransId="{9563DC28-78EE-4089-9CFA-6C93766540C0}"/>
    <dgm:cxn modelId="{1B364EB2-5745-4FB7-9F59-469C89E00AC6}" type="presOf" srcId="{E484D26B-BC1C-4DCC-B4F1-6CBE264D1A02}" destId="{E1E4CD27-7519-4060-BEDB-B8C53CB85E80}" srcOrd="1" destOrd="0" presId="urn:microsoft.com/office/officeart/2005/8/layout/hierarchy2"/>
    <dgm:cxn modelId="{5B799492-356A-4548-BF83-3C34BA839D7F}" type="presOf" srcId="{D1E5DB96-FED0-44DD-8697-FDA1618ECF45}" destId="{1DC3A6EB-B992-438F-B69C-E05025AC5616}" srcOrd="1" destOrd="0" presId="urn:microsoft.com/office/officeart/2005/8/layout/hierarchy2"/>
    <dgm:cxn modelId="{61B85D22-B58D-4438-BA8E-9DE4244051C1}" type="presOf" srcId="{A93B1469-ABBD-4F82-8FD2-75F6E912023F}" destId="{72D2B58A-91F0-4A7B-A790-D45C65348B6D}" srcOrd="1" destOrd="0" presId="urn:microsoft.com/office/officeart/2005/8/layout/hierarchy2"/>
    <dgm:cxn modelId="{82558FF2-87F9-4C0F-9A95-DF2833496416}" type="presParOf" srcId="{A91A5A31-1D5E-4E2A-929B-4578F2319FCD}" destId="{A405F304-47C5-434E-87D5-29603131D8A7}" srcOrd="0" destOrd="0" presId="urn:microsoft.com/office/officeart/2005/8/layout/hierarchy2"/>
    <dgm:cxn modelId="{D1156789-5187-42D2-AC31-5DE87801226E}" type="presParOf" srcId="{A405F304-47C5-434E-87D5-29603131D8A7}" destId="{7ECD4FF3-6D01-44A3-9A9F-6F36AE1B129E}" srcOrd="0" destOrd="0" presId="urn:microsoft.com/office/officeart/2005/8/layout/hierarchy2"/>
    <dgm:cxn modelId="{D9450C11-1088-47B8-9258-9380BC09C7EE}" type="presParOf" srcId="{A405F304-47C5-434E-87D5-29603131D8A7}" destId="{611BFEDF-C47B-4C19-8FE4-7CD1756A230D}" srcOrd="1" destOrd="0" presId="urn:microsoft.com/office/officeart/2005/8/layout/hierarchy2"/>
    <dgm:cxn modelId="{53E5775A-41AF-4030-BD11-5BA0388F990E}" type="presParOf" srcId="{611BFEDF-C47B-4C19-8FE4-7CD1756A230D}" destId="{CD644042-3A88-4CDF-A093-941929BC19E8}" srcOrd="0" destOrd="0" presId="urn:microsoft.com/office/officeart/2005/8/layout/hierarchy2"/>
    <dgm:cxn modelId="{5CD563DD-0732-4E84-A340-78C8EF59B54C}" type="presParOf" srcId="{CD644042-3A88-4CDF-A093-941929BC19E8}" destId="{0F145842-DC4C-4FDC-A035-F768C647DAA7}" srcOrd="0" destOrd="0" presId="urn:microsoft.com/office/officeart/2005/8/layout/hierarchy2"/>
    <dgm:cxn modelId="{E32136D6-F8B9-41F4-9D05-DE4AD7D85658}" type="presParOf" srcId="{611BFEDF-C47B-4C19-8FE4-7CD1756A230D}" destId="{49ECF5AA-521C-4478-98A8-776827C7165D}" srcOrd="1" destOrd="0" presId="urn:microsoft.com/office/officeart/2005/8/layout/hierarchy2"/>
    <dgm:cxn modelId="{83DB366B-4344-46BB-86D6-7613BB5E5463}" type="presParOf" srcId="{49ECF5AA-521C-4478-98A8-776827C7165D}" destId="{B44B5550-D74A-4292-A773-EF96958481AF}" srcOrd="0" destOrd="0" presId="urn:microsoft.com/office/officeart/2005/8/layout/hierarchy2"/>
    <dgm:cxn modelId="{1F39BFC9-00BE-4138-9870-47218672BA11}" type="presParOf" srcId="{49ECF5AA-521C-4478-98A8-776827C7165D}" destId="{F60A5C08-DBAE-413C-8D3D-0AB21F780E58}" srcOrd="1" destOrd="0" presId="urn:microsoft.com/office/officeart/2005/8/layout/hierarchy2"/>
    <dgm:cxn modelId="{388A344F-2684-4621-9C51-81D856173E31}" type="presParOf" srcId="{611BFEDF-C47B-4C19-8FE4-7CD1756A230D}" destId="{84F62751-5CDE-49E0-AE9F-775A9447AB02}" srcOrd="2" destOrd="0" presId="urn:microsoft.com/office/officeart/2005/8/layout/hierarchy2"/>
    <dgm:cxn modelId="{C4774D02-A583-4E01-B5B9-0EE6A361443D}" type="presParOf" srcId="{84F62751-5CDE-49E0-AE9F-775A9447AB02}" destId="{1DC3A6EB-B992-438F-B69C-E05025AC5616}" srcOrd="0" destOrd="0" presId="urn:microsoft.com/office/officeart/2005/8/layout/hierarchy2"/>
    <dgm:cxn modelId="{2D2C476F-9B63-41F9-A913-FC5F28CC682B}" type="presParOf" srcId="{611BFEDF-C47B-4C19-8FE4-7CD1756A230D}" destId="{5A74B474-D02D-4ECA-8512-5E1240CAEBE7}" srcOrd="3" destOrd="0" presId="urn:microsoft.com/office/officeart/2005/8/layout/hierarchy2"/>
    <dgm:cxn modelId="{99AF5FD9-2976-4BA0-92A6-582B4793F9AE}" type="presParOf" srcId="{5A74B474-D02D-4ECA-8512-5E1240CAEBE7}" destId="{62FDC29C-9E4F-423E-9932-9FF245E1EC5D}" srcOrd="0" destOrd="0" presId="urn:microsoft.com/office/officeart/2005/8/layout/hierarchy2"/>
    <dgm:cxn modelId="{F8F6DD15-66DF-4469-AB26-A8E9BCB203C4}" type="presParOf" srcId="{5A74B474-D02D-4ECA-8512-5E1240CAEBE7}" destId="{05A2AC7C-72A9-4DDE-B2C5-F4AE8305DEFF}" srcOrd="1" destOrd="0" presId="urn:microsoft.com/office/officeart/2005/8/layout/hierarchy2"/>
    <dgm:cxn modelId="{185482A4-E98C-4436-8549-DC7E5D938A93}" type="presParOf" srcId="{611BFEDF-C47B-4C19-8FE4-7CD1756A230D}" destId="{95D6EFC6-6ED9-4CF3-B9A8-4F0D2DFF9690}" srcOrd="4" destOrd="0" presId="urn:microsoft.com/office/officeart/2005/8/layout/hierarchy2"/>
    <dgm:cxn modelId="{D66C7AF1-2B30-475F-A34D-21E2A8181E8B}" type="presParOf" srcId="{95D6EFC6-6ED9-4CF3-B9A8-4F0D2DFF9690}" destId="{C8BF07EE-8384-4A8B-A885-AB165550AB52}" srcOrd="0" destOrd="0" presId="urn:microsoft.com/office/officeart/2005/8/layout/hierarchy2"/>
    <dgm:cxn modelId="{5F5660BC-A815-499D-B031-D991987ED8B5}" type="presParOf" srcId="{611BFEDF-C47B-4C19-8FE4-7CD1756A230D}" destId="{314A0BFC-E0C8-4437-9376-9B2144E9C3B3}" srcOrd="5" destOrd="0" presId="urn:microsoft.com/office/officeart/2005/8/layout/hierarchy2"/>
    <dgm:cxn modelId="{AD05F2D1-5036-4057-8F4F-68F96443DE79}" type="presParOf" srcId="{314A0BFC-E0C8-4437-9376-9B2144E9C3B3}" destId="{23B51401-95C0-429E-AEA2-39520B1E3301}" srcOrd="0" destOrd="0" presId="urn:microsoft.com/office/officeart/2005/8/layout/hierarchy2"/>
    <dgm:cxn modelId="{0CA15559-300F-4F77-A215-6053217C334D}" type="presParOf" srcId="{314A0BFC-E0C8-4437-9376-9B2144E9C3B3}" destId="{974D2A54-FEFC-4CCE-A3B4-0B65BA0E9B6B}" srcOrd="1" destOrd="0" presId="urn:microsoft.com/office/officeart/2005/8/layout/hierarchy2"/>
    <dgm:cxn modelId="{C11D75D9-CA12-4CA0-A737-63644AD7A2E6}" type="presParOf" srcId="{974D2A54-FEFC-4CCE-A3B4-0B65BA0E9B6B}" destId="{A2E529F7-D6B2-4AE3-BA26-2D8115AA33F8}" srcOrd="0" destOrd="0" presId="urn:microsoft.com/office/officeart/2005/8/layout/hierarchy2"/>
    <dgm:cxn modelId="{660AD97D-727E-40CE-BBCC-C4E58DCC3E10}" type="presParOf" srcId="{A2E529F7-D6B2-4AE3-BA26-2D8115AA33F8}" destId="{72D2B58A-91F0-4A7B-A790-D45C65348B6D}" srcOrd="0" destOrd="0" presId="urn:microsoft.com/office/officeart/2005/8/layout/hierarchy2"/>
    <dgm:cxn modelId="{7582445B-2116-4051-A772-E4A3AFE0C72D}" type="presParOf" srcId="{974D2A54-FEFC-4CCE-A3B4-0B65BA0E9B6B}" destId="{CDDB0EE4-EB01-4ED6-97D2-C1FCC2FDDEC1}" srcOrd="1" destOrd="0" presId="urn:microsoft.com/office/officeart/2005/8/layout/hierarchy2"/>
    <dgm:cxn modelId="{C0F2ED58-EEAB-47F4-A35B-F0F9875C81A6}" type="presParOf" srcId="{CDDB0EE4-EB01-4ED6-97D2-C1FCC2FDDEC1}" destId="{53F5899A-D1E7-48F6-9AF4-8D326CE053AF}" srcOrd="0" destOrd="0" presId="urn:microsoft.com/office/officeart/2005/8/layout/hierarchy2"/>
    <dgm:cxn modelId="{EBE0BA5E-A5A6-47A3-AB9F-407405368813}" type="presParOf" srcId="{CDDB0EE4-EB01-4ED6-97D2-C1FCC2FDDEC1}" destId="{F1F223C8-AA00-4639-92A7-B301D3C896FF}" srcOrd="1" destOrd="0" presId="urn:microsoft.com/office/officeart/2005/8/layout/hierarchy2"/>
    <dgm:cxn modelId="{B603389D-EE85-4A6A-974A-658FDA2EC4BF}" type="presParOf" srcId="{F1F223C8-AA00-4639-92A7-B301D3C896FF}" destId="{9712EEF4-4639-4599-B22E-9C60AF22859B}" srcOrd="0" destOrd="0" presId="urn:microsoft.com/office/officeart/2005/8/layout/hierarchy2"/>
    <dgm:cxn modelId="{C9045C59-F711-4703-BECC-2CA02FF8DED8}" type="presParOf" srcId="{9712EEF4-4639-4599-B22E-9C60AF22859B}" destId="{2A28EFB5-117C-47FC-A8BF-664A8D72FB0E}" srcOrd="0" destOrd="0" presId="urn:microsoft.com/office/officeart/2005/8/layout/hierarchy2"/>
    <dgm:cxn modelId="{6A6E365C-C4A2-4275-B873-866E0F468247}" type="presParOf" srcId="{F1F223C8-AA00-4639-92A7-B301D3C896FF}" destId="{B95907AF-8221-4A80-B79D-FD74B701AC0C}" srcOrd="1" destOrd="0" presId="urn:microsoft.com/office/officeart/2005/8/layout/hierarchy2"/>
    <dgm:cxn modelId="{E8CD9E8E-1373-42BA-9C4D-E16762E8B128}" type="presParOf" srcId="{B95907AF-8221-4A80-B79D-FD74B701AC0C}" destId="{329823BE-7D20-4CDA-9084-97703F40E922}" srcOrd="0" destOrd="0" presId="urn:microsoft.com/office/officeart/2005/8/layout/hierarchy2"/>
    <dgm:cxn modelId="{26D2D8BC-A531-4942-9462-056DED689280}" type="presParOf" srcId="{B95907AF-8221-4A80-B79D-FD74B701AC0C}" destId="{402D1A79-1F61-4ECA-BFFF-83C8BA58A702}" srcOrd="1" destOrd="0" presId="urn:microsoft.com/office/officeart/2005/8/layout/hierarchy2"/>
    <dgm:cxn modelId="{B8C5DEFC-271A-4196-89A0-C686CB2005F1}" type="presParOf" srcId="{974D2A54-FEFC-4CCE-A3B4-0B65BA0E9B6B}" destId="{760143CA-3F1A-462C-8BCF-0453709DB6C1}" srcOrd="2" destOrd="0" presId="urn:microsoft.com/office/officeart/2005/8/layout/hierarchy2"/>
    <dgm:cxn modelId="{9AD0D9B1-2571-4F1C-B06B-9FE72C2BAB1B}" type="presParOf" srcId="{760143CA-3F1A-462C-8BCF-0453709DB6C1}" destId="{C1972487-68D8-4C8D-A267-05B67FADFCCF}" srcOrd="0" destOrd="0" presId="urn:microsoft.com/office/officeart/2005/8/layout/hierarchy2"/>
    <dgm:cxn modelId="{6F959DAD-E627-44CA-9879-30D917E7C4DE}" type="presParOf" srcId="{974D2A54-FEFC-4CCE-A3B4-0B65BA0E9B6B}" destId="{9B454EA1-188E-4E74-BB0D-018CF9789044}" srcOrd="3" destOrd="0" presId="urn:microsoft.com/office/officeart/2005/8/layout/hierarchy2"/>
    <dgm:cxn modelId="{2348B0E6-A723-4911-B77C-1DF23DF01213}" type="presParOf" srcId="{9B454EA1-188E-4E74-BB0D-018CF9789044}" destId="{B72079FF-CD43-4AD0-B1AA-100A235373EA}" srcOrd="0" destOrd="0" presId="urn:microsoft.com/office/officeart/2005/8/layout/hierarchy2"/>
    <dgm:cxn modelId="{A59C0FF7-83C5-42B9-B512-B3F02A51E0DC}" type="presParOf" srcId="{9B454EA1-188E-4E74-BB0D-018CF9789044}" destId="{658AC7F5-323D-444C-9F6F-AFBFC2E03A69}" srcOrd="1" destOrd="0" presId="urn:microsoft.com/office/officeart/2005/8/layout/hierarchy2"/>
    <dgm:cxn modelId="{0F0B5AD7-273C-49DB-A167-3AB939610506}" type="presParOf" srcId="{658AC7F5-323D-444C-9F6F-AFBFC2E03A69}" destId="{3F65AC71-0C5B-4B97-8593-8AAA9501C310}" srcOrd="0" destOrd="0" presId="urn:microsoft.com/office/officeart/2005/8/layout/hierarchy2"/>
    <dgm:cxn modelId="{8C05FD07-0382-4B3C-AE73-910720F4F72C}" type="presParOf" srcId="{3F65AC71-0C5B-4B97-8593-8AAA9501C310}" destId="{D5824608-23E1-4125-8501-0C125714DCEB}" srcOrd="0" destOrd="0" presId="urn:microsoft.com/office/officeart/2005/8/layout/hierarchy2"/>
    <dgm:cxn modelId="{6D5D8298-D9C9-4832-B1E1-731EF3D732F8}" type="presParOf" srcId="{658AC7F5-323D-444C-9F6F-AFBFC2E03A69}" destId="{DAD1C16F-3B2C-42C5-AE3A-76D0CB2F3B66}" srcOrd="1" destOrd="0" presId="urn:microsoft.com/office/officeart/2005/8/layout/hierarchy2"/>
    <dgm:cxn modelId="{2AB2DC86-3D22-4092-BA8E-71A2CE325757}" type="presParOf" srcId="{DAD1C16F-3B2C-42C5-AE3A-76D0CB2F3B66}" destId="{D718DC26-DAA3-4873-A4C1-40FF778B226D}" srcOrd="0" destOrd="0" presId="urn:microsoft.com/office/officeart/2005/8/layout/hierarchy2"/>
    <dgm:cxn modelId="{9F43E556-8F8C-4F9B-BBE3-CC08AE48920A}" type="presParOf" srcId="{DAD1C16F-3B2C-42C5-AE3A-76D0CB2F3B66}" destId="{5260E145-F128-4FD9-B379-2A737AFFE78B}" srcOrd="1" destOrd="0" presId="urn:microsoft.com/office/officeart/2005/8/layout/hierarchy2"/>
    <dgm:cxn modelId="{4B6F05D6-33FC-48BE-849A-3FC54F52E50A}" type="presParOf" srcId="{611BFEDF-C47B-4C19-8FE4-7CD1756A230D}" destId="{207399F9-73E0-43AB-B729-FACDB2D3CF0A}" srcOrd="6" destOrd="0" presId="urn:microsoft.com/office/officeart/2005/8/layout/hierarchy2"/>
    <dgm:cxn modelId="{86221B5D-8EE1-4E7A-B9DC-C539C63993E8}" type="presParOf" srcId="{207399F9-73E0-43AB-B729-FACDB2D3CF0A}" destId="{76A9FAEE-1FFB-418C-AEDB-C63DF855AAAE}" srcOrd="0" destOrd="0" presId="urn:microsoft.com/office/officeart/2005/8/layout/hierarchy2"/>
    <dgm:cxn modelId="{17F40CB9-03A6-4604-91FD-B04FF9D557C4}" type="presParOf" srcId="{611BFEDF-C47B-4C19-8FE4-7CD1756A230D}" destId="{087CEB72-F97C-40D3-A080-F08C4C0860E4}" srcOrd="7" destOrd="0" presId="urn:microsoft.com/office/officeart/2005/8/layout/hierarchy2"/>
    <dgm:cxn modelId="{E200609B-B72A-4667-AFA7-8948A309834A}" type="presParOf" srcId="{087CEB72-F97C-40D3-A080-F08C4C0860E4}" destId="{704C5FB6-6885-4C97-B4F3-5051A6322E2A}" srcOrd="0" destOrd="0" presId="urn:microsoft.com/office/officeart/2005/8/layout/hierarchy2"/>
    <dgm:cxn modelId="{35DE35FB-A0D3-4705-A1FE-8DF1FA492BEF}" type="presParOf" srcId="{087CEB72-F97C-40D3-A080-F08C4C0860E4}" destId="{2B57074C-EDF2-412D-B299-044CBA2FB1EA}" srcOrd="1" destOrd="0" presId="urn:microsoft.com/office/officeart/2005/8/layout/hierarchy2"/>
    <dgm:cxn modelId="{CB61D4C2-B9C2-4DE5-BD97-094ACA191842}" type="presParOf" srcId="{2B57074C-EDF2-412D-B299-044CBA2FB1EA}" destId="{DAA1EF93-6301-4BC1-AA8E-7CACEE50AD4D}" srcOrd="0" destOrd="0" presId="urn:microsoft.com/office/officeart/2005/8/layout/hierarchy2"/>
    <dgm:cxn modelId="{019A8607-8C8B-4FB8-921E-D3A617310F67}" type="presParOf" srcId="{DAA1EF93-6301-4BC1-AA8E-7CACEE50AD4D}" destId="{E1E4CD27-7519-4060-BEDB-B8C53CB85E80}" srcOrd="0" destOrd="0" presId="urn:microsoft.com/office/officeart/2005/8/layout/hierarchy2"/>
    <dgm:cxn modelId="{7C5BEB14-FF67-44BC-8A3E-C2E1C4EFF509}" type="presParOf" srcId="{2B57074C-EDF2-412D-B299-044CBA2FB1EA}" destId="{C4422A2A-FA4C-4213-8C4F-38F4102C6D2D}" srcOrd="1" destOrd="0" presId="urn:microsoft.com/office/officeart/2005/8/layout/hierarchy2"/>
    <dgm:cxn modelId="{4258753E-6565-4684-B5E8-CE6F5F321F4B}" type="presParOf" srcId="{C4422A2A-FA4C-4213-8C4F-38F4102C6D2D}" destId="{AABA93BE-9D18-47A9-8AB0-B951CDF0A090}" srcOrd="0" destOrd="0" presId="urn:microsoft.com/office/officeart/2005/8/layout/hierarchy2"/>
    <dgm:cxn modelId="{D9F0FF88-FD6D-4B94-B691-1E97AB5AFD7E}" type="presParOf" srcId="{C4422A2A-FA4C-4213-8C4F-38F4102C6D2D}" destId="{3AA7909E-084B-4407-80A8-8595C3EA65B5}" srcOrd="1" destOrd="0" presId="urn:microsoft.com/office/officeart/2005/8/layout/hierarchy2"/>
    <dgm:cxn modelId="{BF48D629-303E-4361-BE19-3310234720A9}" type="presParOf" srcId="{3AA7909E-084B-4407-80A8-8595C3EA65B5}" destId="{DC2D3D0E-544A-4F5C-84B3-22966494F9C7}" srcOrd="0" destOrd="0" presId="urn:microsoft.com/office/officeart/2005/8/layout/hierarchy2"/>
    <dgm:cxn modelId="{A73B3B3A-6D66-4135-A34A-EBDBF090B10B}" type="presParOf" srcId="{DC2D3D0E-544A-4F5C-84B3-22966494F9C7}" destId="{2DC19A14-68EA-42B1-AF00-12795C973C78}" srcOrd="0" destOrd="0" presId="urn:microsoft.com/office/officeart/2005/8/layout/hierarchy2"/>
    <dgm:cxn modelId="{CA45A9FF-EE16-43C0-BF46-D55FF1580B98}" type="presParOf" srcId="{3AA7909E-084B-4407-80A8-8595C3EA65B5}" destId="{922560C4-F1BC-4635-B10C-45EF5BE7A84F}" srcOrd="1" destOrd="0" presId="urn:microsoft.com/office/officeart/2005/8/layout/hierarchy2"/>
    <dgm:cxn modelId="{29CE7805-D56C-4E7A-B9B9-F0AB806A72AB}" type="presParOf" srcId="{922560C4-F1BC-4635-B10C-45EF5BE7A84F}" destId="{F2115DED-2FDF-4F17-AB8F-6294D64EC3A5}" srcOrd="0" destOrd="0" presId="urn:microsoft.com/office/officeart/2005/8/layout/hierarchy2"/>
    <dgm:cxn modelId="{4E4EB6DB-231D-4602-B668-B5881E33135E}" type="presParOf" srcId="{922560C4-F1BC-4635-B10C-45EF5BE7A84F}" destId="{0FF6958D-7F99-4B03-B386-12466B8B9350}" srcOrd="1" destOrd="0" presId="urn:microsoft.com/office/officeart/2005/8/layout/hierarchy2"/>
    <dgm:cxn modelId="{AF3B0DA2-11CB-4D8C-9973-006237F1320C}" type="presParOf" srcId="{0FF6958D-7F99-4B03-B386-12466B8B9350}" destId="{48F92462-2457-458B-817E-C706EAF4075F}" srcOrd="0" destOrd="0" presId="urn:microsoft.com/office/officeart/2005/8/layout/hierarchy2"/>
    <dgm:cxn modelId="{2694E33E-E8AE-4FE0-9F21-703C50406AB1}" type="presParOf" srcId="{48F92462-2457-458B-817E-C706EAF4075F}" destId="{2B3C1849-156F-410A-BB0C-228C2143A29D}" srcOrd="0" destOrd="0" presId="urn:microsoft.com/office/officeart/2005/8/layout/hierarchy2"/>
    <dgm:cxn modelId="{40050B2C-06AA-4945-9C06-BE888152D380}" type="presParOf" srcId="{0FF6958D-7F99-4B03-B386-12466B8B9350}" destId="{7F595781-18A3-4D6A-9CA3-FF7EAE6FC77F}" srcOrd="1" destOrd="0" presId="urn:microsoft.com/office/officeart/2005/8/layout/hierarchy2"/>
    <dgm:cxn modelId="{D199D134-894E-4B66-8183-AF123710A8EA}" type="presParOf" srcId="{7F595781-18A3-4D6A-9CA3-FF7EAE6FC77F}" destId="{DD4C5BE7-6C10-45DD-9FAF-EE4E370433F4}" srcOrd="0" destOrd="0" presId="urn:microsoft.com/office/officeart/2005/8/layout/hierarchy2"/>
    <dgm:cxn modelId="{3D064B86-9E58-4BDF-996F-743D7620AB0B}" type="presParOf" srcId="{7F595781-18A3-4D6A-9CA3-FF7EAE6FC77F}" destId="{5593D122-4650-4D15-B329-5773F8B555EB}" srcOrd="1" destOrd="0" presId="urn:microsoft.com/office/officeart/2005/8/layout/hierarchy2"/>
    <dgm:cxn modelId="{52238567-EE7A-466F-B312-F75A5FFE89E4}" type="presParOf" srcId="{2B57074C-EDF2-412D-B299-044CBA2FB1EA}" destId="{6BDA6CEE-23B6-4B23-BBE3-6D67C81B9DFC}" srcOrd="2" destOrd="0" presId="urn:microsoft.com/office/officeart/2005/8/layout/hierarchy2"/>
    <dgm:cxn modelId="{F023D57B-929E-4FBC-A5D7-8DF21439C95A}" type="presParOf" srcId="{6BDA6CEE-23B6-4B23-BBE3-6D67C81B9DFC}" destId="{AAA2660F-6B46-4B9E-B10E-49762103D52C}" srcOrd="0" destOrd="0" presId="urn:microsoft.com/office/officeart/2005/8/layout/hierarchy2"/>
    <dgm:cxn modelId="{D7A6F5EC-1028-4EBA-A71A-220CB2FFC1E8}" type="presParOf" srcId="{2B57074C-EDF2-412D-B299-044CBA2FB1EA}" destId="{3FB3854D-C2B9-42F7-B586-756A597E4345}" srcOrd="3" destOrd="0" presId="urn:microsoft.com/office/officeart/2005/8/layout/hierarchy2"/>
    <dgm:cxn modelId="{BF8E18DC-DCC4-4EF1-9985-479F5657641E}" type="presParOf" srcId="{3FB3854D-C2B9-42F7-B586-756A597E4345}" destId="{5322D8AE-363F-4391-A883-53220DD17D5A}" srcOrd="0" destOrd="0" presId="urn:microsoft.com/office/officeart/2005/8/layout/hierarchy2"/>
    <dgm:cxn modelId="{91DEF5E3-6CDA-4432-AD74-F2400B539A31}" type="presParOf" srcId="{3FB3854D-C2B9-42F7-B586-756A597E4345}" destId="{74359F2D-A159-411D-859A-6F041BEC4295}" srcOrd="1" destOrd="0" presId="urn:microsoft.com/office/officeart/2005/8/layout/hierarchy2"/>
    <dgm:cxn modelId="{D6CB4FD5-E0F5-458A-BD8A-2696E6924A2A}" type="presParOf" srcId="{74359F2D-A159-411D-859A-6F041BEC4295}" destId="{D9BC5165-235C-43F4-A822-6C0956806D7F}" srcOrd="0" destOrd="0" presId="urn:microsoft.com/office/officeart/2005/8/layout/hierarchy2"/>
    <dgm:cxn modelId="{316200F8-CE60-4FBF-8B7E-06E6A9BEB7D5}" type="presParOf" srcId="{D9BC5165-235C-43F4-A822-6C0956806D7F}" destId="{57E7E24C-A9DF-4E8B-9193-D8F5D419D008}" srcOrd="0" destOrd="0" presId="urn:microsoft.com/office/officeart/2005/8/layout/hierarchy2"/>
    <dgm:cxn modelId="{95BB7D4F-D692-4327-9568-7C20249E3FC1}" type="presParOf" srcId="{74359F2D-A159-411D-859A-6F041BEC4295}" destId="{E9866EA9-A033-4B20-AB72-83F309F09A4E}" srcOrd="1" destOrd="0" presId="urn:microsoft.com/office/officeart/2005/8/layout/hierarchy2"/>
    <dgm:cxn modelId="{F2BB1FC6-B84A-4454-8BC1-74069A42A813}" type="presParOf" srcId="{E9866EA9-A033-4B20-AB72-83F309F09A4E}" destId="{9E925094-3A12-4950-A6A2-818D67CAF45E}" srcOrd="0" destOrd="0" presId="urn:microsoft.com/office/officeart/2005/8/layout/hierarchy2"/>
    <dgm:cxn modelId="{4D271894-1938-4559-971D-2841BD6951DA}" type="presParOf" srcId="{E9866EA9-A033-4B20-AB72-83F309F09A4E}" destId="{36C68BCF-1375-4ECF-AA97-895FC495EC4F}" srcOrd="1" destOrd="0" presId="urn:microsoft.com/office/officeart/2005/8/layout/hierarchy2"/>
    <dgm:cxn modelId="{AF1BE0B0-48B9-4779-903D-157B7A1F736B}" type="presParOf" srcId="{36C68BCF-1375-4ECF-AA97-895FC495EC4F}" destId="{23E7442D-51C3-4BEC-A109-7BC5333AAF9C}" srcOrd="0" destOrd="0" presId="urn:microsoft.com/office/officeart/2005/8/layout/hierarchy2"/>
    <dgm:cxn modelId="{49F588E2-4971-43C0-B93E-D8EDCE6EFD8F}" type="presParOf" srcId="{23E7442D-51C3-4BEC-A109-7BC5333AAF9C}" destId="{45C6ADB5-9115-44FB-8509-807595878C82}" srcOrd="0" destOrd="0" presId="urn:microsoft.com/office/officeart/2005/8/layout/hierarchy2"/>
    <dgm:cxn modelId="{8216D3C2-0E5A-49E2-819E-EA15EC0BE7C3}" type="presParOf" srcId="{36C68BCF-1375-4ECF-AA97-895FC495EC4F}" destId="{A6FF7997-57AB-4652-8CBF-F0146FCD0843}" srcOrd="1" destOrd="0" presId="urn:microsoft.com/office/officeart/2005/8/layout/hierarchy2"/>
    <dgm:cxn modelId="{A6EB138A-3351-4884-9969-97664CF7CD20}" type="presParOf" srcId="{A6FF7997-57AB-4652-8CBF-F0146FCD0843}" destId="{9BF81540-8484-4347-9EB3-DA49BA6CF289}" srcOrd="0" destOrd="0" presId="urn:microsoft.com/office/officeart/2005/8/layout/hierarchy2"/>
    <dgm:cxn modelId="{670C557D-DDE1-4A03-B8CF-743A817F819C}" type="presParOf" srcId="{A6FF7997-57AB-4652-8CBF-F0146FCD0843}" destId="{C1A14C01-5A56-4C0B-8700-48047667FA8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27C368-8046-46A8-94F0-D124A2BCAA3C}">
      <dsp:nvSpPr>
        <dsp:cNvPr id="0" name=""/>
        <dsp:cNvSpPr/>
      </dsp:nvSpPr>
      <dsp:spPr>
        <a:xfrm>
          <a:off x="7531092" y="1595551"/>
          <a:ext cx="1284316" cy="103681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cs typeface="B Koodak" pitchFamily="2" charset="-78"/>
            </a:rPr>
            <a:t>نکته </a:t>
          </a:r>
          <a:endParaRPr lang="fa-IR" sz="1600" kern="1200">
            <a:cs typeface="B Koodak" pitchFamily="2" charset="-78"/>
          </a:endParaRPr>
        </a:p>
      </dsp:txBody>
      <dsp:txXfrm>
        <a:off x="7561459" y="1625918"/>
        <a:ext cx="1223582" cy="976084"/>
      </dsp:txXfrm>
    </dsp:sp>
    <dsp:sp modelId="{C157E7C2-CCCF-44BD-AFE8-FA8D6407FA6D}">
      <dsp:nvSpPr>
        <dsp:cNvPr id="0" name=""/>
        <dsp:cNvSpPr/>
      </dsp:nvSpPr>
      <dsp:spPr>
        <a:xfrm rot="10800000">
          <a:off x="5380798" y="2056743"/>
          <a:ext cx="2150294" cy="114433"/>
        </a:xfrm>
        <a:custGeom>
          <a:avLst/>
          <a:gdLst/>
          <a:ahLst/>
          <a:cxnLst/>
          <a:rect l="0" t="0" r="0" b="0"/>
          <a:pathLst>
            <a:path>
              <a:moveTo>
                <a:pt x="0" y="57216"/>
              </a:moveTo>
              <a:lnTo>
                <a:pt x="2150294" y="572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402187" y="2060203"/>
        <a:ext cx="107514" cy="107514"/>
      </dsp:txXfrm>
    </dsp:sp>
    <dsp:sp modelId="{547DA488-8767-4D51-8C11-F9D6210BA920}">
      <dsp:nvSpPr>
        <dsp:cNvPr id="0" name=""/>
        <dsp:cNvSpPr/>
      </dsp:nvSpPr>
      <dsp:spPr>
        <a:xfrm>
          <a:off x="5062" y="1491625"/>
          <a:ext cx="5375735" cy="124467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حال که ثابت شد زندگی حقیقی در آخرت است و دنیا تنها وسیله برای رسیدن به آن است لازم است رابطه بین زندگی دنیا و آخرت را تبیین نمائیم</a:t>
          </a:r>
          <a:endParaRPr lang="fa-IR" sz="1600" kern="1200" dirty="0">
            <a:cs typeface="B Koodak" pitchFamily="2" charset="-78"/>
          </a:endParaRPr>
        </a:p>
      </dsp:txBody>
      <dsp:txXfrm>
        <a:off x="41517" y="1528080"/>
        <a:ext cx="5302825" cy="11717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E22C04-F47E-463A-AC3C-213CBDC92158}">
      <dsp:nvSpPr>
        <dsp:cNvPr id="0" name=""/>
        <dsp:cNvSpPr/>
      </dsp:nvSpPr>
      <dsp:spPr>
        <a:xfrm>
          <a:off x="2939080" y="6227"/>
          <a:ext cx="5593362" cy="79418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cs typeface="B Koodak" pitchFamily="2" charset="-78"/>
            </a:rPr>
            <a:t>سعادت یا شقاوت اخروی کاملا تابع رفتارهای دنیوی است</a:t>
          </a:r>
          <a:endParaRPr lang="fa-IR" sz="1600" kern="1200">
            <a:cs typeface="B Koodak" pitchFamily="2" charset="-78"/>
          </a:endParaRPr>
        </a:p>
      </dsp:txBody>
      <dsp:txXfrm>
        <a:off x="2962341" y="29488"/>
        <a:ext cx="5546840" cy="747664"/>
      </dsp:txXfrm>
    </dsp:sp>
    <dsp:sp modelId="{2843DDF3-3675-4DEF-BBD2-4FCCEE27811F}">
      <dsp:nvSpPr>
        <dsp:cNvPr id="0" name=""/>
        <dsp:cNvSpPr/>
      </dsp:nvSpPr>
      <dsp:spPr>
        <a:xfrm>
          <a:off x="7303645" y="1376199"/>
          <a:ext cx="1228797" cy="79418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cs typeface="B Koodak" pitchFamily="2" charset="-78"/>
            </a:rPr>
            <a:t>دو آیه در این خصوص</a:t>
          </a:r>
          <a:endParaRPr lang="fa-IR" sz="1600" kern="1200">
            <a:cs typeface="B Koodak" pitchFamily="2" charset="-78"/>
          </a:endParaRPr>
        </a:p>
      </dsp:txBody>
      <dsp:txXfrm>
        <a:off x="7326906" y="1399460"/>
        <a:ext cx="1182275" cy="747664"/>
      </dsp:txXfrm>
    </dsp:sp>
    <dsp:sp modelId="{77412B4A-9CBE-4032-A5BA-2F224EDA6BCB}">
      <dsp:nvSpPr>
        <dsp:cNvPr id="0" name=""/>
        <dsp:cNvSpPr/>
      </dsp:nvSpPr>
      <dsp:spPr>
        <a:xfrm rot="12942401">
          <a:off x="6594752" y="1531662"/>
          <a:ext cx="782435" cy="26604"/>
        </a:xfrm>
        <a:custGeom>
          <a:avLst/>
          <a:gdLst/>
          <a:ahLst/>
          <a:cxnLst/>
          <a:rect l="0" t="0" r="0" b="0"/>
          <a:pathLst>
            <a:path>
              <a:moveTo>
                <a:pt x="0" y="13302"/>
              </a:moveTo>
              <a:lnTo>
                <a:pt x="782435" y="1330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6966409" y="1525403"/>
        <a:ext cx="39121" cy="39121"/>
      </dsp:txXfrm>
    </dsp:sp>
    <dsp:sp modelId="{1C282D35-DF88-4480-A369-B93C53CD0884}">
      <dsp:nvSpPr>
        <dsp:cNvPr id="0" name=""/>
        <dsp:cNvSpPr/>
      </dsp:nvSpPr>
      <dsp:spPr>
        <a:xfrm>
          <a:off x="611557" y="919542"/>
          <a:ext cx="6056738" cy="79418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ما أَظُنُّ السَّاعَةَ قائِمَةً وَ لَئِنْ رُدِدْتُ إِلى‏ رَبِّي لَأَجِدَنَّ خَيْراً مِنْها مُنْقَلَباً (کهف / 36)</a:t>
          </a:r>
          <a:endParaRPr lang="fa-IR" sz="1600" kern="1200" dirty="0">
            <a:cs typeface="B Koodak" pitchFamily="2" charset="-78"/>
          </a:endParaRPr>
        </a:p>
      </dsp:txBody>
      <dsp:txXfrm>
        <a:off x="634818" y="942803"/>
        <a:ext cx="6010216" cy="747664"/>
      </dsp:txXfrm>
    </dsp:sp>
    <dsp:sp modelId="{B0CEF8BA-DAFE-44D4-8C22-83E4C9C32F10}">
      <dsp:nvSpPr>
        <dsp:cNvPr id="0" name=""/>
        <dsp:cNvSpPr/>
      </dsp:nvSpPr>
      <dsp:spPr>
        <a:xfrm rot="8657599">
          <a:off x="6594752" y="1988319"/>
          <a:ext cx="782435" cy="26604"/>
        </a:xfrm>
        <a:custGeom>
          <a:avLst/>
          <a:gdLst/>
          <a:ahLst/>
          <a:cxnLst/>
          <a:rect l="0" t="0" r="0" b="0"/>
          <a:pathLst>
            <a:path>
              <a:moveTo>
                <a:pt x="0" y="13302"/>
              </a:moveTo>
              <a:lnTo>
                <a:pt x="782435" y="1330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6966409" y="1982061"/>
        <a:ext cx="39121" cy="39121"/>
      </dsp:txXfrm>
    </dsp:sp>
    <dsp:sp modelId="{78D39DE8-1646-4C6E-81FA-FCD9BB75CD75}">
      <dsp:nvSpPr>
        <dsp:cNvPr id="0" name=""/>
        <dsp:cNvSpPr/>
      </dsp:nvSpPr>
      <dsp:spPr>
        <a:xfrm>
          <a:off x="611557" y="1832857"/>
          <a:ext cx="6056738" cy="79418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ما أَظُنُّ السَّاعَةَ قائِمَةً وَ لَئِنْ رُجِعْتُ إِلى‏ رَبِّي إِنَّ لي‏ عِنْدَهُ لَلْحُسْنى (فصلت / 50)</a:t>
          </a:r>
          <a:endParaRPr lang="fa-IR" sz="1600" kern="1200">
            <a:cs typeface="B Koodak" pitchFamily="2" charset="-78"/>
          </a:endParaRPr>
        </a:p>
      </dsp:txBody>
      <dsp:txXfrm>
        <a:off x="634818" y="1856118"/>
        <a:ext cx="6010216" cy="747664"/>
      </dsp:txXfrm>
    </dsp:sp>
    <dsp:sp modelId="{5F48B101-158E-4082-9006-38E1EA863165}">
      <dsp:nvSpPr>
        <dsp:cNvPr id="0" name=""/>
        <dsp:cNvSpPr/>
      </dsp:nvSpPr>
      <dsp:spPr>
        <a:xfrm>
          <a:off x="6664435" y="3202829"/>
          <a:ext cx="1868006" cy="79418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دلیل چنین اعتقادی یکی از این دو گمان است</a:t>
          </a:r>
          <a:endParaRPr lang="fa-IR" sz="1600" kern="1200" dirty="0">
            <a:cs typeface="B Koodak" pitchFamily="2" charset="-78"/>
          </a:endParaRPr>
        </a:p>
      </dsp:txBody>
      <dsp:txXfrm>
        <a:off x="6687696" y="3226090"/>
        <a:ext cx="1821484" cy="747664"/>
      </dsp:txXfrm>
    </dsp:sp>
    <dsp:sp modelId="{215BB66A-F93F-4256-ADCE-98B8AEDAF510}">
      <dsp:nvSpPr>
        <dsp:cNvPr id="0" name=""/>
        <dsp:cNvSpPr/>
      </dsp:nvSpPr>
      <dsp:spPr>
        <a:xfrm rot="12942401">
          <a:off x="5955543" y="3358291"/>
          <a:ext cx="782435" cy="26604"/>
        </a:xfrm>
        <a:custGeom>
          <a:avLst/>
          <a:gdLst/>
          <a:ahLst/>
          <a:cxnLst/>
          <a:rect l="0" t="0" r="0" b="0"/>
          <a:pathLst>
            <a:path>
              <a:moveTo>
                <a:pt x="0" y="13302"/>
              </a:moveTo>
              <a:lnTo>
                <a:pt x="782435" y="1330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6327200" y="3352033"/>
        <a:ext cx="39121" cy="39121"/>
      </dsp:txXfrm>
    </dsp:sp>
    <dsp:sp modelId="{F23C8A36-9A96-4857-826F-656A7E46BB18}">
      <dsp:nvSpPr>
        <dsp:cNvPr id="0" name=""/>
        <dsp:cNvSpPr/>
      </dsp:nvSpPr>
      <dsp:spPr>
        <a:xfrm>
          <a:off x="1272368" y="2746172"/>
          <a:ext cx="4756718" cy="79418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آخرت نیز می توان با تلاش های فراوان نعماتی را کسب کرد</a:t>
          </a:r>
          <a:endParaRPr lang="fa-IR" sz="1600" kern="1200" dirty="0">
            <a:cs typeface="B Koodak" pitchFamily="2" charset="-78"/>
          </a:endParaRPr>
        </a:p>
      </dsp:txBody>
      <dsp:txXfrm>
        <a:off x="1295629" y="2769433"/>
        <a:ext cx="4710196" cy="747664"/>
      </dsp:txXfrm>
    </dsp:sp>
    <dsp:sp modelId="{1B12384A-E332-421E-9F5C-86A6377BBDA6}">
      <dsp:nvSpPr>
        <dsp:cNvPr id="0" name=""/>
        <dsp:cNvSpPr/>
      </dsp:nvSpPr>
      <dsp:spPr>
        <a:xfrm rot="8657599">
          <a:off x="5955543" y="3814949"/>
          <a:ext cx="782435" cy="26604"/>
        </a:xfrm>
        <a:custGeom>
          <a:avLst/>
          <a:gdLst/>
          <a:ahLst/>
          <a:cxnLst/>
          <a:rect l="0" t="0" r="0" b="0"/>
          <a:pathLst>
            <a:path>
              <a:moveTo>
                <a:pt x="0" y="13302"/>
              </a:moveTo>
              <a:lnTo>
                <a:pt x="782435" y="1330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6327200" y="3808690"/>
        <a:ext cx="39121" cy="39121"/>
      </dsp:txXfrm>
    </dsp:sp>
    <dsp:sp modelId="{19FD277A-EC9E-4854-A9A5-4117372827CF}">
      <dsp:nvSpPr>
        <dsp:cNvPr id="0" name=""/>
        <dsp:cNvSpPr/>
      </dsp:nvSpPr>
      <dsp:spPr>
        <a:xfrm>
          <a:off x="1272368" y="3659486"/>
          <a:ext cx="4756718" cy="79418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بهرمندی ما در دنیا نشانه ای است بر بهرمندی ما در آخرت</a:t>
          </a:r>
          <a:endParaRPr lang="fa-IR" sz="1600" kern="1200" dirty="0">
            <a:cs typeface="B Koodak" pitchFamily="2" charset="-78"/>
          </a:endParaRPr>
        </a:p>
      </dsp:txBody>
      <dsp:txXfrm>
        <a:off x="1295629" y="3682747"/>
        <a:ext cx="4710196" cy="747664"/>
      </dsp:txXfrm>
    </dsp:sp>
    <dsp:sp modelId="{D1027EFD-0742-462A-B0E9-E41CEF65B680}">
      <dsp:nvSpPr>
        <dsp:cNvPr id="0" name=""/>
        <dsp:cNvSpPr/>
      </dsp:nvSpPr>
      <dsp:spPr>
        <a:xfrm>
          <a:off x="7816562" y="4572801"/>
          <a:ext cx="715879" cy="79418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نتیجه</a:t>
          </a:r>
          <a:endParaRPr lang="fa-IR" sz="1600" kern="1200" dirty="0">
            <a:cs typeface="B Koodak" pitchFamily="2" charset="-78"/>
          </a:endParaRPr>
        </a:p>
      </dsp:txBody>
      <dsp:txXfrm>
        <a:off x="7837529" y="4593768"/>
        <a:ext cx="673945" cy="752252"/>
      </dsp:txXfrm>
    </dsp:sp>
    <dsp:sp modelId="{53797C38-7F56-41CA-B41B-7DFA26D35430}">
      <dsp:nvSpPr>
        <dsp:cNvPr id="0" name=""/>
        <dsp:cNvSpPr/>
      </dsp:nvSpPr>
      <dsp:spPr>
        <a:xfrm rot="10800000">
          <a:off x="7181213" y="4956592"/>
          <a:ext cx="635349" cy="26604"/>
        </a:xfrm>
        <a:custGeom>
          <a:avLst/>
          <a:gdLst/>
          <a:ahLst/>
          <a:cxnLst/>
          <a:rect l="0" t="0" r="0" b="0"/>
          <a:pathLst>
            <a:path>
              <a:moveTo>
                <a:pt x="0" y="13302"/>
              </a:moveTo>
              <a:lnTo>
                <a:pt x="635349" y="1330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7483004" y="4954011"/>
        <a:ext cx="31767" cy="31767"/>
      </dsp:txXfrm>
    </dsp:sp>
    <dsp:sp modelId="{C2528E85-0FB3-4498-A6CA-92666FD4482A}">
      <dsp:nvSpPr>
        <dsp:cNvPr id="0" name=""/>
        <dsp:cNvSpPr/>
      </dsp:nvSpPr>
      <dsp:spPr>
        <a:xfrm>
          <a:off x="3839195" y="4572801"/>
          <a:ext cx="3342017" cy="79418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اعتقاد به وجود معاد و در عین حال مستقل دیدن آن از دنیا عین انکار معاد است</a:t>
          </a:r>
          <a:endParaRPr lang="fa-IR" sz="1600" kern="1200" dirty="0">
            <a:cs typeface="B Koodak" pitchFamily="2" charset="-78"/>
          </a:endParaRPr>
        </a:p>
      </dsp:txBody>
      <dsp:txXfrm>
        <a:off x="3862456" y="4596062"/>
        <a:ext cx="3295495" cy="747664"/>
      </dsp:txXfrm>
    </dsp:sp>
    <dsp:sp modelId="{04EDDC9A-F26B-4910-B2ED-F457BFC45247}">
      <dsp:nvSpPr>
        <dsp:cNvPr id="0" name=""/>
        <dsp:cNvSpPr/>
      </dsp:nvSpPr>
      <dsp:spPr>
        <a:xfrm rot="10800000">
          <a:off x="3203846" y="4956592"/>
          <a:ext cx="635349" cy="26604"/>
        </a:xfrm>
        <a:custGeom>
          <a:avLst/>
          <a:gdLst/>
          <a:ahLst/>
          <a:cxnLst/>
          <a:rect l="0" t="0" r="0" b="0"/>
          <a:pathLst>
            <a:path>
              <a:moveTo>
                <a:pt x="0" y="13302"/>
              </a:moveTo>
              <a:lnTo>
                <a:pt x="635349" y="1330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505637" y="4954011"/>
        <a:ext cx="31767" cy="31767"/>
      </dsp:txXfrm>
    </dsp:sp>
    <dsp:sp modelId="{B046AB0E-316B-4BF5-BDBE-E1E76FF92999}">
      <dsp:nvSpPr>
        <dsp:cNvPr id="0" name=""/>
        <dsp:cNvSpPr/>
      </dsp:nvSpPr>
      <dsp:spPr>
        <a:xfrm>
          <a:off x="1615472" y="4572801"/>
          <a:ext cx="1588373" cy="794186"/>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بلکه دنیا همان مزرعه آخرت است</a:t>
          </a:r>
          <a:endParaRPr lang="fa-IR" sz="1600" kern="1200" dirty="0">
            <a:cs typeface="B Koodak" pitchFamily="2" charset="-78"/>
          </a:endParaRPr>
        </a:p>
      </dsp:txBody>
      <dsp:txXfrm>
        <a:off x="1638733" y="4596062"/>
        <a:ext cx="1541851" cy="7476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B4D3B7-6677-4607-97B4-3D70E061B1D8}">
      <dsp:nvSpPr>
        <dsp:cNvPr id="0" name=""/>
        <dsp:cNvSpPr/>
      </dsp:nvSpPr>
      <dsp:spPr>
        <a:xfrm>
          <a:off x="8007252" y="1736880"/>
          <a:ext cx="1134784" cy="792894"/>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cs typeface="B Koodak" pitchFamily="2" charset="-78"/>
            </a:rPr>
            <a:t>چند نکته</a:t>
          </a:r>
          <a:endParaRPr lang="fa-IR" sz="1600" kern="1200">
            <a:cs typeface="B Koodak" pitchFamily="2" charset="-78"/>
          </a:endParaRPr>
        </a:p>
      </dsp:txBody>
      <dsp:txXfrm>
        <a:off x="8030475" y="1760103"/>
        <a:ext cx="1088338" cy="746448"/>
      </dsp:txXfrm>
    </dsp:sp>
    <dsp:sp modelId="{72D32B16-4BB2-4BF1-BCBD-20255F9FF77C}">
      <dsp:nvSpPr>
        <dsp:cNvPr id="0" name=""/>
        <dsp:cNvSpPr/>
      </dsp:nvSpPr>
      <dsp:spPr>
        <a:xfrm rot="13357262">
          <a:off x="6679608" y="1593424"/>
          <a:ext cx="1529677" cy="43989"/>
        </a:xfrm>
        <a:custGeom>
          <a:avLst/>
          <a:gdLst/>
          <a:ahLst/>
          <a:cxnLst/>
          <a:rect l="0" t="0" r="0" b="0"/>
          <a:pathLst>
            <a:path>
              <a:moveTo>
                <a:pt x="0" y="21994"/>
              </a:moveTo>
              <a:lnTo>
                <a:pt x="1529677" y="2199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06205" y="1577177"/>
        <a:ext cx="76483" cy="76483"/>
      </dsp:txXfrm>
    </dsp:sp>
    <dsp:sp modelId="{9F585BCD-D392-4C90-88B3-86C9400B47ED}">
      <dsp:nvSpPr>
        <dsp:cNvPr id="0" name=""/>
        <dsp:cNvSpPr/>
      </dsp:nvSpPr>
      <dsp:spPr>
        <a:xfrm>
          <a:off x="4418157" y="685130"/>
          <a:ext cx="2463484" cy="824763"/>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برخی نعمت های دنیا را علت بر سعادت در آخرت می دانند</a:t>
          </a:r>
          <a:endParaRPr lang="fa-IR" sz="1600" kern="1200">
            <a:cs typeface="B Koodak" pitchFamily="2" charset="-78"/>
          </a:endParaRPr>
        </a:p>
      </dsp:txBody>
      <dsp:txXfrm>
        <a:off x="4442313" y="709286"/>
        <a:ext cx="2415172" cy="776451"/>
      </dsp:txXfrm>
    </dsp:sp>
    <dsp:sp modelId="{368E9EC5-733F-4303-9430-57AA67EE83B5}">
      <dsp:nvSpPr>
        <dsp:cNvPr id="0" name=""/>
        <dsp:cNvSpPr/>
      </dsp:nvSpPr>
      <dsp:spPr>
        <a:xfrm rot="10800000">
          <a:off x="6881641" y="2111332"/>
          <a:ext cx="1125611" cy="43989"/>
        </a:xfrm>
        <a:custGeom>
          <a:avLst/>
          <a:gdLst/>
          <a:ahLst/>
          <a:cxnLst/>
          <a:rect l="0" t="0" r="0" b="0"/>
          <a:pathLst>
            <a:path>
              <a:moveTo>
                <a:pt x="0" y="21994"/>
              </a:moveTo>
              <a:lnTo>
                <a:pt x="1125611" y="2199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16306" y="2105187"/>
        <a:ext cx="56280" cy="56280"/>
      </dsp:txXfrm>
    </dsp:sp>
    <dsp:sp modelId="{B71DE813-040D-41BA-8880-6DC9322568B7}">
      <dsp:nvSpPr>
        <dsp:cNvPr id="0" name=""/>
        <dsp:cNvSpPr/>
      </dsp:nvSpPr>
      <dsp:spPr>
        <a:xfrm>
          <a:off x="4418157" y="1720945"/>
          <a:ext cx="2463484" cy="824763"/>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شاید به همین جهت با مردگان اشیا گران بها دفن می کردند</a:t>
          </a:r>
          <a:endParaRPr lang="fa-IR" sz="1600" kern="1200">
            <a:cs typeface="B Koodak" pitchFamily="2" charset="-78"/>
          </a:endParaRPr>
        </a:p>
      </dsp:txBody>
      <dsp:txXfrm>
        <a:off x="4442313" y="1745101"/>
        <a:ext cx="2415172" cy="776451"/>
      </dsp:txXfrm>
    </dsp:sp>
    <dsp:sp modelId="{D7A95B6F-F295-4DF8-8568-0A70F3B22C0F}">
      <dsp:nvSpPr>
        <dsp:cNvPr id="0" name=""/>
        <dsp:cNvSpPr/>
      </dsp:nvSpPr>
      <dsp:spPr>
        <a:xfrm rot="8242738">
          <a:off x="6679608" y="2629240"/>
          <a:ext cx="1529677" cy="43989"/>
        </a:xfrm>
        <a:custGeom>
          <a:avLst/>
          <a:gdLst/>
          <a:ahLst/>
          <a:cxnLst/>
          <a:rect l="0" t="0" r="0" b="0"/>
          <a:pathLst>
            <a:path>
              <a:moveTo>
                <a:pt x="0" y="21994"/>
              </a:moveTo>
              <a:lnTo>
                <a:pt x="1529677" y="2199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06205" y="2612993"/>
        <a:ext cx="76483" cy="76483"/>
      </dsp:txXfrm>
    </dsp:sp>
    <dsp:sp modelId="{0FC305E4-1D17-410F-8325-EE8B18C4D6DC}">
      <dsp:nvSpPr>
        <dsp:cNvPr id="0" name=""/>
        <dsp:cNvSpPr/>
      </dsp:nvSpPr>
      <dsp:spPr>
        <a:xfrm>
          <a:off x="4418157" y="2756761"/>
          <a:ext cx="2463484" cy="824763"/>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این منطق در قرآن کریم                 کاملا باطل است</a:t>
          </a:r>
          <a:endParaRPr lang="fa-IR" sz="1600" kern="1200" dirty="0">
            <a:cs typeface="B Koodak" pitchFamily="2" charset="-78"/>
          </a:endParaRPr>
        </a:p>
      </dsp:txBody>
      <dsp:txXfrm>
        <a:off x="4442313" y="2780917"/>
        <a:ext cx="2415172" cy="776451"/>
      </dsp:txXfrm>
    </dsp:sp>
    <dsp:sp modelId="{F8FBEA59-73A9-41E5-81AE-917C8AB76469}">
      <dsp:nvSpPr>
        <dsp:cNvPr id="0" name=""/>
        <dsp:cNvSpPr/>
      </dsp:nvSpPr>
      <dsp:spPr>
        <a:xfrm rot="13797009">
          <a:off x="2980687" y="2477606"/>
          <a:ext cx="1749326" cy="43989"/>
        </a:xfrm>
        <a:custGeom>
          <a:avLst/>
          <a:gdLst/>
          <a:ahLst/>
          <a:cxnLst/>
          <a:rect l="0" t="0" r="0" b="0"/>
          <a:pathLst>
            <a:path>
              <a:moveTo>
                <a:pt x="0" y="21994"/>
              </a:moveTo>
              <a:lnTo>
                <a:pt x="1749326" y="2199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811618" y="2455868"/>
        <a:ext cx="87466" cy="87466"/>
      </dsp:txXfrm>
    </dsp:sp>
    <dsp:sp modelId="{831CB8A5-2271-4E0E-985A-4135C1839C33}">
      <dsp:nvSpPr>
        <dsp:cNvPr id="0" name=""/>
        <dsp:cNvSpPr/>
      </dsp:nvSpPr>
      <dsp:spPr>
        <a:xfrm>
          <a:off x="1962" y="1266043"/>
          <a:ext cx="3290583" cy="1128031"/>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مَا أَمْوَالُكمُ‏ْ وَ لَا أَوْلَادُكمُ بِالَّتىِ تُقَرِّبُكمُ‏ْ عِندَنَا زُلْفَى إِلَّا مَنْ ءَامَنَ وَ عَمِلَ صَالِحًا فَأُوْلَئكَ لهَُمْ جَزَاءُ الضِّعْفِ بِمَا عَمِلُوا (سبا / 37)</a:t>
          </a:r>
          <a:endParaRPr lang="fa-IR" sz="1600" kern="1200">
            <a:cs typeface="B Koodak" pitchFamily="2" charset="-78"/>
          </a:endParaRPr>
        </a:p>
      </dsp:txBody>
      <dsp:txXfrm>
        <a:off x="35001" y="1299082"/>
        <a:ext cx="3224505" cy="1061953"/>
      </dsp:txXfrm>
    </dsp:sp>
    <dsp:sp modelId="{71135396-CD5C-465C-852B-CA23F78DE922}">
      <dsp:nvSpPr>
        <dsp:cNvPr id="0" name=""/>
        <dsp:cNvSpPr/>
      </dsp:nvSpPr>
      <dsp:spPr>
        <a:xfrm rot="10800000">
          <a:off x="3292545" y="3147148"/>
          <a:ext cx="1125611" cy="43989"/>
        </a:xfrm>
        <a:custGeom>
          <a:avLst/>
          <a:gdLst/>
          <a:ahLst/>
          <a:cxnLst/>
          <a:rect l="0" t="0" r="0" b="0"/>
          <a:pathLst>
            <a:path>
              <a:moveTo>
                <a:pt x="0" y="21994"/>
              </a:moveTo>
              <a:lnTo>
                <a:pt x="1125611" y="2199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827211" y="3141002"/>
        <a:ext cx="56280" cy="56280"/>
      </dsp:txXfrm>
    </dsp:sp>
    <dsp:sp modelId="{C9A7CCC0-7485-4FDC-BBB6-30F07AEF6ADF}">
      <dsp:nvSpPr>
        <dsp:cNvPr id="0" name=""/>
        <dsp:cNvSpPr/>
      </dsp:nvSpPr>
      <dsp:spPr>
        <a:xfrm>
          <a:off x="1962" y="2605127"/>
          <a:ext cx="3290583" cy="1128031"/>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لَقَدْ جِئْتُمُونَا فُرَادَى‏ كَمَا خَلَقْنَاكُمْ أَوَّلَ مَرَّةٍ وَ تَرَكْتُم مَّا خَوَّلْنَاكُمْ وَرَاءَ ظُهُورِكُمْ (انعام / 94)</a:t>
          </a:r>
          <a:endParaRPr lang="fa-IR" sz="1600" kern="1200">
            <a:cs typeface="B Koodak" pitchFamily="2" charset="-78"/>
          </a:endParaRPr>
        </a:p>
      </dsp:txBody>
      <dsp:txXfrm>
        <a:off x="35001" y="2638166"/>
        <a:ext cx="3224505" cy="1061953"/>
      </dsp:txXfrm>
    </dsp:sp>
    <dsp:sp modelId="{72500825-AE50-471A-83A4-4216A1D0018E}">
      <dsp:nvSpPr>
        <dsp:cNvPr id="0" name=""/>
        <dsp:cNvSpPr/>
      </dsp:nvSpPr>
      <dsp:spPr>
        <a:xfrm rot="7802991">
          <a:off x="2980687" y="3816689"/>
          <a:ext cx="1749326" cy="43989"/>
        </a:xfrm>
        <a:custGeom>
          <a:avLst/>
          <a:gdLst/>
          <a:ahLst/>
          <a:cxnLst/>
          <a:rect l="0" t="0" r="0" b="0"/>
          <a:pathLst>
            <a:path>
              <a:moveTo>
                <a:pt x="0" y="21994"/>
              </a:moveTo>
              <a:lnTo>
                <a:pt x="1749326" y="2199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811618" y="3794951"/>
        <a:ext cx="87466" cy="87466"/>
      </dsp:txXfrm>
    </dsp:sp>
    <dsp:sp modelId="{D610529D-6E5B-489A-A7D0-BECB4F5C1232}">
      <dsp:nvSpPr>
        <dsp:cNvPr id="0" name=""/>
        <dsp:cNvSpPr/>
      </dsp:nvSpPr>
      <dsp:spPr>
        <a:xfrm>
          <a:off x="1962" y="3944210"/>
          <a:ext cx="3290583" cy="1128031"/>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جَنَّاتُ عَدْنٍ يَدْخُلُونهََا وَ </a:t>
          </a:r>
          <a:r>
            <a:rPr lang="fa-IR" sz="1600" u="sng" kern="1200" dirty="0" smtClean="0">
              <a:cs typeface="B Koodak" pitchFamily="2" charset="-78"/>
            </a:rPr>
            <a:t>مَن صَلَحَ </a:t>
          </a:r>
          <a:r>
            <a:rPr lang="fa-IR" sz="1600" kern="1200" dirty="0" smtClean="0">
              <a:cs typeface="B Koodak" pitchFamily="2" charset="-78"/>
            </a:rPr>
            <a:t>مِنْ ءَابَائهِِمْ وَ أَزْوَاجِهِمْ وَ ذُرِّيَّاتهِِمْ  وَ الْمَلَئكَةُ يَدْخُلُونَ                            عَلَيهِْم مِّن كلُ‏ِّ بَابٍ (رعد / 23)</a:t>
          </a:r>
          <a:endParaRPr lang="fa-IR" sz="1600" kern="1200" dirty="0">
            <a:cs typeface="B Koodak" pitchFamily="2" charset="-78"/>
          </a:endParaRPr>
        </a:p>
      </dsp:txBody>
      <dsp:txXfrm>
        <a:off x="35001" y="3977249"/>
        <a:ext cx="3224505" cy="10619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42B5D1-B3D6-4A89-B645-9D2E2F2770CA}">
      <dsp:nvSpPr>
        <dsp:cNvPr id="0" name=""/>
        <dsp:cNvSpPr/>
      </dsp:nvSpPr>
      <dsp:spPr>
        <a:xfrm>
          <a:off x="7985352" y="350367"/>
          <a:ext cx="1151655" cy="756890"/>
        </a:xfrm>
        <a:prstGeom prst="roundRect">
          <a:avLst>
            <a:gd name="adj" fmla="val 10000"/>
          </a:avLst>
        </a:prstGeom>
        <a:gradFill rotWithShape="0">
          <a:gsLst>
            <a:gs pos="0">
              <a:schemeClr val="accent4">
                <a:shade val="60000"/>
                <a:hueOff val="0"/>
                <a:satOff val="0"/>
                <a:lumOff val="0"/>
                <a:alphaOff val="0"/>
                <a:tint val="50000"/>
                <a:satMod val="300000"/>
              </a:schemeClr>
            </a:gs>
            <a:gs pos="35000">
              <a:schemeClr val="accent4">
                <a:shade val="60000"/>
                <a:hueOff val="0"/>
                <a:satOff val="0"/>
                <a:lumOff val="0"/>
                <a:alphaOff val="0"/>
                <a:tint val="37000"/>
                <a:satMod val="300000"/>
              </a:schemeClr>
            </a:gs>
            <a:gs pos="100000">
              <a:schemeClr val="accent4">
                <a:shade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cs typeface="B Koodak" pitchFamily="2" charset="-78"/>
            </a:rPr>
            <a:t>اشکال</a:t>
          </a:r>
          <a:endParaRPr lang="fa-IR" sz="1600" kern="1200">
            <a:cs typeface="B Koodak" pitchFamily="2" charset="-78"/>
          </a:endParaRPr>
        </a:p>
      </dsp:txBody>
      <dsp:txXfrm>
        <a:off x="8007521" y="372536"/>
        <a:ext cx="1107317" cy="712552"/>
      </dsp:txXfrm>
    </dsp:sp>
    <dsp:sp modelId="{E60780AD-EFE7-44A4-9AB5-43DAF4B58972}">
      <dsp:nvSpPr>
        <dsp:cNvPr id="0" name=""/>
        <dsp:cNvSpPr/>
      </dsp:nvSpPr>
      <dsp:spPr>
        <a:xfrm rot="10800000">
          <a:off x="6788640" y="700626"/>
          <a:ext cx="1196712" cy="56370"/>
        </a:xfrm>
        <a:custGeom>
          <a:avLst/>
          <a:gdLst/>
          <a:ahLst/>
          <a:cxnLst/>
          <a:rect l="0" t="0" r="0" b="0"/>
          <a:pathLst>
            <a:path>
              <a:moveTo>
                <a:pt x="0" y="28185"/>
              </a:moveTo>
              <a:lnTo>
                <a:pt x="1196712" y="28185"/>
              </a:lnTo>
            </a:path>
          </a:pathLst>
        </a:custGeom>
        <a:noFill/>
        <a:ln w="25400" cap="flat" cmpd="sng" algn="ctr">
          <a:solidFill>
            <a:schemeClr val="accent4">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357078" y="698894"/>
        <a:ext cx="59835" cy="59835"/>
      </dsp:txXfrm>
    </dsp:sp>
    <dsp:sp modelId="{A8E4CF26-4A29-45E5-946D-4E48393259B4}">
      <dsp:nvSpPr>
        <dsp:cNvPr id="0" name=""/>
        <dsp:cNvSpPr/>
      </dsp:nvSpPr>
      <dsp:spPr>
        <a:xfrm>
          <a:off x="4650264" y="58623"/>
          <a:ext cx="2138375" cy="1340377"/>
        </a:xfrm>
        <a:prstGeom prst="roundRect">
          <a:avLst>
            <a:gd name="adj" fmla="val 10000"/>
          </a:avLst>
        </a:prstGeom>
        <a:gradFill rotWithShape="0">
          <a:gsLst>
            <a:gs pos="0">
              <a:schemeClr val="accent4">
                <a:shade val="80000"/>
                <a:hueOff val="0"/>
                <a:satOff val="0"/>
                <a:lumOff val="0"/>
                <a:alphaOff val="0"/>
                <a:tint val="50000"/>
                <a:satMod val="300000"/>
              </a:schemeClr>
            </a:gs>
            <a:gs pos="35000">
              <a:schemeClr val="accent4">
                <a:shade val="80000"/>
                <a:hueOff val="0"/>
                <a:satOff val="0"/>
                <a:lumOff val="0"/>
                <a:alphaOff val="0"/>
                <a:tint val="37000"/>
                <a:satMod val="300000"/>
              </a:schemeClr>
            </a:gs>
            <a:gs pos="100000">
              <a:schemeClr val="accent4">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اگر سعادت دنیوی و اخروی ملازمه ندارند پس این آیه شریفه چه می فرماید؟</a:t>
          </a:r>
          <a:endParaRPr lang="fa-IR" sz="1600" kern="1200">
            <a:cs typeface="B Koodak" pitchFamily="2" charset="-78"/>
          </a:endParaRPr>
        </a:p>
      </dsp:txBody>
      <dsp:txXfrm>
        <a:off x="4689522" y="97881"/>
        <a:ext cx="2059859" cy="1261861"/>
      </dsp:txXfrm>
    </dsp:sp>
    <dsp:sp modelId="{8CFBF72E-5D4C-4DFE-AD14-57C008C55DAF}">
      <dsp:nvSpPr>
        <dsp:cNvPr id="0" name=""/>
        <dsp:cNvSpPr/>
      </dsp:nvSpPr>
      <dsp:spPr>
        <a:xfrm rot="10800000">
          <a:off x="3453552" y="700626"/>
          <a:ext cx="1196712" cy="56370"/>
        </a:xfrm>
        <a:custGeom>
          <a:avLst/>
          <a:gdLst/>
          <a:ahLst/>
          <a:cxnLst/>
          <a:rect l="0" t="0" r="0" b="0"/>
          <a:pathLst>
            <a:path>
              <a:moveTo>
                <a:pt x="0" y="28185"/>
              </a:moveTo>
              <a:lnTo>
                <a:pt x="1196712" y="28185"/>
              </a:lnTo>
            </a:path>
          </a:pathLst>
        </a:custGeom>
        <a:noFill/>
        <a:ln w="25400" cap="flat" cmpd="sng" algn="ctr">
          <a:solidFill>
            <a:schemeClr val="accent4">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021991" y="698894"/>
        <a:ext cx="59835" cy="59835"/>
      </dsp:txXfrm>
    </dsp:sp>
    <dsp:sp modelId="{D90DEA27-35F4-48D0-B3F5-1F0273C2812C}">
      <dsp:nvSpPr>
        <dsp:cNvPr id="0" name=""/>
        <dsp:cNvSpPr/>
      </dsp:nvSpPr>
      <dsp:spPr>
        <a:xfrm>
          <a:off x="6991" y="180194"/>
          <a:ext cx="3446560" cy="1097235"/>
        </a:xfrm>
        <a:prstGeom prst="roundRect">
          <a:avLst>
            <a:gd name="adj" fmla="val 10000"/>
          </a:avLst>
        </a:prstGeom>
        <a:gradFill rotWithShape="0">
          <a:gsLst>
            <a:gs pos="0">
              <a:schemeClr val="accent4">
                <a:tint val="99000"/>
                <a:hueOff val="0"/>
                <a:satOff val="0"/>
                <a:lumOff val="0"/>
                <a:alphaOff val="0"/>
                <a:tint val="50000"/>
                <a:satMod val="300000"/>
              </a:schemeClr>
            </a:gs>
            <a:gs pos="35000">
              <a:schemeClr val="accent4">
                <a:tint val="99000"/>
                <a:hueOff val="0"/>
                <a:satOff val="0"/>
                <a:lumOff val="0"/>
                <a:alphaOff val="0"/>
                <a:tint val="37000"/>
                <a:satMod val="300000"/>
              </a:schemeClr>
            </a:gs>
            <a:gs pos="100000">
              <a:schemeClr val="accent4">
                <a:tint val="99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مَنْ كانَ في‏ هذِهِ أَعْمى‏ فَهُوَ فِي الْآخِرَةِ                         أَعْمى‏ وَ أَضَلُّ سَبيلاً (اسراء / 72)</a:t>
          </a:r>
          <a:endParaRPr lang="fa-IR" sz="1600" kern="1200" dirty="0">
            <a:cs typeface="B Koodak" pitchFamily="2" charset="-78"/>
          </a:endParaRPr>
        </a:p>
      </dsp:txBody>
      <dsp:txXfrm>
        <a:off x="39128" y="212331"/>
        <a:ext cx="3382286" cy="1032961"/>
      </dsp:txXfrm>
    </dsp:sp>
    <dsp:sp modelId="{1A48FFC5-EA94-466C-B62E-C8F29D3970F2}">
      <dsp:nvSpPr>
        <dsp:cNvPr id="0" name=""/>
        <dsp:cNvSpPr/>
      </dsp:nvSpPr>
      <dsp:spPr>
        <a:xfrm>
          <a:off x="7985352" y="2731450"/>
          <a:ext cx="1151655" cy="756890"/>
        </a:xfrm>
        <a:prstGeom prst="roundRect">
          <a:avLst>
            <a:gd name="adj" fmla="val 10000"/>
          </a:avLst>
        </a:prstGeom>
        <a:gradFill rotWithShape="0">
          <a:gsLst>
            <a:gs pos="0">
              <a:schemeClr val="accent4">
                <a:shade val="60000"/>
                <a:hueOff val="0"/>
                <a:satOff val="0"/>
                <a:lumOff val="0"/>
                <a:alphaOff val="0"/>
                <a:tint val="50000"/>
                <a:satMod val="300000"/>
              </a:schemeClr>
            </a:gs>
            <a:gs pos="35000">
              <a:schemeClr val="accent4">
                <a:shade val="60000"/>
                <a:hueOff val="0"/>
                <a:satOff val="0"/>
                <a:lumOff val="0"/>
                <a:alphaOff val="0"/>
                <a:tint val="37000"/>
                <a:satMod val="300000"/>
              </a:schemeClr>
            </a:gs>
            <a:gs pos="100000">
              <a:schemeClr val="accent4">
                <a:shade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cs typeface="B Koodak" pitchFamily="2" charset="-78"/>
            </a:rPr>
            <a:t>پاسخ</a:t>
          </a:r>
          <a:endParaRPr lang="fa-IR" sz="1600" kern="1200">
            <a:cs typeface="B Koodak" pitchFamily="2" charset="-78"/>
          </a:endParaRPr>
        </a:p>
      </dsp:txBody>
      <dsp:txXfrm>
        <a:off x="8007521" y="2753619"/>
        <a:ext cx="1107317" cy="712552"/>
      </dsp:txXfrm>
    </dsp:sp>
    <dsp:sp modelId="{FAB8B365-4239-4E4C-9AAD-4AD21CCD50D3}">
      <dsp:nvSpPr>
        <dsp:cNvPr id="0" name=""/>
        <dsp:cNvSpPr/>
      </dsp:nvSpPr>
      <dsp:spPr>
        <a:xfrm rot="10800000">
          <a:off x="6788640" y="3081710"/>
          <a:ext cx="1196712" cy="56370"/>
        </a:xfrm>
        <a:custGeom>
          <a:avLst/>
          <a:gdLst/>
          <a:ahLst/>
          <a:cxnLst/>
          <a:rect l="0" t="0" r="0" b="0"/>
          <a:pathLst>
            <a:path>
              <a:moveTo>
                <a:pt x="0" y="28185"/>
              </a:moveTo>
              <a:lnTo>
                <a:pt x="1196712" y="28185"/>
              </a:lnTo>
            </a:path>
          </a:pathLst>
        </a:custGeom>
        <a:noFill/>
        <a:ln w="25400" cap="flat" cmpd="sng" algn="ctr">
          <a:solidFill>
            <a:schemeClr val="accent4">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357078" y="3079977"/>
        <a:ext cx="59835" cy="59835"/>
      </dsp:txXfrm>
    </dsp:sp>
    <dsp:sp modelId="{B8AD0A1E-211E-41E2-BD67-38725347079F}">
      <dsp:nvSpPr>
        <dsp:cNvPr id="0" name=""/>
        <dsp:cNvSpPr/>
      </dsp:nvSpPr>
      <dsp:spPr>
        <a:xfrm>
          <a:off x="4650264" y="2439706"/>
          <a:ext cx="2138375" cy="1340377"/>
        </a:xfrm>
        <a:prstGeom prst="roundRect">
          <a:avLst>
            <a:gd name="adj" fmla="val 10000"/>
          </a:avLst>
        </a:prstGeom>
        <a:gradFill rotWithShape="0">
          <a:gsLst>
            <a:gs pos="0">
              <a:schemeClr val="accent4">
                <a:shade val="80000"/>
                <a:hueOff val="0"/>
                <a:satOff val="0"/>
                <a:lumOff val="0"/>
                <a:alphaOff val="0"/>
                <a:tint val="50000"/>
                <a:satMod val="300000"/>
              </a:schemeClr>
            </a:gs>
            <a:gs pos="35000">
              <a:schemeClr val="accent4">
                <a:shade val="80000"/>
                <a:hueOff val="0"/>
                <a:satOff val="0"/>
                <a:lumOff val="0"/>
                <a:alphaOff val="0"/>
                <a:tint val="37000"/>
                <a:satMod val="300000"/>
              </a:schemeClr>
            </a:gs>
            <a:gs pos="100000">
              <a:schemeClr val="accent4">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مقصود از کوری در دنیا، کور دلی و عدم بصیرت است مانند این دو آیه شریفه</a:t>
          </a:r>
          <a:endParaRPr lang="fa-IR" sz="1600" kern="1200">
            <a:cs typeface="B Koodak" pitchFamily="2" charset="-78"/>
          </a:endParaRPr>
        </a:p>
      </dsp:txBody>
      <dsp:txXfrm>
        <a:off x="4689522" y="2478964"/>
        <a:ext cx="2059859" cy="1261861"/>
      </dsp:txXfrm>
    </dsp:sp>
    <dsp:sp modelId="{371F51F6-A0E7-43FF-8D9B-12A7B0469DB5}">
      <dsp:nvSpPr>
        <dsp:cNvPr id="0" name=""/>
        <dsp:cNvSpPr/>
      </dsp:nvSpPr>
      <dsp:spPr>
        <a:xfrm rot="12942401">
          <a:off x="3315031" y="2651641"/>
          <a:ext cx="1473755" cy="56370"/>
        </a:xfrm>
        <a:custGeom>
          <a:avLst/>
          <a:gdLst/>
          <a:ahLst/>
          <a:cxnLst/>
          <a:rect l="0" t="0" r="0" b="0"/>
          <a:pathLst>
            <a:path>
              <a:moveTo>
                <a:pt x="0" y="28185"/>
              </a:moveTo>
              <a:lnTo>
                <a:pt x="1473755" y="28185"/>
              </a:lnTo>
            </a:path>
          </a:pathLst>
        </a:custGeom>
        <a:noFill/>
        <a:ln w="25400" cap="flat" cmpd="sng" algn="ctr">
          <a:solidFill>
            <a:schemeClr val="accent4">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015065" y="2642983"/>
        <a:ext cx="73687" cy="73687"/>
      </dsp:txXfrm>
    </dsp:sp>
    <dsp:sp modelId="{F260FB9A-859D-4D2F-95A1-4FDEEAEB1D18}">
      <dsp:nvSpPr>
        <dsp:cNvPr id="0" name=""/>
        <dsp:cNvSpPr/>
      </dsp:nvSpPr>
      <dsp:spPr>
        <a:xfrm>
          <a:off x="6991" y="1501813"/>
          <a:ext cx="3446560" cy="1495890"/>
        </a:xfrm>
        <a:prstGeom prst="roundRect">
          <a:avLst>
            <a:gd name="adj" fmla="val 10000"/>
          </a:avLst>
        </a:prstGeom>
        <a:gradFill rotWithShape="0">
          <a:gsLst>
            <a:gs pos="0">
              <a:schemeClr val="accent4">
                <a:tint val="99000"/>
                <a:hueOff val="0"/>
                <a:satOff val="0"/>
                <a:lumOff val="0"/>
                <a:alphaOff val="0"/>
                <a:tint val="50000"/>
                <a:satMod val="300000"/>
              </a:schemeClr>
            </a:gs>
            <a:gs pos="35000">
              <a:schemeClr val="accent4">
                <a:tint val="99000"/>
                <a:hueOff val="0"/>
                <a:satOff val="0"/>
                <a:lumOff val="0"/>
                <a:alphaOff val="0"/>
                <a:tint val="37000"/>
                <a:satMod val="300000"/>
              </a:schemeClr>
            </a:gs>
            <a:gs pos="100000">
              <a:schemeClr val="accent4">
                <a:tint val="99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أَ فَلَمْ يَسِيرُواْ فىِ الْأَرْضِ فَتَكُونَ لهَُمْ قُلُوبٌ يَعْقِلُونَ بهَِا أَوْ ءَاذَانٌ يَسْمَعُونَ بهَِا  فَإِنهََّا لَا تَعْمَى الْأَبْصَارُ وَ لَاكِن تَعْمَى الْقُلُوبُ الَّتىِ فىِ الصُّدُورِ (حج / 46)</a:t>
          </a:r>
          <a:endParaRPr lang="fa-IR" sz="1600" kern="1200">
            <a:cs typeface="B Koodak" pitchFamily="2" charset="-78"/>
          </a:endParaRPr>
        </a:p>
      </dsp:txBody>
      <dsp:txXfrm>
        <a:off x="50804" y="1545626"/>
        <a:ext cx="3358934" cy="1408264"/>
      </dsp:txXfrm>
    </dsp:sp>
    <dsp:sp modelId="{F8F7938A-FF7C-4063-BEF9-B9977086D39B}">
      <dsp:nvSpPr>
        <dsp:cNvPr id="0" name=""/>
        <dsp:cNvSpPr/>
      </dsp:nvSpPr>
      <dsp:spPr>
        <a:xfrm rot="8657599">
          <a:off x="3315031" y="3511778"/>
          <a:ext cx="1473755" cy="56370"/>
        </a:xfrm>
        <a:custGeom>
          <a:avLst/>
          <a:gdLst/>
          <a:ahLst/>
          <a:cxnLst/>
          <a:rect l="0" t="0" r="0" b="0"/>
          <a:pathLst>
            <a:path>
              <a:moveTo>
                <a:pt x="0" y="28185"/>
              </a:moveTo>
              <a:lnTo>
                <a:pt x="1473755" y="28185"/>
              </a:lnTo>
            </a:path>
          </a:pathLst>
        </a:custGeom>
        <a:noFill/>
        <a:ln w="25400" cap="flat" cmpd="sng" algn="ctr">
          <a:solidFill>
            <a:schemeClr val="accent4">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015065" y="3503120"/>
        <a:ext cx="73687" cy="73687"/>
      </dsp:txXfrm>
    </dsp:sp>
    <dsp:sp modelId="{43902E46-5786-4ECF-A804-1FBD239EC72F}">
      <dsp:nvSpPr>
        <dsp:cNvPr id="0" name=""/>
        <dsp:cNvSpPr/>
      </dsp:nvSpPr>
      <dsp:spPr>
        <a:xfrm>
          <a:off x="6991" y="3222087"/>
          <a:ext cx="3446560" cy="1495890"/>
        </a:xfrm>
        <a:prstGeom prst="roundRect">
          <a:avLst>
            <a:gd name="adj" fmla="val 10000"/>
          </a:avLst>
        </a:prstGeom>
        <a:gradFill rotWithShape="0">
          <a:gsLst>
            <a:gs pos="0">
              <a:schemeClr val="accent4">
                <a:tint val="99000"/>
                <a:hueOff val="0"/>
                <a:satOff val="0"/>
                <a:lumOff val="0"/>
                <a:alphaOff val="0"/>
                <a:tint val="50000"/>
                <a:satMod val="300000"/>
              </a:schemeClr>
            </a:gs>
            <a:gs pos="35000">
              <a:schemeClr val="accent4">
                <a:tint val="99000"/>
                <a:hueOff val="0"/>
                <a:satOff val="0"/>
                <a:lumOff val="0"/>
                <a:alphaOff val="0"/>
                <a:tint val="37000"/>
                <a:satMod val="300000"/>
              </a:schemeClr>
            </a:gs>
            <a:gs pos="100000">
              <a:schemeClr val="accent4">
                <a:tint val="99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مَنْ أَعْرَضَ عَن ذِكْرِى فَإِنَّ لَهُ مَعِيشَةً ضَنكاً وَ نحَْشُرُهُ يَوْمَ الْقِيَمَةِ أَعْمَى‏ / قَالَ رَبّ‏ِ لِمَ حَشَرْتَنىِ أَعْمَى‏ وَ قَدْ كُنتُ بَصِيرًا / قَالَ كَذَالِكَ أَتَتْكَ ءَايَاتُنَا فَنَسِيتهََا  وَ كَذَالِكَ الْيَوْمَ تُنسىَ ‏(طه / 126)</a:t>
          </a:r>
          <a:endParaRPr lang="fa-IR" sz="1600" kern="1200">
            <a:cs typeface="B Koodak" pitchFamily="2" charset="-78"/>
          </a:endParaRPr>
        </a:p>
      </dsp:txBody>
      <dsp:txXfrm>
        <a:off x="50804" y="3265900"/>
        <a:ext cx="3358934" cy="14082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D806E8-5BFE-4879-BBE6-0A8E079B842B}">
      <dsp:nvSpPr>
        <dsp:cNvPr id="0" name=""/>
        <dsp:cNvSpPr/>
      </dsp:nvSpPr>
      <dsp:spPr>
        <a:xfrm>
          <a:off x="5617665" y="97000"/>
          <a:ext cx="3410974" cy="131286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cs typeface="B Koodak" pitchFamily="2" charset="-78"/>
            </a:rPr>
            <a:t>برخی پنداشته اند بهره مندی از نعمات دنیوی شقاوت اخروی را به بار می آورد</a:t>
          </a:r>
          <a:endParaRPr lang="fa-IR" sz="1600" kern="1200">
            <a:cs typeface="B Koodak" pitchFamily="2" charset="-78"/>
          </a:endParaRPr>
        </a:p>
      </dsp:txBody>
      <dsp:txXfrm>
        <a:off x="5656117" y="135452"/>
        <a:ext cx="3334070" cy="1235958"/>
      </dsp:txXfrm>
    </dsp:sp>
    <dsp:sp modelId="{3DF22E37-D941-4381-82A7-B0A80AD9A9CB}">
      <dsp:nvSpPr>
        <dsp:cNvPr id="0" name=""/>
        <dsp:cNvSpPr/>
      </dsp:nvSpPr>
      <dsp:spPr>
        <a:xfrm rot="10800000">
          <a:off x="4567375" y="730954"/>
          <a:ext cx="1050290" cy="44956"/>
        </a:xfrm>
        <a:custGeom>
          <a:avLst/>
          <a:gdLst/>
          <a:ahLst/>
          <a:cxnLst/>
          <a:rect l="0" t="0" r="0" b="0"/>
          <a:pathLst>
            <a:path>
              <a:moveTo>
                <a:pt x="0" y="22478"/>
              </a:moveTo>
              <a:lnTo>
                <a:pt x="1050290" y="22478"/>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066263" y="727174"/>
        <a:ext cx="52514" cy="52514"/>
      </dsp:txXfrm>
    </dsp:sp>
    <dsp:sp modelId="{0761D71D-8C72-4471-BC4A-CA6F2CE9BC6E}">
      <dsp:nvSpPr>
        <dsp:cNvPr id="0" name=""/>
        <dsp:cNvSpPr/>
      </dsp:nvSpPr>
      <dsp:spPr>
        <a:xfrm>
          <a:off x="7855" y="97000"/>
          <a:ext cx="4559519" cy="1312862"/>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مَّن كاَنَ يُرِيدُ الْعَاجِلَةَ عَجَّلْنَا لَهُ فِيهَا مَا نَشَاءُ                                           لِمَن نُّرِيدُ ثُمَّ جَعَلْنَا لَهُ جَهَنَّمَ (اسراء / 18)</a:t>
          </a:r>
          <a:endParaRPr lang="fa-IR" sz="1600" kern="1200" dirty="0">
            <a:cs typeface="B Koodak" pitchFamily="2" charset="-78"/>
          </a:endParaRPr>
        </a:p>
      </dsp:txBody>
      <dsp:txXfrm>
        <a:off x="46307" y="135452"/>
        <a:ext cx="4482615" cy="1235958"/>
      </dsp:txXfrm>
    </dsp:sp>
    <dsp:sp modelId="{A013A531-39CD-4C9F-8174-41E6BCC5CD71}">
      <dsp:nvSpPr>
        <dsp:cNvPr id="0" name=""/>
        <dsp:cNvSpPr/>
      </dsp:nvSpPr>
      <dsp:spPr>
        <a:xfrm>
          <a:off x="5617665" y="1606792"/>
          <a:ext cx="3410974" cy="131286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در حالی که دنیا طلبی غیر از                                بهره مندی از نعمات دنیوی است</a:t>
          </a:r>
          <a:endParaRPr lang="fa-IR" sz="1600" kern="1200" dirty="0">
            <a:cs typeface="B Koodak" pitchFamily="2" charset="-78"/>
          </a:endParaRPr>
        </a:p>
      </dsp:txBody>
      <dsp:txXfrm>
        <a:off x="5656117" y="1645244"/>
        <a:ext cx="3334070" cy="1235958"/>
      </dsp:txXfrm>
    </dsp:sp>
    <dsp:sp modelId="{28C8ED36-F422-40BD-84E1-B94A85F20116}">
      <dsp:nvSpPr>
        <dsp:cNvPr id="0" name=""/>
        <dsp:cNvSpPr/>
      </dsp:nvSpPr>
      <dsp:spPr>
        <a:xfrm rot="10800000">
          <a:off x="4567375" y="2240746"/>
          <a:ext cx="1050290" cy="44956"/>
        </a:xfrm>
        <a:custGeom>
          <a:avLst/>
          <a:gdLst/>
          <a:ahLst/>
          <a:cxnLst/>
          <a:rect l="0" t="0" r="0" b="0"/>
          <a:pathLst>
            <a:path>
              <a:moveTo>
                <a:pt x="0" y="22478"/>
              </a:moveTo>
              <a:lnTo>
                <a:pt x="1050290" y="22478"/>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066263" y="2236967"/>
        <a:ext cx="52514" cy="52514"/>
      </dsp:txXfrm>
    </dsp:sp>
    <dsp:sp modelId="{B7E3304B-4D12-4387-8044-35A684CE683C}">
      <dsp:nvSpPr>
        <dsp:cNvPr id="0" name=""/>
        <dsp:cNvSpPr/>
      </dsp:nvSpPr>
      <dsp:spPr>
        <a:xfrm>
          <a:off x="7855" y="1606792"/>
          <a:ext cx="4559519" cy="1312862"/>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 فَمِنَ النَّاسِ مَنْ يَقُولُ رَبَّنا آتِنا فِي الدُّنْيا وَ ما لَهُ فِي الْآخِرَةِ مِنْ خَلاقٍ / وَ مِنْهُمْ مَنْ يَقُولُ رَبَّنا آتِنا فِي الدُّنْيا حَسَنَةً وَ فِي الْآخِرَةِ حَسَنَةً وَ قِنا عَذابَ النَّارِ (بقره / 201)</a:t>
          </a:r>
          <a:endParaRPr lang="fa-IR" sz="1600" kern="1200">
            <a:cs typeface="B Koodak" pitchFamily="2" charset="-78"/>
          </a:endParaRPr>
        </a:p>
      </dsp:txBody>
      <dsp:txXfrm>
        <a:off x="46307" y="1645244"/>
        <a:ext cx="4482615" cy="1235958"/>
      </dsp:txXfrm>
    </dsp:sp>
    <dsp:sp modelId="{BD552577-8F45-4E86-8174-B167D457E214}">
      <dsp:nvSpPr>
        <dsp:cNvPr id="0" name=""/>
        <dsp:cNvSpPr/>
      </dsp:nvSpPr>
      <dsp:spPr>
        <a:xfrm>
          <a:off x="7840788" y="3790438"/>
          <a:ext cx="1187851" cy="69529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cs typeface="B Koodak" pitchFamily="2" charset="-78"/>
            </a:rPr>
            <a:t>نتیجه</a:t>
          </a:r>
          <a:endParaRPr lang="fa-IR" sz="1600" kern="1200">
            <a:cs typeface="B Koodak" pitchFamily="2" charset="-78"/>
          </a:endParaRPr>
        </a:p>
      </dsp:txBody>
      <dsp:txXfrm>
        <a:off x="7861152" y="3810802"/>
        <a:ext cx="1147123" cy="654564"/>
      </dsp:txXfrm>
    </dsp:sp>
    <dsp:sp modelId="{45B23FA4-D93A-42BF-958A-B436C1C8D6D6}">
      <dsp:nvSpPr>
        <dsp:cNvPr id="0" name=""/>
        <dsp:cNvSpPr/>
      </dsp:nvSpPr>
      <dsp:spPr>
        <a:xfrm rot="10800000">
          <a:off x="6790498" y="4115606"/>
          <a:ext cx="1050290" cy="44956"/>
        </a:xfrm>
        <a:custGeom>
          <a:avLst/>
          <a:gdLst/>
          <a:ahLst/>
          <a:cxnLst/>
          <a:rect l="0" t="0" r="0" b="0"/>
          <a:pathLst>
            <a:path>
              <a:moveTo>
                <a:pt x="0" y="22478"/>
              </a:moveTo>
              <a:lnTo>
                <a:pt x="1050290" y="22478"/>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289385" y="4111826"/>
        <a:ext cx="52514" cy="52514"/>
      </dsp:txXfrm>
    </dsp:sp>
    <dsp:sp modelId="{587F3564-2139-4A7B-B077-F3D0DA219A98}">
      <dsp:nvSpPr>
        <dsp:cNvPr id="0" name=""/>
        <dsp:cNvSpPr/>
      </dsp:nvSpPr>
      <dsp:spPr>
        <a:xfrm>
          <a:off x="4831076" y="3481652"/>
          <a:ext cx="1959421" cy="1312862"/>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بین بهرمندی از نعمات دنیوی و اخروی</a:t>
          </a:r>
          <a:endParaRPr lang="fa-IR" sz="1600" kern="1200">
            <a:cs typeface="B Koodak" pitchFamily="2" charset="-78"/>
          </a:endParaRPr>
        </a:p>
      </dsp:txBody>
      <dsp:txXfrm>
        <a:off x="4869528" y="3520104"/>
        <a:ext cx="1882517" cy="1235958"/>
      </dsp:txXfrm>
    </dsp:sp>
    <dsp:sp modelId="{B7C15AC6-35F6-4070-AF3B-559A01AE1E7C}">
      <dsp:nvSpPr>
        <dsp:cNvPr id="0" name=""/>
        <dsp:cNvSpPr/>
      </dsp:nvSpPr>
      <dsp:spPr>
        <a:xfrm rot="12483909">
          <a:off x="3710808" y="3835615"/>
          <a:ext cx="1190247" cy="44956"/>
        </a:xfrm>
        <a:custGeom>
          <a:avLst/>
          <a:gdLst/>
          <a:ahLst/>
          <a:cxnLst/>
          <a:rect l="0" t="0" r="0" b="0"/>
          <a:pathLst>
            <a:path>
              <a:moveTo>
                <a:pt x="0" y="22478"/>
              </a:moveTo>
              <a:lnTo>
                <a:pt x="1190247" y="2247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276175" y="3828336"/>
        <a:ext cx="59512" cy="59512"/>
      </dsp:txXfrm>
    </dsp:sp>
    <dsp:sp modelId="{FE7B3E58-873E-43FE-BEB9-6B4D2907C4CC}">
      <dsp:nvSpPr>
        <dsp:cNvPr id="0" name=""/>
        <dsp:cNvSpPr/>
      </dsp:nvSpPr>
      <dsp:spPr>
        <a:xfrm>
          <a:off x="1155061" y="3116585"/>
          <a:ext cx="2625725" cy="923034"/>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رابطه مستقیم وجود ندارد</a:t>
          </a:r>
          <a:endParaRPr lang="fa-IR" sz="1600" kern="1200">
            <a:cs typeface="B Koodak" pitchFamily="2" charset="-78"/>
          </a:endParaRPr>
        </a:p>
      </dsp:txBody>
      <dsp:txXfrm>
        <a:off x="1182096" y="3143620"/>
        <a:ext cx="2571655" cy="868964"/>
      </dsp:txXfrm>
    </dsp:sp>
    <dsp:sp modelId="{F616CD13-0A42-44A7-8DED-B2D4945A22D4}">
      <dsp:nvSpPr>
        <dsp:cNvPr id="0" name=""/>
        <dsp:cNvSpPr/>
      </dsp:nvSpPr>
      <dsp:spPr>
        <a:xfrm rot="9116091">
          <a:off x="3710808" y="4395596"/>
          <a:ext cx="1190247" cy="44956"/>
        </a:xfrm>
        <a:custGeom>
          <a:avLst/>
          <a:gdLst/>
          <a:ahLst/>
          <a:cxnLst/>
          <a:rect l="0" t="0" r="0" b="0"/>
          <a:pathLst>
            <a:path>
              <a:moveTo>
                <a:pt x="0" y="22478"/>
              </a:moveTo>
              <a:lnTo>
                <a:pt x="1190247" y="2247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276175" y="4388318"/>
        <a:ext cx="59512" cy="59512"/>
      </dsp:txXfrm>
    </dsp:sp>
    <dsp:sp modelId="{DD790B06-86E5-4032-A8DD-25D30D8A73EE}">
      <dsp:nvSpPr>
        <dsp:cNvPr id="0" name=""/>
        <dsp:cNvSpPr/>
      </dsp:nvSpPr>
      <dsp:spPr>
        <a:xfrm>
          <a:off x="1155061" y="4236548"/>
          <a:ext cx="2625725" cy="923034"/>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رابطه معکوس نیز وجود ندارد</a:t>
          </a:r>
          <a:endParaRPr lang="fa-IR" sz="1600" kern="1200">
            <a:cs typeface="B Koodak" pitchFamily="2" charset="-78"/>
          </a:endParaRPr>
        </a:p>
      </dsp:txBody>
      <dsp:txXfrm>
        <a:off x="1182096" y="4263583"/>
        <a:ext cx="2571655" cy="8689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CD4FF3-6D01-44A3-9A9F-6F36AE1B129E}">
      <dsp:nvSpPr>
        <dsp:cNvPr id="0" name=""/>
        <dsp:cNvSpPr/>
      </dsp:nvSpPr>
      <dsp:spPr>
        <a:xfrm>
          <a:off x="7804200" y="1872206"/>
          <a:ext cx="1023969" cy="767973"/>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cs typeface="B Koodak" pitchFamily="2" charset="-78"/>
            </a:rPr>
            <a:t>نتایج این درس</a:t>
          </a:r>
          <a:endParaRPr lang="fa-IR" sz="1600" kern="1200">
            <a:cs typeface="B Koodak" pitchFamily="2" charset="-78"/>
          </a:endParaRPr>
        </a:p>
      </dsp:txBody>
      <dsp:txXfrm>
        <a:off x="7826693" y="1894699"/>
        <a:ext cx="978983" cy="722987"/>
      </dsp:txXfrm>
    </dsp:sp>
    <dsp:sp modelId="{CD644042-3A88-4CDF-A093-941929BC19E8}">
      <dsp:nvSpPr>
        <dsp:cNvPr id="0" name=""/>
        <dsp:cNvSpPr/>
      </dsp:nvSpPr>
      <dsp:spPr>
        <a:xfrm rot="15152314">
          <a:off x="6473263" y="1266472"/>
          <a:ext cx="2047494" cy="26297"/>
        </a:xfrm>
        <a:custGeom>
          <a:avLst/>
          <a:gdLst/>
          <a:ahLst/>
          <a:cxnLst/>
          <a:rect l="0" t="0" r="0" b="0"/>
          <a:pathLst>
            <a:path>
              <a:moveTo>
                <a:pt x="0" y="13148"/>
              </a:moveTo>
              <a:lnTo>
                <a:pt x="2047494" y="1314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45823" y="1228433"/>
        <a:ext cx="102374" cy="102374"/>
      </dsp:txXfrm>
    </dsp:sp>
    <dsp:sp modelId="{B44B5550-D74A-4292-A773-EF96958481AF}">
      <dsp:nvSpPr>
        <dsp:cNvPr id="0" name=""/>
        <dsp:cNvSpPr/>
      </dsp:nvSpPr>
      <dsp:spPr>
        <a:xfrm>
          <a:off x="338224" y="3458"/>
          <a:ext cx="6851597" cy="599180"/>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انکار مطلق رابطه بین دنیا و آخرت در حکم انکار معاد است</a:t>
          </a:r>
          <a:endParaRPr lang="fa-IR" sz="1600" kern="1200">
            <a:cs typeface="B Koodak" pitchFamily="2" charset="-78"/>
          </a:endParaRPr>
        </a:p>
      </dsp:txBody>
      <dsp:txXfrm>
        <a:off x="355773" y="21007"/>
        <a:ext cx="6816499" cy="564082"/>
      </dsp:txXfrm>
    </dsp:sp>
    <dsp:sp modelId="{84F62751-5CDE-49E0-AE9F-775A9447AB02}">
      <dsp:nvSpPr>
        <dsp:cNvPr id="0" name=""/>
        <dsp:cNvSpPr/>
      </dsp:nvSpPr>
      <dsp:spPr>
        <a:xfrm rot="14617227">
          <a:off x="6805634" y="1623660"/>
          <a:ext cx="1382753" cy="26297"/>
        </a:xfrm>
        <a:custGeom>
          <a:avLst/>
          <a:gdLst/>
          <a:ahLst/>
          <a:cxnLst/>
          <a:rect l="0" t="0" r="0" b="0"/>
          <a:pathLst>
            <a:path>
              <a:moveTo>
                <a:pt x="0" y="13148"/>
              </a:moveTo>
              <a:lnTo>
                <a:pt x="1382753" y="1314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62442" y="1602240"/>
        <a:ext cx="69137" cy="69137"/>
      </dsp:txXfrm>
    </dsp:sp>
    <dsp:sp modelId="{62FDC29C-9E4F-423E-9932-9FF245E1EC5D}">
      <dsp:nvSpPr>
        <dsp:cNvPr id="0" name=""/>
        <dsp:cNvSpPr/>
      </dsp:nvSpPr>
      <dsp:spPr>
        <a:xfrm>
          <a:off x="338224" y="717835"/>
          <a:ext cx="6851597" cy="599180"/>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در عین حال بین نعمات دنیوی و نعمات اخروی نه رابطه مستقیم وجود دارد و نه رابطه معکوس</a:t>
          </a:r>
          <a:endParaRPr lang="fa-IR" sz="1600" kern="1200">
            <a:cs typeface="B Koodak" pitchFamily="2" charset="-78"/>
          </a:endParaRPr>
        </a:p>
      </dsp:txBody>
      <dsp:txXfrm>
        <a:off x="355773" y="735384"/>
        <a:ext cx="6816499" cy="564082"/>
      </dsp:txXfrm>
    </dsp:sp>
    <dsp:sp modelId="{95D6EFC6-6ED9-4CF3-B9A8-4F0D2DFF9690}">
      <dsp:nvSpPr>
        <dsp:cNvPr id="0" name=""/>
        <dsp:cNvSpPr/>
      </dsp:nvSpPr>
      <dsp:spPr>
        <a:xfrm rot="10791105">
          <a:off x="7189820" y="2243839"/>
          <a:ext cx="614380" cy="26297"/>
        </a:xfrm>
        <a:custGeom>
          <a:avLst/>
          <a:gdLst/>
          <a:ahLst/>
          <a:cxnLst/>
          <a:rect l="0" t="0" r="0" b="0"/>
          <a:pathLst>
            <a:path>
              <a:moveTo>
                <a:pt x="0" y="13148"/>
              </a:moveTo>
              <a:lnTo>
                <a:pt x="614380" y="1314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81651" y="2241628"/>
        <a:ext cx="30719" cy="30719"/>
      </dsp:txXfrm>
    </dsp:sp>
    <dsp:sp modelId="{23B51401-95C0-429E-AEA2-39520B1E3301}">
      <dsp:nvSpPr>
        <dsp:cNvPr id="0" name=""/>
        <dsp:cNvSpPr/>
      </dsp:nvSpPr>
      <dsp:spPr>
        <a:xfrm>
          <a:off x="6022225" y="1873796"/>
          <a:ext cx="1167595" cy="767973"/>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اعمال اختیاری انسان در دنیا</a:t>
          </a:r>
          <a:endParaRPr lang="fa-IR" sz="1600" kern="1200">
            <a:cs typeface="B Koodak" pitchFamily="2" charset="-78"/>
          </a:endParaRPr>
        </a:p>
      </dsp:txBody>
      <dsp:txXfrm>
        <a:off x="6044718" y="1896289"/>
        <a:ext cx="1122609" cy="722987"/>
      </dsp:txXfrm>
    </dsp:sp>
    <dsp:sp modelId="{A2E529F7-D6B2-4AE3-BA26-2D8115AA33F8}">
      <dsp:nvSpPr>
        <dsp:cNvPr id="0" name=""/>
        <dsp:cNvSpPr/>
      </dsp:nvSpPr>
      <dsp:spPr>
        <a:xfrm rot="12942401">
          <a:off x="5336731" y="2023842"/>
          <a:ext cx="756609" cy="26297"/>
        </a:xfrm>
        <a:custGeom>
          <a:avLst/>
          <a:gdLst/>
          <a:ahLst/>
          <a:cxnLst/>
          <a:rect l="0" t="0" r="0" b="0"/>
          <a:pathLst>
            <a:path>
              <a:moveTo>
                <a:pt x="0" y="13148"/>
              </a:moveTo>
              <a:lnTo>
                <a:pt x="756609" y="1314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696120" y="2018075"/>
        <a:ext cx="37830" cy="37830"/>
      </dsp:txXfrm>
    </dsp:sp>
    <dsp:sp modelId="{53F5899A-D1E7-48F6-9AF4-8D326CE053AF}">
      <dsp:nvSpPr>
        <dsp:cNvPr id="0" name=""/>
        <dsp:cNvSpPr/>
      </dsp:nvSpPr>
      <dsp:spPr>
        <a:xfrm>
          <a:off x="3112512" y="1432211"/>
          <a:ext cx="2295334" cy="767973"/>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از آن جهت که از ایمان و کفر نشات می گیرد</a:t>
          </a:r>
          <a:endParaRPr lang="fa-IR" sz="1600" kern="1200">
            <a:cs typeface="B Koodak" pitchFamily="2" charset="-78"/>
          </a:endParaRPr>
        </a:p>
      </dsp:txBody>
      <dsp:txXfrm>
        <a:off x="3135005" y="1454704"/>
        <a:ext cx="2250348" cy="722987"/>
      </dsp:txXfrm>
    </dsp:sp>
    <dsp:sp modelId="{9712EEF4-4639-4599-B22E-9C60AF22859B}">
      <dsp:nvSpPr>
        <dsp:cNvPr id="0" name=""/>
        <dsp:cNvSpPr/>
      </dsp:nvSpPr>
      <dsp:spPr>
        <a:xfrm rot="10800000">
          <a:off x="2498133" y="1803049"/>
          <a:ext cx="614378" cy="26297"/>
        </a:xfrm>
        <a:custGeom>
          <a:avLst/>
          <a:gdLst/>
          <a:ahLst/>
          <a:cxnLst/>
          <a:rect l="0" t="0" r="0" b="0"/>
          <a:pathLst>
            <a:path>
              <a:moveTo>
                <a:pt x="0" y="13148"/>
              </a:moveTo>
              <a:lnTo>
                <a:pt x="614378" y="1314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789963" y="1800839"/>
        <a:ext cx="30718" cy="30718"/>
      </dsp:txXfrm>
    </dsp:sp>
    <dsp:sp modelId="{329823BE-7D20-4CDA-9084-97703F40E922}">
      <dsp:nvSpPr>
        <dsp:cNvPr id="0" name=""/>
        <dsp:cNvSpPr/>
      </dsp:nvSpPr>
      <dsp:spPr>
        <a:xfrm>
          <a:off x="538219" y="1432211"/>
          <a:ext cx="1959914" cy="767973"/>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عامل سعادت یا شقاوت در آخرت است</a:t>
          </a:r>
          <a:endParaRPr lang="fa-IR" sz="1600" kern="1200">
            <a:cs typeface="B Koodak" pitchFamily="2" charset="-78"/>
          </a:endParaRPr>
        </a:p>
      </dsp:txBody>
      <dsp:txXfrm>
        <a:off x="560712" y="1454704"/>
        <a:ext cx="1914928" cy="722987"/>
      </dsp:txXfrm>
    </dsp:sp>
    <dsp:sp modelId="{760143CA-3F1A-462C-8BCF-0453709DB6C1}">
      <dsp:nvSpPr>
        <dsp:cNvPr id="0" name=""/>
        <dsp:cNvSpPr/>
      </dsp:nvSpPr>
      <dsp:spPr>
        <a:xfrm rot="8657599">
          <a:off x="5336731" y="2465426"/>
          <a:ext cx="756609" cy="26297"/>
        </a:xfrm>
        <a:custGeom>
          <a:avLst/>
          <a:gdLst/>
          <a:ahLst/>
          <a:cxnLst/>
          <a:rect l="0" t="0" r="0" b="0"/>
          <a:pathLst>
            <a:path>
              <a:moveTo>
                <a:pt x="0" y="13148"/>
              </a:moveTo>
              <a:lnTo>
                <a:pt x="756609" y="1314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696120" y="2459660"/>
        <a:ext cx="37830" cy="37830"/>
      </dsp:txXfrm>
    </dsp:sp>
    <dsp:sp modelId="{B72079FF-CD43-4AD0-B1AA-100A235373EA}">
      <dsp:nvSpPr>
        <dsp:cNvPr id="0" name=""/>
        <dsp:cNvSpPr/>
      </dsp:nvSpPr>
      <dsp:spPr>
        <a:xfrm>
          <a:off x="3112512" y="2315381"/>
          <a:ext cx="2295334" cy="767973"/>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از آن جهت که صرف نیرو و انرژی و تغییرات در مواد است</a:t>
          </a:r>
          <a:endParaRPr lang="fa-IR" sz="1600" kern="1200">
            <a:cs typeface="B Koodak" pitchFamily="2" charset="-78"/>
          </a:endParaRPr>
        </a:p>
      </dsp:txBody>
      <dsp:txXfrm>
        <a:off x="3135005" y="2337874"/>
        <a:ext cx="2250348" cy="722987"/>
      </dsp:txXfrm>
    </dsp:sp>
    <dsp:sp modelId="{3F65AC71-0C5B-4B97-8593-8AAA9501C310}">
      <dsp:nvSpPr>
        <dsp:cNvPr id="0" name=""/>
        <dsp:cNvSpPr/>
      </dsp:nvSpPr>
      <dsp:spPr>
        <a:xfrm rot="10800000">
          <a:off x="2498133" y="2686219"/>
          <a:ext cx="614378" cy="26297"/>
        </a:xfrm>
        <a:custGeom>
          <a:avLst/>
          <a:gdLst/>
          <a:ahLst/>
          <a:cxnLst/>
          <a:rect l="0" t="0" r="0" b="0"/>
          <a:pathLst>
            <a:path>
              <a:moveTo>
                <a:pt x="0" y="13148"/>
              </a:moveTo>
              <a:lnTo>
                <a:pt x="614378" y="1314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789963" y="2684008"/>
        <a:ext cx="30718" cy="30718"/>
      </dsp:txXfrm>
    </dsp:sp>
    <dsp:sp modelId="{D718DC26-DAA3-4873-A4C1-40FF778B226D}">
      <dsp:nvSpPr>
        <dsp:cNvPr id="0" name=""/>
        <dsp:cNvSpPr/>
      </dsp:nvSpPr>
      <dsp:spPr>
        <a:xfrm>
          <a:off x="538219" y="2315381"/>
          <a:ext cx="1959914" cy="767973"/>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اثری در آخرت ندارد</a:t>
          </a:r>
          <a:endParaRPr lang="fa-IR" sz="1600" kern="1200">
            <a:cs typeface="B Koodak" pitchFamily="2" charset="-78"/>
          </a:endParaRPr>
        </a:p>
      </dsp:txBody>
      <dsp:txXfrm>
        <a:off x="560712" y="2337874"/>
        <a:ext cx="1914928" cy="722987"/>
      </dsp:txXfrm>
    </dsp:sp>
    <dsp:sp modelId="{207399F9-73E0-43AB-B729-FACDB2D3CF0A}">
      <dsp:nvSpPr>
        <dsp:cNvPr id="0" name=""/>
        <dsp:cNvSpPr/>
      </dsp:nvSpPr>
      <dsp:spPr>
        <a:xfrm rot="6439436">
          <a:off x="6465390" y="3227866"/>
          <a:ext cx="2063240" cy="26297"/>
        </a:xfrm>
        <a:custGeom>
          <a:avLst/>
          <a:gdLst/>
          <a:ahLst/>
          <a:cxnLst/>
          <a:rect l="0" t="0" r="0" b="0"/>
          <a:pathLst>
            <a:path>
              <a:moveTo>
                <a:pt x="0" y="13148"/>
              </a:moveTo>
              <a:lnTo>
                <a:pt x="2063240" y="1314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45429" y="3189434"/>
        <a:ext cx="103162" cy="103162"/>
      </dsp:txXfrm>
    </dsp:sp>
    <dsp:sp modelId="{704C5FB6-6885-4C97-B4F3-5051A6322E2A}">
      <dsp:nvSpPr>
        <dsp:cNvPr id="0" name=""/>
        <dsp:cNvSpPr/>
      </dsp:nvSpPr>
      <dsp:spPr>
        <a:xfrm>
          <a:off x="6163501" y="3841851"/>
          <a:ext cx="1026319" cy="767973"/>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لذا در قرآن کریم</a:t>
          </a:r>
          <a:endParaRPr lang="fa-IR" sz="1600" kern="1200" dirty="0">
            <a:cs typeface="B Koodak" pitchFamily="2" charset="-78"/>
          </a:endParaRPr>
        </a:p>
      </dsp:txBody>
      <dsp:txXfrm>
        <a:off x="6185994" y="3864344"/>
        <a:ext cx="981333" cy="722987"/>
      </dsp:txXfrm>
    </dsp:sp>
    <dsp:sp modelId="{DAA1EF93-6301-4BC1-AA8E-7CACEE50AD4D}">
      <dsp:nvSpPr>
        <dsp:cNvPr id="0" name=""/>
        <dsp:cNvSpPr/>
      </dsp:nvSpPr>
      <dsp:spPr>
        <a:xfrm rot="13286501">
          <a:off x="5446524" y="3941467"/>
          <a:ext cx="819576" cy="26297"/>
        </a:xfrm>
        <a:custGeom>
          <a:avLst/>
          <a:gdLst/>
          <a:ahLst/>
          <a:cxnLst/>
          <a:rect l="0" t="0" r="0" b="0"/>
          <a:pathLst>
            <a:path>
              <a:moveTo>
                <a:pt x="0" y="13148"/>
              </a:moveTo>
              <a:lnTo>
                <a:pt x="819576" y="1314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835823" y="3934127"/>
        <a:ext cx="40978" cy="40978"/>
      </dsp:txXfrm>
    </dsp:sp>
    <dsp:sp modelId="{AABA93BE-9D18-47A9-8AB0-B951CDF0A090}">
      <dsp:nvSpPr>
        <dsp:cNvPr id="0" name=""/>
        <dsp:cNvSpPr/>
      </dsp:nvSpPr>
      <dsp:spPr>
        <a:xfrm>
          <a:off x="4559850" y="3299408"/>
          <a:ext cx="989272" cy="767973"/>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عامل سعادت اخروی</a:t>
          </a:r>
          <a:endParaRPr lang="fa-IR" sz="1600" kern="1200">
            <a:cs typeface="B Koodak" pitchFamily="2" charset="-78"/>
          </a:endParaRPr>
        </a:p>
      </dsp:txBody>
      <dsp:txXfrm>
        <a:off x="4582343" y="3321901"/>
        <a:ext cx="944286" cy="722987"/>
      </dsp:txXfrm>
    </dsp:sp>
    <dsp:sp modelId="{DC2D3D0E-544A-4F5C-84B3-22966494F9C7}">
      <dsp:nvSpPr>
        <dsp:cNvPr id="0" name=""/>
        <dsp:cNvSpPr/>
      </dsp:nvSpPr>
      <dsp:spPr>
        <a:xfrm rot="10800000">
          <a:off x="3945471" y="3670246"/>
          <a:ext cx="614378" cy="26297"/>
        </a:xfrm>
        <a:custGeom>
          <a:avLst/>
          <a:gdLst/>
          <a:ahLst/>
          <a:cxnLst/>
          <a:rect l="0" t="0" r="0" b="0"/>
          <a:pathLst>
            <a:path>
              <a:moveTo>
                <a:pt x="0" y="13148"/>
              </a:moveTo>
              <a:lnTo>
                <a:pt x="614378" y="1314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237301" y="3668035"/>
        <a:ext cx="30718" cy="30718"/>
      </dsp:txXfrm>
    </dsp:sp>
    <dsp:sp modelId="{F2115DED-2FDF-4F17-AB8F-6294D64EC3A5}">
      <dsp:nvSpPr>
        <dsp:cNvPr id="0" name=""/>
        <dsp:cNvSpPr/>
      </dsp:nvSpPr>
      <dsp:spPr>
        <a:xfrm>
          <a:off x="2915865" y="3299408"/>
          <a:ext cx="1029606" cy="767973"/>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ایمان و عمل صالح است</a:t>
          </a:r>
          <a:endParaRPr lang="fa-IR" sz="1600" kern="1200">
            <a:cs typeface="B Koodak" pitchFamily="2" charset="-78"/>
          </a:endParaRPr>
        </a:p>
      </dsp:txBody>
      <dsp:txXfrm>
        <a:off x="2938358" y="3321901"/>
        <a:ext cx="984620" cy="722987"/>
      </dsp:txXfrm>
    </dsp:sp>
    <dsp:sp modelId="{48F92462-2457-458B-817E-C706EAF4075F}">
      <dsp:nvSpPr>
        <dsp:cNvPr id="0" name=""/>
        <dsp:cNvSpPr/>
      </dsp:nvSpPr>
      <dsp:spPr>
        <a:xfrm rot="10800000">
          <a:off x="2301486" y="3670246"/>
          <a:ext cx="614378" cy="26297"/>
        </a:xfrm>
        <a:custGeom>
          <a:avLst/>
          <a:gdLst/>
          <a:ahLst/>
          <a:cxnLst/>
          <a:rect l="0" t="0" r="0" b="0"/>
          <a:pathLst>
            <a:path>
              <a:moveTo>
                <a:pt x="0" y="13148"/>
              </a:moveTo>
              <a:lnTo>
                <a:pt x="614378" y="1314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593316" y="3668035"/>
        <a:ext cx="30718" cy="30718"/>
      </dsp:txXfrm>
    </dsp:sp>
    <dsp:sp modelId="{DD4C5BE7-6C10-45DD-9FAF-EE4E370433F4}">
      <dsp:nvSpPr>
        <dsp:cNvPr id="0" name=""/>
        <dsp:cNvSpPr/>
      </dsp:nvSpPr>
      <dsp:spPr>
        <a:xfrm>
          <a:off x="315830" y="3198550"/>
          <a:ext cx="1985656" cy="969689"/>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وَعَدَ اللَّهُ الَّذِينَ ءَامَنُواْ وَ عَمِلُواْ الصَّالِحَاتِ  لهَُم مَّغْفِرَةٌ وَ أَجْرٌ عَظِيمٌ (مائده / 9)</a:t>
          </a:r>
          <a:endParaRPr lang="fa-IR" sz="1600" kern="1200">
            <a:cs typeface="B Koodak" pitchFamily="2" charset="-78"/>
          </a:endParaRPr>
        </a:p>
      </dsp:txBody>
      <dsp:txXfrm>
        <a:off x="344231" y="3226951"/>
        <a:ext cx="1928854" cy="912887"/>
      </dsp:txXfrm>
    </dsp:sp>
    <dsp:sp modelId="{6BDA6CEE-23B6-4B23-BBE3-6D67C81B9DFC}">
      <dsp:nvSpPr>
        <dsp:cNvPr id="0" name=""/>
        <dsp:cNvSpPr/>
      </dsp:nvSpPr>
      <dsp:spPr>
        <a:xfrm rot="8313499">
          <a:off x="5446524" y="4483910"/>
          <a:ext cx="819576" cy="26297"/>
        </a:xfrm>
        <a:custGeom>
          <a:avLst/>
          <a:gdLst/>
          <a:ahLst/>
          <a:cxnLst/>
          <a:rect l="0" t="0" r="0" b="0"/>
          <a:pathLst>
            <a:path>
              <a:moveTo>
                <a:pt x="0" y="13148"/>
              </a:moveTo>
              <a:lnTo>
                <a:pt x="819576" y="1314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835823" y="4476569"/>
        <a:ext cx="40978" cy="40978"/>
      </dsp:txXfrm>
    </dsp:sp>
    <dsp:sp modelId="{5322D8AE-363F-4391-A883-53220DD17D5A}">
      <dsp:nvSpPr>
        <dsp:cNvPr id="0" name=""/>
        <dsp:cNvSpPr/>
      </dsp:nvSpPr>
      <dsp:spPr>
        <a:xfrm>
          <a:off x="4559850" y="4384293"/>
          <a:ext cx="989272" cy="767973"/>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عامل شقاوت اخروی</a:t>
          </a:r>
          <a:endParaRPr lang="fa-IR" sz="1600" kern="1200">
            <a:cs typeface="B Koodak" pitchFamily="2" charset="-78"/>
          </a:endParaRPr>
        </a:p>
      </dsp:txBody>
      <dsp:txXfrm>
        <a:off x="4582343" y="4406786"/>
        <a:ext cx="944286" cy="722987"/>
      </dsp:txXfrm>
    </dsp:sp>
    <dsp:sp modelId="{D9BC5165-235C-43F4-A822-6C0956806D7F}">
      <dsp:nvSpPr>
        <dsp:cNvPr id="0" name=""/>
        <dsp:cNvSpPr/>
      </dsp:nvSpPr>
      <dsp:spPr>
        <a:xfrm rot="10800000">
          <a:off x="3945471" y="4755131"/>
          <a:ext cx="614378" cy="26297"/>
        </a:xfrm>
        <a:custGeom>
          <a:avLst/>
          <a:gdLst/>
          <a:ahLst/>
          <a:cxnLst/>
          <a:rect l="0" t="0" r="0" b="0"/>
          <a:pathLst>
            <a:path>
              <a:moveTo>
                <a:pt x="0" y="13148"/>
              </a:moveTo>
              <a:lnTo>
                <a:pt x="614378" y="1314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237301" y="4752921"/>
        <a:ext cx="30718" cy="30718"/>
      </dsp:txXfrm>
    </dsp:sp>
    <dsp:sp modelId="{9E925094-3A12-4950-A6A2-818D67CAF45E}">
      <dsp:nvSpPr>
        <dsp:cNvPr id="0" name=""/>
        <dsp:cNvSpPr/>
      </dsp:nvSpPr>
      <dsp:spPr>
        <a:xfrm>
          <a:off x="2915865" y="4384293"/>
          <a:ext cx="1029606" cy="767973"/>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کفر و گناه است</a:t>
          </a:r>
          <a:endParaRPr lang="fa-IR" sz="1600" kern="1200">
            <a:cs typeface="B Koodak" pitchFamily="2" charset="-78"/>
          </a:endParaRPr>
        </a:p>
      </dsp:txBody>
      <dsp:txXfrm>
        <a:off x="2938358" y="4406786"/>
        <a:ext cx="984620" cy="722987"/>
      </dsp:txXfrm>
    </dsp:sp>
    <dsp:sp modelId="{23E7442D-51C3-4BEC-A109-7BC5333AAF9C}">
      <dsp:nvSpPr>
        <dsp:cNvPr id="0" name=""/>
        <dsp:cNvSpPr/>
      </dsp:nvSpPr>
      <dsp:spPr>
        <a:xfrm rot="10800000">
          <a:off x="2301486" y="4755131"/>
          <a:ext cx="614378" cy="26297"/>
        </a:xfrm>
        <a:custGeom>
          <a:avLst/>
          <a:gdLst/>
          <a:ahLst/>
          <a:cxnLst/>
          <a:rect l="0" t="0" r="0" b="0"/>
          <a:pathLst>
            <a:path>
              <a:moveTo>
                <a:pt x="0" y="13148"/>
              </a:moveTo>
              <a:lnTo>
                <a:pt x="614378" y="1314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593316" y="4752921"/>
        <a:ext cx="30718" cy="30718"/>
      </dsp:txXfrm>
    </dsp:sp>
    <dsp:sp modelId="{9BF81540-8484-4347-9EB3-DA49BA6CF289}">
      <dsp:nvSpPr>
        <dsp:cNvPr id="0" name=""/>
        <dsp:cNvSpPr/>
      </dsp:nvSpPr>
      <dsp:spPr>
        <a:xfrm>
          <a:off x="315830" y="4283435"/>
          <a:ext cx="1985656" cy="969689"/>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الَّذِينَ كَذَّبُواْ بَِايَتِنَا يَمَسهُُّمُ الْعَذَابُ بِمَا كاَنُواْ يَفْسُقُونَ (انعام / 49)</a:t>
          </a:r>
          <a:endParaRPr lang="fa-IR" sz="1600" kern="1200">
            <a:cs typeface="B Koodak" pitchFamily="2" charset="-78"/>
          </a:endParaRPr>
        </a:p>
      </dsp:txBody>
      <dsp:txXfrm>
        <a:off x="344231" y="4311836"/>
        <a:ext cx="1928854" cy="91288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55B97F-1A81-4995-846C-8563DC9F6A20}" type="datetimeFigureOut">
              <a:rPr lang="fa-IR" smtClean="0"/>
              <a:t>07/06/1434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E660385-9AFB-4D09-BCE5-95BF245DF183}"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55B97F-1A81-4995-846C-8563DC9F6A20}" type="datetimeFigureOut">
              <a:rPr lang="fa-IR" smtClean="0"/>
              <a:t>07/06/1434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E660385-9AFB-4D09-BCE5-95BF245DF183}"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55B97F-1A81-4995-846C-8563DC9F6A20}" type="datetimeFigureOut">
              <a:rPr lang="fa-IR" smtClean="0"/>
              <a:t>07/06/1434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E660385-9AFB-4D09-BCE5-95BF245DF183}"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55B97F-1A81-4995-846C-8563DC9F6A20}" type="datetimeFigureOut">
              <a:rPr lang="fa-IR" smtClean="0"/>
              <a:t>07/06/1434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E660385-9AFB-4D09-BCE5-95BF245DF183}"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4955B97F-1A81-4995-846C-8563DC9F6A20}" type="datetimeFigureOut">
              <a:rPr lang="fa-IR" smtClean="0"/>
              <a:t>07/06/1434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E660385-9AFB-4D09-BCE5-95BF245DF183}"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55B97F-1A81-4995-846C-8563DC9F6A20}" type="datetimeFigureOut">
              <a:rPr lang="fa-IR" smtClean="0"/>
              <a:t>07/06/1434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E660385-9AFB-4D09-BCE5-95BF245DF183}" type="slidenum">
              <a:rPr lang="fa-IR" smtClean="0"/>
              <a:t>‹#›</a:t>
            </a:fld>
            <a:endParaRPr lang="fa-IR"/>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55B97F-1A81-4995-846C-8563DC9F6A20}" type="datetimeFigureOut">
              <a:rPr lang="fa-IR" smtClean="0"/>
              <a:t>07/06/1434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E660385-9AFB-4D09-BCE5-95BF245DF183}"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55B97F-1A81-4995-846C-8563DC9F6A20}" type="datetimeFigureOut">
              <a:rPr lang="fa-IR" smtClean="0"/>
              <a:t>07/06/1434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E660385-9AFB-4D09-BCE5-95BF245DF183}"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5B97F-1A81-4995-846C-8563DC9F6A20}" type="datetimeFigureOut">
              <a:rPr lang="fa-IR" smtClean="0"/>
              <a:t>07/06/1434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E660385-9AFB-4D09-BCE5-95BF245DF183}"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4955B97F-1A81-4995-846C-8563DC9F6A20}" type="datetimeFigureOut">
              <a:rPr lang="fa-IR" smtClean="0"/>
              <a:t>07/06/1434</a:t>
            </a:fld>
            <a:endParaRPr lang="fa-I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fa-I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E660385-9AFB-4D09-BCE5-95BF245DF183}"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55B97F-1A81-4995-846C-8563DC9F6A20}" type="datetimeFigureOut">
              <a:rPr lang="fa-IR" smtClean="0"/>
              <a:t>07/06/1434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E660385-9AFB-4D09-BCE5-95BF245DF183}"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955B97F-1A81-4995-846C-8563DC9F6A20}" type="datetimeFigureOut">
              <a:rPr lang="fa-IR" smtClean="0"/>
              <a:t>07/06/1434</a:t>
            </a:fld>
            <a:endParaRPr lang="fa-I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fa-I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E660385-9AFB-4D09-BCE5-95BF245DF183}"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comments" Target="../comments/comment1.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4800" dirty="0" smtClean="0">
                <a:cs typeface="B Titr" pitchFamily="2" charset="-78"/>
              </a:rPr>
              <a:t>درس پنجاه و دوم</a:t>
            </a:r>
            <a:endParaRPr lang="fa-IR" sz="4800" dirty="0">
              <a:cs typeface="B Titr" pitchFamily="2" charset="-78"/>
            </a:endParaRPr>
          </a:p>
        </p:txBody>
      </p:sp>
      <p:sp>
        <p:nvSpPr>
          <p:cNvPr id="3" name="Subtitle 2"/>
          <p:cNvSpPr>
            <a:spLocks noGrp="1"/>
          </p:cNvSpPr>
          <p:nvPr>
            <p:ph type="subTitle" idx="1"/>
          </p:nvPr>
        </p:nvSpPr>
        <p:spPr>
          <a:xfrm rot="19140000">
            <a:off x="2433767" y="3403689"/>
            <a:ext cx="6511131" cy="1616062"/>
          </a:xfrm>
        </p:spPr>
        <p:txBody>
          <a:bodyPr>
            <a:normAutofit/>
          </a:bodyPr>
          <a:lstStyle/>
          <a:p>
            <a:r>
              <a:rPr lang="fa-IR" sz="7200" b="1"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6">
                      <a:satMod val="175000"/>
                      <a:alpha val="40000"/>
                    </a:schemeClr>
                  </a:glow>
                  <a:reflection blurRad="12700" stA="28000" endPos="45000" dist="1000" dir="5400000" sy="-100000" algn="bl" rotWithShape="0"/>
                </a:effectLst>
                <a:cs typeface="B Titr" pitchFamily="2" charset="-78"/>
              </a:rPr>
              <a:t>رابطه دنیا با آخرت</a:t>
            </a:r>
            <a:endParaRPr lang="fa-IR" sz="72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6">
                    <a:satMod val="175000"/>
                    <a:alpha val="40000"/>
                  </a:schemeClr>
                </a:glow>
                <a:reflection blurRad="12700" stA="28000" endPos="45000" dist="1000" dir="5400000" sy="-100000" algn="bl" rotWithShape="0"/>
              </a:effectLst>
              <a:cs typeface="B Titr" pitchFamily="2" charset="-78"/>
            </a:endParaRPr>
          </a:p>
        </p:txBody>
      </p:sp>
    </p:spTree>
    <p:extLst>
      <p:ext uri="{BB962C8B-B14F-4D97-AF65-F5344CB8AC3E}">
        <p14:creationId xmlns:p14="http://schemas.microsoft.com/office/powerpoint/2010/main" val="113143185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1047016"/>
          </a:xfrm>
        </p:spPr>
        <p:txBody>
          <a:bodyPr>
            <a:normAutofit/>
          </a:bodyPr>
          <a:lstStyle/>
          <a:p>
            <a:pPr algn="r"/>
            <a:r>
              <a:rPr lang="fa-IR" dirty="0" smtClean="0">
                <a:cs typeface="B Titr" pitchFamily="2" charset="-78"/>
              </a:rPr>
              <a:t>درس پنجاه و دوم</a:t>
            </a:r>
            <a:br>
              <a:rPr lang="fa-IR" dirty="0" smtClean="0">
                <a:cs typeface="B Titr" pitchFamily="2" charset="-78"/>
              </a:rPr>
            </a:br>
            <a:r>
              <a:rPr lang="fa-IR" dirty="0" smtClean="0">
                <a:cs typeface="B Titr" pitchFamily="2" charset="-78"/>
              </a:rPr>
              <a:t>مقدمه</a:t>
            </a:r>
            <a:endParaRPr lang="fa-IR" dirty="0">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91844153"/>
              </p:ext>
            </p:extLst>
          </p:nvPr>
        </p:nvGraphicFramePr>
        <p:xfrm>
          <a:off x="0" y="1937383"/>
          <a:ext cx="8820472" cy="42279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954900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4">
                                            <p:graphicEl>
                                              <a:dgm id="{1227C368-8046-46A8-94F0-D124A2BCAA3C}"/>
                                            </p:graphicEl>
                                          </p:spTgt>
                                        </p:tgtEl>
                                        <p:attrNameLst>
                                          <p:attrName>style.visibility</p:attrName>
                                        </p:attrNameLst>
                                      </p:cBhvr>
                                      <p:to>
                                        <p:strVal val="visible"/>
                                      </p:to>
                                    </p:set>
                                    <p:animEffect transition="in" filter="fade">
                                      <p:cBhvr>
                                        <p:cTn id="13" dur="2000"/>
                                        <p:tgtEl>
                                          <p:spTgt spid="4">
                                            <p:graphicEl>
                                              <a:dgm id="{1227C368-8046-46A8-94F0-D124A2BCAA3C}"/>
                                            </p:graphicEl>
                                          </p:spTgt>
                                        </p:tgtEl>
                                      </p:cBhvr>
                                    </p:animEffect>
                                    <p:anim calcmode="lin" valueType="num">
                                      <p:cBhvr>
                                        <p:cTn id="14" dur="2000" fill="hold"/>
                                        <p:tgtEl>
                                          <p:spTgt spid="4">
                                            <p:graphicEl>
                                              <a:dgm id="{1227C368-8046-46A8-94F0-D124A2BCAA3C}"/>
                                            </p:graphicEl>
                                          </p:spTgt>
                                        </p:tgtEl>
                                        <p:attrNameLst>
                                          <p:attrName>ppt_w</p:attrName>
                                        </p:attrNameLst>
                                      </p:cBhvr>
                                      <p:tavLst>
                                        <p:tav tm="0" fmla="#ppt_w*sin(2.5*pi*$)">
                                          <p:val>
                                            <p:fltVal val="0"/>
                                          </p:val>
                                        </p:tav>
                                        <p:tav tm="100000">
                                          <p:val>
                                            <p:fltVal val="1"/>
                                          </p:val>
                                        </p:tav>
                                      </p:tavLst>
                                    </p:anim>
                                    <p:anim calcmode="lin" valueType="num">
                                      <p:cBhvr>
                                        <p:cTn id="15" dur="2000" fill="hold"/>
                                        <p:tgtEl>
                                          <p:spTgt spid="4">
                                            <p:graphicEl>
                                              <a:dgm id="{1227C368-8046-46A8-94F0-D124A2BCAA3C}"/>
                                            </p:graphic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grpId="0" nodeType="clickEffect">
                                  <p:stCondLst>
                                    <p:cond delay="0"/>
                                  </p:stCondLst>
                                  <p:childTnLst>
                                    <p:set>
                                      <p:cBhvr>
                                        <p:cTn id="19" dur="1" fill="hold">
                                          <p:stCondLst>
                                            <p:cond delay="0"/>
                                          </p:stCondLst>
                                        </p:cTn>
                                        <p:tgtEl>
                                          <p:spTgt spid="4">
                                            <p:graphicEl>
                                              <a:dgm id="{C157E7C2-CCCF-44BD-AFE8-FA8D6407FA6D}"/>
                                            </p:graphicEl>
                                          </p:spTgt>
                                        </p:tgtEl>
                                        <p:attrNameLst>
                                          <p:attrName>style.visibility</p:attrName>
                                        </p:attrNameLst>
                                      </p:cBhvr>
                                      <p:to>
                                        <p:strVal val="visible"/>
                                      </p:to>
                                    </p:set>
                                    <p:animEffect transition="in" filter="fade">
                                      <p:cBhvr>
                                        <p:cTn id="20" dur="2000"/>
                                        <p:tgtEl>
                                          <p:spTgt spid="4">
                                            <p:graphicEl>
                                              <a:dgm id="{C157E7C2-CCCF-44BD-AFE8-FA8D6407FA6D}"/>
                                            </p:graphicEl>
                                          </p:spTgt>
                                        </p:tgtEl>
                                      </p:cBhvr>
                                    </p:animEffect>
                                    <p:anim calcmode="lin" valueType="num">
                                      <p:cBhvr>
                                        <p:cTn id="21" dur="2000" fill="hold"/>
                                        <p:tgtEl>
                                          <p:spTgt spid="4">
                                            <p:graphicEl>
                                              <a:dgm id="{C157E7C2-CCCF-44BD-AFE8-FA8D6407FA6D}"/>
                                            </p:graphicEl>
                                          </p:spTgt>
                                        </p:tgtEl>
                                        <p:attrNameLst>
                                          <p:attrName>ppt_w</p:attrName>
                                        </p:attrNameLst>
                                      </p:cBhvr>
                                      <p:tavLst>
                                        <p:tav tm="0" fmla="#ppt_w*sin(2.5*pi*$)">
                                          <p:val>
                                            <p:fltVal val="0"/>
                                          </p:val>
                                        </p:tav>
                                        <p:tav tm="100000">
                                          <p:val>
                                            <p:fltVal val="1"/>
                                          </p:val>
                                        </p:tav>
                                      </p:tavLst>
                                    </p:anim>
                                    <p:anim calcmode="lin" valueType="num">
                                      <p:cBhvr>
                                        <p:cTn id="22" dur="2000" fill="hold"/>
                                        <p:tgtEl>
                                          <p:spTgt spid="4">
                                            <p:graphicEl>
                                              <a:dgm id="{C157E7C2-CCCF-44BD-AFE8-FA8D6407FA6D}"/>
                                            </p:graphicEl>
                                          </p:spTgt>
                                        </p:tgtEl>
                                        <p:attrNameLst>
                                          <p:attrName>ppt_h</p:attrName>
                                        </p:attrNameLst>
                                      </p:cBhvr>
                                      <p:tavLst>
                                        <p:tav tm="0">
                                          <p:val>
                                            <p:strVal val="#ppt_h"/>
                                          </p:val>
                                        </p:tav>
                                        <p:tav tm="100000">
                                          <p:val>
                                            <p:strVal val="#ppt_h"/>
                                          </p:val>
                                        </p:tav>
                                      </p:tavLst>
                                    </p:anim>
                                  </p:childTnLst>
                                </p:cTn>
                              </p:par>
                              <p:par>
                                <p:cTn id="23" presetID="45" presetClass="entr" presetSubtype="0" fill="hold" grpId="0" nodeType="withEffect">
                                  <p:stCondLst>
                                    <p:cond delay="0"/>
                                  </p:stCondLst>
                                  <p:childTnLst>
                                    <p:set>
                                      <p:cBhvr>
                                        <p:cTn id="24" dur="1" fill="hold">
                                          <p:stCondLst>
                                            <p:cond delay="0"/>
                                          </p:stCondLst>
                                        </p:cTn>
                                        <p:tgtEl>
                                          <p:spTgt spid="4">
                                            <p:graphicEl>
                                              <a:dgm id="{547DA488-8767-4D51-8C11-F9D6210BA920}"/>
                                            </p:graphicEl>
                                          </p:spTgt>
                                        </p:tgtEl>
                                        <p:attrNameLst>
                                          <p:attrName>style.visibility</p:attrName>
                                        </p:attrNameLst>
                                      </p:cBhvr>
                                      <p:to>
                                        <p:strVal val="visible"/>
                                      </p:to>
                                    </p:set>
                                    <p:animEffect transition="in" filter="fade">
                                      <p:cBhvr>
                                        <p:cTn id="25" dur="2000"/>
                                        <p:tgtEl>
                                          <p:spTgt spid="4">
                                            <p:graphicEl>
                                              <a:dgm id="{547DA488-8767-4D51-8C11-F9D6210BA920}"/>
                                            </p:graphicEl>
                                          </p:spTgt>
                                        </p:tgtEl>
                                      </p:cBhvr>
                                    </p:animEffect>
                                    <p:anim calcmode="lin" valueType="num">
                                      <p:cBhvr>
                                        <p:cTn id="26" dur="2000" fill="hold"/>
                                        <p:tgtEl>
                                          <p:spTgt spid="4">
                                            <p:graphicEl>
                                              <a:dgm id="{547DA488-8767-4D51-8C11-F9D6210BA920}"/>
                                            </p:graphicEl>
                                          </p:spTgt>
                                        </p:tgtEl>
                                        <p:attrNameLst>
                                          <p:attrName>ppt_w</p:attrName>
                                        </p:attrNameLst>
                                      </p:cBhvr>
                                      <p:tavLst>
                                        <p:tav tm="0" fmla="#ppt_w*sin(2.5*pi*$)">
                                          <p:val>
                                            <p:fltVal val="0"/>
                                          </p:val>
                                        </p:tav>
                                        <p:tav tm="100000">
                                          <p:val>
                                            <p:fltVal val="1"/>
                                          </p:val>
                                        </p:tav>
                                      </p:tavLst>
                                    </p:anim>
                                    <p:anim calcmode="lin" valueType="num">
                                      <p:cBhvr>
                                        <p:cTn id="27" dur="2000" fill="hold"/>
                                        <p:tgtEl>
                                          <p:spTgt spid="4">
                                            <p:graphicEl>
                                              <a:dgm id="{547DA488-8767-4D51-8C11-F9D6210BA920}"/>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1047016"/>
          </a:xfrm>
        </p:spPr>
        <p:txBody>
          <a:bodyPr>
            <a:normAutofit/>
          </a:bodyPr>
          <a:lstStyle/>
          <a:p>
            <a:pPr algn="r"/>
            <a:r>
              <a:rPr lang="fa-IR" dirty="0" smtClean="0">
                <a:cs typeface="B Titr" pitchFamily="2" charset="-78"/>
              </a:rPr>
              <a:t>درس پنجاه و دوم</a:t>
            </a:r>
            <a:br>
              <a:rPr lang="fa-IR" dirty="0" smtClean="0">
                <a:cs typeface="B Titr" pitchFamily="2" charset="-78"/>
              </a:rPr>
            </a:br>
            <a:r>
              <a:rPr lang="fa-IR" dirty="0" smtClean="0">
                <a:cs typeface="B Titr" pitchFamily="2" charset="-78"/>
              </a:rPr>
              <a:t>دنیا مزرعه آخرت است</a:t>
            </a:r>
            <a:endParaRPr lang="fa-IR" dirty="0">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60983213"/>
              </p:ext>
            </p:extLst>
          </p:nvPr>
        </p:nvGraphicFramePr>
        <p:xfrm>
          <a:off x="0" y="1484784"/>
          <a:ext cx="9144000" cy="5373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081927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528" fill="hold" grpId="0" nodeType="clickEffect">
                                  <p:stCondLst>
                                    <p:cond delay="0"/>
                                  </p:stCondLst>
                                  <p:childTnLst>
                                    <p:set>
                                      <p:cBhvr>
                                        <p:cTn id="12" dur="1" fill="hold">
                                          <p:stCondLst>
                                            <p:cond delay="0"/>
                                          </p:stCondLst>
                                        </p:cTn>
                                        <p:tgtEl>
                                          <p:spTgt spid="4">
                                            <p:graphicEl>
                                              <a:dgm id="{8FE22C04-F47E-463A-AC3C-213CBDC92158}"/>
                                            </p:graphicEl>
                                          </p:spTgt>
                                        </p:tgtEl>
                                        <p:attrNameLst>
                                          <p:attrName>style.visibility</p:attrName>
                                        </p:attrNameLst>
                                      </p:cBhvr>
                                      <p:to>
                                        <p:strVal val="visible"/>
                                      </p:to>
                                    </p:set>
                                    <p:anim calcmode="lin" valueType="num">
                                      <p:cBhvr>
                                        <p:cTn id="13" dur="500" fill="hold"/>
                                        <p:tgtEl>
                                          <p:spTgt spid="4">
                                            <p:graphicEl>
                                              <a:dgm id="{8FE22C04-F47E-463A-AC3C-213CBDC92158}"/>
                                            </p:graphicEl>
                                          </p:spTgt>
                                        </p:tgtEl>
                                        <p:attrNameLst>
                                          <p:attrName>ppt_w</p:attrName>
                                        </p:attrNameLst>
                                      </p:cBhvr>
                                      <p:tavLst>
                                        <p:tav tm="0">
                                          <p:val>
                                            <p:fltVal val="0"/>
                                          </p:val>
                                        </p:tav>
                                        <p:tav tm="100000">
                                          <p:val>
                                            <p:strVal val="#ppt_w"/>
                                          </p:val>
                                        </p:tav>
                                      </p:tavLst>
                                    </p:anim>
                                    <p:anim calcmode="lin" valueType="num">
                                      <p:cBhvr>
                                        <p:cTn id="14" dur="500" fill="hold"/>
                                        <p:tgtEl>
                                          <p:spTgt spid="4">
                                            <p:graphicEl>
                                              <a:dgm id="{8FE22C04-F47E-463A-AC3C-213CBDC92158}"/>
                                            </p:graphicEl>
                                          </p:spTgt>
                                        </p:tgtEl>
                                        <p:attrNameLst>
                                          <p:attrName>ppt_h</p:attrName>
                                        </p:attrNameLst>
                                      </p:cBhvr>
                                      <p:tavLst>
                                        <p:tav tm="0">
                                          <p:val>
                                            <p:fltVal val="0"/>
                                          </p:val>
                                        </p:tav>
                                        <p:tav tm="100000">
                                          <p:val>
                                            <p:strVal val="#ppt_h"/>
                                          </p:val>
                                        </p:tav>
                                      </p:tavLst>
                                    </p:anim>
                                    <p:animEffect transition="in" filter="fade">
                                      <p:cBhvr>
                                        <p:cTn id="15" dur="500"/>
                                        <p:tgtEl>
                                          <p:spTgt spid="4">
                                            <p:graphicEl>
                                              <a:dgm id="{8FE22C04-F47E-463A-AC3C-213CBDC92158}"/>
                                            </p:graphicEl>
                                          </p:spTgt>
                                        </p:tgtEl>
                                      </p:cBhvr>
                                    </p:animEffect>
                                    <p:anim calcmode="lin" valueType="num">
                                      <p:cBhvr>
                                        <p:cTn id="16" dur="500" fill="hold"/>
                                        <p:tgtEl>
                                          <p:spTgt spid="4">
                                            <p:graphicEl>
                                              <a:dgm id="{8FE22C04-F47E-463A-AC3C-213CBDC92158}"/>
                                            </p:graphicEl>
                                          </p:spTgt>
                                        </p:tgtEl>
                                        <p:attrNameLst>
                                          <p:attrName>ppt_x</p:attrName>
                                        </p:attrNameLst>
                                      </p:cBhvr>
                                      <p:tavLst>
                                        <p:tav tm="0">
                                          <p:val>
                                            <p:fltVal val="0.5"/>
                                          </p:val>
                                        </p:tav>
                                        <p:tav tm="100000">
                                          <p:val>
                                            <p:strVal val="#ppt_x"/>
                                          </p:val>
                                        </p:tav>
                                      </p:tavLst>
                                    </p:anim>
                                    <p:anim calcmode="lin" valueType="num">
                                      <p:cBhvr>
                                        <p:cTn id="17" dur="500" fill="hold"/>
                                        <p:tgtEl>
                                          <p:spTgt spid="4">
                                            <p:graphicEl>
                                              <a:dgm id="{8FE22C04-F47E-463A-AC3C-213CBDC92158}"/>
                                            </p:graphicEl>
                                          </p:spTgt>
                                        </p:tgtEl>
                                        <p:attrNameLst>
                                          <p:attrName>ppt_y</p:attrName>
                                        </p:attrNameLst>
                                      </p:cBhvr>
                                      <p:tavLst>
                                        <p:tav tm="0">
                                          <p:val>
                                            <p:fltVal val="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528" fill="hold" grpId="0" nodeType="clickEffect">
                                  <p:stCondLst>
                                    <p:cond delay="0"/>
                                  </p:stCondLst>
                                  <p:childTnLst>
                                    <p:set>
                                      <p:cBhvr>
                                        <p:cTn id="21" dur="1" fill="hold">
                                          <p:stCondLst>
                                            <p:cond delay="0"/>
                                          </p:stCondLst>
                                        </p:cTn>
                                        <p:tgtEl>
                                          <p:spTgt spid="4">
                                            <p:graphicEl>
                                              <a:dgm id="{2843DDF3-3675-4DEF-BBD2-4FCCEE27811F}"/>
                                            </p:graphicEl>
                                          </p:spTgt>
                                        </p:tgtEl>
                                        <p:attrNameLst>
                                          <p:attrName>style.visibility</p:attrName>
                                        </p:attrNameLst>
                                      </p:cBhvr>
                                      <p:to>
                                        <p:strVal val="visible"/>
                                      </p:to>
                                    </p:set>
                                    <p:anim calcmode="lin" valueType="num">
                                      <p:cBhvr>
                                        <p:cTn id="22" dur="500" fill="hold"/>
                                        <p:tgtEl>
                                          <p:spTgt spid="4">
                                            <p:graphicEl>
                                              <a:dgm id="{2843DDF3-3675-4DEF-BBD2-4FCCEE27811F}"/>
                                            </p:graphicEl>
                                          </p:spTgt>
                                        </p:tgtEl>
                                        <p:attrNameLst>
                                          <p:attrName>ppt_w</p:attrName>
                                        </p:attrNameLst>
                                      </p:cBhvr>
                                      <p:tavLst>
                                        <p:tav tm="0">
                                          <p:val>
                                            <p:fltVal val="0"/>
                                          </p:val>
                                        </p:tav>
                                        <p:tav tm="100000">
                                          <p:val>
                                            <p:strVal val="#ppt_w"/>
                                          </p:val>
                                        </p:tav>
                                      </p:tavLst>
                                    </p:anim>
                                    <p:anim calcmode="lin" valueType="num">
                                      <p:cBhvr>
                                        <p:cTn id="23" dur="500" fill="hold"/>
                                        <p:tgtEl>
                                          <p:spTgt spid="4">
                                            <p:graphicEl>
                                              <a:dgm id="{2843DDF3-3675-4DEF-BBD2-4FCCEE27811F}"/>
                                            </p:graphicEl>
                                          </p:spTgt>
                                        </p:tgtEl>
                                        <p:attrNameLst>
                                          <p:attrName>ppt_h</p:attrName>
                                        </p:attrNameLst>
                                      </p:cBhvr>
                                      <p:tavLst>
                                        <p:tav tm="0">
                                          <p:val>
                                            <p:fltVal val="0"/>
                                          </p:val>
                                        </p:tav>
                                        <p:tav tm="100000">
                                          <p:val>
                                            <p:strVal val="#ppt_h"/>
                                          </p:val>
                                        </p:tav>
                                      </p:tavLst>
                                    </p:anim>
                                    <p:animEffect transition="in" filter="fade">
                                      <p:cBhvr>
                                        <p:cTn id="24" dur="500"/>
                                        <p:tgtEl>
                                          <p:spTgt spid="4">
                                            <p:graphicEl>
                                              <a:dgm id="{2843DDF3-3675-4DEF-BBD2-4FCCEE27811F}"/>
                                            </p:graphicEl>
                                          </p:spTgt>
                                        </p:tgtEl>
                                      </p:cBhvr>
                                    </p:animEffect>
                                    <p:anim calcmode="lin" valueType="num">
                                      <p:cBhvr>
                                        <p:cTn id="25" dur="500" fill="hold"/>
                                        <p:tgtEl>
                                          <p:spTgt spid="4">
                                            <p:graphicEl>
                                              <a:dgm id="{2843DDF3-3675-4DEF-BBD2-4FCCEE27811F}"/>
                                            </p:graphicEl>
                                          </p:spTgt>
                                        </p:tgtEl>
                                        <p:attrNameLst>
                                          <p:attrName>ppt_x</p:attrName>
                                        </p:attrNameLst>
                                      </p:cBhvr>
                                      <p:tavLst>
                                        <p:tav tm="0">
                                          <p:val>
                                            <p:fltVal val="0.5"/>
                                          </p:val>
                                        </p:tav>
                                        <p:tav tm="100000">
                                          <p:val>
                                            <p:strVal val="#ppt_x"/>
                                          </p:val>
                                        </p:tav>
                                      </p:tavLst>
                                    </p:anim>
                                    <p:anim calcmode="lin" valueType="num">
                                      <p:cBhvr>
                                        <p:cTn id="26" dur="500" fill="hold"/>
                                        <p:tgtEl>
                                          <p:spTgt spid="4">
                                            <p:graphicEl>
                                              <a:dgm id="{2843DDF3-3675-4DEF-BBD2-4FCCEE27811F}"/>
                                            </p:graphicEl>
                                          </p:spTgt>
                                        </p:tgtEl>
                                        <p:attrNameLst>
                                          <p:attrName>ppt_y</p:attrName>
                                        </p:attrNameLst>
                                      </p:cBhvr>
                                      <p:tavLst>
                                        <p:tav tm="0">
                                          <p:val>
                                            <p:fltVal val="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528" fill="hold" grpId="0" nodeType="clickEffect">
                                  <p:stCondLst>
                                    <p:cond delay="0"/>
                                  </p:stCondLst>
                                  <p:childTnLst>
                                    <p:set>
                                      <p:cBhvr>
                                        <p:cTn id="30" dur="1" fill="hold">
                                          <p:stCondLst>
                                            <p:cond delay="0"/>
                                          </p:stCondLst>
                                        </p:cTn>
                                        <p:tgtEl>
                                          <p:spTgt spid="4">
                                            <p:graphicEl>
                                              <a:dgm id="{77412B4A-9CBE-4032-A5BA-2F224EDA6BCB}"/>
                                            </p:graphicEl>
                                          </p:spTgt>
                                        </p:tgtEl>
                                        <p:attrNameLst>
                                          <p:attrName>style.visibility</p:attrName>
                                        </p:attrNameLst>
                                      </p:cBhvr>
                                      <p:to>
                                        <p:strVal val="visible"/>
                                      </p:to>
                                    </p:set>
                                    <p:anim calcmode="lin" valueType="num">
                                      <p:cBhvr>
                                        <p:cTn id="31" dur="500" fill="hold"/>
                                        <p:tgtEl>
                                          <p:spTgt spid="4">
                                            <p:graphicEl>
                                              <a:dgm id="{77412B4A-9CBE-4032-A5BA-2F224EDA6BCB}"/>
                                            </p:graphicEl>
                                          </p:spTgt>
                                        </p:tgtEl>
                                        <p:attrNameLst>
                                          <p:attrName>ppt_w</p:attrName>
                                        </p:attrNameLst>
                                      </p:cBhvr>
                                      <p:tavLst>
                                        <p:tav tm="0">
                                          <p:val>
                                            <p:fltVal val="0"/>
                                          </p:val>
                                        </p:tav>
                                        <p:tav tm="100000">
                                          <p:val>
                                            <p:strVal val="#ppt_w"/>
                                          </p:val>
                                        </p:tav>
                                      </p:tavLst>
                                    </p:anim>
                                    <p:anim calcmode="lin" valueType="num">
                                      <p:cBhvr>
                                        <p:cTn id="32" dur="500" fill="hold"/>
                                        <p:tgtEl>
                                          <p:spTgt spid="4">
                                            <p:graphicEl>
                                              <a:dgm id="{77412B4A-9CBE-4032-A5BA-2F224EDA6BCB}"/>
                                            </p:graphicEl>
                                          </p:spTgt>
                                        </p:tgtEl>
                                        <p:attrNameLst>
                                          <p:attrName>ppt_h</p:attrName>
                                        </p:attrNameLst>
                                      </p:cBhvr>
                                      <p:tavLst>
                                        <p:tav tm="0">
                                          <p:val>
                                            <p:fltVal val="0"/>
                                          </p:val>
                                        </p:tav>
                                        <p:tav tm="100000">
                                          <p:val>
                                            <p:strVal val="#ppt_h"/>
                                          </p:val>
                                        </p:tav>
                                      </p:tavLst>
                                    </p:anim>
                                    <p:animEffect transition="in" filter="fade">
                                      <p:cBhvr>
                                        <p:cTn id="33" dur="500"/>
                                        <p:tgtEl>
                                          <p:spTgt spid="4">
                                            <p:graphicEl>
                                              <a:dgm id="{77412B4A-9CBE-4032-A5BA-2F224EDA6BCB}"/>
                                            </p:graphicEl>
                                          </p:spTgt>
                                        </p:tgtEl>
                                      </p:cBhvr>
                                    </p:animEffect>
                                    <p:anim calcmode="lin" valueType="num">
                                      <p:cBhvr>
                                        <p:cTn id="34" dur="500" fill="hold"/>
                                        <p:tgtEl>
                                          <p:spTgt spid="4">
                                            <p:graphicEl>
                                              <a:dgm id="{77412B4A-9CBE-4032-A5BA-2F224EDA6BCB}"/>
                                            </p:graphicEl>
                                          </p:spTgt>
                                        </p:tgtEl>
                                        <p:attrNameLst>
                                          <p:attrName>ppt_x</p:attrName>
                                        </p:attrNameLst>
                                      </p:cBhvr>
                                      <p:tavLst>
                                        <p:tav tm="0">
                                          <p:val>
                                            <p:fltVal val="0.5"/>
                                          </p:val>
                                        </p:tav>
                                        <p:tav tm="100000">
                                          <p:val>
                                            <p:strVal val="#ppt_x"/>
                                          </p:val>
                                        </p:tav>
                                      </p:tavLst>
                                    </p:anim>
                                    <p:anim calcmode="lin" valueType="num">
                                      <p:cBhvr>
                                        <p:cTn id="35" dur="500" fill="hold"/>
                                        <p:tgtEl>
                                          <p:spTgt spid="4">
                                            <p:graphicEl>
                                              <a:dgm id="{77412B4A-9CBE-4032-A5BA-2F224EDA6BCB}"/>
                                            </p:graphicEl>
                                          </p:spTgt>
                                        </p:tgtEl>
                                        <p:attrNameLst>
                                          <p:attrName>ppt_y</p:attrName>
                                        </p:attrNameLst>
                                      </p:cBhvr>
                                      <p:tavLst>
                                        <p:tav tm="0">
                                          <p:val>
                                            <p:fltVal val="0.5"/>
                                          </p:val>
                                        </p:tav>
                                        <p:tav tm="100000">
                                          <p:val>
                                            <p:strVal val="#ppt_y"/>
                                          </p:val>
                                        </p:tav>
                                      </p:tavLst>
                                    </p:anim>
                                  </p:childTnLst>
                                </p:cTn>
                              </p:par>
                              <p:par>
                                <p:cTn id="36" presetID="53" presetClass="entr" presetSubtype="528" fill="hold" grpId="0" nodeType="withEffect">
                                  <p:stCondLst>
                                    <p:cond delay="0"/>
                                  </p:stCondLst>
                                  <p:childTnLst>
                                    <p:set>
                                      <p:cBhvr>
                                        <p:cTn id="37" dur="1" fill="hold">
                                          <p:stCondLst>
                                            <p:cond delay="0"/>
                                          </p:stCondLst>
                                        </p:cTn>
                                        <p:tgtEl>
                                          <p:spTgt spid="4">
                                            <p:graphicEl>
                                              <a:dgm id="{1C282D35-DF88-4480-A369-B93C53CD0884}"/>
                                            </p:graphicEl>
                                          </p:spTgt>
                                        </p:tgtEl>
                                        <p:attrNameLst>
                                          <p:attrName>style.visibility</p:attrName>
                                        </p:attrNameLst>
                                      </p:cBhvr>
                                      <p:to>
                                        <p:strVal val="visible"/>
                                      </p:to>
                                    </p:set>
                                    <p:anim calcmode="lin" valueType="num">
                                      <p:cBhvr>
                                        <p:cTn id="38" dur="500" fill="hold"/>
                                        <p:tgtEl>
                                          <p:spTgt spid="4">
                                            <p:graphicEl>
                                              <a:dgm id="{1C282D35-DF88-4480-A369-B93C53CD0884}"/>
                                            </p:graphicEl>
                                          </p:spTgt>
                                        </p:tgtEl>
                                        <p:attrNameLst>
                                          <p:attrName>ppt_w</p:attrName>
                                        </p:attrNameLst>
                                      </p:cBhvr>
                                      <p:tavLst>
                                        <p:tav tm="0">
                                          <p:val>
                                            <p:fltVal val="0"/>
                                          </p:val>
                                        </p:tav>
                                        <p:tav tm="100000">
                                          <p:val>
                                            <p:strVal val="#ppt_w"/>
                                          </p:val>
                                        </p:tav>
                                      </p:tavLst>
                                    </p:anim>
                                    <p:anim calcmode="lin" valueType="num">
                                      <p:cBhvr>
                                        <p:cTn id="39" dur="500" fill="hold"/>
                                        <p:tgtEl>
                                          <p:spTgt spid="4">
                                            <p:graphicEl>
                                              <a:dgm id="{1C282D35-DF88-4480-A369-B93C53CD0884}"/>
                                            </p:graphicEl>
                                          </p:spTgt>
                                        </p:tgtEl>
                                        <p:attrNameLst>
                                          <p:attrName>ppt_h</p:attrName>
                                        </p:attrNameLst>
                                      </p:cBhvr>
                                      <p:tavLst>
                                        <p:tav tm="0">
                                          <p:val>
                                            <p:fltVal val="0"/>
                                          </p:val>
                                        </p:tav>
                                        <p:tav tm="100000">
                                          <p:val>
                                            <p:strVal val="#ppt_h"/>
                                          </p:val>
                                        </p:tav>
                                      </p:tavLst>
                                    </p:anim>
                                    <p:animEffect transition="in" filter="fade">
                                      <p:cBhvr>
                                        <p:cTn id="40" dur="500"/>
                                        <p:tgtEl>
                                          <p:spTgt spid="4">
                                            <p:graphicEl>
                                              <a:dgm id="{1C282D35-DF88-4480-A369-B93C53CD0884}"/>
                                            </p:graphicEl>
                                          </p:spTgt>
                                        </p:tgtEl>
                                      </p:cBhvr>
                                    </p:animEffect>
                                    <p:anim calcmode="lin" valueType="num">
                                      <p:cBhvr>
                                        <p:cTn id="41" dur="500" fill="hold"/>
                                        <p:tgtEl>
                                          <p:spTgt spid="4">
                                            <p:graphicEl>
                                              <a:dgm id="{1C282D35-DF88-4480-A369-B93C53CD0884}"/>
                                            </p:graphicEl>
                                          </p:spTgt>
                                        </p:tgtEl>
                                        <p:attrNameLst>
                                          <p:attrName>ppt_x</p:attrName>
                                        </p:attrNameLst>
                                      </p:cBhvr>
                                      <p:tavLst>
                                        <p:tav tm="0">
                                          <p:val>
                                            <p:fltVal val="0.5"/>
                                          </p:val>
                                        </p:tav>
                                        <p:tav tm="100000">
                                          <p:val>
                                            <p:strVal val="#ppt_x"/>
                                          </p:val>
                                        </p:tav>
                                      </p:tavLst>
                                    </p:anim>
                                    <p:anim calcmode="lin" valueType="num">
                                      <p:cBhvr>
                                        <p:cTn id="42" dur="500" fill="hold"/>
                                        <p:tgtEl>
                                          <p:spTgt spid="4">
                                            <p:graphicEl>
                                              <a:dgm id="{1C282D35-DF88-4480-A369-B93C53CD0884}"/>
                                            </p:graphicEl>
                                          </p:spTgt>
                                        </p:tgtEl>
                                        <p:attrNameLst>
                                          <p:attrName>ppt_y</p:attrName>
                                        </p:attrNameLst>
                                      </p:cBhvr>
                                      <p:tavLst>
                                        <p:tav tm="0">
                                          <p:val>
                                            <p:fltVal val="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53" presetClass="entr" presetSubtype="528" fill="hold" grpId="0" nodeType="clickEffect">
                                  <p:stCondLst>
                                    <p:cond delay="0"/>
                                  </p:stCondLst>
                                  <p:childTnLst>
                                    <p:set>
                                      <p:cBhvr>
                                        <p:cTn id="46" dur="1" fill="hold">
                                          <p:stCondLst>
                                            <p:cond delay="0"/>
                                          </p:stCondLst>
                                        </p:cTn>
                                        <p:tgtEl>
                                          <p:spTgt spid="4">
                                            <p:graphicEl>
                                              <a:dgm id="{B0CEF8BA-DAFE-44D4-8C22-83E4C9C32F10}"/>
                                            </p:graphicEl>
                                          </p:spTgt>
                                        </p:tgtEl>
                                        <p:attrNameLst>
                                          <p:attrName>style.visibility</p:attrName>
                                        </p:attrNameLst>
                                      </p:cBhvr>
                                      <p:to>
                                        <p:strVal val="visible"/>
                                      </p:to>
                                    </p:set>
                                    <p:anim calcmode="lin" valueType="num">
                                      <p:cBhvr>
                                        <p:cTn id="47" dur="500" fill="hold"/>
                                        <p:tgtEl>
                                          <p:spTgt spid="4">
                                            <p:graphicEl>
                                              <a:dgm id="{B0CEF8BA-DAFE-44D4-8C22-83E4C9C32F10}"/>
                                            </p:graphicEl>
                                          </p:spTgt>
                                        </p:tgtEl>
                                        <p:attrNameLst>
                                          <p:attrName>ppt_w</p:attrName>
                                        </p:attrNameLst>
                                      </p:cBhvr>
                                      <p:tavLst>
                                        <p:tav tm="0">
                                          <p:val>
                                            <p:fltVal val="0"/>
                                          </p:val>
                                        </p:tav>
                                        <p:tav tm="100000">
                                          <p:val>
                                            <p:strVal val="#ppt_w"/>
                                          </p:val>
                                        </p:tav>
                                      </p:tavLst>
                                    </p:anim>
                                    <p:anim calcmode="lin" valueType="num">
                                      <p:cBhvr>
                                        <p:cTn id="48" dur="500" fill="hold"/>
                                        <p:tgtEl>
                                          <p:spTgt spid="4">
                                            <p:graphicEl>
                                              <a:dgm id="{B0CEF8BA-DAFE-44D4-8C22-83E4C9C32F10}"/>
                                            </p:graphicEl>
                                          </p:spTgt>
                                        </p:tgtEl>
                                        <p:attrNameLst>
                                          <p:attrName>ppt_h</p:attrName>
                                        </p:attrNameLst>
                                      </p:cBhvr>
                                      <p:tavLst>
                                        <p:tav tm="0">
                                          <p:val>
                                            <p:fltVal val="0"/>
                                          </p:val>
                                        </p:tav>
                                        <p:tav tm="100000">
                                          <p:val>
                                            <p:strVal val="#ppt_h"/>
                                          </p:val>
                                        </p:tav>
                                      </p:tavLst>
                                    </p:anim>
                                    <p:animEffect transition="in" filter="fade">
                                      <p:cBhvr>
                                        <p:cTn id="49" dur="500"/>
                                        <p:tgtEl>
                                          <p:spTgt spid="4">
                                            <p:graphicEl>
                                              <a:dgm id="{B0CEF8BA-DAFE-44D4-8C22-83E4C9C32F10}"/>
                                            </p:graphicEl>
                                          </p:spTgt>
                                        </p:tgtEl>
                                      </p:cBhvr>
                                    </p:animEffect>
                                    <p:anim calcmode="lin" valueType="num">
                                      <p:cBhvr>
                                        <p:cTn id="50" dur="500" fill="hold"/>
                                        <p:tgtEl>
                                          <p:spTgt spid="4">
                                            <p:graphicEl>
                                              <a:dgm id="{B0CEF8BA-DAFE-44D4-8C22-83E4C9C32F10}"/>
                                            </p:graphicEl>
                                          </p:spTgt>
                                        </p:tgtEl>
                                        <p:attrNameLst>
                                          <p:attrName>ppt_x</p:attrName>
                                        </p:attrNameLst>
                                      </p:cBhvr>
                                      <p:tavLst>
                                        <p:tav tm="0">
                                          <p:val>
                                            <p:fltVal val="0.5"/>
                                          </p:val>
                                        </p:tav>
                                        <p:tav tm="100000">
                                          <p:val>
                                            <p:strVal val="#ppt_x"/>
                                          </p:val>
                                        </p:tav>
                                      </p:tavLst>
                                    </p:anim>
                                    <p:anim calcmode="lin" valueType="num">
                                      <p:cBhvr>
                                        <p:cTn id="51" dur="500" fill="hold"/>
                                        <p:tgtEl>
                                          <p:spTgt spid="4">
                                            <p:graphicEl>
                                              <a:dgm id="{B0CEF8BA-DAFE-44D4-8C22-83E4C9C32F10}"/>
                                            </p:graphicEl>
                                          </p:spTgt>
                                        </p:tgtEl>
                                        <p:attrNameLst>
                                          <p:attrName>ppt_y</p:attrName>
                                        </p:attrNameLst>
                                      </p:cBhvr>
                                      <p:tavLst>
                                        <p:tav tm="0">
                                          <p:val>
                                            <p:fltVal val="0.5"/>
                                          </p:val>
                                        </p:tav>
                                        <p:tav tm="100000">
                                          <p:val>
                                            <p:strVal val="#ppt_y"/>
                                          </p:val>
                                        </p:tav>
                                      </p:tavLst>
                                    </p:anim>
                                  </p:childTnLst>
                                </p:cTn>
                              </p:par>
                              <p:par>
                                <p:cTn id="52" presetID="53" presetClass="entr" presetSubtype="528" fill="hold" grpId="0" nodeType="withEffect">
                                  <p:stCondLst>
                                    <p:cond delay="0"/>
                                  </p:stCondLst>
                                  <p:childTnLst>
                                    <p:set>
                                      <p:cBhvr>
                                        <p:cTn id="53" dur="1" fill="hold">
                                          <p:stCondLst>
                                            <p:cond delay="0"/>
                                          </p:stCondLst>
                                        </p:cTn>
                                        <p:tgtEl>
                                          <p:spTgt spid="4">
                                            <p:graphicEl>
                                              <a:dgm id="{78D39DE8-1646-4C6E-81FA-FCD9BB75CD75}"/>
                                            </p:graphicEl>
                                          </p:spTgt>
                                        </p:tgtEl>
                                        <p:attrNameLst>
                                          <p:attrName>style.visibility</p:attrName>
                                        </p:attrNameLst>
                                      </p:cBhvr>
                                      <p:to>
                                        <p:strVal val="visible"/>
                                      </p:to>
                                    </p:set>
                                    <p:anim calcmode="lin" valueType="num">
                                      <p:cBhvr>
                                        <p:cTn id="54" dur="500" fill="hold"/>
                                        <p:tgtEl>
                                          <p:spTgt spid="4">
                                            <p:graphicEl>
                                              <a:dgm id="{78D39DE8-1646-4C6E-81FA-FCD9BB75CD75}"/>
                                            </p:graphicEl>
                                          </p:spTgt>
                                        </p:tgtEl>
                                        <p:attrNameLst>
                                          <p:attrName>ppt_w</p:attrName>
                                        </p:attrNameLst>
                                      </p:cBhvr>
                                      <p:tavLst>
                                        <p:tav tm="0">
                                          <p:val>
                                            <p:fltVal val="0"/>
                                          </p:val>
                                        </p:tav>
                                        <p:tav tm="100000">
                                          <p:val>
                                            <p:strVal val="#ppt_w"/>
                                          </p:val>
                                        </p:tav>
                                      </p:tavLst>
                                    </p:anim>
                                    <p:anim calcmode="lin" valueType="num">
                                      <p:cBhvr>
                                        <p:cTn id="55" dur="500" fill="hold"/>
                                        <p:tgtEl>
                                          <p:spTgt spid="4">
                                            <p:graphicEl>
                                              <a:dgm id="{78D39DE8-1646-4C6E-81FA-FCD9BB75CD75}"/>
                                            </p:graphicEl>
                                          </p:spTgt>
                                        </p:tgtEl>
                                        <p:attrNameLst>
                                          <p:attrName>ppt_h</p:attrName>
                                        </p:attrNameLst>
                                      </p:cBhvr>
                                      <p:tavLst>
                                        <p:tav tm="0">
                                          <p:val>
                                            <p:fltVal val="0"/>
                                          </p:val>
                                        </p:tav>
                                        <p:tav tm="100000">
                                          <p:val>
                                            <p:strVal val="#ppt_h"/>
                                          </p:val>
                                        </p:tav>
                                      </p:tavLst>
                                    </p:anim>
                                    <p:animEffect transition="in" filter="fade">
                                      <p:cBhvr>
                                        <p:cTn id="56" dur="500"/>
                                        <p:tgtEl>
                                          <p:spTgt spid="4">
                                            <p:graphicEl>
                                              <a:dgm id="{78D39DE8-1646-4C6E-81FA-FCD9BB75CD75}"/>
                                            </p:graphicEl>
                                          </p:spTgt>
                                        </p:tgtEl>
                                      </p:cBhvr>
                                    </p:animEffect>
                                    <p:anim calcmode="lin" valueType="num">
                                      <p:cBhvr>
                                        <p:cTn id="57" dur="500" fill="hold"/>
                                        <p:tgtEl>
                                          <p:spTgt spid="4">
                                            <p:graphicEl>
                                              <a:dgm id="{78D39DE8-1646-4C6E-81FA-FCD9BB75CD75}"/>
                                            </p:graphicEl>
                                          </p:spTgt>
                                        </p:tgtEl>
                                        <p:attrNameLst>
                                          <p:attrName>ppt_x</p:attrName>
                                        </p:attrNameLst>
                                      </p:cBhvr>
                                      <p:tavLst>
                                        <p:tav tm="0">
                                          <p:val>
                                            <p:fltVal val="0.5"/>
                                          </p:val>
                                        </p:tav>
                                        <p:tav tm="100000">
                                          <p:val>
                                            <p:strVal val="#ppt_x"/>
                                          </p:val>
                                        </p:tav>
                                      </p:tavLst>
                                    </p:anim>
                                    <p:anim calcmode="lin" valueType="num">
                                      <p:cBhvr>
                                        <p:cTn id="58" dur="500" fill="hold"/>
                                        <p:tgtEl>
                                          <p:spTgt spid="4">
                                            <p:graphicEl>
                                              <a:dgm id="{78D39DE8-1646-4C6E-81FA-FCD9BB75CD75}"/>
                                            </p:graphicEl>
                                          </p:spTgt>
                                        </p:tgtEl>
                                        <p:attrNameLst>
                                          <p:attrName>ppt_y</p:attrName>
                                        </p:attrNameLst>
                                      </p:cBhvr>
                                      <p:tavLst>
                                        <p:tav tm="0">
                                          <p:val>
                                            <p:fltVal val="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53" presetClass="entr" presetSubtype="528" fill="hold" grpId="0" nodeType="clickEffect">
                                  <p:stCondLst>
                                    <p:cond delay="0"/>
                                  </p:stCondLst>
                                  <p:childTnLst>
                                    <p:set>
                                      <p:cBhvr>
                                        <p:cTn id="62" dur="1" fill="hold">
                                          <p:stCondLst>
                                            <p:cond delay="0"/>
                                          </p:stCondLst>
                                        </p:cTn>
                                        <p:tgtEl>
                                          <p:spTgt spid="4">
                                            <p:graphicEl>
                                              <a:dgm id="{5F48B101-158E-4082-9006-38E1EA863165}"/>
                                            </p:graphicEl>
                                          </p:spTgt>
                                        </p:tgtEl>
                                        <p:attrNameLst>
                                          <p:attrName>style.visibility</p:attrName>
                                        </p:attrNameLst>
                                      </p:cBhvr>
                                      <p:to>
                                        <p:strVal val="visible"/>
                                      </p:to>
                                    </p:set>
                                    <p:anim calcmode="lin" valueType="num">
                                      <p:cBhvr>
                                        <p:cTn id="63" dur="500" fill="hold"/>
                                        <p:tgtEl>
                                          <p:spTgt spid="4">
                                            <p:graphicEl>
                                              <a:dgm id="{5F48B101-158E-4082-9006-38E1EA863165}"/>
                                            </p:graphicEl>
                                          </p:spTgt>
                                        </p:tgtEl>
                                        <p:attrNameLst>
                                          <p:attrName>ppt_w</p:attrName>
                                        </p:attrNameLst>
                                      </p:cBhvr>
                                      <p:tavLst>
                                        <p:tav tm="0">
                                          <p:val>
                                            <p:fltVal val="0"/>
                                          </p:val>
                                        </p:tav>
                                        <p:tav tm="100000">
                                          <p:val>
                                            <p:strVal val="#ppt_w"/>
                                          </p:val>
                                        </p:tav>
                                      </p:tavLst>
                                    </p:anim>
                                    <p:anim calcmode="lin" valueType="num">
                                      <p:cBhvr>
                                        <p:cTn id="64" dur="500" fill="hold"/>
                                        <p:tgtEl>
                                          <p:spTgt spid="4">
                                            <p:graphicEl>
                                              <a:dgm id="{5F48B101-158E-4082-9006-38E1EA863165}"/>
                                            </p:graphicEl>
                                          </p:spTgt>
                                        </p:tgtEl>
                                        <p:attrNameLst>
                                          <p:attrName>ppt_h</p:attrName>
                                        </p:attrNameLst>
                                      </p:cBhvr>
                                      <p:tavLst>
                                        <p:tav tm="0">
                                          <p:val>
                                            <p:fltVal val="0"/>
                                          </p:val>
                                        </p:tav>
                                        <p:tav tm="100000">
                                          <p:val>
                                            <p:strVal val="#ppt_h"/>
                                          </p:val>
                                        </p:tav>
                                      </p:tavLst>
                                    </p:anim>
                                    <p:animEffect transition="in" filter="fade">
                                      <p:cBhvr>
                                        <p:cTn id="65" dur="500"/>
                                        <p:tgtEl>
                                          <p:spTgt spid="4">
                                            <p:graphicEl>
                                              <a:dgm id="{5F48B101-158E-4082-9006-38E1EA863165}"/>
                                            </p:graphicEl>
                                          </p:spTgt>
                                        </p:tgtEl>
                                      </p:cBhvr>
                                    </p:animEffect>
                                    <p:anim calcmode="lin" valueType="num">
                                      <p:cBhvr>
                                        <p:cTn id="66" dur="500" fill="hold"/>
                                        <p:tgtEl>
                                          <p:spTgt spid="4">
                                            <p:graphicEl>
                                              <a:dgm id="{5F48B101-158E-4082-9006-38E1EA863165}"/>
                                            </p:graphicEl>
                                          </p:spTgt>
                                        </p:tgtEl>
                                        <p:attrNameLst>
                                          <p:attrName>ppt_x</p:attrName>
                                        </p:attrNameLst>
                                      </p:cBhvr>
                                      <p:tavLst>
                                        <p:tav tm="0">
                                          <p:val>
                                            <p:fltVal val="0.5"/>
                                          </p:val>
                                        </p:tav>
                                        <p:tav tm="100000">
                                          <p:val>
                                            <p:strVal val="#ppt_x"/>
                                          </p:val>
                                        </p:tav>
                                      </p:tavLst>
                                    </p:anim>
                                    <p:anim calcmode="lin" valueType="num">
                                      <p:cBhvr>
                                        <p:cTn id="67" dur="500" fill="hold"/>
                                        <p:tgtEl>
                                          <p:spTgt spid="4">
                                            <p:graphicEl>
                                              <a:dgm id="{5F48B101-158E-4082-9006-38E1EA863165}"/>
                                            </p:graphicEl>
                                          </p:spTgt>
                                        </p:tgtEl>
                                        <p:attrNameLst>
                                          <p:attrName>ppt_y</p:attrName>
                                        </p:attrNameLst>
                                      </p:cBhvr>
                                      <p:tavLst>
                                        <p:tav tm="0">
                                          <p:val>
                                            <p:fltVal val="0.5"/>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53" presetClass="entr" presetSubtype="528" fill="hold" grpId="0" nodeType="clickEffect">
                                  <p:stCondLst>
                                    <p:cond delay="0"/>
                                  </p:stCondLst>
                                  <p:childTnLst>
                                    <p:set>
                                      <p:cBhvr>
                                        <p:cTn id="71" dur="1" fill="hold">
                                          <p:stCondLst>
                                            <p:cond delay="0"/>
                                          </p:stCondLst>
                                        </p:cTn>
                                        <p:tgtEl>
                                          <p:spTgt spid="4">
                                            <p:graphicEl>
                                              <a:dgm id="{215BB66A-F93F-4256-ADCE-98B8AEDAF510}"/>
                                            </p:graphicEl>
                                          </p:spTgt>
                                        </p:tgtEl>
                                        <p:attrNameLst>
                                          <p:attrName>style.visibility</p:attrName>
                                        </p:attrNameLst>
                                      </p:cBhvr>
                                      <p:to>
                                        <p:strVal val="visible"/>
                                      </p:to>
                                    </p:set>
                                    <p:anim calcmode="lin" valueType="num">
                                      <p:cBhvr>
                                        <p:cTn id="72" dur="500" fill="hold"/>
                                        <p:tgtEl>
                                          <p:spTgt spid="4">
                                            <p:graphicEl>
                                              <a:dgm id="{215BB66A-F93F-4256-ADCE-98B8AEDAF510}"/>
                                            </p:graphicEl>
                                          </p:spTgt>
                                        </p:tgtEl>
                                        <p:attrNameLst>
                                          <p:attrName>ppt_w</p:attrName>
                                        </p:attrNameLst>
                                      </p:cBhvr>
                                      <p:tavLst>
                                        <p:tav tm="0">
                                          <p:val>
                                            <p:fltVal val="0"/>
                                          </p:val>
                                        </p:tav>
                                        <p:tav tm="100000">
                                          <p:val>
                                            <p:strVal val="#ppt_w"/>
                                          </p:val>
                                        </p:tav>
                                      </p:tavLst>
                                    </p:anim>
                                    <p:anim calcmode="lin" valueType="num">
                                      <p:cBhvr>
                                        <p:cTn id="73" dur="500" fill="hold"/>
                                        <p:tgtEl>
                                          <p:spTgt spid="4">
                                            <p:graphicEl>
                                              <a:dgm id="{215BB66A-F93F-4256-ADCE-98B8AEDAF510}"/>
                                            </p:graphicEl>
                                          </p:spTgt>
                                        </p:tgtEl>
                                        <p:attrNameLst>
                                          <p:attrName>ppt_h</p:attrName>
                                        </p:attrNameLst>
                                      </p:cBhvr>
                                      <p:tavLst>
                                        <p:tav tm="0">
                                          <p:val>
                                            <p:fltVal val="0"/>
                                          </p:val>
                                        </p:tav>
                                        <p:tav tm="100000">
                                          <p:val>
                                            <p:strVal val="#ppt_h"/>
                                          </p:val>
                                        </p:tav>
                                      </p:tavLst>
                                    </p:anim>
                                    <p:animEffect transition="in" filter="fade">
                                      <p:cBhvr>
                                        <p:cTn id="74" dur="500"/>
                                        <p:tgtEl>
                                          <p:spTgt spid="4">
                                            <p:graphicEl>
                                              <a:dgm id="{215BB66A-F93F-4256-ADCE-98B8AEDAF510}"/>
                                            </p:graphicEl>
                                          </p:spTgt>
                                        </p:tgtEl>
                                      </p:cBhvr>
                                    </p:animEffect>
                                    <p:anim calcmode="lin" valueType="num">
                                      <p:cBhvr>
                                        <p:cTn id="75" dur="500" fill="hold"/>
                                        <p:tgtEl>
                                          <p:spTgt spid="4">
                                            <p:graphicEl>
                                              <a:dgm id="{215BB66A-F93F-4256-ADCE-98B8AEDAF510}"/>
                                            </p:graphicEl>
                                          </p:spTgt>
                                        </p:tgtEl>
                                        <p:attrNameLst>
                                          <p:attrName>ppt_x</p:attrName>
                                        </p:attrNameLst>
                                      </p:cBhvr>
                                      <p:tavLst>
                                        <p:tav tm="0">
                                          <p:val>
                                            <p:fltVal val="0.5"/>
                                          </p:val>
                                        </p:tav>
                                        <p:tav tm="100000">
                                          <p:val>
                                            <p:strVal val="#ppt_x"/>
                                          </p:val>
                                        </p:tav>
                                      </p:tavLst>
                                    </p:anim>
                                    <p:anim calcmode="lin" valueType="num">
                                      <p:cBhvr>
                                        <p:cTn id="76" dur="500" fill="hold"/>
                                        <p:tgtEl>
                                          <p:spTgt spid="4">
                                            <p:graphicEl>
                                              <a:dgm id="{215BB66A-F93F-4256-ADCE-98B8AEDAF510}"/>
                                            </p:graphicEl>
                                          </p:spTgt>
                                        </p:tgtEl>
                                        <p:attrNameLst>
                                          <p:attrName>ppt_y</p:attrName>
                                        </p:attrNameLst>
                                      </p:cBhvr>
                                      <p:tavLst>
                                        <p:tav tm="0">
                                          <p:val>
                                            <p:fltVal val="0.5"/>
                                          </p:val>
                                        </p:tav>
                                        <p:tav tm="100000">
                                          <p:val>
                                            <p:strVal val="#ppt_y"/>
                                          </p:val>
                                        </p:tav>
                                      </p:tavLst>
                                    </p:anim>
                                  </p:childTnLst>
                                </p:cTn>
                              </p:par>
                              <p:par>
                                <p:cTn id="77" presetID="53" presetClass="entr" presetSubtype="528" fill="hold" grpId="0" nodeType="withEffect">
                                  <p:stCondLst>
                                    <p:cond delay="0"/>
                                  </p:stCondLst>
                                  <p:childTnLst>
                                    <p:set>
                                      <p:cBhvr>
                                        <p:cTn id="78" dur="1" fill="hold">
                                          <p:stCondLst>
                                            <p:cond delay="0"/>
                                          </p:stCondLst>
                                        </p:cTn>
                                        <p:tgtEl>
                                          <p:spTgt spid="4">
                                            <p:graphicEl>
                                              <a:dgm id="{F23C8A36-9A96-4857-826F-656A7E46BB18}"/>
                                            </p:graphicEl>
                                          </p:spTgt>
                                        </p:tgtEl>
                                        <p:attrNameLst>
                                          <p:attrName>style.visibility</p:attrName>
                                        </p:attrNameLst>
                                      </p:cBhvr>
                                      <p:to>
                                        <p:strVal val="visible"/>
                                      </p:to>
                                    </p:set>
                                    <p:anim calcmode="lin" valueType="num">
                                      <p:cBhvr>
                                        <p:cTn id="79" dur="500" fill="hold"/>
                                        <p:tgtEl>
                                          <p:spTgt spid="4">
                                            <p:graphicEl>
                                              <a:dgm id="{F23C8A36-9A96-4857-826F-656A7E46BB18}"/>
                                            </p:graphicEl>
                                          </p:spTgt>
                                        </p:tgtEl>
                                        <p:attrNameLst>
                                          <p:attrName>ppt_w</p:attrName>
                                        </p:attrNameLst>
                                      </p:cBhvr>
                                      <p:tavLst>
                                        <p:tav tm="0">
                                          <p:val>
                                            <p:fltVal val="0"/>
                                          </p:val>
                                        </p:tav>
                                        <p:tav tm="100000">
                                          <p:val>
                                            <p:strVal val="#ppt_w"/>
                                          </p:val>
                                        </p:tav>
                                      </p:tavLst>
                                    </p:anim>
                                    <p:anim calcmode="lin" valueType="num">
                                      <p:cBhvr>
                                        <p:cTn id="80" dur="500" fill="hold"/>
                                        <p:tgtEl>
                                          <p:spTgt spid="4">
                                            <p:graphicEl>
                                              <a:dgm id="{F23C8A36-9A96-4857-826F-656A7E46BB18}"/>
                                            </p:graphicEl>
                                          </p:spTgt>
                                        </p:tgtEl>
                                        <p:attrNameLst>
                                          <p:attrName>ppt_h</p:attrName>
                                        </p:attrNameLst>
                                      </p:cBhvr>
                                      <p:tavLst>
                                        <p:tav tm="0">
                                          <p:val>
                                            <p:fltVal val="0"/>
                                          </p:val>
                                        </p:tav>
                                        <p:tav tm="100000">
                                          <p:val>
                                            <p:strVal val="#ppt_h"/>
                                          </p:val>
                                        </p:tav>
                                      </p:tavLst>
                                    </p:anim>
                                    <p:animEffect transition="in" filter="fade">
                                      <p:cBhvr>
                                        <p:cTn id="81" dur="500"/>
                                        <p:tgtEl>
                                          <p:spTgt spid="4">
                                            <p:graphicEl>
                                              <a:dgm id="{F23C8A36-9A96-4857-826F-656A7E46BB18}"/>
                                            </p:graphicEl>
                                          </p:spTgt>
                                        </p:tgtEl>
                                      </p:cBhvr>
                                    </p:animEffect>
                                    <p:anim calcmode="lin" valueType="num">
                                      <p:cBhvr>
                                        <p:cTn id="82" dur="500" fill="hold"/>
                                        <p:tgtEl>
                                          <p:spTgt spid="4">
                                            <p:graphicEl>
                                              <a:dgm id="{F23C8A36-9A96-4857-826F-656A7E46BB18}"/>
                                            </p:graphicEl>
                                          </p:spTgt>
                                        </p:tgtEl>
                                        <p:attrNameLst>
                                          <p:attrName>ppt_x</p:attrName>
                                        </p:attrNameLst>
                                      </p:cBhvr>
                                      <p:tavLst>
                                        <p:tav tm="0">
                                          <p:val>
                                            <p:fltVal val="0.5"/>
                                          </p:val>
                                        </p:tav>
                                        <p:tav tm="100000">
                                          <p:val>
                                            <p:strVal val="#ppt_x"/>
                                          </p:val>
                                        </p:tav>
                                      </p:tavLst>
                                    </p:anim>
                                    <p:anim calcmode="lin" valueType="num">
                                      <p:cBhvr>
                                        <p:cTn id="83" dur="500" fill="hold"/>
                                        <p:tgtEl>
                                          <p:spTgt spid="4">
                                            <p:graphicEl>
                                              <a:dgm id="{F23C8A36-9A96-4857-826F-656A7E46BB18}"/>
                                            </p:graphicEl>
                                          </p:spTgt>
                                        </p:tgtEl>
                                        <p:attrNameLst>
                                          <p:attrName>ppt_y</p:attrName>
                                        </p:attrNameLst>
                                      </p:cBhvr>
                                      <p:tavLst>
                                        <p:tav tm="0">
                                          <p:val>
                                            <p:fltVal val="0.5"/>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53" presetClass="entr" presetSubtype="528" fill="hold" grpId="0" nodeType="clickEffect">
                                  <p:stCondLst>
                                    <p:cond delay="0"/>
                                  </p:stCondLst>
                                  <p:childTnLst>
                                    <p:set>
                                      <p:cBhvr>
                                        <p:cTn id="87" dur="1" fill="hold">
                                          <p:stCondLst>
                                            <p:cond delay="0"/>
                                          </p:stCondLst>
                                        </p:cTn>
                                        <p:tgtEl>
                                          <p:spTgt spid="4">
                                            <p:graphicEl>
                                              <a:dgm id="{1B12384A-E332-421E-9F5C-86A6377BBDA6}"/>
                                            </p:graphicEl>
                                          </p:spTgt>
                                        </p:tgtEl>
                                        <p:attrNameLst>
                                          <p:attrName>style.visibility</p:attrName>
                                        </p:attrNameLst>
                                      </p:cBhvr>
                                      <p:to>
                                        <p:strVal val="visible"/>
                                      </p:to>
                                    </p:set>
                                    <p:anim calcmode="lin" valueType="num">
                                      <p:cBhvr>
                                        <p:cTn id="88" dur="500" fill="hold"/>
                                        <p:tgtEl>
                                          <p:spTgt spid="4">
                                            <p:graphicEl>
                                              <a:dgm id="{1B12384A-E332-421E-9F5C-86A6377BBDA6}"/>
                                            </p:graphicEl>
                                          </p:spTgt>
                                        </p:tgtEl>
                                        <p:attrNameLst>
                                          <p:attrName>ppt_w</p:attrName>
                                        </p:attrNameLst>
                                      </p:cBhvr>
                                      <p:tavLst>
                                        <p:tav tm="0">
                                          <p:val>
                                            <p:fltVal val="0"/>
                                          </p:val>
                                        </p:tav>
                                        <p:tav tm="100000">
                                          <p:val>
                                            <p:strVal val="#ppt_w"/>
                                          </p:val>
                                        </p:tav>
                                      </p:tavLst>
                                    </p:anim>
                                    <p:anim calcmode="lin" valueType="num">
                                      <p:cBhvr>
                                        <p:cTn id="89" dur="500" fill="hold"/>
                                        <p:tgtEl>
                                          <p:spTgt spid="4">
                                            <p:graphicEl>
                                              <a:dgm id="{1B12384A-E332-421E-9F5C-86A6377BBDA6}"/>
                                            </p:graphicEl>
                                          </p:spTgt>
                                        </p:tgtEl>
                                        <p:attrNameLst>
                                          <p:attrName>ppt_h</p:attrName>
                                        </p:attrNameLst>
                                      </p:cBhvr>
                                      <p:tavLst>
                                        <p:tav tm="0">
                                          <p:val>
                                            <p:fltVal val="0"/>
                                          </p:val>
                                        </p:tav>
                                        <p:tav tm="100000">
                                          <p:val>
                                            <p:strVal val="#ppt_h"/>
                                          </p:val>
                                        </p:tav>
                                      </p:tavLst>
                                    </p:anim>
                                    <p:animEffect transition="in" filter="fade">
                                      <p:cBhvr>
                                        <p:cTn id="90" dur="500"/>
                                        <p:tgtEl>
                                          <p:spTgt spid="4">
                                            <p:graphicEl>
                                              <a:dgm id="{1B12384A-E332-421E-9F5C-86A6377BBDA6}"/>
                                            </p:graphicEl>
                                          </p:spTgt>
                                        </p:tgtEl>
                                      </p:cBhvr>
                                    </p:animEffect>
                                    <p:anim calcmode="lin" valueType="num">
                                      <p:cBhvr>
                                        <p:cTn id="91" dur="500" fill="hold"/>
                                        <p:tgtEl>
                                          <p:spTgt spid="4">
                                            <p:graphicEl>
                                              <a:dgm id="{1B12384A-E332-421E-9F5C-86A6377BBDA6}"/>
                                            </p:graphicEl>
                                          </p:spTgt>
                                        </p:tgtEl>
                                        <p:attrNameLst>
                                          <p:attrName>ppt_x</p:attrName>
                                        </p:attrNameLst>
                                      </p:cBhvr>
                                      <p:tavLst>
                                        <p:tav tm="0">
                                          <p:val>
                                            <p:fltVal val="0.5"/>
                                          </p:val>
                                        </p:tav>
                                        <p:tav tm="100000">
                                          <p:val>
                                            <p:strVal val="#ppt_x"/>
                                          </p:val>
                                        </p:tav>
                                      </p:tavLst>
                                    </p:anim>
                                    <p:anim calcmode="lin" valueType="num">
                                      <p:cBhvr>
                                        <p:cTn id="92" dur="500" fill="hold"/>
                                        <p:tgtEl>
                                          <p:spTgt spid="4">
                                            <p:graphicEl>
                                              <a:dgm id="{1B12384A-E332-421E-9F5C-86A6377BBDA6}"/>
                                            </p:graphicEl>
                                          </p:spTgt>
                                        </p:tgtEl>
                                        <p:attrNameLst>
                                          <p:attrName>ppt_y</p:attrName>
                                        </p:attrNameLst>
                                      </p:cBhvr>
                                      <p:tavLst>
                                        <p:tav tm="0">
                                          <p:val>
                                            <p:fltVal val="0.5"/>
                                          </p:val>
                                        </p:tav>
                                        <p:tav tm="100000">
                                          <p:val>
                                            <p:strVal val="#ppt_y"/>
                                          </p:val>
                                        </p:tav>
                                      </p:tavLst>
                                    </p:anim>
                                  </p:childTnLst>
                                </p:cTn>
                              </p:par>
                              <p:par>
                                <p:cTn id="93" presetID="53" presetClass="entr" presetSubtype="528" fill="hold" grpId="0" nodeType="withEffect">
                                  <p:stCondLst>
                                    <p:cond delay="0"/>
                                  </p:stCondLst>
                                  <p:childTnLst>
                                    <p:set>
                                      <p:cBhvr>
                                        <p:cTn id="94" dur="1" fill="hold">
                                          <p:stCondLst>
                                            <p:cond delay="0"/>
                                          </p:stCondLst>
                                        </p:cTn>
                                        <p:tgtEl>
                                          <p:spTgt spid="4">
                                            <p:graphicEl>
                                              <a:dgm id="{19FD277A-EC9E-4854-A9A5-4117372827CF}"/>
                                            </p:graphicEl>
                                          </p:spTgt>
                                        </p:tgtEl>
                                        <p:attrNameLst>
                                          <p:attrName>style.visibility</p:attrName>
                                        </p:attrNameLst>
                                      </p:cBhvr>
                                      <p:to>
                                        <p:strVal val="visible"/>
                                      </p:to>
                                    </p:set>
                                    <p:anim calcmode="lin" valueType="num">
                                      <p:cBhvr>
                                        <p:cTn id="95" dur="500" fill="hold"/>
                                        <p:tgtEl>
                                          <p:spTgt spid="4">
                                            <p:graphicEl>
                                              <a:dgm id="{19FD277A-EC9E-4854-A9A5-4117372827CF}"/>
                                            </p:graphicEl>
                                          </p:spTgt>
                                        </p:tgtEl>
                                        <p:attrNameLst>
                                          <p:attrName>ppt_w</p:attrName>
                                        </p:attrNameLst>
                                      </p:cBhvr>
                                      <p:tavLst>
                                        <p:tav tm="0">
                                          <p:val>
                                            <p:fltVal val="0"/>
                                          </p:val>
                                        </p:tav>
                                        <p:tav tm="100000">
                                          <p:val>
                                            <p:strVal val="#ppt_w"/>
                                          </p:val>
                                        </p:tav>
                                      </p:tavLst>
                                    </p:anim>
                                    <p:anim calcmode="lin" valueType="num">
                                      <p:cBhvr>
                                        <p:cTn id="96" dur="500" fill="hold"/>
                                        <p:tgtEl>
                                          <p:spTgt spid="4">
                                            <p:graphicEl>
                                              <a:dgm id="{19FD277A-EC9E-4854-A9A5-4117372827CF}"/>
                                            </p:graphicEl>
                                          </p:spTgt>
                                        </p:tgtEl>
                                        <p:attrNameLst>
                                          <p:attrName>ppt_h</p:attrName>
                                        </p:attrNameLst>
                                      </p:cBhvr>
                                      <p:tavLst>
                                        <p:tav tm="0">
                                          <p:val>
                                            <p:fltVal val="0"/>
                                          </p:val>
                                        </p:tav>
                                        <p:tav tm="100000">
                                          <p:val>
                                            <p:strVal val="#ppt_h"/>
                                          </p:val>
                                        </p:tav>
                                      </p:tavLst>
                                    </p:anim>
                                    <p:animEffect transition="in" filter="fade">
                                      <p:cBhvr>
                                        <p:cTn id="97" dur="500"/>
                                        <p:tgtEl>
                                          <p:spTgt spid="4">
                                            <p:graphicEl>
                                              <a:dgm id="{19FD277A-EC9E-4854-A9A5-4117372827CF}"/>
                                            </p:graphicEl>
                                          </p:spTgt>
                                        </p:tgtEl>
                                      </p:cBhvr>
                                    </p:animEffect>
                                    <p:anim calcmode="lin" valueType="num">
                                      <p:cBhvr>
                                        <p:cTn id="98" dur="500" fill="hold"/>
                                        <p:tgtEl>
                                          <p:spTgt spid="4">
                                            <p:graphicEl>
                                              <a:dgm id="{19FD277A-EC9E-4854-A9A5-4117372827CF}"/>
                                            </p:graphicEl>
                                          </p:spTgt>
                                        </p:tgtEl>
                                        <p:attrNameLst>
                                          <p:attrName>ppt_x</p:attrName>
                                        </p:attrNameLst>
                                      </p:cBhvr>
                                      <p:tavLst>
                                        <p:tav tm="0">
                                          <p:val>
                                            <p:fltVal val="0.5"/>
                                          </p:val>
                                        </p:tav>
                                        <p:tav tm="100000">
                                          <p:val>
                                            <p:strVal val="#ppt_x"/>
                                          </p:val>
                                        </p:tav>
                                      </p:tavLst>
                                    </p:anim>
                                    <p:anim calcmode="lin" valueType="num">
                                      <p:cBhvr>
                                        <p:cTn id="99" dur="500" fill="hold"/>
                                        <p:tgtEl>
                                          <p:spTgt spid="4">
                                            <p:graphicEl>
                                              <a:dgm id="{19FD277A-EC9E-4854-A9A5-4117372827CF}"/>
                                            </p:graphicEl>
                                          </p:spTgt>
                                        </p:tgtEl>
                                        <p:attrNameLst>
                                          <p:attrName>ppt_y</p:attrName>
                                        </p:attrNameLst>
                                      </p:cBhvr>
                                      <p:tavLst>
                                        <p:tav tm="0">
                                          <p:val>
                                            <p:fltVal val="0.5"/>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53" presetClass="entr" presetSubtype="528" fill="hold" grpId="0" nodeType="clickEffect">
                                  <p:stCondLst>
                                    <p:cond delay="0"/>
                                  </p:stCondLst>
                                  <p:childTnLst>
                                    <p:set>
                                      <p:cBhvr>
                                        <p:cTn id="103" dur="1" fill="hold">
                                          <p:stCondLst>
                                            <p:cond delay="0"/>
                                          </p:stCondLst>
                                        </p:cTn>
                                        <p:tgtEl>
                                          <p:spTgt spid="4">
                                            <p:graphicEl>
                                              <a:dgm id="{D1027EFD-0742-462A-B0E9-E41CEF65B680}"/>
                                            </p:graphicEl>
                                          </p:spTgt>
                                        </p:tgtEl>
                                        <p:attrNameLst>
                                          <p:attrName>style.visibility</p:attrName>
                                        </p:attrNameLst>
                                      </p:cBhvr>
                                      <p:to>
                                        <p:strVal val="visible"/>
                                      </p:to>
                                    </p:set>
                                    <p:anim calcmode="lin" valueType="num">
                                      <p:cBhvr>
                                        <p:cTn id="104" dur="500" fill="hold"/>
                                        <p:tgtEl>
                                          <p:spTgt spid="4">
                                            <p:graphicEl>
                                              <a:dgm id="{D1027EFD-0742-462A-B0E9-E41CEF65B680}"/>
                                            </p:graphicEl>
                                          </p:spTgt>
                                        </p:tgtEl>
                                        <p:attrNameLst>
                                          <p:attrName>ppt_w</p:attrName>
                                        </p:attrNameLst>
                                      </p:cBhvr>
                                      <p:tavLst>
                                        <p:tav tm="0">
                                          <p:val>
                                            <p:fltVal val="0"/>
                                          </p:val>
                                        </p:tav>
                                        <p:tav tm="100000">
                                          <p:val>
                                            <p:strVal val="#ppt_w"/>
                                          </p:val>
                                        </p:tav>
                                      </p:tavLst>
                                    </p:anim>
                                    <p:anim calcmode="lin" valueType="num">
                                      <p:cBhvr>
                                        <p:cTn id="105" dur="500" fill="hold"/>
                                        <p:tgtEl>
                                          <p:spTgt spid="4">
                                            <p:graphicEl>
                                              <a:dgm id="{D1027EFD-0742-462A-B0E9-E41CEF65B680}"/>
                                            </p:graphicEl>
                                          </p:spTgt>
                                        </p:tgtEl>
                                        <p:attrNameLst>
                                          <p:attrName>ppt_h</p:attrName>
                                        </p:attrNameLst>
                                      </p:cBhvr>
                                      <p:tavLst>
                                        <p:tav tm="0">
                                          <p:val>
                                            <p:fltVal val="0"/>
                                          </p:val>
                                        </p:tav>
                                        <p:tav tm="100000">
                                          <p:val>
                                            <p:strVal val="#ppt_h"/>
                                          </p:val>
                                        </p:tav>
                                      </p:tavLst>
                                    </p:anim>
                                    <p:animEffect transition="in" filter="fade">
                                      <p:cBhvr>
                                        <p:cTn id="106" dur="500"/>
                                        <p:tgtEl>
                                          <p:spTgt spid="4">
                                            <p:graphicEl>
                                              <a:dgm id="{D1027EFD-0742-462A-B0E9-E41CEF65B680}"/>
                                            </p:graphicEl>
                                          </p:spTgt>
                                        </p:tgtEl>
                                      </p:cBhvr>
                                    </p:animEffect>
                                    <p:anim calcmode="lin" valueType="num">
                                      <p:cBhvr>
                                        <p:cTn id="107" dur="500" fill="hold"/>
                                        <p:tgtEl>
                                          <p:spTgt spid="4">
                                            <p:graphicEl>
                                              <a:dgm id="{D1027EFD-0742-462A-B0E9-E41CEF65B680}"/>
                                            </p:graphicEl>
                                          </p:spTgt>
                                        </p:tgtEl>
                                        <p:attrNameLst>
                                          <p:attrName>ppt_x</p:attrName>
                                        </p:attrNameLst>
                                      </p:cBhvr>
                                      <p:tavLst>
                                        <p:tav tm="0">
                                          <p:val>
                                            <p:fltVal val="0.5"/>
                                          </p:val>
                                        </p:tav>
                                        <p:tav tm="100000">
                                          <p:val>
                                            <p:strVal val="#ppt_x"/>
                                          </p:val>
                                        </p:tav>
                                      </p:tavLst>
                                    </p:anim>
                                    <p:anim calcmode="lin" valueType="num">
                                      <p:cBhvr>
                                        <p:cTn id="108" dur="500" fill="hold"/>
                                        <p:tgtEl>
                                          <p:spTgt spid="4">
                                            <p:graphicEl>
                                              <a:dgm id="{D1027EFD-0742-462A-B0E9-E41CEF65B680}"/>
                                            </p:graphicEl>
                                          </p:spTgt>
                                        </p:tgtEl>
                                        <p:attrNameLst>
                                          <p:attrName>ppt_y</p:attrName>
                                        </p:attrNameLst>
                                      </p:cBhvr>
                                      <p:tavLst>
                                        <p:tav tm="0">
                                          <p:val>
                                            <p:fltVal val="0.5"/>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53" presetClass="entr" presetSubtype="528" fill="hold" grpId="0" nodeType="clickEffect">
                                  <p:stCondLst>
                                    <p:cond delay="0"/>
                                  </p:stCondLst>
                                  <p:childTnLst>
                                    <p:set>
                                      <p:cBhvr>
                                        <p:cTn id="112" dur="1" fill="hold">
                                          <p:stCondLst>
                                            <p:cond delay="0"/>
                                          </p:stCondLst>
                                        </p:cTn>
                                        <p:tgtEl>
                                          <p:spTgt spid="4">
                                            <p:graphicEl>
                                              <a:dgm id="{53797C38-7F56-41CA-B41B-7DFA26D35430}"/>
                                            </p:graphicEl>
                                          </p:spTgt>
                                        </p:tgtEl>
                                        <p:attrNameLst>
                                          <p:attrName>style.visibility</p:attrName>
                                        </p:attrNameLst>
                                      </p:cBhvr>
                                      <p:to>
                                        <p:strVal val="visible"/>
                                      </p:to>
                                    </p:set>
                                    <p:anim calcmode="lin" valueType="num">
                                      <p:cBhvr>
                                        <p:cTn id="113" dur="500" fill="hold"/>
                                        <p:tgtEl>
                                          <p:spTgt spid="4">
                                            <p:graphicEl>
                                              <a:dgm id="{53797C38-7F56-41CA-B41B-7DFA26D35430}"/>
                                            </p:graphicEl>
                                          </p:spTgt>
                                        </p:tgtEl>
                                        <p:attrNameLst>
                                          <p:attrName>ppt_w</p:attrName>
                                        </p:attrNameLst>
                                      </p:cBhvr>
                                      <p:tavLst>
                                        <p:tav tm="0">
                                          <p:val>
                                            <p:fltVal val="0"/>
                                          </p:val>
                                        </p:tav>
                                        <p:tav tm="100000">
                                          <p:val>
                                            <p:strVal val="#ppt_w"/>
                                          </p:val>
                                        </p:tav>
                                      </p:tavLst>
                                    </p:anim>
                                    <p:anim calcmode="lin" valueType="num">
                                      <p:cBhvr>
                                        <p:cTn id="114" dur="500" fill="hold"/>
                                        <p:tgtEl>
                                          <p:spTgt spid="4">
                                            <p:graphicEl>
                                              <a:dgm id="{53797C38-7F56-41CA-B41B-7DFA26D35430}"/>
                                            </p:graphicEl>
                                          </p:spTgt>
                                        </p:tgtEl>
                                        <p:attrNameLst>
                                          <p:attrName>ppt_h</p:attrName>
                                        </p:attrNameLst>
                                      </p:cBhvr>
                                      <p:tavLst>
                                        <p:tav tm="0">
                                          <p:val>
                                            <p:fltVal val="0"/>
                                          </p:val>
                                        </p:tav>
                                        <p:tav tm="100000">
                                          <p:val>
                                            <p:strVal val="#ppt_h"/>
                                          </p:val>
                                        </p:tav>
                                      </p:tavLst>
                                    </p:anim>
                                    <p:animEffect transition="in" filter="fade">
                                      <p:cBhvr>
                                        <p:cTn id="115" dur="500"/>
                                        <p:tgtEl>
                                          <p:spTgt spid="4">
                                            <p:graphicEl>
                                              <a:dgm id="{53797C38-7F56-41CA-B41B-7DFA26D35430}"/>
                                            </p:graphicEl>
                                          </p:spTgt>
                                        </p:tgtEl>
                                      </p:cBhvr>
                                    </p:animEffect>
                                    <p:anim calcmode="lin" valueType="num">
                                      <p:cBhvr>
                                        <p:cTn id="116" dur="500" fill="hold"/>
                                        <p:tgtEl>
                                          <p:spTgt spid="4">
                                            <p:graphicEl>
                                              <a:dgm id="{53797C38-7F56-41CA-B41B-7DFA26D35430}"/>
                                            </p:graphicEl>
                                          </p:spTgt>
                                        </p:tgtEl>
                                        <p:attrNameLst>
                                          <p:attrName>ppt_x</p:attrName>
                                        </p:attrNameLst>
                                      </p:cBhvr>
                                      <p:tavLst>
                                        <p:tav tm="0">
                                          <p:val>
                                            <p:fltVal val="0.5"/>
                                          </p:val>
                                        </p:tav>
                                        <p:tav tm="100000">
                                          <p:val>
                                            <p:strVal val="#ppt_x"/>
                                          </p:val>
                                        </p:tav>
                                      </p:tavLst>
                                    </p:anim>
                                    <p:anim calcmode="lin" valueType="num">
                                      <p:cBhvr>
                                        <p:cTn id="117" dur="500" fill="hold"/>
                                        <p:tgtEl>
                                          <p:spTgt spid="4">
                                            <p:graphicEl>
                                              <a:dgm id="{53797C38-7F56-41CA-B41B-7DFA26D35430}"/>
                                            </p:graphicEl>
                                          </p:spTgt>
                                        </p:tgtEl>
                                        <p:attrNameLst>
                                          <p:attrName>ppt_y</p:attrName>
                                        </p:attrNameLst>
                                      </p:cBhvr>
                                      <p:tavLst>
                                        <p:tav tm="0">
                                          <p:val>
                                            <p:fltVal val="0.5"/>
                                          </p:val>
                                        </p:tav>
                                        <p:tav tm="100000">
                                          <p:val>
                                            <p:strVal val="#ppt_y"/>
                                          </p:val>
                                        </p:tav>
                                      </p:tavLst>
                                    </p:anim>
                                  </p:childTnLst>
                                </p:cTn>
                              </p:par>
                              <p:par>
                                <p:cTn id="118" presetID="53" presetClass="entr" presetSubtype="528" fill="hold" grpId="0" nodeType="withEffect">
                                  <p:stCondLst>
                                    <p:cond delay="0"/>
                                  </p:stCondLst>
                                  <p:childTnLst>
                                    <p:set>
                                      <p:cBhvr>
                                        <p:cTn id="119" dur="1" fill="hold">
                                          <p:stCondLst>
                                            <p:cond delay="0"/>
                                          </p:stCondLst>
                                        </p:cTn>
                                        <p:tgtEl>
                                          <p:spTgt spid="4">
                                            <p:graphicEl>
                                              <a:dgm id="{C2528E85-0FB3-4498-A6CA-92666FD4482A}"/>
                                            </p:graphicEl>
                                          </p:spTgt>
                                        </p:tgtEl>
                                        <p:attrNameLst>
                                          <p:attrName>style.visibility</p:attrName>
                                        </p:attrNameLst>
                                      </p:cBhvr>
                                      <p:to>
                                        <p:strVal val="visible"/>
                                      </p:to>
                                    </p:set>
                                    <p:anim calcmode="lin" valueType="num">
                                      <p:cBhvr>
                                        <p:cTn id="120" dur="500" fill="hold"/>
                                        <p:tgtEl>
                                          <p:spTgt spid="4">
                                            <p:graphicEl>
                                              <a:dgm id="{C2528E85-0FB3-4498-A6CA-92666FD4482A}"/>
                                            </p:graphicEl>
                                          </p:spTgt>
                                        </p:tgtEl>
                                        <p:attrNameLst>
                                          <p:attrName>ppt_w</p:attrName>
                                        </p:attrNameLst>
                                      </p:cBhvr>
                                      <p:tavLst>
                                        <p:tav tm="0">
                                          <p:val>
                                            <p:fltVal val="0"/>
                                          </p:val>
                                        </p:tav>
                                        <p:tav tm="100000">
                                          <p:val>
                                            <p:strVal val="#ppt_w"/>
                                          </p:val>
                                        </p:tav>
                                      </p:tavLst>
                                    </p:anim>
                                    <p:anim calcmode="lin" valueType="num">
                                      <p:cBhvr>
                                        <p:cTn id="121" dur="500" fill="hold"/>
                                        <p:tgtEl>
                                          <p:spTgt spid="4">
                                            <p:graphicEl>
                                              <a:dgm id="{C2528E85-0FB3-4498-A6CA-92666FD4482A}"/>
                                            </p:graphicEl>
                                          </p:spTgt>
                                        </p:tgtEl>
                                        <p:attrNameLst>
                                          <p:attrName>ppt_h</p:attrName>
                                        </p:attrNameLst>
                                      </p:cBhvr>
                                      <p:tavLst>
                                        <p:tav tm="0">
                                          <p:val>
                                            <p:fltVal val="0"/>
                                          </p:val>
                                        </p:tav>
                                        <p:tav tm="100000">
                                          <p:val>
                                            <p:strVal val="#ppt_h"/>
                                          </p:val>
                                        </p:tav>
                                      </p:tavLst>
                                    </p:anim>
                                    <p:animEffect transition="in" filter="fade">
                                      <p:cBhvr>
                                        <p:cTn id="122" dur="500"/>
                                        <p:tgtEl>
                                          <p:spTgt spid="4">
                                            <p:graphicEl>
                                              <a:dgm id="{C2528E85-0FB3-4498-A6CA-92666FD4482A}"/>
                                            </p:graphicEl>
                                          </p:spTgt>
                                        </p:tgtEl>
                                      </p:cBhvr>
                                    </p:animEffect>
                                    <p:anim calcmode="lin" valueType="num">
                                      <p:cBhvr>
                                        <p:cTn id="123" dur="500" fill="hold"/>
                                        <p:tgtEl>
                                          <p:spTgt spid="4">
                                            <p:graphicEl>
                                              <a:dgm id="{C2528E85-0FB3-4498-A6CA-92666FD4482A}"/>
                                            </p:graphicEl>
                                          </p:spTgt>
                                        </p:tgtEl>
                                        <p:attrNameLst>
                                          <p:attrName>ppt_x</p:attrName>
                                        </p:attrNameLst>
                                      </p:cBhvr>
                                      <p:tavLst>
                                        <p:tav tm="0">
                                          <p:val>
                                            <p:fltVal val="0.5"/>
                                          </p:val>
                                        </p:tav>
                                        <p:tav tm="100000">
                                          <p:val>
                                            <p:strVal val="#ppt_x"/>
                                          </p:val>
                                        </p:tav>
                                      </p:tavLst>
                                    </p:anim>
                                    <p:anim calcmode="lin" valueType="num">
                                      <p:cBhvr>
                                        <p:cTn id="124" dur="500" fill="hold"/>
                                        <p:tgtEl>
                                          <p:spTgt spid="4">
                                            <p:graphicEl>
                                              <a:dgm id="{C2528E85-0FB3-4498-A6CA-92666FD4482A}"/>
                                            </p:graphicEl>
                                          </p:spTgt>
                                        </p:tgtEl>
                                        <p:attrNameLst>
                                          <p:attrName>ppt_y</p:attrName>
                                        </p:attrNameLst>
                                      </p:cBhvr>
                                      <p:tavLst>
                                        <p:tav tm="0">
                                          <p:val>
                                            <p:fltVal val="0.5"/>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53" presetClass="entr" presetSubtype="528" fill="hold" grpId="0" nodeType="clickEffect">
                                  <p:stCondLst>
                                    <p:cond delay="0"/>
                                  </p:stCondLst>
                                  <p:childTnLst>
                                    <p:set>
                                      <p:cBhvr>
                                        <p:cTn id="128" dur="1" fill="hold">
                                          <p:stCondLst>
                                            <p:cond delay="0"/>
                                          </p:stCondLst>
                                        </p:cTn>
                                        <p:tgtEl>
                                          <p:spTgt spid="4">
                                            <p:graphicEl>
                                              <a:dgm id="{04EDDC9A-F26B-4910-B2ED-F457BFC45247}"/>
                                            </p:graphicEl>
                                          </p:spTgt>
                                        </p:tgtEl>
                                        <p:attrNameLst>
                                          <p:attrName>style.visibility</p:attrName>
                                        </p:attrNameLst>
                                      </p:cBhvr>
                                      <p:to>
                                        <p:strVal val="visible"/>
                                      </p:to>
                                    </p:set>
                                    <p:anim calcmode="lin" valueType="num">
                                      <p:cBhvr>
                                        <p:cTn id="129" dur="500" fill="hold"/>
                                        <p:tgtEl>
                                          <p:spTgt spid="4">
                                            <p:graphicEl>
                                              <a:dgm id="{04EDDC9A-F26B-4910-B2ED-F457BFC45247}"/>
                                            </p:graphicEl>
                                          </p:spTgt>
                                        </p:tgtEl>
                                        <p:attrNameLst>
                                          <p:attrName>ppt_w</p:attrName>
                                        </p:attrNameLst>
                                      </p:cBhvr>
                                      <p:tavLst>
                                        <p:tav tm="0">
                                          <p:val>
                                            <p:fltVal val="0"/>
                                          </p:val>
                                        </p:tav>
                                        <p:tav tm="100000">
                                          <p:val>
                                            <p:strVal val="#ppt_w"/>
                                          </p:val>
                                        </p:tav>
                                      </p:tavLst>
                                    </p:anim>
                                    <p:anim calcmode="lin" valueType="num">
                                      <p:cBhvr>
                                        <p:cTn id="130" dur="500" fill="hold"/>
                                        <p:tgtEl>
                                          <p:spTgt spid="4">
                                            <p:graphicEl>
                                              <a:dgm id="{04EDDC9A-F26B-4910-B2ED-F457BFC45247}"/>
                                            </p:graphicEl>
                                          </p:spTgt>
                                        </p:tgtEl>
                                        <p:attrNameLst>
                                          <p:attrName>ppt_h</p:attrName>
                                        </p:attrNameLst>
                                      </p:cBhvr>
                                      <p:tavLst>
                                        <p:tav tm="0">
                                          <p:val>
                                            <p:fltVal val="0"/>
                                          </p:val>
                                        </p:tav>
                                        <p:tav tm="100000">
                                          <p:val>
                                            <p:strVal val="#ppt_h"/>
                                          </p:val>
                                        </p:tav>
                                      </p:tavLst>
                                    </p:anim>
                                    <p:animEffect transition="in" filter="fade">
                                      <p:cBhvr>
                                        <p:cTn id="131" dur="500"/>
                                        <p:tgtEl>
                                          <p:spTgt spid="4">
                                            <p:graphicEl>
                                              <a:dgm id="{04EDDC9A-F26B-4910-B2ED-F457BFC45247}"/>
                                            </p:graphicEl>
                                          </p:spTgt>
                                        </p:tgtEl>
                                      </p:cBhvr>
                                    </p:animEffect>
                                    <p:anim calcmode="lin" valueType="num">
                                      <p:cBhvr>
                                        <p:cTn id="132" dur="500" fill="hold"/>
                                        <p:tgtEl>
                                          <p:spTgt spid="4">
                                            <p:graphicEl>
                                              <a:dgm id="{04EDDC9A-F26B-4910-B2ED-F457BFC45247}"/>
                                            </p:graphicEl>
                                          </p:spTgt>
                                        </p:tgtEl>
                                        <p:attrNameLst>
                                          <p:attrName>ppt_x</p:attrName>
                                        </p:attrNameLst>
                                      </p:cBhvr>
                                      <p:tavLst>
                                        <p:tav tm="0">
                                          <p:val>
                                            <p:fltVal val="0.5"/>
                                          </p:val>
                                        </p:tav>
                                        <p:tav tm="100000">
                                          <p:val>
                                            <p:strVal val="#ppt_x"/>
                                          </p:val>
                                        </p:tav>
                                      </p:tavLst>
                                    </p:anim>
                                    <p:anim calcmode="lin" valueType="num">
                                      <p:cBhvr>
                                        <p:cTn id="133" dur="500" fill="hold"/>
                                        <p:tgtEl>
                                          <p:spTgt spid="4">
                                            <p:graphicEl>
                                              <a:dgm id="{04EDDC9A-F26B-4910-B2ED-F457BFC45247}"/>
                                            </p:graphicEl>
                                          </p:spTgt>
                                        </p:tgtEl>
                                        <p:attrNameLst>
                                          <p:attrName>ppt_y</p:attrName>
                                        </p:attrNameLst>
                                      </p:cBhvr>
                                      <p:tavLst>
                                        <p:tav tm="0">
                                          <p:val>
                                            <p:fltVal val="0.5"/>
                                          </p:val>
                                        </p:tav>
                                        <p:tav tm="100000">
                                          <p:val>
                                            <p:strVal val="#ppt_y"/>
                                          </p:val>
                                        </p:tav>
                                      </p:tavLst>
                                    </p:anim>
                                  </p:childTnLst>
                                </p:cTn>
                              </p:par>
                              <p:par>
                                <p:cTn id="134" presetID="53" presetClass="entr" presetSubtype="528" fill="hold" grpId="0" nodeType="withEffect">
                                  <p:stCondLst>
                                    <p:cond delay="0"/>
                                  </p:stCondLst>
                                  <p:childTnLst>
                                    <p:set>
                                      <p:cBhvr>
                                        <p:cTn id="135" dur="1" fill="hold">
                                          <p:stCondLst>
                                            <p:cond delay="0"/>
                                          </p:stCondLst>
                                        </p:cTn>
                                        <p:tgtEl>
                                          <p:spTgt spid="4">
                                            <p:graphicEl>
                                              <a:dgm id="{B046AB0E-316B-4BF5-BDBE-E1E76FF92999}"/>
                                            </p:graphicEl>
                                          </p:spTgt>
                                        </p:tgtEl>
                                        <p:attrNameLst>
                                          <p:attrName>style.visibility</p:attrName>
                                        </p:attrNameLst>
                                      </p:cBhvr>
                                      <p:to>
                                        <p:strVal val="visible"/>
                                      </p:to>
                                    </p:set>
                                    <p:anim calcmode="lin" valueType="num">
                                      <p:cBhvr>
                                        <p:cTn id="136" dur="500" fill="hold"/>
                                        <p:tgtEl>
                                          <p:spTgt spid="4">
                                            <p:graphicEl>
                                              <a:dgm id="{B046AB0E-316B-4BF5-BDBE-E1E76FF92999}"/>
                                            </p:graphicEl>
                                          </p:spTgt>
                                        </p:tgtEl>
                                        <p:attrNameLst>
                                          <p:attrName>ppt_w</p:attrName>
                                        </p:attrNameLst>
                                      </p:cBhvr>
                                      <p:tavLst>
                                        <p:tav tm="0">
                                          <p:val>
                                            <p:fltVal val="0"/>
                                          </p:val>
                                        </p:tav>
                                        <p:tav tm="100000">
                                          <p:val>
                                            <p:strVal val="#ppt_w"/>
                                          </p:val>
                                        </p:tav>
                                      </p:tavLst>
                                    </p:anim>
                                    <p:anim calcmode="lin" valueType="num">
                                      <p:cBhvr>
                                        <p:cTn id="137" dur="500" fill="hold"/>
                                        <p:tgtEl>
                                          <p:spTgt spid="4">
                                            <p:graphicEl>
                                              <a:dgm id="{B046AB0E-316B-4BF5-BDBE-E1E76FF92999}"/>
                                            </p:graphicEl>
                                          </p:spTgt>
                                        </p:tgtEl>
                                        <p:attrNameLst>
                                          <p:attrName>ppt_h</p:attrName>
                                        </p:attrNameLst>
                                      </p:cBhvr>
                                      <p:tavLst>
                                        <p:tav tm="0">
                                          <p:val>
                                            <p:fltVal val="0"/>
                                          </p:val>
                                        </p:tav>
                                        <p:tav tm="100000">
                                          <p:val>
                                            <p:strVal val="#ppt_h"/>
                                          </p:val>
                                        </p:tav>
                                      </p:tavLst>
                                    </p:anim>
                                    <p:animEffect transition="in" filter="fade">
                                      <p:cBhvr>
                                        <p:cTn id="138" dur="500"/>
                                        <p:tgtEl>
                                          <p:spTgt spid="4">
                                            <p:graphicEl>
                                              <a:dgm id="{B046AB0E-316B-4BF5-BDBE-E1E76FF92999}"/>
                                            </p:graphicEl>
                                          </p:spTgt>
                                        </p:tgtEl>
                                      </p:cBhvr>
                                    </p:animEffect>
                                    <p:anim calcmode="lin" valueType="num">
                                      <p:cBhvr>
                                        <p:cTn id="139" dur="500" fill="hold"/>
                                        <p:tgtEl>
                                          <p:spTgt spid="4">
                                            <p:graphicEl>
                                              <a:dgm id="{B046AB0E-316B-4BF5-BDBE-E1E76FF92999}"/>
                                            </p:graphicEl>
                                          </p:spTgt>
                                        </p:tgtEl>
                                        <p:attrNameLst>
                                          <p:attrName>ppt_x</p:attrName>
                                        </p:attrNameLst>
                                      </p:cBhvr>
                                      <p:tavLst>
                                        <p:tav tm="0">
                                          <p:val>
                                            <p:fltVal val="0.5"/>
                                          </p:val>
                                        </p:tav>
                                        <p:tav tm="100000">
                                          <p:val>
                                            <p:strVal val="#ppt_x"/>
                                          </p:val>
                                        </p:tav>
                                      </p:tavLst>
                                    </p:anim>
                                    <p:anim calcmode="lin" valueType="num">
                                      <p:cBhvr>
                                        <p:cTn id="140" dur="500" fill="hold"/>
                                        <p:tgtEl>
                                          <p:spTgt spid="4">
                                            <p:graphicEl>
                                              <a:dgm id="{B046AB0E-316B-4BF5-BDBE-E1E76FF92999}"/>
                                            </p:graphic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975008"/>
          </a:xfrm>
        </p:spPr>
        <p:txBody>
          <a:bodyPr>
            <a:normAutofit/>
          </a:bodyPr>
          <a:lstStyle/>
          <a:p>
            <a:pPr algn="r"/>
            <a:r>
              <a:rPr lang="fa-IR" sz="3200" dirty="0" smtClean="0">
                <a:cs typeface="B Titr" pitchFamily="2" charset="-78"/>
              </a:rPr>
              <a:t>درس پنجاه و دوم</a:t>
            </a:r>
            <a:r>
              <a:rPr lang="fa-IR" dirty="0" smtClean="0">
                <a:cs typeface="B Titr" pitchFamily="2" charset="-78"/>
              </a:rPr>
              <a:t/>
            </a:r>
            <a:br>
              <a:rPr lang="fa-IR" dirty="0" smtClean="0">
                <a:cs typeface="B Titr" pitchFamily="2" charset="-78"/>
              </a:rPr>
            </a:br>
            <a:r>
              <a:rPr lang="fa-IR" sz="2400" dirty="0" smtClean="0">
                <a:cs typeface="B Titr" pitchFamily="2" charset="-78"/>
              </a:rPr>
              <a:t>نعمت های دنیا موجب سعادت اخروی نمی شود</a:t>
            </a:r>
            <a:endParaRPr lang="fa-IR" sz="2400" dirty="0">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071890"/>
              </p:ext>
            </p:extLst>
          </p:nvPr>
        </p:nvGraphicFramePr>
        <p:xfrm>
          <a:off x="0" y="1100628"/>
          <a:ext cx="9144000" cy="57573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022920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4">
                                            <p:graphicEl>
                                              <a:dgm id="{BBB4D3B7-6677-4607-97B4-3D70E061B1D8}"/>
                                            </p:graphicEl>
                                          </p:spTgt>
                                        </p:tgtEl>
                                        <p:attrNameLst>
                                          <p:attrName>style.visibility</p:attrName>
                                        </p:attrNameLst>
                                      </p:cBhvr>
                                      <p:to>
                                        <p:strVal val="visible"/>
                                      </p:to>
                                    </p:set>
                                    <p:anim calcmode="lin" valueType="num">
                                      <p:cBhvr>
                                        <p:cTn id="13" dur="1000" fill="hold"/>
                                        <p:tgtEl>
                                          <p:spTgt spid="4">
                                            <p:graphicEl>
                                              <a:dgm id="{BBB4D3B7-6677-4607-97B4-3D70E061B1D8}"/>
                                            </p:graphicEl>
                                          </p:spTgt>
                                        </p:tgtEl>
                                        <p:attrNameLst>
                                          <p:attrName>ppt_w</p:attrName>
                                        </p:attrNameLst>
                                      </p:cBhvr>
                                      <p:tavLst>
                                        <p:tav tm="0">
                                          <p:val>
                                            <p:fltVal val="0"/>
                                          </p:val>
                                        </p:tav>
                                        <p:tav tm="100000">
                                          <p:val>
                                            <p:strVal val="#ppt_w"/>
                                          </p:val>
                                        </p:tav>
                                      </p:tavLst>
                                    </p:anim>
                                    <p:anim calcmode="lin" valueType="num">
                                      <p:cBhvr>
                                        <p:cTn id="14" dur="1000" fill="hold"/>
                                        <p:tgtEl>
                                          <p:spTgt spid="4">
                                            <p:graphicEl>
                                              <a:dgm id="{BBB4D3B7-6677-4607-97B4-3D70E061B1D8}"/>
                                            </p:graphicEl>
                                          </p:spTgt>
                                        </p:tgtEl>
                                        <p:attrNameLst>
                                          <p:attrName>ppt_h</p:attrName>
                                        </p:attrNameLst>
                                      </p:cBhvr>
                                      <p:tavLst>
                                        <p:tav tm="0">
                                          <p:val>
                                            <p:fltVal val="0"/>
                                          </p:val>
                                        </p:tav>
                                        <p:tav tm="100000">
                                          <p:val>
                                            <p:strVal val="#ppt_h"/>
                                          </p:val>
                                        </p:tav>
                                      </p:tavLst>
                                    </p:anim>
                                    <p:anim calcmode="lin" valueType="num">
                                      <p:cBhvr>
                                        <p:cTn id="15" dur="1000" fill="hold"/>
                                        <p:tgtEl>
                                          <p:spTgt spid="4">
                                            <p:graphicEl>
                                              <a:dgm id="{BBB4D3B7-6677-4607-97B4-3D70E061B1D8}"/>
                                            </p:graphicEl>
                                          </p:spTgt>
                                        </p:tgtEl>
                                        <p:attrNameLst>
                                          <p:attrName>style.rotation</p:attrName>
                                        </p:attrNameLst>
                                      </p:cBhvr>
                                      <p:tavLst>
                                        <p:tav tm="0">
                                          <p:val>
                                            <p:fltVal val="90"/>
                                          </p:val>
                                        </p:tav>
                                        <p:tav tm="100000">
                                          <p:val>
                                            <p:fltVal val="0"/>
                                          </p:val>
                                        </p:tav>
                                      </p:tavLst>
                                    </p:anim>
                                    <p:animEffect transition="in" filter="fade">
                                      <p:cBhvr>
                                        <p:cTn id="16" dur="1000"/>
                                        <p:tgtEl>
                                          <p:spTgt spid="4">
                                            <p:graphicEl>
                                              <a:dgm id="{BBB4D3B7-6677-4607-97B4-3D70E061B1D8}"/>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4">
                                            <p:graphicEl>
                                              <a:dgm id="{72D32B16-4BB2-4BF1-BCBD-20255F9FF77C}"/>
                                            </p:graphicEl>
                                          </p:spTgt>
                                        </p:tgtEl>
                                        <p:attrNameLst>
                                          <p:attrName>style.visibility</p:attrName>
                                        </p:attrNameLst>
                                      </p:cBhvr>
                                      <p:to>
                                        <p:strVal val="visible"/>
                                      </p:to>
                                    </p:set>
                                    <p:anim calcmode="lin" valueType="num">
                                      <p:cBhvr>
                                        <p:cTn id="21" dur="1000" fill="hold"/>
                                        <p:tgtEl>
                                          <p:spTgt spid="4">
                                            <p:graphicEl>
                                              <a:dgm id="{72D32B16-4BB2-4BF1-BCBD-20255F9FF77C}"/>
                                            </p:graphicEl>
                                          </p:spTgt>
                                        </p:tgtEl>
                                        <p:attrNameLst>
                                          <p:attrName>ppt_w</p:attrName>
                                        </p:attrNameLst>
                                      </p:cBhvr>
                                      <p:tavLst>
                                        <p:tav tm="0">
                                          <p:val>
                                            <p:fltVal val="0"/>
                                          </p:val>
                                        </p:tav>
                                        <p:tav tm="100000">
                                          <p:val>
                                            <p:strVal val="#ppt_w"/>
                                          </p:val>
                                        </p:tav>
                                      </p:tavLst>
                                    </p:anim>
                                    <p:anim calcmode="lin" valueType="num">
                                      <p:cBhvr>
                                        <p:cTn id="22" dur="1000" fill="hold"/>
                                        <p:tgtEl>
                                          <p:spTgt spid="4">
                                            <p:graphicEl>
                                              <a:dgm id="{72D32B16-4BB2-4BF1-BCBD-20255F9FF77C}"/>
                                            </p:graphicEl>
                                          </p:spTgt>
                                        </p:tgtEl>
                                        <p:attrNameLst>
                                          <p:attrName>ppt_h</p:attrName>
                                        </p:attrNameLst>
                                      </p:cBhvr>
                                      <p:tavLst>
                                        <p:tav tm="0">
                                          <p:val>
                                            <p:fltVal val="0"/>
                                          </p:val>
                                        </p:tav>
                                        <p:tav tm="100000">
                                          <p:val>
                                            <p:strVal val="#ppt_h"/>
                                          </p:val>
                                        </p:tav>
                                      </p:tavLst>
                                    </p:anim>
                                    <p:anim calcmode="lin" valueType="num">
                                      <p:cBhvr>
                                        <p:cTn id="23" dur="1000" fill="hold"/>
                                        <p:tgtEl>
                                          <p:spTgt spid="4">
                                            <p:graphicEl>
                                              <a:dgm id="{72D32B16-4BB2-4BF1-BCBD-20255F9FF77C}"/>
                                            </p:graphicEl>
                                          </p:spTgt>
                                        </p:tgtEl>
                                        <p:attrNameLst>
                                          <p:attrName>style.rotation</p:attrName>
                                        </p:attrNameLst>
                                      </p:cBhvr>
                                      <p:tavLst>
                                        <p:tav tm="0">
                                          <p:val>
                                            <p:fltVal val="90"/>
                                          </p:val>
                                        </p:tav>
                                        <p:tav tm="100000">
                                          <p:val>
                                            <p:fltVal val="0"/>
                                          </p:val>
                                        </p:tav>
                                      </p:tavLst>
                                    </p:anim>
                                    <p:animEffect transition="in" filter="fade">
                                      <p:cBhvr>
                                        <p:cTn id="24" dur="1000"/>
                                        <p:tgtEl>
                                          <p:spTgt spid="4">
                                            <p:graphicEl>
                                              <a:dgm id="{72D32B16-4BB2-4BF1-BCBD-20255F9FF77C}"/>
                                            </p:graphicEl>
                                          </p:spTgt>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4">
                                            <p:graphicEl>
                                              <a:dgm id="{9F585BCD-D392-4C90-88B3-86C9400B47ED}"/>
                                            </p:graphicEl>
                                          </p:spTgt>
                                        </p:tgtEl>
                                        <p:attrNameLst>
                                          <p:attrName>style.visibility</p:attrName>
                                        </p:attrNameLst>
                                      </p:cBhvr>
                                      <p:to>
                                        <p:strVal val="visible"/>
                                      </p:to>
                                    </p:set>
                                    <p:anim calcmode="lin" valueType="num">
                                      <p:cBhvr>
                                        <p:cTn id="27" dur="1000" fill="hold"/>
                                        <p:tgtEl>
                                          <p:spTgt spid="4">
                                            <p:graphicEl>
                                              <a:dgm id="{9F585BCD-D392-4C90-88B3-86C9400B47ED}"/>
                                            </p:graphicEl>
                                          </p:spTgt>
                                        </p:tgtEl>
                                        <p:attrNameLst>
                                          <p:attrName>ppt_w</p:attrName>
                                        </p:attrNameLst>
                                      </p:cBhvr>
                                      <p:tavLst>
                                        <p:tav tm="0">
                                          <p:val>
                                            <p:fltVal val="0"/>
                                          </p:val>
                                        </p:tav>
                                        <p:tav tm="100000">
                                          <p:val>
                                            <p:strVal val="#ppt_w"/>
                                          </p:val>
                                        </p:tav>
                                      </p:tavLst>
                                    </p:anim>
                                    <p:anim calcmode="lin" valueType="num">
                                      <p:cBhvr>
                                        <p:cTn id="28" dur="1000" fill="hold"/>
                                        <p:tgtEl>
                                          <p:spTgt spid="4">
                                            <p:graphicEl>
                                              <a:dgm id="{9F585BCD-D392-4C90-88B3-86C9400B47ED}"/>
                                            </p:graphicEl>
                                          </p:spTgt>
                                        </p:tgtEl>
                                        <p:attrNameLst>
                                          <p:attrName>ppt_h</p:attrName>
                                        </p:attrNameLst>
                                      </p:cBhvr>
                                      <p:tavLst>
                                        <p:tav tm="0">
                                          <p:val>
                                            <p:fltVal val="0"/>
                                          </p:val>
                                        </p:tav>
                                        <p:tav tm="100000">
                                          <p:val>
                                            <p:strVal val="#ppt_h"/>
                                          </p:val>
                                        </p:tav>
                                      </p:tavLst>
                                    </p:anim>
                                    <p:anim calcmode="lin" valueType="num">
                                      <p:cBhvr>
                                        <p:cTn id="29" dur="1000" fill="hold"/>
                                        <p:tgtEl>
                                          <p:spTgt spid="4">
                                            <p:graphicEl>
                                              <a:dgm id="{9F585BCD-D392-4C90-88B3-86C9400B47ED}"/>
                                            </p:graphicEl>
                                          </p:spTgt>
                                        </p:tgtEl>
                                        <p:attrNameLst>
                                          <p:attrName>style.rotation</p:attrName>
                                        </p:attrNameLst>
                                      </p:cBhvr>
                                      <p:tavLst>
                                        <p:tav tm="0">
                                          <p:val>
                                            <p:fltVal val="90"/>
                                          </p:val>
                                        </p:tav>
                                        <p:tav tm="100000">
                                          <p:val>
                                            <p:fltVal val="0"/>
                                          </p:val>
                                        </p:tav>
                                      </p:tavLst>
                                    </p:anim>
                                    <p:animEffect transition="in" filter="fade">
                                      <p:cBhvr>
                                        <p:cTn id="30" dur="1000"/>
                                        <p:tgtEl>
                                          <p:spTgt spid="4">
                                            <p:graphicEl>
                                              <a:dgm id="{9F585BCD-D392-4C90-88B3-86C9400B47ED}"/>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4">
                                            <p:graphicEl>
                                              <a:dgm id="{368E9EC5-733F-4303-9430-57AA67EE83B5}"/>
                                            </p:graphicEl>
                                          </p:spTgt>
                                        </p:tgtEl>
                                        <p:attrNameLst>
                                          <p:attrName>style.visibility</p:attrName>
                                        </p:attrNameLst>
                                      </p:cBhvr>
                                      <p:to>
                                        <p:strVal val="visible"/>
                                      </p:to>
                                    </p:set>
                                    <p:anim calcmode="lin" valueType="num">
                                      <p:cBhvr>
                                        <p:cTn id="35" dur="1000" fill="hold"/>
                                        <p:tgtEl>
                                          <p:spTgt spid="4">
                                            <p:graphicEl>
                                              <a:dgm id="{368E9EC5-733F-4303-9430-57AA67EE83B5}"/>
                                            </p:graphicEl>
                                          </p:spTgt>
                                        </p:tgtEl>
                                        <p:attrNameLst>
                                          <p:attrName>ppt_w</p:attrName>
                                        </p:attrNameLst>
                                      </p:cBhvr>
                                      <p:tavLst>
                                        <p:tav tm="0">
                                          <p:val>
                                            <p:fltVal val="0"/>
                                          </p:val>
                                        </p:tav>
                                        <p:tav tm="100000">
                                          <p:val>
                                            <p:strVal val="#ppt_w"/>
                                          </p:val>
                                        </p:tav>
                                      </p:tavLst>
                                    </p:anim>
                                    <p:anim calcmode="lin" valueType="num">
                                      <p:cBhvr>
                                        <p:cTn id="36" dur="1000" fill="hold"/>
                                        <p:tgtEl>
                                          <p:spTgt spid="4">
                                            <p:graphicEl>
                                              <a:dgm id="{368E9EC5-733F-4303-9430-57AA67EE83B5}"/>
                                            </p:graphicEl>
                                          </p:spTgt>
                                        </p:tgtEl>
                                        <p:attrNameLst>
                                          <p:attrName>ppt_h</p:attrName>
                                        </p:attrNameLst>
                                      </p:cBhvr>
                                      <p:tavLst>
                                        <p:tav tm="0">
                                          <p:val>
                                            <p:fltVal val="0"/>
                                          </p:val>
                                        </p:tav>
                                        <p:tav tm="100000">
                                          <p:val>
                                            <p:strVal val="#ppt_h"/>
                                          </p:val>
                                        </p:tav>
                                      </p:tavLst>
                                    </p:anim>
                                    <p:anim calcmode="lin" valueType="num">
                                      <p:cBhvr>
                                        <p:cTn id="37" dur="1000" fill="hold"/>
                                        <p:tgtEl>
                                          <p:spTgt spid="4">
                                            <p:graphicEl>
                                              <a:dgm id="{368E9EC5-733F-4303-9430-57AA67EE83B5}"/>
                                            </p:graphicEl>
                                          </p:spTgt>
                                        </p:tgtEl>
                                        <p:attrNameLst>
                                          <p:attrName>style.rotation</p:attrName>
                                        </p:attrNameLst>
                                      </p:cBhvr>
                                      <p:tavLst>
                                        <p:tav tm="0">
                                          <p:val>
                                            <p:fltVal val="90"/>
                                          </p:val>
                                        </p:tav>
                                        <p:tav tm="100000">
                                          <p:val>
                                            <p:fltVal val="0"/>
                                          </p:val>
                                        </p:tav>
                                      </p:tavLst>
                                    </p:anim>
                                    <p:animEffect transition="in" filter="fade">
                                      <p:cBhvr>
                                        <p:cTn id="38" dur="1000"/>
                                        <p:tgtEl>
                                          <p:spTgt spid="4">
                                            <p:graphicEl>
                                              <a:dgm id="{368E9EC5-733F-4303-9430-57AA67EE83B5}"/>
                                            </p:graphicEl>
                                          </p:spTgt>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4">
                                            <p:graphicEl>
                                              <a:dgm id="{B71DE813-040D-41BA-8880-6DC9322568B7}"/>
                                            </p:graphicEl>
                                          </p:spTgt>
                                        </p:tgtEl>
                                        <p:attrNameLst>
                                          <p:attrName>style.visibility</p:attrName>
                                        </p:attrNameLst>
                                      </p:cBhvr>
                                      <p:to>
                                        <p:strVal val="visible"/>
                                      </p:to>
                                    </p:set>
                                    <p:anim calcmode="lin" valueType="num">
                                      <p:cBhvr>
                                        <p:cTn id="41" dur="1000" fill="hold"/>
                                        <p:tgtEl>
                                          <p:spTgt spid="4">
                                            <p:graphicEl>
                                              <a:dgm id="{B71DE813-040D-41BA-8880-6DC9322568B7}"/>
                                            </p:graphicEl>
                                          </p:spTgt>
                                        </p:tgtEl>
                                        <p:attrNameLst>
                                          <p:attrName>ppt_w</p:attrName>
                                        </p:attrNameLst>
                                      </p:cBhvr>
                                      <p:tavLst>
                                        <p:tav tm="0">
                                          <p:val>
                                            <p:fltVal val="0"/>
                                          </p:val>
                                        </p:tav>
                                        <p:tav tm="100000">
                                          <p:val>
                                            <p:strVal val="#ppt_w"/>
                                          </p:val>
                                        </p:tav>
                                      </p:tavLst>
                                    </p:anim>
                                    <p:anim calcmode="lin" valueType="num">
                                      <p:cBhvr>
                                        <p:cTn id="42" dur="1000" fill="hold"/>
                                        <p:tgtEl>
                                          <p:spTgt spid="4">
                                            <p:graphicEl>
                                              <a:dgm id="{B71DE813-040D-41BA-8880-6DC9322568B7}"/>
                                            </p:graphicEl>
                                          </p:spTgt>
                                        </p:tgtEl>
                                        <p:attrNameLst>
                                          <p:attrName>ppt_h</p:attrName>
                                        </p:attrNameLst>
                                      </p:cBhvr>
                                      <p:tavLst>
                                        <p:tav tm="0">
                                          <p:val>
                                            <p:fltVal val="0"/>
                                          </p:val>
                                        </p:tav>
                                        <p:tav tm="100000">
                                          <p:val>
                                            <p:strVal val="#ppt_h"/>
                                          </p:val>
                                        </p:tav>
                                      </p:tavLst>
                                    </p:anim>
                                    <p:anim calcmode="lin" valueType="num">
                                      <p:cBhvr>
                                        <p:cTn id="43" dur="1000" fill="hold"/>
                                        <p:tgtEl>
                                          <p:spTgt spid="4">
                                            <p:graphicEl>
                                              <a:dgm id="{B71DE813-040D-41BA-8880-6DC9322568B7}"/>
                                            </p:graphicEl>
                                          </p:spTgt>
                                        </p:tgtEl>
                                        <p:attrNameLst>
                                          <p:attrName>style.rotation</p:attrName>
                                        </p:attrNameLst>
                                      </p:cBhvr>
                                      <p:tavLst>
                                        <p:tav tm="0">
                                          <p:val>
                                            <p:fltVal val="90"/>
                                          </p:val>
                                        </p:tav>
                                        <p:tav tm="100000">
                                          <p:val>
                                            <p:fltVal val="0"/>
                                          </p:val>
                                        </p:tav>
                                      </p:tavLst>
                                    </p:anim>
                                    <p:animEffect transition="in" filter="fade">
                                      <p:cBhvr>
                                        <p:cTn id="44" dur="1000"/>
                                        <p:tgtEl>
                                          <p:spTgt spid="4">
                                            <p:graphicEl>
                                              <a:dgm id="{B71DE813-040D-41BA-8880-6DC9322568B7}"/>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4">
                                            <p:graphicEl>
                                              <a:dgm id="{D7A95B6F-F295-4DF8-8568-0A70F3B22C0F}"/>
                                            </p:graphicEl>
                                          </p:spTgt>
                                        </p:tgtEl>
                                        <p:attrNameLst>
                                          <p:attrName>style.visibility</p:attrName>
                                        </p:attrNameLst>
                                      </p:cBhvr>
                                      <p:to>
                                        <p:strVal val="visible"/>
                                      </p:to>
                                    </p:set>
                                    <p:anim calcmode="lin" valueType="num">
                                      <p:cBhvr>
                                        <p:cTn id="49" dur="1000" fill="hold"/>
                                        <p:tgtEl>
                                          <p:spTgt spid="4">
                                            <p:graphicEl>
                                              <a:dgm id="{D7A95B6F-F295-4DF8-8568-0A70F3B22C0F}"/>
                                            </p:graphicEl>
                                          </p:spTgt>
                                        </p:tgtEl>
                                        <p:attrNameLst>
                                          <p:attrName>ppt_w</p:attrName>
                                        </p:attrNameLst>
                                      </p:cBhvr>
                                      <p:tavLst>
                                        <p:tav tm="0">
                                          <p:val>
                                            <p:fltVal val="0"/>
                                          </p:val>
                                        </p:tav>
                                        <p:tav tm="100000">
                                          <p:val>
                                            <p:strVal val="#ppt_w"/>
                                          </p:val>
                                        </p:tav>
                                      </p:tavLst>
                                    </p:anim>
                                    <p:anim calcmode="lin" valueType="num">
                                      <p:cBhvr>
                                        <p:cTn id="50" dur="1000" fill="hold"/>
                                        <p:tgtEl>
                                          <p:spTgt spid="4">
                                            <p:graphicEl>
                                              <a:dgm id="{D7A95B6F-F295-4DF8-8568-0A70F3B22C0F}"/>
                                            </p:graphicEl>
                                          </p:spTgt>
                                        </p:tgtEl>
                                        <p:attrNameLst>
                                          <p:attrName>ppt_h</p:attrName>
                                        </p:attrNameLst>
                                      </p:cBhvr>
                                      <p:tavLst>
                                        <p:tav tm="0">
                                          <p:val>
                                            <p:fltVal val="0"/>
                                          </p:val>
                                        </p:tav>
                                        <p:tav tm="100000">
                                          <p:val>
                                            <p:strVal val="#ppt_h"/>
                                          </p:val>
                                        </p:tav>
                                      </p:tavLst>
                                    </p:anim>
                                    <p:anim calcmode="lin" valueType="num">
                                      <p:cBhvr>
                                        <p:cTn id="51" dur="1000" fill="hold"/>
                                        <p:tgtEl>
                                          <p:spTgt spid="4">
                                            <p:graphicEl>
                                              <a:dgm id="{D7A95B6F-F295-4DF8-8568-0A70F3B22C0F}"/>
                                            </p:graphicEl>
                                          </p:spTgt>
                                        </p:tgtEl>
                                        <p:attrNameLst>
                                          <p:attrName>style.rotation</p:attrName>
                                        </p:attrNameLst>
                                      </p:cBhvr>
                                      <p:tavLst>
                                        <p:tav tm="0">
                                          <p:val>
                                            <p:fltVal val="90"/>
                                          </p:val>
                                        </p:tav>
                                        <p:tav tm="100000">
                                          <p:val>
                                            <p:fltVal val="0"/>
                                          </p:val>
                                        </p:tav>
                                      </p:tavLst>
                                    </p:anim>
                                    <p:animEffect transition="in" filter="fade">
                                      <p:cBhvr>
                                        <p:cTn id="52" dur="1000"/>
                                        <p:tgtEl>
                                          <p:spTgt spid="4">
                                            <p:graphicEl>
                                              <a:dgm id="{D7A95B6F-F295-4DF8-8568-0A70F3B22C0F}"/>
                                            </p:graphicEl>
                                          </p:spTgt>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4">
                                            <p:graphicEl>
                                              <a:dgm id="{0FC305E4-1D17-410F-8325-EE8B18C4D6DC}"/>
                                            </p:graphicEl>
                                          </p:spTgt>
                                        </p:tgtEl>
                                        <p:attrNameLst>
                                          <p:attrName>style.visibility</p:attrName>
                                        </p:attrNameLst>
                                      </p:cBhvr>
                                      <p:to>
                                        <p:strVal val="visible"/>
                                      </p:to>
                                    </p:set>
                                    <p:anim calcmode="lin" valueType="num">
                                      <p:cBhvr>
                                        <p:cTn id="55" dur="1000" fill="hold"/>
                                        <p:tgtEl>
                                          <p:spTgt spid="4">
                                            <p:graphicEl>
                                              <a:dgm id="{0FC305E4-1D17-410F-8325-EE8B18C4D6DC}"/>
                                            </p:graphicEl>
                                          </p:spTgt>
                                        </p:tgtEl>
                                        <p:attrNameLst>
                                          <p:attrName>ppt_w</p:attrName>
                                        </p:attrNameLst>
                                      </p:cBhvr>
                                      <p:tavLst>
                                        <p:tav tm="0">
                                          <p:val>
                                            <p:fltVal val="0"/>
                                          </p:val>
                                        </p:tav>
                                        <p:tav tm="100000">
                                          <p:val>
                                            <p:strVal val="#ppt_w"/>
                                          </p:val>
                                        </p:tav>
                                      </p:tavLst>
                                    </p:anim>
                                    <p:anim calcmode="lin" valueType="num">
                                      <p:cBhvr>
                                        <p:cTn id="56" dur="1000" fill="hold"/>
                                        <p:tgtEl>
                                          <p:spTgt spid="4">
                                            <p:graphicEl>
                                              <a:dgm id="{0FC305E4-1D17-410F-8325-EE8B18C4D6DC}"/>
                                            </p:graphicEl>
                                          </p:spTgt>
                                        </p:tgtEl>
                                        <p:attrNameLst>
                                          <p:attrName>ppt_h</p:attrName>
                                        </p:attrNameLst>
                                      </p:cBhvr>
                                      <p:tavLst>
                                        <p:tav tm="0">
                                          <p:val>
                                            <p:fltVal val="0"/>
                                          </p:val>
                                        </p:tav>
                                        <p:tav tm="100000">
                                          <p:val>
                                            <p:strVal val="#ppt_h"/>
                                          </p:val>
                                        </p:tav>
                                      </p:tavLst>
                                    </p:anim>
                                    <p:anim calcmode="lin" valueType="num">
                                      <p:cBhvr>
                                        <p:cTn id="57" dur="1000" fill="hold"/>
                                        <p:tgtEl>
                                          <p:spTgt spid="4">
                                            <p:graphicEl>
                                              <a:dgm id="{0FC305E4-1D17-410F-8325-EE8B18C4D6DC}"/>
                                            </p:graphicEl>
                                          </p:spTgt>
                                        </p:tgtEl>
                                        <p:attrNameLst>
                                          <p:attrName>style.rotation</p:attrName>
                                        </p:attrNameLst>
                                      </p:cBhvr>
                                      <p:tavLst>
                                        <p:tav tm="0">
                                          <p:val>
                                            <p:fltVal val="90"/>
                                          </p:val>
                                        </p:tav>
                                        <p:tav tm="100000">
                                          <p:val>
                                            <p:fltVal val="0"/>
                                          </p:val>
                                        </p:tav>
                                      </p:tavLst>
                                    </p:anim>
                                    <p:animEffect transition="in" filter="fade">
                                      <p:cBhvr>
                                        <p:cTn id="58" dur="1000"/>
                                        <p:tgtEl>
                                          <p:spTgt spid="4">
                                            <p:graphicEl>
                                              <a:dgm id="{0FC305E4-1D17-410F-8325-EE8B18C4D6DC}"/>
                                            </p:graphic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4">
                                            <p:graphicEl>
                                              <a:dgm id="{F8FBEA59-73A9-41E5-81AE-917C8AB76469}"/>
                                            </p:graphicEl>
                                          </p:spTgt>
                                        </p:tgtEl>
                                        <p:attrNameLst>
                                          <p:attrName>style.visibility</p:attrName>
                                        </p:attrNameLst>
                                      </p:cBhvr>
                                      <p:to>
                                        <p:strVal val="visible"/>
                                      </p:to>
                                    </p:set>
                                    <p:anim calcmode="lin" valueType="num">
                                      <p:cBhvr>
                                        <p:cTn id="63" dur="1000" fill="hold"/>
                                        <p:tgtEl>
                                          <p:spTgt spid="4">
                                            <p:graphicEl>
                                              <a:dgm id="{F8FBEA59-73A9-41E5-81AE-917C8AB76469}"/>
                                            </p:graphicEl>
                                          </p:spTgt>
                                        </p:tgtEl>
                                        <p:attrNameLst>
                                          <p:attrName>ppt_w</p:attrName>
                                        </p:attrNameLst>
                                      </p:cBhvr>
                                      <p:tavLst>
                                        <p:tav tm="0">
                                          <p:val>
                                            <p:fltVal val="0"/>
                                          </p:val>
                                        </p:tav>
                                        <p:tav tm="100000">
                                          <p:val>
                                            <p:strVal val="#ppt_w"/>
                                          </p:val>
                                        </p:tav>
                                      </p:tavLst>
                                    </p:anim>
                                    <p:anim calcmode="lin" valueType="num">
                                      <p:cBhvr>
                                        <p:cTn id="64" dur="1000" fill="hold"/>
                                        <p:tgtEl>
                                          <p:spTgt spid="4">
                                            <p:graphicEl>
                                              <a:dgm id="{F8FBEA59-73A9-41E5-81AE-917C8AB76469}"/>
                                            </p:graphicEl>
                                          </p:spTgt>
                                        </p:tgtEl>
                                        <p:attrNameLst>
                                          <p:attrName>ppt_h</p:attrName>
                                        </p:attrNameLst>
                                      </p:cBhvr>
                                      <p:tavLst>
                                        <p:tav tm="0">
                                          <p:val>
                                            <p:fltVal val="0"/>
                                          </p:val>
                                        </p:tav>
                                        <p:tav tm="100000">
                                          <p:val>
                                            <p:strVal val="#ppt_h"/>
                                          </p:val>
                                        </p:tav>
                                      </p:tavLst>
                                    </p:anim>
                                    <p:anim calcmode="lin" valueType="num">
                                      <p:cBhvr>
                                        <p:cTn id="65" dur="1000" fill="hold"/>
                                        <p:tgtEl>
                                          <p:spTgt spid="4">
                                            <p:graphicEl>
                                              <a:dgm id="{F8FBEA59-73A9-41E5-81AE-917C8AB76469}"/>
                                            </p:graphicEl>
                                          </p:spTgt>
                                        </p:tgtEl>
                                        <p:attrNameLst>
                                          <p:attrName>style.rotation</p:attrName>
                                        </p:attrNameLst>
                                      </p:cBhvr>
                                      <p:tavLst>
                                        <p:tav tm="0">
                                          <p:val>
                                            <p:fltVal val="90"/>
                                          </p:val>
                                        </p:tav>
                                        <p:tav tm="100000">
                                          <p:val>
                                            <p:fltVal val="0"/>
                                          </p:val>
                                        </p:tav>
                                      </p:tavLst>
                                    </p:anim>
                                    <p:animEffect transition="in" filter="fade">
                                      <p:cBhvr>
                                        <p:cTn id="66" dur="1000"/>
                                        <p:tgtEl>
                                          <p:spTgt spid="4">
                                            <p:graphicEl>
                                              <a:dgm id="{F8FBEA59-73A9-41E5-81AE-917C8AB76469}"/>
                                            </p:graphicEl>
                                          </p:spTgt>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4">
                                            <p:graphicEl>
                                              <a:dgm id="{831CB8A5-2271-4E0E-985A-4135C1839C33}"/>
                                            </p:graphicEl>
                                          </p:spTgt>
                                        </p:tgtEl>
                                        <p:attrNameLst>
                                          <p:attrName>style.visibility</p:attrName>
                                        </p:attrNameLst>
                                      </p:cBhvr>
                                      <p:to>
                                        <p:strVal val="visible"/>
                                      </p:to>
                                    </p:set>
                                    <p:anim calcmode="lin" valueType="num">
                                      <p:cBhvr>
                                        <p:cTn id="69" dur="1000" fill="hold"/>
                                        <p:tgtEl>
                                          <p:spTgt spid="4">
                                            <p:graphicEl>
                                              <a:dgm id="{831CB8A5-2271-4E0E-985A-4135C1839C33}"/>
                                            </p:graphicEl>
                                          </p:spTgt>
                                        </p:tgtEl>
                                        <p:attrNameLst>
                                          <p:attrName>ppt_w</p:attrName>
                                        </p:attrNameLst>
                                      </p:cBhvr>
                                      <p:tavLst>
                                        <p:tav tm="0">
                                          <p:val>
                                            <p:fltVal val="0"/>
                                          </p:val>
                                        </p:tav>
                                        <p:tav tm="100000">
                                          <p:val>
                                            <p:strVal val="#ppt_w"/>
                                          </p:val>
                                        </p:tav>
                                      </p:tavLst>
                                    </p:anim>
                                    <p:anim calcmode="lin" valueType="num">
                                      <p:cBhvr>
                                        <p:cTn id="70" dur="1000" fill="hold"/>
                                        <p:tgtEl>
                                          <p:spTgt spid="4">
                                            <p:graphicEl>
                                              <a:dgm id="{831CB8A5-2271-4E0E-985A-4135C1839C33}"/>
                                            </p:graphicEl>
                                          </p:spTgt>
                                        </p:tgtEl>
                                        <p:attrNameLst>
                                          <p:attrName>ppt_h</p:attrName>
                                        </p:attrNameLst>
                                      </p:cBhvr>
                                      <p:tavLst>
                                        <p:tav tm="0">
                                          <p:val>
                                            <p:fltVal val="0"/>
                                          </p:val>
                                        </p:tav>
                                        <p:tav tm="100000">
                                          <p:val>
                                            <p:strVal val="#ppt_h"/>
                                          </p:val>
                                        </p:tav>
                                      </p:tavLst>
                                    </p:anim>
                                    <p:anim calcmode="lin" valueType="num">
                                      <p:cBhvr>
                                        <p:cTn id="71" dur="1000" fill="hold"/>
                                        <p:tgtEl>
                                          <p:spTgt spid="4">
                                            <p:graphicEl>
                                              <a:dgm id="{831CB8A5-2271-4E0E-985A-4135C1839C33}"/>
                                            </p:graphicEl>
                                          </p:spTgt>
                                        </p:tgtEl>
                                        <p:attrNameLst>
                                          <p:attrName>style.rotation</p:attrName>
                                        </p:attrNameLst>
                                      </p:cBhvr>
                                      <p:tavLst>
                                        <p:tav tm="0">
                                          <p:val>
                                            <p:fltVal val="90"/>
                                          </p:val>
                                        </p:tav>
                                        <p:tav tm="100000">
                                          <p:val>
                                            <p:fltVal val="0"/>
                                          </p:val>
                                        </p:tav>
                                      </p:tavLst>
                                    </p:anim>
                                    <p:animEffect transition="in" filter="fade">
                                      <p:cBhvr>
                                        <p:cTn id="72" dur="1000"/>
                                        <p:tgtEl>
                                          <p:spTgt spid="4">
                                            <p:graphicEl>
                                              <a:dgm id="{831CB8A5-2271-4E0E-985A-4135C1839C33}"/>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grpId="0" nodeType="clickEffect">
                                  <p:stCondLst>
                                    <p:cond delay="0"/>
                                  </p:stCondLst>
                                  <p:childTnLst>
                                    <p:set>
                                      <p:cBhvr>
                                        <p:cTn id="76" dur="1" fill="hold">
                                          <p:stCondLst>
                                            <p:cond delay="0"/>
                                          </p:stCondLst>
                                        </p:cTn>
                                        <p:tgtEl>
                                          <p:spTgt spid="4">
                                            <p:graphicEl>
                                              <a:dgm id="{71135396-CD5C-465C-852B-CA23F78DE922}"/>
                                            </p:graphicEl>
                                          </p:spTgt>
                                        </p:tgtEl>
                                        <p:attrNameLst>
                                          <p:attrName>style.visibility</p:attrName>
                                        </p:attrNameLst>
                                      </p:cBhvr>
                                      <p:to>
                                        <p:strVal val="visible"/>
                                      </p:to>
                                    </p:set>
                                    <p:anim calcmode="lin" valueType="num">
                                      <p:cBhvr>
                                        <p:cTn id="77" dur="1000" fill="hold"/>
                                        <p:tgtEl>
                                          <p:spTgt spid="4">
                                            <p:graphicEl>
                                              <a:dgm id="{71135396-CD5C-465C-852B-CA23F78DE922}"/>
                                            </p:graphicEl>
                                          </p:spTgt>
                                        </p:tgtEl>
                                        <p:attrNameLst>
                                          <p:attrName>ppt_w</p:attrName>
                                        </p:attrNameLst>
                                      </p:cBhvr>
                                      <p:tavLst>
                                        <p:tav tm="0">
                                          <p:val>
                                            <p:fltVal val="0"/>
                                          </p:val>
                                        </p:tav>
                                        <p:tav tm="100000">
                                          <p:val>
                                            <p:strVal val="#ppt_w"/>
                                          </p:val>
                                        </p:tav>
                                      </p:tavLst>
                                    </p:anim>
                                    <p:anim calcmode="lin" valueType="num">
                                      <p:cBhvr>
                                        <p:cTn id="78" dur="1000" fill="hold"/>
                                        <p:tgtEl>
                                          <p:spTgt spid="4">
                                            <p:graphicEl>
                                              <a:dgm id="{71135396-CD5C-465C-852B-CA23F78DE922}"/>
                                            </p:graphicEl>
                                          </p:spTgt>
                                        </p:tgtEl>
                                        <p:attrNameLst>
                                          <p:attrName>ppt_h</p:attrName>
                                        </p:attrNameLst>
                                      </p:cBhvr>
                                      <p:tavLst>
                                        <p:tav tm="0">
                                          <p:val>
                                            <p:fltVal val="0"/>
                                          </p:val>
                                        </p:tav>
                                        <p:tav tm="100000">
                                          <p:val>
                                            <p:strVal val="#ppt_h"/>
                                          </p:val>
                                        </p:tav>
                                      </p:tavLst>
                                    </p:anim>
                                    <p:anim calcmode="lin" valueType="num">
                                      <p:cBhvr>
                                        <p:cTn id="79" dur="1000" fill="hold"/>
                                        <p:tgtEl>
                                          <p:spTgt spid="4">
                                            <p:graphicEl>
                                              <a:dgm id="{71135396-CD5C-465C-852B-CA23F78DE922}"/>
                                            </p:graphicEl>
                                          </p:spTgt>
                                        </p:tgtEl>
                                        <p:attrNameLst>
                                          <p:attrName>style.rotation</p:attrName>
                                        </p:attrNameLst>
                                      </p:cBhvr>
                                      <p:tavLst>
                                        <p:tav tm="0">
                                          <p:val>
                                            <p:fltVal val="90"/>
                                          </p:val>
                                        </p:tav>
                                        <p:tav tm="100000">
                                          <p:val>
                                            <p:fltVal val="0"/>
                                          </p:val>
                                        </p:tav>
                                      </p:tavLst>
                                    </p:anim>
                                    <p:animEffect transition="in" filter="fade">
                                      <p:cBhvr>
                                        <p:cTn id="80" dur="1000"/>
                                        <p:tgtEl>
                                          <p:spTgt spid="4">
                                            <p:graphicEl>
                                              <a:dgm id="{71135396-CD5C-465C-852B-CA23F78DE922}"/>
                                            </p:graphicEl>
                                          </p:spTgt>
                                        </p:tgtEl>
                                      </p:cBhvr>
                                    </p:animEffect>
                                  </p:childTnLst>
                                </p:cTn>
                              </p:par>
                              <p:par>
                                <p:cTn id="81" presetID="31" presetClass="entr" presetSubtype="0" fill="hold" grpId="0" nodeType="withEffect">
                                  <p:stCondLst>
                                    <p:cond delay="0"/>
                                  </p:stCondLst>
                                  <p:childTnLst>
                                    <p:set>
                                      <p:cBhvr>
                                        <p:cTn id="82" dur="1" fill="hold">
                                          <p:stCondLst>
                                            <p:cond delay="0"/>
                                          </p:stCondLst>
                                        </p:cTn>
                                        <p:tgtEl>
                                          <p:spTgt spid="4">
                                            <p:graphicEl>
                                              <a:dgm id="{C9A7CCC0-7485-4FDC-BBB6-30F07AEF6ADF}"/>
                                            </p:graphicEl>
                                          </p:spTgt>
                                        </p:tgtEl>
                                        <p:attrNameLst>
                                          <p:attrName>style.visibility</p:attrName>
                                        </p:attrNameLst>
                                      </p:cBhvr>
                                      <p:to>
                                        <p:strVal val="visible"/>
                                      </p:to>
                                    </p:set>
                                    <p:anim calcmode="lin" valueType="num">
                                      <p:cBhvr>
                                        <p:cTn id="83" dur="1000" fill="hold"/>
                                        <p:tgtEl>
                                          <p:spTgt spid="4">
                                            <p:graphicEl>
                                              <a:dgm id="{C9A7CCC0-7485-4FDC-BBB6-30F07AEF6ADF}"/>
                                            </p:graphicEl>
                                          </p:spTgt>
                                        </p:tgtEl>
                                        <p:attrNameLst>
                                          <p:attrName>ppt_w</p:attrName>
                                        </p:attrNameLst>
                                      </p:cBhvr>
                                      <p:tavLst>
                                        <p:tav tm="0">
                                          <p:val>
                                            <p:fltVal val="0"/>
                                          </p:val>
                                        </p:tav>
                                        <p:tav tm="100000">
                                          <p:val>
                                            <p:strVal val="#ppt_w"/>
                                          </p:val>
                                        </p:tav>
                                      </p:tavLst>
                                    </p:anim>
                                    <p:anim calcmode="lin" valueType="num">
                                      <p:cBhvr>
                                        <p:cTn id="84" dur="1000" fill="hold"/>
                                        <p:tgtEl>
                                          <p:spTgt spid="4">
                                            <p:graphicEl>
                                              <a:dgm id="{C9A7CCC0-7485-4FDC-BBB6-30F07AEF6ADF}"/>
                                            </p:graphicEl>
                                          </p:spTgt>
                                        </p:tgtEl>
                                        <p:attrNameLst>
                                          <p:attrName>ppt_h</p:attrName>
                                        </p:attrNameLst>
                                      </p:cBhvr>
                                      <p:tavLst>
                                        <p:tav tm="0">
                                          <p:val>
                                            <p:fltVal val="0"/>
                                          </p:val>
                                        </p:tav>
                                        <p:tav tm="100000">
                                          <p:val>
                                            <p:strVal val="#ppt_h"/>
                                          </p:val>
                                        </p:tav>
                                      </p:tavLst>
                                    </p:anim>
                                    <p:anim calcmode="lin" valueType="num">
                                      <p:cBhvr>
                                        <p:cTn id="85" dur="1000" fill="hold"/>
                                        <p:tgtEl>
                                          <p:spTgt spid="4">
                                            <p:graphicEl>
                                              <a:dgm id="{C9A7CCC0-7485-4FDC-BBB6-30F07AEF6ADF}"/>
                                            </p:graphicEl>
                                          </p:spTgt>
                                        </p:tgtEl>
                                        <p:attrNameLst>
                                          <p:attrName>style.rotation</p:attrName>
                                        </p:attrNameLst>
                                      </p:cBhvr>
                                      <p:tavLst>
                                        <p:tav tm="0">
                                          <p:val>
                                            <p:fltVal val="90"/>
                                          </p:val>
                                        </p:tav>
                                        <p:tav tm="100000">
                                          <p:val>
                                            <p:fltVal val="0"/>
                                          </p:val>
                                        </p:tav>
                                      </p:tavLst>
                                    </p:anim>
                                    <p:animEffect transition="in" filter="fade">
                                      <p:cBhvr>
                                        <p:cTn id="86" dur="1000"/>
                                        <p:tgtEl>
                                          <p:spTgt spid="4">
                                            <p:graphicEl>
                                              <a:dgm id="{C9A7CCC0-7485-4FDC-BBB6-30F07AEF6ADF}"/>
                                            </p:graphicEl>
                                          </p:spTgt>
                                        </p:tgtEl>
                                      </p:cBhvr>
                                    </p:animEffect>
                                  </p:childTnLst>
                                </p:cTn>
                              </p:par>
                            </p:childTnLst>
                          </p:cTn>
                        </p:par>
                      </p:childTnLst>
                    </p:cTn>
                  </p:par>
                  <p:par>
                    <p:cTn id="87" fill="hold">
                      <p:stCondLst>
                        <p:cond delay="indefinite"/>
                      </p:stCondLst>
                      <p:childTnLst>
                        <p:par>
                          <p:cTn id="88" fill="hold">
                            <p:stCondLst>
                              <p:cond delay="0"/>
                            </p:stCondLst>
                            <p:childTnLst>
                              <p:par>
                                <p:cTn id="89" presetID="31" presetClass="entr" presetSubtype="0" fill="hold" grpId="0" nodeType="clickEffect">
                                  <p:stCondLst>
                                    <p:cond delay="0"/>
                                  </p:stCondLst>
                                  <p:childTnLst>
                                    <p:set>
                                      <p:cBhvr>
                                        <p:cTn id="90" dur="1" fill="hold">
                                          <p:stCondLst>
                                            <p:cond delay="0"/>
                                          </p:stCondLst>
                                        </p:cTn>
                                        <p:tgtEl>
                                          <p:spTgt spid="4">
                                            <p:graphicEl>
                                              <a:dgm id="{72500825-AE50-471A-83A4-4216A1D0018E}"/>
                                            </p:graphicEl>
                                          </p:spTgt>
                                        </p:tgtEl>
                                        <p:attrNameLst>
                                          <p:attrName>style.visibility</p:attrName>
                                        </p:attrNameLst>
                                      </p:cBhvr>
                                      <p:to>
                                        <p:strVal val="visible"/>
                                      </p:to>
                                    </p:set>
                                    <p:anim calcmode="lin" valueType="num">
                                      <p:cBhvr>
                                        <p:cTn id="91" dur="1000" fill="hold"/>
                                        <p:tgtEl>
                                          <p:spTgt spid="4">
                                            <p:graphicEl>
                                              <a:dgm id="{72500825-AE50-471A-83A4-4216A1D0018E}"/>
                                            </p:graphicEl>
                                          </p:spTgt>
                                        </p:tgtEl>
                                        <p:attrNameLst>
                                          <p:attrName>ppt_w</p:attrName>
                                        </p:attrNameLst>
                                      </p:cBhvr>
                                      <p:tavLst>
                                        <p:tav tm="0">
                                          <p:val>
                                            <p:fltVal val="0"/>
                                          </p:val>
                                        </p:tav>
                                        <p:tav tm="100000">
                                          <p:val>
                                            <p:strVal val="#ppt_w"/>
                                          </p:val>
                                        </p:tav>
                                      </p:tavLst>
                                    </p:anim>
                                    <p:anim calcmode="lin" valueType="num">
                                      <p:cBhvr>
                                        <p:cTn id="92" dur="1000" fill="hold"/>
                                        <p:tgtEl>
                                          <p:spTgt spid="4">
                                            <p:graphicEl>
                                              <a:dgm id="{72500825-AE50-471A-83A4-4216A1D0018E}"/>
                                            </p:graphicEl>
                                          </p:spTgt>
                                        </p:tgtEl>
                                        <p:attrNameLst>
                                          <p:attrName>ppt_h</p:attrName>
                                        </p:attrNameLst>
                                      </p:cBhvr>
                                      <p:tavLst>
                                        <p:tav tm="0">
                                          <p:val>
                                            <p:fltVal val="0"/>
                                          </p:val>
                                        </p:tav>
                                        <p:tav tm="100000">
                                          <p:val>
                                            <p:strVal val="#ppt_h"/>
                                          </p:val>
                                        </p:tav>
                                      </p:tavLst>
                                    </p:anim>
                                    <p:anim calcmode="lin" valueType="num">
                                      <p:cBhvr>
                                        <p:cTn id="93" dur="1000" fill="hold"/>
                                        <p:tgtEl>
                                          <p:spTgt spid="4">
                                            <p:graphicEl>
                                              <a:dgm id="{72500825-AE50-471A-83A4-4216A1D0018E}"/>
                                            </p:graphicEl>
                                          </p:spTgt>
                                        </p:tgtEl>
                                        <p:attrNameLst>
                                          <p:attrName>style.rotation</p:attrName>
                                        </p:attrNameLst>
                                      </p:cBhvr>
                                      <p:tavLst>
                                        <p:tav tm="0">
                                          <p:val>
                                            <p:fltVal val="90"/>
                                          </p:val>
                                        </p:tav>
                                        <p:tav tm="100000">
                                          <p:val>
                                            <p:fltVal val="0"/>
                                          </p:val>
                                        </p:tav>
                                      </p:tavLst>
                                    </p:anim>
                                    <p:animEffect transition="in" filter="fade">
                                      <p:cBhvr>
                                        <p:cTn id="94" dur="1000"/>
                                        <p:tgtEl>
                                          <p:spTgt spid="4">
                                            <p:graphicEl>
                                              <a:dgm id="{72500825-AE50-471A-83A4-4216A1D0018E}"/>
                                            </p:graphicEl>
                                          </p:spTgt>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4">
                                            <p:graphicEl>
                                              <a:dgm id="{D610529D-6E5B-489A-A7D0-BECB4F5C1232}"/>
                                            </p:graphicEl>
                                          </p:spTgt>
                                        </p:tgtEl>
                                        <p:attrNameLst>
                                          <p:attrName>style.visibility</p:attrName>
                                        </p:attrNameLst>
                                      </p:cBhvr>
                                      <p:to>
                                        <p:strVal val="visible"/>
                                      </p:to>
                                    </p:set>
                                    <p:anim calcmode="lin" valueType="num">
                                      <p:cBhvr>
                                        <p:cTn id="97" dur="1000" fill="hold"/>
                                        <p:tgtEl>
                                          <p:spTgt spid="4">
                                            <p:graphicEl>
                                              <a:dgm id="{D610529D-6E5B-489A-A7D0-BECB4F5C1232}"/>
                                            </p:graphicEl>
                                          </p:spTgt>
                                        </p:tgtEl>
                                        <p:attrNameLst>
                                          <p:attrName>ppt_w</p:attrName>
                                        </p:attrNameLst>
                                      </p:cBhvr>
                                      <p:tavLst>
                                        <p:tav tm="0">
                                          <p:val>
                                            <p:fltVal val="0"/>
                                          </p:val>
                                        </p:tav>
                                        <p:tav tm="100000">
                                          <p:val>
                                            <p:strVal val="#ppt_w"/>
                                          </p:val>
                                        </p:tav>
                                      </p:tavLst>
                                    </p:anim>
                                    <p:anim calcmode="lin" valueType="num">
                                      <p:cBhvr>
                                        <p:cTn id="98" dur="1000" fill="hold"/>
                                        <p:tgtEl>
                                          <p:spTgt spid="4">
                                            <p:graphicEl>
                                              <a:dgm id="{D610529D-6E5B-489A-A7D0-BECB4F5C1232}"/>
                                            </p:graphicEl>
                                          </p:spTgt>
                                        </p:tgtEl>
                                        <p:attrNameLst>
                                          <p:attrName>ppt_h</p:attrName>
                                        </p:attrNameLst>
                                      </p:cBhvr>
                                      <p:tavLst>
                                        <p:tav tm="0">
                                          <p:val>
                                            <p:fltVal val="0"/>
                                          </p:val>
                                        </p:tav>
                                        <p:tav tm="100000">
                                          <p:val>
                                            <p:strVal val="#ppt_h"/>
                                          </p:val>
                                        </p:tav>
                                      </p:tavLst>
                                    </p:anim>
                                    <p:anim calcmode="lin" valueType="num">
                                      <p:cBhvr>
                                        <p:cTn id="99" dur="1000" fill="hold"/>
                                        <p:tgtEl>
                                          <p:spTgt spid="4">
                                            <p:graphicEl>
                                              <a:dgm id="{D610529D-6E5B-489A-A7D0-BECB4F5C1232}"/>
                                            </p:graphicEl>
                                          </p:spTgt>
                                        </p:tgtEl>
                                        <p:attrNameLst>
                                          <p:attrName>style.rotation</p:attrName>
                                        </p:attrNameLst>
                                      </p:cBhvr>
                                      <p:tavLst>
                                        <p:tav tm="0">
                                          <p:val>
                                            <p:fltVal val="90"/>
                                          </p:val>
                                        </p:tav>
                                        <p:tav tm="100000">
                                          <p:val>
                                            <p:fltVal val="0"/>
                                          </p:val>
                                        </p:tav>
                                      </p:tavLst>
                                    </p:anim>
                                    <p:animEffect transition="in" filter="fade">
                                      <p:cBhvr>
                                        <p:cTn id="100" dur="1000"/>
                                        <p:tgtEl>
                                          <p:spTgt spid="4">
                                            <p:graphicEl>
                                              <a:dgm id="{D610529D-6E5B-489A-A7D0-BECB4F5C123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1047016"/>
          </a:xfrm>
        </p:spPr>
        <p:txBody>
          <a:bodyPr>
            <a:normAutofit/>
          </a:bodyPr>
          <a:lstStyle/>
          <a:p>
            <a:pPr algn="r"/>
            <a:r>
              <a:rPr lang="fa-IR" dirty="0" smtClean="0">
                <a:cs typeface="B Titr" pitchFamily="2" charset="-78"/>
              </a:rPr>
              <a:t>درس پنجاه و دوم</a:t>
            </a:r>
            <a:br>
              <a:rPr lang="fa-IR" dirty="0" smtClean="0">
                <a:cs typeface="B Titr" pitchFamily="2" charset="-78"/>
              </a:rPr>
            </a:br>
            <a:r>
              <a:rPr lang="fa-IR" sz="2400" dirty="0" smtClean="0">
                <a:cs typeface="B Titr" pitchFamily="2" charset="-78"/>
              </a:rPr>
              <a:t>نعمت های دنیا موجب سعادت اخروی نمی شود</a:t>
            </a:r>
            <a:endParaRPr lang="fa-IR" sz="2400" dirty="0">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1488618"/>
              </p:ext>
            </p:extLst>
          </p:nvPr>
        </p:nvGraphicFramePr>
        <p:xfrm>
          <a:off x="0" y="2081399"/>
          <a:ext cx="9144000" cy="4776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792875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graphicEl>
                                              <a:dgm id="{EF42B5D1-B3D6-4A89-B645-9D2E2F2770CA}"/>
                                            </p:graphicEl>
                                          </p:spTgt>
                                        </p:tgtEl>
                                        <p:attrNameLst>
                                          <p:attrName>style.visibility</p:attrName>
                                        </p:attrNameLst>
                                      </p:cBhvr>
                                      <p:to>
                                        <p:strVal val="visible"/>
                                      </p:to>
                                    </p:set>
                                    <p:animEffect transition="in" filter="wheel(1)">
                                      <p:cBhvr>
                                        <p:cTn id="7" dur="2000"/>
                                        <p:tgtEl>
                                          <p:spTgt spid="4">
                                            <p:graphicEl>
                                              <a:dgm id="{EF42B5D1-B3D6-4A89-B645-9D2E2F2770C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graphicEl>
                                              <a:dgm id="{E60780AD-EFE7-44A4-9AB5-43DAF4B58972}"/>
                                            </p:graphicEl>
                                          </p:spTgt>
                                        </p:tgtEl>
                                        <p:attrNameLst>
                                          <p:attrName>style.visibility</p:attrName>
                                        </p:attrNameLst>
                                      </p:cBhvr>
                                      <p:to>
                                        <p:strVal val="visible"/>
                                      </p:to>
                                    </p:set>
                                    <p:animEffect transition="in" filter="wheel(1)">
                                      <p:cBhvr>
                                        <p:cTn id="12" dur="2000"/>
                                        <p:tgtEl>
                                          <p:spTgt spid="4">
                                            <p:graphicEl>
                                              <a:dgm id="{E60780AD-EFE7-44A4-9AB5-43DAF4B58972}"/>
                                            </p:graphicEl>
                                          </p:spTgt>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4">
                                            <p:graphicEl>
                                              <a:dgm id="{A8E4CF26-4A29-45E5-946D-4E48393259B4}"/>
                                            </p:graphicEl>
                                          </p:spTgt>
                                        </p:tgtEl>
                                        <p:attrNameLst>
                                          <p:attrName>style.visibility</p:attrName>
                                        </p:attrNameLst>
                                      </p:cBhvr>
                                      <p:to>
                                        <p:strVal val="visible"/>
                                      </p:to>
                                    </p:set>
                                    <p:animEffect transition="in" filter="wheel(1)">
                                      <p:cBhvr>
                                        <p:cTn id="15" dur="2000"/>
                                        <p:tgtEl>
                                          <p:spTgt spid="4">
                                            <p:graphicEl>
                                              <a:dgm id="{A8E4CF26-4A29-45E5-946D-4E48393259B4}"/>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4">
                                            <p:graphicEl>
                                              <a:dgm id="{8CFBF72E-5D4C-4DFE-AD14-57C008C55DAF}"/>
                                            </p:graphicEl>
                                          </p:spTgt>
                                        </p:tgtEl>
                                        <p:attrNameLst>
                                          <p:attrName>style.visibility</p:attrName>
                                        </p:attrNameLst>
                                      </p:cBhvr>
                                      <p:to>
                                        <p:strVal val="visible"/>
                                      </p:to>
                                    </p:set>
                                    <p:animEffect transition="in" filter="wheel(1)">
                                      <p:cBhvr>
                                        <p:cTn id="20" dur="2000"/>
                                        <p:tgtEl>
                                          <p:spTgt spid="4">
                                            <p:graphicEl>
                                              <a:dgm id="{8CFBF72E-5D4C-4DFE-AD14-57C008C55DAF}"/>
                                            </p:graphicEl>
                                          </p:spTgt>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4">
                                            <p:graphicEl>
                                              <a:dgm id="{D90DEA27-35F4-48D0-B3F5-1F0273C2812C}"/>
                                            </p:graphicEl>
                                          </p:spTgt>
                                        </p:tgtEl>
                                        <p:attrNameLst>
                                          <p:attrName>style.visibility</p:attrName>
                                        </p:attrNameLst>
                                      </p:cBhvr>
                                      <p:to>
                                        <p:strVal val="visible"/>
                                      </p:to>
                                    </p:set>
                                    <p:animEffect transition="in" filter="wheel(1)">
                                      <p:cBhvr>
                                        <p:cTn id="23" dur="2000"/>
                                        <p:tgtEl>
                                          <p:spTgt spid="4">
                                            <p:graphicEl>
                                              <a:dgm id="{D90DEA27-35F4-48D0-B3F5-1F0273C2812C}"/>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4">
                                            <p:graphicEl>
                                              <a:dgm id="{1A48FFC5-EA94-466C-B62E-C8F29D3970F2}"/>
                                            </p:graphicEl>
                                          </p:spTgt>
                                        </p:tgtEl>
                                        <p:attrNameLst>
                                          <p:attrName>style.visibility</p:attrName>
                                        </p:attrNameLst>
                                      </p:cBhvr>
                                      <p:to>
                                        <p:strVal val="visible"/>
                                      </p:to>
                                    </p:set>
                                    <p:animEffect transition="in" filter="wheel(1)">
                                      <p:cBhvr>
                                        <p:cTn id="28" dur="2000"/>
                                        <p:tgtEl>
                                          <p:spTgt spid="4">
                                            <p:graphicEl>
                                              <a:dgm id="{1A48FFC5-EA94-466C-B62E-C8F29D3970F2}"/>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4">
                                            <p:graphicEl>
                                              <a:dgm id="{FAB8B365-4239-4E4C-9AAD-4AD21CCD50D3}"/>
                                            </p:graphicEl>
                                          </p:spTgt>
                                        </p:tgtEl>
                                        <p:attrNameLst>
                                          <p:attrName>style.visibility</p:attrName>
                                        </p:attrNameLst>
                                      </p:cBhvr>
                                      <p:to>
                                        <p:strVal val="visible"/>
                                      </p:to>
                                    </p:set>
                                    <p:animEffect transition="in" filter="wheel(1)">
                                      <p:cBhvr>
                                        <p:cTn id="33" dur="2000"/>
                                        <p:tgtEl>
                                          <p:spTgt spid="4">
                                            <p:graphicEl>
                                              <a:dgm id="{FAB8B365-4239-4E4C-9AAD-4AD21CCD50D3}"/>
                                            </p:graphicEl>
                                          </p:spTgt>
                                        </p:tgtEl>
                                      </p:cBhvr>
                                    </p:animEffect>
                                  </p:childTnLst>
                                </p:cTn>
                              </p:par>
                              <p:par>
                                <p:cTn id="34" presetID="21" presetClass="entr" presetSubtype="1" fill="hold" grpId="0" nodeType="withEffect">
                                  <p:stCondLst>
                                    <p:cond delay="0"/>
                                  </p:stCondLst>
                                  <p:childTnLst>
                                    <p:set>
                                      <p:cBhvr>
                                        <p:cTn id="35" dur="1" fill="hold">
                                          <p:stCondLst>
                                            <p:cond delay="0"/>
                                          </p:stCondLst>
                                        </p:cTn>
                                        <p:tgtEl>
                                          <p:spTgt spid="4">
                                            <p:graphicEl>
                                              <a:dgm id="{B8AD0A1E-211E-41E2-BD67-38725347079F}"/>
                                            </p:graphicEl>
                                          </p:spTgt>
                                        </p:tgtEl>
                                        <p:attrNameLst>
                                          <p:attrName>style.visibility</p:attrName>
                                        </p:attrNameLst>
                                      </p:cBhvr>
                                      <p:to>
                                        <p:strVal val="visible"/>
                                      </p:to>
                                    </p:set>
                                    <p:animEffect transition="in" filter="wheel(1)">
                                      <p:cBhvr>
                                        <p:cTn id="36" dur="2000"/>
                                        <p:tgtEl>
                                          <p:spTgt spid="4">
                                            <p:graphicEl>
                                              <a:dgm id="{B8AD0A1E-211E-41E2-BD67-38725347079F}"/>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4">
                                            <p:graphicEl>
                                              <a:dgm id="{371F51F6-A0E7-43FF-8D9B-12A7B0469DB5}"/>
                                            </p:graphicEl>
                                          </p:spTgt>
                                        </p:tgtEl>
                                        <p:attrNameLst>
                                          <p:attrName>style.visibility</p:attrName>
                                        </p:attrNameLst>
                                      </p:cBhvr>
                                      <p:to>
                                        <p:strVal val="visible"/>
                                      </p:to>
                                    </p:set>
                                    <p:animEffect transition="in" filter="wheel(1)">
                                      <p:cBhvr>
                                        <p:cTn id="41" dur="2000"/>
                                        <p:tgtEl>
                                          <p:spTgt spid="4">
                                            <p:graphicEl>
                                              <a:dgm id="{371F51F6-A0E7-43FF-8D9B-12A7B0469DB5}"/>
                                            </p:graphicEl>
                                          </p:spTgt>
                                        </p:tgtEl>
                                      </p:cBhvr>
                                    </p:animEffect>
                                  </p:childTnLst>
                                </p:cTn>
                              </p:par>
                              <p:par>
                                <p:cTn id="42" presetID="21" presetClass="entr" presetSubtype="1" fill="hold" grpId="0" nodeType="withEffect">
                                  <p:stCondLst>
                                    <p:cond delay="0"/>
                                  </p:stCondLst>
                                  <p:childTnLst>
                                    <p:set>
                                      <p:cBhvr>
                                        <p:cTn id="43" dur="1" fill="hold">
                                          <p:stCondLst>
                                            <p:cond delay="0"/>
                                          </p:stCondLst>
                                        </p:cTn>
                                        <p:tgtEl>
                                          <p:spTgt spid="4">
                                            <p:graphicEl>
                                              <a:dgm id="{F260FB9A-859D-4D2F-95A1-4FDEEAEB1D18}"/>
                                            </p:graphicEl>
                                          </p:spTgt>
                                        </p:tgtEl>
                                        <p:attrNameLst>
                                          <p:attrName>style.visibility</p:attrName>
                                        </p:attrNameLst>
                                      </p:cBhvr>
                                      <p:to>
                                        <p:strVal val="visible"/>
                                      </p:to>
                                    </p:set>
                                    <p:animEffect transition="in" filter="wheel(1)">
                                      <p:cBhvr>
                                        <p:cTn id="44" dur="2000"/>
                                        <p:tgtEl>
                                          <p:spTgt spid="4">
                                            <p:graphicEl>
                                              <a:dgm id="{F260FB9A-859D-4D2F-95A1-4FDEEAEB1D18}"/>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21" presetClass="entr" presetSubtype="1" fill="hold" grpId="0" nodeType="clickEffect">
                                  <p:stCondLst>
                                    <p:cond delay="0"/>
                                  </p:stCondLst>
                                  <p:childTnLst>
                                    <p:set>
                                      <p:cBhvr>
                                        <p:cTn id="48" dur="1" fill="hold">
                                          <p:stCondLst>
                                            <p:cond delay="0"/>
                                          </p:stCondLst>
                                        </p:cTn>
                                        <p:tgtEl>
                                          <p:spTgt spid="4">
                                            <p:graphicEl>
                                              <a:dgm id="{F8F7938A-FF7C-4063-BEF9-B9977086D39B}"/>
                                            </p:graphicEl>
                                          </p:spTgt>
                                        </p:tgtEl>
                                        <p:attrNameLst>
                                          <p:attrName>style.visibility</p:attrName>
                                        </p:attrNameLst>
                                      </p:cBhvr>
                                      <p:to>
                                        <p:strVal val="visible"/>
                                      </p:to>
                                    </p:set>
                                    <p:animEffect transition="in" filter="wheel(1)">
                                      <p:cBhvr>
                                        <p:cTn id="49" dur="2000"/>
                                        <p:tgtEl>
                                          <p:spTgt spid="4">
                                            <p:graphicEl>
                                              <a:dgm id="{F8F7938A-FF7C-4063-BEF9-B9977086D39B}"/>
                                            </p:graphicEl>
                                          </p:spTgt>
                                        </p:tgtEl>
                                      </p:cBhvr>
                                    </p:animEffect>
                                  </p:childTnLst>
                                </p:cTn>
                              </p:par>
                              <p:par>
                                <p:cTn id="50" presetID="21" presetClass="entr" presetSubtype="1" fill="hold" grpId="0" nodeType="withEffect">
                                  <p:stCondLst>
                                    <p:cond delay="0"/>
                                  </p:stCondLst>
                                  <p:childTnLst>
                                    <p:set>
                                      <p:cBhvr>
                                        <p:cTn id="51" dur="1" fill="hold">
                                          <p:stCondLst>
                                            <p:cond delay="0"/>
                                          </p:stCondLst>
                                        </p:cTn>
                                        <p:tgtEl>
                                          <p:spTgt spid="4">
                                            <p:graphicEl>
                                              <a:dgm id="{43902E46-5786-4ECF-A804-1FBD239EC72F}"/>
                                            </p:graphicEl>
                                          </p:spTgt>
                                        </p:tgtEl>
                                        <p:attrNameLst>
                                          <p:attrName>style.visibility</p:attrName>
                                        </p:attrNameLst>
                                      </p:cBhvr>
                                      <p:to>
                                        <p:strVal val="visible"/>
                                      </p:to>
                                    </p:set>
                                    <p:animEffect transition="in" filter="wheel(1)">
                                      <p:cBhvr>
                                        <p:cTn id="52" dur="2000"/>
                                        <p:tgtEl>
                                          <p:spTgt spid="4">
                                            <p:graphicEl>
                                              <a:dgm id="{43902E46-5786-4ECF-A804-1FBD239EC72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1119024"/>
          </a:xfrm>
        </p:spPr>
        <p:txBody>
          <a:bodyPr>
            <a:normAutofit/>
          </a:bodyPr>
          <a:lstStyle/>
          <a:p>
            <a:pPr algn="r"/>
            <a:r>
              <a:rPr lang="fa-IR" dirty="0" smtClean="0">
                <a:cs typeface="B Titr" pitchFamily="2" charset="-78"/>
              </a:rPr>
              <a:t>درس پنجاه و دوم</a:t>
            </a:r>
            <a:br>
              <a:rPr lang="fa-IR" dirty="0" smtClean="0">
                <a:cs typeface="B Titr" pitchFamily="2" charset="-78"/>
              </a:rPr>
            </a:br>
            <a:r>
              <a:rPr lang="fa-IR" sz="2400" dirty="0" smtClean="0">
                <a:cs typeface="B Titr" pitchFamily="2" charset="-78"/>
              </a:rPr>
              <a:t>نعمت های دنیا موجب شقاوت اخروی هم نمی شود</a:t>
            </a:r>
            <a:endParaRPr lang="fa-IR" sz="2400" dirty="0">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9051518"/>
              </p:ext>
            </p:extLst>
          </p:nvPr>
        </p:nvGraphicFramePr>
        <p:xfrm>
          <a:off x="0" y="1484784"/>
          <a:ext cx="9036496"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082592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graphicEl>
                                              <a:dgm id="{70D806E8-5BFE-4879-BBE6-0A8E079B842B}"/>
                                            </p:graphicEl>
                                          </p:spTgt>
                                        </p:tgtEl>
                                        <p:attrNameLst>
                                          <p:attrName>style.visibility</p:attrName>
                                        </p:attrNameLst>
                                      </p:cBhvr>
                                      <p:to>
                                        <p:strVal val="visible"/>
                                      </p:to>
                                    </p:set>
                                    <p:animEffect transition="in" filter="box(in)">
                                      <p:cBhvr>
                                        <p:cTn id="7" dur="2000"/>
                                        <p:tgtEl>
                                          <p:spTgt spid="4">
                                            <p:graphicEl>
                                              <a:dgm id="{70D806E8-5BFE-4879-BBE6-0A8E079B842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graphicEl>
                                              <a:dgm id="{3DF22E37-D941-4381-82A7-B0A80AD9A9CB}"/>
                                            </p:graphicEl>
                                          </p:spTgt>
                                        </p:tgtEl>
                                        <p:attrNameLst>
                                          <p:attrName>style.visibility</p:attrName>
                                        </p:attrNameLst>
                                      </p:cBhvr>
                                      <p:to>
                                        <p:strVal val="visible"/>
                                      </p:to>
                                    </p:set>
                                    <p:animEffect transition="in" filter="box(in)">
                                      <p:cBhvr>
                                        <p:cTn id="12" dur="2000"/>
                                        <p:tgtEl>
                                          <p:spTgt spid="4">
                                            <p:graphicEl>
                                              <a:dgm id="{3DF22E37-D941-4381-82A7-B0A80AD9A9CB}"/>
                                            </p:graphic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4">
                                            <p:graphicEl>
                                              <a:dgm id="{0761D71D-8C72-4471-BC4A-CA6F2CE9BC6E}"/>
                                            </p:graphicEl>
                                          </p:spTgt>
                                        </p:tgtEl>
                                        <p:attrNameLst>
                                          <p:attrName>style.visibility</p:attrName>
                                        </p:attrNameLst>
                                      </p:cBhvr>
                                      <p:to>
                                        <p:strVal val="visible"/>
                                      </p:to>
                                    </p:set>
                                    <p:animEffect transition="in" filter="box(in)">
                                      <p:cBhvr>
                                        <p:cTn id="15" dur="2000"/>
                                        <p:tgtEl>
                                          <p:spTgt spid="4">
                                            <p:graphicEl>
                                              <a:dgm id="{0761D71D-8C72-4471-BC4A-CA6F2CE9BC6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4">
                                            <p:graphicEl>
                                              <a:dgm id="{A013A531-39CD-4C9F-8174-41E6BCC5CD71}"/>
                                            </p:graphicEl>
                                          </p:spTgt>
                                        </p:tgtEl>
                                        <p:attrNameLst>
                                          <p:attrName>style.visibility</p:attrName>
                                        </p:attrNameLst>
                                      </p:cBhvr>
                                      <p:to>
                                        <p:strVal val="visible"/>
                                      </p:to>
                                    </p:set>
                                    <p:animEffect transition="in" filter="box(in)">
                                      <p:cBhvr>
                                        <p:cTn id="20" dur="2000"/>
                                        <p:tgtEl>
                                          <p:spTgt spid="4">
                                            <p:graphicEl>
                                              <a:dgm id="{A013A531-39CD-4C9F-8174-41E6BCC5CD71}"/>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4">
                                            <p:graphicEl>
                                              <a:dgm id="{28C8ED36-F422-40BD-84E1-B94A85F20116}"/>
                                            </p:graphicEl>
                                          </p:spTgt>
                                        </p:tgtEl>
                                        <p:attrNameLst>
                                          <p:attrName>style.visibility</p:attrName>
                                        </p:attrNameLst>
                                      </p:cBhvr>
                                      <p:to>
                                        <p:strVal val="visible"/>
                                      </p:to>
                                    </p:set>
                                    <p:animEffect transition="in" filter="box(in)">
                                      <p:cBhvr>
                                        <p:cTn id="25" dur="2000"/>
                                        <p:tgtEl>
                                          <p:spTgt spid="4">
                                            <p:graphicEl>
                                              <a:dgm id="{28C8ED36-F422-40BD-84E1-B94A85F20116}"/>
                                            </p:graphic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4">
                                            <p:graphicEl>
                                              <a:dgm id="{B7E3304B-4D12-4387-8044-35A684CE683C}"/>
                                            </p:graphicEl>
                                          </p:spTgt>
                                        </p:tgtEl>
                                        <p:attrNameLst>
                                          <p:attrName>style.visibility</p:attrName>
                                        </p:attrNameLst>
                                      </p:cBhvr>
                                      <p:to>
                                        <p:strVal val="visible"/>
                                      </p:to>
                                    </p:set>
                                    <p:animEffect transition="in" filter="box(in)">
                                      <p:cBhvr>
                                        <p:cTn id="28" dur="2000"/>
                                        <p:tgtEl>
                                          <p:spTgt spid="4">
                                            <p:graphicEl>
                                              <a:dgm id="{B7E3304B-4D12-4387-8044-35A684CE683C}"/>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4">
                                            <p:graphicEl>
                                              <a:dgm id="{BD552577-8F45-4E86-8174-B167D457E214}"/>
                                            </p:graphicEl>
                                          </p:spTgt>
                                        </p:tgtEl>
                                        <p:attrNameLst>
                                          <p:attrName>style.visibility</p:attrName>
                                        </p:attrNameLst>
                                      </p:cBhvr>
                                      <p:to>
                                        <p:strVal val="visible"/>
                                      </p:to>
                                    </p:set>
                                    <p:animEffect transition="in" filter="box(in)">
                                      <p:cBhvr>
                                        <p:cTn id="33" dur="2000"/>
                                        <p:tgtEl>
                                          <p:spTgt spid="4">
                                            <p:graphicEl>
                                              <a:dgm id="{BD552577-8F45-4E86-8174-B167D457E214}"/>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4">
                                            <p:graphicEl>
                                              <a:dgm id="{45B23FA4-D93A-42BF-958A-B436C1C8D6D6}"/>
                                            </p:graphicEl>
                                          </p:spTgt>
                                        </p:tgtEl>
                                        <p:attrNameLst>
                                          <p:attrName>style.visibility</p:attrName>
                                        </p:attrNameLst>
                                      </p:cBhvr>
                                      <p:to>
                                        <p:strVal val="visible"/>
                                      </p:to>
                                    </p:set>
                                    <p:animEffect transition="in" filter="box(in)">
                                      <p:cBhvr>
                                        <p:cTn id="38" dur="2000"/>
                                        <p:tgtEl>
                                          <p:spTgt spid="4">
                                            <p:graphicEl>
                                              <a:dgm id="{45B23FA4-D93A-42BF-958A-B436C1C8D6D6}"/>
                                            </p:graphicEl>
                                          </p:spTgt>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4">
                                            <p:graphicEl>
                                              <a:dgm id="{587F3564-2139-4A7B-B077-F3D0DA219A98}"/>
                                            </p:graphicEl>
                                          </p:spTgt>
                                        </p:tgtEl>
                                        <p:attrNameLst>
                                          <p:attrName>style.visibility</p:attrName>
                                        </p:attrNameLst>
                                      </p:cBhvr>
                                      <p:to>
                                        <p:strVal val="visible"/>
                                      </p:to>
                                    </p:set>
                                    <p:animEffect transition="in" filter="box(in)">
                                      <p:cBhvr>
                                        <p:cTn id="41" dur="2000"/>
                                        <p:tgtEl>
                                          <p:spTgt spid="4">
                                            <p:graphicEl>
                                              <a:dgm id="{587F3564-2139-4A7B-B077-F3D0DA219A98}"/>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4">
                                            <p:graphicEl>
                                              <a:dgm id="{B7C15AC6-35F6-4070-AF3B-559A01AE1E7C}"/>
                                            </p:graphicEl>
                                          </p:spTgt>
                                        </p:tgtEl>
                                        <p:attrNameLst>
                                          <p:attrName>style.visibility</p:attrName>
                                        </p:attrNameLst>
                                      </p:cBhvr>
                                      <p:to>
                                        <p:strVal val="visible"/>
                                      </p:to>
                                    </p:set>
                                    <p:animEffect transition="in" filter="box(in)">
                                      <p:cBhvr>
                                        <p:cTn id="46" dur="2000"/>
                                        <p:tgtEl>
                                          <p:spTgt spid="4">
                                            <p:graphicEl>
                                              <a:dgm id="{B7C15AC6-35F6-4070-AF3B-559A01AE1E7C}"/>
                                            </p:graphicEl>
                                          </p:spTgt>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4">
                                            <p:graphicEl>
                                              <a:dgm id="{FE7B3E58-873E-43FE-BEB9-6B4D2907C4CC}"/>
                                            </p:graphicEl>
                                          </p:spTgt>
                                        </p:tgtEl>
                                        <p:attrNameLst>
                                          <p:attrName>style.visibility</p:attrName>
                                        </p:attrNameLst>
                                      </p:cBhvr>
                                      <p:to>
                                        <p:strVal val="visible"/>
                                      </p:to>
                                    </p:set>
                                    <p:animEffect transition="in" filter="box(in)">
                                      <p:cBhvr>
                                        <p:cTn id="49" dur="2000"/>
                                        <p:tgtEl>
                                          <p:spTgt spid="4">
                                            <p:graphicEl>
                                              <a:dgm id="{FE7B3E58-873E-43FE-BEB9-6B4D2907C4CC}"/>
                                            </p:graphicEl>
                                          </p:spTgt>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grpId="0" nodeType="clickEffect">
                                  <p:stCondLst>
                                    <p:cond delay="0"/>
                                  </p:stCondLst>
                                  <p:childTnLst>
                                    <p:set>
                                      <p:cBhvr>
                                        <p:cTn id="53" dur="1" fill="hold">
                                          <p:stCondLst>
                                            <p:cond delay="0"/>
                                          </p:stCondLst>
                                        </p:cTn>
                                        <p:tgtEl>
                                          <p:spTgt spid="4">
                                            <p:graphicEl>
                                              <a:dgm id="{F616CD13-0A42-44A7-8DED-B2D4945A22D4}"/>
                                            </p:graphicEl>
                                          </p:spTgt>
                                        </p:tgtEl>
                                        <p:attrNameLst>
                                          <p:attrName>style.visibility</p:attrName>
                                        </p:attrNameLst>
                                      </p:cBhvr>
                                      <p:to>
                                        <p:strVal val="visible"/>
                                      </p:to>
                                    </p:set>
                                    <p:animEffect transition="in" filter="box(in)">
                                      <p:cBhvr>
                                        <p:cTn id="54" dur="2000"/>
                                        <p:tgtEl>
                                          <p:spTgt spid="4">
                                            <p:graphicEl>
                                              <a:dgm id="{F616CD13-0A42-44A7-8DED-B2D4945A22D4}"/>
                                            </p:graphicEl>
                                          </p:spTgt>
                                        </p:tgtEl>
                                      </p:cBhvr>
                                    </p:animEffect>
                                  </p:childTnLst>
                                </p:cTn>
                              </p:par>
                              <p:par>
                                <p:cTn id="55" presetID="4" presetClass="entr" presetSubtype="16" fill="hold" grpId="0" nodeType="withEffect">
                                  <p:stCondLst>
                                    <p:cond delay="0"/>
                                  </p:stCondLst>
                                  <p:childTnLst>
                                    <p:set>
                                      <p:cBhvr>
                                        <p:cTn id="56" dur="1" fill="hold">
                                          <p:stCondLst>
                                            <p:cond delay="0"/>
                                          </p:stCondLst>
                                        </p:cTn>
                                        <p:tgtEl>
                                          <p:spTgt spid="4">
                                            <p:graphicEl>
                                              <a:dgm id="{DD790B06-86E5-4032-A8DD-25D30D8A73EE}"/>
                                            </p:graphicEl>
                                          </p:spTgt>
                                        </p:tgtEl>
                                        <p:attrNameLst>
                                          <p:attrName>style.visibility</p:attrName>
                                        </p:attrNameLst>
                                      </p:cBhvr>
                                      <p:to>
                                        <p:strVal val="visible"/>
                                      </p:to>
                                    </p:set>
                                    <p:animEffect transition="in" filter="box(in)">
                                      <p:cBhvr>
                                        <p:cTn id="57" dur="2000"/>
                                        <p:tgtEl>
                                          <p:spTgt spid="4">
                                            <p:graphicEl>
                                              <a:dgm id="{DD790B06-86E5-4032-A8DD-25D30D8A73E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1047016"/>
          </a:xfrm>
        </p:spPr>
        <p:txBody>
          <a:bodyPr>
            <a:normAutofit/>
          </a:bodyPr>
          <a:lstStyle/>
          <a:p>
            <a:pPr algn="r"/>
            <a:r>
              <a:rPr lang="fa-IR" dirty="0" smtClean="0">
                <a:cs typeface="B Titr" pitchFamily="2" charset="-78"/>
              </a:rPr>
              <a:t>درس پنجاه و دوم</a:t>
            </a:r>
            <a:br>
              <a:rPr lang="fa-IR" dirty="0" smtClean="0">
                <a:cs typeface="B Titr" pitchFamily="2" charset="-78"/>
              </a:rPr>
            </a:br>
            <a:r>
              <a:rPr lang="fa-IR" dirty="0" smtClean="0">
                <a:cs typeface="B Titr" pitchFamily="2" charset="-78"/>
              </a:rPr>
              <a:t>نتیجه</a:t>
            </a:r>
            <a:endParaRPr lang="fa-IR" dirty="0">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4863048"/>
              </p:ext>
            </p:extLst>
          </p:nvPr>
        </p:nvGraphicFramePr>
        <p:xfrm>
          <a:off x="0" y="1340768"/>
          <a:ext cx="914400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151547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7ECD4FF3-6D01-44A3-9A9F-6F36AE1B129E}"/>
                                            </p:graphicEl>
                                          </p:spTgt>
                                        </p:tgtEl>
                                        <p:attrNameLst>
                                          <p:attrName>style.visibility</p:attrName>
                                        </p:attrNameLst>
                                      </p:cBhvr>
                                      <p:to>
                                        <p:strVal val="visible"/>
                                      </p:to>
                                    </p:set>
                                    <p:animEffect transition="in" filter="wipe(up)">
                                      <p:cBhvr>
                                        <p:cTn id="7" dur="500"/>
                                        <p:tgtEl>
                                          <p:spTgt spid="4">
                                            <p:graphicEl>
                                              <a:dgm id="{7ECD4FF3-6D01-44A3-9A9F-6F36AE1B129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graphicEl>
                                              <a:dgm id="{CD644042-3A88-4CDF-A093-941929BC19E8}"/>
                                            </p:graphicEl>
                                          </p:spTgt>
                                        </p:tgtEl>
                                        <p:attrNameLst>
                                          <p:attrName>style.visibility</p:attrName>
                                        </p:attrNameLst>
                                      </p:cBhvr>
                                      <p:to>
                                        <p:strVal val="visible"/>
                                      </p:to>
                                    </p:set>
                                    <p:animEffect transition="in" filter="wipe(up)">
                                      <p:cBhvr>
                                        <p:cTn id="12" dur="500"/>
                                        <p:tgtEl>
                                          <p:spTgt spid="4">
                                            <p:graphicEl>
                                              <a:dgm id="{CD644042-3A88-4CDF-A093-941929BC19E8}"/>
                                            </p:graphic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4">
                                            <p:graphicEl>
                                              <a:dgm id="{B44B5550-D74A-4292-A773-EF96958481AF}"/>
                                            </p:graphicEl>
                                          </p:spTgt>
                                        </p:tgtEl>
                                        <p:attrNameLst>
                                          <p:attrName>style.visibility</p:attrName>
                                        </p:attrNameLst>
                                      </p:cBhvr>
                                      <p:to>
                                        <p:strVal val="visible"/>
                                      </p:to>
                                    </p:set>
                                    <p:animEffect transition="in" filter="wipe(up)">
                                      <p:cBhvr>
                                        <p:cTn id="15" dur="500"/>
                                        <p:tgtEl>
                                          <p:spTgt spid="4">
                                            <p:graphicEl>
                                              <a:dgm id="{B44B5550-D74A-4292-A773-EF96958481A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4">
                                            <p:graphicEl>
                                              <a:dgm id="{84F62751-5CDE-49E0-AE9F-775A9447AB02}"/>
                                            </p:graphicEl>
                                          </p:spTgt>
                                        </p:tgtEl>
                                        <p:attrNameLst>
                                          <p:attrName>style.visibility</p:attrName>
                                        </p:attrNameLst>
                                      </p:cBhvr>
                                      <p:to>
                                        <p:strVal val="visible"/>
                                      </p:to>
                                    </p:set>
                                    <p:animEffect transition="in" filter="wipe(up)">
                                      <p:cBhvr>
                                        <p:cTn id="20" dur="500"/>
                                        <p:tgtEl>
                                          <p:spTgt spid="4">
                                            <p:graphicEl>
                                              <a:dgm id="{84F62751-5CDE-49E0-AE9F-775A9447AB02}"/>
                                            </p:graphic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4">
                                            <p:graphicEl>
                                              <a:dgm id="{62FDC29C-9E4F-423E-9932-9FF245E1EC5D}"/>
                                            </p:graphicEl>
                                          </p:spTgt>
                                        </p:tgtEl>
                                        <p:attrNameLst>
                                          <p:attrName>style.visibility</p:attrName>
                                        </p:attrNameLst>
                                      </p:cBhvr>
                                      <p:to>
                                        <p:strVal val="visible"/>
                                      </p:to>
                                    </p:set>
                                    <p:animEffect transition="in" filter="wipe(up)">
                                      <p:cBhvr>
                                        <p:cTn id="23" dur="500"/>
                                        <p:tgtEl>
                                          <p:spTgt spid="4">
                                            <p:graphicEl>
                                              <a:dgm id="{62FDC29C-9E4F-423E-9932-9FF245E1EC5D}"/>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4">
                                            <p:graphicEl>
                                              <a:dgm id="{95D6EFC6-6ED9-4CF3-B9A8-4F0D2DFF9690}"/>
                                            </p:graphicEl>
                                          </p:spTgt>
                                        </p:tgtEl>
                                        <p:attrNameLst>
                                          <p:attrName>style.visibility</p:attrName>
                                        </p:attrNameLst>
                                      </p:cBhvr>
                                      <p:to>
                                        <p:strVal val="visible"/>
                                      </p:to>
                                    </p:set>
                                    <p:animEffect transition="in" filter="wipe(up)">
                                      <p:cBhvr>
                                        <p:cTn id="28" dur="500"/>
                                        <p:tgtEl>
                                          <p:spTgt spid="4">
                                            <p:graphicEl>
                                              <a:dgm id="{95D6EFC6-6ED9-4CF3-B9A8-4F0D2DFF9690}"/>
                                            </p:graphicEl>
                                          </p:spTgt>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4">
                                            <p:graphicEl>
                                              <a:dgm id="{23B51401-95C0-429E-AEA2-39520B1E3301}"/>
                                            </p:graphicEl>
                                          </p:spTgt>
                                        </p:tgtEl>
                                        <p:attrNameLst>
                                          <p:attrName>style.visibility</p:attrName>
                                        </p:attrNameLst>
                                      </p:cBhvr>
                                      <p:to>
                                        <p:strVal val="visible"/>
                                      </p:to>
                                    </p:set>
                                    <p:animEffect transition="in" filter="wipe(up)">
                                      <p:cBhvr>
                                        <p:cTn id="31" dur="500"/>
                                        <p:tgtEl>
                                          <p:spTgt spid="4">
                                            <p:graphicEl>
                                              <a:dgm id="{23B51401-95C0-429E-AEA2-39520B1E3301}"/>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4">
                                            <p:graphicEl>
                                              <a:dgm id="{A2E529F7-D6B2-4AE3-BA26-2D8115AA33F8}"/>
                                            </p:graphicEl>
                                          </p:spTgt>
                                        </p:tgtEl>
                                        <p:attrNameLst>
                                          <p:attrName>style.visibility</p:attrName>
                                        </p:attrNameLst>
                                      </p:cBhvr>
                                      <p:to>
                                        <p:strVal val="visible"/>
                                      </p:to>
                                    </p:set>
                                    <p:animEffect transition="in" filter="wipe(up)">
                                      <p:cBhvr>
                                        <p:cTn id="36" dur="500"/>
                                        <p:tgtEl>
                                          <p:spTgt spid="4">
                                            <p:graphicEl>
                                              <a:dgm id="{A2E529F7-D6B2-4AE3-BA26-2D8115AA33F8}"/>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53F5899A-D1E7-48F6-9AF4-8D326CE053AF}"/>
                                            </p:graphicEl>
                                          </p:spTgt>
                                        </p:tgtEl>
                                        <p:attrNameLst>
                                          <p:attrName>style.visibility</p:attrName>
                                        </p:attrNameLst>
                                      </p:cBhvr>
                                      <p:to>
                                        <p:strVal val="visible"/>
                                      </p:to>
                                    </p:set>
                                    <p:animEffect transition="in" filter="wipe(up)">
                                      <p:cBhvr>
                                        <p:cTn id="39" dur="500"/>
                                        <p:tgtEl>
                                          <p:spTgt spid="4">
                                            <p:graphicEl>
                                              <a:dgm id="{53F5899A-D1E7-48F6-9AF4-8D326CE053AF}"/>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4">
                                            <p:graphicEl>
                                              <a:dgm id="{9712EEF4-4639-4599-B22E-9C60AF22859B}"/>
                                            </p:graphicEl>
                                          </p:spTgt>
                                        </p:tgtEl>
                                        <p:attrNameLst>
                                          <p:attrName>style.visibility</p:attrName>
                                        </p:attrNameLst>
                                      </p:cBhvr>
                                      <p:to>
                                        <p:strVal val="visible"/>
                                      </p:to>
                                    </p:set>
                                    <p:animEffect transition="in" filter="wipe(up)">
                                      <p:cBhvr>
                                        <p:cTn id="44" dur="500"/>
                                        <p:tgtEl>
                                          <p:spTgt spid="4">
                                            <p:graphicEl>
                                              <a:dgm id="{9712EEF4-4639-4599-B22E-9C60AF22859B}"/>
                                            </p:graphicEl>
                                          </p:spTgt>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4">
                                            <p:graphicEl>
                                              <a:dgm id="{329823BE-7D20-4CDA-9084-97703F40E922}"/>
                                            </p:graphicEl>
                                          </p:spTgt>
                                        </p:tgtEl>
                                        <p:attrNameLst>
                                          <p:attrName>style.visibility</p:attrName>
                                        </p:attrNameLst>
                                      </p:cBhvr>
                                      <p:to>
                                        <p:strVal val="visible"/>
                                      </p:to>
                                    </p:set>
                                    <p:animEffect transition="in" filter="wipe(up)">
                                      <p:cBhvr>
                                        <p:cTn id="47" dur="500"/>
                                        <p:tgtEl>
                                          <p:spTgt spid="4">
                                            <p:graphicEl>
                                              <a:dgm id="{329823BE-7D20-4CDA-9084-97703F40E922}"/>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4">
                                            <p:graphicEl>
                                              <a:dgm id="{760143CA-3F1A-462C-8BCF-0453709DB6C1}"/>
                                            </p:graphicEl>
                                          </p:spTgt>
                                        </p:tgtEl>
                                        <p:attrNameLst>
                                          <p:attrName>style.visibility</p:attrName>
                                        </p:attrNameLst>
                                      </p:cBhvr>
                                      <p:to>
                                        <p:strVal val="visible"/>
                                      </p:to>
                                    </p:set>
                                    <p:animEffect transition="in" filter="wipe(up)">
                                      <p:cBhvr>
                                        <p:cTn id="52" dur="500"/>
                                        <p:tgtEl>
                                          <p:spTgt spid="4">
                                            <p:graphicEl>
                                              <a:dgm id="{760143CA-3F1A-462C-8BCF-0453709DB6C1}"/>
                                            </p:graphicEl>
                                          </p:spTgt>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4">
                                            <p:graphicEl>
                                              <a:dgm id="{B72079FF-CD43-4AD0-B1AA-100A235373EA}"/>
                                            </p:graphicEl>
                                          </p:spTgt>
                                        </p:tgtEl>
                                        <p:attrNameLst>
                                          <p:attrName>style.visibility</p:attrName>
                                        </p:attrNameLst>
                                      </p:cBhvr>
                                      <p:to>
                                        <p:strVal val="visible"/>
                                      </p:to>
                                    </p:set>
                                    <p:animEffect transition="in" filter="wipe(up)">
                                      <p:cBhvr>
                                        <p:cTn id="55" dur="500"/>
                                        <p:tgtEl>
                                          <p:spTgt spid="4">
                                            <p:graphicEl>
                                              <a:dgm id="{B72079FF-CD43-4AD0-B1AA-100A235373EA}"/>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4">
                                            <p:graphicEl>
                                              <a:dgm id="{3F65AC71-0C5B-4B97-8593-8AAA9501C310}"/>
                                            </p:graphicEl>
                                          </p:spTgt>
                                        </p:tgtEl>
                                        <p:attrNameLst>
                                          <p:attrName>style.visibility</p:attrName>
                                        </p:attrNameLst>
                                      </p:cBhvr>
                                      <p:to>
                                        <p:strVal val="visible"/>
                                      </p:to>
                                    </p:set>
                                    <p:animEffect transition="in" filter="wipe(up)">
                                      <p:cBhvr>
                                        <p:cTn id="60" dur="500"/>
                                        <p:tgtEl>
                                          <p:spTgt spid="4">
                                            <p:graphicEl>
                                              <a:dgm id="{3F65AC71-0C5B-4B97-8593-8AAA9501C310}"/>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D718DC26-DAA3-4873-A4C1-40FF778B226D}"/>
                                            </p:graphicEl>
                                          </p:spTgt>
                                        </p:tgtEl>
                                        <p:attrNameLst>
                                          <p:attrName>style.visibility</p:attrName>
                                        </p:attrNameLst>
                                      </p:cBhvr>
                                      <p:to>
                                        <p:strVal val="visible"/>
                                      </p:to>
                                    </p:set>
                                    <p:animEffect transition="in" filter="wipe(up)">
                                      <p:cBhvr>
                                        <p:cTn id="63" dur="500"/>
                                        <p:tgtEl>
                                          <p:spTgt spid="4">
                                            <p:graphicEl>
                                              <a:dgm id="{D718DC26-DAA3-4873-A4C1-40FF778B226D}"/>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4">
                                            <p:graphicEl>
                                              <a:dgm id="{207399F9-73E0-43AB-B729-FACDB2D3CF0A}"/>
                                            </p:graphicEl>
                                          </p:spTgt>
                                        </p:tgtEl>
                                        <p:attrNameLst>
                                          <p:attrName>style.visibility</p:attrName>
                                        </p:attrNameLst>
                                      </p:cBhvr>
                                      <p:to>
                                        <p:strVal val="visible"/>
                                      </p:to>
                                    </p:set>
                                    <p:animEffect transition="in" filter="wipe(up)">
                                      <p:cBhvr>
                                        <p:cTn id="68" dur="500"/>
                                        <p:tgtEl>
                                          <p:spTgt spid="4">
                                            <p:graphicEl>
                                              <a:dgm id="{207399F9-73E0-43AB-B729-FACDB2D3CF0A}"/>
                                            </p:graphicEl>
                                          </p:spTgt>
                                        </p:tgtEl>
                                      </p:cBhvr>
                                    </p:animEffect>
                                  </p:childTnLst>
                                </p:cTn>
                              </p:par>
                              <p:par>
                                <p:cTn id="69" presetID="22" presetClass="entr" presetSubtype="1" fill="hold" grpId="0" nodeType="withEffect">
                                  <p:stCondLst>
                                    <p:cond delay="0"/>
                                  </p:stCondLst>
                                  <p:childTnLst>
                                    <p:set>
                                      <p:cBhvr>
                                        <p:cTn id="70" dur="1" fill="hold">
                                          <p:stCondLst>
                                            <p:cond delay="0"/>
                                          </p:stCondLst>
                                        </p:cTn>
                                        <p:tgtEl>
                                          <p:spTgt spid="4">
                                            <p:graphicEl>
                                              <a:dgm id="{704C5FB6-6885-4C97-B4F3-5051A6322E2A}"/>
                                            </p:graphicEl>
                                          </p:spTgt>
                                        </p:tgtEl>
                                        <p:attrNameLst>
                                          <p:attrName>style.visibility</p:attrName>
                                        </p:attrNameLst>
                                      </p:cBhvr>
                                      <p:to>
                                        <p:strVal val="visible"/>
                                      </p:to>
                                    </p:set>
                                    <p:animEffect transition="in" filter="wipe(up)">
                                      <p:cBhvr>
                                        <p:cTn id="71" dur="500"/>
                                        <p:tgtEl>
                                          <p:spTgt spid="4">
                                            <p:graphicEl>
                                              <a:dgm id="{704C5FB6-6885-4C97-B4F3-5051A6322E2A}"/>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1" fill="hold" grpId="0" nodeType="clickEffect">
                                  <p:stCondLst>
                                    <p:cond delay="0"/>
                                  </p:stCondLst>
                                  <p:childTnLst>
                                    <p:set>
                                      <p:cBhvr>
                                        <p:cTn id="75" dur="1" fill="hold">
                                          <p:stCondLst>
                                            <p:cond delay="0"/>
                                          </p:stCondLst>
                                        </p:cTn>
                                        <p:tgtEl>
                                          <p:spTgt spid="4">
                                            <p:graphicEl>
                                              <a:dgm id="{DAA1EF93-6301-4BC1-AA8E-7CACEE50AD4D}"/>
                                            </p:graphicEl>
                                          </p:spTgt>
                                        </p:tgtEl>
                                        <p:attrNameLst>
                                          <p:attrName>style.visibility</p:attrName>
                                        </p:attrNameLst>
                                      </p:cBhvr>
                                      <p:to>
                                        <p:strVal val="visible"/>
                                      </p:to>
                                    </p:set>
                                    <p:animEffect transition="in" filter="wipe(up)">
                                      <p:cBhvr>
                                        <p:cTn id="76" dur="500"/>
                                        <p:tgtEl>
                                          <p:spTgt spid="4">
                                            <p:graphicEl>
                                              <a:dgm id="{DAA1EF93-6301-4BC1-AA8E-7CACEE50AD4D}"/>
                                            </p:graphicEl>
                                          </p:spTgt>
                                        </p:tgtEl>
                                      </p:cBhvr>
                                    </p:animEffect>
                                  </p:childTnLst>
                                </p:cTn>
                              </p:par>
                              <p:par>
                                <p:cTn id="77" presetID="22" presetClass="entr" presetSubtype="1" fill="hold" grpId="0" nodeType="withEffect">
                                  <p:stCondLst>
                                    <p:cond delay="0"/>
                                  </p:stCondLst>
                                  <p:childTnLst>
                                    <p:set>
                                      <p:cBhvr>
                                        <p:cTn id="78" dur="1" fill="hold">
                                          <p:stCondLst>
                                            <p:cond delay="0"/>
                                          </p:stCondLst>
                                        </p:cTn>
                                        <p:tgtEl>
                                          <p:spTgt spid="4">
                                            <p:graphicEl>
                                              <a:dgm id="{AABA93BE-9D18-47A9-8AB0-B951CDF0A090}"/>
                                            </p:graphicEl>
                                          </p:spTgt>
                                        </p:tgtEl>
                                        <p:attrNameLst>
                                          <p:attrName>style.visibility</p:attrName>
                                        </p:attrNameLst>
                                      </p:cBhvr>
                                      <p:to>
                                        <p:strVal val="visible"/>
                                      </p:to>
                                    </p:set>
                                    <p:animEffect transition="in" filter="wipe(up)">
                                      <p:cBhvr>
                                        <p:cTn id="79" dur="500"/>
                                        <p:tgtEl>
                                          <p:spTgt spid="4">
                                            <p:graphicEl>
                                              <a:dgm id="{AABA93BE-9D18-47A9-8AB0-B951CDF0A090}"/>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1" fill="hold" grpId="0" nodeType="clickEffect">
                                  <p:stCondLst>
                                    <p:cond delay="0"/>
                                  </p:stCondLst>
                                  <p:childTnLst>
                                    <p:set>
                                      <p:cBhvr>
                                        <p:cTn id="83" dur="1" fill="hold">
                                          <p:stCondLst>
                                            <p:cond delay="0"/>
                                          </p:stCondLst>
                                        </p:cTn>
                                        <p:tgtEl>
                                          <p:spTgt spid="4">
                                            <p:graphicEl>
                                              <a:dgm id="{DC2D3D0E-544A-4F5C-84B3-22966494F9C7}"/>
                                            </p:graphicEl>
                                          </p:spTgt>
                                        </p:tgtEl>
                                        <p:attrNameLst>
                                          <p:attrName>style.visibility</p:attrName>
                                        </p:attrNameLst>
                                      </p:cBhvr>
                                      <p:to>
                                        <p:strVal val="visible"/>
                                      </p:to>
                                    </p:set>
                                    <p:animEffect transition="in" filter="wipe(up)">
                                      <p:cBhvr>
                                        <p:cTn id="84" dur="500"/>
                                        <p:tgtEl>
                                          <p:spTgt spid="4">
                                            <p:graphicEl>
                                              <a:dgm id="{DC2D3D0E-544A-4F5C-84B3-22966494F9C7}"/>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F2115DED-2FDF-4F17-AB8F-6294D64EC3A5}"/>
                                            </p:graphicEl>
                                          </p:spTgt>
                                        </p:tgtEl>
                                        <p:attrNameLst>
                                          <p:attrName>style.visibility</p:attrName>
                                        </p:attrNameLst>
                                      </p:cBhvr>
                                      <p:to>
                                        <p:strVal val="visible"/>
                                      </p:to>
                                    </p:set>
                                    <p:animEffect transition="in" filter="wipe(up)">
                                      <p:cBhvr>
                                        <p:cTn id="87" dur="500"/>
                                        <p:tgtEl>
                                          <p:spTgt spid="4">
                                            <p:graphicEl>
                                              <a:dgm id="{F2115DED-2FDF-4F17-AB8F-6294D64EC3A5}"/>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4">
                                            <p:graphicEl>
                                              <a:dgm id="{48F92462-2457-458B-817E-C706EAF4075F}"/>
                                            </p:graphicEl>
                                          </p:spTgt>
                                        </p:tgtEl>
                                        <p:attrNameLst>
                                          <p:attrName>style.visibility</p:attrName>
                                        </p:attrNameLst>
                                      </p:cBhvr>
                                      <p:to>
                                        <p:strVal val="visible"/>
                                      </p:to>
                                    </p:set>
                                    <p:animEffect transition="in" filter="wipe(up)">
                                      <p:cBhvr>
                                        <p:cTn id="92" dur="500"/>
                                        <p:tgtEl>
                                          <p:spTgt spid="4">
                                            <p:graphicEl>
                                              <a:dgm id="{48F92462-2457-458B-817E-C706EAF4075F}"/>
                                            </p:graphicEl>
                                          </p:spTgt>
                                        </p:tgtEl>
                                      </p:cBhvr>
                                    </p:animEffect>
                                  </p:childTnLst>
                                </p:cTn>
                              </p:par>
                              <p:par>
                                <p:cTn id="93" presetID="22" presetClass="entr" presetSubtype="1" fill="hold" grpId="0" nodeType="withEffect">
                                  <p:stCondLst>
                                    <p:cond delay="0"/>
                                  </p:stCondLst>
                                  <p:childTnLst>
                                    <p:set>
                                      <p:cBhvr>
                                        <p:cTn id="94" dur="1" fill="hold">
                                          <p:stCondLst>
                                            <p:cond delay="0"/>
                                          </p:stCondLst>
                                        </p:cTn>
                                        <p:tgtEl>
                                          <p:spTgt spid="4">
                                            <p:graphicEl>
                                              <a:dgm id="{DD4C5BE7-6C10-45DD-9FAF-EE4E370433F4}"/>
                                            </p:graphicEl>
                                          </p:spTgt>
                                        </p:tgtEl>
                                        <p:attrNameLst>
                                          <p:attrName>style.visibility</p:attrName>
                                        </p:attrNameLst>
                                      </p:cBhvr>
                                      <p:to>
                                        <p:strVal val="visible"/>
                                      </p:to>
                                    </p:set>
                                    <p:animEffect transition="in" filter="wipe(up)">
                                      <p:cBhvr>
                                        <p:cTn id="95" dur="500"/>
                                        <p:tgtEl>
                                          <p:spTgt spid="4">
                                            <p:graphicEl>
                                              <a:dgm id="{DD4C5BE7-6C10-45DD-9FAF-EE4E370433F4}"/>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1" fill="hold" grpId="0" nodeType="clickEffect">
                                  <p:stCondLst>
                                    <p:cond delay="0"/>
                                  </p:stCondLst>
                                  <p:childTnLst>
                                    <p:set>
                                      <p:cBhvr>
                                        <p:cTn id="99" dur="1" fill="hold">
                                          <p:stCondLst>
                                            <p:cond delay="0"/>
                                          </p:stCondLst>
                                        </p:cTn>
                                        <p:tgtEl>
                                          <p:spTgt spid="4">
                                            <p:graphicEl>
                                              <a:dgm id="{6BDA6CEE-23B6-4B23-BBE3-6D67C81B9DFC}"/>
                                            </p:graphicEl>
                                          </p:spTgt>
                                        </p:tgtEl>
                                        <p:attrNameLst>
                                          <p:attrName>style.visibility</p:attrName>
                                        </p:attrNameLst>
                                      </p:cBhvr>
                                      <p:to>
                                        <p:strVal val="visible"/>
                                      </p:to>
                                    </p:set>
                                    <p:animEffect transition="in" filter="wipe(up)">
                                      <p:cBhvr>
                                        <p:cTn id="100" dur="500"/>
                                        <p:tgtEl>
                                          <p:spTgt spid="4">
                                            <p:graphicEl>
                                              <a:dgm id="{6BDA6CEE-23B6-4B23-BBE3-6D67C81B9DFC}"/>
                                            </p:graphicEl>
                                          </p:spTgt>
                                        </p:tgtEl>
                                      </p:cBhvr>
                                    </p:animEffect>
                                  </p:childTnLst>
                                </p:cTn>
                              </p:par>
                              <p:par>
                                <p:cTn id="101" presetID="22" presetClass="entr" presetSubtype="1" fill="hold" grpId="0" nodeType="withEffect">
                                  <p:stCondLst>
                                    <p:cond delay="0"/>
                                  </p:stCondLst>
                                  <p:childTnLst>
                                    <p:set>
                                      <p:cBhvr>
                                        <p:cTn id="102" dur="1" fill="hold">
                                          <p:stCondLst>
                                            <p:cond delay="0"/>
                                          </p:stCondLst>
                                        </p:cTn>
                                        <p:tgtEl>
                                          <p:spTgt spid="4">
                                            <p:graphicEl>
                                              <a:dgm id="{5322D8AE-363F-4391-A883-53220DD17D5A}"/>
                                            </p:graphicEl>
                                          </p:spTgt>
                                        </p:tgtEl>
                                        <p:attrNameLst>
                                          <p:attrName>style.visibility</p:attrName>
                                        </p:attrNameLst>
                                      </p:cBhvr>
                                      <p:to>
                                        <p:strVal val="visible"/>
                                      </p:to>
                                    </p:set>
                                    <p:animEffect transition="in" filter="wipe(up)">
                                      <p:cBhvr>
                                        <p:cTn id="103" dur="500"/>
                                        <p:tgtEl>
                                          <p:spTgt spid="4">
                                            <p:graphicEl>
                                              <a:dgm id="{5322D8AE-363F-4391-A883-53220DD17D5A}"/>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1" fill="hold" grpId="0" nodeType="clickEffect">
                                  <p:stCondLst>
                                    <p:cond delay="0"/>
                                  </p:stCondLst>
                                  <p:childTnLst>
                                    <p:set>
                                      <p:cBhvr>
                                        <p:cTn id="107" dur="1" fill="hold">
                                          <p:stCondLst>
                                            <p:cond delay="0"/>
                                          </p:stCondLst>
                                        </p:cTn>
                                        <p:tgtEl>
                                          <p:spTgt spid="4">
                                            <p:graphicEl>
                                              <a:dgm id="{D9BC5165-235C-43F4-A822-6C0956806D7F}"/>
                                            </p:graphicEl>
                                          </p:spTgt>
                                        </p:tgtEl>
                                        <p:attrNameLst>
                                          <p:attrName>style.visibility</p:attrName>
                                        </p:attrNameLst>
                                      </p:cBhvr>
                                      <p:to>
                                        <p:strVal val="visible"/>
                                      </p:to>
                                    </p:set>
                                    <p:animEffect transition="in" filter="wipe(up)">
                                      <p:cBhvr>
                                        <p:cTn id="108" dur="500"/>
                                        <p:tgtEl>
                                          <p:spTgt spid="4">
                                            <p:graphicEl>
                                              <a:dgm id="{D9BC5165-235C-43F4-A822-6C0956806D7F}"/>
                                            </p:graphicEl>
                                          </p:spTgt>
                                        </p:tgtEl>
                                      </p:cBhvr>
                                    </p:animEffect>
                                  </p:childTnLst>
                                </p:cTn>
                              </p:par>
                              <p:par>
                                <p:cTn id="109" presetID="22" presetClass="entr" presetSubtype="1" fill="hold" grpId="0" nodeType="withEffect">
                                  <p:stCondLst>
                                    <p:cond delay="0"/>
                                  </p:stCondLst>
                                  <p:childTnLst>
                                    <p:set>
                                      <p:cBhvr>
                                        <p:cTn id="110" dur="1" fill="hold">
                                          <p:stCondLst>
                                            <p:cond delay="0"/>
                                          </p:stCondLst>
                                        </p:cTn>
                                        <p:tgtEl>
                                          <p:spTgt spid="4">
                                            <p:graphicEl>
                                              <a:dgm id="{9E925094-3A12-4950-A6A2-818D67CAF45E}"/>
                                            </p:graphicEl>
                                          </p:spTgt>
                                        </p:tgtEl>
                                        <p:attrNameLst>
                                          <p:attrName>style.visibility</p:attrName>
                                        </p:attrNameLst>
                                      </p:cBhvr>
                                      <p:to>
                                        <p:strVal val="visible"/>
                                      </p:to>
                                    </p:set>
                                    <p:animEffect transition="in" filter="wipe(up)">
                                      <p:cBhvr>
                                        <p:cTn id="111" dur="500"/>
                                        <p:tgtEl>
                                          <p:spTgt spid="4">
                                            <p:graphicEl>
                                              <a:dgm id="{9E925094-3A12-4950-A6A2-818D67CAF45E}"/>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1" fill="hold" grpId="0" nodeType="clickEffect">
                                  <p:stCondLst>
                                    <p:cond delay="0"/>
                                  </p:stCondLst>
                                  <p:childTnLst>
                                    <p:set>
                                      <p:cBhvr>
                                        <p:cTn id="115" dur="1" fill="hold">
                                          <p:stCondLst>
                                            <p:cond delay="0"/>
                                          </p:stCondLst>
                                        </p:cTn>
                                        <p:tgtEl>
                                          <p:spTgt spid="4">
                                            <p:graphicEl>
                                              <a:dgm id="{23E7442D-51C3-4BEC-A109-7BC5333AAF9C}"/>
                                            </p:graphicEl>
                                          </p:spTgt>
                                        </p:tgtEl>
                                        <p:attrNameLst>
                                          <p:attrName>style.visibility</p:attrName>
                                        </p:attrNameLst>
                                      </p:cBhvr>
                                      <p:to>
                                        <p:strVal val="visible"/>
                                      </p:to>
                                    </p:set>
                                    <p:animEffect transition="in" filter="wipe(up)">
                                      <p:cBhvr>
                                        <p:cTn id="116" dur="500"/>
                                        <p:tgtEl>
                                          <p:spTgt spid="4">
                                            <p:graphicEl>
                                              <a:dgm id="{23E7442D-51C3-4BEC-A109-7BC5333AAF9C}"/>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9BF81540-8484-4347-9EB3-DA49BA6CF289}"/>
                                            </p:graphicEl>
                                          </p:spTgt>
                                        </p:tgtEl>
                                        <p:attrNameLst>
                                          <p:attrName>style.visibility</p:attrName>
                                        </p:attrNameLst>
                                      </p:cBhvr>
                                      <p:to>
                                        <p:strVal val="visible"/>
                                      </p:to>
                                    </p:set>
                                    <p:animEffect transition="in" filter="wipe(up)">
                                      <p:cBhvr>
                                        <p:cTn id="119" dur="500"/>
                                        <p:tgtEl>
                                          <p:spTgt spid="4">
                                            <p:graphicEl>
                                              <a:dgm id="{9BF81540-8484-4347-9EB3-DA49BA6CF28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138</TotalTime>
  <Words>642</Words>
  <Application>Microsoft Office PowerPoint</Application>
  <PresentationFormat>On-screen Show (4:3)</PresentationFormat>
  <Paragraphs>57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Angles</vt:lpstr>
      <vt:lpstr>درس پنجاه و دوم</vt:lpstr>
      <vt:lpstr>درس پنجاه و دوم مقدمه</vt:lpstr>
      <vt:lpstr>درس پنجاه و دوم دنیا مزرعه آخرت است</vt:lpstr>
      <vt:lpstr>درس پنجاه و دوم نعمت های دنیا موجب سعادت اخروی نمی شود</vt:lpstr>
      <vt:lpstr>درس پنجاه و دوم نعمت های دنیا موجب سعادت اخروی نمی شود</vt:lpstr>
      <vt:lpstr>درس پنجاه و دوم نعمت های دنیا موجب شقاوت اخروی هم نمی شود</vt:lpstr>
      <vt:lpstr>درس پنجاه و دوم نتیجه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پنجاه و دوم</dc:title>
  <dc:creator>mahdi</dc:creator>
  <cp:lastModifiedBy>mahdi</cp:lastModifiedBy>
  <cp:revision>5</cp:revision>
  <dcterms:created xsi:type="dcterms:W3CDTF">2010-01-09T21:57:45Z</dcterms:created>
  <dcterms:modified xsi:type="dcterms:W3CDTF">2013-05-15T06:44:46Z</dcterms:modified>
</cp:coreProperties>
</file>