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1432CB-447A-4D15-8874-B346E8CF209A}" type="doc">
      <dgm:prSet loTypeId="urn:microsoft.com/office/officeart/2005/8/layout/hierarchy2" loCatId="hierarchy" qsTypeId="urn:microsoft.com/office/officeart/2005/8/quickstyle/simple3" qsCatId="simple" csTypeId="urn:microsoft.com/office/officeart/2005/8/colors/accent5_3" csCatId="accent5" phldr="1"/>
      <dgm:spPr/>
      <dgm:t>
        <a:bodyPr/>
        <a:lstStyle/>
        <a:p>
          <a:pPr rtl="1"/>
          <a:endParaRPr lang="fa-IR"/>
        </a:p>
      </dgm:t>
    </dgm:pt>
    <dgm:pt modelId="{32135C6B-049F-4CF8-93C7-853AFF7C6A29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در دنیا</a:t>
          </a:r>
          <a:endParaRPr lang="fa-IR" sz="1600">
            <a:cs typeface="B Koodak" pitchFamily="2" charset="-78"/>
          </a:endParaRPr>
        </a:p>
      </dgm:t>
    </dgm:pt>
    <dgm:pt modelId="{5D26EFFB-DBFF-4C18-8439-629798DEBD2A}" type="parTrans" cxnId="{E24F639A-9E48-4A9F-97EF-73A6F2EB293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74A07CD-9421-4570-B86E-705332B1C621}" type="sibTrans" cxnId="{E24F639A-9E48-4A9F-97EF-73A6F2EB293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28B4A21-306B-4CDD-B8B2-2A533AAC748C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عمر افراد محدود است </a:t>
          </a:r>
          <a:endParaRPr lang="fa-IR" sz="1600">
            <a:cs typeface="B Koodak" pitchFamily="2" charset="-78"/>
          </a:endParaRPr>
        </a:p>
      </dgm:t>
    </dgm:pt>
    <dgm:pt modelId="{F0518054-6953-43D2-8534-F9B3EE829040}" type="parTrans" cxnId="{AEF24846-80E1-45D0-84E1-0E72B83C85D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0578277-847A-4002-B109-58AE44977373}" type="sibTrans" cxnId="{AEF24846-80E1-45D0-84E1-0E72B83C85D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FF1FE8C-5B21-480D-B94E-07100C29E570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به فرض محال اگر کسی هزاران سال هم عمر کرد حتما در نفخ صور اول می میرد</a:t>
          </a:r>
          <a:endParaRPr lang="fa-IR" sz="1600">
            <a:cs typeface="B Koodak" pitchFamily="2" charset="-78"/>
          </a:endParaRPr>
        </a:p>
      </dgm:t>
    </dgm:pt>
    <dgm:pt modelId="{37961C66-8B29-4E46-A9F8-BDE135B8CF75}" type="parTrans" cxnId="{0041F49E-F676-45D0-82DB-CAF772A3925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5B76DB9-7FAB-4CA6-9DC0-6FACE3982163}" type="sibTrans" cxnId="{0041F49E-F676-45D0-82DB-CAF772A3925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162C2BE-A69B-4C14-9821-C69CA1CF8376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در آخرت</a:t>
          </a:r>
          <a:endParaRPr lang="fa-IR" sz="1600">
            <a:cs typeface="B Koodak" pitchFamily="2" charset="-78"/>
          </a:endParaRPr>
        </a:p>
      </dgm:t>
    </dgm:pt>
    <dgm:pt modelId="{BE147FF8-FE3E-4978-AE88-02318B753E4E}" type="parTrans" cxnId="{EE903777-0261-4AEE-A45C-D3151C278DF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A82260B-0E98-47D4-A64D-691E83BF21A7}" type="sibTrans" cxnId="{EE903777-0261-4AEE-A45C-D3151C278DF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C52B34F-49C8-4521-8C18-DBC3F9C63EB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انسان در آخرت ابدی است </a:t>
          </a:r>
          <a:endParaRPr lang="fa-IR" sz="1600" dirty="0">
            <a:cs typeface="B Koodak" pitchFamily="2" charset="-78"/>
          </a:endParaRPr>
        </a:p>
      </dgm:t>
    </dgm:pt>
    <dgm:pt modelId="{E6E4A623-0233-4676-84D2-BB127CEF8E0C}" type="parTrans" cxnId="{55214900-0F83-4A23-9529-9A8BB119E69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C385644-A3AE-42CA-8F06-6A25EEB367FD}" type="sibTrans" cxnId="{55214900-0F83-4A23-9529-9A8BB119E69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BDD21A5-C49C-419A-B01C-331DE518593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نزدیک به هشتاد آیه از قرآن به این مطلب اشاره دارد</a:t>
          </a:r>
          <a:endParaRPr lang="fa-IR" sz="1600" dirty="0">
            <a:cs typeface="B Koodak" pitchFamily="2" charset="-78"/>
          </a:endParaRPr>
        </a:p>
      </dgm:t>
    </dgm:pt>
    <dgm:pt modelId="{730603D2-DAE6-4FA5-A9AB-7EA36E2EA3A2}" type="parTrans" cxnId="{10173EAE-7A9D-4D6F-9E34-484E4812F9F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13A8837-6261-47CB-B4F9-3B7CBE667BBA}" type="sibTrans" cxnId="{10173EAE-7A9D-4D6F-9E34-484E4812F9F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EB2EACB-B5A3-4290-B28B-FA2B5EB1DA4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مانند آیات خلود و ...</a:t>
          </a:r>
          <a:endParaRPr lang="fa-IR" sz="1600" dirty="0">
            <a:cs typeface="B Koodak" pitchFamily="2" charset="-78"/>
          </a:endParaRPr>
        </a:p>
      </dgm:t>
    </dgm:pt>
    <dgm:pt modelId="{1A626F10-30B4-4FF7-841A-CAACA879264D}" type="parTrans" cxnId="{6B4A4A25-5BB7-4379-99D0-1031976A0FE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0EF5C5F-EE24-4125-B48F-1F08FF51269C}" type="sibTrans" cxnId="{6B4A4A25-5BB7-4379-99D0-1031976A0FE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43F56D7-B5DB-426E-806E-A076D2D541F6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نتیجه</a:t>
          </a:r>
          <a:endParaRPr lang="fa-IR" sz="1600">
            <a:cs typeface="B Koodak" pitchFamily="2" charset="-78"/>
          </a:endParaRPr>
        </a:p>
      </dgm:t>
    </dgm:pt>
    <dgm:pt modelId="{2A991D87-5083-4AD3-AC4B-2FF0D18DAA4B}" type="parTrans" cxnId="{1B202EC0-8A80-478B-9EAC-D56EE57B4FB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B5EFAA4-38D9-467B-AA65-0E71DD3EFB62}" type="sibTrans" cxnId="{1B202EC0-8A80-478B-9EAC-D56EE57B4FB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F1FFF6B-0685-4BCC-9085-4BDD23D5588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آخرت با دنیا قابل قیاس نیست</a:t>
          </a:r>
          <a:endParaRPr lang="fa-IR" sz="1600" dirty="0">
            <a:cs typeface="B Koodak" pitchFamily="2" charset="-78"/>
          </a:endParaRPr>
        </a:p>
      </dgm:t>
    </dgm:pt>
    <dgm:pt modelId="{090816F1-3ED2-42CE-AFA4-73B1EA392B56}" type="parTrans" cxnId="{5AD0FA68-8B24-4DF9-A28F-CA3D5499DE2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B1697A7-8F1A-44A3-B26C-53BCE4C3100B}" type="sibTrans" cxnId="{5AD0FA68-8B24-4DF9-A28F-CA3D5499DE2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C8D7EC7-BB58-4283-9811-EEDE5CBB52A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متناهی هر قدر هم طولانی باشد نسبتی به نامتناهی ندارد</a:t>
          </a:r>
          <a:endParaRPr lang="fa-IR" sz="1600" dirty="0">
            <a:cs typeface="B Koodak" pitchFamily="2" charset="-78"/>
          </a:endParaRPr>
        </a:p>
      </dgm:t>
    </dgm:pt>
    <dgm:pt modelId="{99D01F10-1878-4569-92C7-F38B5946165F}" type="parTrans" cxnId="{815ACE2E-7941-4C8E-BE2B-864CD4F0BA3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B96BCC7-B409-4C1C-AE34-58CC24ECE0E6}" type="sibTrans" cxnId="{815ACE2E-7941-4C8E-BE2B-864CD4F0BA3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7D3EBB7-4742-4D33-AA63-4F8AC288A92C}" type="pres">
      <dgm:prSet presAssocID="{1B1432CB-447A-4D15-8874-B346E8CF209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09AF23D-7DAC-4FCD-8C71-8C83292CA963}" type="pres">
      <dgm:prSet presAssocID="{32135C6B-049F-4CF8-93C7-853AFF7C6A29}" presName="root1" presStyleCnt="0"/>
      <dgm:spPr/>
    </dgm:pt>
    <dgm:pt modelId="{C02289E0-E1AD-4291-99C6-BC42D48921F6}" type="pres">
      <dgm:prSet presAssocID="{32135C6B-049F-4CF8-93C7-853AFF7C6A29}" presName="LevelOneTextNode" presStyleLbl="node0" presStyleIdx="0" presStyleCnt="3" custScaleX="54242" custScaleY="6791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262F6AA-00BF-4B8D-A0F3-72E57DFD1462}" type="pres">
      <dgm:prSet presAssocID="{32135C6B-049F-4CF8-93C7-853AFF7C6A29}" presName="level2hierChild" presStyleCnt="0"/>
      <dgm:spPr/>
    </dgm:pt>
    <dgm:pt modelId="{63A069BA-10FD-4EC2-A4F8-9A4DC477A642}" type="pres">
      <dgm:prSet presAssocID="{F0518054-6953-43D2-8534-F9B3EE829040}" presName="conn2-1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F7A7D5B9-1B3A-42C1-8EF4-3066EE3394B5}" type="pres">
      <dgm:prSet presAssocID="{F0518054-6953-43D2-8534-F9B3EE829040}" presName="connTx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4EFB389A-95DF-4FA0-A293-4A55C5079942}" type="pres">
      <dgm:prSet presAssocID="{528B4A21-306B-4CDD-B8B2-2A533AAC748C}" presName="root2" presStyleCnt="0"/>
      <dgm:spPr/>
    </dgm:pt>
    <dgm:pt modelId="{7CDE078C-6605-4306-ACF4-2F203CDBED68}" type="pres">
      <dgm:prSet presAssocID="{528B4A21-306B-4CDD-B8B2-2A533AAC748C}" presName="LevelTwoTextNode" presStyleLbl="node2" presStyleIdx="0" presStyleCnt="5" custScaleX="138224" custScaleY="6357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23D0791-DA88-46B5-A16E-726846FB0CDA}" type="pres">
      <dgm:prSet presAssocID="{528B4A21-306B-4CDD-B8B2-2A533AAC748C}" presName="level3hierChild" presStyleCnt="0"/>
      <dgm:spPr/>
    </dgm:pt>
    <dgm:pt modelId="{90497DFF-F24C-4B67-ABB6-783A18CE4687}" type="pres">
      <dgm:prSet presAssocID="{37961C66-8B29-4E46-A9F8-BDE135B8CF75}" presName="conn2-1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A6FED375-9B4A-45B6-AB5D-309AA18971B6}" type="pres">
      <dgm:prSet presAssocID="{37961C66-8B29-4E46-A9F8-BDE135B8CF75}" presName="connTx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D6B66A8D-F27B-4348-9BE8-1DE3609C1F60}" type="pres">
      <dgm:prSet presAssocID="{4FF1FE8C-5B21-480D-B94E-07100C29E570}" presName="root2" presStyleCnt="0"/>
      <dgm:spPr/>
    </dgm:pt>
    <dgm:pt modelId="{514B5F1D-9757-47FE-AD38-A6D1151B0AB5}" type="pres">
      <dgm:prSet presAssocID="{4FF1FE8C-5B21-480D-B94E-07100C29E570}" presName="LevelTwoTextNode" presStyleLbl="node2" presStyleIdx="1" presStyleCnt="5" custScaleX="1625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1953B65-79F1-4569-BADC-65BE07CF4755}" type="pres">
      <dgm:prSet presAssocID="{4FF1FE8C-5B21-480D-B94E-07100C29E570}" presName="level3hierChild" presStyleCnt="0"/>
      <dgm:spPr/>
    </dgm:pt>
    <dgm:pt modelId="{6836A028-7D10-478B-9F5D-5681EA546CA9}" type="pres">
      <dgm:prSet presAssocID="{E162C2BE-A69B-4C14-9821-C69CA1CF8376}" presName="root1" presStyleCnt="0"/>
      <dgm:spPr/>
    </dgm:pt>
    <dgm:pt modelId="{DA1F1AC6-5E30-44E8-AC4D-679E24F9AB81}" type="pres">
      <dgm:prSet presAssocID="{E162C2BE-A69B-4C14-9821-C69CA1CF8376}" presName="LevelOneTextNode" presStyleLbl="node0" presStyleIdx="1" presStyleCnt="3" custScaleX="54242" custScaleY="6791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CFA203E-1054-4A04-A60C-E7E7ECE24CC1}" type="pres">
      <dgm:prSet presAssocID="{E162C2BE-A69B-4C14-9821-C69CA1CF8376}" presName="level2hierChild" presStyleCnt="0"/>
      <dgm:spPr/>
    </dgm:pt>
    <dgm:pt modelId="{E433F1F3-8787-444E-9388-7983A7FF9B7C}" type="pres">
      <dgm:prSet presAssocID="{E6E4A623-0233-4676-84D2-BB127CEF8E0C}" presName="conn2-1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92667AEB-000F-432E-AE35-C25EACE20BF3}" type="pres">
      <dgm:prSet presAssocID="{E6E4A623-0233-4676-84D2-BB127CEF8E0C}" presName="connTx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2ED65977-7DBE-45A9-A961-A509EC757C3F}" type="pres">
      <dgm:prSet presAssocID="{4C52B34F-49C8-4521-8C18-DBC3F9C63EB5}" presName="root2" presStyleCnt="0"/>
      <dgm:spPr/>
    </dgm:pt>
    <dgm:pt modelId="{F8C00E42-5DA7-4579-B553-74D85F1C9736}" type="pres">
      <dgm:prSet presAssocID="{4C52B34F-49C8-4521-8C18-DBC3F9C63EB5}" presName="LevelTwoTextNode" presStyleLbl="node2" presStyleIdx="2" presStyleCnt="5" custScaleX="138224" custScaleY="6357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6DBDA2D-3D05-4B78-A009-447C8025CA59}" type="pres">
      <dgm:prSet presAssocID="{4C52B34F-49C8-4521-8C18-DBC3F9C63EB5}" presName="level3hierChild" presStyleCnt="0"/>
      <dgm:spPr/>
    </dgm:pt>
    <dgm:pt modelId="{2C1D2491-014E-451C-89CE-ED7F82E48C9E}" type="pres">
      <dgm:prSet presAssocID="{730603D2-DAE6-4FA5-A9AB-7EA36E2EA3A2}" presName="conn2-1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F7F50751-65E1-44DC-8759-5A04B9014C5A}" type="pres">
      <dgm:prSet presAssocID="{730603D2-DAE6-4FA5-A9AB-7EA36E2EA3A2}" presName="connTx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3B7DD35E-FC31-4D09-A804-A128765077E4}" type="pres">
      <dgm:prSet presAssocID="{CBDD21A5-C49C-419A-B01C-331DE5185930}" presName="root2" presStyleCnt="0"/>
      <dgm:spPr/>
    </dgm:pt>
    <dgm:pt modelId="{A9726891-4AB4-41A8-9D38-F88248A8F886}" type="pres">
      <dgm:prSet presAssocID="{CBDD21A5-C49C-419A-B01C-331DE5185930}" presName="LevelTwoTextNode" presStyleLbl="node2" presStyleIdx="3" presStyleCnt="5" custScaleX="1625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0390FC6-03AB-4107-80CA-2102E5F3C594}" type="pres">
      <dgm:prSet presAssocID="{CBDD21A5-C49C-419A-B01C-331DE5185930}" presName="level3hierChild" presStyleCnt="0"/>
      <dgm:spPr/>
    </dgm:pt>
    <dgm:pt modelId="{0A1BF9FE-FEE4-473A-9503-20F651DA109E}" type="pres">
      <dgm:prSet presAssocID="{1A626F10-30B4-4FF7-841A-CAACA879264D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C090973B-F4EB-4914-BB0A-E073B20B661F}" type="pres">
      <dgm:prSet presAssocID="{1A626F10-30B4-4FF7-841A-CAACA879264D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AA83E7A4-839A-485D-ACEE-82E06B617EB3}" type="pres">
      <dgm:prSet presAssocID="{4EB2EACB-B5A3-4290-B28B-FA2B5EB1DA4A}" presName="root2" presStyleCnt="0"/>
      <dgm:spPr/>
    </dgm:pt>
    <dgm:pt modelId="{74FDFD77-65DE-4941-B043-DE863E79BCDF}" type="pres">
      <dgm:prSet presAssocID="{4EB2EACB-B5A3-4290-B28B-FA2B5EB1DA4A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C3BCE23-E362-465C-B09A-6BAE78ECE3F6}" type="pres">
      <dgm:prSet presAssocID="{4EB2EACB-B5A3-4290-B28B-FA2B5EB1DA4A}" presName="level3hierChild" presStyleCnt="0"/>
      <dgm:spPr/>
    </dgm:pt>
    <dgm:pt modelId="{CFF020A2-BA25-4D03-AD4C-727FD0D7D974}" type="pres">
      <dgm:prSet presAssocID="{543F56D7-B5DB-426E-806E-A076D2D541F6}" presName="root1" presStyleCnt="0"/>
      <dgm:spPr/>
    </dgm:pt>
    <dgm:pt modelId="{78A3B9EF-855F-4422-80A9-1C69CF2A3770}" type="pres">
      <dgm:prSet presAssocID="{543F56D7-B5DB-426E-806E-A076D2D541F6}" presName="LevelOneTextNode" presStyleLbl="node0" presStyleIdx="2" presStyleCnt="3" custScaleX="53283" custScaleY="5288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EF64B15-9253-4730-A5CB-D47A5A36FB58}" type="pres">
      <dgm:prSet presAssocID="{543F56D7-B5DB-426E-806E-A076D2D541F6}" presName="level2hierChild" presStyleCnt="0"/>
      <dgm:spPr/>
    </dgm:pt>
    <dgm:pt modelId="{8F8D9576-E566-43EB-A90B-6452EA4C7053}" type="pres">
      <dgm:prSet presAssocID="{090816F1-3ED2-42CE-AFA4-73B1EA392B56}" presName="conn2-1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B9F47473-A007-4A89-974C-96725DECE8AC}" type="pres">
      <dgm:prSet presAssocID="{090816F1-3ED2-42CE-AFA4-73B1EA392B56}" presName="connTx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F77EFB73-8F82-4641-8C1A-DAE971BAA993}" type="pres">
      <dgm:prSet presAssocID="{CF1FFF6B-0685-4BCC-9085-4BDD23D55884}" presName="root2" presStyleCnt="0"/>
      <dgm:spPr/>
    </dgm:pt>
    <dgm:pt modelId="{832AB807-2834-41F1-A169-F127F88199F0}" type="pres">
      <dgm:prSet presAssocID="{CF1FFF6B-0685-4BCC-9085-4BDD23D55884}" presName="LevelTwoTextNode" presStyleLbl="node2" presStyleIdx="4" presStyleCnt="5" custScaleX="124118" custScaleY="6679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8B3F860-86E9-49CC-A9D0-4A85BA53AD2F}" type="pres">
      <dgm:prSet presAssocID="{CF1FFF6B-0685-4BCC-9085-4BDD23D55884}" presName="level3hierChild" presStyleCnt="0"/>
      <dgm:spPr/>
    </dgm:pt>
    <dgm:pt modelId="{8E2267A6-482E-4327-ADF8-0E969830DFE8}" type="pres">
      <dgm:prSet presAssocID="{99D01F10-1878-4569-92C7-F38B5946165F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A1E72A66-18DD-4DAB-922C-D8CD1AF2375E}" type="pres">
      <dgm:prSet presAssocID="{99D01F10-1878-4569-92C7-F38B5946165F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1570630E-98CC-4745-B193-ED33360EA500}" type="pres">
      <dgm:prSet presAssocID="{DC8D7EC7-BB58-4283-9811-EEDE5CBB52AF}" presName="root2" presStyleCnt="0"/>
      <dgm:spPr/>
    </dgm:pt>
    <dgm:pt modelId="{11B6F773-026F-4387-8EE1-10180A1DE025}" type="pres">
      <dgm:prSet presAssocID="{DC8D7EC7-BB58-4283-9811-EEDE5CBB52AF}" presName="LevelTwoTextNode" presStyleLbl="node3" presStyleIdx="1" presStyleCnt="2" custScaleX="136765" custScaleY="8070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FD988E1-149B-43A8-9568-8C8156264C52}" type="pres">
      <dgm:prSet presAssocID="{DC8D7EC7-BB58-4283-9811-EEDE5CBB52AF}" presName="level3hierChild" presStyleCnt="0"/>
      <dgm:spPr/>
    </dgm:pt>
  </dgm:ptLst>
  <dgm:cxnLst>
    <dgm:cxn modelId="{AEF24846-80E1-45D0-84E1-0E72B83C85D7}" srcId="{32135C6B-049F-4CF8-93C7-853AFF7C6A29}" destId="{528B4A21-306B-4CDD-B8B2-2A533AAC748C}" srcOrd="0" destOrd="0" parTransId="{F0518054-6953-43D2-8534-F9B3EE829040}" sibTransId="{F0578277-847A-4002-B109-58AE44977373}"/>
    <dgm:cxn modelId="{815ACE2E-7941-4C8E-BE2B-864CD4F0BA30}" srcId="{CF1FFF6B-0685-4BCC-9085-4BDD23D55884}" destId="{DC8D7EC7-BB58-4283-9811-EEDE5CBB52AF}" srcOrd="0" destOrd="0" parTransId="{99D01F10-1878-4569-92C7-F38B5946165F}" sibTransId="{FB96BCC7-B409-4C1C-AE34-58CC24ECE0E6}"/>
    <dgm:cxn modelId="{312E677C-3A66-4FD5-A96E-773DE2F14062}" type="presOf" srcId="{730603D2-DAE6-4FA5-A9AB-7EA36E2EA3A2}" destId="{2C1D2491-014E-451C-89CE-ED7F82E48C9E}" srcOrd="0" destOrd="0" presId="urn:microsoft.com/office/officeart/2005/8/layout/hierarchy2"/>
    <dgm:cxn modelId="{BA921885-5083-46C9-B21E-D9460FBBCFBF}" type="presOf" srcId="{4C52B34F-49C8-4521-8C18-DBC3F9C63EB5}" destId="{F8C00E42-5DA7-4579-B553-74D85F1C9736}" srcOrd="0" destOrd="0" presId="urn:microsoft.com/office/officeart/2005/8/layout/hierarchy2"/>
    <dgm:cxn modelId="{921C1799-AFF3-494F-AACF-1D4F1ABF8DED}" type="presOf" srcId="{E162C2BE-A69B-4C14-9821-C69CA1CF8376}" destId="{DA1F1AC6-5E30-44E8-AC4D-679E24F9AB81}" srcOrd="0" destOrd="0" presId="urn:microsoft.com/office/officeart/2005/8/layout/hierarchy2"/>
    <dgm:cxn modelId="{CB072F58-115B-45BD-B381-193AC7C51AF2}" type="presOf" srcId="{32135C6B-049F-4CF8-93C7-853AFF7C6A29}" destId="{C02289E0-E1AD-4291-99C6-BC42D48921F6}" srcOrd="0" destOrd="0" presId="urn:microsoft.com/office/officeart/2005/8/layout/hierarchy2"/>
    <dgm:cxn modelId="{5AD0FA68-8B24-4DF9-A28F-CA3D5499DE2C}" srcId="{543F56D7-B5DB-426E-806E-A076D2D541F6}" destId="{CF1FFF6B-0685-4BCC-9085-4BDD23D55884}" srcOrd="0" destOrd="0" parTransId="{090816F1-3ED2-42CE-AFA4-73B1EA392B56}" sibTransId="{2B1697A7-8F1A-44A3-B26C-53BCE4C3100B}"/>
    <dgm:cxn modelId="{3F2B3C5A-88FC-4B3C-9264-C372EAE65397}" type="presOf" srcId="{1B1432CB-447A-4D15-8874-B346E8CF209A}" destId="{37D3EBB7-4742-4D33-AA63-4F8AC288A92C}" srcOrd="0" destOrd="0" presId="urn:microsoft.com/office/officeart/2005/8/layout/hierarchy2"/>
    <dgm:cxn modelId="{8A3A9843-339D-497C-89A2-EBAF76240858}" type="presOf" srcId="{090816F1-3ED2-42CE-AFA4-73B1EA392B56}" destId="{8F8D9576-E566-43EB-A90B-6452EA4C7053}" srcOrd="0" destOrd="0" presId="urn:microsoft.com/office/officeart/2005/8/layout/hierarchy2"/>
    <dgm:cxn modelId="{DD8FD9B8-33E6-461A-9FB5-EC25D1D0DF07}" type="presOf" srcId="{1A626F10-30B4-4FF7-841A-CAACA879264D}" destId="{0A1BF9FE-FEE4-473A-9503-20F651DA109E}" srcOrd="0" destOrd="0" presId="urn:microsoft.com/office/officeart/2005/8/layout/hierarchy2"/>
    <dgm:cxn modelId="{0752BAAB-6CA3-4EC0-A658-DF5E6C702DE5}" type="presOf" srcId="{528B4A21-306B-4CDD-B8B2-2A533AAC748C}" destId="{7CDE078C-6605-4306-ACF4-2F203CDBED68}" srcOrd="0" destOrd="0" presId="urn:microsoft.com/office/officeart/2005/8/layout/hierarchy2"/>
    <dgm:cxn modelId="{9FCDB58A-72FC-43DF-A04D-252DF668DB44}" type="presOf" srcId="{090816F1-3ED2-42CE-AFA4-73B1EA392B56}" destId="{B9F47473-A007-4A89-974C-96725DECE8AC}" srcOrd="1" destOrd="0" presId="urn:microsoft.com/office/officeart/2005/8/layout/hierarchy2"/>
    <dgm:cxn modelId="{6B4A4A25-5BB7-4379-99D0-1031976A0FED}" srcId="{CBDD21A5-C49C-419A-B01C-331DE5185930}" destId="{4EB2EACB-B5A3-4290-B28B-FA2B5EB1DA4A}" srcOrd="0" destOrd="0" parTransId="{1A626F10-30B4-4FF7-841A-CAACA879264D}" sibTransId="{90EF5C5F-EE24-4125-B48F-1F08FF51269C}"/>
    <dgm:cxn modelId="{7A4989D8-1A0E-4006-8A48-929F0B7C1E23}" type="presOf" srcId="{E6E4A623-0233-4676-84D2-BB127CEF8E0C}" destId="{92667AEB-000F-432E-AE35-C25EACE20BF3}" srcOrd="1" destOrd="0" presId="urn:microsoft.com/office/officeart/2005/8/layout/hierarchy2"/>
    <dgm:cxn modelId="{EC5EF828-AF7F-42F3-BEC0-2F672AE79704}" type="presOf" srcId="{F0518054-6953-43D2-8534-F9B3EE829040}" destId="{63A069BA-10FD-4EC2-A4F8-9A4DC477A642}" srcOrd="0" destOrd="0" presId="urn:microsoft.com/office/officeart/2005/8/layout/hierarchy2"/>
    <dgm:cxn modelId="{657232CB-7024-4983-BAA3-4DF5B116BF01}" type="presOf" srcId="{E6E4A623-0233-4676-84D2-BB127CEF8E0C}" destId="{E433F1F3-8787-444E-9388-7983A7FF9B7C}" srcOrd="0" destOrd="0" presId="urn:microsoft.com/office/officeart/2005/8/layout/hierarchy2"/>
    <dgm:cxn modelId="{EFE34CDC-FC0C-4084-BDF1-4A9DBEC5C243}" type="presOf" srcId="{37961C66-8B29-4E46-A9F8-BDE135B8CF75}" destId="{A6FED375-9B4A-45B6-AB5D-309AA18971B6}" srcOrd="1" destOrd="0" presId="urn:microsoft.com/office/officeart/2005/8/layout/hierarchy2"/>
    <dgm:cxn modelId="{1B202EC0-8A80-478B-9EAC-D56EE57B4FB2}" srcId="{1B1432CB-447A-4D15-8874-B346E8CF209A}" destId="{543F56D7-B5DB-426E-806E-A076D2D541F6}" srcOrd="2" destOrd="0" parTransId="{2A991D87-5083-4AD3-AC4B-2FF0D18DAA4B}" sibTransId="{4B5EFAA4-38D9-467B-AA65-0E71DD3EFB62}"/>
    <dgm:cxn modelId="{EE903777-0261-4AEE-A45C-D3151C278DF0}" srcId="{1B1432CB-447A-4D15-8874-B346E8CF209A}" destId="{E162C2BE-A69B-4C14-9821-C69CA1CF8376}" srcOrd="1" destOrd="0" parTransId="{BE147FF8-FE3E-4978-AE88-02318B753E4E}" sibTransId="{BA82260B-0E98-47D4-A64D-691E83BF21A7}"/>
    <dgm:cxn modelId="{E271E4F2-1A8F-48BF-9FA8-DE330BDD1E8C}" type="presOf" srcId="{37961C66-8B29-4E46-A9F8-BDE135B8CF75}" destId="{90497DFF-F24C-4B67-ABB6-783A18CE4687}" srcOrd="0" destOrd="0" presId="urn:microsoft.com/office/officeart/2005/8/layout/hierarchy2"/>
    <dgm:cxn modelId="{E24F639A-9E48-4A9F-97EF-73A6F2EB2937}" srcId="{1B1432CB-447A-4D15-8874-B346E8CF209A}" destId="{32135C6B-049F-4CF8-93C7-853AFF7C6A29}" srcOrd="0" destOrd="0" parTransId="{5D26EFFB-DBFF-4C18-8439-629798DEBD2A}" sibTransId="{D74A07CD-9421-4570-B86E-705332B1C621}"/>
    <dgm:cxn modelId="{C139D063-0F9D-458C-BC57-0C7B20871A08}" type="presOf" srcId="{4FF1FE8C-5B21-480D-B94E-07100C29E570}" destId="{514B5F1D-9757-47FE-AD38-A6D1151B0AB5}" srcOrd="0" destOrd="0" presId="urn:microsoft.com/office/officeart/2005/8/layout/hierarchy2"/>
    <dgm:cxn modelId="{55214900-0F83-4A23-9529-9A8BB119E697}" srcId="{E162C2BE-A69B-4C14-9821-C69CA1CF8376}" destId="{4C52B34F-49C8-4521-8C18-DBC3F9C63EB5}" srcOrd="0" destOrd="0" parTransId="{E6E4A623-0233-4676-84D2-BB127CEF8E0C}" sibTransId="{3C385644-A3AE-42CA-8F06-6A25EEB367FD}"/>
    <dgm:cxn modelId="{10173EAE-7A9D-4D6F-9E34-484E4812F9F3}" srcId="{E162C2BE-A69B-4C14-9821-C69CA1CF8376}" destId="{CBDD21A5-C49C-419A-B01C-331DE5185930}" srcOrd="1" destOrd="0" parTransId="{730603D2-DAE6-4FA5-A9AB-7EA36E2EA3A2}" sibTransId="{B13A8837-6261-47CB-B4F9-3B7CBE667BBA}"/>
    <dgm:cxn modelId="{1E94D344-2D2D-4BCE-BE81-D891CA22B4D0}" type="presOf" srcId="{543F56D7-B5DB-426E-806E-A076D2D541F6}" destId="{78A3B9EF-855F-4422-80A9-1C69CF2A3770}" srcOrd="0" destOrd="0" presId="urn:microsoft.com/office/officeart/2005/8/layout/hierarchy2"/>
    <dgm:cxn modelId="{519DBC93-A49F-4BC6-8716-A8FE85D87855}" type="presOf" srcId="{DC8D7EC7-BB58-4283-9811-EEDE5CBB52AF}" destId="{11B6F773-026F-4387-8EE1-10180A1DE025}" srcOrd="0" destOrd="0" presId="urn:microsoft.com/office/officeart/2005/8/layout/hierarchy2"/>
    <dgm:cxn modelId="{1EE81888-5ED3-4564-8B88-2707FD41EBEE}" type="presOf" srcId="{F0518054-6953-43D2-8534-F9B3EE829040}" destId="{F7A7D5B9-1B3A-42C1-8EF4-3066EE3394B5}" srcOrd="1" destOrd="0" presId="urn:microsoft.com/office/officeart/2005/8/layout/hierarchy2"/>
    <dgm:cxn modelId="{2B820351-26FF-4F4F-8F0B-0A078421C7AB}" type="presOf" srcId="{730603D2-DAE6-4FA5-A9AB-7EA36E2EA3A2}" destId="{F7F50751-65E1-44DC-8759-5A04B9014C5A}" srcOrd="1" destOrd="0" presId="urn:microsoft.com/office/officeart/2005/8/layout/hierarchy2"/>
    <dgm:cxn modelId="{A72A79EF-1E7F-4FFD-8F48-0A5E446EDB13}" type="presOf" srcId="{4EB2EACB-B5A3-4290-B28B-FA2B5EB1DA4A}" destId="{74FDFD77-65DE-4941-B043-DE863E79BCDF}" srcOrd="0" destOrd="0" presId="urn:microsoft.com/office/officeart/2005/8/layout/hierarchy2"/>
    <dgm:cxn modelId="{0041F49E-F676-45D0-82DB-CAF772A3925A}" srcId="{32135C6B-049F-4CF8-93C7-853AFF7C6A29}" destId="{4FF1FE8C-5B21-480D-B94E-07100C29E570}" srcOrd="1" destOrd="0" parTransId="{37961C66-8B29-4E46-A9F8-BDE135B8CF75}" sibTransId="{75B76DB9-7FAB-4CA6-9DC0-6FACE3982163}"/>
    <dgm:cxn modelId="{9CFD6D67-1199-4555-B1EA-B540C8BED92C}" type="presOf" srcId="{99D01F10-1878-4569-92C7-F38B5946165F}" destId="{8E2267A6-482E-4327-ADF8-0E969830DFE8}" srcOrd="0" destOrd="0" presId="urn:microsoft.com/office/officeart/2005/8/layout/hierarchy2"/>
    <dgm:cxn modelId="{59D4AAA0-94F7-4E4D-A6DE-E51E1404AD08}" type="presOf" srcId="{1A626F10-30B4-4FF7-841A-CAACA879264D}" destId="{C090973B-F4EB-4914-BB0A-E073B20B661F}" srcOrd="1" destOrd="0" presId="urn:microsoft.com/office/officeart/2005/8/layout/hierarchy2"/>
    <dgm:cxn modelId="{47047132-04EF-492B-9BC3-E831FFEEB5D2}" type="presOf" srcId="{99D01F10-1878-4569-92C7-F38B5946165F}" destId="{A1E72A66-18DD-4DAB-922C-D8CD1AF2375E}" srcOrd="1" destOrd="0" presId="urn:microsoft.com/office/officeart/2005/8/layout/hierarchy2"/>
    <dgm:cxn modelId="{AC8EB011-B4F6-4AE0-95A6-8F9343A5515B}" type="presOf" srcId="{CF1FFF6B-0685-4BCC-9085-4BDD23D55884}" destId="{832AB807-2834-41F1-A169-F127F88199F0}" srcOrd="0" destOrd="0" presId="urn:microsoft.com/office/officeart/2005/8/layout/hierarchy2"/>
    <dgm:cxn modelId="{C7F10DCE-DA2A-4ABF-A8FE-5F63223B66E0}" type="presOf" srcId="{CBDD21A5-C49C-419A-B01C-331DE5185930}" destId="{A9726891-4AB4-41A8-9D38-F88248A8F886}" srcOrd="0" destOrd="0" presId="urn:microsoft.com/office/officeart/2005/8/layout/hierarchy2"/>
    <dgm:cxn modelId="{C39A788C-5AB6-4FB4-BB28-BF6695EAF214}" type="presParOf" srcId="{37D3EBB7-4742-4D33-AA63-4F8AC288A92C}" destId="{909AF23D-7DAC-4FCD-8C71-8C83292CA963}" srcOrd="0" destOrd="0" presId="urn:microsoft.com/office/officeart/2005/8/layout/hierarchy2"/>
    <dgm:cxn modelId="{ABE9AA42-3734-4DD2-8A7D-83A0420705D8}" type="presParOf" srcId="{909AF23D-7DAC-4FCD-8C71-8C83292CA963}" destId="{C02289E0-E1AD-4291-99C6-BC42D48921F6}" srcOrd="0" destOrd="0" presId="urn:microsoft.com/office/officeart/2005/8/layout/hierarchy2"/>
    <dgm:cxn modelId="{40C8BABF-2946-45CF-8B3E-CB2EE11EAE14}" type="presParOf" srcId="{909AF23D-7DAC-4FCD-8C71-8C83292CA963}" destId="{F262F6AA-00BF-4B8D-A0F3-72E57DFD1462}" srcOrd="1" destOrd="0" presId="urn:microsoft.com/office/officeart/2005/8/layout/hierarchy2"/>
    <dgm:cxn modelId="{6B824CB5-15B1-4A09-A29C-02B9C4FE7C43}" type="presParOf" srcId="{F262F6AA-00BF-4B8D-A0F3-72E57DFD1462}" destId="{63A069BA-10FD-4EC2-A4F8-9A4DC477A642}" srcOrd="0" destOrd="0" presId="urn:microsoft.com/office/officeart/2005/8/layout/hierarchy2"/>
    <dgm:cxn modelId="{92935476-965A-4ADF-8708-C7B2F2BA2E22}" type="presParOf" srcId="{63A069BA-10FD-4EC2-A4F8-9A4DC477A642}" destId="{F7A7D5B9-1B3A-42C1-8EF4-3066EE3394B5}" srcOrd="0" destOrd="0" presId="urn:microsoft.com/office/officeart/2005/8/layout/hierarchy2"/>
    <dgm:cxn modelId="{14CA2443-90A0-4F99-B9BE-14AFD66252E5}" type="presParOf" srcId="{F262F6AA-00BF-4B8D-A0F3-72E57DFD1462}" destId="{4EFB389A-95DF-4FA0-A293-4A55C5079942}" srcOrd="1" destOrd="0" presId="urn:microsoft.com/office/officeart/2005/8/layout/hierarchy2"/>
    <dgm:cxn modelId="{D6EAB06D-4E75-4DD8-B140-FF89A97611FD}" type="presParOf" srcId="{4EFB389A-95DF-4FA0-A293-4A55C5079942}" destId="{7CDE078C-6605-4306-ACF4-2F203CDBED68}" srcOrd="0" destOrd="0" presId="urn:microsoft.com/office/officeart/2005/8/layout/hierarchy2"/>
    <dgm:cxn modelId="{A181101F-58F0-4E14-A1D3-F0ACBC69F0DF}" type="presParOf" srcId="{4EFB389A-95DF-4FA0-A293-4A55C5079942}" destId="{C23D0791-DA88-46B5-A16E-726846FB0CDA}" srcOrd="1" destOrd="0" presId="urn:microsoft.com/office/officeart/2005/8/layout/hierarchy2"/>
    <dgm:cxn modelId="{23B91D44-5733-4A42-B6FF-7C62D08BF7B4}" type="presParOf" srcId="{F262F6AA-00BF-4B8D-A0F3-72E57DFD1462}" destId="{90497DFF-F24C-4B67-ABB6-783A18CE4687}" srcOrd="2" destOrd="0" presId="urn:microsoft.com/office/officeart/2005/8/layout/hierarchy2"/>
    <dgm:cxn modelId="{9D06F860-2264-481E-9229-87DFC6E093F9}" type="presParOf" srcId="{90497DFF-F24C-4B67-ABB6-783A18CE4687}" destId="{A6FED375-9B4A-45B6-AB5D-309AA18971B6}" srcOrd="0" destOrd="0" presId="urn:microsoft.com/office/officeart/2005/8/layout/hierarchy2"/>
    <dgm:cxn modelId="{F270B939-A28A-4A1D-A5DF-FF48E58B91E4}" type="presParOf" srcId="{F262F6AA-00BF-4B8D-A0F3-72E57DFD1462}" destId="{D6B66A8D-F27B-4348-9BE8-1DE3609C1F60}" srcOrd="3" destOrd="0" presId="urn:microsoft.com/office/officeart/2005/8/layout/hierarchy2"/>
    <dgm:cxn modelId="{9C8DD555-B0E3-4AAD-9685-B0641C0D1CCF}" type="presParOf" srcId="{D6B66A8D-F27B-4348-9BE8-1DE3609C1F60}" destId="{514B5F1D-9757-47FE-AD38-A6D1151B0AB5}" srcOrd="0" destOrd="0" presId="urn:microsoft.com/office/officeart/2005/8/layout/hierarchy2"/>
    <dgm:cxn modelId="{24627D4C-2CAA-4FC1-AE8F-11F03EF3EB14}" type="presParOf" srcId="{D6B66A8D-F27B-4348-9BE8-1DE3609C1F60}" destId="{91953B65-79F1-4569-BADC-65BE07CF4755}" srcOrd="1" destOrd="0" presId="urn:microsoft.com/office/officeart/2005/8/layout/hierarchy2"/>
    <dgm:cxn modelId="{048969D8-50D0-4DA3-8BE7-7101EDD12A25}" type="presParOf" srcId="{37D3EBB7-4742-4D33-AA63-4F8AC288A92C}" destId="{6836A028-7D10-478B-9F5D-5681EA546CA9}" srcOrd="1" destOrd="0" presId="urn:microsoft.com/office/officeart/2005/8/layout/hierarchy2"/>
    <dgm:cxn modelId="{FDBD8D3D-2CAC-4683-92DE-97777151312A}" type="presParOf" srcId="{6836A028-7D10-478B-9F5D-5681EA546CA9}" destId="{DA1F1AC6-5E30-44E8-AC4D-679E24F9AB81}" srcOrd="0" destOrd="0" presId="urn:microsoft.com/office/officeart/2005/8/layout/hierarchy2"/>
    <dgm:cxn modelId="{8814C414-6FDB-4598-8FFA-9C4A0288334D}" type="presParOf" srcId="{6836A028-7D10-478B-9F5D-5681EA546CA9}" destId="{6CFA203E-1054-4A04-A60C-E7E7ECE24CC1}" srcOrd="1" destOrd="0" presId="urn:microsoft.com/office/officeart/2005/8/layout/hierarchy2"/>
    <dgm:cxn modelId="{FF48F0EE-6FAA-47FD-8863-8F81871887F1}" type="presParOf" srcId="{6CFA203E-1054-4A04-A60C-E7E7ECE24CC1}" destId="{E433F1F3-8787-444E-9388-7983A7FF9B7C}" srcOrd="0" destOrd="0" presId="urn:microsoft.com/office/officeart/2005/8/layout/hierarchy2"/>
    <dgm:cxn modelId="{315ECF21-98ED-4AE0-92A5-75E671BF0BB3}" type="presParOf" srcId="{E433F1F3-8787-444E-9388-7983A7FF9B7C}" destId="{92667AEB-000F-432E-AE35-C25EACE20BF3}" srcOrd="0" destOrd="0" presId="urn:microsoft.com/office/officeart/2005/8/layout/hierarchy2"/>
    <dgm:cxn modelId="{A006DFF6-152E-4929-B476-67893CF215CD}" type="presParOf" srcId="{6CFA203E-1054-4A04-A60C-E7E7ECE24CC1}" destId="{2ED65977-7DBE-45A9-A961-A509EC757C3F}" srcOrd="1" destOrd="0" presId="urn:microsoft.com/office/officeart/2005/8/layout/hierarchy2"/>
    <dgm:cxn modelId="{FB5C1008-2FBA-4B9A-B629-99FC193C345A}" type="presParOf" srcId="{2ED65977-7DBE-45A9-A961-A509EC757C3F}" destId="{F8C00E42-5DA7-4579-B553-74D85F1C9736}" srcOrd="0" destOrd="0" presId="urn:microsoft.com/office/officeart/2005/8/layout/hierarchy2"/>
    <dgm:cxn modelId="{AE41BA2E-9222-4EE9-A568-F2683172A158}" type="presParOf" srcId="{2ED65977-7DBE-45A9-A961-A509EC757C3F}" destId="{16DBDA2D-3D05-4B78-A009-447C8025CA59}" srcOrd="1" destOrd="0" presId="urn:microsoft.com/office/officeart/2005/8/layout/hierarchy2"/>
    <dgm:cxn modelId="{8354E6FB-1509-4D09-BE1B-B3E3A9F530FE}" type="presParOf" srcId="{6CFA203E-1054-4A04-A60C-E7E7ECE24CC1}" destId="{2C1D2491-014E-451C-89CE-ED7F82E48C9E}" srcOrd="2" destOrd="0" presId="urn:microsoft.com/office/officeart/2005/8/layout/hierarchy2"/>
    <dgm:cxn modelId="{16D0012A-42FA-413A-A666-3D9FD1539020}" type="presParOf" srcId="{2C1D2491-014E-451C-89CE-ED7F82E48C9E}" destId="{F7F50751-65E1-44DC-8759-5A04B9014C5A}" srcOrd="0" destOrd="0" presId="urn:microsoft.com/office/officeart/2005/8/layout/hierarchy2"/>
    <dgm:cxn modelId="{F000B179-AB7A-4DBA-80C4-5FBEBC8A05B0}" type="presParOf" srcId="{6CFA203E-1054-4A04-A60C-E7E7ECE24CC1}" destId="{3B7DD35E-FC31-4D09-A804-A128765077E4}" srcOrd="3" destOrd="0" presId="urn:microsoft.com/office/officeart/2005/8/layout/hierarchy2"/>
    <dgm:cxn modelId="{47902ABC-E531-4C5D-83D0-8ACFA9657540}" type="presParOf" srcId="{3B7DD35E-FC31-4D09-A804-A128765077E4}" destId="{A9726891-4AB4-41A8-9D38-F88248A8F886}" srcOrd="0" destOrd="0" presId="urn:microsoft.com/office/officeart/2005/8/layout/hierarchy2"/>
    <dgm:cxn modelId="{4ECCA8F4-1982-43E3-82B4-5E20EC900708}" type="presParOf" srcId="{3B7DD35E-FC31-4D09-A804-A128765077E4}" destId="{90390FC6-03AB-4107-80CA-2102E5F3C594}" srcOrd="1" destOrd="0" presId="urn:microsoft.com/office/officeart/2005/8/layout/hierarchy2"/>
    <dgm:cxn modelId="{1EC1AB97-34BD-482F-AA59-2295858AF6D0}" type="presParOf" srcId="{90390FC6-03AB-4107-80CA-2102E5F3C594}" destId="{0A1BF9FE-FEE4-473A-9503-20F651DA109E}" srcOrd="0" destOrd="0" presId="urn:microsoft.com/office/officeart/2005/8/layout/hierarchy2"/>
    <dgm:cxn modelId="{E90EA456-7A3D-462A-9505-770A46943ED7}" type="presParOf" srcId="{0A1BF9FE-FEE4-473A-9503-20F651DA109E}" destId="{C090973B-F4EB-4914-BB0A-E073B20B661F}" srcOrd="0" destOrd="0" presId="urn:microsoft.com/office/officeart/2005/8/layout/hierarchy2"/>
    <dgm:cxn modelId="{33988CA4-5071-4CF1-BE4E-9E1DAE7DEA5F}" type="presParOf" srcId="{90390FC6-03AB-4107-80CA-2102E5F3C594}" destId="{AA83E7A4-839A-485D-ACEE-82E06B617EB3}" srcOrd="1" destOrd="0" presId="urn:microsoft.com/office/officeart/2005/8/layout/hierarchy2"/>
    <dgm:cxn modelId="{335E6B84-5BFE-4291-9A67-FA710045BE54}" type="presParOf" srcId="{AA83E7A4-839A-485D-ACEE-82E06B617EB3}" destId="{74FDFD77-65DE-4941-B043-DE863E79BCDF}" srcOrd="0" destOrd="0" presId="urn:microsoft.com/office/officeart/2005/8/layout/hierarchy2"/>
    <dgm:cxn modelId="{C077B4CC-DECB-46DE-9CE3-C5C604847639}" type="presParOf" srcId="{AA83E7A4-839A-485D-ACEE-82E06B617EB3}" destId="{6C3BCE23-E362-465C-B09A-6BAE78ECE3F6}" srcOrd="1" destOrd="0" presId="urn:microsoft.com/office/officeart/2005/8/layout/hierarchy2"/>
    <dgm:cxn modelId="{2F5B7CC7-95DD-4C63-8913-5415C20C0133}" type="presParOf" srcId="{37D3EBB7-4742-4D33-AA63-4F8AC288A92C}" destId="{CFF020A2-BA25-4D03-AD4C-727FD0D7D974}" srcOrd="2" destOrd="0" presId="urn:microsoft.com/office/officeart/2005/8/layout/hierarchy2"/>
    <dgm:cxn modelId="{B1B70456-C6D9-4A0D-8C70-EC62C3209EDC}" type="presParOf" srcId="{CFF020A2-BA25-4D03-AD4C-727FD0D7D974}" destId="{78A3B9EF-855F-4422-80A9-1C69CF2A3770}" srcOrd="0" destOrd="0" presId="urn:microsoft.com/office/officeart/2005/8/layout/hierarchy2"/>
    <dgm:cxn modelId="{7E700E7C-C0FC-4019-8A35-DC19700E7CD7}" type="presParOf" srcId="{CFF020A2-BA25-4D03-AD4C-727FD0D7D974}" destId="{0EF64B15-9253-4730-A5CB-D47A5A36FB58}" srcOrd="1" destOrd="0" presId="urn:microsoft.com/office/officeart/2005/8/layout/hierarchy2"/>
    <dgm:cxn modelId="{CBBC15FA-6F83-46F3-90E2-D13EC4B6AC7B}" type="presParOf" srcId="{0EF64B15-9253-4730-A5CB-D47A5A36FB58}" destId="{8F8D9576-E566-43EB-A90B-6452EA4C7053}" srcOrd="0" destOrd="0" presId="urn:microsoft.com/office/officeart/2005/8/layout/hierarchy2"/>
    <dgm:cxn modelId="{9F1D139E-2B0C-4D90-A927-A6461856F98E}" type="presParOf" srcId="{8F8D9576-E566-43EB-A90B-6452EA4C7053}" destId="{B9F47473-A007-4A89-974C-96725DECE8AC}" srcOrd="0" destOrd="0" presId="urn:microsoft.com/office/officeart/2005/8/layout/hierarchy2"/>
    <dgm:cxn modelId="{FC5E2264-282F-4426-8F9F-183E16897F34}" type="presParOf" srcId="{0EF64B15-9253-4730-A5CB-D47A5A36FB58}" destId="{F77EFB73-8F82-4641-8C1A-DAE971BAA993}" srcOrd="1" destOrd="0" presId="urn:microsoft.com/office/officeart/2005/8/layout/hierarchy2"/>
    <dgm:cxn modelId="{A5352A74-F1D2-4036-83A6-A6E24CF4C436}" type="presParOf" srcId="{F77EFB73-8F82-4641-8C1A-DAE971BAA993}" destId="{832AB807-2834-41F1-A169-F127F88199F0}" srcOrd="0" destOrd="0" presId="urn:microsoft.com/office/officeart/2005/8/layout/hierarchy2"/>
    <dgm:cxn modelId="{30EC7C03-637E-4D91-AE90-E129E43DD91E}" type="presParOf" srcId="{F77EFB73-8F82-4641-8C1A-DAE971BAA993}" destId="{48B3F860-86E9-49CC-A9D0-4A85BA53AD2F}" srcOrd="1" destOrd="0" presId="urn:microsoft.com/office/officeart/2005/8/layout/hierarchy2"/>
    <dgm:cxn modelId="{CF3A7582-0722-4CA6-BEAF-CC20F8AC066A}" type="presParOf" srcId="{48B3F860-86E9-49CC-A9D0-4A85BA53AD2F}" destId="{8E2267A6-482E-4327-ADF8-0E969830DFE8}" srcOrd="0" destOrd="0" presId="urn:microsoft.com/office/officeart/2005/8/layout/hierarchy2"/>
    <dgm:cxn modelId="{81B6B1EA-9F9A-4C76-89AE-6E58AB2B526B}" type="presParOf" srcId="{8E2267A6-482E-4327-ADF8-0E969830DFE8}" destId="{A1E72A66-18DD-4DAB-922C-D8CD1AF2375E}" srcOrd="0" destOrd="0" presId="urn:microsoft.com/office/officeart/2005/8/layout/hierarchy2"/>
    <dgm:cxn modelId="{2168CCEC-CB8C-4C4A-8D12-039B7419FCB6}" type="presParOf" srcId="{48B3F860-86E9-49CC-A9D0-4A85BA53AD2F}" destId="{1570630E-98CC-4745-B193-ED33360EA500}" srcOrd="1" destOrd="0" presId="urn:microsoft.com/office/officeart/2005/8/layout/hierarchy2"/>
    <dgm:cxn modelId="{5AE08C04-2A5A-4CF5-8D12-71DC6E66B8DD}" type="presParOf" srcId="{1570630E-98CC-4745-B193-ED33360EA500}" destId="{11B6F773-026F-4387-8EE1-10180A1DE025}" srcOrd="0" destOrd="0" presId="urn:microsoft.com/office/officeart/2005/8/layout/hierarchy2"/>
    <dgm:cxn modelId="{70216EC1-EA2B-49FD-A082-0C4974910032}" type="presParOf" srcId="{1570630E-98CC-4745-B193-ED33360EA500}" destId="{7FD988E1-149B-43A8-9568-8C8156264C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382B00-8CBC-4EFB-8623-EA3DC36F8057}" type="doc">
      <dgm:prSet loTypeId="urn:microsoft.com/office/officeart/2005/8/layout/hierarchy2" loCatId="hierarchy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pPr rtl="1"/>
          <a:endParaRPr lang="fa-IR"/>
        </a:p>
      </dgm:t>
    </dgm:pt>
    <dgm:pt modelId="{45F7C738-188D-4EDB-B8CD-FE1410BB07B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برخی آیات در این  خصوص</a:t>
          </a:r>
          <a:endParaRPr lang="fa-IR" sz="1600" dirty="0">
            <a:cs typeface="B Koodak" pitchFamily="2" charset="-78"/>
          </a:endParaRPr>
        </a:p>
      </dgm:t>
    </dgm:pt>
    <dgm:pt modelId="{E9DD13DA-8300-431F-868E-F5C88B110311}" type="parTrans" cxnId="{15D26805-D4F4-4038-A196-671F9AFAF73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AD9D8B5-8FEF-44F7-94B5-918C793175A7}" type="sibTrans" cxnId="{15D26805-D4F4-4038-A196-671F9AFAF73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F36F14B-BFC0-4B54-AA0D-28DFE891113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وَ مَا أُوتِيتُم مِّن شىَ‏ْءٍ فَمَتَعُ الْحَيَوةِ الدُّنْيَا وَ زِينَتُهَا                                                وَ مَا عِندَ اللَّهِ خَيرٌْ وَ أَبْقَى  أَ فَلَا تَعْقِلُونَ (قصص / 60)</a:t>
          </a:r>
          <a:endParaRPr lang="fa-IR" sz="1600" dirty="0">
            <a:cs typeface="B Koodak" pitchFamily="2" charset="-78"/>
          </a:endParaRPr>
        </a:p>
      </dgm:t>
    </dgm:pt>
    <dgm:pt modelId="{71E4A21F-3FC4-43C1-B1F3-FA117C8F7BD3}" type="parTrans" cxnId="{55682C3A-3D36-45AF-94AA-EBFDD8D3952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E78E952-93C9-4391-9972-49913D6D3C59}" type="sibTrans" cxnId="{55682C3A-3D36-45AF-94AA-EBFDD8D3952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A0EC794-BDED-49AB-A3A8-1E95372B045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ِ  أَ رَضِيتُم بِالْحَيَوةِ الدُّنْيَا مِنَ الاَْخِرَةِ  فَمَا مَتَاعُ الْحَيَوةِ                     الدُّنْيَا فىِ الاَْخِرَةِ إِلَّا قَلِيلٌ (توبه / 38)</a:t>
          </a:r>
          <a:endParaRPr lang="fa-IR" sz="1600" dirty="0">
            <a:cs typeface="B Koodak" pitchFamily="2" charset="-78"/>
          </a:endParaRPr>
        </a:p>
      </dgm:t>
    </dgm:pt>
    <dgm:pt modelId="{260D75BC-DB73-4154-B121-C0729CB3B10A}" type="parTrans" cxnId="{616FF988-F580-42FA-897B-C5D31D3EDB6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A2A424F-69E9-4FB1-913E-DD32576A432F}" type="sibTrans" cxnId="{616FF988-F580-42FA-897B-C5D31D3EDB6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0DB1F43-A6E5-4DC0-A390-AF459AE93B3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وَ اضْرِبْ لهَُم مَّثَلَ الحَْيَوةِ الدُّنْيَا كَمَاءٍ أَنزَلْنَاهُ مِنَ السَّمَاءِ فَاخْتَلَطَ بِهِ نَبَاتُ الْأَرْضِ فَأَصْبَحَ هَشِيمًا تَذْرُوهُ الرِّيَاحُ (کهف / 45)</a:t>
          </a:r>
          <a:endParaRPr lang="fa-IR" sz="1600">
            <a:cs typeface="B Koodak" pitchFamily="2" charset="-78"/>
          </a:endParaRPr>
        </a:p>
      </dgm:t>
    </dgm:pt>
    <dgm:pt modelId="{676F20AB-48BA-4385-A6B2-4133444D4D65}" type="parTrans" cxnId="{A411712D-8611-4EA8-A7F3-9199F2679A5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412A73D-F075-4803-A139-CA3349F8055D}" type="sibTrans" cxnId="{A411712D-8611-4EA8-A7F3-9199F2679A5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75DBC7F-64E3-402B-B9BE-29679214B932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مَا عِندَكمُ‏ْ يَنفَدُ  وَ مَا عِندَ اللَّهِ بَاقٍ  وَ لَنَجْزِيَنَّ الَّذِينَ صَبرَُواْ أَجْرَهُم بِأَحْسَنِ مَا كَانُواْ يَعْمَلُونَ (نحل / 96)</a:t>
          </a:r>
          <a:endParaRPr lang="fa-IR" sz="1600">
            <a:cs typeface="B Koodak" pitchFamily="2" charset="-78"/>
          </a:endParaRPr>
        </a:p>
      </dgm:t>
    </dgm:pt>
    <dgm:pt modelId="{29934C30-9236-4145-BC49-36A458B80BAA}" type="parTrans" cxnId="{ED5112C1-D4A0-4B75-8ED8-16C1A43B7D4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E7966D8-AA47-4AF0-84A0-199C119B736D}" type="sibTrans" cxnId="{ED5112C1-D4A0-4B75-8ED8-16C1A43B7D4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85E76CF-1D69-4D24-B66E-E2902B61F8AF}" type="pres">
      <dgm:prSet presAssocID="{37382B00-8CBC-4EFB-8623-EA3DC36F8057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A63E4606-196F-41EF-866F-8A3D59F0674A}" type="pres">
      <dgm:prSet presAssocID="{45F7C738-188D-4EDB-B8CD-FE1410BB07BE}" presName="root1" presStyleCnt="0"/>
      <dgm:spPr/>
    </dgm:pt>
    <dgm:pt modelId="{D9A1B078-95FB-47B6-91AE-23EADDCC77F5}" type="pres">
      <dgm:prSet presAssocID="{45F7C738-188D-4EDB-B8CD-FE1410BB07BE}" presName="LevelOneTextNode" presStyleLbl="node0" presStyleIdx="0" presStyleCnt="1" custScaleX="50473" custScaleY="7503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C5CB731-A367-4539-A76F-CE2B6EE537A7}" type="pres">
      <dgm:prSet presAssocID="{45F7C738-188D-4EDB-B8CD-FE1410BB07BE}" presName="level2hierChild" presStyleCnt="0"/>
      <dgm:spPr/>
    </dgm:pt>
    <dgm:pt modelId="{8D18622E-39B7-45A1-BD61-FFCCED08A743}" type="pres">
      <dgm:prSet presAssocID="{71E4A21F-3FC4-43C1-B1F3-FA117C8F7BD3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D9938856-CC67-4F2B-A325-F73D5222CCB6}" type="pres">
      <dgm:prSet presAssocID="{71E4A21F-3FC4-43C1-B1F3-FA117C8F7BD3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EC179D5E-F130-4CC6-BE92-5997C1F0B264}" type="pres">
      <dgm:prSet presAssocID="{1F36F14B-BFC0-4B54-AA0D-28DFE8911131}" presName="root2" presStyleCnt="0"/>
      <dgm:spPr/>
    </dgm:pt>
    <dgm:pt modelId="{CB914DDA-5609-4A31-B7F0-20ACC9AD41E0}" type="pres">
      <dgm:prSet presAssocID="{1F36F14B-BFC0-4B54-AA0D-28DFE8911131}" presName="LevelTwoTextNode" presStyleLbl="node2" presStyleIdx="0" presStyleCnt="4" custScaleX="1840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02E51E8-47E8-4657-BF88-4A9C273BF98C}" type="pres">
      <dgm:prSet presAssocID="{1F36F14B-BFC0-4B54-AA0D-28DFE8911131}" presName="level3hierChild" presStyleCnt="0"/>
      <dgm:spPr/>
    </dgm:pt>
    <dgm:pt modelId="{4EC47067-0E73-472B-9A0E-39C9EB6C085F}" type="pres">
      <dgm:prSet presAssocID="{260D75BC-DB73-4154-B121-C0729CB3B10A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48F04355-4FF0-4EAC-8F8E-4B059AD34646}" type="pres">
      <dgm:prSet presAssocID="{260D75BC-DB73-4154-B121-C0729CB3B10A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93B98BD1-5DA5-4DFE-87EB-20B27E9CE76F}" type="pres">
      <dgm:prSet presAssocID="{CA0EC794-BDED-49AB-A3A8-1E95372B0456}" presName="root2" presStyleCnt="0"/>
      <dgm:spPr/>
    </dgm:pt>
    <dgm:pt modelId="{7D0555C3-B049-458F-9C83-7F8F93CAAE19}" type="pres">
      <dgm:prSet presAssocID="{CA0EC794-BDED-49AB-A3A8-1E95372B0456}" presName="LevelTwoTextNode" presStyleLbl="node2" presStyleIdx="1" presStyleCnt="4" custScaleX="1840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7EA13EF-2A36-485A-ABE1-B9F5BF679A13}" type="pres">
      <dgm:prSet presAssocID="{CA0EC794-BDED-49AB-A3A8-1E95372B0456}" presName="level3hierChild" presStyleCnt="0"/>
      <dgm:spPr/>
    </dgm:pt>
    <dgm:pt modelId="{916EFB26-C793-4E63-BFCA-1D592053AFD3}" type="pres">
      <dgm:prSet presAssocID="{676F20AB-48BA-4385-A6B2-4133444D4D65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9E87095A-857C-4267-841F-D0DCBE58F1D1}" type="pres">
      <dgm:prSet presAssocID="{676F20AB-48BA-4385-A6B2-4133444D4D65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742209A4-D0D4-4E6D-B290-7502A860E3E9}" type="pres">
      <dgm:prSet presAssocID="{80DB1F43-A6E5-4DC0-A390-AF459AE93B3A}" presName="root2" presStyleCnt="0"/>
      <dgm:spPr/>
    </dgm:pt>
    <dgm:pt modelId="{DCEBFD8D-DD7A-4861-B49B-E0712EC7F5D4}" type="pres">
      <dgm:prSet presAssocID="{80DB1F43-A6E5-4DC0-A390-AF459AE93B3A}" presName="LevelTwoTextNode" presStyleLbl="node2" presStyleIdx="2" presStyleCnt="4" custScaleX="1840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4733E91-30A1-4A1C-97E7-7A0D0847D1A7}" type="pres">
      <dgm:prSet presAssocID="{80DB1F43-A6E5-4DC0-A390-AF459AE93B3A}" presName="level3hierChild" presStyleCnt="0"/>
      <dgm:spPr/>
    </dgm:pt>
    <dgm:pt modelId="{869D2D73-9E81-4DD2-8A6A-DD28BEDF95D1}" type="pres">
      <dgm:prSet presAssocID="{29934C30-9236-4145-BC49-36A458B80BAA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2814CE13-6CC8-49C0-8F93-7C99E855A97D}" type="pres">
      <dgm:prSet presAssocID="{29934C30-9236-4145-BC49-36A458B80BAA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F6168A0B-EDA0-4837-A672-2FD2F1A6BB34}" type="pres">
      <dgm:prSet presAssocID="{E75DBC7F-64E3-402B-B9BE-29679214B932}" presName="root2" presStyleCnt="0"/>
      <dgm:spPr/>
    </dgm:pt>
    <dgm:pt modelId="{58C05DCB-85A8-4433-AFA9-4D19C97389FB}" type="pres">
      <dgm:prSet presAssocID="{E75DBC7F-64E3-402B-B9BE-29679214B932}" presName="LevelTwoTextNode" presStyleLbl="node2" presStyleIdx="3" presStyleCnt="4" custScaleX="1840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229F4E7-C739-4C9A-9D0A-C2333C67A79A}" type="pres">
      <dgm:prSet presAssocID="{E75DBC7F-64E3-402B-B9BE-29679214B932}" presName="level3hierChild" presStyleCnt="0"/>
      <dgm:spPr/>
    </dgm:pt>
  </dgm:ptLst>
  <dgm:cxnLst>
    <dgm:cxn modelId="{4FA78469-96FE-4571-910A-4D9FC2BC6790}" type="presOf" srcId="{676F20AB-48BA-4385-A6B2-4133444D4D65}" destId="{916EFB26-C793-4E63-BFCA-1D592053AFD3}" srcOrd="0" destOrd="0" presId="urn:microsoft.com/office/officeart/2005/8/layout/hierarchy2"/>
    <dgm:cxn modelId="{15D26805-D4F4-4038-A196-671F9AFAF73E}" srcId="{37382B00-8CBC-4EFB-8623-EA3DC36F8057}" destId="{45F7C738-188D-4EDB-B8CD-FE1410BB07BE}" srcOrd="0" destOrd="0" parTransId="{E9DD13DA-8300-431F-868E-F5C88B110311}" sibTransId="{BAD9D8B5-8FEF-44F7-94B5-918C793175A7}"/>
    <dgm:cxn modelId="{5749CD80-ED44-421F-BE51-12AD3DF0C589}" type="presOf" srcId="{260D75BC-DB73-4154-B121-C0729CB3B10A}" destId="{48F04355-4FF0-4EAC-8F8E-4B059AD34646}" srcOrd="1" destOrd="0" presId="urn:microsoft.com/office/officeart/2005/8/layout/hierarchy2"/>
    <dgm:cxn modelId="{84188342-DC28-4A85-B408-BB8E901F5B02}" type="presOf" srcId="{37382B00-8CBC-4EFB-8623-EA3DC36F8057}" destId="{185E76CF-1D69-4D24-B66E-E2902B61F8AF}" srcOrd="0" destOrd="0" presId="urn:microsoft.com/office/officeart/2005/8/layout/hierarchy2"/>
    <dgm:cxn modelId="{1562A23C-A407-4651-950C-D5FC3F998E4B}" type="presOf" srcId="{29934C30-9236-4145-BC49-36A458B80BAA}" destId="{2814CE13-6CC8-49C0-8F93-7C99E855A97D}" srcOrd="1" destOrd="0" presId="urn:microsoft.com/office/officeart/2005/8/layout/hierarchy2"/>
    <dgm:cxn modelId="{F14507E5-6971-4954-8113-BF7A31FF94DC}" type="presOf" srcId="{71E4A21F-3FC4-43C1-B1F3-FA117C8F7BD3}" destId="{8D18622E-39B7-45A1-BD61-FFCCED08A743}" srcOrd="0" destOrd="0" presId="urn:microsoft.com/office/officeart/2005/8/layout/hierarchy2"/>
    <dgm:cxn modelId="{55682C3A-3D36-45AF-94AA-EBFDD8D39526}" srcId="{45F7C738-188D-4EDB-B8CD-FE1410BB07BE}" destId="{1F36F14B-BFC0-4B54-AA0D-28DFE8911131}" srcOrd="0" destOrd="0" parTransId="{71E4A21F-3FC4-43C1-B1F3-FA117C8F7BD3}" sibTransId="{5E78E952-93C9-4391-9972-49913D6D3C59}"/>
    <dgm:cxn modelId="{B10B8109-FF65-4E46-87A4-565D7E0FE6B4}" type="presOf" srcId="{45F7C738-188D-4EDB-B8CD-FE1410BB07BE}" destId="{D9A1B078-95FB-47B6-91AE-23EADDCC77F5}" srcOrd="0" destOrd="0" presId="urn:microsoft.com/office/officeart/2005/8/layout/hierarchy2"/>
    <dgm:cxn modelId="{D73369D4-86EE-4E03-A31E-F08C931EB4A3}" type="presOf" srcId="{CA0EC794-BDED-49AB-A3A8-1E95372B0456}" destId="{7D0555C3-B049-458F-9C83-7F8F93CAAE19}" srcOrd="0" destOrd="0" presId="urn:microsoft.com/office/officeart/2005/8/layout/hierarchy2"/>
    <dgm:cxn modelId="{AF43CC0A-91D0-4D80-B5FC-167F9D644537}" type="presOf" srcId="{260D75BC-DB73-4154-B121-C0729CB3B10A}" destId="{4EC47067-0E73-472B-9A0E-39C9EB6C085F}" srcOrd="0" destOrd="0" presId="urn:microsoft.com/office/officeart/2005/8/layout/hierarchy2"/>
    <dgm:cxn modelId="{1541FAE1-D951-4D1B-99C4-542F450F1084}" type="presOf" srcId="{80DB1F43-A6E5-4DC0-A390-AF459AE93B3A}" destId="{DCEBFD8D-DD7A-4861-B49B-E0712EC7F5D4}" srcOrd="0" destOrd="0" presId="urn:microsoft.com/office/officeart/2005/8/layout/hierarchy2"/>
    <dgm:cxn modelId="{CFAD6C34-D4A0-42DD-B495-7226104388C8}" type="presOf" srcId="{676F20AB-48BA-4385-A6B2-4133444D4D65}" destId="{9E87095A-857C-4267-841F-D0DCBE58F1D1}" srcOrd="1" destOrd="0" presId="urn:microsoft.com/office/officeart/2005/8/layout/hierarchy2"/>
    <dgm:cxn modelId="{63A3FAAF-10BB-4EB7-982E-A2B4A39A7301}" type="presOf" srcId="{71E4A21F-3FC4-43C1-B1F3-FA117C8F7BD3}" destId="{D9938856-CC67-4F2B-A325-F73D5222CCB6}" srcOrd="1" destOrd="0" presId="urn:microsoft.com/office/officeart/2005/8/layout/hierarchy2"/>
    <dgm:cxn modelId="{ED5112C1-D4A0-4B75-8ED8-16C1A43B7D45}" srcId="{45F7C738-188D-4EDB-B8CD-FE1410BB07BE}" destId="{E75DBC7F-64E3-402B-B9BE-29679214B932}" srcOrd="3" destOrd="0" parTransId="{29934C30-9236-4145-BC49-36A458B80BAA}" sibTransId="{8E7966D8-AA47-4AF0-84A0-199C119B736D}"/>
    <dgm:cxn modelId="{616FF988-F580-42FA-897B-C5D31D3EDB6A}" srcId="{45F7C738-188D-4EDB-B8CD-FE1410BB07BE}" destId="{CA0EC794-BDED-49AB-A3A8-1E95372B0456}" srcOrd="1" destOrd="0" parTransId="{260D75BC-DB73-4154-B121-C0729CB3B10A}" sibTransId="{FA2A424F-69E9-4FB1-913E-DD32576A432F}"/>
    <dgm:cxn modelId="{A411712D-8611-4EA8-A7F3-9199F2679A5A}" srcId="{45F7C738-188D-4EDB-B8CD-FE1410BB07BE}" destId="{80DB1F43-A6E5-4DC0-A390-AF459AE93B3A}" srcOrd="2" destOrd="0" parTransId="{676F20AB-48BA-4385-A6B2-4133444D4D65}" sibTransId="{5412A73D-F075-4803-A139-CA3349F8055D}"/>
    <dgm:cxn modelId="{2E907134-C98F-4EFF-BCDA-7D143C15ADF8}" type="presOf" srcId="{E75DBC7F-64E3-402B-B9BE-29679214B932}" destId="{58C05DCB-85A8-4433-AFA9-4D19C97389FB}" srcOrd="0" destOrd="0" presId="urn:microsoft.com/office/officeart/2005/8/layout/hierarchy2"/>
    <dgm:cxn modelId="{62D916A9-026E-4EF1-B340-22EBD1FE99BA}" type="presOf" srcId="{29934C30-9236-4145-BC49-36A458B80BAA}" destId="{869D2D73-9E81-4DD2-8A6A-DD28BEDF95D1}" srcOrd="0" destOrd="0" presId="urn:microsoft.com/office/officeart/2005/8/layout/hierarchy2"/>
    <dgm:cxn modelId="{D0257411-C408-4480-870D-03DDD5AE536A}" type="presOf" srcId="{1F36F14B-BFC0-4B54-AA0D-28DFE8911131}" destId="{CB914DDA-5609-4A31-B7F0-20ACC9AD41E0}" srcOrd="0" destOrd="0" presId="urn:microsoft.com/office/officeart/2005/8/layout/hierarchy2"/>
    <dgm:cxn modelId="{D5794920-0E21-4E10-8250-12D5BA467D4C}" type="presParOf" srcId="{185E76CF-1D69-4D24-B66E-E2902B61F8AF}" destId="{A63E4606-196F-41EF-866F-8A3D59F0674A}" srcOrd="0" destOrd="0" presId="urn:microsoft.com/office/officeart/2005/8/layout/hierarchy2"/>
    <dgm:cxn modelId="{C41C3511-3448-4929-9AF7-2087253E5480}" type="presParOf" srcId="{A63E4606-196F-41EF-866F-8A3D59F0674A}" destId="{D9A1B078-95FB-47B6-91AE-23EADDCC77F5}" srcOrd="0" destOrd="0" presId="urn:microsoft.com/office/officeart/2005/8/layout/hierarchy2"/>
    <dgm:cxn modelId="{CFFCC07C-3572-4D81-ABA0-56D0E06A5BE9}" type="presParOf" srcId="{A63E4606-196F-41EF-866F-8A3D59F0674A}" destId="{FC5CB731-A367-4539-A76F-CE2B6EE537A7}" srcOrd="1" destOrd="0" presId="urn:microsoft.com/office/officeart/2005/8/layout/hierarchy2"/>
    <dgm:cxn modelId="{A9433CDA-F1E0-4277-B3E2-9B68A975B54F}" type="presParOf" srcId="{FC5CB731-A367-4539-A76F-CE2B6EE537A7}" destId="{8D18622E-39B7-45A1-BD61-FFCCED08A743}" srcOrd="0" destOrd="0" presId="urn:microsoft.com/office/officeart/2005/8/layout/hierarchy2"/>
    <dgm:cxn modelId="{2B3FA2B0-C248-4155-B60D-2A206747B0DC}" type="presParOf" srcId="{8D18622E-39B7-45A1-BD61-FFCCED08A743}" destId="{D9938856-CC67-4F2B-A325-F73D5222CCB6}" srcOrd="0" destOrd="0" presId="urn:microsoft.com/office/officeart/2005/8/layout/hierarchy2"/>
    <dgm:cxn modelId="{E9275065-B5F1-4CB8-9A2C-5FE52A9D581A}" type="presParOf" srcId="{FC5CB731-A367-4539-A76F-CE2B6EE537A7}" destId="{EC179D5E-F130-4CC6-BE92-5997C1F0B264}" srcOrd="1" destOrd="0" presId="urn:microsoft.com/office/officeart/2005/8/layout/hierarchy2"/>
    <dgm:cxn modelId="{5113ADA6-9CEC-4DB2-A811-F6264AAD2398}" type="presParOf" srcId="{EC179D5E-F130-4CC6-BE92-5997C1F0B264}" destId="{CB914DDA-5609-4A31-B7F0-20ACC9AD41E0}" srcOrd="0" destOrd="0" presId="urn:microsoft.com/office/officeart/2005/8/layout/hierarchy2"/>
    <dgm:cxn modelId="{C004CFB9-5B08-45CC-B850-9A42566B4F75}" type="presParOf" srcId="{EC179D5E-F130-4CC6-BE92-5997C1F0B264}" destId="{C02E51E8-47E8-4657-BF88-4A9C273BF98C}" srcOrd="1" destOrd="0" presId="urn:microsoft.com/office/officeart/2005/8/layout/hierarchy2"/>
    <dgm:cxn modelId="{83731E73-9A21-4233-AC8A-5206FE3EE677}" type="presParOf" srcId="{FC5CB731-A367-4539-A76F-CE2B6EE537A7}" destId="{4EC47067-0E73-472B-9A0E-39C9EB6C085F}" srcOrd="2" destOrd="0" presId="urn:microsoft.com/office/officeart/2005/8/layout/hierarchy2"/>
    <dgm:cxn modelId="{A696D71F-FA9D-4316-B810-D71381A33B2B}" type="presParOf" srcId="{4EC47067-0E73-472B-9A0E-39C9EB6C085F}" destId="{48F04355-4FF0-4EAC-8F8E-4B059AD34646}" srcOrd="0" destOrd="0" presId="urn:microsoft.com/office/officeart/2005/8/layout/hierarchy2"/>
    <dgm:cxn modelId="{84458AC9-9399-460D-8A2B-0390ED7DF2FD}" type="presParOf" srcId="{FC5CB731-A367-4539-A76F-CE2B6EE537A7}" destId="{93B98BD1-5DA5-4DFE-87EB-20B27E9CE76F}" srcOrd="3" destOrd="0" presId="urn:microsoft.com/office/officeart/2005/8/layout/hierarchy2"/>
    <dgm:cxn modelId="{2BC59D9B-F24B-4BCE-98D1-711F87092E21}" type="presParOf" srcId="{93B98BD1-5DA5-4DFE-87EB-20B27E9CE76F}" destId="{7D0555C3-B049-458F-9C83-7F8F93CAAE19}" srcOrd="0" destOrd="0" presId="urn:microsoft.com/office/officeart/2005/8/layout/hierarchy2"/>
    <dgm:cxn modelId="{BAF4D2E8-4BDE-4338-9A32-476269128C68}" type="presParOf" srcId="{93B98BD1-5DA5-4DFE-87EB-20B27E9CE76F}" destId="{67EA13EF-2A36-485A-ABE1-B9F5BF679A13}" srcOrd="1" destOrd="0" presId="urn:microsoft.com/office/officeart/2005/8/layout/hierarchy2"/>
    <dgm:cxn modelId="{8FD3AFEA-C67D-48D6-B82F-001784C7C7A7}" type="presParOf" srcId="{FC5CB731-A367-4539-A76F-CE2B6EE537A7}" destId="{916EFB26-C793-4E63-BFCA-1D592053AFD3}" srcOrd="4" destOrd="0" presId="urn:microsoft.com/office/officeart/2005/8/layout/hierarchy2"/>
    <dgm:cxn modelId="{652E7BD5-5C18-494D-84EF-FE816F4BC877}" type="presParOf" srcId="{916EFB26-C793-4E63-BFCA-1D592053AFD3}" destId="{9E87095A-857C-4267-841F-D0DCBE58F1D1}" srcOrd="0" destOrd="0" presId="urn:microsoft.com/office/officeart/2005/8/layout/hierarchy2"/>
    <dgm:cxn modelId="{1FF5A548-2E77-44D5-9055-8AF0325F551D}" type="presParOf" srcId="{FC5CB731-A367-4539-A76F-CE2B6EE537A7}" destId="{742209A4-D0D4-4E6D-B290-7502A860E3E9}" srcOrd="5" destOrd="0" presId="urn:microsoft.com/office/officeart/2005/8/layout/hierarchy2"/>
    <dgm:cxn modelId="{46108EEC-8E55-45E2-B7D7-73A4682C7D90}" type="presParOf" srcId="{742209A4-D0D4-4E6D-B290-7502A860E3E9}" destId="{DCEBFD8D-DD7A-4861-B49B-E0712EC7F5D4}" srcOrd="0" destOrd="0" presId="urn:microsoft.com/office/officeart/2005/8/layout/hierarchy2"/>
    <dgm:cxn modelId="{CDDB1C23-B2B9-42A2-98DA-86F734FDE87D}" type="presParOf" srcId="{742209A4-D0D4-4E6D-B290-7502A860E3E9}" destId="{74733E91-30A1-4A1C-97E7-7A0D0847D1A7}" srcOrd="1" destOrd="0" presId="urn:microsoft.com/office/officeart/2005/8/layout/hierarchy2"/>
    <dgm:cxn modelId="{3E3F512D-CDF6-444C-9329-D3F29F69F39D}" type="presParOf" srcId="{FC5CB731-A367-4539-A76F-CE2B6EE537A7}" destId="{869D2D73-9E81-4DD2-8A6A-DD28BEDF95D1}" srcOrd="6" destOrd="0" presId="urn:microsoft.com/office/officeart/2005/8/layout/hierarchy2"/>
    <dgm:cxn modelId="{FBA78A5E-22A0-408B-8E4C-BA16651750E4}" type="presParOf" srcId="{869D2D73-9E81-4DD2-8A6A-DD28BEDF95D1}" destId="{2814CE13-6CC8-49C0-8F93-7C99E855A97D}" srcOrd="0" destOrd="0" presId="urn:microsoft.com/office/officeart/2005/8/layout/hierarchy2"/>
    <dgm:cxn modelId="{6047CA24-67F5-422C-90D7-7398480386E6}" type="presParOf" srcId="{FC5CB731-A367-4539-A76F-CE2B6EE537A7}" destId="{F6168A0B-EDA0-4837-A672-2FD2F1A6BB34}" srcOrd="7" destOrd="0" presId="urn:microsoft.com/office/officeart/2005/8/layout/hierarchy2"/>
    <dgm:cxn modelId="{4EF0A239-A863-4B1A-9858-1FB9A3578733}" type="presParOf" srcId="{F6168A0B-EDA0-4837-A672-2FD2F1A6BB34}" destId="{58C05DCB-85A8-4433-AFA9-4D19C97389FB}" srcOrd="0" destOrd="0" presId="urn:microsoft.com/office/officeart/2005/8/layout/hierarchy2"/>
    <dgm:cxn modelId="{63D33292-0689-4256-8607-286C974BC681}" type="presParOf" srcId="{F6168A0B-EDA0-4837-A672-2FD2F1A6BB34}" destId="{1229F4E7-C739-4C9A-9D0A-C2333C67A79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D1FECA-A09E-4691-9458-623F367DEBA8}" type="doc">
      <dgm:prSet loTypeId="urn:microsoft.com/office/officeart/2005/8/layout/hierarchy2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fa-IR"/>
        </a:p>
      </dgm:t>
    </dgm:pt>
    <dgm:pt modelId="{ABB5F636-875F-41EA-89F2-79EFD5937E0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در دنیا</a:t>
          </a:r>
          <a:endParaRPr lang="fa-IR" sz="1600">
            <a:cs typeface="B Koodak" pitchFamily="2" charset="-78"/>
          </a:endParaRPr>
        </a:p>
      </dgm:t>
    </dgm:pt>
    <dgm:pt modelId="{7F3E5FC8-FC7C-4EAB-B390-17E26E864A94}" type="parTrans" cxnId="{4E4A8C95-F99E-4028-BED2-8C5465A92A2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CB0E2DF-6EA8-4BFD-B22D-44417861B581}" type="sibTrans" cxnId="{4E4A8C95-F99E-4028-BED2-8C5465A92A2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9959D94-F722-4AC3-8931-46AEFDAAFADB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لذت ها مقرون با رنج و زحمت است</a:t>
          </a:r>
          <a:endParaRPr lang="fa-IR" sz="1600">
            <a:cs typeface="B Koodak" pitchFamily="2" charset="-78"/>
          </a:endParaRPr>
        </a:p>
      </dgm:t>
    </dgm:pt>
    <dgm:pt modelId="{D100BC41-06C5-4F93-842B-E8EC611BD753}" type="parTrans" cxnId="{4C7604F4-A2A9-4886-97AC-2264438A433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51888F7-3119-4C9D-9F4F-655345C02F1B}" type="sibTrans" cxnId="{4C7604F4-A2A9-4886-97AC-2264438A433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11C05DE-E6A2-4B1D-9963-DD16C7107432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آسوده همیشگی و معذب همیشگی وجود ندارد</a:t>
          </a:r>
          <a:endParaRPr lang="fa-IR" sz="1600">
            <a:cs typeface="B Koodak" pitchFamily="2" charset="-78"/>
          </a:endParaRPr>
        </a:p>
      </dgm:t>
    </dgm:pt>
    <dgm:pt modelId="{A74BA482-E5D7-4467-A778-0CE979D850E7}" type="parTrans" cxnId="{28170236-21B7-4CD3-86ED-347420388D2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6E253D4-290D-4949-A992-C4F4E338B4CD}" type="sibTrans" cxnId="{28170236-21B7-4CD3-86ED-347420388D2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BA6930E-EDCD-4682-97B6-544D2F7E6F71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در آخرت</a:t>
          </a:r>
          <a:endParaRPr lang="fa-IR" sz="1600">
            <a:cs typeface="B Koodak" pitchFamily="2" charset="-78"/>
          </a:endParaRPr>
        </a:p>
      </dgm:t>
    </dgm:pt>
    <dgm:pt modelId="{FF9FDCE1-8642-4FD3-91CA-B867CEA8E495}" type="parTrans" cxnId="{D451EE34-D083-43D8-B160-032EBF47453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184749F-2B01-4B26-A591-F2DBED9D782C}" type="sibTrans" cxnId="{D451EE34-D083-43D8-B160-032EBF47453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7E4867E-5801-48DC-AB64-3A1203331CA3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لذت های بهشتی هیچ رنجی در پی ندارند</a:t>
          </a:r>
          <a:endParaRPr lang="fa-IR" sz="1600">
            <a:cs typeface="B Koodak" pitchFamily="2" charset="-78"/>
          </a:endParaRPr>
        </a:p>
      </dgm:t>
    </dgm:pt>
    <dgm:pt modelId="{9EBF18A5-EFC6-4A42-9948-C8C89BC62BDD}" type="parTrans" cxnId="{21585EF2-7E5B-4FD7-9970-56C7455A758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38027A9-A789-423A-8F13-48EF3E7F1406}" type="sibTrans" cxnId="{21585EF2-7E5B-4FD7-9970-56C7455A758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BA92190-F65F-4C26-99EA-992E598DB7E4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افراد همیشه در بهشت متنعمند و در جهنم معذب</a:t>
          </a:r>
          <a:endParaRPr lang="fa-IR" sz="1600">
            <a:cs typeface="B Koodak" pitchFamily="2" charset="-78"/>
          </a:endParaRPr>
        </a:p>
      </dgm:t>
    </dgm:pt>
    <dgm:pt modelId="{3F28E6D8-AC0F-4A5C-AFF0-15002BCFF066}" type="parTrans" cxnId="{2F533CD0-902C-4F27-814F-9AF77DF9BD4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40AE9D5-3234-4311-B30B-0FFBD21FA54F}" type="sibTrans" cxnId="{2F533CD0-902C-4F27-814F-9AF77DF9BD4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ADE724A-F0E0-480C-AB72-1668019DE174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دو دسته آیه در این خصوص</a:t>
          </a:r>
          <a:endParaRPr lang="fa-IR" sz="1600">
            <a:cs typeface="B Koodak" pitchFamily="2" charset="-78"/>
          </a:endParaRPr>
        </a:p>
      </dgm:t>
    </dgm:pt>
    <dgm:pt modelId="{0CB6789A-CB77-422C-A918-640D5DE9367E}" type="parTrans" cxnId="{B619EA11-6029-49C2-9163-F520498C22F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0395AEC-AB73-4C47-892A-205701D8E84A}" type="sibTrans" cxnId="{B619EA11-6029-49C2-9163-F520498C22F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892A9D0-3D04-450F-AC1F-2234C97CA7B9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برتری نعمات اخروی بر خوشی های دنیوی</a:t>
          </a:r>
          <a:endParaRPr lang="fa-IR" sz="1600">
            <a:cs typeface="B Koodak" pitchFamily="2" charset="-78"/>
          </a:endParaRPr>
        </a:p>
      </dgm:t>
    </dgm:pt>
    <dgm:pt modelId="{C6BA867E-C1CB-4AC1-AE50-467ED5DBA9E3}" type="parTrans" cxnId="{D39221E2-8204-4843-B0B7-0741F9BFC3F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21041D7-2C0D-435C-9F61-496E9661786B}" type="sibTrans" cxnId="{D39221E2-8204-4843-B0B7-0741F9BFC3F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C4D525F-0EC4-448F-B30F-30FB9EF4ADD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قُلْ مَتَاعُ الدُّنْيَا قَلِيلٌ وَ الاَْخِرَةُ خَيرٌْ لِّمَنِ اتَّقَى‏               وَ لَا تُظْلَمُونَ فَتِيلاً (نساء / 77)</a:t>
          </a:r>
          <a:endParaRPr lang="fa-IR" sz="1600" dirty="0">
            <a:cs typeface="B Koodak" pitchFamily="2" charset="-78"/>
          </a:endParaRPr>
        </a:p>
      </dgm:t>
    </dgm:pt>
    <dgm:pt modelId="{148EB927-1195-47A9-AC3B-9D56CD7E3F47}" type="parTrans" cxnId="{9F941DEA-B16F-44CF-B090-021F9483A64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472849B-915F-4754-AD5C-53E44370346B}" type="sibTrans" cxnId="{9F941DEA-B16F-44CF-B090-021F9483A64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37A4EC7-B78C-403E-8DD9-AA252C5FBF47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سخت تر بودن عذاب های اخروی از سختی های دنیا</a:t>
          </a:r>
          <a:endParaRPr lang="fa-IR" sz="1600">
            <a:cs typeface="B Koodak" pitchFamily="2" charset="-78"/>
          </a:endParaRPr>
        </a:p>
      </dgm:t>
    </dgm:pt>
    <dgm:pt modelId="{7209332E-1723-401D-AC12-7E6002AE5CD1}" type="parTrans" cxnId="{A2C19E39-9A31-4C06-9D73-ADBEE613F9C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FEEE79F-B8EF-4D62-8B5E-2CA2E3474EDB}" type="sibTrans" cxnId="{A2C19E39-9A31-4C06-9D73-ADBEE613F9C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43F4D3B-0F5E-444E-A36C-2D2FA77A9DAE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فَأَذَاقَهُمُ اللَّهُ الخِْزْىَ فىِ الحَْيَوةِ الدُّنْيَا  وَ لَعَذَابُ الاَْخِرَةِ أَكْبرَُ  لَوْ كاَنُواْ يَعْلَمُونَ (زمر / 26)</a:t>
          </a:r>
          <a:endParaRPr lang="fa-IR" sz="1600">
            <a:cs typeface="B Koodak" pitchFamily="2" charset="-78"/>
          </a:endParaRPr>
        </a:p>
      </dgm:t>
    </dgm:pt>
    <dgm:pt modelId="{443C73A0-E689-4E01-9168-B6886859F6BD}" type="parTrans" cxnId="{1749D5AB-EBAB-4336-AB43-BE62B9FD6DA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DC69DCA-059D-42FC-AE6D-BEF791F5C660}" type="sibTrans" cxnId="{1749D5AB-EBAB-4336-AB43-BE62B9FD6DA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15DB7E1-D0A9-4092-B973-9E78CE2F1A3E}" type="pres">
      <dgm:prSet presAssocID="{8AD1FECA-A09E-4691-9458-623F367DEBA8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FD6D081-4A78-4013-A0A5-7E6F18B795C6}" type="pres">
      <dgm:prSet presAssocID="{ABB5F636-875F-41EA-89F2-79EFD5937E0A}" presName="root1" presStyleCnt="0"/>
      <dgm:spPr/>
    </dgm:pt>
    <dgm:pt modelId="{DAC7C3E5-EA71-41C2-A865-78A35211010B}" type="pres">
      <dgm:prSet presAssocID="{ABB5F636-875F-41EA-89F2-79EFD5937E0A}" presName="LevelOneTextNode" presStyleLbl="node0" presStyleIdx="0" presStyleCnt="3" custScaleX="64117" custScaleY="707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C6831D7-E62E-4378-9EEA-FB9D683FB3D7}" type="pres">
      <dgm:prSet presAssocID="{ABB5F636-875F-41EA-89F2-79EFD5937E0A}" presName="level2hierChild" presStyleCnt="0"/>
      <dgm:spPr/>
    </dgm:pt>
    <dgm:pt modelId="{BBC160D9-8FAE-42F4-9F92-6B10A2502A39}" type="pres">
      <dgm:prSet presAssocID="{D100BC41-06C5-4F93-842B-E8EC611BD753}" presName="conn2-1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9DAB875E-38E1-4EBD-9D7E-8B8B1019CE4E}" type="pres">
      <dgm:prSet presAssocID="{D100BC41-06C5-4F93-842B-E8EC611BD753}" presName="connTx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168167A0-C07F-42F1-9BA1-607C8F2E17CC}" type="pres">
      <dgm:prSet presAssocID="{D9959D94-F722-4AC3-8931-46AEFDAAFADB}" presName="root2" presStyleCnt="0"/>
      <dgm:spPr/>
    </dgm:pt>
    <dgm:pt modelId="{1C23B064-CD51-43FF-A199-BB08107D20B2}" type="pres">
      <dgm:prSet presAssocID="{D9959D94-F722-4AC3-8931-46AEFDAAFADB}" presName="LevelTwoTextNode" presStyleLbl="node2" presStyleIdx="0" presStyleCnt="6" custScaleX="244977" custScaleY="6057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E71827D-4CAB-45A3-ACFC-25852F8E2749}" type="pres">
      <dgm:prSet presAssocID="{D9959D94-F722-4AC3-8931-46AEFDAAFADB}" presName="level3hierChild" presStyleCnt="0"/>
      <dgm:spPr/>
    </dgm:pt>
    <dgm:pt modelId="{F89746B8-1670-4784-B508-B21BE2A5E502}" type="pres">
      <dgm:prSet presAssocID="{A74BA482-E5D7-4467-A778-0CE979D850E7}" presName="conn2-1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E550E7AD-A8F9-4AAD-848F-4421909520D9}" type="pres">
      <dgm:prSet presAssocID="{A74BA482-E5D7-4467-A778-0CE979D850E7}" presName="connTx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3E04F253-777F-40DE-B521-A7A15D2DFDD1}" type="pres">
      <dgm:prSet presAssocID="{611C05DE-E6A2-4B1D-9963-DD16C7107432}" presName="root2" presStyleCnt="0"/>
      <dgm:spPr/>
    </dgm:pt>
    <dgm:pt modelId="{9C26284E-154B-41EF-A945-20CF663658FB}" type="pres">
      <dgm:prSet presAssocID="{611C05DE-E6A2-4B1D-9963-DD16C7107432}" presName="LevelTwoTextNode" presStyleLbl="node2" presStyleIdx="1" presStyleCnt="6" custScaleX="244977" custScaleY="6057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ED5B140-57D0-41EE-BB35-48B7506E13B8}" type="pres">
      <dgm:prSet presAssocID="{611C05DE-E6A2-4B1D-9963-DD16C7107432}" presName="level3hierChild" presStyleCnt="0"/>
      <dgm:spPr/>
    </dgm:pt>
    <dgm:pt modelId="{8FB7A1C9-D09B-4890-865E-5E3D41BF1169}" type="pres">
      <dgm:prSet presAssocID="{7BA6930E-EDCD-4682-97B6-544D2F7E6F71}" presName="root1" presStyleCnt="0"/>
      <dgm:spPr/>
    </dgm:pt>
    <dgm:pt modelId="{FF253C73-D627-49A1-B028-9A3FE3FADC9F}" type="pres">
      <dgm:prSet presAssocID="{7BA6930E-EDCD-4682-97B6-544D2F7E6F71}" presName="LevelOneTextNode" presStyleLbl="node0" presStyleIdx="1" presStyleCnt="3" custScaleX="64117" custScaleY="707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01685BE-101E-46ED-91A4-A3D0A762214C}" type="pres">
      <dgm:prSet presAssocID="{7BA6930E-EDCD-4682-97B6-544D2F7E6F71}" presName="level2hierChild" presStyleCnt="0"/>
      <dgm:spPr/>
    </dgm:pt>
    <dgm:pt modelId="{918E76E9-B47A-488C-9357-736DBED61988}" type="pres">
      <dgm:prSet presAssocID="{9EBF18A5-EFC6-4A42-9948-C8C89BC62BDD}" presName="conn2-1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989FE447-E165-463B-A630-01CE2B61C3A7}" type="pres">
      <dgm:prSet presAssocID="{9EBF18A5-EFC6-4A42-9948-C8C89BC62BDD}" presName="connTx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2E5CB50A-5403-4081-98FA-6F020CBBFFB8}" type="pres">
      <dgm:prSet presAssocID="{C7E4867E-5801-48DC-AB64-3A1203331CA3}" presName="root2" presStyleCnt="0"/>
      <dgm:spPr/>
    </dgm:pt>
    <dgm:pt modelId="{F9B5A5CF-B4D0-4A64-B838-8DF321DAE7A6}" type="pres">
      <dgm:prSet presAssocID="{C7E4867E-5801-48DC-AB64-3A1203331CA3}" presName="LevelTwoTextNode" presStyleLbl="node2" presStyleIdx="2" presStyleCnt="6" custScaleX="244977" custScaleY="6057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856B8E6-B21E-43AB-91C5-97BB15EDDE3D}" type="pres">
      <dgm:prSet presAssocID="{C7E4867E-5801-48DC-AB64-3A1203331CA3}" presName="level3hierChild" presStyleCnt="0"/>
      <dgm:spPr/>
    </dgm:pt>
    <dgm:pt modelId="{DEC105BE-2898-4C11-9C64-4641D51EAB64}" type="pres">
      <dgm:prSet presAssocID="{3F28E6D8-AC0F-4A5C-AFF0-15002BCFF066}" presName="conn2-1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853DEED9-717E-426F-8AC5-9FBC4CE348C6}" type="pres">
      <dgm:prSet presAssocID="{3F28E6D8-AC0F-4A5C-AFF0-15002BCFF066}" presName="connTx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F36ADAE0-3C82-4365-B704-576B32FBC540}" type="pres">
      <dgm:prSet presAssocID="{BBA92190-F65F-4C26-99EA-992E598DB7E4}" presName="root2" presStyleCnt="0"/>
      <dgm:spPr/>
    </dgm:pt>
    <dgm:pt modelId="{FCE59E1E-13D3-4C07-B35D-7312E2C0B35F}" type="pres">
      <dgm:prSet presAssocID="{BBA92190-F65F-4C26-99EA-992E598DB7E4}" presName="LevelTwoTextNode" presStyleLbl="node2" presStyleIdx="3" presStyleCnt="6" custScaleX="244977" custScaleY="6057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1A86982-C545-4AED-9933-18DCE6FDABA0}" type="pres">
      <dgm:prSet presAssocID="{BBA92190-F65F-4C26-99EA-992E598DB7E4}" presName="level3hierChild" presStyleCnt="0"/>
      <dgm:spPr/>
    </dgm:pt>
    <dgm:pt modelId="{C7BFFC48-75BE-4DD8-AA83-953DA61796EB}" type="pres">
      <dgm:prSet presAssocID="{4ADE724A-F0E0-480C-AB72-1668019DE174}" presName="root1" presStyleCnt="0"/>
      <dgm:spPr/>
    </dgm:pt>
    <dgm:pt modelId="{6BD72AA9-5F07-401F-A295-BA1F14B2BA00}" type="pres">
      <dgm:prSet presAssocID="{4ADE724A-F0E0-480C-AB72-1668019DE174}" presName="LevelOneTextNode" presStyleLbl="node0" presStyleIdx="2" presStyleCnt="3" custScaleX="66224" custScaleY="7046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7616BCF-8C57-42AD-BB22-7F2C7EBE29A6}" type="pres">
      <dgm:prSet presAssocID="{4ADE724A-F0E0-480C-AB72-1668019DE174}" presName="level2hierChild" presStyleCnt="0"/>
      <dgm:spPr/>
    </dgm:pt>
    <dgm:pt modelId="{89EA5D21-BABA-44AD-A5C3-778566551753}" type="pres">
      <dgm:prSet presAssocID="{C6BA867E-C1CB-4AC1-AE50-467ED5DBA9E3}" presName="conn2-1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B42245C3-BFEB-4416-BFF8-A0502C6594A3}" type="pres">
      <dgm:prSet presAssocID="{C6BA867E-C1CB-4AC1-AE50-467ED5DBA9E3}" presName="connTx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2550DFFF-A78B-449D-A1AD-A314EBEABC4A}" type="pres">
      <dgm:prSet presAssocID="{1892A9D0-3D04-450F-AC1F-2234C97CA7B9}" presName="root2" presStyleCnt="0"/>
      <dgm:spPr/>
    </dgm:pt>
    <dgm:pt modelId="{739698D0-2224-4480-AC6B-088AB789B27B}" type="pres">
      <dgm:prSet presAssocID="{1892A9D0-3D04-450F-AC1F-2234C97CA7B9}" presName="LevelTwoTextNode" presStyleLbl="node2" presStyleIdx="4" presStyleCnt="6" custScaleY="664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342D0BB-1B78-4785-9E83-C31B45AFB7FE}" type="pres">
      <dgm:prSet presAssocID="{1892A9D0-3D04-450F-AC1F-2234C97CA7B9}" presName="level3hierChild" presStyleCnt="0"/>
      <dgm:spPr/>
    </dgm:pt>
    <dgm:pt modelId="{916AF59E-82BB-4B56-8559-228C5F67C676}" type="pres">
      <dgm:prSet presAssocID="{148EB927-1195-47A9-AC3B-9D56CD7E3F47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891FF7A1-F351-4EA7-8780-D4EF97560DAD}" type="pres">
      <dgm:prSet presAssocID="{148EB927-1195-47A9-AC3B-9D56CD7E3F47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EBD6C03E-7683-4F5F-A5F9-5358497986DD}" type="pres">
      <dgm:prSet presAssocID="{8C4D525F-0EC4-448F-B30F-30FB9EF4ADDD}" presName="root2" presStyleCnt="0"/>
      <dgm:spPr/>
    </dgm:pt>
    <dgm:pt modelId="{EFEF60C7-BC8C-41C2-A874-2896A048142A}" type="pres">
      <dgm:prSet presAssocID="{8C4D525F-0EC4-448F-B30F-30FB9EF4ADDD}" presName="LevelTwoTextNode" presStyleLbl="node3" presStyleIdx="0" presStyleCnt="2" custScaleX="1506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CD59A91-A4EB-4C16-917D-0490EE63B589}" type="pres">
      <dgm:prSet presAssocID="{8C4D525F-0EC4-448F-B30F-30FB9EF4ADDD}" presName="level3hierChild" presStyleCnt="0"/>
      <dgm:spPr/>
    </dgm:pt>
    <dgm:pt modelId="{0996C4FD-3CF2-458A-B147-AE9B131E18A1}" type="pres">
      <dgm:prSet presAssocID="{7209332E-1723-401D-AC12-7E6002AE5CD1}" presName="conn2-1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8C44011A-E04F-49CD-B737-17E31EFDA409}" type="pres">
      <dgm:prSet presAssocID="{7209332E-1723-401D-AC12-7E6002AE5CD1}" presName="connTx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3235AF8A-C141-42C1-90B5-35DFD11B695B}" type="pres">
      <dgm:prSet presAssocID="{137A4EC7-B78C-403E-8DD9-AA252C5FBF47}" presName="root2" presStyleCnt="0"/>
      <dgm:spPr/>
    </dgm:pt>
    <dgm:pt modelId="{51073331-AAB8-4281-9F1B-38F13B55CF47}" type="pres">
      <dgm:prSet presAssocID="{137A4EC7-B78C-403E-8DD9-AA252C5FBF47}" presName="LevelTwoTextNode" presStyleLbl="node2" presStyleIdx="5" presStyleCnt="6" custScaleY="664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060EFB3-BECD-498E-BC51-95353CD3E74D}" type="pres">
      <dgm:prSet presAssocID="{137A4EC7-B78C-403E-8DD9-AA252C5FBF47}" presName="level3hierChild" presStyleCnt="0"/>
      <dgm:spPr/>
    </dgm:pt>
    <dgm:pt modelId="{F841B09C-B75A-4914-A04C-07C2DA9A75D2}" type="pres">
      <dgm:prSet presAssocID="{443C73A0-E689-4E01-9168-B6886859F6BD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64DC081C-A3B5-4B28-9238-31B457A69299}" type="pres">
      <dgm:prSet presAssocID="{443C73A0-E689-4E01-9168-B6886859F6BD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264308CA-31AD-435B-8D69-C3EA5DAE8571}" type="pres">
      <dgm:prSet presAssocID="{843F4D3B-0F5E-444E-A36C-2D2FA77A9DAE}" presName="root2" presStyleCnt="0"/>
      <dgm:spPr/>
    </dgm:pt>
    <dgm:pt modelId="{9DB5BF74-772F-4359-BBA2-6AD1D91BAAED}" type="pres">
      <dgm:prSet presAssocID="{843F4D3B-0F5E-444E-A36C-2D2FA77A9DAE}" presName="LevelTwoTextNode" presStyleLbl="node3" presStyleIdx="1" presStyleCnt="2" custScaleX="1506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0D7C120-1BBE-4939-877C-465254EB12B2}" type="pres">
      <dgm:prSet presAssocID="{843F4D3B-0F5E-444E-A36C-2D2FA77A9DAE}" presName="level3hierChild" presStyleCnt="0"/>
      <dgm:spPr/>
    </dgm:pt>
  </dgm:ptLst>
  <dgm:cxnLst>
    <dgm:cxn modelId="{B619EA11-6029-49C2-9163-F520498C22F5}" srcId="{8AD1FECA-A09E-4691-9458-623F367DEBA8}" destId="{4ADE724A-F0E0-480C-AB72-1668019DE174}" srcOrd="2" destOrd="0" parTransId="{0CB6789A-CB77-422C-A918-640D5DE9367E}" sibTransId="{10395AEC-AB73-4C47-892A-205701D8E84A}"/>
    <dgm:cxn modelId="{E9BEA008-C95E-4C2B-849C-426571D512BF}" type="presOf" srcId="{C6BA867E-C1CB-4AC1-AE50-467ED5DBA9E3}" destId="{B42245C3-BFEB-4416-BFF8-A0502C6594A3}" srcOrd="1" destOrd="0" presId="urn:microsoft.com/office/officeart/2005/8/layout/hierarchy2"/>
    <dgm:cxn modelId="{AC4E872C-A268-41B3-ACEA-86F0398635CC}" type="presOf" srcId="{C6BA867E-C1CB-4AC1-AE50-467ED5DBA9E3}" destId="{89EA5D21-BABA-44AD-A5C3-778566551753}" srcOrd="0" destOrd="0" presId="urn:microsoft.com/office/officeart/2005/8/layout/hierarchy2"/>
    <dgm:cxn modelId="{7F943E3D-C9E5-4A20-9252-EEB484AF9E73}" type="presOf" srcId="{3F28E6D8-AC0F-4A5C-AFF0-15002BCFF066}" destId="{DEC105BE-2898-4C11-9C64-4641D51EAB64}" srcOrd="0" destOrd="0" presId="urn:microsoft.com/office/officeart/2005/8/layout/hierarchy2"/>
    <dgm:cxn modelId="{1749D5AB-EBAB-4336-AB43-BE62B9FD6DA1}" srcId="{137A4EC7-B78C-403E-8DD9-AA252C5FBF47}" destId="{843F4D3B-0F5E-444E-A36C-2D2FA77A9DAE}" srcOrd="0" destOrd="0" parTransId="{443C73A0-E689-4E01-9168-B6886859F6BD}" sibTransId="{DDC69DCA-059D-42FC-AE6D-BEF791F5C660}"/>
    <dgm:cxn modelId="{2F533CD0-902C-4F27-814F-9AF77DF9BD40}" srcId="{7BA6930E-EDCD-4682-97B6-544D2F7E6F71}" destId="{BBA92190-F65F-4C26-99EA-992E598DB7E4}" srcOrd="1" destOrd="0" parTransId="{3F28E6D8-AC0F-4A5C-AFF0-15002BCFF066}" sibTransId="{740AE9D5-3234-4311-B30B-0FFBD21FA54F}"/>
    <dgm:cxn modelId="{9F1248C6-3D47-4D42-AB55-8330D7021721}" type="presOf" srcId="{137A4EC7-B78C-403E-8DD9-AA252C5FBF47}" destId="{51073331-AAB8-4281-9F1B-38F13B55CF47}" srcOrd="0" destOrd="0" presId="urn:microsoft.com/office/officeart/2005/8/layout/hierarchy2"/>
    <dgm:cxn modelId="{331F3597-C893-4F21-B092-CCB6382A5FB6}" type="presOf" srcId="{D100BC41-06C5-4F93-842B-E8EC611BD753}" destId="{BBC160D9-8FAE-42F4-9F92-6B10A2502A39}" srcOrd="0" destOrd="0" presId="urn:microsoft.com/office/officeart/2005/8/layout/hierarchy2"/>
    <dgm:cxn modelId="{B1EA98E0-BF32-4352-BB37-513F1E912926}" type="presOf" srcId="{843F4D3B-0F5E-444E-A36C-2D2FA77A9DAE}" destId="{9DB5BF74-772F-4359-BBA2-6AD1D91BAAED}" srcOrd="0" destOrd="0" presId="urn:microsoft.com/office/officeart/2005/8/layout/hierarchy2"/>
    <dgm:cxn modelId="{872681B0-BA85-4E22-A62E-C8D97957D125}" type="presOf" srcId="{443C73A0-E689-4E01-9168-B6886859F6BD}" destId="{64DC081C-A3B5-4B28-9238-31B457A69299}" srcOrd="1" destOrd="0" presId="urn:microsoft.com/office/officeart/2005/8/layout/hierarchy2"/>
    <dgm:cxn modelId="{39D56E0F-4A0B-4628-B19F-0F91D9FD630A}" type="presOf" srcId="{9EBF18A5-EFC6-4A42-9948-C8C89BC62BDD}" destId="{918E76E9-B47A-488C-9357-736DBED61988}" srcOrd="0" destOrd="0" presId="urn:microsoft.com/office/officeart/2005/8/layout/hierarchy2"/>
    <dgm:cxn modelId="{3AC449A4-2E5F-4475-8FE1-02D9BC408A8A}" type="presOf" srcId="{8C4D525F-0EC4-448F-B30F-30FB9EF4ADDD}" destId="{EFEF60C7-BC8C-41C2-A874-2896A048142A}" srcOrd="0" destOrd="0" presId="urn:microsoft.com/office/officeart/2005/8/layout/hierarchy2"/>
    <dgm:cxn modelId="{FDE470A2-DA1E-4EF5-89D8-4C7FAE6407DC}" type="presOf" srcId="{443C73A0-E689-4E01-9168-B6886859F6BD}" destId="{F841B09C-B75A-4914-A04C-07C2DA9A75D2}" srcOrd="0" destOrd="0" presId="urn:microsoft.com/office/officeart/2005/8/layout/hierarchy2"/>
    <dgm:cxn modelId="{078A8942-098D-45B0-804D-27F6F11DEAA2}" type="presOf" srcId="{7BA6930E-EDCD-4682-97B6-544D2F7E6F71}" destId="{FF253C73-D627-49A1-B028-9A3FE3FADC9F}" srcOrd="0" destOrd="0" presId="urn:microsoft.com/office/officeart/2005/8/layout/hierarchy2"/>
    <dgm:cxn modelId="{B45BC18F-9B40-462F-87AF-DB3F28637339}" type="presOf" srcId="{7209332E-1723-401D-AC12-7E6002AE5CD1}" destId="{8C44011A-E04F-49CD-B737-17E31EFDA409}" srcOrd="1" destOrd="0" presId="urn:microsoft.com/office/officeart/2005/8/layout/hierarchy2"/>
    <dgm:cxn modelId="{6DD5BA04-5EFE-4A9A-B250-7DE09C0C69C7}" type="presOf" srcId="{D100BC41-06C5-4F93-842B-E8EC611BD753}" destId="{9DAB875E-38E1-4EBD-9D7E-8B8B1019CE4E}" srcOrd="1" destOrd="0" presId="urn:microsoft.com/office/officeart/2005/8/layout/hierarchy2"/>
    <dgm:cxn modelId="{4E4A8C95-F99E-4028-BED2-8C5465A92A2D}" srcId="{8AD1FECA-A09E-4691-9458-623F367DEBA8}" destId="{ABB5F636-875F-41EA-89F2-79EFD5937E0A}" srcOrd="0" destOrd="0" parTransId="{7F3E5FC8-FC7C-4EAB-B390-17E26E864A94}" sibTransId="{FCB0E2DF-6EA8-4BFD-B22D-44417861B581}"/>
    <dgm:cxn modelId="{4C7604F4-A2A9-4886-97AC-2264438A433B}" srcId="{ABB5F636-875F-41EA-89F2-79EFD5937E0A}" destId="{D9959D94-F722-4AC3-8931-46AEFDAAFADB}" srcOrd="0" destOrd="0" parTransId="{D100BC41-06C5-4F93-842B-E8EC611BD753}" sibTransId="{051888F7-3119-4C9D-9F4F-655345C02F1B}"/>
    <dgm:cxn modelId="{D451EE34-D083-43D8-B160-032EBF47453C}" srcId="{8AD1FECA-A09E-4691-9458-623F367DEBA8}" destId="{7BA6930E-EDCD-4682-97B6-544D2F7E6F71}" srcOrd="1" destOrd="0" parTransId="{FF9FDCE1-8642-4FD3-91CA-B867CEA8E495}" sibTransId="{D184749F-2B01-4B26-A591-F2DBED9D782C}"/>
    <dgm:cxn modelId="{21585EF2-7E5B-4FD7-9970-56C7455A7589}" srcId="{7BA6930E-EDCD-4682-97B6-544D2F7E6F71}" destId="{C7E4867E-5801-48DC-AB64-3A1203331CA3}" srcOrd="0" destOrd="0" parTransId="{9EBF18A5-EFC6-4A42-9948-C8C89BC62BDD}" sibTransId="{338027A9-A789-423A-8F13-48EF3E7F1406}"/>
    <dgm:cxn modelId="{E005F7DA-CBC0-44B7-BCBE-0B0B93DD4112}" type="presOf" srcId="{9EBF18A5-EFC6-4A42-9948-C8C89BC62BDD}" destId="{989FE447-E165-463B-A630-01CE2B61C3A7}" srcOrd="1" destOrd="0" presId="urn:microsoft.com/office/officeart/2005/8/layout/hierarchy2"/>
    <dgm:cxn modelId="{21098820-8895-4FDA-96C3-E33AED22B452}" type="presOf" srcId="{C7E4867E-5801-48DC-AB64-3A1203331CA3}" destId="{F9B5A5CF-B4D0-4A64-B838-8DF321DAE7A6}" srcOrd="0" destOrd="0" presId="urn:microsoft.com/office/officeart/2005/8/layout/hierarchy2"/>
    <dgm:cxn modelId="{BC848494-08B3-4C62-941D-22DFD479700C}" type="presOf" srcId="{BBA92190-F65F-4C26-99EA-992E598DB7E4}" destId="{FCE59E1E-13D3-4C07-B35D-7312E2C0B35F}" srcOrd="0" destOrd="0" presId="urn:microsoft.com/office/officeart/2005/8/layout/hierarchy2"/>
    <dgm:cxn modelId="{DA891F8E-D5D3-4A45-B92D-33B1D8D5DA25}" type="presOf" srcId="{1892A9D0-3D04-450F-AC1F-2234C97CA7B9}" destId="{739698D0-2224-4480-AC6B-088AB789B27B}" srcOrd="0" destOrd="0" presId="urn:microsoft.com/office/officeart/2005/8/layout/hierarchy2"/>
    <dgm:cxn modelId="{03718815-DF0F-4DAD-B7FC-4347E3995AC6}" type="presOf" srcId="{7209332E-1723-401D-AC12-7E6002AE5CD1}" destId="{0996C4FD-3CF2-458A-B147-AE9B131E18A1}" srcOrd="0" destOrd="0" presId="urn:microsoft.com/office/officeart/2005/8/layout/hierarchy2"/>
    <dgm:cxn modelId="{542EAC26-3C19-402C-BF9E-9624648B5616}" type="presOf" srcId="{A74BA482-E5D7-4467-A778-0CE979D850E7}" destId="{E550E7AD-A8F9-4AAD-848F-4421909520D9}" srcOrd="1" destOrd="0" presId="urn:microsoft.com/office/officeart/2005/8/layout/hierarchy2"/>
    <dgm:cxn modelId="{9E0365B5-2974-4202-BFF3-37937C236C02}" type="presOf" srcId="{148EB927-1195-47A9-AC3B-9D56CD7E3F47}" destId="{916AF59E-82BB-4B56-8559-228C5F67C676}" srcOrd="0" destOrd="0" presId="urn:microsoft.com/office/officeart/2005/8/layout/hierarchy2"/>
    <dgm:cxn modelId="{F8FD6D71-249D-4812-8887-A19C301BBF54}" type="presOf" srcId="{8AD1FECA-A09E-4691-9458-623F367DEBA8}" destId="{A15DB7E1-D0A9-4092-B973-9E78CE2F1A3E}" srcOrd="0" destOrd="0" presId="urn:microsoft.com/office/officeart/2005/8/layout/hierarchy2"/>
    <dgm:cxn modelId="{D39221E2-8204-4843-B0B7-0741F9BFC3F8}" srcId="{4ADE724A-F0E0-480C-AB72-1668019DE174}" destId="{1892A9D0-3D04-450F-AC1F-2234C97CA7B9}" srcOrd="0" destOrd="0" parTransId="{C6BA867E-C1CB-4AC1-AE50-467ED5DBA9E3}" sibTransId="{321041D7-2C0D-435C-9F61-496E9661786B}"/>
    <dgm:cxn modelId="{C1228E17-5A03-4F9B-90B7-B8C24450A5C1}" type="presOf" srcId="{ABB5F636-875F-41EA-89F2-79EFD5937E0A}" destId="{DAC7C3E5-EA71-41C2-A865-78A35211010B}" srcOrd="0" destOrd="0" presId="urn:microsoft.com/office/officeart/2005/8/layout/hierarchy2"/>
    <dgm:cxn modelId="{FD43486B-7A7E-449D-85B5-8DD41DB9B027}" type="presOf" srcId="{4ADE724A-F0E0-480C-AB72-1668019DE174}" destId="{6BD72AA9-5F07-401F-A295-BA1F14B2BA00}" srcOrd="0" destOrd="0" presId="urn:microsoft.com/office/officeart/2005/8/layout/hierarchy2"/>
    <dgm:cxn modelId="{18222929-8CE2-41B3-BC3D-7CE11285A1B3}" type="presOf" srcId="{D9959D94-F722-4AC3-8931-46AEFDAAFADB}" destId="{1C23B064-CD51-43FF-A199-BB08107D20B2}" srcOrd="0" destOrd="0" presId="urn:microsoft.com/office/officeart/2005/8/layout/hierarchy2"/>
    <dgm:cxn modelId="{9F941DEA-B16F-44CF-B090-021F9483A644}" srcId="{1892A9D0-3D04-450F-AC1F-2234C97CA7B9}" destId="{8C4D525F-0EC4-448F-B30F-30FB9EF4ADDD}" srcOrd="0" destOrd="0" parTransId="{148EB927-1195-47A9-AC3B-9D56CD7E3F47}" sibTransId="{5472849B-915F-4754-AD5C-53E44370346B}"/>
    <dgm:cxn modelId="{143DE363-A0EF-437A-AB9F-9A231C523768}" type="presOf" srcId="{3F28E6D8-AC0F-4A5C-AFF0-15002BCFF066}" destId="{853DEED9-717E-426F-8AC5-9FBC4CE348C6}" srcOrd="1" destOrd="0" presId="urn:microsoft.com/office/officeart/2005/8/layout/hierarchy2"/>
    <dgm:cxn modelId="{4F4200FA-97F8-4662-89AB-9FEF44857F9F}" type="presOf" srcId="{148EB927-1195-47A9-AC3B-9D56CD7E3F47}" destId="{891FF7A1-F351-4EA7-8780-D4EF97560DAD}" srcOrd="1" destOrd="0" presId="urn:microsoft.com/office/officeart/2005/8/layout/hierarchy2"/>
    <dgm:cxn modelId="{10484018-CACC-4431-BD4A-AC9BF8596568}" type="presOf" srcId="{611C05DE-E6A2-4B1D-9963-DD16C7107432}" destId="{9C26284E-154B-41EF-A945-20CF663658FB}" srcOrd="0" destOrd="0" presId="urn:microsoft.com/office/officeart/2005/8/layout/hierarchy2"/>
    <dgm:cxn modelId="{28170236-21B7-4CD3-86ED-347420388D22}" srcId="{ABB5F636-875F-41EA-89F2-79EFD5937E0A}" destId="{611C05DE-E6A2-4B1D-9963-DD16C7107432}" srcOrd="1" destOrd="0" parTransId="{A74BA482-E5D7-4467-A778-0CE979D850E7}" sibTransId="{26E253D4-290D-4949-A992-C4F4E338B4CD}"/>
    <dgm:cxn modelId="{A2C19E39-9A31-4C06-9D73-ADBEE613F9C5}" srcId="{4ADE724A-F0E0-480C-AB72-1668019DE174}" destId="{137A4EC7-B78C-403E-8DD9-AA252C5FBF47}" srcOrd="1" destOrd="0" parTransId="{7209332E-1723-401D-AC12-7E6002AE5CD1}" sibTransId="{6FEEE79F-B8EF-4D62-8B5E-2CA2E3474EDB}"/>
    <dgm:cxn modelId="{CF135C37-F3F7-4A0E-997A-845415ADB72D}" type="presOf" srcId="{A74BA482-E5D7-4467-A778-0CE979D850E7}" destId="{F89746B8-1670-4784-B508-B21BE2A5E502}" srcOrd="0" destOrd="0" presId="urn:microsoft.com/office/officeart/2005/8/layout/hierarchy2"/>
    <dgm:cxn modelId="{B9030464-5C08-4A58-A76D-70CF91BDEF27}" type="presParOf" srcId="{A15DB7E1-D0A9-4092-B973-9E78CE2F1A3E}" destId="{4FD6D081-4A78-4013-A0A5-7E6F18B795C6}" srcOrd="0" destOrd="0" presId="urn:microsoft.com/office/officeart/2005/8/layout/hierarchy2"/>
    <dgm:cxn modelId="{8D1A18D4-DA1D-4D6B-94F4-A766C0642CB8}" type="presParOf" srcId="{4FD6D081-4A78-4013-A0A5-7E6F18B795C6}" destId="{DAC7C3E5-EA71-41C2-A865-78A35211010B}" srcOrd="0" destOrd="0" presId="urn:microsoft.com/office/officeart/2005/8/layout/hierarchy2"/>
    <dgm:cxn modelId="{20B2FA00-D399-4C5A-87CC-B1F122AB6C87}" type="presParOf" srcId="{4FD6D081-4A78-4013-A0A5-7E6F18B795C6}" destId="{4C6831D7-E62E-4378-9EEA-FB9D683FB3D7}" srcOrd="1" destOrd="0" presId="urn:microsoft.com/office/officeart/2005/8/layout/hierarchy2"/>
    <dgm:cxn modelId="{7829685B-0BF9-4E0E-92BB-3E0528F177E6}" type="presParOf" srcId="{4C6831D7-E62E-4378-9EEA-FB9D683FB3D7}" destId="{BBC160D9-8FAE-42F4-9F92-6B10A2502A39}" srcOrd="0" destOrd="0" presId="urn:microsoft.com/office/officeart/2005/8/layout/hierarchy2"/>
    <dgm:cxn modelId="{EF89F05D-5824-4EF2-93C8-BD03CAB053F3}" type="presParOf" srcId="{BBC160D9-8FAE-42F4-9F92-6B10A2502A39}" destId="{9DAB875E-38E1-4EBD-9D7E-8B8B1019CE4E}" srcOrd="0" destOrd="0" presId="urn:microsoft.com/office/officeart/2005/8/layout/hierarchy2"/>
    <dgm:cxn modelId="{6741326A-4E43-48F8-9259-C3689607AD1B}" type="presParOf" srcId="{4C6831D7-E62E-4378-9EEA-FB9D683FB3D7}" destId="{168167A0-C07F-42F1-9BA1-607C8F2E17CC}" srcOrd="1" destOrd="0" presId="urn:microsoft.com/office/officeart/2005/8/layout/hierarchy2"/>
    <dgm:cxn modelId="{11CC149D-D803-41A8-AEA5-E19540AF1DA2}" type="presParOf" srcId="{168167A0-C07F-42F1-9BA1-607C8F2E17CC}" destId="{1C23B064-CD51-43FF-A199-BB08107D20B2}" srcOrd="0" destOrd="0" presId="urn:microsoft.com/office/officeart/2005/8/layout/hierarchy2"/>
    <dgm:cxn modelId="{E818FE97-3954-489A-B918-AD37EF5488CF}" type="presParOf" srcId="{168167A0-C07F-42F1-9BA1-607C8F2E17CC}" destId="{5E71827D-4CAB-45A3-ACFC-25852F8E2749}" srcOrd="1" destOrd="0" presId="urn:microsoft.com/office/officeart/2005/8/layout/hierarchy2"/>
    <dgm:cxn modelId="{F363D61F-7575-4037-9C6C-4DD0A5DE6D6A}" type="presParOf" srcId="{4C6831D7-E62E-4378-9EEA-FB9D683FB3D7}" destId="{F89746B8-1670-4784-B508-B21BE2A5E502}" srcOrd="2" destOrd="0" presId="urn:microsoft.com/office/officeart/2005/8/layout/hierarchy2"/>
    <dgm:cxn modelId="{DDAA1350-54AB-4E4D-977C-8455786D2FE2}" type="presParOf" srcId="{F89746B8-1670-4784-B508-B21BE2A5E502}" destId="{E550E7AD-A8F9-4AAD-848F-4421909520D9}" srcOrd="0" destOrd="0" presId="urn:microsoft.com/office/officeart/2005/8/layout/hierarchy2"/>
    <dgm:cxn modelId="{EDC51F27-2E87-4A2F-B20B-FCE5FAB1EF94}" type="presParOf" srcId="{4C6831D7-E62E-4378-9EEA-FB9D683FB3D7}" destId="{3E04F253-777F-40DE-B521-A7A15D2DFDD1}" srcOrd="3" destOrd="0" presId="urn:microsoft.com/office/officeart/2005/8/layout/hierarchy2"/>
    <dgm:cxn modelId="{6DB5BE37-2013-438A-9F5A-AEBBA6F0CAAC}" type="presParOf" srcId="{3E04F253-777F-40DE-B521-A7A15D2DFDD1}" destId="{9C26284E-154B-41EF-A945-20CF663658FB}" srcOrd="0" destOrd="0" presId="urn:microsoft.com/office/officeart/2005/8/layout/hierarchy2"/>
    <dgm:cxn modelId="{BB003FC6-C3EA-446A-8CBF-8D9F1C4880B7}" type="presParOf" srcId="{3E04F253-777F-40DE-B521-A7A15D2DFDD1}" destId="{2ED5B140-57D0-41EE-BB35-48B7506E13B8}" srcOrd="1" destOrd="0" presId="urn:microsoft.com/office/officeart/2005/8/layout/hierarchy2"/>
    <dgm:cxn modelId="{EAE39B5D-D83C-4C9D-8AA1-C7A897E00A2B}" type="presParOf" srcId="{A15DB7E1-D0A9-4092-B973-9E78CE2F1A3E}" destId="{8FB7A1C9-D09B-4890-865E-5E3D41BF1169}" srcOrd="1" destOrd="0" presId="urn:microsoft.com/office/officeart/2005/8/layout/hierarchy2"/>
    <dgm:cxn modelId="{33D791C4-9DD8-4F56-88D6-3E169B4A6B76}" type="presParOf" srcId="{8FB7A1C9-D09B-4890-865E-5E3D41BF1169}" destId="{FF253C73-D627-49A1-B028-9A3FE3FADC9F}" srcOrd="0" destOrd="0" presId="urn:microsoft.com/office/officeart/2005/8/layout/hierarchy2"/>
    <dgm:cxn modelId="{F1CFD053-B150-4145-A0F2-51A3AFDF964B}" type="presParOf" srcId="{8FB7A1C9-D09B-4890-865E-5E3D41BF1169}" destId="{001685BE-101E-46ED-91A4-A3D0A762214C}" srcOrd="1" destOrd="0" presId="urn:microsoft.com/office/officeart/2005/8/layout/hierarchy2"/>
    <dgm:cxn modelId="{A5BE337E-51F0-458B-B421-EBD64A31D126}" type="presParOf" srcId="{001685BE-101E-46ED-91A4-A3D0A762214C}" destId="{918E76E9-B47A-488C-9357-736DBED61988}" srcOrd="0" destOrd="0" presId="urn:microsoft.com/office/officeart/2005/8/layout/hierarchy2"/>
    <dgm:cxn modelId="{43252644-85BB-4ECE-9AFB-78B8CF4591D4}" type="presParOf" srcId="{918E76E9-B47A-488C-9357-736DBED61988}" destId="{989FE447-E165-463B-A630-01CE2B61C3A7}" srcOrd="0" destOrd="0" presId="urn:microsoft.com/office/officeart/2005/8/layout/hierarchy2"/>
    <dgm:cxn modelId="{1194AB7F-82FC-4A69-A651-8A807EB9F803}" type="presParOf" srcId="{001685BE-101E-46ED-91A4-A3D0A762214C}" destId="{2E5CB50A-5403-4081-98FA-6F020CBBFFB8}" srcOrd="1" destOrd="0" presId="urn:microsoft.com/office/officeart/2005/8/layout/hierarchy2"/>
    <dgm:cxn modelId="{8E4BA6C2-0994-49AA-87D3-6D2EBCC382A3}" type="presParOf" srcId="{2E5CB50A-5403-4081-98FA-6F020CBBFFB8}" destId="{F9B5A5CF-B4D0-4A64-B838-8DF321DAE7A6}" srcOrd="0" destOrd="0" presId="urn:microsoft.com/office/officeart/2005/8/layout/hierarchy2"/>
    <dgm:cxn modelId="{35993712-A42C-4C55-ADC6-06123A0CAD0C}" type="presParOf" srcId="{2E5CB50A-5403-4081-98FA-6F020CBBFFB8}" destId="{6856B8E6-B21E-43AB-91C5-97BB15EDDE3D}" srcOrd="1" destOrd="0" presId="urn:microsoft.com/office/officeart/2005/8/layout/hierarchy2"/>
    <dgm:cxn modelId="{9437C891-2691-42B6-81F5-4E41E7D84A0F}" type="presParOf" srcId="{001685BE-101E-46ED-91A4-A3D0A762214C}" destId="{DEC105BE-2898-4C11-9C64-4641D51EAB64}" srcOrd="2" destOrd="0" presId="urn:microsoft.com/office/officeart/2005/8/layout/hierarchy2"/>
    <dgm:cxn modelId="{61B83C68-EEC5-426D-938E-9F05D2093CD4}" type="presParOf" srcId="{DEC105BE-2898-4C11-9C64-4641D51EAB64}" destId="{853DEED9-717E-426F-8AC5-9FBC4CE348C6}" srcOrd="0" destOrd="0" presId="urn:microsoft.com/office/officeart/2005/8/layout/hierarchy2"/>
    <dgm:cxn modelId="{818067E1-11B1-447E-9BD6-0839F6287E00}" type="presParOf" srcId="{001685BE-101E-46ED-91A4-A3D0A762214C}" destId="{F36ADAE0-3C82-4365-B704-576B32FBC540}" srcOrd="3" destOrd="0" presId="urn:microsoft.com/office/officeart/2005/8/layout/hierarchy2"/>
    <dgm:cxn modelId="{E005587E-9538-42E6-B14B-9790C56EC8E4}" type="presParOf" srcId="{F36ADAE0-3C82-4365-B704-576B32FBC540}" destId="{FCE59E1E-13D3-4C07-B35D-7312E2C0B35F}" srcOrd="0" destOrd="0" presId="urn:microsoft.com/office/officeart/2005/8/layout/hierarchy2"/>
    <dgm:cxn modelId="{41E1E52C-59D8-49F9-957F-7B63E6EE4945}" type="presParOf" srcId="{F36ADAE0-3C82-4365-B704-576B32FBC540}" destId="{11A86982-C545-4AED-9933-18DCE6FDABA0}" srcOrd="1" destOrd="0" presId="urn:microsoft.com/office/officeart/2005/8/layout/hierarchy2"/>
    <dgm:cxn modelId="{3D7AAF4F-6832-424F-B3BA-B7D9BBAA7968}" type="presParOf" srcId="{A15DB7E1-D0A9-4092-B973-9E78CE2F1A3E}" destId="{C7BFFC48-75BE-4DD8-AA83-953DA61796EB}" srcOrd="2" destOrd="0" presId="urn:microsoft.com/office/officeart/2005/8/layout/hierarchy2"/>
    <dgm:cxn modelId="{8E465767-D7BD-41A3-BFB0-48BE45A7002F}" type="presParOf" srcId="{C7BFFC48-75BE-4DD8-AA83-953DA61796EB}" destId="{6BD72AA9-5F07-401F-A295-BA1F14B2BA00}" srcOrd="0" destOrd="0" presId="urn:microsoft.com/office/officeart/2005/8/layout/hierarchy2"/>
    <dgm:cxn modelId="{3A1B1BF2-6424-4281-94E4-5644C29EE87F}" type="presParOf" srcId="{C7BFFC48-75BE-4DD8-AA83-953DA61796EB}" destId="{57616BCF-8C57-42AD-BB22-7F2C7EBE29A6}" srcOrd="1" destOrd="0" presId="urn:microsoft.com/office/officeart/2005/8/layout/hierarchy2"/>
    <dgm:cxn modelId="{08C61093-618E-4062-B08B-3C90049B2BBA}" type="presParOf" srcId="{57616BCF-8C57-42AD-BB22-7F2C7EBE29A6}" destId="{89EA5D21-BABA-44AD-A5C3-778566551753}" srcOrd="0" destOrd="0" presId="urn:microsoft.com/office/officeart/2005/8/layout/hierarchy2"/>
    <dgm:cxn modelId="{EB1334BF-80BB-45A1-BD7B-D328475C1ADC}" type="presParOf" srcId="{89EA5D21-BABA-44AD-A5C3-778566551753}" destId="{B42245C3-BFEB-4416-BFF8-A0502C6594A3}" srcOrd="0" destOrd="0" presId="urn:microsoft.com/office/officeart/2005/8/layout/hierarchy2"/>
    <dgm:cxn modelId="{C1503CD8-3A6B-4B58-B4D4-78AFD86A2DCE}" type="presParOf" srcId="{57616BCF-8C57-42AD-BB22-7F2C7EBE29A6}" destId="{2550DFFF-A78B-449D-A1AD-A314EBEABC4A}" srcOrd="1" destOrd="0" presId="urn:microsoft.com/office/officeart/2005/8/layout/hierarchy2"/>
    <dgm:cxn modelId="{63192DB6-3B7C-4C1F-8BE6-59AD3F3570E3}" type="presParOf" srcId="{2550DFFF-A78B-449D-A1AD-A314EBEABC4A}" destId="{739698D0-2224-4480-AC6B-088AB789B27B}" srcOrd="0" destOrd="0" presId="urn:microsoft.com/office/officeart/2005/8/layout/hierarchy2"/>
    <dgm:cxn modelId="{80E8ECFE-A1B2-4945-8F3C-130BDF71A53E}" type="presParOf" srcId="{2550DFFF-A78B-449D-A1AD-A314EBEABC4A}" destId="{5342D0BB-1B78-4785-9E83-C31B45AFB7FE}" srcOrd="1" destOrd="0" presId="urn:microsoft.com/office/officeart/2005/8/layout/hierarchy2"/>
    <dgm:cxn modelId="{773E53D3-D327-4EC2-875B-91D79E5F97DD}" type="presParOf" srcId="{5342D0BB-1B78-4785-9E83-C31B45AFB7FE}" destId="{916AF59E-82BB-4B56-8559-228C5F67C676}" srcOrd="0" destOrd="0" presId="urn:microsoft.com/office/officeart/2005/8/layout/hierarchy2"/>
    <dgm:cxn modelId="{DF813C56-7700-442A-8435-EFDDD14F6536}" type="presParOf" srcId="{916AF59E-82BB-4B56-8559-228C5F67C676}" destId="{891FF7A1-F351-4EA7-8780-D4EF97560DAD}" srcOrd="0" destOrd="0" presId="urn:microsoft.com/office/officeart/2005/8/layout/hierarchy2"/>
    <dgm:cxn modelId="{91FDEE4F-E84F-445E-B5EF-16AC3278EF9F}" type="presParOf" srcId="{5342D0BB-1B78-4785-9E83-C31B45AFB7FE}" destId="{EBD6C03E-7683-4F5F-A5F9-5358497986DD}" srcOrd="1" destOrd="0" presId="urn:microsoft.com/office/officeart/2005/8/layout/hierarchy2"/>
    <dgm:cxn modelId="{511CD223-9CA3-4074-AD70-3A7B95713C1B}" type="presParOf" srcId="{EBD6C03E-7683-4F5F-A5F9-5358497986DD}" destId="{EFEF60C7-BC8C-41C2-A874-2896A048142A}" srcOrd="0" destOrd="0" presId="urn:microsoft.com/office/officeart/2005/8/layout/hierarchy2"/>
    <dgm:cxn modelId="{7F9C4097-BF7D-4948-B0F7-56835B092D30}" type="presParOf" srcId="{EBD6C03E-7683-4F5F-A5F9-5358497986DD}" destId="{4CD59A91-A4EB-4C16-917D-0490EE63B589}" srcOrd="1" destOrd="0" presId="urn:microsoft.com/office/officeart/2005/8/layout/hierarchy2"/>
    <dgm:cxn modelId="{A6591B7A-652D-41B2-B5B1-A2DDEA08E9FA}" type="presParOf" srcId="{57616BCF-8C57-42AD-BB22-7F2C7EBE29A6}" destId="{0996C4FD-3CF2-458A-B147-AE9B131E18A1}" srcOrd="2" destOrd="0" presId="urn:microsoft.com/office/officeart/2005/8/layout/hierarchy2"/>
    <dgm:cxn modelId="{E531D0AB-FA5E-4B35-9345-6BEAD3EE33E9}" type="presParOf" srcId="{0996C4FD-3CF2-458A-B147-AE9B131E18A1}" destId="{8C44011A-E04F-49CD-B737-17E31EFDA409}" srcOrd="0" destOrd="0" presId="urn:microsoft.com/office/officeart/2005/8/layout/hierarchy2"/>
    <dgm:cxn modelId="{2FBE4D91-EE29-4B92-8CAA-5F5B39B5A85A}" type="presParOf" srcId="{57616BCF-8C57-42AD-BB22-7F2C7EBE29A6}" destId="{3235AF8A-C141-42C1-90B5-35DFD11B695B}" srcOrd="3" destOrd="0" presId="urn:microsoft.com/office/officeart/2005/8/layout/hierarchy2"/>
    <dgm:cxn modelId="{A706A065-824A-448E-9EB5-5FBADD26669A}" type="presParOf" srcId="{3235AF8A-C141-42C1-90B5-35DFD11B695B}" destId="{51073331-AAB8-4281-9F1B-38F13B55CF47}" srcOrd="0" destOrd="0" presId="urn:microsoft.com/office/officeart/2005/8/layout/hierarchy2"/>
    <dgm:cxn modelId="{1C45A049-C807-4251-B228-83A43A8639C4}" type="presParOf" srcId="{3235AF8A-C141-42C1-90B5-35DFD11B695B}" destId="{0060EFB3-BECD-498E-BC51-95353CD3E74D}" srcOrd="1" destOrd="0" presId="urn:microsoft.com/office/officeart/2005/8/layout/hierarchy2"/>
    <dgm:cxn modelId="{2EC47798-8D38-4D3A-ACD3-FDF922E147A6}" type="presParOf" srcId="{0060EFB3-BECD-498E-BC51-95353CD3E74D}" destId="{F841B09C-B75A-4914-A04C-07C2DA9A75D2}" srcOrd="0" destOrd="0" presId="urn:microsoft.com/office/officeart/2005/8/layout/hierarchy2"/>
    <dgm:cxn modelId="{0277ADFB-D000-4458-8332-BC1E2690C3A7}" type="presParOf" srcId="{F841B09C-B75A-4914-A04C-07C2DA9A75D2}" destId="{64DC081C-A3B5-4B28-9238-31B457A69299}" srcOrd="0" destOrd="0" presId="urn:microsoft.com/office/officeart/2005/8/layout/hierarchy2"/>
    <dgm:cxn modelId="{A2D6BE10-6DC1-48A9-8109-62D448245818}" type="presParOf" srcId="{0060EFB3-BECD-498E-BC51-95353CD3E74D}" destId="{264308CA-31AD-435B-8D69-C3EA5DAE8571}" srcOrd="1" destOrd="0" presId="urn:microsoft.com/office/officeart/2005/8/layout/hierarchy2"/>
    <dgm:cxn modelId="{9DD59FCE-0102-49DA-BF73-D76B3ED61CC0}" type="presParOf" srcId="{264308CA-31AD-435B-8D69-C3EA5DAE8571}" destId="{9DB5BF74-772F-4359-BBA2-6AD1D91BAAED}" srcOrd="0" destOrd="0" presId="urn:microsoft.com/office/officeart/2005/8/layout/hierarchy2"/>
    <dgm:cxn modelId="{8E19E1C7-DD85-491F-818D-143C01CBD592}" type="presParOf" srcId="{264308CA-31AD-435B-8D69-C3EA5DAE8571}" destId="{70D7C120-1BBE-4939-877C-465254EB12B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8EA5A1-FEE8-49F3-8B00-2B9B5CDEED7A}" type="doc">
      <dgm:prSet loTypeId="urn:microsoft.com/office/officeart/2005/8/layout/hierarchy2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pPr rtl="1"/>
          <a:endParaRPr lang="fa-IR"/>
        </a:p>
      </dgm:t>
    </dgm:pt>
    <dgm:pt modelId="{3C3D0805-8326-4C06-B27E-282A3CE93B0C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زندگی دنیا</a:t>
          </a:r>
          <a:endParaRPr lang="fa-IR" sz="1600">
            <a:cs typeface="B Koodak" pitchFamily="2" charset="-78"/>
          </a:endParaRPr>
        </a:p>
      </dgm:t>
    </dgm:pt>
    <dgm:pt modelId="{D41C9E28-E893-4A2D-B426-BB5C2FA47FB0}" type="parTrans" cxnId="{C1959DB0-4932-420F-A05C-E36E40D0BBA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5820AA4-6416-4E67-B110-2DE65174F345}" type="sibTrans" cxnId="{C1959DB0-4932-420F-A05C-E36E40D0BBA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DD1C3FF-7359-4CC0-94B3-04FE7FF0B2C4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مقدمه ای برای رسیدن به آخرت است</a:t>
          </a:r>
          <a:endParaRPr lang="fa-IR" sz="1600">
            <a:cs typeface="B Koodak" pitchFamily="2" charset="-78"/>
          </a:endParaRPr>
        </a:p>
      </dgm:t>
    </dgm:pt>
    <dgm:pt modelId="{6CDE94EA-D0BB-4D14-9806-7A03DD1E03CD}" type="parTrans" cxnId="{C10E3F7B-7667-4C9F-8EAE-DAAAE08EF6B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DF694A4-BEB3-4FCA-9EF2-5831C9EF6C29}" type="sibTrans" cxnId="{C10E3F7B-7667-4C9F-8EAE-DAAAE08EF6B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0072DA7-E287-4701-A8BD-B15AEDCD2F47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وسیله ای برای رسیدن به سعادت ابدی است پس اصالت ندارد</a:t>
          </a:r>
          <a:endParaRPr lang="fa-IR" sz="1600">
            <a:cs typeface="B Koodak" pitchFamily="2" charset="-78"/>
          </a:endParaRPr>
        </a:p>
      </dgm:t>
    </dgm:pt>
    <dgm:pt modelId="{6BA214EB-54F0-4429-BB45-72062062BCBB}" type="parTrans" cxnId="{6890C9A9-4874-4931-A2C8-21B5A50EE28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0F163BF-12E8-4DD7-832B-01047D53AA48}" type="sibTrans" cxnId="{6890C9A9-4874-4931-A2C8-21B5A50EE28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C4F6E6F-F147-4C04-8CE4-30E8B3F9F35E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زندگی آخرت</a:t>
          </a:r>
          <a:endParaRPr lang="fa-IR" sz="1600">
            <a:cs typeface="B Koodak" pitchFamily="2" charset="-78"/>
          </a:endParaRPr>
        </a:p>
      </dgm:t>
    </dgm:pt>
    <dgm:pt modelId="{1B725D48-2302-49E4-9A6D-9EE2C161CCC7}" type="parTrans" cxnId="{20D1093B-1630-4BFE-932B-54FBAF1FC61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458E993-A3B6-4B67-AA3E-DC7FB0C8C40E}" type="sibTrans" cxnId="{20D1093B-1630-4BFE-932B-54FBAF1FC61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9ABF71F-885E-4B1C-B7EB-838B8B100C8C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غایت نهائی بشر است که سعادت ابدی یا شقاوت ابدی او تعیین می کند</a:t>
          </a:r>
          <a:endParaRPr lang="fa-IR" sz="1600">
            <a:cs typeface="B Koodak" pitchFamily="2" charset="-78"/>
          </a:endParaRPr>
        </a:p>
      </dgm:t>
    </dgm:pt>
    <dgm:pt modelId="{F1D802E5-619F-4EE0-9747-4437A21E1C1B}" type="parTrans" cxnId="{66D255CB-7717-4D20-97A9-9BC2BD1C951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0A70BF5-7D96-4994-B974-4676E0653AF1}" type="sibTrans" cxnId="{66D255CB-7717-4D20-97A9-9BC2BD1C951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DF0342A-2ABD-41D2-B72D-72D13B643CB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هدف است پس اصالت دارد</a:t>
          </a:r>
          <a:endParaRPr lang="fa-IR" sz="1600">
            <a:cs typeface="B Koodak" pitchFamily="2" charset="-78"/>
          </a:endParaRPr>
        </a:p>
      </dgm:t>
    </dgm:pt>
    <dgm:pt modelId="{4E7D71D7-EDE4-4A24-B567-7163ADFE96E8}" type="parTrans" cxnId="{7FBB96DF-C82E-4369-8728-B58C0669EDB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2EF0D3C-BDBB-4CB7-91E5-38CCCC5E68BC}" type="sibTrans" cxnId="{7FBB96DF-C82E-4369-8728-B58C0669EDB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FACA1F4-193E-4C24-86F2-5040A248DA54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چند نکته</a:t>
          </a:r>
          <a:endParaRPr lang="fa-IR" sz="1600">
            <a:cs typeface="B Koodak" pitchFamily="2" charset="-78"/>
          </a:endParaRPr>
        </a:p>
      </dgm:t>
    </dgm:pt>
    <dgm:pt modelId="{EAE43775-C142-4D9D-BA8F-157578AA973D}" type="parTrans" cxnId="{ACF828FB-31C3-4136-B92D-0C616BCFDEA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71796F2-2CE5-47B3-9045-B063054BD60E}" type="sibTrans" cxnId="{ACF828FB-31C3-4136-B92D-0C616BCFDEA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DE1C978-771C-4876-ACC4-157B1BD3B53C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کسی که دنیا را غایت نهائی فرض کند، برای آن ارزش پنداری قرار داده است </a:t>
          </a:r>
          <a:endParaRPr lang="fa-IR" sz="1600">
            <a:cs typeface="B Koodak" pitchFamily="2" charset="-78"/>
          </a:endParaRPr>
        </a:p>
      </dgm:t>
    </dgm:pt>
    <dgm:pt modelId="{11D0C74D-8772-4FCA-87D2-A074AC0DA933}" type="parTrans" cxnId="{AE5D6DB6-3FA5-4694-B652-6C943710BC2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11F7214-8CC6-4664-876F-535B097387D8}" type="sibTrans" cxnId="{AE5D6DB6-3FA5-4694-B652-6C943710BC2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BB423D4-9AAD-458B-8C54-BE431FD0EE8B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زیرا وسیله را به جای هدف قرار داده است</a:t>
          </a:r>
          <a:endParaRPr lang="fa-IR" sz="1600">
            <a:cs typeface="B Koodak" pitchFamily="2" charset="-78"/>
          </a:endParaRPr>
        </a:p>
      </dgm:t>
    </dgm:pt>
    <dgm:pt modelId="{1D978D8F-66E0-4D62-BCEA-6CEBFF6432E5}" type="parTrans" cxnId="{3053A4BF-B0A9-4B17-8977-37312A08590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FA2CFC5-517A-4A9A-B728-F3365743CE66}" type="sibTrans" cxnId="{3053A4BF-B0A9-4B17-8977-37312A08590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A7A0C17-5E92-4E8D-8004-E299B9704A4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زندگی دنیا برای چنین فردی                        بازی و سرگرمی است</a:t>
          </a:r>
          <a:endParaRPr lang="fa-IR" sz="1600" dirty="0">
            <a:cs typeface="B Koodak" pitchFamily="2" charset="-78"/>
          </a:endParaRPr>
        </a:p>
      </dgm:t>
    </dgm:pt>
    <dgm:pt modelId="{6F212AAF-B4FA-4046-ADC6-717A53CEAFE6}" type="parTrans" cxnId="{AD8E8DF7-8CE4-4EE7-8976-6A959DBE65F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CBDD5B4-04EC-4075-9F98-2F16ECF59DC5}" type="sibTrans" cxnId="{AD8E8DF7-8CE4-4EE7-8976-6A959DBE65F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1D76F5D-C111-4748-A4B9-797B93C337DB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وَ مَا هَاذِهِ الْحَيَوةُ الدُّنْيَا إِلَّا لَهْوٌ وَ لَعِبٌ  وَ إِنَّ الدَّارَ الاَْخِرَةَ لَهِىَ الْحَيَوَانُ  لَوْ كَانُواْ يَعْلَمُونَ (عنکبوت / 64)</a:t>
          </a:r>
          <a:endParaRPr lang="fa-IR" sz="1600">
            <a:cs typeface="B Koodak" pitchFamily="2" charset="-78"/>
          </a:endParaRPr>
        </a:p>
      </dgm:t>
    </dgm:pt>
    <dgm:pt modelId="{F175C8CB-0BA2-4829-8B4E-088050DF1684}" type="parTrans" cxnId="{41CF0A80-ACFA-46F7-8711-FF41DA0C1B0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27A76E8-6F08-4BB2-B7D1-66F59C4A6B28}" type="sibTrans" cxnId="{41CF0A80-ACFA-46F7-8711-FF41DA0C1B0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0ED320B-57E4-4FC2-9C6E-4B6350BBB43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نگرش افراد به دنیا همان وسیله             باشد، دنیا مذموم نخواهد بود</a:t>
          </a:r>
          <a:endParaRPr lang="fa-IR" sz="1600" dirty="0">
            <a:cs typeface="B Koodak" pitchFamily="2" charset="-78"/>
          </a:endParaRPr>
        </a:p>
      </dgm:t>
    </dgm:pt>
    <dgm:pt modelId="{C7FE0319-633D-4393-A6FF-628534E2563E}" type="parTrans" cxnId="{14537BC3-3AD0-4146-BF3D-7DA03DC7B3A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5077CEC-7974-44E4-B5C0-DE4A8581D2E2}" type="sibTrans" cxnId="{14537BC3-3AD0-4146-BF3D-7DA03DC7B3A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A1D64F1-D2D5-46CA-A435-BDFC8FA8D7A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وَ ابْتَغِ فيما آتاكَ اللَّهُ الدَّارَ الْآخِرَةَ وَ                                لا تَنْسَ نَصيبَكَ مِنَ الدُّنْيا (قصص / 77)</a:t>
          </a:r>
          <a:endParaRPr lang="fa-IR" sz="1600" dirty="0">
            <a:cs typeface="B Koodak" pitchFamily="2" charset="-78"/>
          </a:endParaRPr>
        </a:p>
      </dgm:t>
    </dgm:pt>
    <dgm:pt modelId="{79434D2E-501D-423D-BA47-24682D697CD5}" type="parTrans" cxnId="{C28A4269-D614-4F43-A9B5-A9F7140306F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6A252D4-D84E-41DE-A4A5-3ECA0928AE03}" type="sibTrans" cxnId="{C28A4269-D614-4F43-A9B5-A9F7140306F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07D6C0F-FA41-4F3C-953D-0447D0A07584}" type="pres">
      <dgm:prSet presAssocID="{638EA5A1-FEE8-49F3-8B00-2B9B5CDEED7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897B877-387F-40D4-B8CA-7BE34A63E8A3}" type="pres">
      <dgm:prSet presAssocID="{3C3D0805-8326-4C06-B27E-282A3CE93B0C}" presName="root1" presStyleCnt="0"/>
      <dgm:spPr/>
    </dgm:pt>
    <dgm:pt modelId="{921BB4B8-C7E5-4DE6-8313-C33F47E560E5}" type="pres">
      <dgm:prSet presAssocID="{3C3D0805-8326-4C06-B27E-282A3CE93B0C}" presName="LevelOneTextNode" presStyleLbl="node0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E72896A-B210-40DB-82FE-B3DD58EB7052}" type="pres">
      <dgm:prSet presAssocID="{3C3D0805-8326-4C06-B27E-282A3CE93B0C}" presName="level2hierChild" presStyleCnt="0"/>
      <dgm:spPr/>
    </dgm:pt>
    <dgm:pt modelId="{773AE592-182C-46FF-B393-339E76C6A094}" type="pres">
      <dgm:prSet presAssocID="{6CDE94EA-D0BB-4D14-9806-7A03DD1E03CD}" presName="conn2-1" presStyleLbl="parChTrans1D2" presStyleIdx="0" presStyleCnt="7"/>
      <dgm:spPr/>
      <dgm:t>
        <a:bodyPr/>
        <a:lstStyle/>
        <a:p>
          <a:pPr rtl="1"/>
          <a:endParaRPr lang="fa-IR"/>
        </a:p>
      </dgm:t>
    </dgm:pt>
    <dgm:pt modelId="{5A606E0A-2837-4BA2-BF46-813943C03DCC}" type="pres">
      <dgm:prSet presAssocID="{6CDE94EA-D0BB-4D14-9806-7A03DD1E03CD}" presName="connTx" presStyleLbl="parChTrans1D2" presStyleIdx="0" presStyleCnt="7"/>
      <dgm:spPr/>
      <dgm:t>
        <a:bodyPr/>
        <a:lstStyle/>
        <a:p>
          <a:pPr rtl="1"/>
          <a:endParaRPr lang="fa-IR"/>
        </a:p>
      </dgm:t>
    </dgm:pt>
    <dgm:pt modelId="{9A7F4903-6135-4500-ACFC-80DC0A97D0BF}" type="pres">
      <dgm:prSet presAssocID="{5DD1C3FF-7359-4CC0-94B3-04FE7FF0B2C4}" presName="root2" presStyleCnt="0"/>
      <dgm:spPr/>
    </dgm:pt>
    <dgm:pt modelId="{207F6D5C-5086-46B0-92FA-5D05F20898DC}" type="pres">
      <dgm:prSet presAssocID="{5DD1C3FF-7359-4CC0-94B3-04FE7FF0B2C4}" presName="LevelTwoTextNode" presStyleLbl="node2" presStyleIdx="0" presStyleCnt="7" custScaleX="362757" custScaleY="645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36561FA-E7CA-43E3-811B-0395B5269576}" type="pres">
      <dgm:prSet presAssocID="{5DD1C3FF-7359-4CC0-94B3-04FE7FF0B2C4}" presName="level3hierChild" presStyleCnt="0"/>
      <dgm:spPr/>
    </dgm:pt>
    <dgm:pt modelId="{CE34D4E8-544E-41AE-9B3C-2DC261327CDB}" type="pres">
      <dgm:prSet presAssocID="{6BA214EB-54F0-4429-BB45-72062062BCBB}" presName="conn2-1" presStyleLbl="parChTrans1D2" presStyleIdx="1" presStyleCnt="7"/>
      <dgm:spPr/>
      <dgm:t>
        <a:bodyPr/>
        <a:lstStyle/>
        <a:p>
          <a:pPr rtl="1"/>
          <a:endParaRPr lang="fa-IR"/>
        </a:p>
      </dgm:t>
    </dgm:pt>
    <dgm:pt modelId="{CEF9357F-FCEE-43C9-8AC5-1E2642AFB71D}" type="pres">
      <dgm:prSet presAssocID="{6BA214EB-54F0-4429-BB45-72062062BCBB}" presName="connTx" presStyleLbl="parChTrans1D2" presStyleIdx="1" presStyleCnt="7"/>
      <dgm:spPr/>
      <dgm:t>
        <a:bodyPr/>
        <a:lstStyle/>
        <a:p>
          <a:pPr rtl="1"/>
          <a:endParaRPr lang="fa-IR"/>
        </a:p>
      </dgm:t>
    </dgm:pt>
    <dgm:pt modelId="{349196DD-0927-4281-B3FD-8648870ECFBD}" type="pres">
      <dgm:prSet presAssocID="{C0072DA7-E287-4701-A8BD-B15AEDCD2F47}" presName="root2" presStyleCnt="0"/>
      <dgm:spPr/>
    </dgm:pt>
    <dgm:pt modelId="{CADB2536-52FD-48F4-9200-27E76B1EA916}" type="pres">
      <dgm:prSet presAssocID="{C0072DA7-E287-4701-A8BD-B15AEDCD2F47}" presName="LevelTwoTextNode" presStyleLbl="node2" presStyleIdx="1" presStyleCnt="7" custScaleX="362757" custScaleY="645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D90FB4A-5FB7-45AA-8ACD-7CE38C368470}" type="pres">
      <dgm:prSet presAssocID="{C0072DA7-E287-4701-A8BD-B15AEDCD2F47}" presName="level3hierChild" presStyleCnt="0"/>
      <dgm:spPr/>
    </dgm:pt>
    <dgm:pt modelId="{8FBB6E80-ACAC-43AF-A47A-C1E02DB7F33B}" type="pres">
      <dgm:prSet presAssocID="{4C4F6E6F-F147-4C04-8CE4-30E8B3F9F35E}" presName="root1" presStyleCnt="0"/>
      <dgm:spPr/>
    </dgm:pt>
    <dgm:pt modelId="{D7FD0AD5-15D6-41D3-ADE2-5297A81B6D0D}" type="pres">
      <dgm:prSet presAssocID="{4C4F6E6F-F147-4C04-8CE4-30E8B3F9F35E}" presName="LevelOneTextNode" presStyleLbl="node0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87C27A9-16D5-46FD-BD9B-EA034FDCB878}" type="pres">
      <dgm:prSet presAssocID="{4C4F6E6F-F147-4C04-8CE4-30E8B3F9F35E}" presName="level2hierChild" presStyleCnt="0"/>
      <dgm:spPr/>
    </dgm:pt>
    <dgm:pt modelId="{C3808622-DD8A-4FC4-9FFB-B3E375CB08BA}" type="pres">
      <dgm:prSet presAssocID="{F1D802E5-619F-4EE0-9747-4437A21E1C1B}" presName="conn2-1" presStyleLbl="parChTrans1D2" presStyleIdx="2" presStyleCnt="7"/>
      <dgm:spPr/>
      <dgm:t>
        <a:bodyPr/>
        <a:lstStyle/>
        <a:p>
          <a:pPr rtl="1"/>
          <a:endParaRPr lang="fa-IR"/>
        </a:p>
      </dgm:t>
    </dgm:pt>
    <dgm:pt modelId="{928D5A3D-FE2E-48DD-BD4F-0BF19BBA9402}" type="pres">
      <dgm:prSet presAssocID="{F1D802E5-619F-4EE0-9747-4437A21E1C1B}" presName="connTx" presStyleLbl="parChTrans1D2" presStyleIdx="2" presStyleCnt="7"/>
      <dgm:spPr/>
      <dgm:t>
        <a:bodyPr/>
        <a:lstStyle/>
        <a:p>
          <a:pPr rtl="1"/>
          <a:endParaRPr lang="fa-IR"/>
        </a:p>
      </dgm:t>
    </dgm:pt>
    <dgm:pt modelId="{AF7746FD-7848-4655-80CE-9BD86B3BA218}" type="pres">
      <dgm:prSet presAssocID="{29ABF71F-885E-4B1C-B7EB-838B8B100C8C}" presName="root2" presStyleCnt="0"/>
      <dgm:spPr/>
    </dgm:pt>
    <dgm:pt modelId="{1521516F-9CA8-4644-B5A8-171D7DC48915}" type="pres">
      <dgm:prSet presAssocID="{29ABF71F-885E-4B1C-B7EB-838B8B100C8C}" presName="LevelTwoTextNode" presStyleLbl="node2" presStyleIdx="2" presStyleCnt="7" custScaleX="362757" custScaleY="645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4651940-9A4E-497A-8AA0-4D6B76532296}" type="pres">
      <dgm:prSet presAssocID="{29ABF71F-885E-4B1C-B7EB-838B8B100C8C}" presName="level3hierChild" presStyleCnt="0"/>
      <dgm:spPr/>
    </dgm:pt>
    <dgm:pt modelId="{33466C63-797F-4046-A2C7-B7723D28A285}" type="pres">
      <dgm:prSet presAssocID="{4E7D71D7-EDE4-4A24-B567-7163ADFE96E8}" presName="conn2-1" presStyleLbl="parChTrans1D2" presStyleIdx="3" presStyleCnt="7"/>
      <dgm:spPr/>
      <dgm:t>
        <a:bodyPr/>
        <a:lstStyle/>
        <a:p>
          <a:pPr rtl="1"/>
          <a:endParaRPr lang="fa-IR"/>
        </a:p>
      </dgm:t>
    </dgm:pt>
    <dgm:pt modelId="{D8EF6327-1B61-4AF5-8E1C-FB63FDD55D60}" type="pres">
      <dgm:prSet presAssocID="{4E7D71D7-EDE4-4A24-B567-7163ADFE96E8}" presName="connTx" presStyleLbl="parChTrans1D2" presStyleIdx="3" presStyleCnt="7"/>
      <dgm:spPr/>
      <dgm:t>
        <a:bodyPr/>
        <a:lstStyle/>
        <a:p>
          <a:pPr rtl="1"/>
          <a:endParaRPr lang="fa-IR"/>
        </a:p>
      </dgm:t>
    </dgm:pt>
    <dgm:pt modelId="{A343A976-5DF2-49F7-BB8E-2BB950566C67}" type="pres">
      <dgm:prSet presAssocID="{6DF0342A-2ABD-41D2-B72D-72D13B643CBD}" presName="root2" presStyleCnt="0"/>
      <dgm:spPr/>
    </dgm:pt>
    <dgm:pt modelId="{80330DF8-39FD-43BC-9648-0302F9657DEF}" type="pres">
      <dgm:prSet presAssocID="{6DF0342A-2ABD-41D2-B72D-72D13B643CBD}" presName="LevelTwoTextNode" presStyleLbl="node2" presStyleIdx="3" presStyleCnt="7" custScaleX="362757" custScaleY="645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2B61393-6025-44D3-BBFC-9A6623ACBB30}" type="pres">
      <dgm:prSet presAssocID="{6DF0342A-2ABD-41D2-B72D-72D13B643CBD}" presName="level3hierChild" presStyleCnt="0"/>
      <dgm:spPr/>
    </dgm:pt>
    <dgm:pt modelId="{6D928745-8C03-4CFD-A188-899ECD214A07}" type="pres">
      <dgm:prSet presAssocID="{7FACA1F4-193E-4C24-86F2-5040A248DA54}" presName="root1" presStyleCnt="0"/>
      <dgm:spPr/>
    </dgm:pt>
    <dgm:pt modelId="{B2889DD1-31CD-4F18-A1A8-A16C85A967A1}" type="pres">
      <dgm:prSet presAssocID="{7FACA1F4-193E-4C24-86F2-5040A248DA54}" presName="LevelOneTextNode" presStyleLbl="node0" presStyleIdx="2" presStyleCnt="3" custScaleX="4969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BD66FC3-372E-4FB5-9891-2DCF9C748A20}" type="pres">
      <dgm:prSet presAssocID="{7FACA1F4-193E-4C24-86F2-5040A248DA54}" presName="level2hierChild" presStyleCnt="0"/>
      <dgm:spPr/>
    </dgm:pt>
    <dgm:pt modelId="{BFA8F5E6-6CB2-4548-8EEA-6249A14DAF9C}" type="pres">
      <dgm:prSet presAssocID="{11D0C74D-8772-4FCA-87D2-A074AC0DA933}" presName="conn2-1" presStyleLbl="parChTrans1D2" presStyleIdx="4" presStyleCnt="7"/>
      <dgm:spPr/>
      <dgm:t>
        <a:bodyPr/>
        <a:lstStyle/>
        <a:p>
          <a:pPr rtl="1"/>
          <a:endParaRPr lang="fa-IR"/>
        </a:p>
      </dgm:t>
    </dgm:pt>
    <dgm:pt modelId="{C5B662D1-38F1-41A2-9232-96CA22229BCE}" type="pres">
      <dgm:prSet presAssocID="{11D0C74D-8772-4FCA-87D2-A074AC0DA933}" presName="connTx" presStyleLbl="parChTrans1D2" presStyleIdx="4" presStyleCnt="7"/>
      <dgm:spPr/>
      <dgm:t>
        <a:bodyPr/>
        <a:lstStyle/>
        <a:p>
          <a:pPr rtl="1"/>
          <a:endParaRPr lang="fa-IR"/>
        </a:p>
      </dgm:t>
    </dgm:pt>
    <dgm:pt modelId="{5004709B-2164-43D9-9FD6-E7D0211D90FA}" type="pres">
      <dgm:prSet presAssocID="{3DE1C978-771C-4876-ACC4-157B1BD3B53C}" presName="root2" presStyleCnt="0"/>
      <dgm:spPr/>
    </dgm:pt>
    <dgm:pt modelId="{40043565-065B-4A44-B8B1-DFF1A376E1D9}" type="pres">
      <dgm:prSet presAssocID="{3DE1C978-771C-4876-ACC4-157B1BD3B53C}" presName="LevelTwoTextNode" presStyleLbl="node2" presStyleIdx="4" presStyleCnt="7" custScaleX="17831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3DD264C-9B0C-45F5-91FB-C0CEEBDD1ED3}" type="pres">
      <dgm:prSet presAssocID="{3DE1C978-771C-4876-ACC4-157B1BD3B53C}" presName="level3hierChild" presStyleCnt="0"/>
      <dgm:spPr/>
    </dgm:pt>
    <dgm:pt modelId="{1E7DB1A6-7963-4503-86C0-33851BBA970C}" type="pres">
      <dgm:prSet presAssocID="{1D978D8F-66E0-4D62-BCEA-6CEBFF6432E5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D862FF50-6208-4853-9531-1287188FBF77}" type="pres">
      <dgm:prSet presAssocID="{1D978D8F-66E0-4D62-BCEA-6CEBFF6432E5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B081AE07-7E9B-4647-AC2E-DA73FC131442}" type="pres">
      <dgm:prSet presAssocID="{4BB423D4-9AAD-458B-8C54-BE431FD0EE8B}" presName="root2" presStyleCnt="0"/>
      <dgm:spPr/>
    </dgm:pt>
    <dgm:pt modelId="{B73B4345-8AD6-4613-9572-E6B27FC98114}" type="pres">
      <dgm:prSet presAssocID="{4BB423D4-9AAD-458B-8C54-BE431FD0EE8B}" presName="LevelTwoTextNode" presStyleLbl="node3" presStyleIdx="0" presStyleCnt="3" custScaleX="22843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59C8A8B-B3E6-471F-BF00-71DACDB9AC35}" type="pres">
      <dgm:prSet presAssocID="{4BB423D4-9AAD-458B-8C54-BE431FD0EE8B}" presName="level3hierChild" presStyleCnt="0"/>
      <dgm:spPr/>
    </dgm:pt>
    <dgm:pt modelId="{DC2DFE0E-DBFC-43DA-8575-1C3AAAA1E3B1}" type="pres">
      <dgm:prSet presAssocID="{6F212AAF-B4FA-4046-ADC6-717A53CEAFE6}" presName="conn2-1" presStyleLbl="parChTrans1D2" presStyleIdx="5" presStyleCnt="7"/>
      <dgm:spPr/>
      <dgm:t>
        <a:bodyPr/>
        <a:lstStyle/>
        <a:p>
          <a:pPr rtl="1"/>
          <a:endParaRPr lang="fa-IR"/>
        </a:p>
      </dgm:t>
    </dgm:pt>
    <dgm:pt modelId="{F99802DE-1593-4C2A-8641-9546FE738604}" type="pres">
      <dgm:prSet presAssocID="{6F212AAF-B4FA-4046-ADC6-717A53CEAFE6}" presName="connTx" presStyleLbl="parChTrans1D2" presStyleIdx="5" presStyleCnt="7"/>
      <dgm:spPr/>
      <dgm:t>
        <a:bodyPr/>
        <a:lstStyle/>
        <a:p>
          <a:pPr rtl="1"/>
          <a:endParaRPr lang="fa-IR"/>
        </a:p>
      </dgm:t>
    </dgm:pt>
    <dgm:pt modelId="{102BB388-2CCF-4BA6-9086-9E0D3787FCB3}" type="pres">
      <dgm:prSet presAssocID="{CA7A0C17-5E92-4E8D-8004-E299B9704A4D}" presName="root2" presStyleCnt="0"/>
      <dgm:spPr/>
    </dgm:pt>
    <dgm:pt modelId="{F2C2F63F-6538-46AC-86F7-9674E4CEC1DD}" type="pres">
      <dgm:prSet presAssocID="{CA7A0C17-5E92-4E8D-8004-E299B9704A4D}" presName="LevelTwoTextNode" presStyleLbl="node2" presStyleIdx="5" presStyleCnt="7" custScaleX="17831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64DB67F-FBF7-4E89-8585-6BFB4087F3AD}" type="pres">
      <dgm:prSet presAssocID="{CA7A0C17-5E92-4E8D-8004-E299B9704A4D}" presName="level3hierChild" presStyleCnt="0"/>
      <dgm:spPr/>
    </dgm:pt>
    <dgm:pt modelId="{32B4559F-B302-4F1D-8CD9-D591131D9578}" type="pres">
      <dgm:prSet presAssocID="{F175C8CB-0BA2-4829-8B4E-088050DF1684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3CBFA07E-5C0E-42DE-BE7A-31642812F644}" type="pres">
      <dgm:prSet presAssocID="{F175C8CB-0BA2-4829-8B4E-088050DF1684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B458FA39-5083-4F17-ABD6-CA29831D8B78}" type="pres">
      <dgm:prSet presAssocID="{E1D76F5D-C111-4748-A4B9-797B93C337DB}" presName="root2" presStyleCnt="0"/>
      <dgm:spPr/>
    </dgm:pt>
    <dgm:pt modelId="{B8C189C3-0A5A-4831-AFDB-01DE5A012E86}" type="pres">
      <dgm:prSet presAssocID="{E1D76F5D-C111-4748-A4B9-797B93C337DB}" presName="LevelTwoTextNode" presStyleLbl="node3" presStyleIdx="1" presStyleCnt="3" custScaleX="22843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7683096-E921-4812-BAE3-FBA4EE177E46}" type="pres">
      <dgm:prSet presAssocID="{E1D76F5D-C111-4748-A4B9-797B93C337DB}" presName="level3hierChild" presStyleCnt="0"/>
      <dgm:spPr/>
    </dgm:pt>
    <dgm:pt modelId="{60F5AD97-E444-4795-A56C-1107A46625E8}" type="pres">
      <dgm:prSet presAssocID="{C7FE0319-633D-4393-A6FF-628534E2563E}" presName="conn2-1" presStyleLbl="parChTrans1D2" presStyleIdx="6" presStyleCnt="7"/>
      <dgm:spPr/>
      <dgm:t>
        <a:bodyPr/>
        <a:lstStyle/>
        <a:p>
          <a:pPr rtl="1"/>
          <a:endParaRPr lang="fa-IR"/>
        </a:p>
      </dgm:t>
    </dgm:pt>
    <dgm:pt modelId="{A256515F-0398-48C2-919A-462EFD53E1E0}" type="pres">
      <dgm:prSet presAssocID="{C7FE0319-633D-4393-A6FF-628534E2563E}" presName="connTx" presStyleLbl="parChTrans1D2" presStyleIdx="6" presStyleCnt="7"/>
      <dgm:spPr/>
      <dgm:t>
        <a:bodyPr/>
        <a:lstStyle/>
        <a:p>
          <a:pPr rtl="1"/>
          <a:endParaRPr lang="fa-IR"/>
        </a:p>
      </dgm:t>
    </dgm:pt>
    <dgm:pt modelId="{CA771438-10BE-46FE-936E-3D313CA76010}" type="pres">
      <dgm:prSet presAssocID="{F0ED320B-57E4-4FC2-9C6E-4B6350BBB43E}" presName="root2" presStyleCnt="0"/>
      <dgm:spPr/>
    </dgm:pt>
    <dgm:pt modelId="{705AF309-E0D1-4697-A1F6-70D5ED625E14}" type="pres">
      <dgm:prSet presAssocID="{F0ED320B-57E4-4FC2-9C6E-4B6350BBB43E}" presName="LevelTwoTextNode" presStyleLbl="node2" presStyleIdx="6" presStyleCnt="7" custScaleX="17831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538070F-FC65-4EF0-839A-0CF621DF1FFF}" type="pres">
      <dgm:prSet presAssocID="{F0ED320B-57E4-4FC2-9C6E-4B6350BBB43E}" presName="level3hierChild" presStyleCnt="0"/>
      <dgm:spPr/>
    </dgm:pt>
    <dgm:pt modelId="{B87E0E51-1857-424A-AC68-7A569786DEDA}" type="pres">
      <dgm:prSet presAssocID="{79434D2E-501D-423D-BA47-24682D697CD5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7AB21ADF-978C-4063-8AA9-60EE5297895A}" type="pres">
      <dgm:prSet presAssocID="{79434D2E-501D-423D-BA47-24682D697CD5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D07A0350-090E-4CAD-A1D6-47CC60DA0296}" type="pres">
      <dgm:prSet presAssocID="{AA1D64F1-D2D5-46CA-A435-BDFC8FA8D7A9}" presName="root2" presStyleCnt="0"/>
      <dgm:spPr/>
    </dgm:pt>
    <dgm:pt modelId="{8DC547FA-04CE-4441-8E9A-DF12F39E3EA7}" type="pres">
      <dgm:prSet presAssocID="{AA1D64F1-D2D5-46CA-A435-BDFC8FA8D7A9}" presName="LevelTwoTextNode" presStyleLbl="node3" presStyleIdx="2" presStyleCnt="3" custScaleX="22843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DD9D66D-6B1A-47A6-B1B3-300D3EC6D754}" type="pres">
      <dgm:prSet presAssocID="{AA1D64F1-D2D5-46CA-A435-BDFC8FA8D7A9}" presName="level3hierChild" presStyleCnt="0"/>
      <dgm:spPr/>
    </dgm:pt>
  </dgm:ptLst>
  <dgm:cxnLst>
    <dgm:cxn modelId="{19D5D49C-4278-4C8C-B214-70A73C20FBEA}" type="presOf" srcId="{6CDE94EA-D0BB-4D14-9806-7A03DD1E03CD}" destId="{773AE592-182C-46FF-B393-339E76C6A094}" srcOrd="0" destOrd="0" presId="urn:microsoft.com/office/officeart/2005/8/layout/hierarchy2"/>
    <dgm:cxn modelId="{66D255CB-7717-4D20-97A9-9BC2BD1C951D}" srcId="{4C4F6E6F-F147-4C04-8CE4-30E8B3F9F35E}" destId="{29ABF71F-885E-4B1C-B7EB-838B8B100C8C}" srcOrd="0" destOrd="0" parTransId="{F1D802E5-619F-4EE0-9747-4437A21E1C1B}" sibTransId="{30A70BF5-7D96-4994-B974-4676E0653AF1}"/>
    <dgm:cxn modelId="{812694C7-B983-4A23-9842-90A8C386AF99}" type="presOf" srcId="{CA7A0C17-5E92-4E8D-8004-E299B9704A4D}" destId="{F2C2F63F-6538-46AC-86F7-9674E4CEC1DD}" srcOrd="0" destOrd="0" presId="urn:microsoft.com/office/officeart/2005/8/layout/hierarchy2"/>
    <dgm:cxn modelId="{171B3DD1-6EE9-4A8F-905B-C6E7CB6CD2C9}" type="presOf" srcId="{6BA214EB-54F0-4429-BB45-72062062BCBB}" destId="{CEF9357F-FCEE-43C9-8AC5-1E2642AFB71D}" srcOrd="1" destOrd="0" presId="urn:microsoft.com/office/officeart/2005/8/layout/hierarchy2"/>
    <dgm:cxn modelId="{9B9A42FB-AA62-4342-93DD-0357FDA9DEEE}" type="presOf" srcId="{6F212AAF-B4FA-4046-ADC6-717A53CEAFE6}" destId="{F99802DE-1593-4C2A-8641-9546FE738604}" srcOrd="1" destOrd="0" presId="urn:microsoft.com/office/officeart/2005/8/layout/hierarchy2"/>
    <dgm:cxn modelId="{AD8E8DF7-8CE4-4EE7-8976-6A959DBE65F1}" srcId="{7FACA1F4-193E-4C24-86F2-5040A248DA54}" destId="{CA7A0C17-5E92-4E8D-8004-E299B9704A4D}" srcOrd="1" destOrd="0" parTransId="{6F212AAF-B4FA-4046-ADC6-717A53CEAFE6}" sibTransId="{0CBDD5B4-04EC-4075-9F98-2F16ECF59DC5}"/>
    <dgm:cxn modelId="{3053A4BF-B0A9-4B17-8977-37312A085903}" srcId="{3DE1C978-771C-4876-ACC4-157B1BD3B53C}" destId="{4BB423D4-9AAD-458B-8C54-BE431FD0EE8B}" srcOrd="0" destOrd="0" parTransId="{1D978D8F-66E0-4D62-BCEA-6CEBFF6432E5}" sibTransId="{DFA2CFC5-517A-4A9A-B728-F3365743CE66}"/>
    <dgm:cxn modelId="{E4EA4CAD-9072-4A23-A0DD-9D431FC3E8E9}" type="presOf" srcId="{79434D2E-501D-423D-BA47-24682D697CD5}" destId="{B87E0E51-1857-424A-AC68-7A569786DEDA}" srcOrd="0" destOrd="0" presId="urn:microsoft.com/office/officeart/2005/8/layout/hierarchy2"/>
    <dgm:cxn modelId="{96E9945A-6A6E-4CF3-8E34-A10B002C08B3}" type="presOf" srcId="{1D978D8F-66E0-4D62-BCEA-6CEBFF6432E5}" destId="{1E7DB1A6-7963-4503-86C0-33851BBA970C}" srcOrd="0" destOrd="0" presId="urn:microsoft.com/office/officeart/2005/8/layout/hierarchy2"/>
    <dgm:cxn modelId="{C10E3F7B-7667-4C9F-8EAE-DAAAE08EF6B7}" srcId="{3C3D0805-8326-4C06-B27E-282A3CE93B0C}" destId="{5DD1C3FF-7359-4CC0-94B3-04FE7FF0B2C4}" srcOrd="0" destOrd="0" parTransId="{6CDE94EA-D0BB-4D14-9806-7A03DD1E03CD}" sibTransId="{BDF694A4-BEB3-4FCA-9EF2-5831C9EF6C29}"/>
    <dgm:cxn modelId="{C28A4269-D614-4F43-A9B5-A9F7140306F6}" srcId="{F0ED320B-57E4-4FC2-9C6E-4B6350BBB43E}" destId="{AA1D64F1-D2D5-46CA-A435-BDFC8FA8D7A9}" srcOrd="0" destOrd="0" parTransId="{79434D2E-501D-423D-BA47-24682D697CD5}" sibTransId="{16A252D4-D84E-41DE-A4A5-3ECA0928AE03}"/>
    <dgm:cxn modelId="{AE5D6DB6-3FA5-4694-B652-6C943710BC2B}" srcId="{7FACA1F4-193E-4C24-86F2-5040A248DA54}" destId="{3DE1C978-771C-4876-ACC4-157B1BD3B53C}" srcOrd="0" destOrd="0" parTransId="{11D0C74D-8772-4FCA-87D2-A074AC0DA933}" sibTransId="{511F7214-8CC6-4664-876F-535B097387D8}"/>
    <dgm:cxn modelId="{D1F2C37B-B6FE-47D0-BD57-AED65BCB541A}" type="presOf" srcId="{6DF0342A-2ABD-41D2-B72D-72D13B643CBD}" destId="{80330DF8-39FD-43BC-9648-0302F9657DEF}" srcOrd="0" destOrd="0" presId="urn:microsoft.com/office/officeart/2005/8/layout/hierarchy2"/>
    <dgm:cxn modelId="{521FE55E-BFCF-4C6B-B99A-79ABA346AA35}" type="presOf" srcId="{4BB423D4-9AAD-458B-8C54-BE431FD0EE8B}" destId="{B73B4345-8AD6-4613-9572-E6B27FC98114}" srcOrd="0" destOrd="0" presId="urn:microsoft.com/office/officeart/2005/8/layout/hierarchy2"/>
    <dgm:cxn modelId="{749AACD1-2A4A-440A-8E23-9C4D4533DA0A}" type="presOf" srcId="{F0ED320B-57E4-4FC2-9C6E-4B6350BBB43E}" destId="{705AF309-E0D1-4697-A1F6-70D5ED625E14}" srcOrd="0" destOrd="0" presId="urn:microsoft.com/office/officeart/2005/8/layout/hierarchy2"/>
    <dgm:cxn modelId="{901F7F3C-3026-43CD-944F-20D1CDDD29C2}" type="presOf" srcId="{11D0C74D-8772-4FCA-87D2-A074AC0DA933}" destId="{C5B662D1-38F1-41A2-9232-96CA22229BCE}" srcOrd="1" destOrd="0" presId="urn:microsoft.com/office/officeart/2005/8/layout/hierarchy2"/>
    <dgm:cxn modelId="{6FD90437-A6C9-4E72-AA92-BE2263BEC019}" type="presOf" srcId="{3C3D0805-8326-4C06-B27E-282A3CE93B0C}" destId="{921BB4B8-C7E5-4DE6-8313-C33F47E560E5}" srcOrd="0" destOrd="0" presId="urn:microsoft.com/office/officeart/2005/8/layout/hierarchy2"/>
    <dgm:cxn modelId="{6890C9A9-4874-4931-A2C8-21B5A50EE28A}" srcId="{3C3D0805-8326-4C06-B27E-282A3CE93B0C}" destId="{C0072DA7-E287-4701-A8BD-B15AEDCD2F47}" srcOrd="1" destOrd="0" parTransId="{6BA214EB-54F0-4429-BB45-72062062BCBB}" sibTransId="{40F163BF-12E8-4DD7-832B-01047D53AA48}"/>
    <dgm:cxn modelId="{B9EB2D72-36A7-4657-AA4E-3E971200CC23}" type="presOf" srcId="{5DD1C3FF-7359-4CC0-94B3-04FE7FF0B2C4}" destId="{207F6D5C-5086-46B0-92FA-5D05F20898DC}" srcOrd="0" destOrd="0" presId="urn:microsoft.com/office/officeart/2005/8/layout/hierarchy2"/>
    <dgm:cxn modelId="{387A1081-923C-4A0E-94B0-E60F9D42F772}" type="presOf" srcId="{C0072DA7-E287-4701-A8BD-B15AEDCD2F47}" destId="{CADB2536-52FD-48F4-9200-27E76B1EA916}" srcOrd="0" destOrd="0" presId="urn:microsoft.com/office/officeart/2005/8/layout/hierarchy2"/>
    <dgm:cxn modelId="{35939BA2-D982-4D06-90E9-214FD65BA0C1}" type="presOf" srcId="{7FACA1F4-193E-4C24-86F2-5040A248DA54}" destId="{B2889DD1-31CD-4F18-A1A8-A16C85A967A1}" srcOrd="0" destOrd="0" presId="urn:microsoft.com/office/officeart/2005/8/layout/hierarchy2"/>
    <dgm:cxn modelId="{658A15F7-630A-4042-A70E-7487BC980A1C}" type="presOf" srcId="{4E7D71D7-EDE4-4A24-B567-7163ADFE96E8}" destId="{D8EF6327-1B61-4AF5-8E1C-FB63FDD55D60}" srcOrd="1" destOrd="0" presId="urn:microsoft.com/office/officeart/2005/8/layout/hierarchy2"/>
    <dgm:cxn modelId="{F4FB7420-45DC-4FEB-8AA7-63E1D1ADCD23}" type="presOf" srcId="{29ABF71F-885E-4B1C-B7EB-838B8B100C8C}" destId="{1521516F-9CA8-4644-B5A8-171D7DC48915}" srcOrd="0" destOrd="0" presId="urn:microsoft.com/office/officeart/2005/8/layout/hierarchy2"/>
    <dgm:cxn modelId="{1EB52F73-98E5-4565-BC20-09EE5E692EAB}" type="presOf" srcId="{F1D802E5-619F-4EE0-9747-4437A21E1C1B}" destId="{C3808622-DD8A-4FC4-9FFB-B3E375CB08BA}" srcOrd="0" destOrd="0" presId="urn:microsoft.com/office/officeart/2005/8/layout/hierarchy2"/>
    <dgm:cxn modelId="{54813484-0538-4E60-9AC1-1FFA17B17432}" type="presOf" srcId="{6BA214EB-54F0-4429-BB45-72062062BCBB}" destId="{CE34D4E8-544E-41AE-9B3C-2DC261327CDB}" srcOrd="0" destOrd="0" presId="urn:microsoft.com/office/officeart/2005/8/layout/hierarchy2"/>
    <dgm:cxn modelId="{E4FCC51A-F3AE-470D-B323-9B84F71A87C5}" type="presOf" srcId="{AA1D64F1-D2D5-46CA-A435-BDFC8FA8D7A9}" destId="{8DC547FA-04CE-4441-8E9A-DF12F39E3EA7}" srcOrd="0" destOrd="0" presId="urn:microsoft.com/office/officeart/2005/8/layout/hierarchy2"/>
    <dgm:cxn modelId="{AF1C3E6F-81E9-43AF-A61E-97BF30C5B69A}" type="presOf" srcId="{E1D76F5D-C111-4748-A4B9-797B93C337DB}" destId="{B8C189C3-0A5A-4831-AFDB-01DE5A012E86}" srcOrd="0" destOrd="0" presId="urn:microsoft.com/office/officeart/2005/8/layout/hierarchy2"/>
    <dgm:cxn modelId="{2DB088AE-6F8C-4FA5-92E9-10A1413F8E8D}" type="presOf" srcId="{F175C8CB-0BA2-4829-8B4E-088050DF1684}" destId="{3CBFA07E-5C0E-42DE-BE7A-31642812F644}" srcOrd="1" destOrd="0" presId="urn:microsoft.com/office/officeart/2005/8/layout/hierarchy2"/>
    <dgm:cxn modelId="{22833AC6-FAA0-47D4-8A5A-C2AAC682E6C1}" type="presOf" srcId="{79434D2E-501D-423D-BA47-24682D697CD5}" destId="{7AB21ADF-978C-4063-8AA9-60EE5297895A}" srcOrd="1" destOrd="0" presId="urn:microsoft.com/office/officeart/2005/8/layout/hierarchy2"/>
    <dgm:cxn modelId="{FA8550F5-55C2-4DF3-9293-88B0BDB246A7}" type="presOf" srcId="{6CDE94EA-D0BB-4D14-9806-7A03DD1E03CD}" destId="{5A606E0A-2837-4BA2-BF46-813943C03DCC}" srcOrd="1" destOrd="0" presId="urn:microsoft.com/office/officeart/2005/8/layout/hierarchy2"/>
    <dgm:cxn modelId="{A6392243-1780-4BA3-A71B-43B6703F243A}" type="presOf" srcId="{6F212AAF-B4FA-4046-ADC6-717A53CEAFE6}" destId="{DC2DFE0E-DBFC-43DA-8575-1C3AAAA1E3B1}" srcOrd="0" destOrd="0" presId="urn:microsoft.com/office/officeart/2005/8/layout/hierarchy2"/>
    <dgm:cxn modelId="{C1959DB0-4932-420F-A05C-E36E40D0BBA6}" srcId="{638EA5A1-FEE8-49F3-8B00-2B9B5CDEED7A}" destId="{3C3D0805-8326-4C06-B27E-282A3CE93B0C}" srcOrd="0" destOrd="0" parTransId="{D41C9E28-E893-4A2D-B426-BB5C2FA47FB0}" sibTransId="{75820AA4-6416-4E67-B110-2DE65174F345}"/>
    <dgm:cxn modelId="{14537BC3-3AD0-4146-BF3D-7DA03DC7B3AD}" srcId="{7FACA1F4-193E-4C24-86F2-5040A248DA54}" destId="{F0ED320B-57E4-4FC2-9C6E-4B6350BBB43E}" srcOrd="2" destOrd="0" parTransId="{C7FE0319-633D-4393-A6FF-628534E2563E}" sibTransId="{C5077CEC-7974-44E4-B5C0-DE4A8581D2E2}"/>
    <dgm:cxn modelId="{2D75B27F-7534-4DA4-B31F-4C70D8CE4958}" type="presOf" srcId="{F175C8CB-0BA2-4829-8B4E-088050DF1684}" destId="{32B4559F-B302-4F1D-8CD9-D591131D9578}" srcOrd="0" destOrd="0" presId="urn:microsoft.com/office/officeart/2005/8/layout/hierarchy2"/>
    <dgm:cxn modelId="{857BD92B-E230-42E9-8827-5FCF4854411A}" type="presOf" srcId="{4E7D71D7-EDE4-4A24-B567-7163ADFE96E8}" destId="{33466C63-797F-4046-A2C7-B7723D28A285}" srcOrd="0" destOrd="0" presId="urn:microsoft.com/office/officeart/2005/8/layout/hierarchy2"/>
    <dgm:cxn modelId="{D8600010-52EC-4712-9C56-575C7F1409D9}" type="presOf" srcId="{638EA5A1-FEE8-49F3-8B00-2B9B5CDEED7A}" destId="{E07D6C0F-FA41-4F3C-953D-0447D0A07584}" srcOrd="0" destOrd="0" presId="urn:microsoft.com/office/officeart/2005/8/layout/hierarchy2"/>
    <dgm:cxn modelId="{89BE4901-7396-4507-9205-FAAE60A91832}" type="presOf" srcId="{C7FE0319-633D-4393-A6FF-628534E2563E}" destId="{A256515F-0398-48C2-919A-462EFD53E1E0}" srcOrd="1" destOrd="0" presId="urn:microsoft.com/office/officeart/2005/8/layout/hierarchy2"/>
    <dgm:cxn modelId="{7FBB96DF-C82E-4369-8728-B58C0669EDBC}" srcId="{4C4F6E6F-F147-4C04-8CE4-30E8B3F9F35E}" destId="{6DF0342A-2ABD-41D2-B72D-72D13B643CBD}" srcOrd="1" destOrd="0" parTransId="{4E7D71D7-EDE4-4A24-B567-7163ADFE96E8}" sibTransId="{82EF0D3C-BDBB-4CB7-91E5-38CCCC5E68BC}"/>
    <dgm:cxn modelId="{A1D20E45-28D1-4ED5-9923-FFB69E78FD56}" type="presOf" srcId="{11D0C74D-8772-4FCA-87D2-A074AC0DA933}" destId="{BFA8F5E6-6CB2-4548-8EEA-6249A14DAF9C}" srcOrd="0" destOrd="0" presId="urn:microsoft.com/office/officeart/2005/8/layout/hierarchy2"/>
    <dgm:cxn modelId="{E901DABE-7586-4A7D-ABE5-F2236E7696B0}" type="presOf" srcId="{3DE1C978-771C-4876-ACC4-157B1BD3B53C}" destId="{40043565-065B-4A44-B8B1-DFF1A376E1D9}" srcOrd="0" destOrd="0" presId="urn:microsoft.com/office/officeart/2005/8/layout/hierarchy2"/>
    <dgm:cxn modelId="{D3FC6E60-11AB-42A9-98C3-987D26FCB57E}" type="presOf" srcId="{F1D802E5-619F-4EE0-9747-4437A21E1C1B}" destId="{928D5A3D-FE2E-48DD-BD4F-0BF19BBA9402}" srcOrd="1" destOrd="0" presId="urn:microsoft.com/office/officeart/2005/8/layout/hierarchy2"/>
    <dgm:cxn modelId="{20D1093B-1630-4BFE-932B-54FBAF1FC61B}" srcId="{638EA5A1-FEE8-49F3-8B00-2B9B5CDEED7A}" destId="{4C4F6E6F-F147-4C04-8CE4-30E8B3F9F35E}" srcOrd="1" destOrd="0" parTransId="{1B725D48-2302-49E4-9A6D-9EE2C161CCC7}" sibTransId="{0458E993-A3B6-4B67-AA3E-DC7FB0C8C40E}"/>
    <dgm:cxn modelId="{41CF0A80-ACFA-46F7-8711-FF41DA0C1B07}" srcId="{CA7A0C17-5E92-4E8D-8004-E299B9704A4D}" destId="{E1D76F5D-C111-4748-A4B9-797B93C337DB}" srcOrd="0" destOrd="0" parTransId="{F175C8CB-0BA2-4829-8B4E-088050DF1684}" sibTransId="{E27A76E8-6F08-4BB2-B7D1-66F59C4A6B28}"/>
    <dgm:cxn modelId="{5C18328B-12E0-43A1-8D74-0C9168DE3077}" type="presOf" srcId="{C7FE0319-633D-4393-A6FF-628534E2563E}" destId="{60F5AD97-E444-4795-A56C-1107A46625E8}" srcOrd="0" destOrd="0" presId="urn:microsoft.com/office/officeart/2005/8/layout/hierarchy2"/>
    <dgm:cxn modelId="{ACF828FB-31C3-4136-B92D-0C616BCFDEA4}" srcId="{638EA5A1-FEE8-49F3-8B00-2B9B5CDEED7A}" destId="{7FACA1F4-193E-4C24-86F2-5040A248DA54}" srcOrd="2" destOrd="0" parTransId="{EAE43775-C142-4D9D-BA8F-157578AA973D}" sibTransId="{B71796F2-2CE5-47B3-9045-B063054BD60E}"/>
    <dgm:cxn modelId="{025EB769-8BA6-421A-833A-E7A0AF18C027}" type="presOf" srcId="{4C4F6E6F-F147-4C04-8CE4-30E8B3F9F35E}" destId="{D7FD0AD5-15D6-41D3-ADE2-5297A81B6D0D}" srcOrd="0" destOrd="0" presId="urn:microsoft.com/office/officeart/2005/8/layout/hierarchy2"/>
    <dgm:cxn modelId="{D30C00D0-F693-42ED-AF09-9F7BF9A7FF98}" type="presOf" srcId="{1D978D8F-66E0-4D62-BCEA-6CEBFF6432E5}" destId="{D862FF50-6208-4853-9531-1287188FBF77}" srcOrd="1" destOrd="0" presId="urn:microsoft.com/office/officeart/2005/8/layout/hierarchy2"/>
    <dgm:cxn modelId="{0914E76E-B589-4776-B910-D43E2CFD97D9}" type="presParOf" srcId="{E07D6C0F-FA41-4F3C-953D-0447D0A07584}" destId="{B897B877-387F-40D4-B8CA-7BE34A63E8A3}" srcOrd="0" destOrd="0" presId="urn:microsoft.com/office/officeart/2005/8/layout/hierarchy2"/>
    <dgm:cxn modelId="{28D3A94C-403F-49AA-9424-6985404A68B6}" type="presParOf" srcId="{B897B877-387F-40D4-B8CA-7BE34A63E8A3}" destId="{921BB4B8-C7E5-4DE6-8313-C33F47E560E5}" srcOrd="0" destOrd="0" presId="urn:microsoft.com/office/officeart/2005/8/layout/hierarchy2"/>
    <dgm:cxn modelId="{419139E2-A3B7-4F5E-AE6E-29D4AA4B1630}" type="presParOf" srcId="{B897B877-387F-40D4-B8CA-7BE34A63E8A3}" destId="{0E72896A-B210-40DB-82FE-B3DD58EB7052}" srcOrd="1" destOrd="0" presId="urn:microsoft.com/office/officeart/2005/8/layout/hierarchy2"/>
    <dgm:cxn modelId="{B95942E8-DA48-4A32-8C9F-A5BBFE718C1A}" type="presParOf" srcId="{0E72896A-B210-40DB-82FE-B3DD58EB7052}" destId="{773AE592-182C-46FF-B393-339E76C6A094}" srcOrd="0" destOrd="0" presId="urn:microsoft.com/office/officeart/2005/8/layout/hierarchy2"/>
    <dgm:cxn modelId="{73C5827B-395E-4901-AAD2-15D2859080CD}" type="presParOf" srcId="{773AE592-182C-46FF-B393-339E76C6A094}" destId="{5A606E0A-2837-4BA2-BF46-813943C03DCC}" srcOrd="0" destOrd="0" presId="urn:microsoft.com/office/officeart/2005/8/layout/hierarchy2"/>
    <dgm:cxn modelId="{8ABB7230-4223-441A-A6D7-B44201E5249A}" type="presParOf" srcId="{0E72896A-B210-40DB-82FE-B3DD58EB7052}" destId="{9A7F4903-6135-4500-ACFC-80DC0A97D0BF}" srcOrd="1" destOrd="0" presId="urn:microsoft.com/office/officeart/2005/8/layout/hierarchy2"/>
    <dgm:cxn modelId="{471D0C15-300D-4F05-B242-D4EDA4770236}" type="presParOf" srcId="{9A7F4903-6135-4500-ACFC-80DC0A97D0BF}" destId="{207F6D5C-5086-46B0-92FA-5D05F20898DC}" srcOrd="0" destOrd="0" presId="urn:microsoft.com/office/officeart/2005/8/layout/hierarchy2"/>
    <dgm:cxn modelId="{38DCAC8B-445F-4854-827E-696C93EF7FD0}" type="presParOf" srcId="{9A7F4903-6135-4500-ACFC-80DC0A97D0BF}" destId="{C36561FA-E7CA-43E3-811B-0395B5269576}" srcOrd="1" destOrd="0" presId="urn:microsoft.com/office/officeart/2005/8/layout/hierarchy2"/>
    <dgm:cxn modelId="{CB80F6F5-57BA-46AC-AC97-2848E4AF4DBE}" type="presParOf" srcId="{0E72896A-B210-40DB-82FE-B3DD58EB7052}" destId="{CE34D4E8-544E-41AE-9B3C-2DC261327CDB}" srcOrd="2" destOrd="0" presId="urn:microsoft.com/office/officeart/2005/8/layout/hierarchy2"/>
    <dgm:cxn modelId="{120BF34F-D52A-4CFB-A508-E6FAFC562D4F}" type="presParOf" srcId="{CE34D4E8-544E-41AE-9B3C-2DC261327CDB}" destId="{CEF9357F-FCEE-43C9-8AC5-1E2642AFB71D}" srcOrd="0" destOrd="0" presId="urn:microsoft.com/office/officeart/2005/8/layout/hierarchy2"/>
    <dgm:cxn modelId="{3A7E6D92-4B41-4FDF-8024-BFEC7DA4C5D7}" type="presParOf" srcId="{0E72896A-B210-40DB-82FE-B3DD58EB7052}" destId="{349196DD-0927-4281-B3FD-8648870ECFBD}" srcOrd="3" destOrd="0" presId="urn:microsoft.com/office/officeart/2005/8/layout/hierarchy2"/>
    <dgm:cxn modelId="{2756426E-9490-4653-BAF1-80B056544010}" type="presParOf" srcId="{349196DD-0927-4281-B3FD-8648870ECFBD}" destId="{CADB2536-52FD-48F4-9200-27E76B1EA916}" srcOrd="0" destOrd="0" presId="urn:microsoft.com/office/officeart/2005/8/layout/hierarchy2"/>
    <dgm:cxn modelId="{0114EA53-D755-4835-8816-17030E3A2744}" type="presParOf" srcId="{349196DD-0927-4281-B3FD-8648870ECFBD}" destId="{1D90FB4A-5FB7-45AA-8ACD-7CE38C368470}" srcOrd="1" destOrd="0" presId="urn:microsoft.com/office/officeart/2005/8/layout/hierarchy2"/>
    <dgm:cxn modelId="{AF45681D-A869-4851-A7B2-24FBDCF12608}" type="presParOf" srcId="{E07D6C0F-FA41-4F3C-953D-0447D0A07584}" destId="{8FBB6E80-ACAC-43AF-A47A-C1E02DB7F33B}" srcOrd="1" destOrd="0" presId="urn:microsoft.com/office/officeart/2005/8/layout/hierarchy2"/>
    <dgm:cxn modelId="{9DA58E3C-4049-4CC1-B20A-B163E21D003C}" type="presParOf" srcId="{8FBB6E80-ACAC-43AF-A47A-C1E02DB7F33B}" destId="{D7FD0AD5-15D6-41D3-ADE2-5297A81B6D0D}" srcOrd="0" destOrd="0" presId="urn:microsoft.com/office/officeart/2005/8/layout/hierarchy2"/>
    <dgm:cxn modelId="{DBF7403F-7B55-48A1-BA99-999F7512689F}" type="presParOf" srcId="{8FBB6E80-ACAC-43AF-A47A-C1E02DB7F33B}" destId="{D87C27A9-16D5-46FD-BD9B-EA034FDCB878}" srcOrd="1" destOrd="0" presId="urn:microsoft.com/office/officeart/2005/8/layout/hierarchy2"/>
    <dgm:cxn modelId="{70F80BA5-2480-4F8D-8924-B34B51985748}" type="presParOf" srcId="{D87C27A9-16D5-46FD-BD9B-EA034FDCB878}" destId="{C3808622-DD8A-4FC4-9FFB-B3E375CB08BA}" srcOrd="0" destOrd="0" presId="urn:microsoft.com/office/officeart/2005/8/layout/hierarchy2"/>
    <dgm:cxn modelId="{A28E8D74-FC89-447B-A576-3380EACDD034}" type="presParOf" srcId="{C3808622-DD8A-4FC4-9FFB-B3E375CB08BA}" destId="{928D5A3D-FE2E-48DD-BD4F-0BF19BBA9402}" srcOrd="0" destOrd="0" presId="urn:microsoft.com/office/officeart/2005/8/layout/hierarchy2"/>
    <dgm:cxn modelId="{E92991CC-3294-4DFB-A759-0893FA7A7A85}" type="presParOf" srcId="{D87C27A9-16D5-46FD-BD9B-EA034FDCB878}" destId="{AF7746FD-7848-4655-80CE-9BD86B3BA218}" srcOrd="1" destOrd="0" presId="urn:microsoft.com/office/officeart/2005/8/layout/hierarchy2"/>
    <dgm:cxn modelId="{E4BE5020-0DEF-46BA-BC8E-A5517D05854D}" type="presParOf" srcId="{AF7746FD-7848-4655-80CE-9BD86B3BA218}" destId="{1521516F-9CA8-4644-B5A8-171D7DC48915}" srcOrd="0" destOrd="0" presId="urn:microsoft.com/office/officeart/2005/8/layout/hierarchy2"/>
    <dgm:cxn modelId="{FC42F09C-8F2D-4BFB-B41B-E57D5601004E}" type="presParOf" srcId="{AF7746FD-7848-4655-80CE-9BD86B3BA218}" destId="{64651940-9A4E-497A-8AA0-4D6B76532296}" srcOrd="1" destOrd="0" presId="urn:microsoft.com/office/officeart/2005/8/layout/hierarchy2"/>
    <dgm:cxn modelId="{8153A35B-195F-45AB-A5F3-2F54DE6C893B}" type="presParOf" srcId="{D87C27A9-16D5-46FD-BD9B-EA034FDCB878}" destId="{33466C63-797F-4046-A2C7-B7723D28A285}" srcOrd="2" destOrd="0" presId="urn:microsoft.com/office/officeart/2005/8/layout/hierarchy2"/>
    <dgm:cxn modelId="{26B4AA9E-E719-4998-8A7E-CB5F1CF7E2C8}" type="presParOf" srcId="{33466C63-797F-4046-A2C7-B7723D28A285}" destId="{D8EF6327-1B61-4AF5-8E1C-FB63FDD55D60}" srcOrd="0" destOrd="0" presId="urn:microsoft.com/office/officeart/2005/8/layout/hierarchy2"/>
    <dgm:cxn modelId="{CF6E512E-3EBC-4505-B375-8C0E57489B93}" type="presParOf" srcId="{D87C27A9-16D5-46FD-BD9B-EA034FDCB878}" destId="{A343A976-5DF2-49F7-BB8E-2BB950566C67}" srcOrd="3" destOrd="0" presId="urn:microsoft.com/office/officeart/2005/8/layout/hierarchy2"/>
    <dgm:cxn modelId="{5A7D8528-2DD2-443A-AAFE-6C875A3EA6FF}" type="presParOf" srcId="{A343A976-5DF2-49F7-BB8E-2BB950566C67}" destId="{80330DF8-39FD-43BC-9648-0302F9657DEF}" srcOrd="0" destOrd="0" presId="urn:microsoft.com/office/officeart/2005/8/layout/hierarchy2"/>
    <dgm:cxn modelId="{F4CE732B-394B-4098-84E3-97F0A6407B8C}" type="presParOf" srcId="{A343A976-5DF2-49F7-BB8E-2BB950566C67}" destId="{02B61393-6025-44D3-BBFC-9A6623ACBB30}" srcOrd="1" destOrd="0" presId="urn:microsoft.com/office/officeart/2005/8/layout/hierarchy2"/>
    <dgm:cxn modelId="{30E1AE3D-C37A-4A1B-9DF5-05717361152B}" type="presParOf" srcId="{E07D6C0F-FA41-4F3C-953D-0447D0A07584}" destId="{6D928745-8C03-4CFD-A188-899ECD214A07}" srcOrd="2" destOrd="0" presId="urn:microsoft.com/office/officeart/2005/8/layout/hierarchy2"/>
    <dgm:cxn modelId="{112BE48F-C530-454D-8018-0DFE800C3124}" type="presParOf" srcId="{6D928745-8C03-4CFD-A188-899ECD214A07}" destId="{B2889DD1-31CD-4F18-A1A8-A16C85A967A1}" srcOrd="0" destOrd="0" presId="urn:microsoft.com/office/officeart/2005/8/layout/hierarchy2"/>
    <dgm:cxn modelId="{9254E934-F86C-4A12-BEEB-AAB5E72E5C54}" type="presParOf" srcId="{6D928745-8C03-4CFD-A188-899ECD214A07}" destId="{5BD66FC3-372E-4FB5-9891-2DCF9C748A20}" srcOrd="1" destOrd="0" presId="urn:microsoft.com/office/officeart/2005/8/layout/hierarchy2"/>
    <dgm:cxn modelId="{2E1AF8A4-B7CC-4F5D-8B09-979B4AE17EC2}" type="presParOf" srcId="{5BD66FC3-372E-4FB5-9891-2DCF9C748A20}" destId="{BFA8F5E6-6CB2-4548-8EEA-6249A14DAF9C}" srcOrd="0" destOrd="0" presId="urn:microsoft.com/office/officeart/2005/8/layout/hierarchy2"/>
    <dgm:cxn modelId="{FB9ADF7E-66D6-4A60-88D0-EF8A8E8144C5}" type="presParOf" srcId="{BFA8F5E6-6CB2-4548-8EEA-6249A14DAF9C}" destId="{C5B662D1-38F1-41A2-9232-96CA22229BCE}" srcOrd="0" destOrd="0" presId="urn:microsoft.com/office/officeart/2005/8/layout/hierarchy2"/>
    <dgm:cxn modelId="{01902509-E89D-4C92-BB8B-08F63611BF94}" type="presParOf" srcId="{5BD66FC3-372E-4FB5-9891-2DCF9C748A20}" destId="{5004709B-2164-43D9-9FD6-E7D0211D90FA}" srcOrd="1" destOrd="0" presId="urn:microsoft.com/office/officeart/2005/8/layout/hierarchy2"/>
    <dgm:cxn modelId="{E1BEA9BF-F440-430C-8813-61834BABC517}" type="presParOf" srcId="{5004709B-2164-43D9-9FD6-E7D0211D90FA}" destId="{40043565-065B-4A44-B8B1-DFF1A376E1D9}" srcOrd="0" destOrd="0" presId="urn:microsoft.com/office/officeart/2005/8/layout/hierarchy2"/>
    <dgm:cxn modelId="{72476BDB-18EA-45B5-96A7-3F6141446D39}" type="presParOf" srcId="{5004709B-2164-43D9-9FD6-E7D0211D90FA}" destId="{23DD264C-9B0C-45F5-91FB-C0CEEBDD1ED3}" srcOrd="1" destOrd="0" presId="urn:microsoft.com/office/officeart/2005/8/layout/hierarchy2"/>
    <dgm:cxn modelId="{D03DFA96-2169-4F4F-809E-CB43006FC260}" type="presParOf" srcId="{23DD264C-9B0C-45F5-91FB-C0CEEBDD1ED3}" destId="{1E7DB1A6-7963-4503-86C0-33851BBA970C}" srcOrd="0" destOrd="0" presId="urn:microsoft.com/office/officeart/2005/8/layout/hierarchy2"/>
    <dgm:cxn modelId="{7CD5C90E-E766-4051-AD12-22B01D7E3081}" type="presParOf" srcId="{1E7DB1A6-7963-4503-86C0-33851BBA970C}" destId="{D862FF50-6208-4853-9531-1287188FBF77}" srcOrd="0" destOrd="0" presId="urn:microsoft.com/office/officeart/2005/8/layout/hierarchy2"/>
    <dgm:cxn modelId="{F526140D-AD4C-447D-90DB-1842D6215B29}" type="presParOf" srcId="{23DD264C-9B0C-45F5-91FB-C0CEEBDD1ED3}" destId="{B081AE07-7E9B-4647-AC2E-DA73FC131442}" srcOrd="1" destOrd="0" presId="urn:microsoft.com/office/officeart/2005/8/layout/hierarchy2"/>
    <dgm:cxn modelId="{36B31670-C37C-414B-811C-C689BE9CEEC5}" type="presParOf" srcId="{B081AE07-7E9B-4647-AC2E-DA73FC131442}" destId="{B73B4345-8AD6-4613-9572-E6B27FC98114}" srcOrd="0" destOrd="0" presId="urn:microsoft.com/office/officeart/2005/8/layout/hierarchy2"/>
    <dgm:cxn modelId="{8EF27BCA-4F02-47D7-A2D0-388326513F3C}" type="presParOf" srcId="{B081AE07-7E9B-4647-AC2E-DA73FC131442}" destId="{F59C8A8B-B3E6-471F-BF00-71DACDB9AC35}" srcOrd="1" destOrd="0" presId="urn:microsoft.com/office/officeart/2005/8/layout/hierarchy2"/>
    <dgm:cxn modelId="{E9BEFD69-FD54-4BDB-8120-1E6E13D7B401}" type="presParOf" srcId="{5BD66FC3-372E-4FB5-9891-2DCF9C748A20}" destId="{DC2DFE0E-DBFC-43DA-8575-1C3AAAA1E3B1}" srcOrd="2" destOrd="0" presId="urn:microsoft.com/office/officeart/2005/8/layout/hierarchy2"/>
    <dgm:cxn modelId="{C822FCED-B4A3-415B-BCAA-C8DB89547FA4}" type="presParOf" srcId="{DC2DFE0E-DBFC-43DA-8575-1C3AAAA1E3B1}" destId="{F99802DE-1593-4C2A-8641-9546FE738604}" srcOrd="0" destOrd="0" presId="urn:microsoft.com/office/officeart/2005/8/layout/hierarchy2"/>
    <dgm:cxn modelId="{A4E4CC96-37F6-4C99-B1A8-CE1BEB991CF6}" type="presParOf" srcId="{5BD66FC3-372E-4FB5-9891-2DCF9C748A20}" destId="{102BB388-2CCF-4BA6-9086-9E0D3787FCB3}" srcOrd="3" destOrd="0" presId="urn:microsoft.com/office/officeart/2005/8/layout/hierarchy2"/>
    <dgm:cxn modelId="{8975D006-E4CF-44C9-974A-387990133F46}" type="presParOf" srcId="{102BB388-2CCF-4BA6-9086-9E0D3787FCB3}" destId="{F2C2F63F-6538-46AC-86F7-9674E4CEC1DD}" srcOrd="0" destOrd="0" presId="urn:microsoft.com/office/officeart/2005/8/layout/hierarchy2"/>
    <dgm:cxn modelId="{92970DA2-9058-4330-A04B-CC14BB58DDC5}" type="presParOf" srcId="{102BB388-2CCF-4BA6-9086-9E0D3787FCB3}" destId="{864DB67F-FBF7-4E89-8585-6BFB4087F3AD}" srcOrd="1" destOrd="0" presId="urn:microsoft.com/office/officeart/2005/8/layout/hierarchy2"/>
    <dgm:cxn modelId="{A2E00409-01A6-4958-ABA8-DD3428D089F8}" type="presParOf" srcId="{864DB67F-FBF7-4E89-8585-6BFB4087F3AD}" destId="{32B4559F-B302-4F1D-8CD9-D591131D9578}" srcOrd="0" destOrd="0" presId="urn:microsoft.com/office/officeart/2005/8/layout/hierarchy2"/>
    <dgm:cxn modelId="{AAA90F4D-FC94-4B76-9106-0CF99F3F937D}" type="presParOf" srcId="{32B4559F-B302-4F1D-8CD9-D591131D9578}" destId="{3CBFA07E-5C0E-42DE-BE7A-31642812F644}" srcOrd="0" destOrd="0" presId="urn:microsoft.com/office/officeart/2005/8/layout/hierarchy2"/>
    <dgm:cxn modelId="{DEF74557-B606-405A-B38A-98CEDD492D1C}" type="presParOf" srcId="{864DB67F-FBF7-4E89-8585-6BFB4087F3AD}" destId="{B458FA39-5083-4F17-ABD6-CA29831D8B78}" srcOrd="1" destOrd="0" presId="urn:microsoft.com/office/officeart/2005/8/layout/hierarchy2"/>
    <dgm:cxn modelId="{B90BAC76-B9C6-47BB-A06C-3FFF707DF9BD}" type="presParOf" srcId="{B458FA39-5083-4F17-ABD6-CA29831D8B78}" destId="{B8C189C3-0A5A-4831-AFDB-01DE5A012E86}" srcOrd="0" destOrd="0" presId="urn:microsoft.com/office/officeart/2005/8/layout/hierarchy2"/>
    <dgm:cxn modelId="{6EB28A10-CF33-48ED-BE87-587E573E3584}" type="presParOf" srcId="{B458FA39-5083-4F17-ABD6-CA29831D8B78}" destId="{B7683096-E921-4812-BAE3-FBA4EE177E46}" srcOrd="1" destOrd="0" presId="urn:microsoft.com/office/officeart/2005/8/layout/hierarchy2"/>
    <dgm:cxn modelId="{ACDBEAA7-8D75-4E27-A8C9-F6196344055D}" type="presParOf" srcId="{5BD66FC3-372E-4FB5-9891-2DCF9C748A20}" destId="{60F5AD97-E444-4795-A56C-1107A46625E8}" srcOrd="4" destOrd="0" presId="urn:microsoft.com/office/officeart/2005/8/layout/hierarchy2"/>
    <dgm:cxn modelId="{89184327-D241-4357-BEB8-940A1D4FFA21}" type="presParOf" srcId="{60F5AD97-E444-4795-A56C-1107A46625E8}" destId="{A256515F-0398-48C2-919A-462EFD53E1E0}" srcOrd="0" destOrd="0" presId="urn:microsoft.com/office/officeart/2005/8/layout/hierarchy2"/>
    <dgm:cxn modelId="{D3C217A0-AA12-469F-8F4F-93BF43E71C8B}" type="presParOf" srcId="{5BD66FC3-372E-4FB5-9891-2DCF9C748A20}" destId="{CA771438-10BE-46FE-936E-3D313CA76010}" srcOrd="5" destOrd="0" presId="urn:microsoft.com/office/officeart/2005/8/layout/hierarchy2"/>
    <dgm:cxn modelId="{667A0D85-640A-4E35-9C8E-0D742E94533F}" type="presParOf" srcId="{CA771438-10BE-46FE-936E-3D313CA76010}" destId="{705AF309-E0D1-4697-A1F6-70D5ED625E14}" srcOrd="0" destOrd="0" presId="urn:microsoft.com/office/officeart/2005/8/layout/hierarchy2"/>
    <dgm:cxn modelId="{58C99A37-48DE-4FEA-A1A6-37B09830C706}" type="presParOf" srcId="{CA771438-10BE-46FE-936E-3D313CA76010}" destId="{6538070F-FC65-4EF0-839A-0CF621DF1FFF}" srcOrd="1" destOrd="0" presId="urn:microsoft.com/office/officeart/2005/8/layout/hierarchy2"/>
    <dgm:cxn modelId="{653B5A79-36F6-424A-B3C2-9A4F72175FE0}" type="presParOf" srcId="{6538070F-FC65-4EF0-839A-0CF621DF1FFF}" destId="{B87E0E51-1857-424A-AC68-7A569786DEDA}" srcOrd="0" destOrd="0" presId="urn:microsoft.com/office/officeart/2005/8/layout/hierarchy2"/>
    <dgm:cxn modelId="{DB420F72-266F-463F-A858-E8DA304BB33A}" type="presParOf" srcId="{B87E0E51-1857-424A-AC68-7A569786DEDA}" destId="{7AB21ADF-978C-4063-8AA9-60EE5297895A}" srcOrd="0" destOrd="0" presId="urn:microsoft.com/office/officeart/2005/8/layout/hierarchy2"/>
    <dgm:cxn modelId="{6AAA486E-F0B4-4640-A693-B4AC37A48A3A}" type="presParOf" srcId="{6538070F-FC65-4EF0-839A-0CF621DF1FFF}" destId="{D07A0350-090E-4CAD-A1D6-47CC60DA0296}" srcOrd="1" destOrd="0" presId="urn:microsoft.com/office/officeart/2005/8/layout/hierarchy2"/>
    <dgm:cxn modelId="{32E546E7-4D17-40A1-9FB3-24371D1357E3}" type="presParOf" srcId="{D07A0350-090E-4CAD-A1D6-47CC60DA0296}" destId="{8DC547FA-04CE-4441-8E9A-DF12F39E3EA7}" srcOrd="0" destOrd="0" presId="urn:microsoft.com/office/officeart/2005/8/layout/hierarchy2"/>
    <dgm:cxn modelId="{B441D0FF-F3D3-4A72-B0FB-76D83A4C2CED}" type="presParOf" srcId="{D07A0350-090E-4CAD-A1D6-47CC60DA0296}" destId="{ADD9D66D-6B1A-47A6-B1B3-300D3EC6D75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E3B2B56-B5CF-4431-AF58-908A01172F5A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B6328F5E-4D35-4AA6-9CFB-0052647F38DC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نکته</a:t>
          </a:r>
          <a:endParaRPr lang="fa-IR" sz="1600">
            <a:cs typeface="B Koodak" pitchFamily="2" charset="-78"/>
          </a:endParaRPr>
        </a:p>
      </dgm:t>
    </dgm:pt>
    <dgm:pt modelId="{E3085AD7-B74F-49EA-9CF8-47B89DBF16A2}" type="parTrans" cxnId="{62F46998-17CF-4A4F-828B-0D069CCB1C4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8E34801-2319-4D8A-9E0D-2DD828B18623}" type="sibTrans" cxnId="{62F46998-17CF-4A4F-828B-0D069CCB1C4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BCEDADA-9E6D-48A6-B282-A02786345FC2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برگزیدن دنیا بر آخرت با توجه به تفاوت هائی که بیان شد کاری ابلهانه است</a:t>
          </a:r>
          <a:endParaRPr lang="fa-IR" sz="1600">
            <a:cs typeface="B Koodak" pitchFamily="2" charset="-78"/>
          </a:endParaRPr>
        </a:p>
      </dgm:t>
    </dgm:pt>
    <dgm:pt modelId="{C3D84478-7855-4059-8A49-29700CC9A869}" type="parTrans" cxnId="{00F5B0D3-2822-4B5C-861A-C1CC3521A9E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F9183DA-D32E-4FB1-B85A-AB8AD4D3F599}" type="sibTrans" cxnId="{00F5B0D3-2822-4B5C-861A-C1CC3521A9E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8C7F1A2-7C30-4BB9-9BF2-D74172A3145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قَدْ أَفْلَحَ مَن تَزَكىَ‏ / وَ ذَكَرَ اسْمَ رَبِّهِ فَصَلىَ‏ / بَلْ تُؤْثِرُونَ الْحَيَوةَ الدُّنْيَا / وَ الاَْخِرَةُ خَيرٌْ وَ أَبْقَى (اعلی / 17)</a:t>
          </a:r>
          <a:endParaRPr lang="fa-IR" sz="1600" dirty="0">
            <a:cs typeface="B Koodak" pitchFamily="2" charset="-78"/>
          </a:endParaRPr>
        </a:p>
      </dgm:t>
    </dgm:pt>
    <dgm:pt modelId="{3DEF8328-253D-49C6-B6D2-9F1450AA7AEC}" type="parTrans" cxnId="{EC30790F-5EE7-4AEE-875A-8F1FE44E07F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B264E24-CD82-4050-A919-793959F8296A}" type="sibTrans" cxnId="{EC30790F-5EE7-4AEE-875A-8F1FE44E07F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2EC479D-7023-45CC-B74F-C8D7B02A5397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دل بستن به زندگی دنیا دو نتیجه در پی دارد</a:t>
          </a:r>
          <a:endParaRPr lang="fa-IR" sz="1600">
            <a:cs typeface="B Koodak" pitchFamily="2" charset="-78"/>
          </a:endParaRPr>
        </a:p>
      </dgm:t>
    </dgm:pt>
    <dgm:pt modelId="{A679B16E-A463-4458-9DBA-95EA4C9B9D76}" type="parTrans" cxnId="{D4B7ED10-141D-41F4-BE3C-7310C6A903B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EB02AA8-5E8F-4CBA-8B93-15AAFDC5601B}" type="sibTrans" cxnId="{D4B7ED10-141D-41F4-BE3C-7310C6A903B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043BD5A-1322-40A6-B3C5-E094477B9D05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محرومیت از سعادت ابدی</a:t>
          </a:r>
          <a:endParaRPr lang="fa-IR" sz="1600">
            <a:cs typeface="B Koodak" pitchFamily="2" charset="-78"/>
          </a:endParaRPr>
        </a:p>
      </dgm:t>
    </dgm:pt>
    <dgm:pt modelId="{A89DC3A1-819B-4149-964D-6C89578238D9}" type="parTrans" cxnId="{4C653F00-5939-4B81-BE93-BA8039F3672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DF34094-5EA5-45E2-93C2-F4B6FF8493B3}" type="sibTrans" cxnId="{4C653F00-5939-4B81-BE93-BA8039F3672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FB64FA9-85FE-446B-A101-A28EDA16D6C9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زیرا از رسیدن به بهشت محروم می گردد</a:t>
          </a:r>
          <a:endParaRPr lang="fa-IR" sz="1600">
            <a:cs typeface="B Koodak" pitchFamily="2" charset="-78"/>
          </a:endParaRPr>
        </a:p>
      </dgm:t>
    </dgm:pt>
    <dgm:pt modelId="{D80E5480-7EE6-4509-AFA1-C86C979408F9}" type="parTrans" cxnId="{E55A43A3-2DF4-4E1D-B251-B85102FE681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A82D3CE-4203-4088-B17F-AD3A98A4C090}" type="sibTrans" cxnId="{E55A43A3-2DF4-4E1D-B251-B85102FE681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62CD709-D25E-4AF5-AD63-B6759F177F7E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شقاوت جاودانه</a:t>
          </a:r>
          <a:endParaRPr lang="fa-IR" sz="1600">
            <a:cs typeface="B Koodak" pitchFamily="2" charset="-78"/>
          </a:endParaRPr>
        </a:p>
      </dgm:t>
    </dgm:pt>
    <dgm:pt modelId="{DAD91EAD-EEC1-4AC6-8A64-FA349CE8504B}" type="parTrans" cxnId="{ED3CD93C-5202-44C8-BF29-9560819B7C9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C007767-2B36-4CB3-B1DB-097AB1E9BA8A}" type="sibTrans" cxnId="{ED3CD93C-5202-44C8-BF29-9560819B7C9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B659AC5-C54E-44C8-82CB-A461390AF8E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تمام استعداد های خدادادی را در راه دنیا ضایع ساخته، طغیان می کند و بالاخره به جهنم وارد می شود</a:t>
          </a:r>
          <a:endParaRPr lang="fa-IR" sz="1600" dirty="0">
            <a:cs typeface="B Koodak" pitchFamily="2" charset="-78"/>
          </a:endParaRPr>
        </a:p>
      </dgm:t>
    </dgm:pt>
    <dgm:pt modelId="{D49618B0-22BF-4E7B-A87A-E46363A8A22F}" type="parTrans" cxnId="{F44F23BB-2345-4D2F-84A1-A3BC6500E7E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A0E108A-E89D-4DB0-B1CA-F5DF9FD2F542}" type="sibTrans" cxnId="{F44F23BB-2345-4D2F-84A1-A3BC6500E7E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A347477-DD42-4E76-BA84-E1E5739C222B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آیاتی در این خصوص </a:t>
          </a:r>
          <a:endParaRPr lang="fa-IR" sz="1600">
            <a:cs typeface="B Koodak" pitchFamily="2" charset="-78"/>
          </a:endParaRPr>
        </a:p>
      </dgm:t>
    </dgm:pt>
    <dgm:pt modelId="{541220A1-CB5F-4B14-AB7A-EFF9B165F580}" type="parTrans" cxnId="{502B3A03-4EF0-442C-9120-7B864907BE1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580156F-D753-4FB1-9145-C32C4190BE7B}" type="sibTrans" cxnId="{502B3A03-4EF0-442C-9120-7B864907BE1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85A524D-F0EC-4CBB-A786-DB9101354C8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أُوْلَئكَ الَّذِينَ خَسِرُواْ أَنفُسَهُمْ وَ ضَلَّ عَنهُْم مَّا كَانُواْ يَفْترَُونَ /                                        لَا جَرَمَ أَنهَُّمْ فىِ الاَْخِرَةِ هُمُ الْأَخْسَرُونَ (هود / 22)</a:t>
          </a:r>
          <a:endParaRPr lang="fa-IR" sz="1600" dirty="0">
            <a:cs typeface="B Koodak" pitchFamily="2" charset="-78"/>
          </a:endParaRPr>
        </a:p>
      </dgm:t>
    </dgm:pt>
    <dgm:pt modelId="{C66B2247-6F24-4795-ADFC-347A6BABC99A}" type="parTrans" cxnId="{43D33CDD-472E-4426-819B-FFD74504215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4A6D446-0D69-4DAE-82CD-ADC8A7C1B151}" type="sibTrans" cxnId="{43D33CDD-472E-4426-819B-FFD74504215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2705931-96D1-47FF-99CC-3AD12FD3C9E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قُلْ هَلْ نُنَبِّئُكُم بِالْأَخْسَرِينَ أَعْمَالاً / الَّذِينَ ضَلَّ سَعْيهُُمْ فىِ الحَْيَوةِ الدُّنْيَا وَ هُمْ يحَْسَبُونَ أَنهَُّمْ يحُْسِنُونَ صُنْعًا / أُوْلَئكَ الَّذِينَ كَفَرُواْ بَِايَاتِ رَبِّهِمْ وَ لِقَائهِ فحََبِطَتْ أَعْمَالُهُمْ فَلَا نُقِيمُ لهَُمْ يَوْمَ الْقِيَامَةِ وَزْنًا (کهف / 105)</a:t>
          </a:r>
          <a:endParaRPr lang="fa-IR" sz="1600" dirty="0">
            <a:cs typeface="B Koodak" pitchFamily="2" charset="-78"/>
          </a:endParaRPr>
        </a:p>
      </dgm:t>
    </dgm:pt>
    <dgm:pt modelId="{B0E49168-DB11-4F6A-9426-487BAE528BA2}" type="parTrans" cxnId="{9382A2A2-4606-4E08-ACB7-2582FE7DF07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F219210-3586-4395-A50E-0331194598EE}" type="sibTrans" cxnId="{9382A2A2-4606-4E08-ACB7-2582FE7DF07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D81D8B1-B669-43E7-B5A0-2FB0E8DD4FA5}" type="pres">
      <dgm:prSet presAssocID="{5E3B2B56-B5CF-4431-AF58-908A01172F5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857DA015-B513-4365-815C-9F517EAAD4AD}" type="pres">
      <dgm:prSet presAssocID="{B6328F5E-4D35-4AA6-9CFB-0052647F38DC}" presName="root1" presStyleCnt="0"/>
      <dgm:spPr/>
    </dgm:pt>
    <dgm:pt modelId="{3A91174E-0864-49F2-83F9-16D785D016F6}" type="pres">
      <dgm:prSet presAssocID="{B6328F5E-4D35-4AA6-9CFB-0052647F38DC}" presName="LevelOneTextNode" presStyleLbl="node0" presStyleIdx="0" presStyleCnt="3" custScaleX="32116" custScaleY="80124">
        <dgm:presLayoutVars>
          <dgm:chPref val="3"/>
        </dgm:presLayoutVars>
      </dgm:prSet>
      <dgm:spPr/>
    </dgm:pt>
    <dgm:pt modelId="{C02652B8-6465-4545-A32B-869FB0D8045B}" type="pres">
      <dgm:prSet presAssocID="{B6328F5E-4D35-4AA6-9CFB-0052647F38DC}" presName="level2hierChild" presStyleCnt="0"/>
      <dgm:spPr/>
    </dgm:pt>
    <dgm:pt modelId="{ACEC2EDB-A18B-4E8C-A959-901BA25D7CC1}" type="pres">
      <dgm:prSet presAssocID="{C3D84478-7855-4059-8A49-29700CC9A869}" presName="conn2-1" presStyleLbl="parChTrans1D2" presStyleIdx="0" presStyleCnt="5"/>
      <dgm:spPr/>
    </dgm:pt>
    <dgm:pt modelId="{6938ED91-6463-4FF7-941A-AC995EFCB24D}" type="pres">
      <dgm:prSet presAssocID="{C3D84478-7855-4059-8A49-29700CC9A869}" presName="connTx" presStyleLbl="parChTrans1D2" presStyleIdx="0" presStyleCnt="5"/>
      <dgm:spPr/>
    </dgm:pt>
    <dgm:pt modelId="{57C26C0A-ED5F-4D7D-92FC-45A857D961AC}" type="pres">
      <dgm:prSet presAssocID="{7BCEDADA-9E6D-48A6-B282-A02786345FC2}" presName="root2" presStyleCnt="0"/>
      <dgm:spPr/>
    </dgm:pt>
    <dgm:pt modelId="{303D37C9-9949-45DE-90A9-722DD5C2E0AE}" type="pres">
      <dgm:prSet presAssocID="{7BCEDADA-9E6D-48A6-B282-A02786345FC2}" presName="LevelTwoTextNode" presStyleLbl="node2" presStyleIdx="0" presStyleCnt="5" custScaleX="152581">
        <dgm:presLayoutVars>
          <dgm:chPref val="3"/>
        </dgm:presLayoutVars>
      </dgm:prSet>
      <dgm:spPr/>
    </dgm:pt>
    <dgm:pt modelId="{8F2EC9A8-683B-449B-9917-D32BD17562A8}" type="pres">
      <dgm:prSet presAssocID="{7BCEDADA-9E6D-48A6-B282-A02786345FC2}" presName="level3hierChild" presStyleCnt="0"/>
      <dgm:spPr/>
    </dgm:pt>
    <dgm:pt modelId="{3E9A4681-9986-466E-AC03-CBDB81AFBE44}" type="pres">
      <dgm:prSet presAssocID="{3DEF8328-253D-49C6-B6D2-9F1450AA7AEC}" presName="conn2-1" presStyleLbl="parChTrans1D3" presStyleIdx="0" presStyleCnt="3"/>
      <dgm:spPr/>
    </dgm:pt>
    <dgm:pt modelId="{66248E78-0134-4146-A8EF-DC2C9B7DB469}" type="pres">
      <dgm:prSet presAssocID="{3DEF8328-253D-49C6-B6D2-9F1450AA7AEC}" presName="connTx" presStyleLbl="parChTrans1D3" presStyleIdx="0" presStyleCnt="3"/>
      <dgm:spPr/>
    </dgm:pt>
    <dgm:pt modelId="{45C98BB3-9232-4453-962F-C4C8086DE931}" type="pres">
      <dgm:prSet presAssocID="{58C7F1A2-7C30-4BB9-9BF2-D74172A3145A}" presName="root2" presStyleCnt="0"/>
      <dgm:spPr/>
    </dgm:pt>
    <dgm:pt modelId="{1777EC32-EB38-454E-872B-FC152768E189}" type="pres">
      <dgm:prSet presAssocID="{58C7F1A2-7C30-4BB9-9BF2-D74172A3145A}" presName="LevelTwoTextNode" presStyleLbl="node3" presStyleIdx="0" presStyleCnt="3" custScaleX="205289">
        <dgm:presLayoutVars>
          <dgm:chPref val="3"/>
        </dgm:presLayoutVars>
      </dgm:prSet>
      <dgm:spPr/>
    </dgm:pt>
    <dgm:pt modelId="{66BE8829-49BA-4B43-B544-9C683AEED411}" type="pres">
      <dgm:prSet presAssocID="{58C7F1A2-7C30-4BB9-9BF2-D74172A3145A}" presName="level3hierChild" presStyleCnt="0"/>
      <dgm:spPr/>
    </dgm:pt>
    <dgm:pt modelId="{5410339F-0E47-4B9E-AEAE-02C325F284A0}" type="pres">
      <dgm:prSet presAssocID="{22EC479D-7023-45CC-B74F-C8D7B02A5397}" presName="root1" presStyleCnt="0"/>
      <dgm:spPr/>
    </dgm:pt>
    <dgm:pt modelId="{8E11FBC2-35CC-4686-9FEB-83A1D81E2D32}" type="pres">
      <dgm:prSet presAssocID="{22EC479D-7023-45CC-B74F-C8D7B02A5397}" presName="LevelOneTextNode" presStyleLbl="node0" presStyleIdx="1" presStyleCnt="3" custScaleX="69953">
        <dgm:presLayoutVars>
          <dgm:chPref val="3"/>
        </dgm:presLayoutVars>
      </dgm:prSet>
      <dgm:spPr/>
    </dgm:pt>
    <dgm:pt modelId="{C16B3ABB-7FE2-459B-873D-B22B31A7A7E2}" type="pres">
      <dgm:prSet presAssocID="{22EC479D-7023-45CC-B74F-C8D7B02A5397}" presName="level2hierChild" presStyleCnt="0"/>
      <dgm:spPr/>
    </dgm:pt>
    <dgm:pt modelId="{7036AC08-1739-4B4B-B5BB-5034EA7CE1A2}" type="pres">
      <dgm:prSet presAssocID="{A89DC3A1-819B-4149-964D-6C89578238D9}" presName="conn2-1" presStyleLbl="parChTrans1D2" presStyleIdx="1" presStyleCnt="5"/>
      <dgm:spPr/>
    </dgm:pt>
    <dgm:pt modelId="{EEA1ECB0-EC06-4ABF-BD4B-A72B745E2AF0}" type="pres">
      <dgm:prSet presAssocID="{A89DC3A1-819B-4149-964D-6C89578238D9}" presName="connTx" presStyleLbl="parChTrans1D2" presStyleIdx="1" presStyleCnt="5"/>
      <dgm:spPr/>
    </dgm:pt>
    <dgm:pt modelId="{99EFA889-768C-4A63-AFBA-DEE63F302E33}" type="pres">
      <dgm:prSet presAssocID="{D043BD5A-1322-40A6-B3C5-E094477B9D05}" presName="root2" presStyleCnt="0"/>
      <dgm:spPr/>
    </dgm:pt>
    <dgm:pt modelId="{DBC87F13-09CD-405B-830D-B092CE974D57}" type="pres">
      <dgm:prSet presAssocID="{D043BD5A-1322-40A6-B3C5-E094477B9D05}" presName="LevelTwoTextNode" presStyleLbl="node2" presStyleIdx="1" presStyleCnt="5" custScaleX="63187">
        <dgm:presLayoutVars>
          <dgm:chPref val="3"/>
        </dgm:presLayoutVars>
      </dgm:prSet>
      <dgm:spPr/>
    </dgm:pt>
    <dgm:pt modelId="{61C95197-654D-4A31-AA8D-FF38B834AB06}" type="pres">
      <dgm:prSet presAssocID="{D043BD5A-1322-40A6-B3C5-E094477B9D05}" presName="level3hierChild" presStyleCnt="0"/>
      <dgm:spPr/>
    </dgm:pt>
    <dgm:pt modelId="{A4754E67-70E0-44D1-AE93-33C9B3A5EF76}" type="pres">
      <dgm:prSet presAssocID="{D80E5480-7EE6-4509-AFA1-C86C979408F9}" presName="conn2-1" presStyleLbl="parChTrans1D3" presStyleIdx="1" presStyleCnt="3"/>
      <dgm:spPr/>
    </dgm:pt>
    <dgm:pt modelId="{DE1FEF55-B67D-4801-9DA1-10F74FEC42B6}" type="pres">
      <dgm:prSet presAssocID="{D80E5480-7EE6-4509-AFA1-C86C979408F9}" presName="connTx" presStyleLbl="parChTrans1D3" presStyleIdx="1" presStyleCnt="3"/>
      <dgm:spPr/>
    </dgm:pt>
    <dgm:pt modelId="{59707ECD-DBB4-4FB0-95BA-D1F656177B61}" type="pres">
      <dgm:prSet presAssocID="{2FB64FA9-85FE-446B-A101-A28EDA16D6C9}" presName="root2" presStyleCnt="0"/>
      <dgm:spPr/>
    </dgm:pt>
    <dgm:pt modelId="{58A97642-7149-4843-9718-198F13114A21}" type="pres">
      <dgm:prSet presAssocID="{2FB64FA9-85FE-446B-A101-A28EDA16D6C9}" presName="LevelTwoTextNode" presStyleLbl="node3" presStyleIdx="1" presStyleCnt="3" custScaleX="197652">
        <dgm:presLayoutVars>
          <dgm:chPref val="3"/>
        </dgm:presLayoutVars>
      </dgm:prSet>
      <dgm:spPr/>
    </dgm:pt>
    <dgm:pt modelId="{C0EF7587-3FBD-4DA0-A7A9-092574014B2B}" type="pres">
      <dgm:prSet presAssocID="{2FB64FA9-85FE-446B-A101-A28EDA16D6C9}" presName="level3hierChild" presStyleCnt="0"/>
      <dgm:spPr/>
    </dgm:pt>
    <dgm:pt modelId="{4D4F79B8-DB1A-4966-A7DE-4C32F03785F4}" type="pres">
      <dgm:prSet presAssocID="{DAD91EAD-EEC1-4AC6-8A64-FA349CE8504B}" presName="conn2-1" presStyleLbl="parChTrans1D2" presStyleIdx="2" presStyleCnt="5"/>
      <dgm:spPr/>
    </dgm:pt>
    <dgm:pt modelId="{BF6F504B-2C38-4AA9-9869-C6FC576DE4D8}" type="pres">
      <dgm:prSet presAssocID="{DAD91EAD-EEC1-4AC6-8A64-FA349CE8504B}" presName="connTx" presStyleLbl="parChTrans1D2" presStyleIdx="2" presStyleCnt="5"/>
      <dgm:spPr/>
    </dgm:pt>
    <dgm:pt modelId="{63A2D7A4-63D1-44E6-98C9-54BD007233FA}" type="pres">
      <dgm:prSet presAssocID="{F62CD709-D25E-4AF5-AD63-B6759F177F7E}" presName="root2" presStyleCnt="0"/>
      <dgm:spPr/>
    </dgm:pt>
    <dgm:pt modelId="{977285CF-C0F9-4F32-B655-89FF6CA08507}" type="pres">
      <dgm:prSet presAssocID="{F62CD709-D25E-4AF5-AD63-B6759F177F7E}" presName="LevelTwoTextNode" presStyleLbl="node2" presStyleIdx="2" presStyleCnt="5" custScaleX="63187">
        <dgm:presLayoutVars>
          <dgm:chPref val="3"/>
        </dgm:presLayoutVars>
      </dgm:prSet>
      <dgm:spPr/>
    </dgm:pt>
    <dgm:pt modelId="{25777C1B-5FBE-47F3-B099-C6C9950E3F9F}" type="pres">
      <dgm:prSet presAssocID="{F62CD709-D25E-4AF5-AD63-B6759F177F7E}" presName="level3hierChild" presStyleCnt="0"/>
      <dgm:spPr/>
    </dgm:pt>
    <dgm:pt modelId="{2FE854A8-3CA7-49E3-ABEB-8C1A07954DCC}" type="pres">
      <dgm:prSet presAssocID="{D49618B0-22BF-4E7B-A87A-E46363A8A22F}" presName="conn2-1" presStyleLbl="parChTrans1D3" presStyleIdx="2" presStyleCnt="3"/>
      <dgm:spPr/>
    </dgm:pt>
    <dgm:pt modelId="{300A3A6E-3564-4108-91EE-62C8DA4140BE}" type="pres">
      <dgm:prSet presAssocID="{D49618B0-22BF-4E7B-A87A-E46363A8A22F}" presName="connTx" presStyleLbl="parChTrans1D3" presStyleIdx="2" presStyleCnt="3"/>
      <dgm:spPr/>
    </dgm:pt>
    <dgm:pt modelId="{066C1FDA-2F39-4BEF-9855-1A3C52732D85}" type="pres">
      <dgm:prSet presAssocID="{AB659AC5-C54E-44C8-82CB-A461390AF8EC}" presName="root2" presStyleCnt="0"/>
      <dgm:spPr/>
    </dgm:pt>
    <dgm:pt modelId="{27277613-EC19-4272-9981-9EE1E493E899}" type="pres">
      <dgm:prSet presAssocID="{AB659AC5-C54E-44C8-82CB-A461390AF8EC}" presName="LevelTwoTextNode" presStyleLbl="node3" presStyleIdx="2" presStyleCnt="3" custScaleX="197652">
        <dgm:presLayoutVars>
          <dgm:chPref val="3"/>
        </dgm:presLayoutVars>
      </dgm:prSet>
      <dgm:spPr/>
    </dgm:pt>
    <dgm:pt modelId="{7D797A79-96A1-4D0F-A812-C63C821A7FE6}" type="pres">
      <dgm:prSet presAssocID="{AB659AC5-C54E-44C8-82CB-A461390AF8EC}" presName="level3hierChild" presStyleCnt="0"/>
      <dgm:spPr/>
    </dgm:pt>
    <dgm:pt modelId="{910A16A1-DF3E-43FB-A215-86CBC1EB8B06}" type="pres">
      <dgm:prSet presAssocID="{DA347477-DD42-4E76-BA84-E1E5739C222B}" presName="root1" presStyleCnt="0"/>
      <dgm:spPr/>
    </dgm:pt>
    <dgm:pt modelId="{3924172B-DFF8-4CCB-9A29-58AB4A1CC209}" type="pres">
      <dgm:prSet presAssocID="{DA347477-DD42-4E76-BA84-E1E5739C222B}" presName="LevelOneTextNode" presStyleLbl="node0" presStyleIdx="2" presStyleCnt="3">
        <dgm:presLayoutVars>
          <dgm:chPref val="3"/>
        </dgm:presLayoutVars>
      </dgm:prSet>
      <dgm:spPr/>
    </dgm:pt>
    <dgm:pt modelId="{E751F57B-57D7-4CD5-9934-6E818B3951D5}" type="pres">
      <dgm:prSet presAssocID="{DA347477-DD42-4E76-BA84-E1E5739C222B}" presName="level2hierChild" presStyleCnt="0"/>
      <dgm:spPr/>
    </dgm:pt>
    <dgm:pt modelId="{46BEB550-9776-4E00-93E3-AC4A68529F48}" type="pres">
      <dgm:prSet presAssocID="{C66B2247-6F24-4795-ADFC-347A6BABC99A}" presName="conn2-1" presStyleLbl="parChTrans1D2" presStyleIdx="3" presStyleCnt="5"/>
      <dgm:spPr/>
    </dgm:pt>
    <dgm:pt modelId="{B19910C0-8AFC-4D52-B04C-521AE330E0D0}" type="pres">
      <dgm:prSet presAssocID="{C66B2247-6F24-4795-ADFC-347A6BABC99A}" presName="connTx" presStyleLbl="parChTrans1D2" presStyleIdx="3" presStyleCnt="5"/>
      <dgm:spPr/>
    </dgm:pt>
    <dgm:pt modelId="{5B8BEE0C-D19F-4FE3-99B9-03D3BA2AD600}" type="pres">
      <dgm:prSet presAssocID="{C85A524D-F0EC-4CBB-A786-DB9101354C8C}" presName="root2" presStyleCnt="0"/>
      <dgm:spPr/>
    </dgm:pt>
    <dgm:pt modelId="{33703C2D-34C8-463A-8DE6-80D55403DE44}" type="pres">
      <dgm:prSet presAssocID="{C85A524D-F0EC-4CBB-A786-DB9101354C8C}" presName="LevelTwoTextNode" presStyleLbl="node2" presStyleIdx="3" presStyleCnt="5" custScaleX="281022">
        <dgm:presLayoutVars>
          <dgm:chPref val="3"/>
        </dgm:presLayoutVars>
      </dgm:prSet>
      <dgm:spPr/>
    </dgm:pt>
    <dgm:pt modelId="{8AFF6DE2-9B13-4446-991A-6FD1B984CC1F}" type="pres">
      <dgm:prSet presAssocID="{C85A524D-F0EC-4CBB-A786-DB9101354C8C}" presName="level3hierChild" presStyleCnt="0"/>
      <dgm:spPr/>
    </dgm:pt>
    <dgm:pt modelId="{B8F6FF95-3E5B-4DF0-8B9B-702DEBFBCD40}" type="pres">
      <dgm:prSet presAssocID="{B0E49168-DB11-4F6A-9426-487BAE528BA2}" presName="conn2-1" presStyleLbl="parChTrans1D2" presStyleIdx="4" presStyleCnt="5"/>
      <dgm:spPr/>
    </dgm:pt>
    <dgm:pt modelId="{A7CA35BE-7AAD-443E-B801-4B6D4CB8E6EE}" type="pres">
      <dgm:prSet presAssocID="{B0E49168-DB11-4F6A-9426-487BAE528BA2}" presName="connTx" presStyleLbl="parChTrans1D2" presStyleIdx="4" presStyleCnt="5"/>
      <dgm:spPr/>
    </dgm:pt>
    <dgm:pt modelId="{3361219B-7AA5-449E-8910-0378190C9BCF}" type="pres">
      <dgm:prSet presAssocID="{22705931-96D1-47FF-99CC-3AD12FD3C9EE}" presName="root2" presStyleCnt="0"/>
      <dgm:spPr/>
    </dgm:pt>
    <dgm:pt modelId="{48B5ADF8-D75A-456F-BCA9-6E6261B0C1AF}" type="pres">
      <dgm:prSet presAssocID="{22705931-96D1-47FF-99CC-3AD12FD3C9EE}" presName="LevelTwoTextNode" presStyleLbl="node2" presStyleIdx="4" presStyleCnt="5" custScaleX="281022" custScaleY="123842">
        <dgm:presLayoutVars>
          <dgm:chPref val="3"/>
        </dgm:presLayoutVars>
      </dgm:prSet>
      <dgm:spPr/>
    </dgm:pt>
    <dgm:pt modelId="{0CF1CA05-792A-401F-8FD8-74C60395EC69}" type="pres">
      <dgm:prSet presAssocID="{22705931-96D1-47FF-99CC-3AD12FD3C9EE}" presName="level3hierChild" presStyleCnt="0"/>
      <dgm:spPr/>
    </dgm:pt>
  </dgm:ptLst>
  <dgm:cxnLst>
    <dgm:cxn modelId="{54259559-091D-4997-AEB5-AA58A8C58865}" type="presOf" srcId="{DAD91EAD-EEC1-4AC6-8A64-FA349CE8504B}" destId="{4D4F79B8-DB1A-4966-A7DE-4C32F03785F4}" srcOrd="0" destOrd="0" presId="urn:microsoft.com/office/officeart/2005/8/layout/hierarchy2"/>
    <dgm:cxn modelId="{4C653F00-5939-4B81-BE93-BA8039F36723}" srcId="{22EC479D-7023-45CC-B74F-C8D7B02A5397}" destId="{D043BD5A-1322-40A6-B3C5-E094477B9D05}" srcOrd="0" destOrd="0" parTransId="{A89DC3A1-819B-4149-964D-6C89578238D9}" sibTransId="{FDF34094-5EA5-45E2-93C2-F4B6FF8493B3}"/>
    <dgm:cxn modelId="{50028CDF-F477-49A4-962D-B6848366A5B2}" type="presOf" srcId="{C66B2247-6F24-4795-ADFC-347A6BABC99A}" destId="{46BEB550-9776-4E00-93E3-AC4A68529F48}" srcOrd="0" destOrd="0" presId="urn:microsoft.com/office/officeart/2005/8/layout/hierarchy2"/>
    <dgm:cxn modelId="{00F5B0D3-2822-4B5C-861A-C1CC3521A9EB}" srcId="{B6328F5E-4D35-4AA6-9CFB-0052647F38DC}" destId="{7BCEDADA-9E6D-48A6-B282-A02786345FC2}" srcOrd="0" destOrd="0" parTransId="{C3D84478-7855-4059-8A49-29700CC9A869}" sibTransId="{6F9183DA-D32E-4FB1-B85A-AB8AD4D3F599}"/>
    <dgm:cxn modelId="{54F1FE39-80B5-468A-897B-E9B1204A1358}" type="presOf" srcId="{C85A524D-F0EC-4CBB-A786-DB9101354C8C}" destId="{33703C2D-34C8-463A-8DE6-80D55403DE44}" srcOrd="0" destOrd="0" presId="urn:microsoft.com/office/officeart/2005/8/layout/hierarchy2"/>
    <dgm:cxn modelId="{E55A43A3-2DF4-4E1D-B251-B85102FE6817}" srcId="{D043BD5A-1322-40A6-B3C5-E094477B9D05}" destId="{2FB64FA9-85FE-446B-A101-A28EDA16D6C9}" srcOrd="0" destOrd="0" parTransId="{D80E5480-7EE6-4509-AFA1-C86C979408F9}" sibTransId="{BA82D3CE-4203-4088-B17F-AD3A98A4C090}"/>
    <dgm:cxn modelId="{8D2420F6-E7D2-4D8F-9FE3-8768053FADC3}" type="presOf" srcId="{5E3B2B56-B5CF-4431-AF58-908A01172F5A}" destId="{FD81D8B1-B669-43E7-B5A0-2FB0E8DD4FA5}" srcOrd="0" destOrd="0" presId="urn:microsoft.com/office/officeart/2005/8/layout/hierarchy2"/>
    <dgm:cxn modelId="{2CD17F48-4643-4C57-9A83-44D271C076C0}" type="presOf" srcId="{3DEF8328-253D-49C6-B6D2-9F1450AA7AEC}" destId="{66248E78-0134-4146-A8EF-DC2C9B7DB469}" srcOrd="1" destOrd="0" presId="urn:microsoft.com/office/officeart/2005/8/layout/hierarchy2"/>
    <dgm:cxn modelId="{C44C7F58-4791-4B8C-8A51-244D72760EFC}" type="presOf" srcId="{F62CD709-D25E-4AF5-AD63-B6759F177F7E}" destId="{977285CF-C0F9-4F32-B655-89FF6CA08507}" srcOrd="0" destOrd="0" presId="urn:microsoft.com/office/officeart/2005/8/layout/hierarchy2"/>
    <dgm:cxn modelId="{502B3A03-4EF0-442C-9120-7B864907BE16}" srcId="{5E3B2B56-B5CF-4431-AF58-908A01172F5A}" destId="{DA347477-DD42-4E76-BA84-E1E5739C222B}" srcOrd="2" destOrd="0" parTransId="{541220A1-CB5F-4B14-AB7A-EFF9B165F580}" sibTransId="{3580156F-D753-4FB1-9145-C32C4190BE7B}"/>
    <dgm:cxn modelId="{43D33CDD-472E-4426-819B-FFD745042152}" srcId="{DA347477-DD42-4E76-BA84-E1E5739C222B}" destId="{C85A524D-F0EC-4CBB-A786-DB9101354C8C}" srcOrd="0" destOrd="0" parTransId="{C66B2247-6F24-4795-ADFC-347A6BABC99A}" sibTransId="{E4A6D446-0D69-4DAE-82CD-ADC8A7C1B151}"/>
    <dgm:cxn modelId="{68824A96-AB6E-455A-86A5-9A5E56AFC503}" type="presOf" srcId="{D80E5480-7EE6-4509-AFA1-C86C979408F9}" destId="{A4754E67-70E0-44D1-AE93-33C9B3A5EF76}" srcOrd="0" destOrd="0" presId="urn:microsoft.com/office/officeart/2005/8/layout/hierarchy2"/>
    <dgm:cxn modelId="{D8D38A6C-1175-4655-9C7B-95D14CA96E18}" type="presOf" srcId="{DA347477-DD42-4E76-BA84-E1E5739C222B}" destId="{3924172B-DFF8-4CCB-9A29-58AB4A1CC209}" srcOrd="0" destOrd="0" presId="urn:microsoft.com/office/officeart/2005/8/layout/hierarchy2"/>
    <dgm:cxn modelId="{6E8CCCDB-9B35-4D4C-B8A9-476A0C1CF497}" type="presOf" srcId="{A89DC3A1-819B-4149-964D-6C89578238D9}" destId="{EEA1ECB0-EC06-4ABF-BD4B-A72B745E2AF0}" srcOrd="1" destOrd="0" presId="urn:microsoft.com/office/officeart/2005/8/layout/hierarchy2"/>
    <dgm:cxn modelId="{C72E5B55-BF5B-4495-8B64-1C8B4DD06E69}" type="presOf" srcId="{D043BD5A-1322-40A6-B3C5-E094477B9D05}" destId="{DBC87F13-09CD-405B-830D-B092CE974D57}" srcOrd="0" destOrd="0" presId="urn:microsoft.com/office/officeart/2005/8/layout/hierarchy2"/>
    <dgm:cxn modelId="{D6EE12E7-311C-4A83-9AA4-DDCD1D004327}" type="presOf" srcId="{7BCEDADA-9E6D-48A6-B282-A02786345FC2}" destId="{303D37C9-9949-45DE-90A9-722DD5C2E0AE}" srcOrd="0" destOrd="0" presId="urn:microsoft.com/office/officeart/2005/8/layout/hierarchy2"/>
    <dgm:cxn modelId="{2357C32A-303B-407D-910C-9B8A274E1626}" type="presOf" srcId="{D80E5480-7EE6-4509-AFA1-C86C979408F9}" destId="{DE1FEF55-B67D-4801-9DA1-10F74FEC42B6}" srcOrd="1" destOrd="0" presId="urn:microsoft.com/office/officeart/2005/8/layout/hierarchy2"/>
    <dgm:cxn modelId="{1625BAD8-9ACE-4DC0-81BC-34908A82DEA4}" type="presOf" srcId="{3DEF8328-253D-49C6-B6D2-9F1450AA7AEC}" destId="{3E9A4681-9986-466E-AC03-CBDB81AFBE44}" srcOrd="0" destOrd="0" presId="urn:microsoft.com/office/officeart/2005/8/layout/hierarchy2"/>
    <dgm:cxn modelId="{D7E04C8E-451D-4F37-8CB0-E0B2B8CA8F66}" type="presOf" srcId="{B0E49168-DB11-4F6A-9426-487BAE528BA2}" destId="{B8F6FF95-3E5B-4DF0-8B9B-702DEBFBCD40}" srcOrd="0" destOrd="0" presId="urn:microsoft.com/office/officeart/2005/8/layout/hierarchy2"/>
    <dgm:cxn modelId="{D4B7ED10-141D-41F4-BE3C-7310C6A903B6}" srcId="{5E3B2B56-B5CF-4431-AF58-908A01172F5A}" destId="{22EC479D-7023-45CC-B74F-C8D7B02A5397}" srcOrd="1" destOrd="0" parTransId="{A679B16E-A463-4458-9DBA-95EA4C9B9D76}" sibTransId="{4EB02AA8-5E8F-4CBA-8B93-15AAFDC5601B}"/>
    <dgm:cxn modelId="{AC47B060-09A2-42D0-8BC5-C8BC1D896896}" type="presOf" srcId="{C3D84478-7855-4059-8A49-29700CC9A869}" destId="{6938ED91-6463-4FF7-941A-AC995EFCB24D}" srcOrd="1" destOrd="0" presId="urn:microsoft.com/office/officeart/2005/8/layout/hierarchy2"/>
    <dgm:cxn modelId="{E3C1B9BF-A7F7-49D4-8EC1-0E1BAD904143}" type="presOf" srcId="{B0E49168-DB11-4F6A-9426-487BAE528BA2}" destId="{A7CA35BE-7AAD-443E-B801-4B6D4CB8E6EE}" srcOrd="1" destOrd="0" presId="urn:microsoft.com/office/officeart/2005/8/layout/hierarchy2"/>
    <dgm:cxn modelId="{ED3CD93C-5202-44C8-BF29-9560819B7C96}" srcId="{22EC479D-7023-45CC-B74F-C8D7B02A5397}" destId="{F62CD709-D25E-4AF5-AD63-B6759F177F7E}" srcOrd="1" destOrd="0" parTransId="{DAD91EAD-EEC1-4AC6-8A64-FA349CE8504B}" sibTransId="{CC007767-2B36-4CB3-B1DB-097AB1E9BA8A}"/>
    <dgm:cxn modelId="{A3C3FCB2-481A-4E48-8A1D-8B147B94EDB2}" type="presOf" srcId="{58C7F1A2-7C30-4BB9-9BF2-D74172A3145A}" destId="{1777EC32-EB38-454E-872B-FC152768E189}" srcOrd="0" destOrd="0" presId="urn:microsoft.com/office/officeart/2005/8/layout/hierarchy2"/>
    <dgm:cxn modelId="{9382A2A2-4606-4E08-ACB7-2582FE7DF07A}" srcId="{DA347477-DD42-4E76-BA84-E1E5739C222B}" destId="{22705931-96D1-47FF-99CC-3AD12FD3C9EE}" srcOrd="1" destOrd="0" parTransId="{B0E49168-DB11-4F6A-9426-487BAE528BA2}" sibTransId="{5F219210-3586-4395-A50E-0331194598EE}"/>
    <dgm:cxn modelId="{CABF893A-E2C8-43CA-877D-AF6CAAF176D9}" type="presOf" srcId="{22EC479D-7023-45CC-B74F-C8D7B02A5397}" destId="{8E11FBC2-35CC-4686-9FEB-83A1D81E2D32}" srcOrd="0" destOrd="0" presId="urn:microsoft.com/office/officeart/2005/8/layout/hierarchy2"/>
    <dgm:cxn modelId="{A820BCE0-6F08-4CF9-BEA8-DBCFFD75B7BC}" type="presOf" srcId="{B6328F5E-4D35-4AA6-9CFB-0052647F38DC}" destId="{3A91174E-0864-49F2-83F9-16D785D016F6}" srcOrd="0" destOrd="0" presId="urn:microsoft.com/office/officeart/2005/8/layout/hierarchy2"/>
    <dgm:cxn modelId="{30662EDD-0148-4705-89AC-618597BA48CB}" type="presOf" srcId="{C66B2247-6F24-4795-ADFC-347A6BABC99A}" destId="{B19910C0-8AFC-4D52-B04C-521AE330E0D0}" srcOrd="1" destOrd="0" presId="urn:microsoft.com/office/officeart/2005/8/layout/hierarchy2"/>
    <dgm:cxn modelId="{662A2892-2A70-4D46-A265-1DD036AF2C16}" type="presOf" srcId="{A89DC3A1-819B-4149-964D-6C89578238D9}" destId="{7036AC08-1739-4B4B-B5BB-5034EA7CE1A2}" srcOrd="0" destOrd="0" presId="urn:microsoft.com/office/officeart/2005/8/layout/hierarchy2"/>
    <dgm:cxn modelId="{E3392AF4-2B69-4F54-93B1-40F0B09AF9D1}" type="presOf" srcId="{AB659AC5-C54E-44C8-82CB-A461390AF8EC}" destId="{27277613-EC19-4272-9981-9EE1E493E899}" srcOrd="0" destOrd="0" presId="urn:microsoft.com/office/officeart/2005/8/layout/hierarchy2"/>
    <dgm:cxn modelId="{EC30790F-5EE7-4AEE-875A-8F1FE44E07F3}" srcId="{7BCEDADA-9E6D-48A6-B282-A02786345FC2}" destId="{58C7F1A2-7C30-4BB9-9BF2-D74172A3145A}" srcOrd="0" destOrd="0" parTransId="{3DEF8328-253D-49C6-B6D2-9F1450AA7AEC}" sibTransId="{CB264E24-CD82-4050-A919-793959F8296A}"/>
    <dgm:cxn modelId="{C11BAFDD-7869-4960-9A49-DDD0CAE5B86A}" type="presOf" srcId="{22705931-96D1-47FF-99CC-3AD12FD3C9EE}" destId="{48B5ADF8-D75A-456F-BCA9-6E6261B0C1AF}" srcOrd="0" destOrd="0" presId="urn:microsoft.com/office/officeart/2005/8/layout/hierarchy2"/>
    <dgm:cxn modelId="{F44F23BB-2345-4D2F-84A1-A3BC6500E7E5}" srcId="{F62CD709-D25E-4AF5-AD63-B6759F177F7E}" destId="{AB659AC5-C54E-44C8-82CB-A461390AF8EC}" srcOrd="0" destOrd="0" parTransId="{D49618B0-22BF-4E7B-A87A-E46363A8A22F}" sibTransId="{8A0E108A-E89D-4DB0-B1CA-F5DF9FD2F542}"/>
    <dgm:cxn modelId="{A51F42A5-10EB-4FF9-8224-8E7883D05F5B}" type="presOf" srcId="{DAD91EAD-EEC1-4AC6-8A64-FA349CE8504B}" destId="{BF6F504B-2C38-4AA9-9869-C6FC576DE4D8}" srcOrd="1" destOrd="0" presId="urn:microsoft.com/office/officeart/2005/8/layout/hierarchy2"/>
    <dgm:cxn modelId="{62F46998-17CF-4A4F-828B-0D069CCB1C44}" srcId="{5E3B2B56-B5CF-4431-AF58-908A01172F5A}" destId="{B6328F5E-4D35-4AA6-9CFB-0052647F38DC}" srcOrd="0" destOrd="0" parTransId="{E3085AD7-B74F-49EA-9CF8-47B89DBF16A2}" sibTransId="{78E34801-2319-4D8A-9E0D-2DD828B18623}"/>
    <dgm:cxn modelId="{EA819E36-61A8-4F20-989C-E1660CD97CEA}" type="presOf" srcId="{2FB64FA9-85FE-446B-A101-A28EDA16D6C9}" destId="{58A97642-7149-4843-9718-198F13114A21}" srcOrd="0" destOrd="0" presId="urn:microsoft.com/office/officeart/2005/8/layout/hierarchy2"/>
    <dgm:cxn modelId="{35784FA3-06F6-46A1-86E2-FE9D52270415}" type="presOf" srcId="{C3D84478-7855-4059-8A49-29700CC9A869}" destId="{ACEC2EDB-A18B-4E8C-A959-901BA25D7CC1}" srcOrd="0" destOrd="0" presId="urn:microsoft.com/office/officeart/2005/8/layout/hierarchy2"/>
    <dgm:cxn modelId="{8F9A1C55-9FCA-46CB-80E9-7A49DFAB9DC9}" type="presOf" srcId="{D49618B0-22BF-4E7B-A87A-E46363A8A22F}" destId="{300A3A6E-3564-4108-91EE-62C8DA4140BE}" srcOrd="1" destOrd="0" presId="urn:microsoft.com/office/officeart/2005/8/layout/hierarchy2"/>
    <dgm:cxn modelId="{7AEE51B1-4132-4984-A051-0F33FC49F814}" type="presOf" srcId="{D49618B0-22BF-4E7B-A87A-E46363A8A22F}" destId="{2FE854A8-3CA7-49E3-ABEB-8C1A07954DCC}" srcOrd="0" destOrd="0" presId="urn:microsoft.com/office/officeart/2005/8/layout/hierarchy2"/>
    <dgm:cxn modelId="{C660967F-DA3B-4174-89D5-0D79F0584E41}" type="presParOf" srcId="{FD81D8B1-B669-43E7-B5A0-2FB0E8DD4FA5}" destId="{857DA015-B513-4365-815C-9F517EAAD4AD}" srcOrd="0" destOrd="0" presId="urn:microsoft.com/office/officeart/2005/8/layout/hierarchy2"/>
    <dgm:cxn modelId="{811EEBD1-A0EC-4EE7-AE71-5785B37118EE}" type="presParOf" srcId="{857DA015-B513-4365-815C-9F517EAAD4AD}" destId="{3A91174E-0864-49F2-83F9-16D785D016F6}" srcOrd="0" destOrd="0" presId="urn:microsoft.com/office/officeart/2005/8/layout/hierarchy2"/>
    <dgm:cxn modelId="{D02F17D9-4AD3-4FC1-85DB-41C168FF4EA6}" type="presParOf" srcId="{857DA015-B513-4365-815C-9F517EAAD4AD}" destId="{C02652B8-6465-4545-A32B-869FB0D8045B}" srcOrd="1" destOrd="0" presId="urn:microsoft.com/office/officeart/2005/8/layout/hierarchy2"/>
    <dgm:cxn modelId="{E0DF3D90-738D-4F01-9E90-04B0531E1920}" type="presParOf" srcId="{C02652B8-6465-4545-A32B-869FB0D8045B}" destId="{ACEC2EDB-A18B-4E8C-A959-901BA25D7CC1}" srcOrd="0" destOrd="0" presId="urn:microsoft.com/office/officeart/2005/8/layout/hierarchy2"/>
    <dgm:cxn modelId="{92004347-3C40-4078-8E89-2E52C46D2747}" type="presParOf" srcId="{ACEC2EDB-A18B-4E8C-A959-901BA25D7CC1}" destId="{6938ED91-6463-4FF7-941A-AC995EFCB24D}" srcOrd="0" destOrd="0" presId="urn:microsoft.com/office/officeart/2005/8/layout/hierarchy2"/>
    <dgm:cxn modelId="{35E37D13-9501-4A0A-BB8B-56234682BEA0}" type="presParOf" srcId="{C02652B8-6465-4545-A32B-869FB0D8045B}" destId="{57C26C0A-ED5F-4D7D-92FC-45A857D961AC}" srcOrd="1" destOrd="0" presId="urn:microsoft.com/office/officeart/2005/8/layout/hierarchy2"/>
    <dgm:cxn modelId="{A0DEED32-FDE4-4FD5-A2E8-D7278163223D}" type="presParOf" srcId="{57C26C0A-ED5F-4D7D-92FC-45A857D961AC}" destId="{303D37C9-9949-45DE-90A9-722DD5C2E0AE}" srcOrd="0" destOrd="0" presId="urn:microsoft.com/office/officeart/2005/8/layout/hierarchy2"/>
    <dgm:cxn modelId="{B116EB28-1B23-4CAC-93FD-AA1AFFED23B6}" type="presParOf" srcId="{57C26C0A-ED5F-4D7D-92FC-45A857D961AC}" destId="{8F2EC9A8-683B-449B-9917-D32BD17562A8}" srcOrd="1" destOrd="0" presId="urn:microsoft.com/office/officeart/2005/8/layout/hierarchy2"/>
    <dgm:cxn modelId="{37EB9936-763E-4C98-AAD3-6B737E9BB2A4}" type="presParOf" srcId="{8F2EC9A8-683B-449B-9917-D32BD17562A8}" destId="{3E9A4681-9986-466E-AC03-CBDB81AFBE44}" srcOrd="0" destOrd="0" presId="urn:microsoft.com/office/officeart/2005/8/layout/hierarchy2"/>
    <dgm:cxn modelId="{D9A7D244-5814-4ED2-96AE-45C6254DED38}" type="presParOf" srcId="{3E9A4681-9986-466E-AC03-CBDB81AFBE44}" destId="{66248E78-0134-4146-A8EF-DC2C9B7DB469}" srcOrd="0" destOrd="0" presId="urn:microsoft.com/office/officeart/2005/8/layout/hierarchy2"/>
    <dgm:cxn modelId="{9DAB9913-5757-4918-9B15-DEC97324BB13}" type="presParOf" srcId="{8F2EC9A8-683B-449B-9917-D32BD17562A8}" destId="{45C98BB3-9232-4453-962F-C4C8086DE931}" srcOrd="1" destOrd="0" presId="urn:microsoft.com/office/officeart/2005/8/layout/hierarchy2"/>
    <dgm:cxn modelId="{06EDA9E6-DC26-4E80-98CD-3F69F623978E}" type="presParOf" srcId="{45C98BB3-9232-4453-962F-C4C8086DE931}" destId="{1777EC32-EB38-454E-872B-FC152768E189}" srcOrd="0" destOrd="0" presId="urn:microsoft.com/office/officeart/2005/8/layout/hierarchy2"/>
    <dgm:cxn modelId="{81FBB0C3-D3A3-4B5E-953C-43A7F7AAFC78}" type="presParOf" srcId="{45C98BB3-9232-4453-962F-C4C8086DE931}" destId="{66BE8829-49BA-4B43-B544-9C683AEED411}" srcOrd="1" destOrd="0" presId="urn:microsoft.com/office/officeart/2005/8/layout/hierarchy2"/>
    <dgm:cxn modelId="{A5448F2F-050B-4C4C-99D4-B30652C31B4A}" type="presParOf" srcId="{FD81D8B1-B669-43E7-B5A0-2FB0E8DD4FA5}" destId="{5410339F-0E47-4B9E-AEAE-02C325F284A0}" srcOrd="1" destOrd="0" presId="urn:microsoft.com/office/officeart/2005/8/layout/hierarchy2"/>
    <dgm:cxn modelId="{43929397-A72B-42C4-A28A-E7C2DC76D156}" type="presParOf" srcId="{5410339F-0E47-4B9E-AEAE-02C325F284A0}" destId="{8E11FBC2-35CC-4686-9FEB-83A1D81E2D32}" srcOrd="0" destOrd="0" presId="urn:microsoft.com/office/officeart/2005/8/layout/hierarchy2"/>
    <dgm:cxn modelId="{CFCF317A-02C8-46BD-8648-FB2B9228D765}" type="presParOf" srcId="{5410339F-0E47-4B9E-AEAE-02C325F284A0}" destId="{C16B3ABB-7FE2-459B-873D-B22B31A7A7E2}" srcOrd="1" destOrd="0" presId="urn:microsoft.com/office/officeart/2005/8/layout/hierarchy2"/>
    <dgm:cxn modelId="{1457485E-1A4B-4796-AA82-1BB3AD73C983}" type="presParOf" srcId="{C16B3ABB-7FE2-459B-873D-B22B31A7A7E2}" destId="{7036AC08-1739-4B4B-B5BB-5034EA7CE1A2}" srcOrd="0" destOrd="0" presId="urn:microsoft.com/office/officeart/2005/8/layout/hierarchy2"/>
    <dgm:cxn modelId="{71632ADD-7AFF-4081-AB97-D46F380DABEF}" type="presParOf" srcId="{7036AC08-1739-4B4B-B5BB-5034EA7CE1A2}" destId="{EEA1ECB0-EC06-4ABF-BD4B-A72B745E2AF0}" srcOrd="0" destOrd="0" presId="urn:microsoft.com/office/officeart/2005/8/layout/hierarchy2"/>
    <dgm:cxn modelId="{23E18E98-6BFE-46F3-8235-ABF06AAD3B4F}" type="presParOf" srcId="{C16B3ABB-7FE2-459B-873D-B22B31A7A7E2}" destId="{99EFA889-768C-4A63-AFBA-DEE63F302E33}" srcOrd="1" destOrd="0" presId="urn:microsoft.com/office/officeart/2005/8/layout/hierarchy2"/>
    <dgm:cxn modelId="{F57E0A12-9967-4F9B-A089-F88D6CD41561}" type="presParOf" srcId="{99EFA889-768C-4A63-AFBA-DEE63F302E33}" destId="{DBC87F13-09CD-405B-830D-B092CE974D57}" srcOrd="0" destOrd="0" presId="urn:microsoft.com/office/officeart/2005/8/layout/hierarchy2"/>
    <dgm:cxn modelId="{34DF9361-8A47-497A-AD68-C78EBF5DD2CB}" type="presParOf" srcId="{99EFA889-768C-4A63-AFBA-DEE63F302E33}" destId="{61C95197-654D-4A31-AA8D-FF38B834AB06}" srcOrd="1" destOrd="0" presId="urn:microsoft.com/office/officeart/2005/8/layout/hierarchy2"/>
    <dgm:cxn modelId="{E6A71A9C-E956-4FCF-B5C9-B0F5F24F129E}" type="presParOf" srcId="{61C95197-654D-4A31-AA8D-FF38B834AB06}" destId="{A4754E67-70E0-44D1-AE93-33C9B3A5EF76}" srcOrd="0" destOrd="0" presId="urn:microsoft.com/office/officeart/2005/8/layout/hierarchy2"/>
    <dgm:cxn modelId="{9690CAEF-B50B-43A8-860D-4E940FE7F841}" type="presParOf" srcId="{A4754E67-70E0-44D1-AE93-33C9B3A5EF76}" destId="{DE1FEF55-B67D-4801-9DA1-10F74FEC42B6}" srcOrd="0" destOrd="0" presId="urn:microsoft.com/office/officeart/2005/8/layout/hierarchy2"/>
    <dgm:cxn modelId="{2D32683D-B811-4107-B6AC-A8BABB73FF3D}" type="presParOf" srcId="{61C95197-654D-4A31-AA8D-FF38B834AB06}" destId="{59707ECD-DBB4-4FB0-95BA-D1F656177B61}" srcOrd="1" destOrd="0" presId="urn:microsoft.com/office/officeart/2005/8/layout/hierarchy2"/>
    <dgm:cxn modelId="{2FE6071B-0FE5-456C-BBF7-020BCC012340}" type="presParOf" srcId="{59707ECD-DBB4-4FB0-95BA-D1F656177B61}" destId="{58A97642-7149-4843-9718-198F13114A21}" srcOrd="0" destOrd="0" presId="urn:microsoft.com/office/officeart/2005/8/layout/hierarchy2"/>
    <dgm:cxn modelId="{74D7C941-6D59-4974-9752-9C77764DD5A5}" type="presParOf" srcId="{59707ECD-DBB4-4FB0-95BA-D1F656177B61}" destId="{C0EF7587-3FBD-4DA0-A7A9-092574014B2B}" srcOrd="1" destOrd="0" presId="urn:microsoft.com/office/officeart/2005/8/layout/hierarchy2"/>
    <dgm:cxn modelId="{6DA94D32-93B9-4231-93B4-F95F97C38EA4}" type="presParOf" srcId="{C16B3ABB-7FE2-459B-873D-B22B31A7A7E2}" destId="{4D4F79B8-DB1A-4966-A7DE-4C32F03785F4}" srcOrd="2" destOrd="0" presId="urn:microsoft.com/office/officeart/2005/8/layout/hierarchy2"/>
    <dgm:cxn modelId="{B8C7F848-0A5D-435A-9E2D-40F5328138A4}" type="presParOf" srcId="{4D4F79B8-DB1A-4966-A7DE-4C32F03785F4}" destId="{BF6F504B-2C38-4AA9-9869-C6FC576DE4D8}" srcOrd="0" destOrd="0" presId="urn:microsoft.com/office/officeart/2005/8/layout/hierarchy2"/>
    <dgm:cxn modelId="{6D7A0EC5-3D83-46CB-A846-7EBCE0C2973F}" type="presParOf" srcId="{C16B3ABB-7FE2-459B-873D-B22B31A7A7E2}" destId="{63A2D7A4-63D1-44E6-98C9-54BD007233FA}" srcOrd="3" destOrd="0" presId="urn:microsoft.com/office/officeart/2005/8/layout/hierarchy2"/>
    <dgm:cxn modelId="{092D37C1-B61D-48AD-B465-269AF77B198B}" type="presParOf" srcId="{63A2D7A4-63D1-44E6-98C9-54BD007233FA}" destId="{977285CF-C0F9-4F32-B655-89FF6CA08507}" srcOrd="0" destOrd="0" presId="urn:microsoft.com/office/officeart/2005/8/layout/hierarchy2"/>
    <dgm:cxn modelId="{AE446AE0-C559-457C-BA57-6F1C6C212CD2}" type="presParOf" srcId="{63A2D7A4-63D1-44E6-98C9-54BD007233FA}" destId="{25777C1B-5FBE-47F3-B099-C6C9950E3F9F}" srcOrd="1" destOrd="0" presId="urn:microsoft.com/office/officeart/2005/8/layout/hierarchy2"/>
    <dgm:cxn modelId="{8D5D997F-267B-4486-BA0C-CA916EEE35BB}" type="presParOf" srcId="{25777C1B-5FBE-47F3-B099-C6C9950E3F9F}" destId="{2FE854A8-3CA7-49E3-ABEB-8C1A07954DCC}" srcOrd="0" destOrd="0" presId="urn:microsoft.com/office/officeart/2005/8/layout/hierarchy2"/>
    <dgm:cxn modelId="{4B21BCC8-9007-4AA9-A673-14BD45F176BC}" type="presParOf" srcId="{2FE854A8-3CA7-49E3-ABEB-8C1A07954DCC}" destId="{300A3A6E-3564-4108-91EE-62C8DA4140BE}" srcOrd="0" destOrd="0" presId="urn:microsoft.com/office/officeart/2005/8/layout/hierarchy2"/>
    <dgm:cxn modelId="{F460357F-71A8-43D2-B47A-92E11FC10A25}" type="presParOf" srcId="{25777C1B-5FBE-47F3-B099-C6C9950E3F9F}" destId="{066C1FDA-2F39-4BEF-9855-1A3C52732D85}" srcOrd="1" destOrd="0" presId="urn:microsoft.com/office/officeart/2005/8/layout/hierarchy2"/>
    <dgm:cxn modelId="{9CE4DA5F-A763-4E73-9B81-724B66298B2A}" type="presParOf" srcId="{066C1FDA-2F39-4BEF-9855-1A3C52732D85}" destId="{27277613-EC19-4272-9981-9EE1E493E899}" srcOrd="0" destOrd="0" presId="urn:microsoft.com/office/officeart/2005/8/layout/hierarchy2"/>
    <dgm:cxn modelId="{244EAE99-892B-4B32-ACB0-01BDBD056FA3}" type="presParOf" srcId="{066C1FDA-2F39-4BEF-9855-1A3C52732D85}" destId="{7D797A79-96A1-4D0F-A812-C63C821A7FE6}" srcOrd="1" destOrd="0" presId="urn:microsoft.com/office/officeart/2005/8/layout/hierarchy2"/>
    <dgm:cxn modelId="{7B6F859A-3D75-4D4D-AA89-C9B29770FA40}" type="presParOf" srcId="{FD81D8B1-B669-43E7-B5A0-2FB0E8DD4FA5}" destId="{910A16A1-DF3E-43FB-A215-86CBC1EB8B06}" srcOrd="2" destOrd="0" presId="urn:microsoft.com/office/officeart/2005/8/layout/hierarchy2"/>
    <dgm:cxn modelId="{5D3E3A2E-4B7B-4A5F-967C-24A13839BF37}" type="presParOf" srcId="{910A16A1-DF3E-43FB-A215-86CBC1EB8B06}" destId="{3924172B-DFF8-4CCB-9A29-58AB4A1CC209}" srcOrd="0" destOrd="0" presId="urn:microsoft.com/office/officeart/2005/8/layout/hierarchy2"/>
    <dgm:cxn modelId="{1E0EECE0-944C-4845-BF3D-6E45CA907AF4}" type="presParOf" srcId="{910A16A1-DF3E-43FB-A215-86CBC1EB8B06}" destId="{E751F57B-57D7-4CD5-9934-6E818B3951D5}" srcOrd="1" destOrd="0" presId="urn:microsoft.com/office/officeart/2005/8/layout/hierarchy2"/>
    <dgm:cxn modelId="{A92DE81B-0B6A-4901-9B4F-80A87853AE06}" type="presParOf" srcId="{E751F57B-57D7-4CD5-9934-6E818B3951D5}" destId="{46BEB550-9776-4E00-93E3-AC4A68529F48}" srcOrd="0" destOrd="0" presId="urn:microsoft.com/office/officeart/2005/8/layout/hierarchy2"/>
    <dgm:cxn modelId="{3AE09C38-5445-458D-B2DF-B05DE35E6EFB}" type="presParOf" srcId="{46BEB550-9776-4E00-93E3-AC4A68529F48}" destId="{B19910C0-8AFC-4D52-B04C-521AE330E0D0}" srcOrd="0" destOrd="0" presId="urn:microsoft.com/office/officeart/2005/8/layout/hierarchy2"/>
    <dgm:cxn modelId="{C3C33E71-380E-41FC-ACD5-0C2E4950FDFA}" type="presParOf" srcId="{E751F57B-57D7-4CD5-9934-6E818B3951D5}" destId="{5B8BEE0C-D19F-4FE3-99B9-03D3BA2AD600}" srcOrd="1" destOrd="0" presId="urn:microsoft.com/office/officeart/2005/8/layout/hierarchy2"/>
    <dgm:cxn modelId="{66AD999C-1069-48A4-BDCD-17641829FE82}" type="presParOf" srcId="{5B8BEE0C-D19F-4FE3-99B9-03D3BA2AD600}" destId="{33703C2D-34C8-463A-8DE6-80D55403DE44}" srcOrd="0" destOrd="0" presId="urn:microsoft.com/office/officeart/2005/8/layout/hierarchy2"/>
    <dgm:cxn modelId="{B588872E-D2AA-46C6-9352-0783410DBB9F}" type="presParOf" srcId="{5B8BEE0C-D19F-4FE3-99B9-03D3BA2AD600}" destId="{8AFF6DE2-9B13-4446-991A-6FD1B984CC1F}" srcOrd="1" destOrd="0" presId="urn:microsoft.com/office/officeart/2005/8/layout/hierarchy2"/>
    <dgm:cxn modelId="{552B7184-7A58-4FFB-953F-93BE75CF4964}" type="presParOf" srcId="{E751F57B-57D7-4CD5-9934-6E818B3951D5}" destId="{B8F6FF95-3E5B-4DF0-8B9B-702DEBFBCD40}" srcOrd="2" destOrd="0" presId="urn:microsoft.com/office/officeart/2005/8/layout/hierarchy2"/>
    <dgm:cxn modelId="{D415DC3D-2947-4B4A-802A-446F34F608A8}" type="presParOf" srcId="{B8F6FF95-3E5B-4DF0-8B9B-702DEBFBCD40}" destId="{A7CA35BE-7AAD-443E-B801-4B6D4CB8E6EE}" srcOrd="0" destOrd="0" presId="urn:microsoft.com/office/officeart/2005/8/layout/hierarchy2"/>
    <dgm:cxn modelId="{9AEC017C-049D-414F-BE98-76F52681F018}" type="presParOf" srcId="{E751F57B-57D7-4CD5-9934-6E818B3951D5}" destId="{3361219B-7AA5-449E-8910-0378190C9BCF}" srcOrd="3" destOrd="0" presId="urn:microsoft.com/office/officeart/2005/8/layout/hierarchy2"/>
    <dgm:cxn modelId="{D51D838E-9604-44EC-AA7B-6AA0B229545D}" type="presParOf" srcId="{3361219B-7AA5-449E-8910-0378190C9BCF}" destId="{48B5ADF8-D75A-456F-BCA9-6E6261B0C1AF}" srcOrd="0" destOrd="0" presId="urn:microsoft.com/office/officeart/2005/8/layout/hierarchy2"/>
    <dgm:cxn modelId="{7E571D71-CF92-4853-AA0C-39E91C8E1C04}" type="presParOf" srcId="{3361219B-7AA5-449E-8910-0378190C9BCF}" destId="{0CF1CA05-792A-401F-8FD8-74C60395EC6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289E0-E1AD-4291-99C6-BC42D48921F6}">
      <dsp:nvSpPr>
        <dsp:cNvPr id="0" name=""/>
        <dsp:cNvSpPr/>
      </dsp:nvSpPr>
      <dsp:spPr>
        <a:xfrm>
          <a:off x="7098785" y="745398"/>
          <a:ext cx="1122890" cy="7030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shade val="8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در دنیا</a:t>
          </a:r>
          <a:endParaRPr lang="fa-IR" sz="1600" kern="1200">
            <a:cs typeface="B Koodak" pitchFamily="2" charset="-78"/>
          </a:endParaRPr>
        </a:p>
      </dsp:txBody>
      <dsp:txXfrm>
        <a:off x="7119375" y="765988"/>
        <a:ext cx="1081710" cy="661822"/>
      </dsp:txXfrm>
    </dsp:sp>
    <dsp:sp modelId="{63A069BA-10FD-4EC2-A4F8-9A4DC477A642}">
      <dsp:nvSpPr>
        <dsp:cNvPr id="0" name=""/>
        <dsp:cNvSpPr/>
      </dsp:nvSpPr>
      <dsp:spPr>
        <a:xfrm rot="12942401">
          <a:off x="6174876" y="781359"/>
          <a:ext cx="1019758" cy="35912"/>
        </a:xfrm>
        <a:custGeom>
          <a:avLst/>
          <a:gdLst/>
          <a:ahLst/>
          <a:cxnLst/>
          <a:rect l="0" t="0" r="0" b="0"/>
          <a:pathLst>
            <a:path>
              <a:moveTo>
                <a:pt x="0" y="17956"/>
              </a:moveTo>
              <a:lnTo>
                <a:pt x="1019758" y="17956"/>
              </a:lnTo>
            </a:path>
          </a:pathLst>
        </a:custGeom>
        <a:noFill/>
        <a:ln w="55000" cap="flat" cmpd="thickThin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659261" y="773821"/>
        <a:ext cx="50987" cy="50987"/>
      </dsp:txXfrm>
    </dsp:sp>
    <dsp:sp modelId="{7CDE078C-6605-4306-ACF4-2F203CDBED68}">
      <dsp:nvSpPr>
        <dsp:cNvPr id="0" name=""/>
        <dsp:cNvSpPr/>
      </dsp:nvSpPr>
      <dsp:spPr>
        <a:xfrm>
          <a:off x="3409282" y="172733"/>
          <a:ext cx="2861443" cy="657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99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tint val="99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tint val="99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عمر افراد محدود است </a:t>
          </a:r>
          <a:endParaRPr lang="fa-IR" sz="1600" kern="1200">
            <a:cs typeface="B Koodak" pitchFamily="2" charset="-78"/>
          </a:endParaRPr>
        </a:p>
      </dsp:txBody>
      <dsp:txXfrm>
        <a:off x="3428554" y="192005"/>
        <a:ext cx="2822899" cy="619452"/>
      </dsp:txXfrm>
    </dsp:sp>
    <dsp:sp modelId="{90497DFF-F24C-4B67-ABB6-783A18CE4687}">
      <dsp:nvSpPr>
        <dsp:cNvPr id="0" name=""/>
        <dsp:cNvSpPr/>
      </dsp:nvSpPr>
      <dsp:spPr>
        <a:xfrm rot="9230765">
          <a:off x="6223499" y="1282257"/>
          <a:ext cx="922512" cy="35912"/>
        </a:xfrm>
        <a:custGeom>
          <a:avLst/>
          <a:gdLst/>
          <a:ahLst/>
          <a:cxnLst/>
          <a:rect l="0" t="0" r="0" b="0"/>
          <a:pathLst>
            <a:path>
              <a:moveTo>
                <a:pt x="0" y="17956"/>
              </a:moveTo>
              <a:lnTo>
                <a:pt x="922512" y="17956"/>
              </a:lnTo>
            </a:path>
          </a:pathLst>
        </a:custGeom>
        <a:noFill/>
        <a:ln w="55000" cap="flat" cmpd="thickThin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661693" y="1277151"/>
        <a:ext cx="46125" cy="46125"/>
      </dsp:txXfrm>
    </dsp:sp>
    <dsp:sp modelId="{514B5F1D-9757-47FE-AD38-A6D1151B0AB5}">
      <dsp:nvSpPr>
        <dsp:cNvPr id="0" name=""/>
        <dsp:cNvSpPr/>
      </dsp:nvSpPr>
      <dsp:spPr>
        <a:xfrm>
          <a:off x="2906132" y="985991"/>
          <a:ext cx="3364593" cy="10350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99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tint val="99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tint val="99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به فرض محال اگر کسی هزاران سال هم عمر کرد حتما در نفخ صور اول می میرد</a:t>
          </a:r>
          <a:endParaRPr lang="fa-IR" sz="1600" kern="1200">
            <a:cs typeface="B Koodak" pitchFamily="2" charset="-78"/>
          </a:endParaRPr>
        </a:p>
      </dsp:txBody>
      <dsp:txXfrm>
        <a:off x="2936448" y="1016307"/>
        <a:ext cx="3303961" cy="974442"/>
      </dsp:txXfrm>
    </dsp:sp>
    <dsp:sp modelId="{DA1F1AC6-5E30-44E8-AC4D-679E24F9AB81}">
      <dsp:nvSpPr>
        <dsp:cNvPr id="0" name=""/>
        <dsp:cNvSpPr/>
      </dsp:nvSpPr>
      <dsp:spPr>
        <a:xfrm>
          <a:off x="7098785" y="2748992"/>
          <a:ext cx="1122890" cy="7030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shade val="8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در آخرت</a:t>
          </a:r>
          <a:endParaRPr lang="fa-IR" sz="1600" kern="1200">
            <a:cs typeface="B Koodak" pitchFamily="2" charset="-78"/>
          </a:endParaRPr>
        </a:p>
      </dsp:txBody>
      <dsp:txXfrm>
        <a:off x="7119375" y="2769582"/>
        <a:ext cx="1081710" cy="661822"/>
      </dsp:txXfrm>
    </dsp:sp>
    <dsp:sp modelId="{E433F1F3-8787-444E-9388-7983A7FF9B7C}">
      <dsp:nvSpPr>
        <dsp:cNvPr id="0" name=""/>
        <dsp:cNvSpPr/>
      </dsp:nvSpPr>
      <dsp:spPr>
        <a:xfrm rot="12942401">
          <a:off x="6174876" y="2784953"/>
          <a:ext cx="1019758" cy="35912"/>
        </a:xfrm>
        <a:custGeom>
          <a:avLst/>
          <a:gdLst/>
          <a:ahLst/>
          <a:cxnLst/>
          <a:rect l="0" t="0" r="0" b="0"/>
          <a:pathLst>
            <a:path>
              <a:moveTo>
                <a:pt x="0" y="17956"/>
              </a:moveTo>
              <a:lnTo>
                <a:pt x="1019758" y="17956"/>
              </a:lnTo>
            </a:path>
          </a:pathLst>
        </a:custGeom>
        <a:noFill/>
        <a:ln w="55000" cap="flat" cmpd="thickThin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6659261" y="2777415"/>
        <a:ext cx="50987" cy="50987"/>
      </dsp:txXfrm>
    </dsp:sp>
    <dsp:sp modelId="{F8C00E42-5DA7-4579-B553-74D85F1C9736}">
      <dsp:nvSpPr>
        <dsp:cNvPr id="0" name=""/>
        <dsp:cNvSpPr/>
      </dsp:nvSpPr>
      <dsp:spPr>
        <a:xfrm>
          <a:off x="3409282" y="2176327"/>
          <a:ext cx="2861443" cy="657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99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tint val="99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tint val="99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انسان در آخرت ابدی است </a:t>
          </a:r>
          <a:endParaRPr lang="fa-IR" sz="1600" kern="1200" dirty="0">
            <a:cs typeface="B Koodak" pitchFamily="2" charset="-78"/>
          </a:endParaRPr>
        </a:p>
      </dsp:txBody>
      <dsp:txXfrm>
        <a:off x="3428554" y="2195599"/>
        <a:ext cx="2822899" cy="619452"/>
      </dsp:txXfrm>
    </dsp:sp>
    <dsp:sp modelId="{2C1D2491-014E-451C-89CE-ED7F82E48C9E}">
      <dsp:nvSpPr>
        <dsp:cNvPr id="0" name=""/>
        <dsp:cNvSpPr/>
      </dsp:nvSpPr>
      <dsp:spPr>
        <a:xfrm rot="9230765">
          <a:off x="6223499" y="3285852"/>
          <a:ext cx="922512" cy="35912"/>
        </a:xfrm>
        <a:custGeom>
          <a:avLst/>
          <a:gdLst/>
          <a:ahLst/>
          <a:cxnLst/>
          <a:rect l="0" t="0" r="0" b="0"/>
          <a:pathLst>
            <a:path>
              <a:moveTo>
                <a:pt x="0" y="17956"/>
              </a:moveTo>
              <a:lnTo>
                <a:pt x="922512" y="17956"/>
              </a:lnTo>
            </a:path>
          </a:pathLst>
        </a:custGeom>
        <a:noFill/>
        <a:ln w="55000" cap="flat" cmpd="thickThin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6661693" y="3280745"/>
        <a:ext cx="46125" cy="46125"/>
      </dsp:txXfrm>
    </dsp:sp>
    <dsp:sp modelId="{A9726891-4AB4-41A8-9D38-F88248A8F886}">
      <dsp:nvSpPr>
        <dsp:cNvPr id="0" name=""/>
        <dsp:cNvSpPr/>
      </dsp:nvSpPr>
      <dsp:spPr>
        <a:xfrm>
          <a:off x="2906132" y="2989585"/>
          <a:ext cx="3364593" cy="10350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99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tint val="99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tint val="99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نزدیک به هشتاد آیه از قرآن به این مطلب اشاره دارد</a:t>
          </a:r>
          <a:endParaRPr lang="fa-IR" sz="1600" kern="1200" dirty="0">
            <a:cs typeface="B Koodak" pitchFamily="2" charset="-78"/>
          </a:endParaRPr>
        </a:p>
      </dsp:txBody>
      <dsp:txXfrm>
        <a:off x="2936448" y="3019901"/>
        <a:ext cx="3303961" cy="974442"/>
      </dsp:txXfrm>
    </dsp:sp>
    <dsp:sp modelId="{0A1BF9FE-FEE4-473A-9503-20F651DA109E}">
      <dsp:nvSpPr>
        <dsp:cNvPr id="0" name=""/>
        <dsp:cNvSpPr/>
      </dsp:nvSpPr>
      <dsp:spPr>
        <a:xfrm rot="10800000">
          <a:off x="2078073" y="3489166"/>
          <a:ext cx="828059" cy="35912"/>
        </a:xfrm>
        <a:custGeom>
          <a:avLst/>
          <a:gdLst/>
          <a:ahLst/>
          <a:cxnLst/>
          <a:rect l="0" t="0" r="0" b="0"/>
          <a:pathLst>
            <a:path>
              <a:moveTo>
                <a:pt x="0" y="17956"/>
              </a:moveTo>
              <a:lnTo>
                <a:pt x="828059" y="17956"/>
              </a:lnTo>
            </a:path>
          </a:pathLst>
        </a:custGeom>
        <a:noFill/>
        <a:ln w="55000" cap="flat" cmpd="thickThin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471401" y="3486421"/>
        <a:ext cx="41402" cy="41402"/>
      </dsp:txXfrm>
    </dsp:sp>
    <dsp:sp modelId="{74FDFD77-65DE-4941-B043-DE863E79BCDF}">
      <dsp:nvSpPr>
        <dsp:cNvPr id="0" name=""/>
        <dsp:cNvSpPr/>
      </dsp:nvSpPr>
      <dsp:spPr>
        <a:xfrm>
          <a:off x="7923" y="2989585"/>
          <a:ext cx="2070149" cy="10350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8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tint val="8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tint val="8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مانند آیات خلود و ...</a:t>
          </a:r>
          <a:endParaRPr lang="fa-IR" sz="1600" kern="1200" dirty="0">
            <a:cs typeface="B Koodak" pitchFamily="2" charset="-78"/>
          </a:endParaRPr>
        </a:p>
      </dsp:txBody>
      <dsp:txXfrm>
        <a:off x="38239" y="3019901"/>
        <a:ext cx="2009517" cy="974442"/>
      </dsp:txXfrm>
    </dsp:sp>
    <dsp:sp modelId="{78A3B9EF-855F-4422-80A9-1C69CF2A3770}">
      <dsp:nvSpPr>
        <dsp:cNvPr id="0" name=""/>
        <dsp:cNvSpPr/>
      </dsp:nvSpPr>
      <dsp:spPr>
        <a:xfrm>
          <a:off x="7118638" y="4323936"/>
          <a:ext cx="1103037" cy="5473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shade val="8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نتیجه</a:t>
          </a:r>
          <a:endParaRPr lang="fa-IR" sz="1600" kern="1200">
            <a:cs typeface="B Koodak" pitchFamily="2" charset="-78"/>
          </a:endParaRPr>
        </a:p>
      </dsp:txBody>
      <dsp:txXfrm>
        <a:off x="7134669" y="4339967"/>
        <a:ext cx="1070975" cy="515285"/>
      </dsp:txXfrm>
    </dsp:sp>
    <dsp:sp modelId="{8F8D9576-E566-43EB-A90B-6452EA4C7053}">
      <dsp:nvSpPr>
        <dsp:cNvPr id="0" name=""/>
        <dsp:cNvSpPr/>
      </dsp:nvSpPr>
      <dsp:spPr>
        <a:xfrm rot="10800000">
          <a:off x="6290578" y="4579653"/>
          <a:ext cx="828059" cy="35912"/>
        </a:xfrm>
        <a:custGeom>
          <a:avLst/>
          <a:gdLst/>
          <a:ahLst/>
          <a:cxnLst/>
          <a:rect l="0" t="0" r="0" b="0"/>
          <a:pathLst>
            <a:path>
              <a:moveTo>
                <a:pt x="0" y="17956"/>
              </a:moveTo>
              <a:lnTo>
                <a:pt x="828059" y="17956"/>
              </a:lnTo>
            </a:path>
          </a:pathLst>
        </a:custGeom>
        <a:noFill/>
        <a:ln w="55000" cap="flat" cmpd="thickThin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6683907" y="4576908"/>
        <a:ext cx="41402" cy="41402"/>
      </dsp:txXfrm>
    </dsp:sp>
    <dsp:sp modelId="{832AB807-2834-41F1-A169-F127F88199F0}">
      <dsp:nvSpPr>
        <dsp:cNvPr id="0" name=""/>
        <dsp:cNvSpPr/>
      </dsp:nvSpPr>
      <dsp:spPr>
        <a:xfrm>
          <a:off x="3721150" y="4251931"/>
          <a:ext cx="2569427" cy="6913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99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tint val="99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tint val="99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آخرت با دنیا قابل قیاس نیست</a:t>
          </a:r>
          <a:endParaRPr lang="fa-IR" sz="1600" kern="1200" dirty="0">
            <a:cs typeface="B Koodak" pitchFamily="2" charset="-78"/>
          </a:endParaRPr>
        </a:p>
      </dsp:txBody>
      <dsp:txXfrm>
        <a:off x="3741399" y="4272180"/>
        <a:ext cx="2528929" cy="650859"/>
      </dsp:txXfrm>
    </dsp:sp>
    <dsp:sp modelId="{8E2267A6-482E-4327-ADF8-0E969830DFE8}">
      <dsp:nvSpPr>
        <dsp:cNvPr id="0" name=""/>
        <dsp:cNvSpPr/>
      </dsp:nvSpPr>
      <dsp:spPr>
        <a:xfrm rot="10800000">
          <a:off x="2893091" y="4579653"/>
          <a:ext cx="828059" cy="35912"/>
        </a:xfrm>
        <a:custGeom>
          <a:avLst/>
          <a:gdLst/>
          <a:ahLst/>
          <a:cxnLst/>
          <a:rect l="0" t="0" r="0" b="0"/>
          <a:pathLst>
            <a:path>
              <a:moveTo>
                <a:pt x="0" y="17956"/>
              </a:moveTo>
              <a:lnTo>
                <a:pt x="828059" y="17956"/>
              </a:lnTo>
            </a:path>
          </a:pathLst>
        </a:custGeom>
        <a:noFill/>
        <a:ln w="55000" cap="flat" cmpd="thickThin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286419" y="4576908"/>
        <a:ext cx="41402" cy="41402"/>
      </dsp:txXfrm>
    </dsp:sp>
    <dsp:sp modelId="{11B6F773-026F-4387-8EE1-10180A1DE025}">
      <dsp:nvSpPr>
        <dsp:cNvPr id="0" name=""/>
        <dsp:cNvSpPr/>
      </dsp:nvSpPr>
      <dsp:spPr>
        <a:xfrm>
          <a:off x="61851" y="4179921"/>
          <a:ext cx="2831239" cy="8353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8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tint val="8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tint val="8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متناهی هر قدر هم طولانی باشد نسبتی به نامتناهی ندارد</a:t>
          </a:r>
          <a:endParaRPr lang="fa-IR" sz="1600" kern="1200" dirty="0">
            <a:cs typeface="B Koodak" pitchFamily="2" charset="-78"/>
          </a:endParaRPr>
        </a:p>
      </dsp:txBody>
      <dsp:txXfrm>
        <a:off x="86318" y="4204388"/>
        <a:ext cx="2782305" cy="7864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A1B078-95FB-47B6-91AE-23EADDCC77F5}">
      <dsp:nvSpPr>
        <dsp:cNvPr id="0" name=""/>
        <dsp:cNvSpPr/>
      </dsp:nvSpPr>
      <dsp:spPr>
        <a:xfrm>
          <a:off x="6163848" y="2187206"/>
          <a:ext cx="1191466" cy="8856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8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alpha val="8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alpha val="8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برخی آیات در این  خصوص</a:t>
          </a:r>
          <a:endParaRPr lang="fa-IR" sz="1600" kern="1200" dirty="0">
            <a:cs typeface="B Koodak" pitchFamily="2" charset="-78"/>
          </a:endParaRPr>
        </a:p>
      </dsp:txBody>
      <dsp:txXfrm>
        <a:off x="6189787" y="2213145"/>
        <a:ext cx="1139588" cy="833748"/>
      </dsp:txXfrm>
    </dsp:sp>
    <dsp:sp modelId="{8D18622E-39B7-45A1-BD61-FFCCED08A743}">
      <dsp:nvSpPr>
        <dsp:cNvPr id="0" name=""/>
        <dsp:cNvSpPr/>
      </dsp:nvSpPr>
      <dsp:spPr>
        <a:xfrm rot="14707178">
          <a:off x="4569569" y="1591815"/>
          <a:ext cx="2244317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2244317" y="20195"/>
              </a:lnTo>
            </a:path>
          </a:pathLst>
        </a:custGeom>
        <a:noFill/>
        <a:ln w="55000" cap="flat" cmpd="thickThin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635620" y="1555902"/>
        <a:ext cx="112215" cy="112215"/>
      </dsp:txXfrm>
    </dsp:sp>
    <dsp:sp modelId="{CB914DDA-5609-4A31-B7F0-20ACC9AD41E0}">
      <dsp:nvSpPr>
        <dsp:cNvPr id="0" name=""/>
        <dsp:cNvSpPr/>
      </dsp:nvSpPr>
      <dsp:spPr>
        <a:xfrm>
          <a:off x="874284" y="3851"/>
          <a:ext cx="4345323" cy="11803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alpha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وَ مَا أُوتِيتُم مِّن شىَ‏ْءٍ فَمَتَعُ الْحَيَوةِ الدُّنْيَا وَ زِينَتُهَا                                                وَ مَا عِندَ اللَّهِ خَيرٌْ وَ أَبْقَى  أَ فَلَا تَعْقِلُونَ (قصص / 60)</a:t>
          </a:r>
          <a:endParaRPr lang="fa-IR" sz="1600" kern="1200" dirty="0">
            <a:cs typeface="B Koodak" pitchFamily="2" charset="-78"/>
          </a:endParaRPr>
        </a:p>
      </dsp:txBody>
      <dsp:txXfrm>
        <a:off x="908854" y="38421"/>
        <a:ext cx="4276183" cy="1111160"/>
      </dsp:txXfrm>
    </dsp:sp>
    <dsp:sp modelId="{4EC47067-0E73-472B-9A0E-39C9EB6C085F}">
      <dsp:nvSpPr>
        <dsp:cNvPr id="0" name=""/>
        <dsp:cNvSpPr/>
      </dsp:nvSpPr>
      <dsp:spPr>
        <a:xfrm rot="12942401">
          <a:off x="5110310" y="2270488"/>
          <a:ext cx="1162835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162835" y="20195"/>
              </a:lnTo>
            </a:path>
          </a:pathLst>
        </a:custGeom>
        <a:noFill/>
        <a:ln w="55000" cap="flat" cmpd="thickThin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662657" y="2261612"/>
        <a:ext cx="58141" cy="58141"/>
      </dsp:txXfrm>
    </dsp:sp>
    <dsp:sp modelId="{7D0555C3-B049-458F-9C83-7F8F93CAAE19}">
      <dsp:nvSpPr>
        <dsp:cNvPr id="0" name=""/>
        <dsp:cNvSpPr/>
      </dsp:nvSpPr>
      <dsp:spPr>
        <a:xfrm>
          <a:off x="874284" y="1361196"/>
          <a:ext cx="4345323" cy="11803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alpha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ِ  أَ رَضِيتُم بِالْحَيَوةِ الدُّنْيَا مِنَ الاَْخِرَةِ  فَمَا مَتَاعُ الْحَيَوةِ                     الدُّنْيَا فىِ الاَْخِرَةِ إِلَّا قَلِيلٌ (توبه / 38)</a:t>
          </a:r>
          <a:endParaRPr lang="fa-IR" sz="1600" kern="1200" dirty="0">
            <a:cs typeface="B Koodak" pitchFamily="2" charset="-78"/>
          </a:endParaRPr>
        </a:p>
      </dsp:txBody>
      <dsp:txXfrm>
        <a:off x="908854" y="1395766"/>
        <a:ext cx="4276183" cy="1111160"/>
      </dsp:txXfrm>
    </dsp:sp>
    <dsp:sp modelId="{916EFB26-C793-4E63-BFCA-1D592053AFD3}">
      <dsp:nvSpPr>
        <dsp:cNvPr id="0" name=""/>
        <dsp:cNvSpPr/>
      </dsp:nvSpPr>
      <dsp:spPr>
        <a:xfrm rot="8657599">
          <a:off x="5110310" y="2949161"/>
          <a:ext cx="1162835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162835" y="20195"/>
              </a:lnTo>
            </a:path>
          </a:pathLst>
        </a:custGeom>
        <a:noFill/>
        <a:ln w="55000" cap="flat" cmpd="thickThin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662657" y="2940285"/>
        <a:ext cx="58141" cy="58141"/>
      </dsp:txXfrm>
    </dsp:sp>
    <dsp:sp modelId="{DCEBFD8D-DD7A-4861-B49B-E0712EC7F5D4}">
      <dsp:nvSpPr>
        <dsp:cNvPr id="0" name=""/>
        <dsp:cNvSpPr/>
      </dsp:nvSpPr>
      <dsp:spPr>
        <a:xfrm>
          <a:off x="874284" y="2718542"/>
          <a:ext cx="4345323" cy="11803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alpha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وَ اضْرِبْ لهَُم مَّثَلَ الحَْيَوةِ الدُّنْيَا كَمَاءٍ أَنزَلْنَاهُ مِنَ السَّمَاءِ فَاخْتَلَطَ بِهِ نَبَاتُ الْأَرْضِ فَأَصْبَحَ هَشِيمًا تَذْرُوهُ الرِّيَاحُ (کهف / 45)</a:t>
          </a:r>
          <a:endParaRPr lang="fa-IR" sz="1600" kern="1200">
            <a:cs typeface="B Koodak" pitchFamily="2" charset="-78"/>
          </a:endParaRPr>
        </a:p>
      </dsp:txBody>
      <dsp:txXfrm>
        <a:off x="908854" y="2753112"/>
        <a:ext cx="4276183" cy="1111160"/>
      </dsp:txXfrm>
    </dsp:sp>
    <dsp:sp modelId="{869D2D73-9E81-4DD2-8A6A-DD28BEDF95D1}">
      <dsp:nvSpPr>
        <dsp:cNvPr id="0" name=""/>
        <dsp:cNvSpPr/>
      </dsp:nvSpPr>
      <dsp:spPr>
        <a:xfrm rot="6892822">
          <a:off x="4569569" y="3627834"/>
          <a:ext cx="2244317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2244317" y="20195"/>
              </a:lnTo>
            </a:path>
          </a:pathLst>
        </a:custGeom>
        <a:noFill/>
        <a:ln w="55000" cap="flat" cmpd="thickThin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635620" y="3591921"/>
        <a:ext cx="112215" cy="112215"/>
      </dsp:txXfrm>
    </dsp:sp>
    <dsp:sp modelId="{58C05DCB-85A8-4433-AFA9-4D19C97389FB}">
      <dsp:nvSpPr>
        <dsp:cNvPr id="0" name=""/>
        <dsp:cNvSpPr/>
      </dsp:nvSpPr>
      <dsp:spPr>
        <a:xfrm>
          <a:off x="874284" y="4075888"/>
          <a:ext cx="4345323" cy="11803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alpha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مَا عِندَكمُ‏ْ يَنفَدُ  وَ مَا عِندَ اللَّهِ بَاقٍ  وَ لَنَجْزِيَنَّ الَّذِينَ صَبرَُواْ أَجْرَهُم بِأَحْسَنِ مَا كَانُواْ يَعْمَلُونَ (نحل / 96)</a:t>
          </a:r>
          <a:endParaRPr lang="fa-IR" sz="1600" kern="1200">
            <a:cs typeface="B Koodak" pitchFamily="2" charset="-78"/>
          </a:endParaRPr>
        </a:p>
      </dsp:txBody>
      <dsp:txXfrm>
        <a:off x="908854" y="4110458"/>
        <a:ext cx="4276183" cy="11111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7C3E5-EA71-41C2-A865-78A35211010B}">
      <dsp:nvSpPr>
        <dsp:cNvPr id="0" name=""/>
        <dsp:cNvSpPr/>
      </dsp:nvSpPr>
      <dsp:spPr>
        <a:xfrm>
          <a:off x="7130260" y="344730"/>
          <a:ext cx="1330175" cy="7335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در دنیا</a:t>
          </a:r>
          <a:endParaRPr lang="fa-IR" sz="1600" kern="1200">
            <a:cs typeface="B Koodak" pitchFamily="2" charset="-78"/>
          </a:endParaRPr>
        </a:p>
      </dsp:txBody>
      <dsp:txXfrm>
        <a:off x="7151746" y="366216"/>
        <a:ext cx="1287203" cy="690619"/>
      </dsp:txXfrm>
    </dsp:sp>
    <dsp:sp modelId="{BBC160D9-8FAE-42F4-9F92-6B10A2502A39}">
      <dsp:nvSpPr>
        <dsp:cNvPr id="0" name=""/>
        <dsp:cNvSpPr/>
      </dsp:nvSpPr>
      <dsp:spPr>
        <a:xfrm rot="12316952">
          <a:off x="6256463" y="498185"/>
          <a:ext cx="917751" cy="34726"/>
        </a:xfrm>
        <a:custGeom>
          <a:avLst/>
          <a:gdLst/>
          <a:ahLst/>
          <a:cxnLst/>
          <a:rect l="0" t="0" r="0" b="0"/>
          <a:pathLst>
            <a:path>
              <a:moveTo>
                <a:pt x="0" y="17363"/>
              </a:moveTo>
              <a:lnTo>
                <a:pt x="917751" y="17363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692395" y="492604"/>
        <a:ext cx="45887" cy="45887"/>
      </dsp:txXfrm>
    </dsp:sp>
    <dsp:sp modelId="{1C23B064-CD51-43FF-A199-BB08107D20B2}">
      <dsp:nvSpPr>
        <dsp:cNvPr id="0" name=""/>
        <dsp:cNvSpPr/>
      </dsp:nvSpPr>
      <dsp:spPr>
        <a:xfrm>
          <a:off x="1218108" y="5413"/>
          <a:ext cx="5082308" cy="6283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لذت ها مقرون با رنج و زحمت است</a:t>
          </a:r>
          <a:endParaRPr lang="fa-IR" sz="1600" kern="1200">
            <a:cs typeface="B Koodak" pitchFamily="2" charset="-78"/>
          </a:endParaRPr>
        </a:p>
      </dsp:txBody>
      <dsp:txXfrm>
        <a:off x="1236511" y="23816"/>
        <a:ext cx="5045502" cy="591509"/>
      </dsp:txXfrm>
    </dsp:sp>
    <dsp:sp modelId="{F89746B8-1670-4784-B508-B21BE2A5E502}">
      <dsp:nvSpPr>
        <dsp:cNvPr id="0" name=""/>
        <dsp:cNvSpPr/>
      </dsp:nvSpPr>
      <dsp:spPr>
        <a:xfrm rot="9283048">
          <a:off x="6256463" y="890140"/>
          <a:ext cx="917751" cy="34726"/>
        </a:xfrm>
        <a:custGeom>
          <a:avLst/>
          <a:gdLst/>
          <a:ahLst/>
          <a:cxnLst/>
          <a:rect l="0" t="0" r="0" b="0"/>
          <a:pathLst>
            <a:path>
              <a:moveTo>
                <a:pt x="0" y="17363"/>
              </a:moveTo>
              <a:lnTo>
                <a:pt x="917751" y="17363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692395" y="884560"/>
        <a:ext cx="45887" cy="45887"/>
      </dsp:txXfrm>
    </dsp:sp>
    <dsp:sp modelId="{9C26284E-154B-41EF-A945-20CF663658FB}">
      <dsp:nvSpPr>
        <dsp:cNvPr id="0" name=""/>
        <dsp:cNvSpPr/>
      </dsp:nvSpPr>
      <dsp:spPr>
        <a:xfrm>
          <a:off x="1218108" y="789324"/>
          <a:ext cx="5082308" cy="6283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آسوده همیشگی و معذب همیشگی وجود ندارد</a:t>
          </a:r>
          <a:endParaRPr lang="fa-IR" sz="1600" kern="1200">
            <a:cs typeface="B Koodak" pitchFamily="2" charset="-78"/>
          </a:endParaRPr>
        </a:p>
      </dsp:txBody>
      <dsp:txXfrm>
        <a:off x="1236511" y="807727"/>
        <a:ext cx="5045502" cy="591509"/>
      </dsp:txXfrm>
    </dsp:sp>
    <dsp:sp modelId="{FF253C73-D627-49A1-B028-9A3FE3FADC9F}">
      <dsp:nvSpPr>
        <dsp:cNvPr id="0" name=""/>
        <dsp:cNvSpPr/>
      </dsp:nvSpPr>
      <dsp:spPr>
        <a:xfrm>
          <a:off x="7130260" y="1912552"/>
          <a:ext cx="1330175" cy="7335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در آخرت</a:t>
          </a:r>
          <a:endParaRPr lang="fa-IR" sz="1600" kern="1200">
            <a:cs typeface="B Koodak" pitchFamily="2" charset="-78"/>
          </a:endParaRPr>
        </a:p>
      </dsp:txBody>
      <dsp:txXfrm>
        <a:off x="7151746" y="1934038"/>
        <a:ext cx="1287203" cy="690619"/>
      </dsp:txXfrm>
    </dsp:sp>
    <dsp:sp modelId="{918E76E9-B47A-488C-9357-736DBED61988}">
      <dsp:nvSpPr>
        <dsp:cNvPr id="0" name=""/>
        <dsp:cNvSpPr/>
      </dsp:nvSpPr>
      <dsp:spPr>
        <a:xfrm rot="12316952">
          <a:off x="6256463" y="2066006"/>
          <a:ext cx="917751" cy="34726"/>
        </a:xfrm>
        <a:custGeom>
          <a:avLst/>
          <a:gdLst/>
          <a:ahLst/>
          <a:cxnLst/>
          <a:rect l="0" t="0" r="0" b="0"/>
          <a:pathLst>
            <a:path>
              <a:moveTo>
                <a:pt x="0" y="17363"/>
              </a:moveTo>
              <a:lnTo>
                <a:pt x="917751" y="17363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692395" y="2060426"/>
        <a:ext cx="45887" cy="45887"/>
      </dsp:txXfrm>
    </dsp:sp>
    <dsp:sp modelId="{F9B5A5CF-B4D0-4A64-B838-8DF321DAE7A6}">
      <dsp:nvSpPr>
        <dsp:cNvPr id="0" name=""/>
        <dsp:cNvSpPr/>
      </dsp:nvSpPr>
      <dsp:spPr>
        <a:xfrm>
          <a:off x="1218108" y="1573234"/>
          <a:ext cx="5082308" cy="6283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لذت های بهشتی هیچ رنجی در پی ندارند</a:t>
          </a:r>
          <a:endParaRPr lang="fa-IR" sz="1600" kern="1200">
            <a:cs typeface="B Koodak" pitchFamily="2" charset="-78"/>
          </a:endParaRPr>
        </a:p>
      </dsp:txBody>
      <dsp:txXfrm>
        <a:off x="1236511" y="1591637"/>
        <a:ext cx="5045502" cy="591509"/>
      </dsp:txXfrm>
    </dsp:sp>
    <dsp:sp modelId="{DEC105BE-2898-4C11-9C64-4641D51EAB64}">
      <dsp:nvSpPr>
        <dsp:cNvPr id="0" name=""/>
        <dsp:cNvSpPr/>
      </dsp:nvSpPr>
      <dsp:spPr>
        <a:xfrm rot="9283048">
          <a:off x="6256463" y="2457962"/>
          <a:ext cx="917751" cy="34726"/>
        </a:xfrm>
        <a:custGeom>
          <a:avLst/>
          <a:gdLst/>
          <a:ahLst/>
          <a:cxnLst/>
          <a:rect l="0" t="0" r="0" b="0"/>
          <a:pathLst>
            <a:path>
              <a:moveTo>
                <a:pt x="0" y="17363"/>
              </a:moveTo>
              <a:lnTo>
                <a:pt x="917751" y="17363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692395" y="2452381"/>
        <a:ext cx="45887" cy="45887"/>
      </dsp:txXfrm>
    </dsp:sp>
    <dsp:sp modelId="{FCE59E1E-13D3-4C07-B35D-7312E2C0B35F}">
      <dsp:nvSpPr>
        <dsp:cNvPr id="0" name=""/>
        <dsp:cNvSpPr/>
      </dsp:nvSpPr>
      <dsp:spPr>
        <a:xfrm>
          <a:off x="1218108" y="2357145"/>
          <a:ext cx="5082308" cy="6283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افراد همیشه در بهشت متنعمند و در جهنم معذب</a:t>
          </a:r>
          <a:endParaRPr lang="fa-IR" sz="1600" kern="1200">
            <a:cs typeface="B Koodak" pitchFamily="2" charset="-78"/>
          </a:endParaRPr>
        </a:p>
      </dsp:txBody>
      <dsp:txXfrm>
        <a:off x="1236511" y="2375548"/>
        <a:ext cx="5045502" cy="591509"/>
      </dsp:txXfrm>
    </dsp:sp>
    <dsp:sp modelId="{6BD72AA9-5F07-401F-A295-BA1F14B2BA00}">
      <dsp:nvSpPr>
        <dsp:cNvPr id="0" name=""/>
        <dsp:cNvSpPr/>
      </dsp:nvSpPr>
      <dsp:spPr>
        <a:xfrm>
          <a:off x="7086548" y="3890715"/>
          <a:ext cx="1373887" cy="7308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دو دسته آیه در این خصوص</a:t>
          </a:r>
          <a:endParaRPr lang="fa-IR" sz="1600" kern="1200">
            <a:cs typeface="B Koodak" pitchFamily="2" charset="-78"/>
          </a:endParaRPr>
        </a:p>
      </dsp:txBody>
      <dsp:txXfrm>
        <a:off x="7107955" y="3912122"/>
        <a:ext cx="1331073" cy="688069"/>
      </dsp:txXfrm>
    </dsp:sp>
    <dsp:sp modelId="{89EA5D21-BABA-44AD-A5C3-778566551753}">
      <dsp:nvSpPr>
        <dsp:cNvPr id="0" name=""/>
        <dsp:cNvSpPr/>
      </dsp:nvSpPr>
      <dsp:spPr>
        <a:xfrm rot="12942401">
          <a:off x="6160650" y="3940569"/>
          <a:ext cx="1021954" cy="34726"/>
        </a:xfrm>
        <a:custGeom>
          <a:avLst/>
          <a:gdLst/>
          <a:ahLst/>
          <a:cxnLst/>
          <a:rect l="0" t="0" r="0" b="0"/>
          <a:pathLst>
            <a:path>
              <a:moveTo>
                <a:pt x="0" y="17363"/>
              </a:moveTo>
              <a:lnTo>
                <a:pt x="1021954" y="17363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646078" y="3932384"/>
        <a:ext cx="51097" cy="51097"/>
      </dsp:txXfrm>
    </dsp:sp>
    <dsp:sp modelId="{739698D0-2224-4480-AC6B-088AB789B27B}">
      <dsp:nvSpPr>
        <dsp:cNvPr id="0" name=""/>
        <dsp:cNvSpPr/>
      </dsp:nvSpPr>
      <dsp:spPr>
        <a:xfrm>
          <a:off x="4182099" y="3314877"/>
          <a:ext cx="2074606" cy="6896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برتری نعمات اخروی بر خوشی های دنیوی</a:t>
          </a:r>
          <a:endParaRPr lang="fa-IR" sz="1600" kern="1200">
            <a:cs typeface="B Koodak" pitchFamily="2" charset="-78"/>
          </a:endParaRPr>
        </a:p>
      </dsp:txBody>
      <dsp:txXfrm>
        <a:off x="4202298" y="3335076"/>
        <a:ext cx="2034208" cy="649263"/>
      </dsp:txXfrm>
    </dsp:sp>
    <dsp:sp modelId="{916AF59E-82BB-4B56-8559-228C5F67C676}">
      <dsp:nvSpPr>
        <dsp:cNvPr id="0" name=""/>
        <dsp:cNvSpPr/>
      </dsp:nvSpPr>
      <dsp:spPr>
        <a:xfrm rot="10800000">
          <a:off x="3352256" y="3642344"/>
          <a:ext cx="829842" cy="34726"/>
        </a:xfrm>
        <a:custGeom>
          <a:avLst/>
          <a:gdLst/>
          <a:ahLst/>
          <a:cxnLst/>
          <a:rect l="0" t="0" r="0" b="0"/>
          <a:pathLst>
            <a:path>
              <a:moveTo>
                <a:pt x="0" y="17363"/>
              </a:moveTo>
              <a:lnTo>
                <a:pt x="829842" y="17363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746431" y="3638962"/>
        <a:ext cx="41492" cy="41492"/>
      </dsp:txXfrm>
    </dsp:sp>
    <dsp:sp modelId="{EFEF60C7-BC8C-41C2-A874-2896A048142A}">
      <dsp:nvSpPr>
        <dsp:cNvPr id="0" name=""/>
        <dsp:cNvSpPr/>
      </dsp:nvSpPr>
      <dsp:spPr>
        <a:xfrm>
          <a:off x="226363" y="3141056"/>
          <a:ext cx="3125892" cy="1037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قُلْ مَتَاعُ الدُّنْيَا قَلِيلٌ وَ الاَْخِرَةُ خَيرٌْ لِّمَنِ اتَّقَى‏               وَ لَا تُظْلَمُونَ فَتِيلاً (نساء / 77)</a:t>
          </a:r>
          <a:endParaRPr lang="fa-IR" sz="1600" kern="1200" dirty="0">
            <a:cs typeface="B Koodak" pitchFamily="2" charset="-78"/>
          </a:endParaRPr>
        </a:p>
      </dsp:txBody>
      <dsp:txXfrm>
        <a:off x="256745" y="3171438"/>
        <a:ext cx="3065128" cy="976539"/>
      </dsp:txXfrm>
    </dsp:sp>
    <dsp:sp modelId="{0996C4FD-3CF2-458A-B147-AE9B131E18A1}">
      <dsp:nvSpPr>
        <dsp:cNvPr id="0" name=""/>
        <dsp:cNvSpPr/>
      </dsp:nvSpPr>
      <dsp:spPr>
        <a:xfrm rot="8657599">
          <a:off x="6160650" y="4537018"/>
          <a:ext cx="1021954" cy="34726"/>
        </a:xfrm>
        <a:custGeom>
          <a:avLst/>
          <a:gdLst/>
          <a:ahLst/>
          <a:cxnLst/>
          <a:rect l="0" t="0" r="0" b="0"/>
          <a:pathLst>
            <a:path>
              <a:moveTo>
                <a:pt x="0" y="17363"/>
              </a:moveTo>
              <a:lnTo>
                <a:pt x="1021954" y="17363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646078" y="4528833"/>
        <a:ext cx="51097" cy="51097"/>
      </dsp:txXfrm>
    </dsp:sp>
    <dsp:sp modelId="{51073331-AAB8-4281-9F1B-38F13B55CF47}">
      <dsp:nvSpPr>
        <dsp:cNvPr id="0" name=""/>
        <dsp:cNvSpPr/>
      </dsp:nvSpPr>
      <dsp:spPr>
        <a:xfrm>
          <a:off x="4182099" y="4507776"/>
          <a:ext cx="2074606" cy="6896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سخت تر بودن عذاب های اخروی از سختی های دنیا</a:t>
          </a:r>
          <a:endParaRPr lang="fa-IR" sz="1600" kern="1200">
            <a:cs typeface="B Koodak" pitchFamily="2" charset="-78"/>
          </a:endParaRPr>
        </a:p>
      </dsp:txBody>
      <dsp:txXfrm>
        <a:off x="4202298" y="4527975"/>
        <a:ext cx="2034208" cy="649263"/>
      </dsp:txXfrm>
    </dsp:sp>
    <dsp:sp modelId="{F841B09C-B75A-4914-A04C-07C2DA9A75D2}">
      <dsp:nvSpPr>
        <dsp:cNvPr id="0" name=""/>
        <dsp:cNvSpPr/>
      </dsp:nvSpPr>
      <dsp:spPr>
        <a:xfrm rot="10800000">
          <a:off x="3352256" y="4835243"/>
          <a:ext cx="829842" cy="34726"/>
        </a:xfrm>
        <a:custGeom>
          <a:avLst/>
          <a:gdLst/>
          <a:ahLst/>
          <a:cxnLst/>
          <a:rect l="0" t="0" r="0" b="0"/>
          <a:pathLst>
            <a:path>
              <a:moveTo>
                <a:pt x="0" y="17363"/>
              </a:moveTo>
              <a:lnTo>
                <a:pt x="829842" y="17363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746431" y="4831861"/>
        <a:ext cx="41492" cy="41492"/>
      </dsp:txXfrm>
    </dsp:sp>
    <dsp:sp modelId="{9DB5BF74-772F-4359-BBA2-6AD1D91BAAED}">
      <dsp:nvSpPr>
        <dsp:cNvPr id="0" name=""/>
        <dsp:cNvSpPr/>
      </dsp:nvSpPr>
      <dsp:spPr>
        <a:xfrm>
          <a:off x="226363" y="4333955"/>
          <a:ext cx="3125892" cy="1037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فَأَذَاقَهُمُ اللَّهُ الخِْزْىَ فىِ الحَْيَوةِ الدُّنْيَا  وَ لَعَذَابُ الاَْخِرَةِ أَكْبرَُ  لَوْ كاَنُواْ يَعْلَمُونَ (زمر / 26)</a:t>
          </a:r>
          <a:endParaRPr lang="fa-IR" sz="1600" kern="1200">
            <a:cs typeface="B Koodak" pitchFamily="2" charset="-78"/>
          </a:endParaRPr>
        </a:p>
      </dsp:txBody>
      <dsp:txXfrm>
        <a:off x="256745" y="4364337"/>
        <a:ext cx="3065128" cy="9765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BB4B8-C7E5-4DE6-8313-C33F47E560E5}">
      <dsp:nvSpPr>
        <dsp:cNvPr id="0" name=""/>
        <dsp:cNvSpPr/>
      </dsp:nvSpPr>
      <dsp:spPr>
        <a:xfrm>
          <a:off x="6856118" y="319726"/>
          <a:ext cx="1568413" cy="7842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زندگی دنیا</a:t>
          </a:r>
          <a:endParaRPr lang="fa-IR" sz="1600" kern="1200">
            <a:cs typeface="B Koodak" pitchFamily="2" charset="-78"/>
          </a:endParaRPr>
        </a:p>
      </dsp:txBody>
      <dsp:txXfrm>
        <a:off x="6879087" y="342695"/>
        <a:ext cx="1522475" cy="738268"/>
      </dsp:txXfrm>
    </dsp:sp>
    <dsp:sp modelId="{773AE592-182C-46FF-B393-339E76C6A094}">
      <dsp:nvSpPr>
        <dsp:cNvPr id="0" name=""/>
        <dsp:cNvSpPr/>
      </dsp:nvSpPr>
      <dsp:spPr>
        <a:xfrm rot="12385970">
          <a:off x="6192131" y="542765"/>
          <a:ext cx="700609" cy="26253"/>
        </a:xfrm>
        <a:custGeom>
          <a:avLst/>
          <a:gdLst/>
          <a:ahLst/>
          <a:cxnLst/>
          <a:rect l="0" t="0" r="0" b="0"/>
          <a:pathLst>
            <a:path>
              <a:moveTo>
                <a:pt x="0" y="13126"/>
              </a:moveTo>
              <a:lnTo>
                <a:pt x="700609" y="13126"/>
              </a:lnTo>
            </a:path>
          </a:pathLst>
        </a:custGeom>
        <a:noFill/>
        <a:ln w="55000" cap="flat" cmpd="thickThin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524920" y="538376"/>
        <a:ext cx="35030" cy="35030"/>
      </dsp:txXfrm>
    </dsp:sp>
    <dsp:sp modelId="{207F6D5C-5086-46B0-92FA-5D05F20898DC}">
      <dsp:nvSpPr>
        <dsp:cNvPr id="0" name=""/>
        <dsp:cNvSpPr/>
      </dsp:nvSpPr>
      <dsp:spPr>
        <a:xfrm>
          <a:off x="539225" y="146895"/>
          <a:ext cx="5689528" cy="5061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مقدمه ای برای رسیدن به آخرت است</a:t>
          </a:r>
          <a:endParaRPr lang="fa-IR" sz="1600" kern="1200">
            <a:cs typeface="B Koodak" pitchFamily="2" charset="-78"/>
          </a:endParaRPr>
        </a:p>
      </dsp:txBody>
      <dsp:txXfrm>
        <a:off x="554049" y="161719"/>
        <a:ext cx="5659880" cy="476471"/>
      </dsp:txXfrm>
    </dsp:sp>
    <dsp:sp modelId="{CE34D4E8-544E-41AE-9B3C-2DC261327CDB}">
      <dsp:nvSpPr>
        <dsp:cNvPr id="0" name=""/>
        <dsp:cNvSpPr/>
      </dsp:nvSpPr>
      <dsp:spPr>
        <a:xfrm rot="9214030">
          <a:off x="6192131" y="854640"/>
          <a:ext cx="700609" cy="26253"/>
        </a:xfrm>
        <a:custGeom>
          <a:avLst/>
          <a:gdLst/>
          <a:ahLst/>
          <a:cxnLst/>
          <a:rect l="0" t="0" r="0" b="0"/>
          <a:pathLst>
            <a:path>
              <a:moveTo>
                <a:pt x="0" y="13126"/>
              </a:moveTo>
              <a:lnTo>
                <a:pt x="700609" y="13126"/>
              </a:lnTo>
            </a:path>
          </a:pathLst>
        </a:custGeom>
        <a:noFill/>
        <a:ln w="55000" cap="flat" cmpd="thickThin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524920" y="850251"/>
        <a:ext cx="35030" cy="35030"/>
      </dsp:txXfrm>
    </dsp:sp>
    <dsp:sp modelId="{CADB2536-52FD-48F4-9200-27E76B1EA916}">
      <dsp:nvSpPr>
        <dsp:cNvPr id="0" name=""/>
        <dsp:cNvSpPr/>
      </dsp:nvSpPr>
      <dsp:spPr>
        <a:xfrm>
          <a:off x="539225" y="770645"/>
          <a:ext cx="5689528" cy="5061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وسیله ای برای رسیدن به سعادت ابدی است پس اصالت ندارد</a:t>
          </a:r>
          <a:endParaRPr lang="fa-IR" sz="1600" kern="1200">
            <a:cs typeface="B Koodak" pitchFamily="2" charset="-78"/>
          </a:endParaRPr>
        </a:p>
      </dsp:txBody>
      <dsp:txXfrm>
        <a:off x="554049" y="785469"/>
        <a:ext cx="5659880" cy="476471"/>
      </dsp:txXfrm>
    </dsp:sp>
    <dsp:sp modelId="{D7FD0AD5-15D6-41D3-ADE2-5297A81B6D0D}">
      <dsp:nvSpPr>
        <dsp:cNvPr id="0" name=""/>
        <dsp:cNvSpPr/>
      </dsp:nvSpPr>
      <dsp:spPr>
        <a:xfrm>
          <a:off x="6856118" y="1567226"/>
          <a:ext cx="1568413" cy="7842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زندگی آخرت</a:t>
          </a:r>
          <a:endParaRPr lang="fa-IR" sz="1600" kern="1200">
            <a:cs typeface="B Koodak" pitchFamily="2" charset="-78"/>
          </a:endParaRPr>
        </a:p>
      </dsp:txBody>
      <dsp:txXfrm>
        <a:off x="6879087" y="1590195"/>
        <a:ext cx="1522475" cy="738268"/>
      </dsp:txXfrm>
    </dsp:sp>
    <dsp:sp modelId="{C3808622-DD8A-4FC4-9FFB-B3E375CB08BA}">
      <dsp:nvSpPr>
        <dsp:cNvPr id="0" name=""/>
        <dsp:cNvSpPr/>
      </dsp:nvSpPr>
      <dsp:spPr>
        <a:xfrm rot="12385970">
          <a:off x="6192131" y="1790265"/>
          <a:ext cx="700609" cy="26253"/>
        </a:xfrm>
        <a:custGeom>
          <a:avLst/>
          <a:gdLst/>
          <a:ahLst/>
          <a:cxnLst/>
          <a:rect l="0" t="0" r="0" b="0"/>
          <a:pathLst>
            <a:path>
              <a:moveTo>
                <a:pt x="0" y="13126"/>
              </a:moveTo>
              <a:lnTo>
                <a:pt x="700609" y="13126"/>
              </a:lnTo>
            </a:path>
          </a:pathLst>
        </a:custGeom>
        <a:noFill/>
        <a:ln w="55000" cap="flat" cmpd="thickThin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524920" y="1785877"/>
        <a:ext cx="35030" cy="35030"/>
      </dsp:txXfrm>
    </dsp:sp>
    <dsp:sp modelId="{1521516F-9CA8-4644-B5A8-171D7DC48915}">
      <dsp:nvSpPr>
        <dsp:cNvPr id="0" name=""/>
        <dsp:cNvSpPr/>
      </dsp:nvSpPr>
      <dsp:spPr>
        <a:xfrm>
          <a:off x="539225" y="1394395"/>
          <a:ext cx="5689528" cy="5061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غایت نهائی بشر است که سعادت ابدی یا شقاوت ابدی او تعیین می کند</a:t>
          </a:r>
          <a:endParaRPr lang="fa-IR" sz="1600" kern="1200">
            <a:cs typeface="B Koodak" pitchFamily="2" charset="-78"/>
          </a:endParaRPr>
        </a:p>
      </dsp:txBody>
      <dsp:txXfrm>
        <a:off x="554049" y="1409219"/>
        <a:ext cx="5659880" cy="476471"/>
      </dsp:txXfrm>
    </dsp:sp>
    <dsp:sp modelId="{33466C63-797F-4046-A2C7-B7723D28A285}">
      <dsp:nvSpPr>
        <dsp:cNvPr id="0" name=""/>
        <dsp:cNvSpPr/>
      </dsp:nvSpPr>
      <dsp:spPr>
        <a:xfrm rot="9214030">
          <a:off x="6192131" y="2102140"/>
          <a:ext cx="700609" cy="26253"/>
        </a:xfrm>
        <a:custGeom>
          <a:avLst/>
          <a:gdLst/>
          <a:ahLst/>
          <a:cxnLst/>
          <a:rect l="0" t="0" r="0" b="0"/>
          <a:pathLst>
            <a:path>
              <a:moveTo>
                <a:pt x="0" y="13126"/>
              </a:moveTo>
              <a:lnTo>
                <a:pt x="700609" y="13126"/>
              </a:lnTo>
            </a:path>
          </a:pathLst>
        </a:custGeom>
        <a:noFill/>
        <a:ln w="55000" cap="flat" cmpd="thickThin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524920" y="2097752"/>
        <a:ext cx="35030" cy="35030"/>
      </dsp:txXfrm>
    </dsp:sp>
    <dsp:sp modelId="{80330DF8-39FD-43BC-9648-0302F9657DEF}">
      <dsp:nvSpPr>
        <dsp:cNvPr id="0" name=""/>
        <dsp:cNvSpPr/>
      </dsp:nvSpPr>
      <dsp:spPr>
        <a:xfrm>
          <a:off x="539225" y="2018145"/>
          <a:ext cx="5689528" cy="5061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هدف است پس اصالت دارد</a:t>
          </a:r>
          <a:endParaRPr lang="fa-IR" sz="1600" kern="1200">
            <a:cs typeface="B Koodak" pitchFamily="2" charset="-78"/>
          </a:endParaRPr>
        </a:p>
      </dsp:txBody>
      <dsp:txXfrm>
        <a:off x="554049" y="2032969"/>
        <a:ext cx="5659880" cy="476471"/>
      </dsp:txXfrm>
    </dsp:sp>
    <dsp:sp modelId="{B2889DD1-31CD-4F18-A1A8-A16C85A967A1}">
      <dsp:nvSpPr>
        <dsp:cNvPr id="0" name=""/>
        <dsp:cNvSpPr/>
      </dsp:nvSpPr>
      <dsp:spPr>
        <a:xfrm>
          <a:off x="7645061" y="3543732"/>
          <a:ext cx="779469" cy="7842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چند نکته</a:t>
          </a:r>
          <a:endParaRPr lang="fa-IR" sz="1600" kern="1200">
            <a:cs typeface="B Koodak" pitchFamily="2" charset="-78"/>
          </a:endParaRPr>
        </a:p>
      </dsp:txBody>
      <dsp:txXfrm>
        <a:off x="7667891" y="3566562"/>
        <a:ext cx="733809" cy="738546"/>
      </dsp:txXfrm>
    </dsp:sp>
    <dsp:sp modelId="{BFA8F5E6-6CB2-4548-8EEA-6249A14DAF9C}">
      <dsp:nvSpPr>
        <dsp:cNvPr id="0" name=""/>
        <dsp:cNvSpPr/>
      </dsp:nvSpPr>
      <dsp:spPr>
        <a:xfrm rot="14110531">
          <a:off x="6782084" y="3471790"/>
          <a:ext cx="1098589" cy="26253"/>
        </a:xfrm>
        <a:custGeom>
          <a:avLst/>
          <a:gdLst/>
          <a:ahLst/>
          <a:cxnLst/>
          <a:rect l="0" t="0" r="0" b="0"/>
          <a:pathLst>
            <a:path>
              <a:moveTo>
                <a:pt x="0" y="13126"/>
              </a:moveTo>
              <a:lnTo>
                <a:pt x="1098589" y="13126"/>
              </a:lnTo>
            </a:path>
          </a:pathLst>
        </a:custGeom>
        <a:noFill/>
        <a:ln w="55000" cap="flat" cmpd="thickThin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303914" y="3457452"/>
        <a:ext cx="54929" cy="54929"/>
      </dsp:txXfrm>
    </dsp:sp>
    <dsp:sp modelId="{40043565-065B-4A44-B8B1-DFF1A376E1D9}">
      <dsp:nvSpPr>
        <dsp:cNvPr id="0" name=""/>
        <dsp:cNvSpPr/>
      </dsp:nvSpPr>
      <dsp:spPr>
        <a:xfrm>
          <a:off x="4220917" y="2641895"/>
          <a:ext cx="2796778" cy="7842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کسی که دنیا را غایت نهائی فرض کند، برای آن ارزش پنداری قرار داده است </a:t>
          </a:r>
          <a:endParaRPr lang="fa-IR" sz="1600" kern="1200">
            <a:cs typeface="B Koodak" pitchFamily="2" charset="-78"/>
          </a:endParaRPr>
        </a:p>
      </dsp:txBody>
      <dsp:txXfrm>
        <a:off x="4243886" y="2664864"/>
        <a:ext cx="2750840" cy="738268"/>
      </dsp:txXfrm>
    </dsp:sp>
    <dsp:sp modelId="{1E7DB1A6-7963-4503-86C0-33851BBA970C}">
      <dsp:nvSpPr>
        <dsp:cNvPr id="0" name=""/>
        <dsp:cNvSpPr/>
      </dsp:nvSpPr>
      <dsp:spPr>
        <a:xfrm rot="10800000">
          <a:off x="3593552" y="3020871"/>
          <a:ext cx="627365" cy="26253"/>
        </a:xfrm>
        <a:custGeom>
          <a:avLst/>
          <a:gdLst/>
          <a:ahLst/>
          <a:cxnLst/>
          <a:rect l="0" t="0" r="0" b="0"/>
          <a:pathLst>
            <a:path>
              <a:moveTo>
                <a:pt x="0" y="13126"/>
              </a:moveTo>
              <a:lnTo>
                <a:pt x="627365" y="13126"/>
              </a:lnTo>
            </a:path>
          </a:pathLst>
        </a:custGeom>
        <a:noFill/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891551" y="3018314"/>
        <a:ext cx="31368" cy="31368"/>
      </dsp:txXfrm>
    </dsp:sp>
    <dsp:sp modelId="{B73B4345-8AD6-4613-9572-E6B27FC98114}">
      <dsp:nvSpPr>
        <dsp:cNvPr id="0" name=""/>
        <dsp:cNvSpPr/>
      </dsp:nvSpPr>
      <dsp:spPr>
        <a:xfrm>
          <a:off x="10748" y="2641895"/>
          <a:ext cx="3582804" cy="7842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زیرا وسیله را به جای هدف قرار داده است</a:t>
          </a:r>
          <a:endParaRPr lang="fa-IR" sz="1600" kern="1200">
            <a:cs typeface="B Koodak" pitchFamily="2" charset="-78"/>
          </a:endParaRPr>
        </a:p>
      </dsp:txBody>
      <dsp:txXfrm>
        <a:off x="33717" y="2664864"/>
        <a:ext cx="3536866" cy="738268"/>
      </dsp:txXfrm>
    </dsp:sp>
    <dsp:sp modelId="{DC2DFE0E-DBFC-43DA-8575-1C3AAAA1E3B1}">
      <dsp:nvSpPr>
        <dsp:cNvPr id="0" name=""/>
        <dsp:cNvSpPr/>
      </dsp:nvSpPr>
      <dsp:spPr>
        <a:xfrm rot="10800000">
          <a:off x="7017696" y="3922709"/>
          <a:ext cx="627365" cy="26253"/>
        </a:xfrm>
        <a:custGeom>
          <a:avLst/>
          <a:gdLst/>
          <a:ahLst/>
          <a:cxnLst/>
          <a:rect l="0" t="0" r="0" b="0"/>
          <a:pathLst>
            <a:path>
              <a:moveTo>
                <a:pt x="0" y="13126"/>
              </a:moveTo>
              <a:lnTo>
                <a:pt x="627365" y="13126"/>
              </a:lnTo>
            </a:path>
          </a:pathLst>
        </a:custGeom>
        <a:noFill/>
        <a:ln w="55000" cap="flat" cmpd="thickThin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315694" y="3920151"/>
        <a:ext cx="31368" cy="31368"/>
      </dsp:txXfrm>
    </dsp:sp>
    <dsp:sp modelId="{F2C2F63F-6538-46AC-86F7-9674E4CEC1DD}">
      <dsp:nvSpPr>
        <dsp:cNvPr id="0" name=""/>
        <dsp:cNvSpPr/>
      </dsp:nvSpPr>
      <dsp:spPr>
        <a:xfrm>
          <a:off x="4220917" y="3543732"/>
          <a:ext cx="2796778" cy="7842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زندگی دنیا برای چنین فردی                        بازی و سرگرمی است</a:t>
          </a:r>
          <a:endParaRPr lang="fa-IR" sz="1600" kern="1200" dirty="0">
            <a:cs typeface="B Koodak" pitchFamily="2" charset="-78"/>
          </a:endParaRPr>
        </a:p>
      </dsp:txBody>
      <dsp:txXfrm>
        <a:off x="4243886" y="3566701"/>
        <a:ext cx="2750840" cy="738268"/>
      </dsp:txXfrm>
    </dsp:sp>
    <dsp:sp modelId="{32B4559F-B302-4F1D-8CD9-D591131D9578}">
      <dsp:nvSpPr>
        <dsp:cNvPr id="0" name=""/>
        <dsp:cNvSpPr/>
      </dsp:nvSpPr>
      <dsp:spPr>
        <a:xfrm rot="10800000">
          <a:off x="3593552" y="3922709"/>
          <a:ext cx="627365" cy="26253"/>
        </a:xfrm>
        <a:custGeom>
          <a:avLst/>
          <a:gdLst/>
          <a:ahLst/>
          <a:cxnLst/>
          <a:rect l="0" t="0" r="0" b="0"/>
          <a:pathLst>
            <a:path>
              <a:moveTo>
                <a:pt x="0" y="13126"/>
              </a:moveTo>
              <a:lnTo>
                <a:pt x="627365" y="13126"/>
              </a:lnTo>
            </a:path>
          </a:pathLst>
        </a:custGeom>
        <a:noFill/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891551" y="3920151"/>
        <a:ext cx="31368" cy="31368"/>
      </dsp:txXfrm>
    </dsp:sp>
    <dsp:sp modelId="{B8C189C3-0A5A-4831-AFDB-01DE5A012E86}">
      <dsp:nvSpPr>
        <dsp:cNvPr id="0" name=""/>
        <dsp:cNvSpPr/>
      </dsp:nvSpPr>
      <dsp:spPr>
        <a:xfrm>
          <a:off x="10748" y="3543732"/>
          <a:ext cx="3582804" cy="7842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وَ مَا هَاذِهِ الْحَيَوةُ الدُّنْيَا إِلَّا لَهْوٌ وَ لَعِبٌ  وَ إِنَّ الدَّارَ الاَْخِرَةَ لَهِىَ الْحَيَوَانُ  لَوْ كَانُواْ يَعْلَمُونَ (عنکبوت / 64)</a:t>
          </a:r>
          <a:endParaRPr lang="fa-IR" sz="1600" kern="1200">
            <a:cs typeface="B Koodak" pitchFamily="2" charset="-78"/>
          </a:endParaRPr>
        </a:p>
      </dsp:txBody>
      <dsp:txXfrm>
        <a:off x="33717" y="3566701"/>
        <a:ext cx="3536866" cy="738268"/>
      </dsp:txXfrm>
    </dsp:sp>
    <dsp:sp modelId="{60F5AD97-E444-4795-A56C-1107A46625E8}">
      <dsp:nvSpPr>
        <dsp:cNvPr id="0" name=""/>
        <dsp:cNvSpPr/>
      </dsp:nvSpPr>
      <dsp:spPr>
        <a:xfrm rot="7489469">
          <a:off x="6782084" y="4373628"/>
          <a:ext cx="1098589" cy="26253"/>
        </a:xfrm>
        <a:custGeom>
          <a:avLst/>
          <a:gdLst/>
          <a:ahLst/>
          <a:cxnLst/>
          <a:rect l="0" t="0" r="0" b="0"/>
          <a:pathLst>
            <a:path>
              <a:moveTo>
                <a:pt x="0" y="13126"/>
              </a:moveTo>
              <a:lnTo>
                <a:pt x="1098589" y="13126"/>
              </a:lnTo>
            </a:path>
          </a:pathLst>
        </a:custGeom>
        <a:noFill/>
        <a:ln w="55000" cap="flat" cmpd="thickThin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303914" y="4359290"/>
        <a:ext cx="54929" cy="54929"/>
      </dsp:txXfrm>
    </dsp:sp>
    <dsp:sp modelId="{705AF309-E0D1-4697-A1F6-70D5ED625E14}">
      <dsp:nvSpPr>
        <dsp:cNvPr id="0" name=""/>
        <dsp:cNvSpPr/>
      </dsp:nvSpPr>
      <dsp:spPr>
        <a:xfrm>
          <a:off x="4220917" y="4445570"/>
          <a:ext cx="2796778" cy="7842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نگرش افراد به دنیا همان وسیله             باشد، دنیا مذموم نخواهد بود</a:t>
          </a:r>
          <a:endParaRPr lang="fa-IR" sz="1600" kern="1200" dirty="0">
            <a:cs typeface="B Koodak" pitchFamily="2" charset="-78"/>
          </a:endParaRPr>
        </a:p>
      </dsp:txBody>
      <dsp:txXfrm>
        <a:off x="4243886" y="4468539"/>
        <a:ext cx="2750840" cy="738268"/>
      </dsp:txXfrm>
    </dsp:sp>
    <dsp:sp modelId="{B87E0E51-1857-424A-AC68-7A569786DEDA}">
      <dsp:nvSpPr>
        <dsp:cNvPr id="0" name=""/>
        <dsp:cNvSpPr/>
      </dsp:nvSpPr>
      <dsp:spPr>
        <a:xfrm rot="10800000">
          <a:off x="3593552" y="4824546"/>
          <a:ext cx="627365" cy="26253"/>
        </a:xfrm>
        <a:custGeom>
          <a:avLst/>
          <a:gdLst/>
          <a:ahLst/>
          <a:cxnLst/>
          <a:rect l="0" t="0" r="0" b="0"/>
          <a:pathLst>
            <a:path>
              <a:moveTo>
                <a:pt x="0" y="13126"/>
              </a:moveTo>
              <a:lnTo>
                <a:pt x="627365" y="13126"/>
              </a:lnTo>
            </a:path>
          </a:pathLst>
        </a:custGeom>
        <a:noFill/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891551" y="4821989"/>
        <a:ext cx="31368" cy="31368"/>
      </dsp:txXfrm>
    </dsp:sp>
    <dsp:sp modelId="{8DC547FA-04CE-4441-8E9A-DF12F39E3EA7}">
      <dsp:nvSpPr>
        <dsp:cNvPr id="0" name=""/>
        <dsp:cNvSpPr/>
      </dsp:nvSpPr>
      <dsp:spPr>
        <a:xfrm>
          <a:off x="10748" y="4445570"/>
          <a:ext cx="3582804" cy="7842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وَ ابْتَغِ فيما آتاكَ اللَّهُ الدَّارَ الْآخِرَةَ وَ                                لا تَنْسَ نَصيبَكَ مِنَ الدُّنْيا (قصص / 77)</a:t>
          </a:r>
          <a:endParaRPr lang="fa-IR" sz="1600" kern="1200" dirty="0">
            <a:cs typeface="B Koodak" pitchFamily="2" charset="-78"/>
          </a:endParaRPr>
        </a:p>
      </dsp:txBody>
      <dsp:txXfrm>
        <a:off x="33717" y="4468539"/>
        <a:ext cx="3536866" cy="7382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91174E-0864-49F2-83F9-16D785D016F6}">
      <dsp:nvSpPr>
        <dsp:cNvPr id="0" name=""/>
        <dsp:cNvSpPr/>
      </dsp:nvSpPr>
      <dsp:spPr>
        <a:xfrm>
          <a:off x="8302010" y="96125"/>
          <a:ext cx="590471" cy="736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نکته</a:t>
          </a:r>
          <a:endParaRPr lang="fa-IR" sz="1600" kern="1200">
            <a:cs typeface="B Koodak" pitchFamily="2" charset="-78"/>
          </a:endParaRPr>
        </a:p>
      </dsp:txBody>
      <dsp:txXfrm>
        <a:off x="8319304" y="113419"/>
        <a:ext cx="555883" cy="701975"/>
      </dsp:txXfrm>
    </dsp:sp>
    <dsp:sp modelId="{ACEC2EDB-A18B-4E8C-A959-901BA25D7CC1}">
      <dsp:nvSpPr>
        <dsp:cNvPr id="0" name=""/>
        <dsp:cNvSpPr/>
      </dsp:nvSpPr>
      <dsp:spPr>
        <a:xfrm rot="10800000">
          <a:off x="7566587" y="449019"/>
          <a:ext cx="735423" cy="30775"/>
        </a:xfrm>
        <a:custGeom>
          <a:avLst/>
          <a:gdLst/>
          <a:ahLst/>
          <a:cxnLst/>
          <a:rect l="0" t="0" r="0" b="0"/>
          <a:pathLst>
            <a:path>
              <a:moveTo>
                <a:pt x="0" y="15387"/>
              </a:moveTo>
              <a:lnTo>
                <a:pt x="735423" y="15387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915913" y="446021"/>
        <a:ext cx="36771" cy="36771"/>
      </dsp:txXfrm>
    </dsp:sp>
    <dsp:sp modelId="{303D37C9-9949-45DE-90A9-722DD5C2E0AE}">
      <dsp:nvSpPr>
        <dsp:cNvPr id="0" name=""/>
        <dsp:cNvSpPr/>
      </dsp:nvSpPr>
      <dsp:spPr>
        <a:xfrm>
          <a:off x="4761297" y="4767"/>
          <a:ext cx="2805289" cy="9192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برگزیدن دنیا بر آخرت با توجه به تفاوت هائی که بیان شد کاری ابلهانه است</a:t>
          </a:r>
          <a:endParaRPr lang="fa-IR" sz="1600" kern="1200">
            <a:cs typeface="B Koodak" pitchFamily="2" charset="-78"/>
          </a:endParaRPr>
        </a:p>
      </dsp:txBody>
      <dsp:txXfrm>
        <a:off x="4788222" y="31692"/>
        <a:ext cx="2751439" cy="865428"/>
      </dsp:txXfrm>
    </dsp:sp>
    <dsp:sp modelId="{3E9A4681-9986-466E-AC03-CBDB81AFBE44}">
      <dsp:nvSpPr>
        <dsp:cNvPr id="0" name=""/>
        <dsp:cNvSpPr/>
      </dsp:nvSpPr>
      <dsp:spPr>
        <a:xfrm rot="10800000">
          <a:off x="4025874" y="449019"/>
          <a:ext cx="735423" cy="30775"/>
        </a:xfrm>
        <a:custGeom>
          <a:avLst/>
          <a:gdLst/>
          <a:ahLst/>
          <a:cxnLst/>
          <a:rect l="0" t="0" r="0" b="0"/>
          <a:pathLst>
            <a:path>
              <a:moveTo>
                <a:pt x="0" y="15387"/>
              </a:moveTo>
              <a:lnTo>
                <a:pt x="735423" y="15387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375200" y="446021"/>
        <a:ext cx="36771" cy="36771"/>
      </dsp:txXfrm>
    </dsp:sp>
    <dsp:sp modelId="{1777EC32-EB38-454E-872B-FC152768E189}">
      <dsp:nvSpPr>
        <dsp:cNvPr id="0" name=""/>
        <dsp:cNvSpPr/>
      </dsp:nvSpPr>
      <dsp:spPr>
        <a:xfrm>
          <a:off x="251517" y="4767"/>
          <a:ext cx="3774356" cy="9192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قَدْ أَفْلَحَ مَن تَزَكىَ‏ / وَ ذَكَرَ اسْمَ رَبِّهِ فَصَلىَ‏ / بَلْ تُؤْثِرُونَ الْحَيَوةَ الدُّنْيَا / وَ الاَْخِرَةُ خَيرٌْ وَ أَبْقَى (اعلی / 17)</a:t>
          </a:r>
          <a:endParaRPr lang="fa-IR" sz="1600" kern="1200" dirty="0">
            <a:cs typeface="B Koodak" pitchFamily="2" charset="-78"/>
          </a:endParaRPr>
        </a:p>
      </dsp:txBody>
      <dsp:txXfrm>
        <a:off x="278442" y="31692"/>
        <a:ext cx="3720506" cy="865428"/>
      </dsp:txXfrm>
    </dsp:sp>
    <dsp:sp modelId="{8E11FBC2-35CC-4686-9FEB-83A1D81E2D32}">
      <dsp:nvSpPr>
        <dsp:cNvPr id="0" name=""/>
        <dsp:cNvSpPr/>
      </dsp:nvSpPr>
      <dsp:spPr>
        <a:xfrm>
          <a:off x="7606355" y="1590523"/>
          <a:ext cx="1286126" cy="9192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دل بستن به زندگی دنیا دو نتیجه در پی دارد</a:t>
          </a:r>
          <a:endParaRPr lang="fa-IR" sz="1600" kern="1200">
            <a:cs typeface="B Koodak" pitchFamily="2" charset="-78"/>
          </a:endParaRPr>
        </a:p>
      </dsp:txBody>
      <dsp:txXfrm>
        <a:off x="7633280" y="1617448"/>
        <a:ext cx="1232276" cy="865428"/>
      </dsp:txXfrm>
    </dsp:sp>
    <dsp:sp modelId="{7036AC08-1739-4B4B-B5BB-5034EA7CE1A2}">
      <dsp:nvSpPr>
        <dsp:cNvPr id="0" name=""/>
        <dsp:cNvSpPr/>
      </dsp:nvSpPr>
      <dsp:spPr>
        <a:xfrm rot="12942401">
          <a:off x="6785806" y="1770482"/>
          <a:ext cx="905676" cy="30775"/>
        </a:xfrm>
        <a:custGeom>
          <a:avLst/>
          <a:gdLst/>
          <a:ahLst/>
          <a:cxnLst/>
          <a:rect l="0" t="0" r="0" b="0"/>
          <a:pathLst>
            <a:path>
              <a:moveTo>
                <a:pt x="0" y="15387"/>
              </a:moveTo>
              <a:lnTo>
                <a:pt x="905676" y="15387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216002" y="1763228"/>
        <a:ext cx="45283" cy="45283"/>
      </dsp:txXfrm>
    </dsp:sp>
    <dsp:sp modelId="{DBC87F13-09CD-405B-830D-B092CE974D57}">
      <dsp:nvSpPr>
        <dsp:cNvPr id="0" name=""/>
        <dsp:cNvSpPr/>
      </dsp:nvSpPr>
      <dsp:spPr>
        <a:xfrm>
          <a:off x="5709203" y="1061938"/>
          <a:ext cx="1161729" cy="9192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محرومیت از سعادت ابدی</a:t>
          </a:r>
          <a:endParaRPr lang="fa-IR" sz="1600" kern="1200">
            <a:cs typeface="B Koodak" pitchFamily="2" charset="-78"/>
          </a:endParaRPr>
        </a:p>
      </dsp:txBody>
      <dsp:txXfrm>
        <a:off x="5736128" y="1088863"/>
        <a:ext cx="1107879" cy="865428"/>
      </dsp:txXfrm>
    </dsp:sp>
    <dsp:sp modelId="{A4754E67-70E0-44D1-AE93-33C9B3A5EF76}">
      <dsp:nvSpPr>
        <dsp:cNvPr id="0" name=""/>
        <dsp:cNvSpPr/>
      </dsp:nvSpPr>
      <dsp:spPr>
        <a:xfrm rot="10800000">
          <a:off x="4973780" y="1506190"/>
          <a:ext cx="735423" cy="30775"/>
        </a:xfrm>
        <a:custGeom>
          <a:avLst/>
          <a:gdLst/>
          <a:ahLst/>
          <a:cxnLst/>
          <a:rect l="0" t="0" r="0" b="0"/>
          <a:pathLst>
            <a:path>
              <a:moveTo>
                <a:pt x="0" y="15387"/>
              </a:moveTo>
              <a:lnTo>
                <a:pt x="735423" y="15387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323106" y="1503192"/>
        <a:ext cx="36771" cy="36771"/>
      </dsp:txXfrm>
    </dsp:sp>
    <dsp:sp modelId="{58A97642-7149-4843-9718-198F13114A21}">
      <dsp:nvSpPr>
        <dsp:cNvPr id="0" name=""/>
        <dsp:cNvSpPr/>
      </dsp:nvSpPr>
      <dsp:spPr>
        <a:xfrm>
          <a:off x="1339833" y="1061938"/>
          <a:ext cx="3633946" cy="9192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زیرا از رسیدن به بهشت محروم می گردد</a:t>
          </a:r>
          <a:endParaRPr lang="fa-IR" sz="1600" kern="1200">
            <a:cs typeface="B Koodak" pitchFamily="2" charset="-78"/>
          </a:endParaRPr>
        </a:p>
      </dsp:txBody>
      <dsp:txXfrm>
        <a:off x="1366758" y="1088863"/>
        <a:ext cx="3580096" cy="865428"/>
      </dsp:txXfrm>
    </dsp:sp>
    <dsp:sp modelId="{4D4F79B8-DB1A-4966-A7DE-4C32F03785F4}">
      <dsp:nvSpPr>
        <dsp:cNvPr id="0" name=""/>
        <dsp:cNvSpPr/>
      </dsp:nvSpPr>
      <dsp:spPr>
        <a:xfrm rot="8657599">
          <a:off x="6785806" y="2299068"/>
          <a:ext cx="905676" cy="30775"/>
        </a:xfrm>
        <a:custGeom>
          <a:avLst/>
          <a:gdLst/>
          <a:ahLst/>
          <a:cxnLst/>
          <a:rect l="0" t="0" r="0" b="0"/>
          <a:pathLst>
            <a:path>
              <a:moveTo>
                <a:pt x="0" y="15387"/>
              </a:moveTo>
              <a:lnTo>
                <a:pt x="905676" y="15387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216002" y="2291814"/>
        <a:ext cx="45283" cy="45283"/>
      </dsp:txXfrm>
    </dsp:sp>
    <dsp:sp modelId="{977285CF-C0F9-4F32-B655-89FF6CA08507}">
      <dsp:nvSpPr>
        <dsp:cNvPr id="0" name=""/>
        <dsp:cNvSpPr/>
      </dsp:nvSpPr>
      <dsp:spPr>
        <a:xfrm>
          <a:off x="5709203" y="2119109"/>
          <a:ext cx="1161729" cy="9192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شقاوت جاودانه</a:t>
          </a:r>
          <a:endParaRPr lang="fa-IR" sz="1600" kern="1200">
            <a:cs typeface="B Koodak" pitchFamily="2" charset="-78"/>
          </a:endParaRPr>
        </a:p>
      </dsp:txBody>
      <dsp:txXfrm>
        <a:off x="5736128" y="2146034"/>
        <a:ext cx="1107879" cy="865428"/>
      </dsp:txXfrm>
    </dsp:sp>
    <dsp:sp modelId="{2FE854A8-3CA7-49E3-ABEB-8C1A07954DCC}">
      <dsp:nvSpPr>
        <dsp:cNvPr id="0" name=""/>
        <dsp:cNvSpPr/>
      </dsp:nvSpPr>
      <dsp:spPr>
        <a:xfrm rot="10800000">
          <a:off x="4973780" y="2563360"/>
          <a:ext cx="735423" cy="30775"/>
        </a:xfrm>
        <a:custGeom>
          <a:avLst/>
          <a:gdLst/>
          <a:ahLst/>
          <a:cxnLst/>
          <a:rect l="0" t="0" r="0" b="0"/>
          <a:pathLst>
            <a:path>
              <a:moveTo>
                <a:pt x="0" y="15387"/>
              </a:moveTo>
              <a:lnTo>
                <a:pt x="735423" y="15387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323106" y="2560363"/>
        <a:ext cx="36771" cy="36771"/>
      </dsp:txXfrm>
    </dsp:sp>
    <dsp:sp modelId="{27277613-EC19-4272-9981-9EE1E493E899}">
      <dsp:nvSpPr>
        <dsp:cNvPr id="0" name=""/>
        <dsp:cNvSpPr/>
      </dsp:nvSpPr>
      <dsp:spPr>
        <a:xfrm>
          <a:off x="1339833" y="2119109"/>
          <a:ext cx="3633946" cy="9192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تمام استعداد های خدادادی را در راه دنیا ضایع ساخته، طغیان می کند و بالاخره به جهنم وارد می شود</a:t>
          </a:r>
          <a:endParaRPr lang="fa-IR" sz="1600" kern="1200" dirty="0">
            <a:cs typeface="B Koodak" pitchFamily="2" charset="-78"/>
          </a:endParaRPr>
        </a:p>
      </dsp:txBody>
      <dsp:txXfrm>
        <a:off x="1366758" y="2146034"/>
        <a:ext cx="3580096" cy="865428"/>
      </dsp:txXfrm>
    </dsp:sp>
    <dsp:sp modelId="{3924172B-DFF8-4CCB-9A29-58AB4A1CC209}">
      <dsp:nvSpPr>
        <dsp:cNvPr id="0" name=""/>
        <dsp:cNvSpPr/>
      </dsp:nvSpPr>
      <dsp:spPr>
        <a:xfrm>
          <a:off x="7053924" y="3814452"/>
          <a:ext cx="1838557" cy="9192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آیاتی در این خصوص </a:t>
          </a:r>
          <a:endParaRPr lang="fa-IR" sz="1600" kern="1200">
            <a:cs typeface="B Koodak" pitchFamily="2" charset="-78"/>
          </a:endParaRPr>
        </a:p>
      </dsp:txBody>
      <dsp:txXfrm>
        <a:off x="7080849" y="3841377"/>
        <a:ext cx="1784707" cy="865428"/>
      </dsp:txXfrm>
    </dsp:sp>
    <dsp:sp modelId="{46BEB550-9776-4E00-93E3-AC4A68529F48}">
      <dsp:nvSpPr>
        <dsp:cNvPr id="0" name=""/>
        <dsp:cNvSpPr/>
      </dsp:nvSpPr>
      <dsp:spPr>
        <a:xfrm rot="13257013">
          <a:off x="6199357" y="3939618"/>
          <a:ext cx="973710" cy="30775"/>
        </a:xfrm>
        <a:custGeom>
          <a:avLst/>
          <a:gdLst/>
          <a:ahLst/>
          <a:cxnLst/>
          <a:rect l="0" t="0" r="0" b="0"/>
          <a:pathLst>
            <a:path>
              <a:moveTo>
                <a:pt x="0" y="15387"/>
              </a:moveTo>
              <a:lnTo>
                <a:pt x="973710" y="15387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661870" y="3930663"/>
        <a:ext cx="48685" cy="48685"/>
      </dsp:txXfrm>
    </dsp:sp>
    <dsp:sp modelId="{33703C2D-34C8-463A-8DE6-80D55403DE44}">
      <dsp:nvSpPr>
        <dsp:cNvPr id="0" name=""/>
        <dsp:cNvSpPr/>
      </dsp:nvSpPr>
      <dsp:spPr>
        <a:xfrm>
          <a:off x="1151749" y="3176280"/>
          <a:ext cx="5166751" cy="9192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أُوْلَئكَ الَّذِينَ خَسِرُواْ أَنفُسَهُمْ وَ ضَلَّ عَنهُْم مَّا كَانُواْ يَفْترَُونَ /                                        لَا جَرَمَ أَنهَُّمْ فىِ الاَْخِرَةِ هُمُ الْأَخْسَرُونَ (هود / 22)</a:t>
          </a:r>
          <a:endParaRPr lang="fa-IR" sz="1600" kern="1200" dirty="0">
            <a:cs typeface="B Koodak" pitchFamily="2" charset="-78"/>
          </a:endParaRPr>
        </a:p>
      </dsp:txBody>
      <dsp:txXfrm>
        <a:off x="1178674" y="3203205"/>
        <a:ext cx="5112901" cy="865428"/>
      </dsp:txXfrm>
    </dsp:sp>
    <dsp:sp modelId="{B8F6FF95-3E5B-4DF0-8B9B-702DEBFBCD40}">
      <dsp:nvSpPr>
        <dsp:cNvPr id="0" name=""/>
        <dsp:cNvSpPr/>
      </dsp:nvSpPr>
      <dsp:spPr>
        <a:xfrm rot="8657599">
          <a:off x="6233374" y="4522996"/>
          <a:ext cx="905676" cy="30775"/>
        </a:xfrm>
        <a:custGeom>
          <a:avLst/>
          <a:gdLst/>
          <a:ahLst/>
          <a:cxnLst/>
          <a:rect l="0" t="0" r="0" b="0"/>
          <a:pathLst>
            <a:path>
              <a:moveTo>
                <a:pt x="0" y="15387"/>
              </a:moveTo>
              <a:lnTo>
                <a:pt x="905676" y="15387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663570" y="4515742"/>
        <a:ext cx="45283" cy="45283"/>
      </dsp:txXfrm>
    </dsp:sp>
    <dsp:sp modelId="{48B5ADF8-D75A-456F-BCA9-6E6261B0C1AF}">
      <dsp:nvSpPr>
        <dsp:cNvPr id="0" name=""/>
        <dsp:cNvSpPr/>
      </dsp:nvSpPr>
      <dsp:spPr>
        <a:xfrm>
          <a:off x="1151749" y="4233450"/>
          <a:ext cx="5166751" cy="11384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قُلْ هَلْ نُنَبِّئُكُم بِالْأَخْسَرِينَ أَعْمَالاً / الَّذِينَ ضَلَّ سَعْيهُُمْ فىِ الحَْيَوةِ الدُّنْيَا وَ هُمْ يحَْسَبُونَ أَنهَُّمْ يحُْسِنُونَ صُنْعًا / أُوْلَئكَ الَّذِينَ كَفَرُواْ بَِايَاتِ رَبِّهِمْ وَ لِقَائهِ فحََبِطَتْ أَعْمَالُهُمْ فَلَا نُقِيمُ لهَُمْ يَوْمَ الْقِيَامَةِ وَزْنًا (کهف / 105)</a:t>
          </a:r>
          <a:endParaRPr lang="fa-IR" sz="1600" kern="1200" dirty="0">
            <a:cs typeface="B Koodak" pitchFamily="2" charset="-78"/>
          </a:endParaRPr>
        </a:p>
      </dsp:txBody>
      <dsp:txXfrm>
        <a:off x="1185093" y="4266794"/>
        <a:ext cx="5100063" cy="1071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0392BA-06A4-4B88-BA63-4294CDBE0159}" type="datetimeFigureOut">
              <a:rPr lang="fa-IR" smtClean="0"/>
              <a:t>12/06/33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9278F9-3028-4EAE-A50A-B58BA0F63C7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392BA-06A4-4B88-BA63-4294CDBE0159}" type="datetimeFigureOut">
              <a:rPr lang="fa-IR" smtClean="0"/>
              <a:t>12/06/33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278F9-3028-4EAE-A50A-B58BA0F63C7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392BA-06A4-4B88-BA63-4294CDBE0159}" type="datetimeFigureOut">
              <a:rPr lang="fa-IR" smtClean="0"/>
              <a:t>12/06/33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278F9-3028-4EAE-A50A-B58BA0F63C7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392BA-06A4-4B88-BA63-4294CDBE0159}" type="datetimeFigureOut">
              <a:rPr lang="fa-IR" smtClean="0"/>
              <a:t>12/06/33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278F9-3028-4EAE-A50A-B58BA0F63C75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392BA-06A4-4B88-BA63-4294CDBE0159}" type="datetimeFigureOut">
              <a:rPr lang="fa-IR" smtClean="0"/>
              <a:t>12/06/33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278F9-3028-4EAE-A50A-B58BA0F63C75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392BA-06A4-4B88-BA63-4294CDBE0159}" type="datetimeFigureOut">
              <a:rPr lang="fa-IR" smtClean="0"/>
              <a:t>12/06/33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278F9-3028-4EAE-A50A-B58BA0F63C75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392BA-06A4-4B88-BA63-4294CDBE0159}" type="datetimeFigureOut">
              <a:rPr lang="fa-IR" smtClean="0"/>
              <a:t>12/06/33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278F9-3028-4EAE-A50A-B58BA0F63C75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392BA-06A4-4B88-BA63-4294CDBE0159}" type="datetimeFigureOut">
              <a:rPr lang="fa-IR" smtClean="0"/>
              <a:t>12/06/33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278F9-3028-4EAE-A50A-B58BA0F63C75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392BA-06A4-4B88-BA63-4294CDBE0159}" type="datetimeFigureOut">
              <a:rPr lang="fa-IR" smtClean="0"/>
              <a:t>12/06/33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278F9-3028-4EAE-A50A-B58BA0F63C7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0392BA-06A4-4B88-BA63-4294CDBE0159}" type="datetimeFigureOut">
              <a:rPr lang="fa-IR" smtClean="0"/>
              <a:t>12/06/33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278F9-3028-4EAE-A50A-B58BA0F63C75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0392BA-06A4-4B88-BA63-4294CDBE0159}" type="datetimeFigureOut">
              <a:rPr lang="fa-IR" smtClean="0"/>
              <a:t>12/06/33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9278F9-3028-4EAE-A50A-B58BA0F63C75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0392BA-06A4-4B88-BA63-4294CDBE0159}" type="datetimeFigureOut">
              <a:rPr lang="fa-IR" smtClean="0"/>
              <a:t>12/06/33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9278F9-3028-4EAE-A50A-B58BA0F63C75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Titr" pitchFamily="2" charset="-78"/>
              </a:rPr>
              <a:t>درس پنجاه و یکم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49080"/>
            <a:ext cx="7772400" cy="1199704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ctr"/>
            <a:endParaRPr lang="fa-IR" sz="5400" dirty="0" smtClean="0">
              <a:cs typeface="B Titr" pitchFamily="2" charset="-78"/>
            </a:endParaRPr>
          </a:p>
          <a:p>
            <a:pPr algn="ctr"/>
            <a:r>
              <a:rPr lang="fa-IR" sz="1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60000" dist="29997" dir="5400000" sy="-100000" algn="bl" rotWithShape="0"/>
                </a:effectLst>
                <a:cs typeface="B Titr" pitchFamily="2" charset="-78"/>
              </a:rPr>
              <a:t>مقایسه دنیا با آخرت</a:t>
            </a:r>
            <a:endParaRPr lang="fa-IR" sz="15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60000" endA="900" endPos="60000" dist="29997" dir="5400000" sy="-100000" algn="bl" rotWithShape="0"/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902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fa-IR" sz="4400" dirty="0" smtClean="0">
                <a:cs typeface="B Titr" pitchFamily="2" charset="-78"/>
              </a:rPr>
              <a:t>درس پنجاه و یکم</a:t>
            </a: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فنا پذیری دنیا و ابدیت آخرت</a:t>
            </a:r>
            <a:endParaRPr lang="fa-IR" sz="3600" dirty="0">
              <a:cs typeface="B Titr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569996"/>
              </p:ext>
            </p:extLst>
          </p:nvPr>
        </p:nvGraphicFramePr>
        <p:xfrm>
          <a:off x="457200" y="1481328"/>
          <a:ext cx="8229600" cy="51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059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2289E0-E1AD-4291-99C6-BC42D48921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dgm id="{C02289E0-E1AD-4291-99C6-BC42D48921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A069BA-10FD-4EC2-A4F8-9A4DC477A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63A069BA-10FD-4EC2-A4F8-9A4DC477A6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DE078C-6605-4306-ACF4-2F203CDBE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7CDE078C-6605-4306-ACF4-2F203CDBED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497DFF-F24C-4B67-ABB6-783A18CE4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90497DFF-F24C-4B67-ABB6-783A18CE46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4B5F1D-9757-47FE-AD38-A6D1151B0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dgm id="{514B5F1D-9757-47FE-AD38-A6D1151B0A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1F1AC6-5E30-44E8-AC4D-679E24F9A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DA1F1AC6-5E30-44E8-AC4D-679E24F9AB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33F1F3-8787-444E-9388-7983A7FF9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E433F1F3-8787-444E-9388-7983A7FF9B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C00E42-5DA7-4579-B553-74D85F1C9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F8C00E42-5DA7-4579-B553-74D85F1C97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1D2491-014E-451C-89CE-ED7F82E48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2C1D2491-014E-451C-89CE-ED7F82E48C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726891-4AB4-41A8-9D38-F88248A8F8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>
                                            <p:graphicEl>
                                              <a:dgm id="{A9726891-4AB4-41A8-9D38-F88248A8F8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1BF9FE-FEE4-473A-9503-20F651DA1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0A1BF9FE-FEE4-473A-9503-20F651DA10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FDFD77-65DE-4941-B043-DE863E79B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">
                                            <p:graphicEl>
                                              <a:dgm id="{74FDFD77-65DE-4941-B043-DE863E79BC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A3B9EF-855F-4422-80A9-1C69CF2A37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">
                                            <p:graphicEl>
                                              <a:dgm id="{78A3B9EF-855F-4422-80A9-1C69CF2A37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8D9576-E566-43EB-A90B-6452EA4C70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">
                                            <p:graphicEl>
                                              <a:dgm id="{8F8D9576-E566-43EB-A90B-6452EA4C70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2AB807-2834-41F1-A169-F127F88199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5">
                                            <p:graphicEl>
                                              <a:dgm id="{832AB807-2834-41F1-A169-F127F88199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2267A6-482E-4327-ADF8-0E969830DF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5">
                                            <p:graphicEl>
                                              <a:dgm id="{8E2267A6-482E-4327-ADF8-0E969830DF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B6F773-026F-4387-8EE1-10180A1DE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">
                                            <p:graphicEl>
                                              <a:dgm id="{11B6F773-026F-4387-8EE1-10180A1DE0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fa-IR" sz="4400" dirty="0" smtClean="0">
                <a:cs typeface="B Titr" pitchFamily="2" charset="-78"/>
              </a:rPr>
              <a:t>درس پنجاه و یکم</a:t>
            </a: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فنا پذیری دنیا و ابدیت آخرت</a:t>
            </a:r>
            <a:endParaRPr lang="fa-IR" sz="3600" dirty="0">
              <a:cs typeface="B Titr" pitchFamily="2" charset="-78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107425"/>
              </p:ext>
            </p:extLst>
          </p:nvPr>
        </p:nvGraphicFramePr>
        <p:xfrm>
          <a:off x="457200" y="1481328"/>
          <a:ext cx="8229600" cy="526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322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A1B078-95FB-47B6-91AE-23EADDCC7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graphicEl>
                                              <a:dgm id="{D9A1B078-95FB-47B6-91AE-23EADDCC77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D18622E-39B7-45A1-BD61-FFCCED08A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graphicEl>
                                              <a:dgm id="{8D18622E-39B7-45A1-BD61-FFCCED08A7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914DDA-5609-4A31-B7F0-20ACC9AD4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graphicEl>
                                              <a:dgm id="{CB914DDA-5609-4A31-B7F0-20ACC9AD41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C47067-0E73-472B-9A0E-39C9EB6C08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graphicEl>
                                              <a:dgm id="{4EC47067-0E73-472B-9A0E-39C9EB6C08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D0555C3-B049-458F-9C83-7F8F93CAA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graphicEl>
                                              <a:dgm id="{7D0555C3-B049-458F-9C83-7F8F93CAAE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6EFB26-C793-4E63-BFCA-1D592053AF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graphicEl>
                                              <a:dgm id="{916EFB26-C793-4E63-BFCA-1D592053AF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EBFD8D-DD7A-4861-B49B-E0712EC7F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graphicEl>
                                              <a:dgm id="{DCEBFD8D-DD7A-4861-B49B-E0712EC7F5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9D2D73-9E81-4DD2-8A6A-DD28BEDF95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graphicEl>
                                              <a:dgm id="{869D2D73-9E81-4DD2-8A6A-DD28BEDF95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C05DCB-85A8-4433-AFA9-4D19C9738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3">
                                            <p:graphicEl>
                                              <a:dgm id="{58C05DCB-85A8-4433-AFA9-4D19C97389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fa-IR" sz="4400" dirty="0" smtClean="0">
                <a:cs typeface="B Titr" pitchFamily="2" charset="-78"/>
              </a:rPr>
              <a:t>درس پنجاه و یکم</a:t>
            </a: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تفکیک نعمت از عذاب در آخرت</a:t>
            </a:r>
            <a:endParaRPr lang="fa-IR" sz="3600" dirty="0">
              <a:cs typeface="B Titr" pitchFamily="2" charset="-78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516385"/>
              </p:ext>
            </p:extLst>
          </p:nvPr>
        </p:nvGraphicFramePr>
        <p:xfrm>
          <a:off x="457200" y="1481328"/>
          <a:ext cx="8686800" cy="5376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879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C7C3E5-EA71-41C2-A865-78A352110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graphicEl>
                                              <a:dgm id="{DAC7C3E5-EA71-41C2-A865-78A3521101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BC160D9-8FAE-42F4-9F92-6B10A2502A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graphicEl>
                                              <a:dgm id="{BBC160D9-8FAE-42F4-9F92-6B10A2502A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23B064-CD51-43FF-A199-BB08107D2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graphicEl>
                                              <a:dgm id="{1C23B064-CD51-43FF-A199-BB08107D20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9746B8-1670-4784-B508-B21BE2A5E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graphicEl>
                                              <a:dgm id="{F89746B8-1670-4784-B508-B21BE2A5E5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C26284E-154B-41EF-A945-20CF663658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graphicEl>
                                              <a:dgm id="{9C26284E-154B-41EF-A945-20CF663658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F253C73-D627-49A1-B028-9A3FE3FADC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graphicEl>
                                              <a:dgm id="{FF253C73-D627-49A1-B028-9A3FE3FADC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8E76E9-B47A-488C-9357-736DBED61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graphicEl>
                                              <a:dgm id="{918E76E9-B47A-488C-9357-736DBED619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B5A5CF-B4D0-4A64-B838-8DF321DAE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graphicEl>
                                              <a:dgm id="{F9B5A5CF-B4D0-4A64-B838-8DF321DAE7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EC105BE-2898-4C11-9C64-4641D51EA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graphicEl>
                                              <a:dgm id="{DEC105BE-2898-4C11-9C64-4641D51EAB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CE59E1E-13D3-4C07-B35D-7312E2C0B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graphicEl>
                                              <a:dgm id="{FCE59E1E-13D3-4C07-B35D-7312E2C0B3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BD72AA9-5F07-401F-A295-BA1F14B2B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graphicEl>
                                              <a:dgm id="{6BD72AA9-5F07-401F-A295-BA1F14B2BA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EA5D21-BABA-44AD-A5C3-7785665517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">
                                            <p:graphicEl>
                                              <a:dgm id="{89EA5D21-BABA-44AD-A5C3-7785665517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9698D0-2224-4480-AC6B-088AB789B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">
                                            <p:graphicEl>
                                              <a:dgm id="{739698D0-2224-4480-AC6B-088AB789B2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6AF59E-82BB-4B56-8559-228C5F67C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3">
                                            <p:graphicEl>
                                              <a:dgm id="{916AF59E-82BB-4B56-8559-228C5F67C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EF60C7-BC8C-41C2-A874-2896A0481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3">
                                            <p:graphicEl>
                                              <a:dgm id="{EFEF60C7-BC8C-41C2-A874-2896A04814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96C4FD-3CF2-458A-B147-AE9B131E1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3">
                                            <p:graphicEl>
                                              <a:dgm id="{0996C4FD-3CF2-458A-B147-AE9B131E18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1073331-AAB8-4281-9F1B-38F13B55CF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3">
                                            <p:graphicEl>
                                              <a:dgm id="{51073331-AAB8-4281-9F1B-38F13B55CF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41B09C-B75A-4914-A04C-07C2DA9A7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3">
                                            <p:graphicEl>
                                              <a:dgm id="{F841B09C-B75A-4914-A04C-07C2DA9A75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DB5BF74-772F-4359-BBA2-6AD1D91BAA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">
                                            <p:graphicEl>
                                              <a:dgm id="{9DB5BF74-772F-4359-BBA2-6AD1D91BAA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fa-IR" sz="4400" dirty="0" smtClean="0">
                <a:cs typeface="B Titr" pitchFamily="2" charset="-78"/>
              </a:rPr>
              <a:t>درس پنجاه و یکم</a:t>
            </a: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اصالت آخرت</a:t>
            </a:r>
            <a:endParaRPr lang="fa-IR" sz="3600" dirty="0">
              <a:cs typeface="B Titr" pitchFamily="2" charset="-78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771248"/>
              </p:ext>
            </p:extLst>
          </p:nvPr>
        </p:nvGraphicFramePr>
        <p:xfrm>
          <a:off x="457200" y="1481328"/>
          <a:ext cx="8435280" cy="5376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415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1BB4B8-C7E5-4DE6-8313-C33F47E56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graphicEl>
                                              <a:dgm id="{921BB4B8-C7E5-4DE6-8313-C33F47E560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graphicEl>
                                              <a:dgm id="{921BB4B8-C7E5-4DE6-8313-C33F47E56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921BB4B8-C7E5-4DE6-8313-C33F47E56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3AE592-182C-46FF-B393-339E76C6A0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graphicEl>
                                              <a:dgm id="{773AE592-182C-46FF-B393-339E76C6A0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graphicEl>
                                              <a:dgm id="{773AE592-182C-46FF-B393-339E76C6A0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773AE592-182C-46FF-B393-339E76C6A0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7F6D5C-5086-46B0-92FA-5D05F2089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graphicEl>
                                              <a:dgm id="{207F6D5C-5086-46B0-92FA-5D05F20898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207F6D5C-5086-46B0-92FA-5D05F2089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207F6D5C-5086-46B0-92FA-5D05F2089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34D4E8-544E-41AE-9B3C-2DC261327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graphicEl>
                                              <a:dgm id="{CE34D4E8-544E-41AE-9B3C-2DC261327C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CE34D4E8-544E-41AE-9B3C-2DC261327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graphicEl>
                                              <a:dgm id="{CE34D4E8-544E-41AE-9B3C-2DC261327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DB2536-52FD-48F4-9200-27E76B1EA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graphicEl>
                                              <a:dgm id="{CADB2536-52FD-48F4-9200-27E76B1EA9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graphicEl>
                                              <a:dgm id="{CADB2536-52FD-48F4-9200-27E76B1EA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CADB2536-52FD-48F4-9200-27E76B1EA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FD0AD5-15D6-41D3-ADE2-5297A81B6D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graphicEl>
                                              <a:dgm id="{D7FD0AD5-15D6-41D3-ADE2-5297A81B6D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graphicEl>
                                              <a:dgm id="{D7FD0AD5-15D6-41D3-ADE2-5297A81B6D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graphicEl>
                                              <a:dgm id="{D7FD0AD5-15D6-41D3-ADE2-5297A81B6D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808622-DD8A-4FC4-9FFB-B3E375CB0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graphicEl>
                                              <a:dgm id="{C3808622-DD8A-4FC4-9FFB-B3E375CB08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graphicEl>
                                              <a:dgm id="{C3808622-DD8A-4FC4-9FFB-B3E375CB0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graphicEl>
                                              <a:dgm id="{C3808622-DD8A-4FC4-9FFB-B3E375CB0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521516F-9CA8-4644-B5A8-171D7DC48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graphicEl>
                                              <a:dgm id="{1521516F-9CA8-4644-B5A8-171D7DC489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graphicEl>
                                              <a:dgm id="{1521516F-9CA8-4644-B5A8-171D7DC48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graphicEl>
                                              <a:dgm id="{1521516F-9CA8-4644-B5A8-171D7DC48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466C63-797F-4046-A2C7-B7723D28A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graphicEl>
                                              <a:dgm id="{33466C63-797F-4046-A2C7-B7723D28A2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graphicEl>
                                              <a:dgm id="{33466C63-797F-4046-A2C7-B7723D28A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graphicEl>
                                              <a:dgm id="{33466C63-797F-4046-A2C7-B7723D28A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0330DF8-39FD-43BC-9648-0302F9657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graphicEl>
                                              <a:dgm id="{80330DF8-39FD-43BC-9648-0302F9657D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graphicEl>
                                              <a:dgm id="{80330DF8-39FD-43BC-9648-0302F9657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graphicEl>
                                              <a:dgm id="{80330DF8-39FD-43BC-9648-0302F9657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2889DD1-31CD-4F18-A1A8-A16C85A96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graphicEl>
                                              <a:dgm id="{B2889DD1-31CD-4F18-A1A8-A16C85A967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graphicEl>
                                              <a:dgm id="{B2889DD1-31CD-4F18-A1A8-A16C85A96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graphicEl>
                                              <a:dgm id="{B2889DD1-31CD-4F18-A1A8-A16C85A96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A8F5E6-6CB2-4548-8EEA-6249A14DA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graphicEl>
                                              <a:dgm id="{BFA8F5E6-6CB2-4548-8EEA-6249A14DAF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graphicEl>
                                              <a:dgm id="{BFA8F5E6-6CB2-4548-8EEA-6249A14DA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graphicEl>
                                              <a:dgm id="{BFA8F5E6-6CB2-4548-8EEA-6249A14DA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0043565-065B-4A44-B8B1-DFF1A376E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graphicEl>
                                              <a:dgm id="{40043565-065B-4A44-B8B1-DFF1A376E1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graphicEl>
                                              <a:dgm id="{40043565-065B-4A44-B8B1-DFF1A376E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graphicEl>
                                              <a:dgm id="{40043565-065B-4A44-B8B1-DFF1A376E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7DB1A6-7963-4503-86C0-33851BBA9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graphicEl>
                                              <a:dgm id="{1E7DB1A6-7963-4503-86C0-33851BBA97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graphicEl>
                                              <a:dgm id="{1E7DB1A6-7963-4503-86C0-33851BBA9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graphicEl>
                                              <a:dgm id="{1E7DB1A6-7963-4503-86C0-33851BBA9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73B4345-8AD6-4613-9572-E6B27FC98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">
                                            <p:graphicEl>
                                              <a:dgm id="{B73B4345-8AD6-4613-9572-E6B27FC981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graphicEl>
                                              <a:dgm id="{B73B4345-8AD6-4613-9572-E6B27FC98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graphicEl>
                                              <a:dgm id="{B73B4345-8AD6-4613-9572-E6B27FC98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2DFE0E-DBFC-43DA-8575-1C3AAAA1E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graphicEl>
                                              <a:dgm id="{DC2DFE0E-DBFC-43DA-8575-1C3AAAA1E3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graphicEl>
                                              <a:dgm id="{DC2DFE0E-DBFC-43DA-8575-1C3AAAA1E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graphicEl>
                                              <a:dgm id="{DC2DFE0E-DBFC-43DA-8575-1C3AAAA1E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2C2F63F-6538-46AC-86F7-9674E4CEC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">
                                            <p:graphicEl>
                                              <a:dgm id="{F2C2F63F-6538-46AC-86F7-9674E4CEC1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graphicEl>
                                              <a:dgm id="{F2C2F63F-6538-46AC-86F7-9674E4CEC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graphicEl>
                                              <a:dgm id="{F2C2F63F-6538-46AC-86F7-9674E4CEC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B4559F-B302-4F1D-8CD9-D591131D9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">
                                            <p:graphicEl>
                                              <a:dgm id="{32B4559F-B302-4F1D-8CD9-D591131D95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graphicEl>
                                              <a:dgm id="{32B4559F-B302-4F1D-8CD9-D591131D9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graphicEl>
                                              <a:dgm id="{32B4559F-B302-4F1D-8CD9-D591131D9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C189C3-0A5A-4831-AFDB-01DE5A012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">
                                            <p:graphicEl>
                                              <a:dgm id="{B8C189C3-0A5A-4831-AFDB-01DE5A012E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>
                                            <p:graphicEl>
                                              <a:dgm id="{B8C189C3-0A5A-4831-AFDB-01DE5A012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>
                                            <p:graphicEl>
                                              <a:dgm id="{B8C189C3-0A5A-4831-AFDB-01DE5A012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F5AD97-E444-4795-A56C-1107A46625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graphicEl>
                                              <a:dgm id="{60F5AD97-E444-4795-A56C-1107A46625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">
                                            <p:graphicEl>
                                              <a:dgm id="{60F5AD97-E444-4795-A56C-1107A46625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>
                                            <p:graphicEl>
                                              <a:dgm id="{60F5AD97-E444-4795-A56C-1107A46625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5AF309-E0D1-4697-A1F6-70D5ED625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">
                                            <p:graphicEl>
                                              <a:dgm id="{705AF309-E0D1-4697-A1F6-70D5ED625E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graphicEl>
                                              <a:dgm id="{705AF309-E0D1-4697-A1F6-70D5ED625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graphicEl>
                                              <a:dgm id="{705AF309-E0D1-4697-A1F6-70D5ED625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7E0E51-1857-424A-AC68-7A569786DE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">
                                            <p:graphicEl>
                                              <a:dgm id="{B87E0E51-1857-424A-AC68-7A569786DE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">
                                            <p:graphicEl>
                                              <a:dgm id="{B87E0E51-1857-424A-AC68-7A569786DE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">
                                            <p:graphicEl>
                                              <a:dgm id="{B87E0E51-1857-424A-AC68-7A569786DE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DC547FA-04CE-4441-8E9A-DF12F39E3E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">
                                            <p:graphicEl>
                                              <a:dgm id="{8DC547FA-04CE-4441-8E9A-DF12F39E3E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">
                                            <p:graphicEl>
                                              <a:dgm id="{8DC547FA-04CE-4441-8E9A-DF12F39E3E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">
                                            <p:graphicEl>
                                              <a:dgm id="{8DC547FA-04CE-4441-8E9A-DF12F39E3E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fa-IR" sz="4400" dirty="0" smtClean="0">
                <a:cs typeface="B Titr" pitchFamily="2" charset="-78"/>
              </a:rPr>
              <a:t>درس پنجاه و یکم</a:t>
            </a: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نتیجه انتخاب زندگی دنیا</a:t>
            </a:r>
            <a:endParaRPr lang="fa-IR" sz="3600" dirty="0">
              <a:cs typeface="B Titr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739955"/>
              </p:ext>
            </p:extLst>
          </p:nvPr>
        </p:nvGraphicFramePr>
        <p:xfrm>
          <a:off x="0" y="1481328"/>
          <a:ext cx="9144000" cy="5376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320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91174E-0864-49F2-83F9-16D785D01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graphicEl>
                                              <a:dgm id="{3A91174E-0864-49F2-83F9-16D785D016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3A91174E-0864-49F2-83F9-16D785D01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3A91174E-0864-49F2-83F9-16D785D01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EC2EDB-A18B-4E8C-A959-901BA25D7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graphicEl>
                                              <a:dgm id="{ACEC2EDB-A18B-4E8C-A959-901BA25D7C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ACEC2EDB-A18B-4E8C-A959-901BA25D7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ACEC2EDB-A18B-4E8C-A959-901BA25D7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3D37C9-9949-45DE-90A9-722DD5C2E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graphicEl>
                                              <a:dgm id="{303D37C9-9949-45DE-90A9-722DD5C2E0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303D37C9-9949-45DE-90A9-722DD5C2E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303D37C9-9949-45DE-90A9-722DD5C2E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9A4681-9986-466E-AC03-CBDB81AFB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graphicEl>
                                              <a:dgm id="{3E9A4681-9986-466E-AC03-CBDB81AFBE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3E9A4681-9986-466E-AC03-CBDB81AFB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graphicEl>
                                              <a:dgm id="{3E9A4681-9986-466E-AC03-CBDB81AFB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77EC32-EB38-454E-872B-FC152768E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graphicEl>
                                              <a:dgm id="{1777EC32-EB38-454E-872B-FC152768E1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1777EC32-EB38-454E-872B-FC152768E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1777EC32-EB38-454E-872B-FC152768E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11FBC2-35CC-4686-9FEB-83A1D81E2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graphicEl>
                                              <a:dgm id="{8E11FBC2-35CC-4686-9FEB-83A1D81E2D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8E11FBC2-35CC-4686-9FEB-83A1D81E2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graphicEl>
                                              <a:dgm id="{8E11FBC2-35CC-4686-9FEB-83A1D81E2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36AC08-1739-4B4B-B5BB-5034EA7CE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graphicEl>
                                              <a:dgm id="{7036AC08-1739-4B4B-B5BB-5034EA7CE1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7036AC08-1739-4B4B-B5BB-5034EA7CE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graphicEl>
                                              <a:dgm id="{7036AC08-1739-4B4B-B5BB-5034EA7CE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C87F13-09CD-405B-830D-B092CE974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graphicEl>
                                              <a:dgm id="{DBC87F13-09CD-405B-830D-B092CE974D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DBC87F13-09CD-405B-830D-B092CE974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DBC87F13-09CD-405B-830D-B092CE974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754E67-70E0-44D1-AE93-33C9B3A5E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graphicEl>
                                              <a:dgm id="{A4754E67-70E0-44D1-AE93-33C9B3A5EF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A4754E67-70E0-44D1-AE93-33C9B3A5E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graphicEl>
                                              <a:dgm id="{A4754E67-70E0-44D1-AE93-33C9B3A5E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A97642-7149-4843-9718-198F13114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graphicEl>
                                              <a:dgm id="{58A97642-7149-4843-9718-198F13114A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graphicEl>
                                              <a:dgm id="{58A97642-7149-4843-9718-198F13114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graphicEl>
                                              <a:dgm id="{58A97642-7149-4843-9718-198F13114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4F79B8-DB1A-4966-A7DE-4C32F0378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>
                                            <p:graphicEl>
                                              <a:dgm id="{4D4F79B8-DB1A-4966-A7DE-4C32F03785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graphicEl>
                                              <a:dgm id="{4D4F79B8-DB1A-4966-A7DE-4C32F0378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graphicEl>
                                              <a:dgm id="{4D4F79B8-DB1A-4966-A7DE-4C32F0378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7285CF-C0F9-4F32-B655-89FF6CA08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>
                                            <p:graphicEl>
                                              <a:dgm id="{977285CF-C0F9-4F32-B655-89FF6CA085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graphicEl>
                                              <a:dgm id="{977285CF-C0F9-4F32-B655-89FF6CA08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graphicEl>
                                              <a:dgm id="{977285CF-C0F9-4F32-B655-89FF6CA08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E854A8-3CA7-49E3-ABEB-8C1A07954D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>
                                            <p:graphicEl>
                                              <a:dgm id="{2FE854A8-3CA7-49E3-ABEB-8C1A07954D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graphicEl>
                                              <a:dgm id="{2FE854A8-3CA7-49E3-ABEB-8C1A07954D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graphicEl>
                                              <a:dgm id="{2FE854A8-3CA7-49E3-ABEB-8C1A07954D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277613-EC19-4272-9981-9EE1E493E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">
                                            <p:graphicEl>
                                              <a:dgm id="{27277613-EC19-4272-9981-9EE1E493E8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graphicEl>
                                              <a:dgm id="{27277613-EC19-4272-9981-9EE1E493E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>
                                            <p:graphicEl>
                                              <a:dgm id="{27277613-EC19-4272-9981-9EE1E493E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24172B-DFF8-4CCB-9A29-58AB4A1CC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">
                                            <p:graphicEl>
                                              <a:dgm id="{3924172B-DFF8-4CCB-9A29-58AB4A1CC2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>
                                            <p:graphicEl>
                                              <a:dgm id="{3924172B-DFF8-4CCB-9A29-58AB4A1CC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">
                                            <p:graphicEl>
                                              <a:dgm id="{3924172B-DFF8-4CCB-9A29-58AB4A1CC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6BEB550-9776-4E00-93E3-AC4A68529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">
                                            <p:graphicEl>
                                              <a:dgm id="{46BEB550-9776-4E00-93E3-AC4A68529F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">
                                            <p:graphicEl>
                                              <a:dgm id="{46BEB550-9776-4E00-93E3-AC4A68529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">
                                            <p:graphicEl>
                                              <a:dgm id="{46BEB550-9776-4E00-93E3-AC4A68529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703C2D-34C8-463A-8DE6-80D55403D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">
                                            <p:graphicEl>
                                              <a:dgm id="{33703C2D-34C8-463A-8DE6-80D55403DE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">
                                            <p:graphicEl>
                                              <a:dgm id="{33703C2D-34C8-463A-8DE6-80D55403D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>
                                            <p:graphicEl>
                                              <a:dgm id="{33703C2D-34C8-463A-8DE6-80D55403D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F6FF95-3E5B-4DF0-8B9B-702DEBFBC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">
                                            <p:graphicEl>
                                              <a:dgm id="{B8F6FF95-3E5B-4DF0-8B9B-702DEBFBCD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">
                                            <p:graphicEl>
                                              <a:dgm id="{B8F6FF95-3E5B-4DF0-8B9B-702DEBFBC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">
                                            <p:graphicEl>
                                              <a:dgm id="{B8F6FF95-3E5B-4DF0-8B9B-702DEBFBC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B5ADF8-D75A-456F-BCA9-6E6261B0C1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">
                                            <p:graphicEl>
                                              <a:dgm id="{48B5ADF8-D75A-456F-BCA9-6E6261B0C1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">
                                            <p:graphicEl>
                                              <a:dgm id="{48B5ADF8-D75A-456F-BCA9-6E6261B0C1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">
                                            <p:graphicEl>
                                              <a:dgm id="{48B5ADF8-D75A-456F-BCA9-6E6261B0C1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574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درس پنجاه و یکم</vt:lpstr>
      <vt:lpstr>درس پنجاه و یکم فنا پذیری دنیا و ابدیت آخرت</vt:lpstr>
      <vt:lpstr>درس پنجاه و یکم فنا پذیری دنیا و ابدیت آخرت</vt:lpstr>
      <vt:lpstr>درس پنجاه و یکم تفکیک نعمت از عذاب در آخرت</vt:lpstr>
      <vt:lpstr>درس پنجاه و یکم اصالت آخرت</vt:lpstr>
      <vt:lpstr>درس پنجاه و یکم نتیجه انتخاب زندگی دنیا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پنجاه و یکم</dc:title>
  <dc:creator>mahdi</dc:creator>
  <cp:lastModifiedBy>mahdi</cp:lastModifiedBy>
  <cp:revision>8</cp:revision>
  <dcterms:created xsi:type="dcterms:W3CDTF">2012-05-01T16:37:48Z</dcterms:created>
  <dcterms:modified xsi:type="dcterms:W3CDTF">2012-05-02T21:08:19Z</dcterms:modified>
</cp:coreProperties>
</file>