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5" r:id="rId9"/>
    <p:sldId id="264" r:id="rId10"/>
    <p:sldId id="266" r:id="rId11"/>
    <p:sldId id="267" r:id="rId12"/>
    <p:sldId id="271" r:id="rId13"/>
    <p:sldId id="268" r:id="rId14"/>
    <p:sldId id="269" r:id="rId15"/>
    <p:sldId id="270" r:id="rId1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74" d="100"/>
          <a:sy n="74" d="100"/>
        </p:scale>
        <p:origin x="-125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3C569E-B4C9-4A00-993B-B84271FFA0C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47969039-3B18-41AA-AD3C-31C023E7B6E8}">
      <dgm:prSet custT="1">
        <dgm:style>
          <a:lnRef idx="1">
            <a:schemeClr val="dk1"/>
          </a:lnRef>
          <a:fillRef idx="2">
            <a:schemeClr val="dk1"/>
          </a:fillRef>
          <a:effectRef idx="1">
            <a:schemeClr val="dk1"/>
          </a:effectRef>
          <a:fontRef idx="minor">
            <a:schemeClr val="dk1"/>
          </a:fontRef>
        </dgm:style>
      </dgm:prSet>
      <dgm:spPr/>
      <dgm:t>
        <a:bodyPr/>
        <a:lstStyle/>
        <a:p>
          <a:pPr rtl="1"/>
          <a:r>
            <a:rPr lang="fa-IR" sz="1600" smtClean="0">
              <a:cs typeface="B Koodak" pitchFamily="2" charset="-78"/>
            </a:rPr>
            <a:t>سه نکته</a:t>
          </a:r>
          <a:endParaRPr lang="fa-IR" sz="1600">
            <a:cs typeface="B Koodak" pitchFamily="2" charset="-78"/>
          </a:endParaRPr>
        </a:p>
      </dgm:t>
    </dgm:pt>
    <dgm:pt modelId="{5C6A1A26-B228-4719-8D49-42AF96CC280E}" type="parTrans" cxnId="{5C52DC64-1B48-432E-B658-34962A8B3F17}">
      <dgm:prSet/>
      <dgm:spPr/>
      <dgm:t>
        <a:bodyPr/>
        <a:lstStyle/>
        <a:p>
          <a:pPr rtl="1"/>
          <a:endParaRPr lang="fa-IR" sz="1600">
            <a:cs typeface="B Koodak" pitchFamily="2" charset="-78"/>
          </a:endParaRPr>
        </a:p>
      </dgm:t>
    </dgm:pt>
    <dgm:pt modelId="{CABBD310-7A4F-449F-B382-8D247D6EA54B}" type="sibTrans" cxnId="{5C52DC64-1B48-432E-B658-34962A8B3F17}">
      <dgm:prSet/>
      <dgm:spPr/>
      <dgm:t>
        <a:bodyPr/>
        <a:lstStyle/>
        <a:p>
          <a:pPr rtl="1"/>
          <a:endParaRPr lang="fa-IR" sz="1600">
            <a:cs typeface="B Koodak" pitchFamily="2" charset="-78"/>
          </a:endParaRPr>
        </a:p>
      </dgm:t>
    </dgm:pt>
    <dgm:pt modelId="{89994D44-080F-499D-A936-456946CA97C3}">
      <dgm:prSet custT="1">
        <dgm:style>
          <a:lnRef idx="1">
            <a:schemeClr val="dk1"/>
          </a:lnRef>
          <a:fillRef idx="2">
            <a:schemeClr val="dk1"/>
          </a:fillRef>
          <a:effectRef idx="1">
            <a:schemeClr val="dk1"/>
          </a:effectRef>
          <a:fontRef idx="minor">
            <a:schemeClr val="dk1"/>
          </a:fontRef>
        </dgm:style>
      </dgm:prSet>
      <dgm:spPr/>
      <dgm:t>
        <a:bodyPr/>
        <a:lstStyle/>
        <a:p>
          <a:pPr rtl="1"/>
          <a:r>
            <a:rPr lang="fa-IR" sz="1600" dirty="0" smtClean="0">
              <a:cs typeface="B Koodak" pitchFamily="2" charset="-78"/>
            </a:rPr>
            <a:t>طبق بیان قرآن در هنگام قیامت نظام این جهان متلاشی گردیده و جهانی دیگر برپا می شود</a:t>
          </a:r>
          <a:endParaRPr lang="fa-IR" sz="1600" dirty="0">
            <a:cs typeface="B Koodak" pitchFamily="2" charset="-78"/>
          </a:endParaRPr>
        </a:p>
      </dgm:t>
    </dgm:pt>
    <dgm:pt modelId="{153C8393-87BF-4AC3-B13A-180AE92D58B7}" type="parTrans" cxnId="{0C67B738-4548-421A-85F5-0E3C4E04A760}">
      <dgm:prSet custT="1">
        <dgm:style>
          <a:lnRef idx="1">
            <a:schemeClr val="dk1"/>
          </a:lnRef>
          <a:fillRef idx="2">
            <a:schemeClr val="dk1"/>
          </a:fillRef>
          <a:effectRef idx="1">
            <a:schemeClr val="dk1"/>
          </a:effectRef>
          <a:fontRef idx="minor">
            <a:schemeClr val="dk1"/>
          </a:fontRef>
        </dgm:style>
      </dgm:prSet>
      <dgm:spPr/>
      <dgm:t>
        <a:bodyPr/>
        <a:lstStyle/>
        <a:p>
          <a:pPr rtl="1"/>
          <a:endParaRPr lang="fa-IR" sz="1600">
            <a:cs typeface="B Koodak" pitchFamily="2" charset="-78"/>
          </a:endParaRPr>
        </a:p>
      </dgm:t>
    </dgm:pt>
    <dgm:pt modelId="{EE2159C3-1FAD-4B25-93B1-6AECCEFAC878}" type="sibTrans" cxnId="{0C67B738-4548-421A-85F5-0E3C4E04A760}">
      <dgm:prSet/>
      <dgm:spPr/>
      <dgm:t>
        <a:bodyPr/>
        <a:lstStyle/>
        <a:p>
          <a:pPr rtl="1"/>
          <a:endParaRPr lang="fa-IR" sz="1600">
            <a:cs typeface="B Koodak" pitchFamily="2" charset="-78"/>
          </a:endParaRPr>
        </a:p>
      </dgm:t>
    </dgm:pt>
    <dgm:pt modelId="{64A8872A-9C90-492F-AFAB-8BBC51DFDA83}">
      <dgm:prSet custT="1">
        <dgm:style>
          <a:lnRef idx="1">
            <a:schemeClr val="dk1"/>
          </a:lnRef>
          <a:fillRef idx="2">
            <a:schemeClr val="dk1"/>
          </a:fillRef>
          <a:effectRef idx="1">
            <a:schemeClr val="dk1"/>
          </a:effectRef>
          <a:fontRef idx="minor">
            <a:schemeClr val="dk1"/>
          </a:fontRef>
        </dgm:style>
      </dgm:prSet>
      <dgm:spPr/>
      <dgm:t>
        <a:bodyPr/>
        <a:lstStyle/>
        <a:p>
          <a:pPr rtl="1"/>
          <a:r>
            <a:rPr lang="fa-IR" sz="1600" dirty="0" smtClean="0">
              <a:cs typeface="B Koodak" pitchFamily="2" charset="-78"/>
            </a:rPr>
            <a:t>طبعا شناخت دقیق ویژگی های این جهان ممکن نیست</a:t>
          </a:r>
          <a:endParaRPr lang="fa-IR" sz="1600" dirty="0">
            <a:cs typeface="B Koodak" pitchFamily="2" charset="-78"/>
          </a:endParaRPr>
        </a:p>
      </dgm:t>
    </dgm:pt>
    <dgm:pt modelId="{976ED543-3B95-4219-B21F-537A90E25D04}" type="parTrans" cxnId="{F479A32C-9292-4248-AA1C-9A09BE20A481}">
      <dgm:prSet custT="1">
        <dgm:style>
          <a:lnRef idx="1">
            <a:schemeClr val="dk1"/>
          </a:lnRef>
          <a:fillRef idx="2">
            <a:schemeClr val="dk1"/>
          </a:fillRef>
          <a:effectRef idx="1">
            <a:schemeClr val="dk1"/>
          </a:effectRef>
          <a:fontRef idx="minor">
            <a:schemeClr val="dk1"/>
          </a:fontRef>
        </dgm:style>
      </dgm:prSet>
      <dgm:spPr/>
      <dgm:t>
        <a:bodyPr/>
        <a:lstStyle/>
        <a:p>
          <a:pPr rtl="1"/>
          <a:endParaRPr lang="fa-IR" sz="1600">
            <a:cs typeface="B Koodak" pitchFamily="2" charset="-78"/>
          </a:endParaRPr>
        </a:p>
      </dgm:t>
    </dgm:pt>
    <dgm:pt modelId="{A9756659-49A2-4881-BACF-656B66468D3D}" type="sibTrans" cxnId="{F479A32C-9292-4248-AA1C-9A09BE20A481}">
      <dgm:prSet/>
      <dgm:spPr/>
      <dgm:t>
        <a:bodyPr/>
        <a:lstStyle/>
        <a:p>
          <a:pPr rtl="1"/>
          <a:endParaRPr lang="fa-IR" sz="1600">
            <a:cs typeface="B Koodak" pitchFamily="2" charset="-78"/>
          </a:endParaRPr>
        </a:p>
      </dgm:t>
    </dgm:pt>
    <dgm:pt modelId="{B27BD2DE-E053-411C-80C6-B303BF8C2EF6}">
      <dgm:prSet custT="1">
        <dgm:style>
          <a:lnRef idx="1">
            <a:schemeClr val="dk1"/>
          </a:lnRef>
          <a:fillRef idx="2">
            <a:schemeClr val="dk1"/>
          </a:fillRef>
          <a:effectRef idx="1">
            <a:schemeClr val="dk1"/>
          </a:effectRef>
          <a:fontRef idx="minor">
            <a:schemeClr val="dk1"/>
          </a:fontRef>
        </dgm:style>
      </dgm:prSet>
      <dgm:spPr/>
      <dgm:t>
        <a:bodyPr/>
        <a:lstStyle/>
        <a:p>
          <a:pPr rtl="1"/>
          <a:r>
            <a:rPr lang="fa-IR" sz="1600" smtClean="0">
              <a:cs typeface="B Koodak" pitchFamily="2" charset="-78"/>
            </a:rPr>
            <a:t>در این درس به بررسی مختصری از آیات در این خصوص می پردازیم</a:t>
          </a:r>
          <a:endParaRPr lang="fa-IR" sz="1600">
            <a:cs typeface="B Koodak" pitchFamily="2" charset="-78"/>
          </a:endParaRPr>
        </a:p>
      </dgm:t>
    </dgm:pt>
    <dgm:pt modelId="{FCF06E51-359F-4B0F-9BCD-03B56175CB3D}" type="parTrans" cxnId="{BB4CFB33-3B82-4255-9B76-4CE494F2A5DC}">
      <dgm:prSet custT="1">
        <dgm:style>
          <a:lnRef idx="1">
            <a:schemeClr val="dk1"/>
          </a:lnRef>
          <a:fillRef idx="2">
            <a:schemeClr val="dk1"/>
          </a:fillRef>
          <a:effectRef idx="1">
            <a:schemeClr val="dk1"/>
          </a:effectRef>
          <a:fontRef idx="minor">
            <a:schemeClr val="dk1"/>
          </a:fontRef>
        </dgm:style>
      </dgm:prSet>
      <dgm:spPr/>
      <dgm:t>
        <a:bodyPr/>
        <a:lstStyle/>
        <a:p>
          <a:pPr rtl="1"/>
          <a:endParaRPr lang="fa-IR" sz="1600">
            <a:cs typeface="B Koodak" pitchFamily="2" charset="-78"/>
          </a:endParaRPr>
        </a:p>
      </dgm:t>
    </dgm:pt>
    <dgm:pt modelId="{EFA63EF9-BEC6-420E-95FE-EB1FC798BA44}" type="sibTrans" cxnId="{BB4CFB33-3B82-4255-9B76-4CE494F2A5DC}">
      <dgm:prSet/>
      <dgm:spPr/>
      <dgm:t>
        <a:bodyPr/>
        <a:lstStyle/>
        <a:p>
          <a:pPr rtl="1"/>
          <a:endParaRPr lang="fa-IR" sz="1600">
            <a:cs typeface="B Koodak" pitchFamily="2" charset="-78"/>
          </a:endParaRPr>
        </a:p>
      </dgm:t>
    </dgm:pt>
    <dgm:pt modelId="{CD37DFC0-AF22-45ED-A291-E58F3A6390B9}" type="pres">
      <dgm:prSet presAssocID="{B03C569E-B4C9-4A00-993B-B84271FFA0CB}" presName="diagram" presStyleCnt="0">
        <dgm:presLayoutVars>
          <dgm:chPref val="1"/>
          <dgm:dir val="rev"/>
          <dgm:animOne val="branch"/>
          <dgm:animLvl val="lvl"/>
          <dgm:resizeHandles val="exact"/>
        </dgm:presLayoutVars>
      </dgm:prSet>
      <dgm:spPr/>
      <dgm:t>
        <a:bodyPr/>
        <a:lstStyle/>
        <a:p>
          <a:pPr rtl="1"/>
          <a:endParaRPr lang="fa-IR"/>
        </a:p>
      </dgm:t>
    </dgm:pt>
    <dgm:pt modelId="{7E036927-037A-4030-9F58-99DBA46664B6}" type="pres">
      <dgm:prSet presAssocID="{47969039-3B18-41AA-AD3C-31C023E7B6E8}" presName="root1" presStyleCnt="0"/>
      <dgm:spPr/>
    </dgm:pt>
    <dgm:pt modelId="{58F4C6F2-F585-47AA-AE7E-63DF73E0877B}" type="pres">
      <dgm:prSet presAssocID="{47969039-3B18-41AA-AD3C-31C023E7B6E8}" presName="LevelOneTextNode" presStyleLbl="node0" presStyleIdx="0" presStyleCnt="1" custScaleX="29841" custScaleY="60085">
        <dgm:presLayoutVars>
          <dgm:chPref val="3"/>
        </dgm:presLayoutVars>
      </dgm:prSet>
      <dgm:spPr/>
      <dgm:t>
        <a:bodyPr/>
        <a:lstStyle/>
        <a:p>
          <a:pPr rtl="1"/>
          <a:endParaRPr lang="fa-IR"/>
        </a:p>
      </dgm:t>
    </dgm:pt>
    <dgm:pt modelId="{6065CDE9-C513-4EF8-99AB-0C4544DE1FD1}" type="pres">
      <dgm:prSet presAssocID="{47969039-3B18-41AA-AD3C-31C023E7B6E8}" presName="level2hierChild" presStyleCnt="0"/>
      <dgm:spPr/>
    </dgm:pt>
    <dgm:pt modelId="{746BEA4D-A9D6-4D73-B40F-B6944D019A15}" type="pres">
      <dgm:prSet presAssocID="{153C8393-87BF-4AC3-B13A-180AE92D58B7}" presName="conn2-1" presStyleLbl="parChTrans1D2" presStyleIdx="0" presStyleCnt="3"/>
      <dgm:spPr/>
      <dgm:t>
        <a:bodyPr/>
        <a:lstStyle/>
        <a:p>
          <a:pPr rtl="1"/>
          <a:endParaRPr lang="fa-IR"/>
        </a:p>
      </dgm:t>
    </dgm:pt>
    <dgm:pt modelId="{A1A83B4F-AB03-4D80-856E-B86479F49DEF}" type="pres">
      <dgm:prSet presAssocID="{153C8393-87BF-4AC3-B13A-180AE92D58B7}" presName="connTx" presStyleLbl="parChTrans1D2" presStyleIdx="0" presStyleCnt="3"/>
      <dgm:spPr/>
      <dgm:t>
        <a:bodyPr/>
        <a:lstStyle/>
        <a:p>
          <a:pPr rtl="1"/>
          <a:endParaRPr lang="fa-IR"/>
        </a:p>
      </dgm:t>
    </dgm:pt>
    <dgm:pt modelId="{FD1DEE00-80C7-4797-A666-B2C7E3C5A94D}" type="pres">
      <dgm:prSet presAssocID="{89994D44-080F-499D-A936-456946CA97C3}" presName="root2" presStyleCnt="0"/>
      <dgm:spPr/>
    </dgm:pt>
    <dgm:pt modelId="{83A480D6-3326-402A-894A-8B8FD633B2A2}" type="pres">
      <dgm:prSet presAssocID="{89994D44-080F-499D-A936-456946CA97C3}" presName="LevelTwoTextNode" presStyleLbl="node2" presStyleIdx="0" presStyleCnt="3" custScaleX="218401" custScaleY="66448">
        <dgm:presLayoutVars>
          <dgm:chPref val="3"/>
        </dgm:presLayoutVars>
      </dgm:prSet>
      <dgm:spPr/>
      <dgm:t>
        <a:bodyPr/>
        <a:lstStyle/>
        <a:p>
          <a:pPr rtl="1"/>
          <a:endParaRPr lang="fa-IR"/>
        </a:p>
      </dgm:t>
    </dgm:pt>
    <dgm:pt modelId="{620B9475-EABA-4DF5-868C-EE5DFAA975AC}" type="pres">
      <dgm:prSet presAssocID="{89994D44-080F-499D-A936-456946CA97C3}" presName="level3hierChild" presStyleCnt="0"/>
      <dgm:spPr/>
    </dgm:pt>
    <dgm:pt modelId="{DFACAA43-C40B-4564-B3C8-83A6B093D60D}" type="pres">
      <dgm:prSet presAssocID="{976ED543-3B95-4219-B21F-537A90E25D04}" presName="conn2-1" presStyleLbl="parChTrans1D2" presStyleIdx="1" presStyleCnt="3"/>
      <dgm:spPr/>
      <dgm:t>
        <a:bodyPr/>
        <a:lstStyle/>
        <a:p>
          <a:pPr rtl="1"/>
          <a:endParaRPr lang="fa-IR"/>
        </a:p>
      </dgm:t>
    </dgm:pt>
    <dgm:pt modelId="{FD254C88-77A9-4639-86B5-C059698A3006}" type="pres">
      <dgm:prSet presAssocID="{976ED543-3B95-4219-B21F-537A90E25D04}" presName="connTx" presStyleLbl="parChTrans1D2" presStyleIdx="1" presStyleCnt="3"/>
      <dgm:spPr/>
      <dgm:t>
        <a:bodyPr/>
        <a:lstStyle/>
        <a:p>
          <a:pPr rtl="1"/>
          <a:endParaRPr lang="fa-IR"/>
        </a:p>
      </dgm:t>
    </dgm:pt>
    <dgm:pt modelId="{E9A9AEEC-F27C-4D76-99E6-BA2696696CDF}" type="pres">
      <dgm:prSet presAssocID="{64A8872A-9C90-492F-AFAB-8BBC51DFDA83}" presName="root2" presStyleCnt="0"/>
      <dgm:spPr/>
    </dgm:pt>
    <dgm:pt modelId="{A72BE5B1-F173-4AF9-9F4E-30F5C5F19FA7}" type="pres">
      <dgm:prSet presAssocID="{64A8872A-9C90-492F-AFAB-8BBC51DFDA83}" presName="LevelTwoTextNode" presStyleLbl="node2" presStyleIdx="1" presStyleCnt="3" custScaleX="218401" custScaleY="66448">
        <dgm:presLayoutVars>
          <dgm:chPref val="3"/>
        </dgm:presLayoutVars>
      </dgm:prSet>
      <dgm:spPr/>
      <dgm:t>
        <a:bodyPr/>
        <a:lstStyle/>
        <a:p>
          <a:pPr rtl="1"/>
          <a:endParaRPr lang="fa-IR"/>
        </a:p>
      </dgm:t>
    </dgm:pt>
    <dgm:pt modelId="{78964ABA-303A-41D6-822B-ED32260A55D7}" type="pres">
      <dgm:prSet presAssocID="{64A8872A-9C90-492F-AFAB-8BBC51DFDA83}" presName="level3hierChild" presStyleCnt="0"/>
      <dgm:spPr/>
    </dgm:pt>
    <dgm:pt modelId="{2928596C-7FAA-424F-B8EF-0A1E689266BF}" type="pres">
      <dgm:prSet presAssocID="{FCF06E51-359F-4B0F-9BCD-03B56175CB3D}" presName="conn2-1" presStyleLbl="parChTrans1D2" presStyleIdx="2" presStyleCnt="3"/>
      <dgm:spPr/>
      <dgm:t>
        <a:bodyPr/>
        <a:lstStyle/>
        <a:p>
          <a:pPr rtl="1"/>
          <a:endParaRPr lang="fa-IR"/>
        </a:p>
      </dgm:t>
    </dgm:pt>
    <dgm:pt modelId="{E6ADBC5D-2118-4414-A917-4096B1CB2C5E}" type="pres">
      <dgm:prSet presAssocID="{FCF06E51-359F-4B0F-9BCD-03B56175CB3D}" presName="connTx" presStyleLbl="parChTrans1D2" presStyleIdx="2" presStyleCnt="3"/>
      <dgm:spPr/>
      <dgm:t>
        <a:bodyPr/>
        <a:lstStyle/>
        <a:p>
          <a:pPr rtl="1"/>
          <a:endParaRPr lang="fa-IR"/>
        </a:p>
      </dgm:t>
    </dgm:pt>
    <dgm:pt modelId="{1D9D2057-EC52-4F0D-A1A7-A6A0F6E72701}" type="pres">
      <dgm:prSet presAssocID="{B27BD2DE-E053-411C-80C6-B303BF8C2EF6}" presName="root2" presStyleCnt="0"/>
      <dgm:spPr/>
    </dgm:pt>
    <dgm:pt modelId="{F8A84472-5EEC-4B0C-A039-95B096445F0C}" type="pres">
      <dgm:prSet presAssocID="{B27BD2DE-E053-411C-80C6-B303BF8C2EF6}" presName="LevelTwoTextNode" presStyleLbl="node2" presStyleIdx="2" presStyleCnt="3" custScaleX="218401" custScaleY="66448">
        <dgm:presLayoutVars>
          <dgm:chPref val="3"/>
        </dgm:presLayoutVars>
      </dgm:prSet>
      <dgm:spPr/>
      <dgm:t>
        <a:bodyPr/>
        <a:lstStyle/>
        <a:p>
          <a:pPr rtl="1"/>
          <a:endParaRPr lang="fa-IR"/>
        </a:p>
      </dgm:t>
    </dgm:pt>
    <dgm:pt modelId="{94218B94-E212-4062-B3A3-18D76BE85225}" type="pres">
      <dgm:prSet presAssocID="{B27BD2DE-E053-411C-80C6-B303BF8C2EF6}" presName="level3hierChild" presStyleCnt="0"/>
      <dgm:spPr/>
    </dgm:pt>
  </dgm:ptLst>
  <dgm:cxnLst>
    <dgm:cxn modelId="{4F9E1C39-32B5-42CE-ADF5-2822E71B6438}" type="presOf" srcId="{976ED543-3B95-4219-B21F-537A90E25D04}" destId="{DFACAA43-C40B-4564-B3C8-83A6B093D60D}" srcOrd="0" destOrd="0" presId="urn:microsoft.com/office/officeart/2005/8/layout/hierarchy2"/>
    <dgm:cxn modelId="{95179E81-D9B9-407A-804A-CE6C4B9E5CBC}" type="presOf" srcId="{976ED543-3B95-4219-B21F-537A90E25D04}" destId="{FD254C88-77A9-4639-86B5-C059698A3006}" srcOrd="1" destOrd="0" presId="urn:microsoft.com/office/officeart/2005/8/layout/hierarchy2"/>
    <dgm:cxn modelId="{0C67B738-4548-421A-85F5-0E3C4E04A760}" srcId="{47969039-3B18-41AA-AD3C-31C023E7B6E8}" destId="{89994D44-080F-499D-A936-456946CA97C3}" srcOrd="0" destOrd="0" parTransId="{153C8393-87BF-4AC3-B13A-180AE92D58B7}" sibTransId="{EE2159C3-1FAD-4B25-93B1-6AECCEFAC878}"/>
    <dgm:cxn modelId="{162CB56F-7DC2-4073-8DA9-AFC25BE232B9}" type="presOf" srcId="{64A8872A-9C90-492F-AFAB-8BBC51DFDA83}" destId="{A72BE5B1-F173-4AF9-9F4E-30F5C5F19FA7}" srcOrd="0" destOrd="0" presId="urn:microsoft.com/office/officeart/2005/8/layout/hierarchy2"/>
    <dgm:cxn modelId="{B33E187C-B9DE-4402-BD79-AFA2796E9985}" type="presOf" srcId="{153C8393-87BF-4AC3-B13A-180AE92D58B7}" destId="{746BEA4D-A9D6-4D73-B40F-B6944D019A15}" srcOrd="0" destOrd="0" presId="urn:microsoft.com/office/officeart/2005/8/layout/hierarchy2"/>
    <dgm:cxn modelId="{EDD4F85C-67C0-4AA9-B5C7-1DA8B8059815}" type="presOf" srcId="{B27BD2DE-E053-411C-80C6-B303BF8C2EF6}" destId="{F8A84472-5EEC-4B0C-A039-95B096445F0C}" srcOrd="0" destOrd="0" presId="urn:microsoft.com/office/officeart/2005/8/layout/hierarchy2"/>
    <dgm:cxn modelId="{F479A32C-9292-4248-AA1C-9A09BE20A481}" srcId="{47969039-3B18-41AA-AD3C-31C023E7B6E8}" destId="{64A8872A-9C90-492F-AFAB-8BBC51DFDA83}" srcOrd="1" destOrd="0" parTransId="{976ED543-3B95-4219-B21F-537A90E25D04}" sibTransId="{A9756659-49A2-4881-BACF-656B66468D3D}"/>
    <dgm:cxn modelId="{FE077EFD-E04C-4300-BF3B-955BA161B1F5}" type="presOf" srcId="{89994D44-080F-499D-A936-456946CA97C3}" destId="{83A480D6-3326-402A-894A-8B8FD633B2A2}" srcOrd="0" destOrd="0" presId="urn:microsoft.com/office/officeart/2005/8/layout/hierarchy2"/>
    <dgm:cxn modelId="{DE98A6EA-F625-4265-9611-3ADBB2508251}" type="presOf" srcId="{B03C569E-B4C9-4A00-993B-B84271FFA0CB}" destId="{CD37DFC0-AF22-45ED-A291-E58F3A6390B9}" srcOrd="0" destOrd="0" presId="urn:microsoft.com/office/officeart/2005/8/layout/hierarchy2"/>
    <dgm:cxn modelId="{5C52DC64-1B48-432E-B658-34962A8B3F17}" srcId="{B03C569E-B4C9-4A00-993B-B84271FFA0CB}" destId="{47969039-3B18-41AA-AD3C-31C023E7B6E8}" srcOrd="0" destOrd="0" parTransId="{5C6A1A26-B228-4719-8D49-42AF96CC280E}" sibTransId="{CABBD310-7A4F-449F-B382-8D247D6EA54B}"/>
    <dgm:cxn modelId="{25D5B333-4284-42A4-ABA8-D2C06D4CB760}" type="presOf" srcId="{47969039-3B18-41AA-AD3C-31C023E7B6E8}" destId="{58F4C6F2-F585-47AA-AE7E-63DF73E0877B}" srcOrd="0" destOrd="0" presId="urn:microsoft.com/office/officeart/2005/8/layout/hierarchy2"/>
    <dgm:cxn modelId="{BB4CFB33-3B82-4255-9B76-4CE494F2A5DC}" srcId="{47969039-3B18-41AA-AD3C-31C023E7B6E8}" destId="{B27BD2DE-E053-411C-80C6-B303BF8C2EF6}" srcOrd="2" destOrd="0" parTransId="{FCF06E51-359F-4B0F-9BCD-03B56175CB3D}" sibTransId="{EFA63EF9-BEC6-420E-95FE-EB1FC798BA44}"/>
    <dgm:cxn modelId="{0588CD1C-4D4F-498C-AFEC-6A8C8ECA3757}" type="presOf" srcId="{FCF06E51-359F-4B0F-9BCD-03B56175CB3D}" destId="{2928596C-7FAA-424F-B8EF-0A1E689266BF}" srcOrd="0" destOrd="0" presId="urn:microsoft.com/office/officeart/2005/8/layout/hierarchy2"/>
    <dgm:cxn modelId="{93C2211D-2B7A-4FF2-AEC8-AFA4E726DBA9}" type="presOf" srcId="{FCF06E51-359F-4B0F-9BCD-03B56175CB3D}" destId="{E6ADBC5D-2118-4414-A917-4096B1CB2C5E}" srcOrd="1" destOrd="0" presId="urn:microsoft.com/office/officeart/2005/8/layout/hierarchy2"/>
    <dgm:cxn modelId="{4D2E4B40-87D9-4F98-BB59-10A273CB7F9B}" type="presOf" srcId="{153C8393-87BF-4AC3-B13A-180AE92D58B7}" destId="{A1A83B4F-AB03-4D80-856E-B86479F49DEF}" srcOrd="1" destOrd="0" presId="urn:microsoft.com/office/officeart/2005/8/layout/hierarchy2"/>
    <dgm:cxn modelId="{A358DF38-3C2A-4150-96B0-3B1543BD2729}" type="presParOf" srcId="{CD37DFC0-AF22-45ED-A291-E58F3A6390B9}" destId="{7E036927-037A-4030-9F58-99DBA46664B6}" srcOrd="0" destOrd="0" presId="urn:microsoft.com/office/officeart/2005/8/layout/hierarchy2"/>
    <dgm:cxn modelId="{EC43E485-4628-46C7-B1AB-66C455BCAC48}" type="presParOf" srcId="{7E036927-037A-4030-9F58-99DBA46664B6}" destId="{58F4C6F2-F585-47AA-AE7E-63DF73E0877B}" srcOrd="0" destOrd="0" presId="urn:microsoft.com/office/officeart/2005/8/layout/hierarchy2"/>
    <dgm:cxn modelId="{97DCB9B3-9112-4A26-B030-05F6C28F958F}" type="presParOf" srcId="{7E036927-037A-4030-9F58-99DBA46664B6}" destId="{6065CDE9-C513-4EF8-99AB-0C4544DE1FD1}" srcOrd="1" destOrd="0" presId="urn:microsoft.com/office/officeart/2005/8/layout/hierarchy2"/>
    <dgm:cxn modelId="{9F8FFAC4-C14C-4387-80D2-E0FF5B1776F1}" type="presParOf" srcId="{6065CDE9-C513-4EF8-99AB-0C4544DE1FD1}" destId="{746BEA4D-A9D6-4D73-B40F-B6944D019A15}" srcOrd="0" destOrd="0" presId="urn:microsoft.com/office/officeart/2005/8/layout/hierarchy2"/>
    <dgm:cxn modelId="{8B73F1A5-42C3-4CE7-A049-94FCF5E654B9}" type="presParOf" srcId="{746BEA4D-A9D6-4D73-B40F-B6944D019A15}" destId="{A1A83B4F-AB03-4D80-856E-B86479F49DEF}" srcOrd="0" destOrd="0" presId="urn:microsoft.com/office/officeart/2005/8/layout/hierarchy2"/>
    <dgm:cxn modelId="{9F34451E-231B-49C6-93ED-C069EFB2FFA2}" type="presParOf" srcId="{6065CDE9-C513-4EF8-99AB-0C4544DE1FD1}" destId="{FD1DEE00-80C7-4797-A666-B2C7E3C5A94D}" srcOrd="1" destOrd="0" presId="urn:microsoft.com/office/officeart/2005/8/layout/hierarchy2"/>
    <dgm:cxn modelId="{A941ABB0-878D-443D-8323-908614788F60}" type="presParOf" srcId="{FD1DEE00-80C7-4797-A666-B2C7E3C5A94D}" destId="{83A480D6-3326-402A-894A-8B8FD633B2A2}" srcOrd="0" destOrd="0" presId="urn:microsoft.com/office/officeart/2005/8/layout/hierarchy2"/>
    <dgm:cxn modelId="{D8433D6A-3AD1-4E4E-B6EB-502DD5353D74}" type="presParOf" srcId="{FD1DEE00-80C7-4797-A666-B2C7E3C5A94D}" destId="{620B9475-EABA-4DF5-868C-EE5DFAA975AC}" srcOrd="1" destOrd="0" presId="urn:microsoft.com/office/officeart/2005/8/layout/hierarchy2"/>
    <dgm:cxn modelId="{163E9C4B-6F8D-4207-B3D4-8D487FB678D0}" type="presParOf" srcId="{6065CDE9-C513-4EF8-99AB-0C4544DE1FD1}" destId="{DFACAA43-C40B-4564-B3C8-83A6B093D60D}" srcOrd="2" destOrd="0" presId="urn:microsoft.com/office/officeart/2005/8/layout/hierarchy2"/>
    <dgm:cxn modelId="{E3F977B3-5957-4391-B342-A9F27A6E430B}" type="presParOf" srcId="{DFACAA43-C40B-4564-B3C8-83A6B093D60D}" destId="{FD254C88-77A9-4639-86B5-C059698A3006}" srcOrd="0" destOrd="0" presId="urn:microsoft.com/office/officeart/2005/8/layout/hierarchy2"/>
    <dgm:cxn modelId="{9DF5BA73-7D6F-4A78-A580-C92533AA1512}" type="presParOf" srcId="{6065CDE9-C513-4EF8-99AB-0C4544DE1FD1}" destId="{E9A9AEEC-F27C-4D76-99E6-BA2696696CDF}" srcOrd="3" destOrd="0" presId="urn:microsoft.com/office/officeart/2005/8/layout/hierarchy2"/>
    <dgm:cxn modelId="{B084D06D-064A-479A-86AA-3583BD89F91E}" type="presParOf" srcId="{E9A9AEEC-F27C-4D76-99E6-BA2696696CDF}" destId="{A72BE5B1-F173-4AF9-9F4E-30F5C5F19FA7}" srcOrd="0" destOrd="0" presId="urn:microsoft.com/office/officeart/2005/8/layout/hierarchy2"/>
    <dgm:cxn modelId="{4A0A4466-E578-455D-A8E6-579A78E7E6F0}" type="presParOf" srcId="{E9A9AEEC-F27C-4D76-99E6-BA2696696CDF}" destId="{78964ABA-303A-41D6-822B-ED32260A55D7}" srcOrd="1" destOrd="0" presId="urn:microsoft.com/office/officeart/2005/8/layout/hierarchy2"/>
    <dgm:cxn modelId="{6F562DD4-773A-4903-B745-93DAE60152F4}" type="presParOf" srcId="{6065CDE9-C513-4EF8-99AB-0C4544DE1FD1}" destId="{2928596C-7FAA-424F-B8EF-0A1E689266BF}" srcOrd="4" destOrd="0" presId="urn:microsoft.com/office/officeart/2005/8/layout/hierarchy2"/>
    <dgm:cxn modelId="{730D217D-5CD5-4E63-A12E-E152BFF6CE47}" type="presParOf" srcId="{2928596C-7FAA-424F-B8EF-0A1E689266BF}" destId="{E6ADBC5D-2118-4414-A917-4096B1CB2C5E}" srcOrd="0" destOrd="0" presId="urn:microsoft.com/office/officeart/2005/8/layout/hierarchy2"/>
    <dgm:cxn modelId="{4759940A-8B58-4081-92F6-26D1BB697DAC}" type="presParOf" srcId="{6065CDE9-C513-4EF8-99AB-0C4544DE1FD1}" destId="{1D9D2057-EC52-4F0D-A1A7-A6A0F6E72701}" srcOrd="5" destOrd="0" presId="urn:microsoft.com/office/officeart/2005/8/layout/hierarchy2"/>
    <dgm:cxn modelId="{6E4C23ED-6A72-49E6-BE5A-BD60D4D25640}" type="presParOf" srcId="{1D9D2057-EC52-4F0D-A1A7-A6A0F6E72701}" destId="{F8A84472-5EEC-4B0C-A039-95B096445F0C}" srcOrd="0" destOrd="0" presId="urn:microsoft.com/office/officeart/2005/8/layout/hierarchy2"/>
    <dgm:cxn modelId="{B41526A6-C9E2-4458-81C5-D04CF3FD0B04}" type="presParOf" srcId="{1D9D2057-EC52-4F0D-A1A7-A6A0F6E72701}" destId="{94218B94-E212-4062-B3A3-18D76BE8522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29B7C41-9B34-4099-9E4C-B5AA67E44967}"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pPr rtl="1"/>
          <a:endParaRPr lang="fa-IR"/>
        </a:p>
      </dgm:t>
    </dgm:pt>
    <dgm:pt modelId="{0BC89661-B95F-44C9-B5A2-AD7931DBB673}">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همگان اعمال خود را         حاضر می بینند</a:t>
          </a:r>
          <a:endParaRPr lang="fa-IR" sz="1600" dirty="0">
            <a:solidFill>
              <a:schemeClr val="tx1"/>
            </a:solidFill>
            <a:cs typeface="B Koodak" pitchFamily="2" charset="-78"/>
          </a:endParaRPr>
        </a:p>
      </dgm:t>
    </dgm:pt>
    <dgm:pt modelId="{0CC98A1D-DAF6-4BD5-9EF3-8F4F12835A38}" type="parTrans" cxnId="{C3C9D543-5A10-413D-9EA8-60A9A5F7BE9B}">
      <dgm:prSet/>
      <dgm:spPr/>
      <dgm:t>
        <a:bodyPr/>
        <a:lstStyle/>
        <a:p>
          <a:pPr rtl="1"/>
          <a:endParaRPr lang="fa-IR" sz="1600">
            <a:solidFill>
              <a:schemeClr val="tx1"/>
            </a:solidFill>
            <a:cs typeface="B Koodak" pitchFamily="2" charset="-78"/>
          </a:endParaRPr>
        </a:p>
      </dgm:t>
    </dgm:pt>
    <dgm:pt modelId="{596E2FD2-2189-4451-816C-CAA57F3EB1CB}" type="sibTrans" cxnId="{C3C9D543-5A10-413D-9EA8-60A9A5F7BE9B}">
      <dgm:prSet/>
      <dgm:spPr/>
      <dgm:t>
        <a:bodyPr/>
        <a:lstStyle/>
        <a:p>
          <a:pPr rtl="1"/>
          <a:endParaRPr lang="fa-IR" sz="1600">
            <a:solidFill>
              <a:schemeClr val="tx1"/>
            </a:solidFill>
            <a:cs typeface="B Koodak" pitchFamily="2" charset="-78"/>
          </a:endParaRPr>
        </a:p>
      </dgm:t>
    </dgm:pt>
    <dgm:pt modelId="{38EAB526-EBD0-44A5-AC09-3166AEA0C5BE}">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یَوْمَ تَجِدُ كُلُّ نَفْسٍ مَّا عَمِلَتْ مِنْ خَيرٍْ محُّْضَرًا وَ مَا عَمِلَتْ مِن سُوءٍ تَوَدُّ لَوْ أَنَّ بَيْنَهَا وَ بَيْنَهُ أَمَدَا بَعِيدًا (آل عمران / 30)</a:t>
          </a:r>
          <a:endParaRPr lang="fa-IR" sz="1600">
            <a:solidFill>
              <a:schemeClr val="tx1"/>
            </a:solidFill>
            <a:cs typeface="B Koodak" pitchFamily="2" charset="-78"/>
          </a:endParaRPr>
        </a:p>
      </dgm:t>
    </dgm:pt>
    <dgm:pt modelId="{93752C1B-2AB0-4FD4-8CE7-A85E8122CC19}" type="parTrans" cxnId="{46797615-ACB5-451B-8B42-AAD67498C7F9}">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DA2E003E-8C7B-43DD-B1E2-8FADF5BC6834}" type="sibTrans" cxnId="{46797615-ACB5-451B-8B42-AAD67498C7F9}">
      <dgm:prSet/>
      <dgm:spPr/>
      <dgm:t>
        <a:bodyPr/>
        <a:lstStyle/>
        <a:p>
          <a:pPr rtl="1"/>
          <a:endParaRPr lang="fa-IR" sz="1600">
            <a:solidFill>
              <a:schemeClr val="tx1"/>
            </a:solidFill>
            <a:cs typeface="B Koodak" pitchFamily="2" charset="-78"/>
          </a:endParaRPr>
        </a:p>
      </dgm:t>
    </dgm:pt>
    <dgm:pt modelId="{34508144-2A1C-4C70-BE71-A961FF0CA01B}">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انتساب کارها کاملا روشن است</a:t>
          </a:r>
          <a:endParaRPr lang="fa-IR" sz="1600">
            <a:solidFill>
              <a:schemeClr val="tx1"/>
            </a:solidFill>
            <a:cs typeface="B Koodak" pitchFamily="2" charset="-78"/>
          </a:endParaRPr>
        </a:p>
      </dgm:t>
    </dgm:pt>
    <dgm:pt modelId="{449CE1CA-09D1-4523-876E-EBF389DE9C82}" type="parTrans" cxnId="{BA0DD1E5-B542-4F90-AC13-44ACF166B4EB}">
      <dgm:prSet/>
      <dgm:spPr/>
      <dgm:t>
        <a:bodyPr/>
        <a:lstStyle/>
        <a:p>
          <a:pPr rtl="1"/>
          <a:endParaRPr lang="fa-IR" sz="1600">
            <a:solidFill>
              <a:schemeClr val="tx1"/>
            </a:solidFill>
            <a:cs typeface="B Koodak" pitchFamily="2" charset="-78"/>
          </a:endParaRPr>
        </a:p>
      </dgm:t>
    </dgm:pt>
    <dgm:pt modelId="{20EDC7E5-2F19-4A4A-9F13-CC393106D5F2}" type="sibTrans" cxnId="{BA0DD1E5-B542-4F90-AC13-44ACF166B4EB}">
      <dgm:prSet/>
      <dgm:spPr/>
      <dgm:t>
        <a:bodyPr/>
        <a:lstStyle/>
        <a:p>
          <a:pPr rtl="1"/>
          <a:endParaRPr lang="fa-IR" sz="1600">
            <a:solidFill>
              <a:schemeClr val="tx1"/>
            </a:solidFill>
            <a:cs typeface="B Koodak" pitchFamily="2" charset="-78"/>
          </a:endParaRPr>
        </a:p>
      </dgm:t>
    </dgm:pt>
    <dgm:pt modelId="{DDE529C6-3B73-44DD-9D41-3F6C05C1B90E}">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فَيَوْمَئذٍ لَّا يُسَْلُ عَن ذَنبِهِ إِنسٌ وَ لَا جَانٌّ (الرحمن / 39)</a:t>
          </a:r>
          <a:endParaRPr lang="fa-IR" sz="1600">
            <a:solidFill>
              <a:schemeClr val="tx1"/>
            </a:solidFill>
            <a:cs typeface="B Koodak" pitchFamily="2" charset="-78"/>
          </a:endParaRPr>
        </a:p>
      </dgm:t>
    </dgm:pt>
    <dgm:pt modelId="{4854160C-0445-4CCE-8864-BC3E0AD71504}" type="parTrans" cxnId="{07F01726-8E0E-4104-AFE6-C08EB7EB6197}">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5BE5113B-CDCE-42F2-A27A-462734498E1D}" type="sibTrans" cxnId="{07F01726-8E0E-4104-AFE6-C08EB7EB6197}">
      <dgm:prSet/>
      <dgm:spPr/>
      <dgm:t>
        <a:bodyPr/>
        <a:lstStyle/>
        <a:p>
          <a:pPr rtl="1"/>
          <a:endParaRPr lang="fa-IR" sz="1600">
            <a:solidFill>
              <a:schemeClr val="tx1"/>
            </a:solidFill>
            <a:cs typeface="B Koodak" pitchFamily="2" charset="-78"/>
          </a:endParaRPr>
        </a:p>
      </dgm:t>
    </dgm:pt>
    <dgm:pt modelId="{525ADD26-09D7-49C0-95D5-1A9218DEA1C9}">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شاهدان فراخوانده می شوند</a:t>
          </a:r>
          <a:endParaRPr lang="fa-IR" sz="1600">
            <a:solidFill>
              <a:schemeClr val="tx1"/>
            </a:solidFill>
            <a:cs typeface="B Koodak" pitchFamily="2" charset="-78"/>
          </a:endParaRPr>
        </a:p>
      </dgm:t>
    </dgm:pt>
    <dgm:pt modelId="{DDF4200A-D0C3-44A8-BFF0-0AD2D3E46478}" type="parTrans" cxnId="{21310A4E-07F7-4EF9-B323-527B19B273BA}">
      <dgm:prSet/>
      <dgm:spPr/>
      <dgm:t>
        <a:bodyPr/>
        <a:lstStyle/>
        <a:p>
          <a:pPr rtl="1"/>
          <a:endParaRPr lang="fa-IR" sz="1600">
            <a:solidFill>
              <a:schemeClr val="tx1"/>
            </a:solidFill>
            <a:cs typeface="B Koodak" pitchFamily="2" charset="-78"/>
          </a:endParaRPr>
        </a:p>
      </dgm:t>
    </dgm:pt>
    <dgm:pt modelId="{7C0AA82E-01BF-4DFB-B264-B1330D66B5C6}" type="sibTrans" cxnId="{21310A4E-07F7-4EF9-B323-527B19B273BA}">
      <dgm:prSet/>
      <dgm:spPr/>
      <dgm:t>
        <a:bodyPr/>
        <a:lstStyle/>
        <a:p>
          <a:pPr rtl="1"/>
          <a:endParaRPr lang="fa-IR" sz="1600">
            <a:solidFill>
              <a:schemeClr val="tx1"/>
            </a:solidFill>
            <a:cs typeface="B Koodak" pitchFamily="2" charset="-78"/>
          </a:endParaRPr>
        </a:p>
      </dgm:t>
    </dgm:pt>
    <dgm:pt modelId="{74C8D50C-B5AB-44A6-80B8-B8F34EB64339}">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يَوْمَ تَشهَْدُ عَلَيهِْمْ أَلْسِنَتُهُمْ وَ أَيْدِيهِمْ وَ أَرْجُلُهُم بِمَا كاَنُواْ يَعْمَلُونَ (نور / 24)</a:t>
          </a:r>
          <a:endParaRPr lang="fa-IR" sz="1600">
            <a:solidFill>
              <a:schemeClr val="tx1"/>
            </a:solidFill>
            <a:cs typeface="B Koodak" pitchFamily="2" charset="-78"/>
          </a:endParaRPr>
        </a:p>
      </dgm:t>
    </dgm:pt>
    <dgm:pt modelId="{0722AC3D-545D-4640-9224-8353A05C94FE}" type="parTrans" cxnId="{AA9E8318-7DCF-441D-8322-52E092DDD5FB}">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F8CFD2FA-32EB-4CA4-AF56-79CF0970180C}" type="sibTrans" cxnId="{AA9E8318-7DCF-441D-8322-52E092DDD5FB}">
      <dgm:prSet/>
      <dgm:spPr/>
      <dgm:t>
        <a:bodyPr/>
        <a:lstStyle/>
        <a:p>
          <a:pPr rtl="1"/>
          <a:endParaRPr lang="fa-IR" sz="1600">
            <a:solidFill>
              <a:schemeClr val="tx1"/>
            </a:solidFill>
            <a:cs typeface="B Koodak" pitchFamily="2" charset="-78"/>
          </a:endParaRPr>
        </a:p>
      </dgm:t>
    </dgm:pt>
    <dgm:pt modelId="{FCEDEA29-72D1-4A2A-9F2C-B14EB80D5AC8}">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ذره ای ظلم به کسی نمی شود</a:t>
          </a:r>
          <a:endParaRPr lang="fa-IR" sz="1600">
            <a:solidFill>
              <a:schemeClr val="tx1"/>
            </a:solidFill>
            <a:cs typeface="B Koodak" pitchFamily="2" charset="-78"/>
          </a:endParaRPr>
        </a:p>
      </dgm:t>
    </dgm:pt>
    <dgm:pt modelId="{8D95D550-38D2-4FD8-89CE-36724752873E}" type="parTrans" cxnId="{0C5D47E1-FFF5-4AD1-9579-1E1FC7969299}">
      <dgm:prSet/>
      <dgm:spPr/>
      <dgm:t>
        <a:bodyPr/>
        <a:lstStyle/>
        <a:p>
          <a:pPr rtl="1"/>
          <a:endParaRPr lang="fa-IR" sz="1600">
            <a:solidFill>
              <a:schemeClr val="tx1"/>
            </a:solidFill>
            <a:cs typeface="B Koodak" pitchFamily="2" charset="-78"/>
          </a:endParaRPr>
        </a:p>
      </dgm:t>
    </dgm:pt>
    <dgm:pt modelId="{8C981CEB-5BE5-4B3A-8965-772294BB8F28}" type="sibTrans" cxnId="{0C5D47E1-FFF5-4AD1-9579-1E1FC7969299}">
      <dgm:prSet/>
      <dgm:spPr/>
      <dgm:t>
        <a:bodyPr/>
        <a:lstStyle/>
        <a:p>
          <a:pPr rtl="1"/>
          <a:endParaRPr lang="fa-IR" sz="1600">
            <a:solidFill>
              <a:schemeClr val="tx1"/>
            </a:solidFill>
            <a:cs typeface="B Koodak" pitchFamily="2" charset="-78"/>
          </a:endParaRPr>
        </a:p>
      </dgm:t>
    </dgm:pt>
    <dgm:pt modelId="{742EBE3F-D691-4AE8-841E-9AE7310E1351}">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وَ الْوَزْنُ يَوْمَئذٍ الْحَقُّ  فَمَن ثَقُلَتْ مَوَازِينُهُ فَأُوْلَئكَ هُمُ الْمُفْلِحُونَ / وَ مَنْ خَفَّتْ مَوَازِينُهُ فَأُوْلَئكَ الَّذِينَ خَسِرُواْ أَنفُسَهُم بِمَا كاَنُواْ بَِايَاتِنَا يَظْلِمُونَ (اعراف / 9)</a:t>
          </a:r>
          <a:endParaRPr lang="fa-IR" sz="1600">
            <a:solidFill>
              <a:schemeClr val="tx1"/>
            </a:solidFill>
            <a:cs typeface="B Koodak" pitchFamily="2" charset="-78"/>
          </a:endParaRPr>
        </a:p>
      </dgm:t>
    </dgm:pt>
    <dgm:pt modelId="{754DA237-68DE-4CD5-8F75-DBC60CAAF4D6}" type="parTrans" cxnId="{9FCB5261-885F-4F87-BBE8-31E9802B515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2CE2E2A1-4104-4F2D-83B8-0AE7D5A72993}" type="sibTrans" cxnId="{9FCB5261-885F-4F87-BBE8-31E9802B5155}">
      <dgm:prSet/>
      <dgm:spPr/>
      <dgm:t>
        <a:bodyPr/>
        <a:lstStyle/>
        <a:p>
          <a:pPr rtl="1"/>
          <a:endParaRPr lang="fa-IR" sz="1600">
            <a:solidFill>
              <a:schemeClr val="tx1"/>
            </a:solidFill>
            <a:cs typeface="B Koodak" pitchFamily="2" charset="-78"/>
          </a:endParaRPr>
        </a:p>
      </dgm:t>
    </dgm:pt>
    <dgm:pt modelId="{7AF8C9F3-DDDB-428A-B533-72D1EF032E78}" type="pres">
      <dgm:prSet presAssocID="{329B7C41-9B34-4099-9E4C-B5AA67E44967}" presName="diagram" presStyleCnt="0">
        <dgm:presLayoutVars>
          <dgm:chPref val="1"/>
          <dgm:dir val="rev"/>
          <dgm:animOne val="branch"/>
          <dgm:animLvl val="lvl"/>
          <dgm:resizeHandles val="exact"/>
        </dgm:presLayoutVars>
      </dgm:prSet>
      <dgm:spPr/>
    </dgm:pt>
    <dgm:pt modelId="{1F1C5DB8-76B3-4B1C-84F7-74D066215DD1}" type="pres">
      <dgm:prSet presAssocID="{0BC89661-B95F-44C9-B5A2-AD7931DBB673}" presName="root1" presStyleCnt="0"/>
      <dgm:spPr/>
    </dgm:pt>
    <dgm:pt modelId="{21EEAD80-5D31-4507-98E5-E8C23988E3FB}" type="pres">
      <dgm:prSet presAssocID="{0BC89661-B95F-44C9-B5A2-AD7931DBB673}" presName="LevelOneTextNode" presStyleLbl="node0" presStyleIdx="0" presStyleCnt="4" custScaleY="76765">
        <dgm:presLayoutVars>
          <dgm:chPref val="3"/>
        </dgm:presLayoutVars>
      </dgm:prSet>
      <dgm:spPr/>
      <dgm:t>
        <a:bodyPr/>
        <a:lstStyle/>
        <a:p>
          <a:pPr rtl="1"/>
          <a:endParaRPr lang="fa-IR"/>
        </a:p>
      </dgm:t>
    </dgm:pt>
    <dgm:pt modelId="{043B5882-1CD8-4BA1-BD1C-533BD01F979A}" type="pres">
      <dgm:prSet presAssocID="{0BC89661-B95F-44C9-B5A2-AD7931DBB673}" presName="level2hierChild" presStyleCnt="0"/>
      <dgm:spPr/>
    </dgm:pt>
    <dgm:pt modelId="{3AF4D02C-2CD1-4D54-B397-C868CBBD2F49}" type="pres">
      <dgm:prSet presAssocID="{93752C1B-2AB0-4FD4-8CE7-A85E8122CC19}" presName="conn2-1" presStyleLbl="parChTrans1D2" presStyleIdx="0" presStyleCnt="4"/>
      <dgm:spPr/>
    </dgm:pt>
    <dgm:pt modelId="{FC04B9B6-09B9-4702-A1B9-0FB06728F2F6}" type="pres">
      <dgm:prSet presAssocID="{93752C1B-2AB0-4FD4-8CE7-A85E8122CC19}" presName="connTx" presStyleLbl="parChTrans1D2" presStyleIdx="0" presStyleCnt="4"/>
      <dgm:spPr/>
    </dgm:pt>
    <dgm:pt modelId="{12589AA8-7530-4778-9F40-DC527991CC97}" type="pres">
      <dgm:prSet presAssocID="{38EAB526-EBD0-44A5-AC09-3166AEA0C5BE}" presName="root2" presStyleCnt="0"/>
      <dgm:spPr/>
    </dgm:pt>
    <dgm:pt modelId="{19B82FE6-68F6-4A74-A4A8-8406CD30D2F9}" type="pres">
      <dgm:prSet presAssocID="{38EAB526-EBD0-44A5-AC09-3166AEA0C5BE}" presName="LevelTwoTextNode" presStyleLbl="node2" presStyleIdx="0" presStyleCnt="4" custScaleX="185993">
        <dgm:presLayoutVars>
          <dgm:chPref val="3"/>
        </dgm:presLayoutVars>
      </dgm:prSet>
      <dgm:spPr/>
    </dgm:pt>
    <dgm:pt modelId="{DD026250-B754-4027-AB5F-4723A0DE4C9F}" type="pres">
      <dgm:prSet presAssocID="{38EAB526-EBD0-44A5-AC09-3166AEA0C5BE}" presName="level3hierChild" presStyleCnt="0"/>
      <dgm:spPr/>
    </dgm:pt>
    <dgm:pt modelId="{7C97C255-6046-4C5E-9F44-0CC5BE17C1CB}" type="pres">
      <dgm:prSet presAssocID="{34508144-2A1C-4C70-BE71-A961FF0CA01B}" presName="root1" presStyleCnt="0"/>
      <dgm:spPr/>
    </dgm:pt>
    <dgm:pt modelId="{3F81E2E1-B572-4088-A6B6-8CF7F87CEAC0}" type="pres">
      <dgm:prSet presAssocID="{34508144-2A1C-4C70-BE71-A961FF0CA01B}" presName="LevelOneTextNode" presStyleLbl="node0" presStyleIdx="1" presStyleCnt="4" custScaleY="76765">
        <dgm:presLayoutVars>
          <dgm:chPref val="3"/>
        </dgm:presLayoutVars>
      </dgm:prSet>
      <dgm:spPr/>
    </dgm:pt>
    <dgm:pt modelId="{402ECD69-B473-436D-8851-8DA8D0D032C9}" type="pres">
      <dgm:prSet presAssocID="{34508144-2A1C-4C70-BE71-A961FF0CA01B}" presName="level2hierChild" presStyleCnt="0"/>
      <dgm:spPr/>
    </dgm:pt>
    <dgm:pt modelId="{D7C31DE1-85EE-40AF-945E-FADB922C59FF}" type="pres">
      <dgm:prSet presAssocID="{4854160C-0445-4CCE-8864-BC3E0AD71504}" presName="conn2-1" presStyleLbl="parChTrans1D2" presStyleIdx="1" presStyleCnt="4"/>
      <dgm:spPr/>
    </dgm:pt>
    <dgm:pt modelId="{01FA87E9-CB02-4AAF-84C3-CC4A99098215}" type="pres">
      <dgm:prSet presAssocID="{4854160C-0445-4CCE-8864-BC3E0AD71504}" presName="connTx" presStyleLbl="parChTrans1D2" presStyleIdx="1" presStyleCnt="4"/>
      <dgm:spPr/>
    </dgm:pt>
    <dgm:pt modelId="{25E19272-D7FB-44C1-9624-A3527E6A1EC3}" type="pres">
      <dgm:prSet presAssocID="{DDE529C6-3B73-44DD-9D41-3F6C05C1B90E}" presName="root2" presStyleCnt="0"/>
      <dgm:spPr/>
    </dgm:pt>
    <dgm:pt modelId="{86697318-5262-4019-A728-9F25697CA467}" type="pres">
      <dgm:prSet presAssocID="{DDE529C6-3B73-44DD-9D41-3F6C05C1B90E}" presName="LevelTwoTextNode" presStyleLbl="node2" presStyleIdx="1" presStyleCnt="4" custScaleX="185993">
        <dgm:presLayoutVars>
          <dgm:chPref val="3"/>
        </dgm:presLayoutVars>
      </dgm:prSet>
      <dgm:spPr/>
    </dgm:pt>
    <dgm:pt modelId="{BC3C517B-A1FA-4C13-B95A-43E1F3B046C6}" type="pres">
      <dgm:prSet presAssocID="{DDE529C6-3B73-44DD-9D41-3F6C05C1B90E}" presName="level3hierChild" presStyleCnt="0"/>
      <dgm:spPr/>
    </dgm:pt>
    <dgm:pt modelId="{02C83226-D3B3-47A9-AE8F-A787A26DAEDB}" type="pres">
      <dgm:prSet presAssocID="{525ADD26-09D7-49C0-95D5-1A9218DEA1C9}" presName="root1" presStyleCnt="0"/>
      <dgm:spPr/>
    </dgm:pt>
    <dgm:pt modelId="{DA3C72BF-47C4-4A8B-91B5-9CBEFC20C8E4}" type="pres">
      <dgm:prSet presAssocID="{525ADD26-09D7-49C0-95D5-1A9218DEA1C9}" presName="LevelOneTextNode" presStyleLbl="node0" presStyleIdx="2" presStyleCnt="4" custScaleY="76765">
        <dgm:presLayoutVars>
          <dgm:chPref val="3"/>
        </dgm:presLayoutVars>
      </dgm:prSet>
      <dgm:spPr/>
    </dgm:pt>
    <dgm:pt modelId="{48DB8945-1A88-4A7D-90F0-49C980874B9D}" type="pres">
      <dgm:prSet presAssocID="{525ADD26-09D7-49C0-95D5-1A9218DEA1C9}" presName="level2hierChild" presStyleCnt="0"/>
      <dgm:spPr/>
    </dgm:pt>
    <dgm:pt modelId="{5C39A4D2-0523-4D60-B6C0-D3BE61CA2B9A}" type="pres">
      <dgm:prSet presAssocID="{0722AC3D-545D-4640-9224-8353A05C94FE}" presName="conn2-1" presStyleLbl="parChTrans1D2" presStyleIdx="2" presStyleCnt="4"/>
      <dgm:spPr/>
    </dgm:pt>
    <dgm:pt modelId="{3D60DD79-34A3-42F0-97FE-1A9E6FBB1B72}" type="pres">
      <dgm:prSet presAssocID="{0722AC3D-545D-4640-9224-8353A05C94FE}" presName="connTx" presStyleLbl="parChTrans1D2" presStyleIdx="2" presStyleCnt="4"/>
      <dgm:spPr/>
    </dgm:pt>
    <dgm:pt modelId="{0917B529-ED35-448C-98F9-C9756226B806}" type="pres">
      <dgm:prSet presAssocID="{74C8D50C-B5AB-44A6-80B8-B8F34EB64339}" presName="root2" presStyleCnt="0"/>
      <dgm:spPr/>
    </dgm:pt>
    <dgm:pt modelId="{87AC20B5-91C9-413E-96EF-D5F26F714602}" type="pres">
      <dgm:prSet presAssocID="{74C8D50C-B5AB-44A6-80B8-B8F34EB64339}" presName="LevelTwoTextNode" presStyleLbl="node2" presStyleIdx="2" presStyleCnt="4" custScaleX="185993">
        <dgm:presLayoutVars>
          <dgm:chPref val="3"/>
        </dgm:presLayoutVars>
      </dgm:prSet>
      <dgm:spPr/>
    </dgm:pt>
    <dgm:pt modelId="{870FBAE5-1EB3-4AC8-ACB1-652519BDE63C}" type="pres">
      <dgm:prSet presAssocID="{74C8D50C-B5AB-44A6-80B8-B8F34EB64339}" presName="level3hierChild" presStyleCnt="0"/>
      <dgm:spPr/>
    </dgm:pt>
    <dgm:pt modelId="{8B908391-7CFC-4EAE-8BB6-799DFEA3322C}" type="pres">
      <dgm:prSet presAssocID="{FCEDEA29-72D1-4A2A-9F2C-B14EB80D5AC8}" presName="root1" presStyleCnt="0"/>
      <dgm:spPr/>
    </dgm:pt>
    <dgm:pt modelId="{E628BE55-C0E1-4E2E-81AD-8F6B41388E25}" type="pres">
      <dgm:prSet presAssocID="{FCEDEA29-72D1-4A2A-9F2C-B14EB80D5AC8}" presName="LevelOneTextNode" presStyleLbl="node0" presStyleIdx="3" presStyleCnt="4" custScaleY="76765">
        <dgm:presLayoutVars>
          <dgm:chPref val="3"/>
        </dgm:presLayoutVars>
      </dgm:prSet>
      <dgm:spPr/>
    </dgm:pt>
    <dgm:pt modelId="{3976DA32-E307-4ABF-8EC2-2D90BD133402}" type="pres">
      <dgm:prSet presAssocID="{FCEDEA29-72D1-4A2A-9F2C-B14EB80D5AC8}" presName="level2hierChild" presStyleCnt="0"/>
      <dgm:spPr/>
    </dgm:pt>
    <dgm:pt modelId="{5F1834E4-FC80-4662-9F1A-0B49B18F6BF2}" type="pres">
      <dgm:prSet presAssocID="{754DA237-68DE-4CD5-8F75-DBC60CAAF4D6}" presName="conn2-1" presStyleLbl="parChTrans1D2" presStyleIdx="3" presStyleCnt="4"/>
      <dgm:spPr/>
    </dgm:pt>
    <dgm:pt modelId="{C3E49A4A-A58D-4387-8F2A-C41C103BCB86}" type="pres">
      <dgm:prSet presAssocID="{754DA237-68DE-4CD5-8F75-DBC60CAAF4D6}" presName="connTx" presStyleLbl="parChTrans1D2" presStyleIdx="3" presStyleCnt="4"/>
      <dgm:spPr/>
    </dgm:pt>
    <dgm:pt modelId="{6A4DBD20-B725-4C62-9483-BB7BE8F5BF33}" type="pres">
      <dgm:prSet presAssocID="{742EBE3F-D691-4AE8-841E-9AE7310E1351}" presName="root2" presStyleCnt="0"/>
      <dgm:spPr/>
    </dgm:pt>
    <dgm:pt modelId="{95DB6E45-8E4B-4EA6-9B32-9C6CD571FC11}" type="pres">
      <dgm:prSet presAssocID="{742EBE3F-D691-4AE8-841E-9AE7310E1351}" presName="LevelTwoTextNode" presStyleLbl="node2" presStyleIdx="3" presStyleCnt="4" custScaleX="185993">
        <dgm:presLayoutVars>
          <dgm:chPref val="3"/>
        </dgm:presLayoutVars>
      </dgm:prSet>
      <dgm:spPr/>
    </dgm:pt>
    <dgm:pt modelId="{5076939B-194D-4623-A1DC-6C21A93DD324}" type="pres">
      <dgm:prSet presAssocID="{742EBE3F-D691-4AE8-841E-9AE7310E1351}" presName="level3hierChild" presStyleCnt="0"/>
      <dgm:spPr/>
    </dgm:pt>
  </dgm:ptLst>
  <dgm:cxnLst>
    <dgm:cxn modelId="{46797615-ACB5-451B-8B42-AAD67498C7F9}" srcId="{0BC89661-B95F-44C9-B5A2-AD7931DBB673}" destId="{38EAB526-EBD0-44A5-AC09-3166AEA0C5BE}" srcOrd="0" destOrd="0" parTransId="{93752C1B-2AB0-4FD4-8CE7-A85E8122CC19}" sibTransId="{DA2E003E-8C7B-43DD-B1E2-8FADF5BC6834}"/>
    <dgm:cxn modelId="{FFF40074-39FB-43D6-A1E4-F3F95DC91BB7}" type="presOf" srcId="{742EBE3F-D691-4AE8-841E-9AE7310E1351}" destId="{95DB6E45-8E4B-4EA6-9B32-9C6CD571FC11}" srcOrd="0" destOrd="0" presId="urn:microsoft.com/office/officeart/2005/8/layout/hierarchy2"/>
    <dgm:cxn modelId="{2C14C3DB-756F-4D05-9F61-8DD929600909}" type="presOf" srcId="{FCEDEA29-72D1-4A2A-9F2C-B14EB80D5AC8}" destId="{E628BE55-C0E1-4E2E-81AD-8F6B41388E25}" srcOrd="0" destOrd="0" presId="urn:microsoft.com/office/officeart/2005/8/layout/hierarchy2"/>
    <dgm:cxn modelId="{0C5D47E1-FFF5-4AD1-9579-1E1FC7969299}" srcId="{329B7C41-9B34-4099-9E4C-B5AA67E44967}" destId="{FCEDEA29-72D1-4A2A-9F2C-B14EB80D5AC8}" srcOrd="3" destOrd="0" parTransId="{8D95D550-38D2-4FD8-89CE-36724752873E}" sibTransId="{8C981CEB-5BE5-4B3A-8965-772294BB8F28}"/>
    <dgm:cxn modelId="{066EFCC1-0904-4847-A4FF-23E5BAEDEDB1}" type="presOf" srcId="{754DA237-68DE-4CD5-8F75-DBC60CAAF4D6}" destId="{5F1834E4-FC80-4662-9F1A-0B49B18F6BF2}" srcOrd="0" destOrd="0" presId="urn:microsoft.com/office/officeart/2005/8/layout/hierarchy2"/>
    <dgm:cxn modelId="{21F76D95-292C-4731-9E4C-289A55B35261}" type="presOf" srcId="{754DA237-68DE-4CD5-8F75-DBC60CAAF4D6}" destId="{C3E49A4A-A58D-4387-8F2A-C41C103BCB86}" srcOrd="1" destOrd="0" presId="urn:microsoft.com/office/officeart/2005/8/layout/hierarchy2"/>
    <dgm:cxn modelId="{BA0DD1E5-B542-4F90-AC13-44ACF166B4EB}" srcId="{329B7C41-9B34-4099-9E4C-B5AA67E44967}" destId="{34508144-2A1C-4C70-BE71-A961FF0CA01B}" srcOrd="1" destOrd="0" parTransId="{449CE1CA-09D1-4523-876E-EBF389DE9C82}" sibTransId="{20EDC7E5-2F19-4A4A-9F13-CC393106D5F2}"/>
    <dgm:cxn modelId="{C3C9D543-5A10-413D-9EA8-60A9A5F7BE9B}" srcId="{329B7C41-9B34-4099-9E4C-B5AA67E44967}" destId="{0BC89661-B95F-44C9-B5A2-AD7931DBB673}" srcOrd="0" destOrd="0" parTransId="{0CC98A1D-DAF6-4BD5-9EF3-8F4F12835A38}" sibTransId="{596E2FD2-2189-4451-816C-CAA57F3EB1CB}"/>
    <dgm:cxn modelId="{E6FBB07B-4771-449F-B62C-690AF154639F}" type="presOf" srcId="{329B7C41-9B34-4099-9E4C-B5AA67E44967}" destId="{7AF8C9F3-DDDB-428A-B533-72D1EF032E78}" srcOrd="0" destOrd="0" presId="urn:microsoft.com/office/officeart/2005/8/layout/hierarchy2"/>
    <dgm:cxn modelId="{FD5216DB-0DD1-45A1-9248-7B76E31B12E7}" type="presOf" srcId="{0722AC3D-545D-4640-9224-8353A05C94FE}" destId="{5C39A4D2-0523-4D60-B6C0-D3BE61CA2B9A}" srcOrd="0" destOrd="0" presId="urn:microsoft.com/office/officeart/2005/8/layout/hierarchy2"/>
    <dgm:cxn modelId="{425CBAD7-FF9C-4004-8242-D629DD4C6C60}" type="presOf" srcId="{74C8D50C-B5AB-44A6-80B8-B8F34EB64339}" destId="{87AC20B5-91C9-413E-96EF-D5F26F714602}" srcOrd="0" destOrd="0" presId="urn:microsoft.com/office/officeart/2005/8/layout/hierarchy2"/>
    <dgm:cxn modelId="{7BFB8B54-1997-4333-B5FC-7212DC12A156}" type="presOf" srcId="{DDE529C6-3B73-44DD-9D41-3F6C05C1B90E}" destId="{86697318-5262-4019-A728-9F25697CA467}" srcOrd="0" destOrd="0" presId="urn:microsoft.com/office/officeart/2005/8/layout/hierarchy2"/>
    <dgm:cxn modelId="{1F6AD5B2-6379-4A91-AA08-26747044F9C6}" type="presOf" srcId="{34508144-2A1C-4C70-BE71-A961FF0CA01B}" destId="{3F81E2E1-B572-4088-A6B6-8CF7F87CEAC0}" srcOrd="0" destOrd="0" presId="urn:microsoft.com/office/officeart/2005/8/layout/hierarchy2"/>
    <dgm:cxn modelId="{76ED5AC6-D292-47D7-9D29-B01BA3186BAC}" type="presOf" srcId="{93752C1B-2AB0-4FD4-8CE7-A85E8122CC19}" destId="{3AF4D02C-2CD1-4D54-B397-C868CBBD2F49}" srcOrd="0" destOrd="0" presId="urn:microsoft.com/office/officeart/2005/8/layout/hierarchy2"/>
    <dgm:cxn modelId="{B1C4FDDD-893A-4B4C-ACF4-6D3CEC774C91}" type="presOf" srcId="{93752C1B-2AB0-4FD4-8CE7-A85E8122CC19}" destId="{FC04B9B6-09B9-4702-A1B9-0FB06728F2F6}" srcOrd="1" destOrd="0" presId="urn:microsoft.com/office/officeart/2005/8/layout/hierarchy2"/>
    <dgm:cxn modelId="{9FCB5261-885F-4F87-BBE8-31E9802B5155}" srcId="{FCEDEA29-72D1-4A2A-9F2C-B14EB80D5AC8}" destId="{742EBE3F-D691-4AE8-841E-9AE7310E1351}" srcOrd="0" destOrd="0" parTransId="{754DA237-68DE-4CD5-8F75-DBC60CAAF4D6}" sibTransId="{2CE2E2A1-4104-4F2D-83B8-0AE7D5A72993}"/>
    <dgm:cxn modelId="{6CB62E49-954F-48C1-9602-4974B65367E4}" type="presOf" srcId="{38EAB526-EBD0-44A5-AC09-3166AEA0C5BE}" destId="{19B82FE6-68F6-4A74-A4A8-8406CD30D2F9}" srcOrd="0" destOrd="0" presId="urn:microsoft.com/office/officeart/2005/8/layout/hierarchy2"/>
    <dgm:cxn modelId="{249C38C6-E83F-4E9A-B4E3-BBBE7B24645D}" type="presOf" srcId="{0722AC3D-545D-4640-9224-8353A05C94FE}" destId="{3D60DD79-34A3-42F0-97FE-1A9E6FBB1B72}" srcOrd="1" destOrd="0" presId="urn:microsoft.com/office/officeart/2005/8/layout/hierarchy2"/>
    <dgm:cxn modelId="{8FA57F6D-586E-4A4C-926B-A1ABC7EC837D}" type="presOf" srcId="{525ADD26-09D7-49C0-95D5-1A9218DEA1C9}" destId="{DA3C72BF-47C4-4A8B-91B5-9CBEFC20C8E4}" srcOrd="0" destOrd="0" presId="urn:microsoft.com/office/officeart/2005/8/layout/hierarchy2"/>
    <dgm:cxn modelId="{AA9E8318-7DCF-441D-8322-52E092DDD5FB}" srcId="{525ADD26-09D7-49C0-95D5-1A9218DEA1C9}" destId="{74C8D50C-B5AB-44A6-80B8-B8F34EB64339}" srcOrd="0" destOrd="0" parTransId="{0722AC3D-545D-4640-9224-8353A05C94FE}" sibTransId="{F8CFD2FA-32EB-4CA4-AF56-79CF0970180C}"/>
    <dgm:cxn modelId="{21310A4E-07F7-4EF9-B323-527B19B273BA}" srcId="{329B7C41-9B34-4099-9E4C-B5AA67E44967}" destId="{525ADD26-09D7-49C0-95D5-1A9218DEA1C9}" srcOrd="2" destOrd="0" parTransId="{DDF4200A-D0C3-44A8-BFF0-0AD2D3E46478}" sibTransId="{7C0AA82E-01BF-4DFB-B264-B1330D66B5C6}"/>
    <dgm:cxn modelId="{253D55EA-5C79-458F-A968-15133DD77F62}" type="presOf" srcId="{4854160C-0445-4CCE-8864-BC3E0AD71504}" destId="{D7C31DE1-85EE-40AF-945E-FADB922C59FF}" srcOrd="0" destOrd="0" presId="urn:microsoft.com/office/officeart/2005/8/layout/hierarchy2"/>
    <dgm:cxn modelId="{07F01726-8E0E-4104-AFE6-C08EB7EB6197}" srcId="{34508144-2A1C-4C70-BE71-A961FF0CA01B}" destId="{DDE529C6-3B73-44DD-9D41-3F6C05C1B90E}" srcOrd="0" destOrd="0" parTransId="{4854160C-0445-4CCE-8864-BC3E0AD71504}" sibTransId="{5BE5113B-CDCE-42F2-A27A-462734498E1D}"/>
    <dgm:cxn modelId="{08F34E85-1B0A-4D39-AE9C-AC60A5E453D6}" type="presOf" srcId="{4854160C-0445-4CCE-8864-BC3E0AD71504}" destId="{01FA87E9-CB02-4AAF-84C3-CC4A99098215}" srcOrd="1" destOrd="0" presId="urn:microsoft.com/office/officeart/2005/8/layout/hierarchy2"/>
    <dgm:cxn modelId="{D70BCB32-C301-49F4-B19D-BA437DFBC6D9}" type="presOf" srcId="{0BC89661-B95F-44C9-B5A2-AD7931DBB673}" destId="{21EEAD80-5D31-4507-98E5-E8C23988E3FB}" srcOrd="0" destOrd="0" presId="urn:microsoft.com/office/officeart/2005/8/layout/hierarchy2"/>
    <dgm:cxn modelId="{DA1BE377-F5E9-4540-9BCA-835CD2713D55}" type="presParOf" srcId="{7AF8C9F3-DDDB-428A-B533-72D1EF032E78}" destId="{1F1C5DB8-76B3-4B1C-84F7-74D066215DD1}" srcOrd="0" destOrd="0" presId="urn:microsoft.com/office/officeart/2005/8/layout/hierarchy2"/>
    <dgm:cxn modelId="{C8BB5B19-82CA-4268-A211-2C44B7CAACC7}" type="presParOf" srcId="{1F1C5DB8-76B3-4B1C-84F7-74D066215DD1}" destId="{21EEAD80-5D31-4507-98E5-E8C23988E3FB}" srcOrd="0" destOrd="0" presId="urn:microsoft.com/office/officeart/2005/8/layout/hierarchy2"/>
    <dgm:cxn modelId="{6B4C9DC9-0AF7-4691-9269-BA4EEF3717E6}" type="presParOf" srcId="{1F1C5DB8-76B3-4B1C-84F7-74D066215DD1}" destId="{043B5882-1CD8-4BA1-BD1C-533BD01F979A}" srcOrd="1" destOrd="0" presId="urn:microsoft.com/office/officeart/2005/8/layout/hierarchy2"/>
    <dgm:cxn modelId="{B8A62F4B-4A3A-402D-8632-2B86F0C802A4}" type="presParOf" srcId="{043B5882-1CD8-4BA1-BD1C-533BD01F979A}" destId="{3AF4D02C-2CD1-4D54-B397-C868CBBD2F49}" srcOrd="0" destOrd="0" presId="urn:microsoft.com/office/officeart/2005/8/layout/hierarchy2"/>
    <dgm:cxn modelId="{3646DD43-6C40-42C8-B536-823B979330D2}" type="presParOf" srcId="{3AF4D02C-2CD1-4D54-B397-C868CBBD2F49}" destId="{FC04B9B6-09B9-4702-A1B9-0FB06728F2F6}" srcOrd="0" destOrd="0" presId="urn:microsoft.com/office/officeart/2005/8/layout/hierarchy2"/>
    <dgm:cxn modelId="{59A262FB-40D8-4897-982A-9044A35FC491}" type="presParOf" srcId="{043B5882-1CD8-4BA1-BD1C-533BD01F979A}" destId="{12589AA8-7530-4778-9F40-DC527991CC97}" srcOrd="1" destOrd="0" presId="urn:microsoft.com/office/officeart/2005/8/layout/hierarchy2"/>
    <dgm:cxn modelId="{5B5E64F9-60D5-491D-8690-B295B08DAC5A}" type="presParOf" srcId="{12589AA8-7530-4778-9F40-DC527991CC97}" destId="{19B82FE6-68F6-4A74-A4A8-8406CD30D2F9}" srcOrd="0" destOrd="0" presId="urn:microsoft.com/office/officeart/2005/8/layout/hierarchy2"/>
    <dgm:cxn modelId="{5D237D1A-01EC-4D90-9936-3D985D431CCE}" type="presParOf" srcId="{12589AA8-7530-4778-9F40-DC527991CC97}" destId="{DD026250-B754-4027-AB5F-4723A0DE4C9F}" srcOrd="1" destOrd="0" presId="urn:microsoft.com/office/officeart/2005/8/layout/hierarchy2"/>
    <dgm:cxn modelId="{084A2AB4-6069-4DC6-89A7-90784BC1F526}" type="presParOf" srcId="{7AF8C9F3-DDDB-428A-B533-72D1EF032E78}" destId="{7C97C255-6046-4C5E-9F44-0CC5BE17C1CB}" srcOrd="1" destOrd="0" presId="urn:microsoft.com/office/officeart/2005/8/layout/hierarchy2"/>
    <dgm:cxn modelId="{0A37AE39-9647-408F-9D66-BBACD8EB1DEB}" type="presParOf" srcId="{7C97C255-6046-4C5E-9F44-0CC5BE17C1CB}" destId="{3F81E2E1-B572-4088-A6B6-8CF7F87CEAC0}" srcOrd="0" destOrd="0" presId="urn:microsoft.com/office/officeart/2005/8/layout/hierarchy2"/>
    <dgm:cxn modelId="{A32D26BA-7899-41C8-86FF-329302C70B81}" type="presParOf" srcId="{7C97C255-6046-4C5E-9F44-0CC5BE17C1CB}" destId="{402ECD69-B473-436D-8851-8DA8D0D032C9}" srcOrd="1" destOrd="0" presId="urn:microsoft.com/office/officeart/2005/8/layout/hierarchy2"/>
    <dgm:cxn modelId="{E9816853-E78F-4743-A378-14D8EC62BA7D}" type="presParOf" srcId="{402ECD69-B473-436D-8851-8DA8D0D032C9}" destId="{D7C31DE1-85EE-40AF-945E-FADB922C59FF}" srcOrd="0" destOrd="0" presId="urn:microsoft.com/office/officeart/2005/8/layout/hierarchy2"/>
    <dgm:cxn modelId="{EF488C14-D575-4A32-9B70-13132AEC4B16}" type="presParOf" srcId="{D7C31DE1-85EE-40AF-945E-FADB922C59FF}" destId="{01FA87E9-CB02-4AAF-84C3-CC4A99098215}" srcOrd="0" destOrd="0" presId="urn:microsoft.com/office/officeart/2005/8/layout/hierarchy2"/>
    <dgm:cxn modelId="{1BFCAE86-18C1-4AC0-B5A2-B3205DB85383}" type="presParOf" srcId="{402ECD69-B473-436D-8851-8DA8D0D032C9}" destId="{25E19272-D7FB-44C1-9624-A3527E6A1EC3}" srcOrd="1" destOrd="0" presId="urn:microsoft.com/office/officeart/2005/8/layout/hierarchy2"/>
    <dgm:cxn modelId="{1DC4F25B-E27D-4FB4-A06B-D919953A73F3}" type="presParOf" srcId="{25E19272-D7FB-44C1-9624-A3527E6A1EC3}" destId="{86697318-5262-4019-A728-9F25697CA467}" srcOrd="0" destOrd="0" presId="urn:microsoft.com/office/officeart/2005/8/layout/hierarchy2"/>
    <dgm:cxn modelId="{E4B03A01-9886-4239-9561-C76C2EBD0A5C}" type="presParOf" srcId="{25E19272-D7FB-44C1-9624-A3527E6A1EC3}" destId="{BC3C517B-A1FA-4C13-B95A-43E1F3B046C6}" srcOrd="1" destOrd="0" presId="urn:microsoft.com/office/officeart/2005/8/layout/hierarchy2"/>
    <dgm:cxn modelId="{B60F89A6-A256-4521-9FA0-7C1D12E443F4}" type="presParOf" srcId="{7AF8C9F3-DDDB-428A-B533-72D1EF032E78}" destId="{02C83226-D3B3-47A9-AE8F-A787A26DAEDB}" srcOrd="2" destOrd="0" presId="urn:microsoft.com/office/officeart/2005/8/layout/hierarchy2"/>
    <dgm:cxn modelId="{2F6B0EDD-B4FF-492D-9D28-1F3BA65D9007}" type="presParOf" srcId="{02C83226-D3B3-47A9-AE8F-A787A26DAEDB}" destId="{DA3C72BF-47C4-4A8B-91B5-9CBEFC20C8E4}" srcOrd="0" destOrd="0" presId="urn:microsoft.com/office/officeart/2005/8/layout/hierarchy2"/>
    <dgm:cxn modelId="{739D5EF3-BA72-4E26-9741-AF77CDCC606E}" type="presParOf" srcId="{02C83226-D3B3-47A9-AE8F-A787A26DAEDB}" destId="{48DB8945-1A88-4A7D-90F0-49C980874B9D}" srcOrd="1" destOrd="0" presId="urn:microsoft.com/office/officeart/2005/8/layout/hierarchy2"/>
    <dgm:cxn modelId="{E80433E8-9FA7-4361-8250-AFF352DCCC36}" type="presParOf" srcId="{48DB8945-1A88-4A7D-90F0-49C980874B9D}" destId="{5C39A4D2-0523-4D60-B6C0-D3BE61CA2B9A}" srcOrd="0" destOrd="0" presId="urn:microsoft.com/office/officeart/2005/8/layout/hierarchy2"/>
    <dgm:cxn modelId="{61D831CB-F8CF-43DF-AEEB-079329E365C6}" type="presParOf" srcId="{5C39A4D2-0523-4D60-B6C0-D3BE61CA2B9A}" destId="{3D60DD79-34A3-42F0-97FE-1A9E6FBB1B72}" srcOrd="0" destOrd="0" presId="urn:microsoft.com/office/officeart/2005/8/layout/hierarchy2"/>
    <dgm:cxn modelId="{D7761A1D-2058-41A5-ADE1-57E3FA7D6106}" type="presParOf" srcId="{48DB8945-1A88-4A7D-90F0-49C980874B9D}" destId="{0917B529-ED35-448C-98F9-C9756226B806}" srcOrd="1" destOrd="0" presId="urn:microsoft.com/office/officeart/2005/8/layout/hierarchy2"/>
    <dgm:cxn modelId="{02ED9CDB-5547-452B-81BA-1BA64AC1DE70}" type="presParOf" srcId="{0917B529-ED35-448C-98F9-C9756226B806}" destId="{87AC20B5-91C9-413E-96EF-D5F26F714602}" srcOrd="0" destOrd="0" presId="urn:microsoft.com/office/officeart/2005/8/layout/hierarchy2"/>
    <dgm:cxn modelId="{C4B3DF90-7823-4D0C-94E6-D72DBD432319}" type="presParOf" srcId="{0917B529-ED35-448C-98F9-C9756226B806}" destId="{870FBAE5-1EB3-4AC8-ACB1-652519BDE63C}" srcOrd="1" destOrd="0" presId="urn:microsoft.com/office/officeart/2005/8/layout/hierarchy2"/>
    <dgm:cxn modelId="{5A33989C-A55B-4B6F-8957-657E7AF4A40E}" type="presParOf" srcId="{7AF8C9F3-DDDB-428A-B533-72D1EF032E78}" destId="{8B908391-7CFC-4EAE-8BB6-799DFEA3322C}" srcOrd="3" destOrd="0" presId="urn:microsoft.com/office/officeart/2005/8/layout/hierarchy2"/>
    <dgm:cxn modelId="{7E67CE12-CC26-45ED-91D0-E36C59065493}" type="presParOf" srcId="{8B908391-7CFC-4EAE-8BB6-799DFEA3322C}" destId="{E628BE55-C0E1-4E2E-81AD-8F6B41388E25}" srcOrd="0" destOrd="0" presId="urn:microsoft.com/office/officeart/2005/8/layout/hierarchy2"/>
    <dgm:cxn modelId="{E6C224A2-37D2-4640-98C9-5226AD2F1C09}" type="presParOf" srcId="{8B908391-7CFC-4EAE-8BB6-799DFEA3322C}" destId="{3976DA32-E307-4ABF-8EC2-2D90BD133402}" srcOrd="1" destOrd="0" presId="urn:microsoft.com/office/officeart/2005/8/layout/hierarchy2"/>
    <dgm:cxn modelId="{13E645E4-CB4F-4E34-AE56-64D859A739EA}" type="presParOf" srcId="{3976DA32-E307-4ABF-8EC2-2D90BD133402}" destId="{5F1834E4-FC80-4662-9F1A-0B49B18F6BF2}" srcOrd="0" destOrd="0" presId="urn:microsoft.com/office/officeart/2005/8/layout/hierarchy2"/>
    <dgm:cxn modelId="{970B8835-0716-4A89-84B1-E2BA57BB2798}" type="presParOf" srcId="{5F1834E4-FC80-4662-9F1A-0B49B18F6BF2}" destId="{C3E49A4A-A58D-4387-8F2A-C41C103BCB86}" srcOrd="0" destOrd="0" presId="urn:microsoft.com/office/officeart/2005/8/layout/hierarchy2"/>
    <dgm:cxn modelId="{434F4328-A132-4147-8126-24EB0D003906}" type="presParOf" srcId="{3976DA32-E307-4ABF-8EC2-2D90BD133402}" destId="{6A4DBD20-B725-4C62-9483-BB7BE8F5BF33}" srcOrd="1" destOrd="0" presId="urn:microsoft.com/office/officeart/2005/8/layout/hierarchy2"/>
    <dgm:cxn modelId="{13373D61-12DF-4563-AA97-2B2E13E913F5}" type="presParOf" srcId="{6A4DBD20-B725-4C62-9483-BB7BE8F5BF33}" destId="{95DB6E45-8E4B-4EA6-9B32-9C6CD571FC11}" srcOrd="0" destOrd="0" presId="urn:microsoft.com/office/officeart/2005/8/layout/hierarchy2"/>
    <dgm:cxn modelId="{4E323430-BBF3-4225-942B-37B3188AD272}" type="presParOf" srcId="{6A4DBD20-B725-4C62-9483-BB7BE8F5BF33}" destId="{5076939B-194D-4623-A1DC-6C21A93DD32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F3DC43B-B86B-4E3C-B89F-936EA3D1293D}"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pPr rtl="1"/>
          <a:endParaRPr lang="fa-IR"/>
        </a:p>
      </dgm:t>
    </dgm:pt>
    <dgm:pt modelId="{1E77C519-231F-4272-AC8B-5B716BA30902}">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کسی بار دیگری را به                                     دوش نمی کشد</a:t>
          </a:r>
          <a:endParaRPr lang="fa-IR" sz="1600" dirty="0">
            <a:solidFill>
              <a:schemeClr val="tx1"/>
            </a:solidFill>
            <a:cs typeface="B Koodak" pitchFamily="2" charset="-78"/>
          </a:endParaRPr>
        </a:p>
      </dgm:t>
    </dgm:pt>
    <dgm:pt modelId="{730C7C0F-A920-4ED6-BE51-81A9EA427F07}" type="parTrans" cxnId="{C033A18A-F39B-4FA9-9110-F5CF475017E4}">
      <dgm:prSet/>
      <dgm:spPr/>
      <dgm:t>
        <a:bodyPr/>
        <a:lstStyle/>
        <a:p>
          <a:pPr rtl="1"/>
          <a:endParaRPr lang="fa-IR" sz="1600">
            <a:cs typeface="B Koodak" pitchFamily="2" charset="-78"/>
          </a:endParaRPr>
        </a:p>
      </dgm:t>
    </dgm:pt>
    <dgm:pt modelId="{381BC16B-C30F-4E58-BC84-0560B45500A5}" type="sibTrans" cxnId="{C033A18A-F39B-4FA9-9110-F5CF475017E4}">
      <dgm:prSet/>
      <dgm:spPr/>
      <dgm:t>
        <a:bodyPr/>
        <a:lstStyle/>
        <a:p>
          <a:pPr rtl="1"/>
          <a:endParaRPr lang="fa-IR" sz="1600">
            <a:cs typeface="B Koodak" pitchFamily="2" charset="-78"/>
          </a:endParaRPr>
        </a:p>
      </dgm:t>
    </dgm:pt>
    <dgm:pt modelId="{F690B4C2-EBB5-4EE1-BE87-9B390542D721}">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أَلَّا تَزِرُ وَازِرَةٌ وِزْرَ أُخْرَى‏ / وَ أَن لَّيْسَ لِلْانسَانِ إِلَّا مَا سَعَى‏ / وَ أَنَّ سَعْيَهُ سَوْفَ يُرَى‏ / ثمُ‏َّ يجُْزَئهُ الْجَزَاءَ الْأَوْفىَ ‏(نجم / 41)</a:t>
          </a:r>
          <a:endParaRPr lang="fa-IR" sz="1600">
            <a:solidFill>
              <a:schemeClr val="tx1"/>
            </a:solidFill>
            <a:cs typeface="B Koodak" pitchFamily="2" charset="-78"/>
          </a:endParaRPr>
        </a:p>
      </dgm:t>
    </dgm:pt>
    <dgm:pt modelId="{B89E33B4-AD71-4C8D-A2F3-E4E49E2EAB99}" type="parTrans" cxnId="{6B7AC402-C832-4B33-8AA5-820D03E3CB20}">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95EABE4A-D412-47CE-9371-588CEEB6B45A}" type="sibTrans" cxnId="{6B7AC402-C832-4B33-8AA5-820D03E3CB20}">
      <dgm:prSet/>
      <dgm:spPr/>
      <dgm:t>
        <a:bodyPr/>
        <a:lstStyle/>
        <a:p>
          <a:pPr rtl="1"/>
          <a:endParaRPr lang="fa-IR" sz="1600">
            <a:cs typeface="B Koodak" pitchFamily="2" charset="-78"/>
          </a:endParaRPr>
        </a:p>
      </dgm:t>
    </dgm:pt>
    <dgm:pt modelId="{4C350AC3-DD27-4ADA-9E51-267F7F03871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گمراه کنندگان بخشی از گناه دیگران را به دوش می کشند</a:t>
          </a:r>
          <a:endParaRPr lang="fa-IR" sz="1600">
            <a:solidFill>
              <a:schemeClr val="tx1"/>
            </a:solidFill>
            <a:cs typeface="B Koodak" pitchFamily="2" charset="-78"/>
          </a:endParaRPr>
        </a:p>
      </dgm:t>
    </dgm:pt>
    <dgm:pt modelId="{80A3DDB2-1B38-44FA-BE3E-F08CCFCCB50B}" type="parTrans" cxnId="{AA79C3D6-4A11-46F8-97C5-1E0F38FD2125}">
      <dgm:prSet/>
      <dgm:spPr/>
      <dgm:t>
        <a:bodyPr/>
        <a:lstStyle/>
        <a:p>
          <a:pPr rtl="1"/>
          <a:endParaRPr lang="fa-IR" sz="1600">
            <a:cs typeface="B Koodak" pitchFamily="2" charset="-78"/>
          </a:endParaRPr>
        </a:p>
      </dgm:t>
    </dgm:pt>
    <dgm:pt modelId="{B948B9B5-932B-431C-81E6-B1C208D30DC1}" type="sibTrans" cxnId="{AA79C3D6-4A11-46F8-97C5-1E0F38FD2125}">
      <dgm:prSet/>
      <dgm:spPr/>
      <dgm:t>
        <a:bodyPr/>
        <a:lstStyle/>
        <a:p>
          <a:pPr rtl="1"/>
          <a:endParaRPr lang="fa-IR" sz="1600">
            <a:cs typeface="B Koodak" pitchFamily="2" charset="-78"/>
          </a:endParaRPr>
        </a:p>
      </dgm:t>
    </dgm:pt>
    <dgm:pt modelId="{E02B6177-C90D-4B45-A2B2-5CA94AD0FF5D}">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وَ إِذَا قِيلَ لهَُم مَّا ذَا أَنزَلَ رَبُّكمُ‏ْ  قَالُواْ أَسَطِيرُ الْأَوَّلِينَ / لِيَحْمِلُواْ أَوْزَارَهُمْ كَامِلَةً يَوْمَ الْقِيَمَةِ  وَ مِنْ أَوْزَارِ الَّذِينَ يُضِلُّونَهُم بِغَيرِْ عِلْمٍ  أَلَا سَاءَ مَا يَزِرُونَ (نحل / 25)</a:t>
          </a:r>
          <a:endParaRPr lang="fa-IR" sz="1600">
            <a:solidFill>
              <a:schemeClr val="tx1"/>
            </a:solidFill>
            <a:cs typeface="B Koodak" pitchFamily="2" charset="-78"/>
          </a:endParaRPr>
        </a:p>
      </dgm:t>
    </dgm:pt>
    <dgm:pt modelId="{9E440F26-6E09-4A28-ADFB-8A0426C031C4}" type="parTrans" cxnId="{4915613D-A940-443E-AB8C-74ED11DA0C1D}">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F6578F69-B553-4D7A-92E5-99C9EE58D2B5}" type="sibTrans" cxnId="{4915613D-A940-443E-AB8C-74ED11DA0C1D}">
      <dgm:prSet/>
      <dgm:spPr/>
      <dgm:t>
        <a:bodyPr/>
        <a:lstStyle/>
        <a:p>
          <a:pPr rtl="1"/>
          <a:endParaRPr lang="fa-IR" sz="1600">
            <a:cs typeface="B Koodak" pitchFamily="2" charset="-78"/>
          </a:endParaRPr>
        </a:p>
      </dgm:t>
    </dgm:pt>
    <dgm:pt modelId="{216215FC-7E0C-4CD9-A744-C6AA34729D3A}">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شفاعت و عدلی پذیرفته نمی شود</a:t>
          </a:r>
          <a:endParaRPr lang="fa-IR" sz="1600">
            <a:solidFill>
              <a:schemeClr val="tx1"/>
            </a:solidFill>
            <a:cs typeface="B Koodak" pitchFamily="2" charset="-78"/>
          </a:endParaRPr>
        </a:p>
      </dgm:t>
    </dgm:pt>
    <dgm:pt modelId="{6157C936-1A3D-4B4C-B8A2-5A98AEDB6833}" type="parTrans" cxnId="{94DAA767-B22F-49CC-9FFD-C0B707BCD8D7}">
      <dgm:prSet/>
      <dgm:spPr/>
      <dgm:t>
        <a:bodyPr/>
        <a:lstStyle/>
        <a:p>
          <a:pPr rtl="1"/>
          <a:endParaRPr lang="fa-IR" sz="1600">
            <a:cs typeface="B Koodak" pitchFamily="2" charset="-78"/>
          </a:endParaRPr>
        </a:p>
      </dgm:t>
    </dgm:pt>
    <dgm:pt modelId="{52899129-0F4F-4F8C-B31D-9898E0A9E60A}" type="sibTrans" cxnId="{94DAA767-B22F-49CC-9FFD-C0B707BCD8D7}">
      <dgm:prSet/>
      <dgm:spPr/>
      <dgm:t>
        <a:bodyPr/>
        <a:lstStyle/>
        <a:p>
          <a:pPr rtl="1"/>
          <a:endParaRPr lang="fa-IR" sz="1600">
            <a:cs typeface="B Koodak" pitchFamily="2" charset="-78"/>
          </a:endParaRPr>
        </a:p>
      </dgm:t>
    </dgm:pt>
    <dgm:pt modelId="{8EA675B9-6568-4387-B817-DBB5565B4C01}">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وَ اتَّقُواْ يَوْمًا لَّا تجَْزِى نَفْسٌ عَن نَّفْسٍ شَيًْا وَ لَا يُقْبَلُ مِنهَْا شَفَاعَةٌ وَ لَا يُؤْخَذُ مِنهَْا عَدْلٌ وَ لَا هُمْ يُنصَرُونَ (بقره / 48)</a:t>
          </a:r>
          <a:endParaRPr lang="fa-IR" sz="1600">
            <a:solidFill>
              <a:schemeClr val="tx1"/>
            </a:solidFill>
            <a:cs typeface="B Koodak" pitchFamily="2" charset="-78"/>
          </a:endParaRPr>
        </a:p>
      </dgm:t>
    </dgm:pt>
    <dgm:pt modelId="{02ACBEF1-55AA-44AE-89C4-5CAC73D32188}" type="parTrans" cxnId="{481F77ED-649E-4988-BB74-D77ACD047B66}">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94415F92-F407-43D9-B9FC-5758106B6D6A}" type="sibTrans" cxnId="{481F77ED-649E-4988-BB74-D77ACD047B66}">
      <dgm:prSet/>
      <dgm:spPr/>
      <dgm:t>
        <a:bodyPr/>
        <a:lstStyle/>
        <a:p>
          <a:pPr rtl="1"/>
          <a:endParaRPr lang="fa-IR" sz="1600">
            <a:cs typeface="B Koodak" pitchFamily="2" charset="-78"/>
          </a:endParaRPr>
        </a:p>
      </dgm:t>
    </dgm:pt>
    <dgm:pt modelId="{F449A731-F85C-4DEB-99A2-48463A99F326}">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برخی ماذون به شفاعت می گردند</a:t>
          </a:r>
          <a:endParaRPr lang="fa-IR" sz="1600">
            <a:solidFill>
              <a:schemeClr val="tx1"/>
            </a:solidFill>
            <a:cs typeface="B Koodak" pitchFamily="2" charset="-78"/>
          </a:endParaRPr>
        </a:p>
      </dgm:t>
    </dgm:pt>
    <dgm:pt modelId="{54E4F75F-1D3D-45E3-BA29-74F5648F6DA4}" type="parTrans" cxnId="{1C902FD4-784B-4096-A58E-C1FAF74C96A2}">
      <dgm:prSet/>
      <dgm:spPr/>
      <dgm:t>
        <a:bodyPr/>
        <a:lstStyle/>
        <a:p>
          <a:pPr rtl="1"/>
          <a:endParaRPr lang="fa-IR" sz="1600">
            <a:cs typeface="B Koodak" pitchFamily="2" charset="-78"/>
          </a:endParaRPr>
        </a:p>
      </dgm:t>
    </dgm:pt>
    <dgm:pt modelId="{AE73BF02-D5EC-4543-B463-92811E4C860D}" type="sibTrans" cxnId="{1C902FD4-784B-4096-A58E-C1FAF74C96A2}">
      <dgm:prSet/>
      <dgm:spPr/>
      <dgm:t>
        <a:bodyPr/>
        <a:lstStyle/>
        <a:p>
          <a:pPr rtl="1"/>
          <a:endParaRPr lang="fa-IR" sz="1600">
            <a:cs typeface="B Koodak" pitchFamily="2" charset="-78"/>
          </a:endParaRPr>
        </a:p>
      </dgm:t>
    </dgm:pt>
    <dgm:pt modelId="{29E9AAA8-630B-456C-93DA-05B810D40D4E}">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إِنَّ رَبَّكُمُ اللَّهُ الَّذي خَلَقَ السَّماواتِ وَ الْأَرْضَ في‏ سِتَّةِ أَيَّامٍ ثُمَّ اسْتَوى‏ عَلَى الْعَرْشِ يُدَبِّرُ الْأَمْرَ ما مِنْ شَفيعٍ إِلاَّ مِنْ بَعْدِ إِذْنِهِ ذلِكُمُ اللَّهُ رَبُّكُمْ فَاعْبُدُوهُ أَ فَلا تَذَكَّرُونَ (یونس / 3)</a:t>
          </a:r>
          <a:endParaRPr lang="fa-IR" sz="1600">
            <a:solidFill>
              <a:schemeClr val="tx1"/>
            </a:solidFill>
            <a:cs typeface="B Koodak" pitchFamily="2" charset="-78"/>
          </a:endParaRPr>
        </a:p>
      </dgm:t>
    </dgm:pt>
    <dgm:pt modelId="{AE40084C-E5CC-400F-8973-8B92A4784F69}" type="parTrans" cxnId="{5DE23EEA-E927-4266-A99E-BB21454D6AF7}">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6A85CE7D-7995-4684-A52F-1523CEC8C7AC}" type="sibTrans" cxnId="{5DE23EEA-E927-4266-A99E-BB21454D6AF7}">
      <dgm:prSet/>
      <dgm:spPr/>
      <dgm:t>
        <a:bodyPr/>
        <a:lstStyle/>
        <a:p>
          <a:pPr rtl="1"/>
          <a:endParaRPr lang="fa-IR" sz="1600">
            <a:cs typeface="B Koodak" pitchFamily="2" charset="-78"/>
          </a:endParaRPr>
        </a:p>
      </dgm:t>
    </dgm:pt>
    <dgm:pt modelId="{1CA1ABCC-196E-4AB5-9A90-8BBBEA963E9E}" type="pres">
      <dgm:prSet presAssocID="{9F3DC43B-B86B-4E3C-B89F-936EA3D1293D}" presName="diagram" presStyleCnt="0">
        <dgm:presLayoutVars>
          <dgm:chPref val="1"/>
          <dgm:dir val="rev"/>
          <dgm:animOne val="branch"/>
          <dgm:animLvl val="lvl"/>
          <dgm:resizeHandles val="exact"/>
        </dgm:presLayoutVars>
      </dgm:prSet>
      <dgm:spPr/>
    </dgm:pt>
    <dgm:pt modelId="{111DD518-9604-48F6-AC64-095385375D92}" type="pres">
      <dgm:prSet presAssocID="{1E77C519-231F-4272-AC8B-5B716BA30902}" presName="root1" presStyleCnt="0"/>
      <dgm:spPr/>
    </dgm:pt>
    <dgm:pt modelId="{7614D0C1-1476-4D1E-8540-C6686F39EDFA}" type="pres">
      <dgm:prSet presAssocID="{1E77C519-231F-4272-AC8B-5B716BA30902}" presName="LevelOneTextNode" presStyleLbl="node0" presStyleIdx="0" presStyleCnt="4" custScaleY="75343">
        <dgm:presLayoutVars>
          <dgm:chPref val="3"/>
        </dgm:presLayoutVars>
      </dgm:prSet>
      <dgm:spPr/>
      <dgm:t>
        <a:bodyPr/>
        <a:lstStyle/>
        <a:p>
          <a:pPr rtl="1"/>
          <a:endParaRPr lang="fa-IR"/>
        </a:p>
      </dgm:t>
    </dgm:pt>
    <dgm:pt modelId="{BC27EB0E-9FFE-44B6-BF56-7488DB78B49C}" type="pres">
      <dgm:prSet presAssocID="{1E77C519-231F-4272-AC8B-5B716BA30902}" presName="level2hierChild" presStyleCnt="0"/>
      <dgm:spPr/>
    </dgm:pt>
    <dgm:pt modelId="{A33F78A7-EDC1-420C-A11F-9A1551A5DAB8}" type="pres">
      <dgm:prSet presAssocID="{B89E33B4-AD71-4C8D-A2F3-E4E49E2EAB99}" presName="conn2-1" presStyleLbl="parChTrans1D2" presStyleIdx="0" presStyleCnt="4"/>
      <dgm:spPr/>
    </dgm:pt>
    <dgm:pt modelId="{DAD2F5F2-D8BF-41EB-A163-3991E7C57D80}" type="pres">
      <dgm:prSet presAssocID="{B89E33B4-AD71-4C8D-A2F3-E4E49E2EAB99}" presName="connTx" presStyleLbl="parChTrans1D2" presStyleIdx="0" presStyleCnt="4"/>
      <dgm:spPr/>
    </dgm:pt>
    <dgm:pt modelId="{C3261D2B-155B-45FF-AD51-007D7809A414}" type="pres">
      <dgm:prSet presAssocID="{F690B4C2-EBB5-4EE1-BE87-9B390542D721}" presName="root2" presStyleCnt="0"/>
      <dgm:spPr/>
    </dgm:pt>
    <dgm:pt modelId="{8B89EB14-AE85-4870-BB1D-F74CAEC637B1}" type="pres">
      <dgm:prSet presAssocID="{F690B4C2-EBB5-4EE1-BE87-9B390542D721}" presName="LevelTwoTextNode" presStyleLbl="node2" presStyleIdx="0" presStyleCnt="4" custScaleX="181733">
        <dgm:presLayoutVars>
          <dgm:chPref val="3"/>
        </dgm:presLayoutVars>
      </dgm:prSet>
      <dgm:spPr/>
    </dgm:pt>
    <dgm:pt modelId="{EC950223-84D5-417E-B31E-6DB3B11F6632}" type="pres">
      <dgm:prSet presAssocID="{F690B4C2-EBB5-4EE1-BE87-9B390542D721}" presName="level3hierChild" presStyleCnt="0"/>
      <dgm:spPr/>
    </dgm:pt>
    <dgm:pt modelId="{EDEED246-F026-496F-94EA-516EA653B01B}" type="pres">
      <dgm:prSet presAssocID="{4C350AC3-DD27-4ADA-9E51-267F7F038715}" presName="root1" presStyleCnt="0"/>
      <dgm:spPr/>
    </dgm:pt>
    <dgm:pt modelId="{74998C03-A2E0-47B5-89DE-5D23B6AD87E3}" type="pres">
      <dgm:prSet presAssocID="{4C350AC3-DD27-4ADA-9E51-267F7F038715}" presName="LevelOneTextNode" presStyleLbl="node0" presStyleIdx="1" presStyleCnt="4" custScaleY="75343">
        <dgm:presLayoutVars>
          <dgm:chPref val="3"/>
        </dgm:presLayoutVars>
      </dgm:prSet>
      <dgm:spPr/>
    </dgm:pt>
    <dgm:pt modelId="{B9ECAF46-8266-401D-AB11-5EBDE3A9456E}" type="pres">
      <dgm:prSet presAssocID="{4C350AC3-DD27-4ADA-9E51-267F7F038715}" presName="level2hierChild" presStyleCnt="0"/>
      <dgm:spPr/>
    </dgm:pt>
    <dgm:pt modelId="{DDE809FA-3314-4DF4-8719-75C2403A4F2F}" type="pres">
      <dgm:prSet presAssocID="{9E440F26-6E09-4A28-ADFB-8A0426C031C4}" presName="conn2-1" presStyleLbl="parChTrans1D2" presStyleIdx="1" presStyleCnt="4"/>
      <dgm:spPr/>
    </dgm:pt>
    <dgm:pt modelId="{99C082F7-C3E9-4509-A262-557E556E1D5C}" type="pres">
      <dgm:prSet presAssocID="{9E440F26-6E09-4A28-ADFB-8A0426C031C4}" presName="connTx" presStyleLbl="parChTrans1D2" presStyleIdx="1" presStyleCnt="4"/>
      <dgm:spPr/>
    </dgm:pt>
    <dgm:pt modelId="{7D0E1652-05AE-435D-AF50-BC5B15BC9F07}" type="pres">
      <dgm:prSet presAssocID="{E02B6177-C90D-4B45-A2B2-5CA94AD0FF5D}" presName="root2" presStyleCnt="0"/>
      <dgm:spPr/>
    </dgm:pt>
    <dgm:pt modelId="{6157169C-0CA7-429F-B0D5-0021F1DCB67B}" type="pres">
      <dgm:prSet presAssocID="{E02B6177-C90D-4B45-A2B2-5CA94AD0FF5D}" presName="LevelTwoTextNode" presStyleLbl="node2" presStyleIdx="1" presStyleCnt="4" custScaleX="181733">
        <dgm:presLayoutVars>
          <dgm:chPref val="3"/>
        </dgm:presLayoutVars>
      </dgm:prSet>
      <dgm:spPr/>
    </dgm:pt>
    <dgm:pt modelId="{EA4E0C67-EDDB-4AC9-BD22-0EEE2587EBB9}" type="pres">
      <dgm:prSet presAssocID="{E02B6177-C90D-4B45-A2B2-5CA94AD0FF5D}" presName="level3hierChild" presStyleCnt="0"/>
      <dgm:spPr/>
    </dgm:pt>
    <dgm:pt modelId="{B7D7EA59-D26D-4450-BE8A-19BD7A371FE5}" type="pres">
      <dgm:prSet presAssocID="{216215FC-7E0C-4CD9-A744-C6AA34729D3A}" presName="root1" presStyleCnt="0"/>
      <dgm:spPr/>
    </dgm:pt>
    <dgm:pt modelId="{875AC91A-3A4D-45A6-A259-84B2DDFCFFAF}" type="pres">
      <dgm:prSet presAssocID="{216215FC-7E0C-4CD9-A744-C6AA34729D3A}" presName="LevelOneTextNode" presStyleLbl="node0" presStyleIdx="2" presStyleCnt="4" custScaleY="75343">
        <dgm:presLayoutVars>
          <dgm:chPref val="3"/>
        </dgm:presLayoutVars>
      </dgm:prSet>
      <dgm:spPr/>
    </dgm:pt>
    <dgm:pt modelId="{4410D5EF-F841-4387-984B-1F37B39B1810}" type="pres">
      <dgm:prSet presAssocID="{216215FC-7E0C-4CD9-A744-C6AA34729D3A}" presName="level2hierChild" presStyleCnt="0"/>
      <dgm:spPr/>
    </dgm:pt>
    <dgm:pt modelId="{9036C284-0090-4216-8005-38D26D20706B}" type="pres">
      <dgm:prSet presAssocID="{02ACBEF1-55AA-44AE-89C4-5CAC73D32188}" presName="conn2-1" presStyleLbl="parChTrans1D2" presStyleIdx="2" presStyleCnt="4"/>
      <dgm:spPr/>
    </dgm:pt>
    <dgm:pt modelId="{2EE46534-641B-4729-99C0-BF1BDB12978A}" type="pres">
      <dgm:prSet presAssocID="{02ACBEF1-55AA-44AE-89C4-5CAC73D32188}" presName="connTx" presStyleLbl="parChTrans1D2" presStyleIdx="2" presStyleCnt="4"/>
      <dgm:spPr/>
    </dgm:pt>
    <dgm:pt modelId="{C13263C3-DAA4-4763-9994-69F8581F7051}" type="pres">
      <dgm:prSet presAssocID="{8EA675B9-6568-4387-B817-DBB5565B4C01}" presName="root2" presStyleCnt="0"/>
      <dgm:spPr/>
    </dgm:pt>
    <dgm:pt modelId="{888DBB53-C945-4F68-A5AD-6399F2FF58B3}" type="pres">
      <dgm:prSet presAssocID="{8EA675B9-6568-4387-B817-DBB5565B4C01}" presName="LevelTwoTextNode" presStyleLbl="node2" presStyleIdx="2" presStyleCnt="4" custScaleX="181733">
        <dgm:presLayoutVars>
          <dgm:chPref val="3"/>
        </dgm:presLayoutVars>
      </dgm:prSet>
      <dgm:spPr/>
    </dgm:pt>
    <dgm:pt modelId="{E56F898C-A2EE-4AE9-B778-DE64CCCC20ED}" type="pres">
      <dgm:prSet presAssocID="{8EA675B9-6568-4387-B817-DBB5565B4C01}" presName="level3hierChild" presStyleCnt="0"/>
      <dgm:spPr/>
    </dgm:pt>
    <dgm:pt modelId="{766AD7C0-09DD-46C5-9BDB-A4434DB96134}" type="pres">
      <dgm:prSet presAssocID="{F449A731-F85C-4DEB-99A2-48463A99F326}" presName="root1" presStyleCnt="0"/>
      <dgm:spPr/>
    </dgm:pt>
    <dgm:pt modelId="{EDF1756D-ACFD-495A-A084-0A26E0368CFE}" type="pres">
      <dgm:prSet presAssocID="{F449A731-F85C-4DEB-99A2-48463A99F326}" presName="LevelOneTextNode" presStyleLbl="node0" presStyleIdx="3" presStyleCnt="4" custScaleY="75343">
        <dgm:presLayoutVars>
          <dgm:chPref val="3"/>
        </dgm:presLayoutVars>
      </dgm:prSet>
      <dgm:spPr/>
    </dgm:pt>
    <dgm:pt modelId="{4E96E66B-48F3-437B-9BE2-A1180BFCB70E}" type="pres">
      <dgm:prSet presAssocID="{F449A731-F85C-4DEB-99A2-48463A99F326}" presName="level2hierChild" presStyleCnt="0"/>
      <dgm:spPr/>
    </dgm:pt>
    <dgm:pt modelId="{2A9DF635-5833-45FC-8E36-3846E73685FF}" type="pres">
      <dgm:prSet presAssocID="{AE40084C-E5CC-400F-8973-8B92A4784F69}" presName="conn2-1" presStyleLbl="parChTrans1D2" presStyleIdx="3" presStyleCnt="4"/>
      <dgm:spPr/>
    </dgm:pt>
    <dgm:pt modelId="{5997D0E9-DF55-4209-80DF-24616C0840B3}" type="pres">
      <dgm:prSet presAssocID="{AE40084C-E5CC-400F-8973-8B92A4784F69}" presName="connTx" presStyleLbl="parChTrans1D2" presStyleIdx="3" presStyleCnt="4"/>
      <dgm:spPr/>
    </dgm:pt>
    <dgm:pt modelId="{B3CAF603-7FED-4826-8AA9-A8E6BF797628}" type="pres">
      <dgm:prSet presAssocID="{29E9AAA8-630B-456C-93DA-05B810D40D4E}" presName="root2" presStyleCnt="0"/>
      <dgm:spPr/>
    </dgm:pt>
    <dgm:pt modelId="{12F381C9-0747-4439-ABC2-E72FCB2A7CE4}" type="pres">
      <dgm:prSet presAssocID="{29E9AAA8-630B-456C-93DA-05B810D40D4E}" presName="LevelTwoTextNode" presStyleLbl="node2" presStyleIdx="3" presStyleCnt="4" custScaleX="181733">
        <dgm:presLayoutVars>
          <dgm:chPref val="3"/>
        </dgm:presLayoutVars>
      </dgm:prSet>
      <dgm:spPr/>
    </dgm:pt>
    <dgm:pt modelId="{F8A7EC89-8DE4-41D5-844B-0DDE9E310DD4}" type="pres">
      <dgm:prSet presAssocID="{29E9AAA8-630B-456C-93DA-05B810D40D4E}" presName="level3hierChild" presStyleCnt="0"/>
      <dgm:spPr/>
    </dgm:pt>
  </dgm:ptLst>
  <dgm:cxnLst>
    <dgm:cxn modelId="{45E10CAC-EBE8-4925-875D-5825EA9D3C31}" type="presOf" srcId="{9F3DC43B-B86B-4E3C-B89F-936EA3D1293D}" destId="{1CA1ABCC-196E-4AB5-9A90-8BBBEA963E9E}" srcOrd="0" destOrd="0" presId="urn:microsoft.com/office/officeart/2005/8/layout/hierarchy2"/>
    <dgm:cxn modelId="{39BBD60C-63DF-4C7E-AEB7-03C69AB7FC59}" type="presOf" srcId="{B89E33B4-AD71-4C8D-A2F3-E4E49E2EAB99}" destId="{DAD2F5F2-D8BF-41EB-A163-3991E7C57D80}" srcOrd="1" destOrd="0" presId="urn:microsoft.com/office/officeart/2005/8/layout/hierarchy2"/>
    <dgm:cxn modelId="{1C902FD4-784B-4096-A58E-C1FAF74C96A2}" srcId="{9F3DC43B-B86B-4E3C-B89F-936EA3D1293D}" destId="{F449A731-F85C-4DEB-99A2-48463A99F326}" srcOrd="3" destOrd="0" parTransId="{54E4F75F-1D3D-45E3-BA29-74F5648F6DA4}" sibTransId="{AE73BF02-D5EC-4543-B463-92811E4C860D}"/>
    <dgm:cxn modelId="{5DE23EEA-E927-4266-A99E-BB21454D6AF7}" srcId="{F449A731-F85C-4DEB-99A2-48463A99F326}" destId="{29E9AAA8-630B-456C-93DA-05B810D40D4E}" srcOrd="0" destOrd="0" parTransId="{AE40084C-E5CC-400F-8973-8B92A4784F69}" sibTransId="{6A85CE7D-7995-4684-A52F-1523CEC8C7AC}"/>
    <dgm:cxn modelId="{4915613D-A940-443E-AB8C-74ED11DA0C1D}" srcId="{4C350AC3-DD27-4ADA-9E51-267F7F038715}" destId="{E02B6177-C90D-4B45-A2B2-5CA94AD0FF5D}" srcOrd="0" destOrd="0" parTransId="{9E440F26-6E09-4A28-ADFB-8A0426C031C4}" sibTransId="{F6578F69-B553-4D7A-92E5-99C9EE58D2B5}"/>
    <dgm:cxn modelId="{A6C75FBF-83EA-4B66-ADFE-D655AD0285E6}" type="presOf" srcId="{4C350AC3-DD27-4ADA-9E51-267F7F038715}" destId="{74998C03-A2E0-47B5-89DE-5D23B6AD87E3}" srcOrd="0" destOrd="0" presId="urn:microsoft.com/office/officeart/2005/8/layout/hierarchy2"/>
    <dgm:cxn modelId="{41B336DB-F345-49F4-A3AC-1492E775F0B2}" type="presOf" srcId="{B89E33B4-AD71-4C8D-A2F3-E4E49E2EAB99}" destId="{A33F78A7-EDC1-420C-A11F-9A1551A5DAB8}" srcOrd="0" destOrd="0" presId="urn:microsoft.com/office/officeart/2005/8/layout/hierarchy2"/>
    <dgm:cxn modelId="{AA79C3D6-4A11-46F8-97C5-1E0F38FD2125}" srcId="{9F3DC43B-B86B-4E3C-B89F-936EA3D1293D}" destId="{4C350AC3-DD27-4ADA-9E51-267F7F038715}" srcOrd="1" destOrd="0" parTransId="{80A3DDB2-1B38-44FA-BE3E-F08CCFCCB50B}" sibTransId="{B948B9B5-932B-431C-81E6-B1C208D30DC1}"/>
    <dgm:cxn modelId="{94DAA767-B22F-49CC-9FFD-C0B707BCD8D7}" srcId="{9F3DC43B-B86B-4E3C-B89F-936EA3D1293D}" destId="{216215FC-7E0C-4CD9-A744-C6AA34729D3A}" srcOrd="2" destOrd="0" parTransId="{6157C936-1A3D-4B4C-B8A2-5A98AEDB6833}" sibTransId="{52899129-0F4F-4F8C-B31D-9898E0A9E60A}"/>
    <dgm:cxn modelId="{23F816A5-5E65-47BD-ACE0-D1382A238A10}" type="presOf" srcId="{AE40084C-E5CC-400F-8973-8B92A4784F69}" destId="{5997D0E9-DF55-4209-80DF-24616C0840B3}" srcOrd="1" destOrd="0" presId="urn:microsoft.com/office/officeart/2005/8/layout/hierarchy2"/>
    <dgm:cxn modelId="{EC27BEBC-51A9-4C06-A593-099951D8344E}" type="presOf" srcId="{E02B6177-C90D-4B45-A2B2-5CA94AD0FF5D}" destId="{6157169C-0CA7-429F-B0D5-0021F1DCB67B}" srcOrd="0" destOrd="0" presId="urn:microsoft.com/office/officeart/2005/8/layout/hierarchy2"/>
    <dgm:cxn modelId="{E21F73AF-1D80-45EF-9B1F-008BF628765B}" type="presOf" srcId="{02ACBEF1-55AA-44AE-89C4-5CAC73D32188}" destId="{9036C284-0090-4216-8005-38D26D20706B}" srcOrd="0" destOrd="0" presId="urn:microsoft.com/office/officeart/2005/8/layout/hierarchy2"/>
    <dgm:cxn modelId="{C033A18A-F39B-4FA9-9110-F5CF475017E4}" srcId="{9F3DC43B-B86B-4E3C-B89F-936EA3D1293D}" destId="{1E77C519-231F-4272-AC8B-5B716BA30902}" srcOrd="0" destOrd="0" parTransId="{730C7C0F-A920-4ED6-BE51-81A9EA427F07}" sibTransId="{381BC16B-C30F-4E58-BC84-0560B45500A5}"/>
    <dgm:cxn modelId="{481F77ED-649E-4988-BB74-D77ACD047B66}" srcId="{216215FC-7E0C-4CD9-A744-C6AA34729D3A}" destId="{8EA675B9-6568-4387-B817-DBB5565B4C01}" srcOrd="0" destOrd="0" parTransId="{02ACBEF1-55AA-44AE-89C4-5CAC73D32188}" sibTransId="{94415F92-F407-43D9-B9FC-5758106B6D6A}"/>
    <dgm:cxn modelId="{3247D04B-BEC5-4433-9F10-81E4765DD3D0}" type="presOf" srcId="{9E440F26-6E09-4A28-ADFB-8A0426C031C4}" destId="{99C082F7-C3E9-4509-A262-557E556E1D5C}" srcOrd="1" destOrd="0" presId="urn:microsoft.com/office/officeart/2005/8/layout/hierarchy2"/>
    <dgm:cxn modelId="{762FE7AC-EB4F-4722-9BC6-68CAA89D16D6}" type="presOf" srcId="{F449A731-F85C-4DEB-99A2-48463A99F326}" destId="{EDF1756D-ACFD-495A-A084-0A26E0368CFE}" srcOrd="0" destOrd="0" presId="urn:microsoft.com/office/officeart/2005/8/layout/hierarchy2"/>
    <dgm:cxn modelId="{6B7AC402-C832-4B33-8AA5-820D03E3CB20}" srcId="{1E77C519-231F-4272-AC8B-5B716BA30902}" destId="{F690B4C2-EBB5-4EE1-BE87-9B390542D721}" srcOrd="0" destOrd="0" parTransId="{B89E33B4-AD71-4C8D-A2F3-E4E49E2EAB99}" sibTransId="{95EABE4A-D412-47CE-9371-588CEEB6B45A}"/>
    <dgm:cxn modelId="{08D2FBF9-5284-4F4D-97AC-70D90D879F26}" type="presOf" srcId="{9E440F26-6E09-4A28-ADFB-8A0426C031C4}" destId="{DDE809FA-3314-4DF4-8719-75C2403A4F2F}" srcOrd="0" destOrd="0" presId="urn:microsoft.com/office/officeart/2005/8/layout/hierarchy2"/>
    <dgm:cxn modelId="{A9136F10-FF0D-469D-B1B4-A505B4053E3E}" type="presOf" srcId="{F690B4C2-EBB5-4EE1-BE87-9B390542D721}" destId="{8B89EB14-AE85-4870-BB1D-F74CAEC637B1}" srcOrd="0" destOrd="0" presId="urn:microsoft.com/office/officeart/2005/8/layout/hierarchy2"/>
    <dgm:cxn modelId="{A14D4545-E379-4985-94AD-307EE1894735}" type="presOf" srcId="{1E77C519-231F-4272-AC8B-5B716BA30902}" destId="{7614D0C1-1476-4D1E-8540-C6686F39EDFA}" srcOrd="0" destOrd="0" presId="urn:microsoft.com/office/officeart/2005/8/layout/hierarchy2"/>
    <dgm:cxn modelId="{73C902B0-D7D3-416C-8DC0-CF985C701B76}" type="presOf" srcId="{AE40084C-E5CC-400F-8973-8B92A4784F69}" destId="{2A9DF635-5833-45FC-8E36-3846E73685FF}" srcOrd="0" destOrd="0" presId="urn:microsoft.com/office/officeart/2005/8/layout/hierarchy2"/>
    <dgm:cxn modelId="{DAAB6050-B8CD-46AB-9DB6-1BE480209A7D}" type="presOf" srcId="{216215FC-7E0C-4CD9-A744-C6AA34729D3A}" destId="{875AC91A-3A4D-45A6-A259-84B2DDFCFFAF}" srcOrd="0" destOrd="0" presId="urn:microsoft.com/office/officeart/2005/8/layout/hierarchy2"/>
    <dgm:cxn modelId="{831B79CF-1C0B-47FF-8155-E8CAA14D9342}" type="presOf" srcId="{29E9AAA8-630B-456C-93DA-05B810D40D4E}" destId="{12F381C9-0747-4439-ABC2-E72FCB2A7CE4}" srcOrd="0" destOrd="0" presId="urn:microsoft.com/office/officeart/2005/8/layout/hierarchy2"/>
    <dgm:cxn modelId="{6C1ED764-B329-441C-B0FB-450B3C4D9DBE}" type="presOf" srcId="{02ACBEF1-55AA-44AE-89C4-5CAC73D32188}" destId="{2EE46534-641B-4729-99C0-BF1BDB12978A}" srcOrd="1" destOrd="0" presId="urn:microsoft.com/office/officeart/2005/8/layout/hierarchy2"/>
    <dgm:cxn modelId="{4AFE820B-2135-441E-B4FA-0CAE2BF44ED0}" type="presOf" srcId="{8EA675B9-6568-4387-B817-DBB5565B4C01}" destId="{888DBB53-C945-4F68-A5AD-6399F2FF58B3}" srcOrd="0" destOrd="0" presId="urn:microsoft.com/office/officeart/2005/8/layout/hierarchy2"/>
    <dgm:cxn modelId="{AE9A68B7-17AB-434E-8A96-1C6CD0B69BCB}" type="presParOf" srcId="{1CA1ABCC-196E-4AB5-9A90-8BBBEA963E9E}" destId="{111DD518-9604-48F6-AC64-095385375D92}" srcOrd="0" destOrd="0" presId="urn:microsoft.com/office/officeart/2005/8/layout/hierarchy2"/>
    <dgm:cxn modelId="{4C79CB79-CE98-4C40-936A-5D396DB177D1}" type="presParOf" srcId="{111DD518-9604-48F6-AC64-095385375D92}" destId="{7614D0C1-1476-4D1E-8540-C6686F39EDFA}" srcOrd="0" destOrd="0" presId="urn:microsoft.com/office/officeart/2005/8/layout/hierarchy2"/>
    <dgm:cxn modelId="{9C811C69-9FC9-48D6-AE71-96440EC1551D}" type="presParOf" srcId="{111DD518-9604-48F6-AC64-095385375D92}" destId="{BC27EB0E-9FFE-44B6-BF56-7488DB78B49C}" srcOrd="1" destOrd="0" presId="urn:microsoft.com/office/officeart/2005/8/layout/hierarchy2"/>
    <dgm:cxn modelId="{B91E79ED-1C39-49F8-ACF9-2228AC38717E}" type="presParOf" srcId="{BC27EB0E-9FFE-44B6-BF56-7488DB78B49C}" destId="{A33F78A7-EDC1-420C-A11F-9A1551A5DAB8}" srcOrd="0" destOrd="0" presId="urn:microsoft.com/office/officeart/2005/8/layout/hierarchy2"/>
    <dgm:cxn modelId="{D324030A-94ED-4CD5-8252-F587C3C776FC}" type="presParOf" srcId="{A33F78A7-EDC1-420C-A11F-9A1551A5DAB8}" destId="{DAD2F5F2-D8BF-41EB-A163-3991E7C57D80}" srcOrd="0" destOrd="0" presId="urn:microsoft.com/office/officeart/2005/8/layout/hierarchy2"/>
    <dgm:cxn modelId="{F9A41345-3B68-4760-BC08-90451AC76E08}" type="presParOf" srcId="{BC27EB0E-9FFE-44B6-BF56-7488DB78B49C}" destId="{C3261D2B-155B-45FF-AD51-007D7809A414}" srcOrd="1" destOrd="0" presId="urn:microsoft.com/office/officeart/2005/8/layout/hierarchy2"/>
    <dgm:cxn modelId="{14BF21F5-3CEF-49CB-937C-DF86CC861560}" type="presParOf" srcId="{C3261D2B-155B-45FF-AD51-007D7809A414}" destId="{8B89EB14-AE85-4870-BB1D-F74CAEC637B1}" srcOrd="0" destOrd="0" presId="urn:microsoft.com/office/officeart/2005/8/layout/hierarchy2"/>
    <dgm:cxn modelId="{3E3D0A68-0959-43FA-B4D7-233FF4EF9CF4}" type="presParOf" srcId="{C3261D2B-155B-45FF-AD51-007D7809A414}" destId="{EC950223-84D5-417E-B31E-6DB3B11F6632}" srcOrd="1" destOrd="0" presId="urn:microsoft.com/office/officeart/2005/8/layout/hierarchy2"/>
    <dgm:cxn modelId="{52F1C42D-BB0D-40EE-BE84-5341E33B7D36}" type="presParOf" srcId="{1CA1ABCC-196E-4AB5-9A90-8BBBEA963E9E}" destId="{EDEED246-F026-496F-94EA-516EA653B01B}" srcOrd="1" destOrd="0" presId="urn:microsoft.com/office/officeart/2005/8/layout/hierarchy2"/>
    <dgm:cxn modelId="{9CC9C727-4553-461D-A11E-A9B7A1B8710D}" type="presParOf" srcId="{EDEED246-F026-496F-94EA-516EA653B01B}" destId="{74998C03-A2E0-47B5-89DE-5D23B6AD87E3}" srcOrd="0" destOrd="0" presId="urn:microsoft.com/office/officeart/2005/8/layout/hierarchy2"/>
    <dgm:cxn modelId="{9B31C525-B1DA-4A91-963C-673BE33FDF4B}" type="presParOf" srcId="{EDEED246-F026-496F-94EA-516EA653B01B}" destId="{B9ECAF46-8266-401D-AB11-5EBDE3A9456E}" srcOrd="1" destOrd="0" presId="urn:microsoft.com/office/officeart/2005/8/layout/hierarchy2"/>
    <dgm:cxn modelId="{DF2508FD-5899-4D6C-AD1D-126D8E61C29C}" type="presParOf" srcId="{B9ECAF46-8266-401D-AB11-5EBDE3A9456E}" destId="{DDE809FA-3314-4DF4-8719-75C2403A4F2F}" srcOrd="0" destOrd="0" presId="urn:microsoft.com/office/officeart/2005/8/layout/hierarchy2"/>
    <dgm:cxn modelId="{9D4594EC-CB9C-4613-9177-E883C6ABE459}" type="presParOf" srcId="{DDE809FA-3314-4DF4-8719-75C2403A4F2F}" destId="{99C082F7-C3E9-4509-A262-557E556E1D5C}" srcOrd="0" destOrd="0" presId="urn:microsoft.com/office/officeart/2005/8/layout/hierarchy2"/>
    <dgm:cxn modelId="{41010545-3741-41C4-B0DE-4FED7ED83B06}" type="presParOf" srcId="{B9ECAF46-8266-401D-AB11-5EBDE3A9456E}" destId="{7D0E1652-05AE-435D-AF50-BC5B15BC9F07}" srcOrd="1" destOrd="0" presId="urn:microsoft.com/office/officeart/2005/8/layout/hierarchy2"/>
    <dgm:cxn modelId="{45BE10A7-7593-4AE8-9AE8-DEB9DFBF64A6}" type="presParOf" srcId="{7D0E1652-05AE-435D-AF50-BC5B15BC9F07}" destId="{6157169C-0CA7-429F-B0D5-0021F1DCB67B}" srcOrd="0" destOrd="0" presId="urn:microsoft.com/office/officeart/2005/8/layout/hierarchy2"/>
    <dgm:cxn modelId="{8122294B-DF5A-4649-A8BA-BEDD63E0C6FC}" type="presParOf" srcId="{7D0E1652-05AE-435D-AF50-BC5B15BC9F07}" destId="{EA4E0C67-EDDB-4AC9-BD22-0EEE2587EBB9}" srcOrd="1" destOrd="0" presId="urn:microsoft.com/office/officeart/2005/8/layout/hierarchy2"/>
    <dgm:cxn modelId="{9CE84DD5-2DD6-4F68-A14F-2CE597A513D3}" type="presParOf" srcId="{1CA1ABCC-196E-4AB5-9A90-8BBBEA963E9E}" destId="{B7D7EA59-D26D-4450-BE8A-19BD7A371FE5}" srcOrd="2" destOrd="0" presId="urn:microsoft.com/office/officeart/2005/8/layout/hierarchy2"/>
    <dgm:cxn modelId="{F3422EBB-9C36-4265-A358-B6E12FEEA0D4}" type="presParOf" srcId="{B7D7EA59-D26D-4450-BE8A-19BD7A371FE5}" destId="{875AC91A-3A4D-45A6-A259-84B2DDFCFFAF}" srcOrd="0" destOrd="0" presId="urn:microsoft.com/office/officeart/2005/8/layout/hierarchy2"/>
    <dgm:cxn modelId="{B811DE83-EE58-4BA9-B4B6-128F2B37EE22}" type="presParOf" srcId="{B7D7EA59-D26D-4450-BE8A-19BD7A371FE5}" destId="{4410D5EF-F841-4387-984B-1F37B39B1810}" srcOrd="1" destOrd="0" presId="urn:microsoft.com/office/officeart/2005/8/layout/hierarchy2"/>
    <dgm:cxn modelId="{2099A18C-3448-4F2D-9D4B-9FC18896DD95}" type="presParOf" srcId="{4410D5EF-F841-4387-984B-1F37B39B1810}" destId="{9036C284-0090-4216-8005-38D26D20706B}" srcOrd="0" destOrd="0" presId="urn:microsoft.com/office/officeart/2005/8/layout/hierarchy2"/>
    <dgm:cxn modelId="{F3393302-BB01-429C-ACF1-67BA34114EDD}" type="presParOf" srcId="{9036C284-0090-4216-8005-38D26D20706B}" destId="{2EE46534-641B-4729-99C0-BF1BDB12978A}" srcOrd="0" destOrd="0" presId="urn:microsoft.com/office/officeart/2005/8/layout/hierarchy2"/>
    <dgm:cxn modelId="{A91A5C05-38A8-4755-BD0F-6AFBB329719B}" type="presParOf" srcId="{4410D5EF-F841-4387-984B-1F37B39B1810}" destId="{C13263C3-DAA4-4763-9994-69F8581F7051}" srcOrd="1" destOrd="0" presId="urn:microsoft.com/office/officeart/2005/8/layout/hierarchy2"/>
    <dgm:cxn modelId="{FCC61B8E-C689-4185-9839-6DF73B88F553}" type="presParOf" srcId="{C13263C3-DAA4-4763-9994-69F8581F7051}" destId="{888DBB53-C945-4F68-A5AD-6399F2FF58B3}" srcOrd="0" destOrd="0" presId="urn:microsoft.com/office/officeart/2005/8/layout/hierarchy2"/>
    <dgm:cxn modelId="{225E8CB9-01B1-445D-A397-D2CC389BB2E9}" type="presParOf" srcId="{C13263C3-DAA4-4763-9994-69F8581F7051}" destId="{E56F898C-A2EE-4AE9-B778-DE64CCCC20ED}" srcOrd="1" destOrd="0" presId="urn:microsoft.com/office/officeart/2005/8/layout/hierarchy2"/>
    <dgm:cxn modelId="{C39C3F5D-8B02-4867-B7CC-23792AE09AC3}" type="presParOf" srcId="{1CA1ABCC-196E-4AB5-9A90-8BBBEA963E9E}" destId="{766AD7C0-09DD-46C5-9BDB-A4434DB96134}" srcOrd="3" destOrd="0" presId="urn:microsoft.com/office/officeart/2005/8/layout/hierarchy2"/>
    <dgm:cxn modelId="{7604B687-026D-4E1D-B86D-3E714147565D}" type="presParOf" srcId="{766AD7C0-09DD-46C5-9BDB-A4434DB96134}" destId="{EDF1756D-ACFD-495A-A084-0A26E0368CFE}" srcOrd="0" destOrd="0" presId="urn:microsoft.com/office/officeart/2005/8/layout/hierarchy2"/>
    <dgm:cxn modelId="{BC8732C7-670B-4565-B1D9-542EB2818333}" type="presParOf" srcId="{766AD7C0-09DD-46C5-9BDB-A4434DB96134}" destId="{4E96E66B-48F3-437B-9BE2-A1180BFCB70E}" srcOrd="1" destOrd="0" presId="urn:microsoft.com/office/officeart/2005/8/layout/hierarchy2"/>
    <dgm:cxn modelId="{6E598396-144C-4428-ACA3-C76FB03BEC0E}" type="presParOf" srcId="{4E96E66B-48F3-437B-9BE2-A1180BFCB70E}" destId="{2A9DF635-5833-45FC-8E36-3846E73685FF}" srcOrd="0" destOrd="0" presId="urn:microsoft.com/office/officeart/2005/8/layout/hierarchy2"/>
    <dgm:cxn modelId="{8E254F4D-4FC1-44C8-ADEE-53B3D8463410}" type="presParOf" srcId="{2A9DF635-5833-45FC-8E36-3846E73685FF}" destId="{5997D0E9-DF55-4209-80DF-24616C0840B3}" srcOrd="0" destOrd="0" presId="urn:microsoft.com/office/officeart/2005/8/layout/hierarchy2"/>
    <dgm:cxn modelId="{02FDA3BC-2052-45D7-9B5C-42221CEF5D89}" type="presParOf" srcId="{4E96E66B-48F3-437B-9BE2-A1180BFCB70E}" destId="{B3CAF603-7FED-4826-8AA9-A8E6BF797628}" srcOrd="1" destOrd="0" presId="urn:microsoft.com/office/officeart/2005/8/layout/hierarchy2"/>
    <dgm:cxn modelId="{92B736B3-BDED-42D3-886D-06F5FB252021}" type="presParOf" srcId="{B3CAF603-7FED-4826-8AA9-A8E6BF797628}" destId="{12F381C9-0747-4439-ABC2-E72FCB2A7CE4}" srcOrd="0" destOrd="0" presId="urn:microsoft.com/office/officeart/2005/8/layout/hierarchy2"/>
    <dgm:cxn modelId="{FF47E768-BA1B-46A7-83AB-0A84C7EAD7D4}" type="presParOf" srcId="{B3CAF603-7FED-4826-8AA9-A8E6BF797628}" destId="{F8A7EC89-8DE4-41D5-844B-0DDE9E310DD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D2843B1-BD45-401F-9E38-2A0239566A3C}" type="doc">
      <dgm:prSet loTypeId="urn:microsoft.com/office/officeart/2005/8/layout/hierarchy2" loCatId="hierarchy" qsTypeId="urn:microsoft.com/office/officeart/2005/8/quickstyle/simple1" qsCatId="simple" csTypeId="urn:microsoft.com/office/officeart/2005/8/colors/accent1_2" csCatId="accent1" phldr="1"/>
      <dgm:spPr>
        <a:scene3d>
          <a:camera prst="orthographicFront">
            <a:rot lat="0" lon="0" rev="0"/>
          </a:camera>
          <a:lightRig rig="chilly" dir="t">
            <a:rot lat="0" lon="0" rev="18480000"/>
          </a:lightRig>
        </a:scene3d>
      </dgm:spPr>
      <dgm:t>
        <a:bodyPr/>
        <a:lstStyle/>
        <a:p>
          <a:pPr rtl="1"/>
          <a:endParaRPr lang="fa-IR"/>
        </a:p>
      </dgm:t>
    </dgm:pt>
    <dgm:pt modelId="{61F56E7F-3C29-4AED-BBAC-C82368845F3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مومنان به سمت بهشت و کافران                                              به سمت دوزخ می روندَ</a:t>
          </a:r>
          <a:endParaRPr lang="fa-IR" sz="1600" dirty="0">
            <a:solidFill>
              <a:schemeClr val="tx1"/>
            </a:solidFill>
            <a:cs typeface="B Koodak" pitchFamily="2" charset="-78"/>
          </a:endParaRPr>
        </a:p>
      </dgm:t>
    </dgm:pt>
    <dgm:pt modelId="{370EDF40-E47E-4CA2-9E8D-88E414EF9A56}" type="parTrans" cxnId="{32096D71-5D7A-4B7B-8ABE-4D5FC013AEA4}">
      <dgm:prSet/>
      <dgm:spPr/>
      <dgm:t>
        <a:bodyPr/>
        <a:lstStyle/>
        <a:p>
          <a:pPr rtl="1"/>
          <a:endParaRPr lang="fa-IR"/>
        </a:p>
      </dgm:t>
    </dgm:pt>
    <dgm:pt modelId="{1DE2A2EA-5332-4D8F-961E-5A4C32302017}" type="sibTrans" cxnId="{32096D71-5D7A-4B7B-8ABE-4D5FC013AEA4}">
      <dgm:prSet/>
      <dgm:spPr/>
      <dgm:t>
        <a:bodyPr/>
        <a:lstStyle/>
        <a:p>
          <a:pPr rtl="1"/>
          <a:endParaRPr lang="fa-IR"/>
        </a:p>
      </dgm:t>
    </dgm:pt>
    <dgm:pt modelId="{52001319-817B-4898-8B4A-02947803D4F4}">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وَ سِيقَ الَّذِينَ كَفَرُواْ إِلىَ‏ جَهَنَّمَ زُمَرًا  حَتىَّ إِذَا جَاءُوهَا فُتِحَتْ أَبْوَابُهَا وَ قَالَ لَهُمْ خَزَنَتهَُا أَ لَمْ يَأْتِكُمْ رُسُلٌ مِّنكُمْ يَتْلُونَ عَلَيْكُمْ ءَايَاتِ رَبِّكُمْ وَ يُنذِرُونَكُمْ لِقَاءَ يَوْمِكُمْ هَاذَا  ... وسِيقَ الَّذِينَ اتَّقَوْاْ رَبهَُّمْ إِلىَ الْجَنَّةِ زُمَرًا  حَتىَّ إِذَا جَاءُوهَا وَ فُتِحَتْ أَبْوَابُهَا وَ قَالَ لهَُمْ خَزَنَتهَُا سَلَامٌ عَلَيْكُمْ طِبْتُمْ فَادْخُلُوهَا خَلِدِينَ (زمر / 73)</a:t>
          </a:r>
          <a:endParaRPr lang="fa-IR" sz="1600">
            <a:solidFill>
              <a:schemeClr val="tx1"/>
            </a:solidFill>
            <a:cs typeface="B Koodak" pitchFamily="2" charset="-78"/>
          </a:endParaRPr>
        </a:p>
      </dgm:t>
    </dgm:pt>
    <dgm:pt modelId="{BF7ADF16-8243-4AA0-8AE6-263CA3226E0E}" type="parTrans" cxnId="{67197951-D723-4FCE-8CF8-C73B8B1EDA3E}">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075C02EE-E4DE-4A9F-A403-39A6C076E498}" type="sibTrans" cxnId="{67197951-D723-4FCE-8CF8-C73B8B1EDA3E}">
      <dgm:prSet/>
      <dgm:spPr/>
      <dgm:t>
        <a:bodyPr/>
        <a:lstStyle/>
        <a:p>
          <a:pPr rtl="1"/>
          <a:endParaRPr lang="fa-IR"/>
        </a:p>
      </dgm:t>
    </dgm:pt>
    <dgm:pt modelId="{1C7ECD14-8F65-4985-A061-4550FE470814}">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همگان وارد جهنم می شوند!</a:t>
          </a:r>
          <a:endParaRPr lang="fa-IR" sz="1600">
            <a:solidFill>
              <a:schemeClr val="tx1"/>
            </a:solidFill>
            <a:cs typeface="B Koodak" pitchFamily="2" charset="-78"/>
          </a:endParaRPr>
        </a:p>
      </dgm:t>
    </dgm:pt>
    <dgm:pt modelId="{C68AAE62-27E0-439D-A226-3EBAF9C00E16}" type="parTrans" cxnId="{38995C6D-3793-4EC7-A0D3-42C90C36D1ED}">
      <dgm:prSet/>
      <dgm:spPr/>
      <dgm:t>
        <a:bodyPr/>
        <a:lstStyle/>
        <a:p>
          <a:pPr rtl="1"/>
          <a:endParaRPr lang="fa-IR"/>
        </a:p>
      </dgm:t>
    </dgm:pt>
    <dgm:pt modelId="{38FC4696-4679-44A7-9FCD-FE0B61C1C64B}" type="sibTrans" cxnId="{38995C6D-3793-4EC7-A0D3-42C90C36D1ED}">
      <dgm:prSet/>
      <dgm:spPr/>
      <dgm:t>
        <a:bodyPr/>
        <a:lstStyle/>
        <a:p>
          <a:pPr rtl="1"/>
          <a:endParaRPr lang="fa-IR"/>
        </a:p>
      </dgm:t>
    </dgm:pt>
    <dgm:pt modelId="{D763B68D-D1DC-4330-98FC-B22A42BB2886}">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وَ إِن مِّنكمُ‏ْ إِلَّا وَارِدُهَا  كاَنَ عَلىَ‏ رَبِّكَ حَتْمًا مَّقْضِيًّا / ثمُ‏َّ نُنَجِّى الَّذِينَ اتَّقَواْ وَّ نَذَرُ الظَّالِمِينَ فِيهَا جِثِيًّا (مریم / 72)</a:t>
          </a:r>
          <a:endParaRPr lang="fa-IR" sz="1600">
            <a:solidFill>
              <a:schemeClr val="tx1"/>
            </a:solidFill>
            <a:cs typeface="B Koodak" pitchFamily="2" charset="-78"/>
          </a:endParaRPr>
        </a:p>
      </dgm:t>
    </dgm:pt>
    <dgm:pt modelId="{5D57582E-0CAF-4B27-AF2D-B59DE5DB5799}" type="parTrans" cxnId="{D1B510EA-2A13-4E35-A0EE-AC26A3E7BBAB}">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2A6BA6C1-E938-4E9D-B613-4A17BB66B694}" type="sibTrans" cxnId="{D1B510EA-2A13-4E35-A0EE-AC26A3E7BBAB}">
      <dgm:prSet/>
      <dgm:spPr/>
      <dgm:t>
        <a:bodyPr/>
        <a:lstStyle/>
        <a:p>
          <a:pPr rtl="1"/>
          <a:endParaRPr lang="fa-IR"/>
        </a:p>
      </dgm:t>
    </dgm:pt>
    <dgm:pt modelId="{AAE8576C-20A1-4B44-8D5E-09678263E62D}">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حال منافقان</a:t>
          </a:r>
          <a:endParaRPr lang="fa-IR" sz="1600">
            <a:solidFill>
              <a:schemeClr val="tx1"/>
            </a:solidFill>
            <a:cs typeface="B Koodak" pitchFamily="2" charset="-78"/>
          </a:endParaRPr>
        </a:p>
      </dgm:t>
    </dgm:pt>
    <dgm:pt modelId="{7BCB0914-F7DC-44BF-BCC6-1973EDBEC0D7}" type="parTrans" cxnId="{2E718FD5-4A35-406E-B1B5-3F178CD5CCA2}">
      <dgm:prSet/>
      <dgm:spPr/>
      <dgm:t>
        <a:bodyPr/>
        <a:lstStyle/>
        <a:p>
          <a:pPr rtl="1"/>
          <a:endParaRPr lang="fa-IR"/>
        </a:p>
      </dgm:t>
    </dgm:pt>
    <dgm:pt modelId="{A0127EF0-D776-4175-BA8A-E42996E1D41D}" type="sibTrans" cxnId="{2E718FD5-4A35-406E-B1B5-3F178CD5CCA2}">
      <dgm:prSet/>
      <dgm:spPr/>
      <dgm:t>
        <a:bodyPr/>
        <a:lstStyle/>
        <a:p>
          <a:pPr rtl="1"/>
          <a:endParaRPr lang="fa-IR"/>
        </a:p>
      </dgm:t>
    </dgm:pt>
    <dgm:pt modelId="{072C5BA1-3CB8-4CA0-ACEE-B6F336CD3812}">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يَوْمَ يَقُولُ الْمُنَافِقُونَ وَ الْمُنَافِقَاتُ لِلَّذِينَ ءَامَنُواْ انظُرُونَا نَقْتَبِسْ مِن نُّورِكُمْ قِيلَ ارْجِعُواْ وَرَاءَكُمْ فَالْتَمِسُواْ نُورًا ... يُنَادُونهَُمْ أَ لَمْ نَكُن مَّعَكُمْ  قَالُواْ بَلىَ‏ وَ لَاكِنَّكمُ‏ْ فَتَنتُمْ أَنفُسَكُمْ وَ تَرَبَّصْتُمْ وَ ارْتَبْتُمْ وَ غَرَّتْكُمُ الْأَمَانىِ‏ُّ حَتىَ‏ جَاءَ أَمْرُ اللَّهِ وَ غَرَّكُم بِاللَّهِ الْغَرُورُ ... فَالْيَوْمَ لَا يُؤْخَذُ مِنكُمْ فِدْيَةٌ وَ لَا مِنَ الَّذِينَ كَفَرُواْ  مَأْوَئكُمُ النَّارُ  هِىَ مَوْلَئكُمْ  وَ بِئْسَ الْمَصِيرُ (حدید / 15)</a:t>
          </a:r>
          <a:endParaRPr lang="fa-IR" sz="1600">
            <a:solidFill>
              <a:schemeClr val="tx1"/>
            </a:solidFill>
            <a:cs typeface="B Koodak" pitchFamily="2" charset="-78"/>
          </a:endParaRPr>
        </a:p>
      </dgm:t>
    </dgm:pt>
    <dgm:pt modelId="{426AE484-4379-4F13-8158-DD6DC900E061}" type="parTrans" cxnId="{FAB3F776-92F2-4A81-B069-C2074180F3A1}">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B0E15A52-8D0B-46AE-AA13-CB0E939A7525}" type="sibTrans" cxnId="{FAB3F776-92F2-4A81-B069-C2074180F3A1}">
      <dgm:prSet/>
      <dgm:spPr/>
      <dgm:t>
        <a:bodyPr/>
        <a:lstStyle/>
        <a:p>
          <a:pPr rtl="1"/>
          <a:endParaRPr lang="fa-IR"/>
        </a:p>
      </dgm:t>
    </dgm:pt>
    <dgm:pt modelId="{5DC55C31-1FB0-41CA-A084-0DC0CAC4A0D3}" type="pres">
      <dgm:prSet presAssocID="{0D2843B1-BD45-401F-9E38-2A0239566A3C}" presName="diagram" presStyleCnt="0">
        <dgm:presLayoutVars>
          <dgm:chPref val="1"/>
          <dgm:dir val="rev"/>
          <dgm:animOne val="branch"/>
          <dgm:animLvl val="lvl"/>
          <dgm:resizeHandles val="exact"/>
        </dgm:presLayoutVars>
      </dgm:prSet>
      <dgm:spPr/>
    </dgm:pt>
    <dgm:pt modelId="{C854F218-49E0-41C9-81EA-4CE14D521881}" type="pres">
      <dgm:prSet presAssocID="{61F56E7F-3C29-4AED-BBAC-C82368845F35}" presName="root1" presStyleCnt="0"/>
      <dgm:spPr>
        <a:ln>
          <a:noFill/>
        </a:ln>
        <a:effectLst/>
        <a:scene3d>
          <a:camera prst="orthographicFront">
            <a:rot lat="0" lon="0" rev="0"/>
          </a:camera>
          <a:lightRig rig="chilly" dir="t">
            <a:rot lat="0" lon="0" rev="18480000"/>
          </a:lightRig>
        </a:scene3d>
        <a:sp3d prstMaterial="clear">
          <a:bevelT h="63500"/>
        </a:sp3d>
      </dgm:spPr>
    </dgm:pt>
    <dgm:pt modelId="{3367BFF9-D646-4D54-AC26-A3D62CEAAB16}" type="pres">
      <dgm:prSet presAssocID="{61F56E7F-3C29-4AED-BBAC-C82368845F35}" presName="LevelOneTextNode" presStyleLbl="node0" presStyleIdx="0" presStyleCnt="3" custScaleX="79330" custScaleY="60744">
        <dgm:presLayoutVars>
          <dgm:chPref val="3"/>
        </dgm:presLayoutVars>
      </dgm:prSet>
      <dgm:spPr/>
    </dgm:pt>
    <dgm:pt modelId="{D78ED58F-E389-42A4-A18B-6C4BF100518F}" type="pres">
      <dgm:prSet presAssocID="{61F56E7F-3C29-4AED-BBAC-C82368845F35}" presName="level2hierChild" presStyleCnt="0"/>
      <dgm:spPr>
        <a:ln>
          <a:noFill/>
        </a:ln>
        <a:effectLst/>
        <a:scene3d>
          <a:camera prst="orthographicFront">
            <a:rot lat="0" lon="0" rev="0"/>
          </a:camera>
          <a:lightRig rig="chilly" dir="t">
            <a:rot lat="0" lon="0" rev="18480000"/>
          </a:lightRig>
        </a:scene3d>
        <a:sp3d prstMaterial="clear">
          <a:bevelT h="63500"/>
        </a:sp3d>
      </dgm:spPr>
    </dgm:pt>
    <dgm:pt modelId="{E4DDA81D-3BA3-4AC0-9C3B-1C9BEA45ADA2}" type="pres">
      <dgm:prSet presAssocID="{BF7ADF16-8243-4AA0-8AE6-263CA3226E0E}" presName="conn2-1" presStyleLbl="parChTrans1D2" presStyleIdx="0" presStyleCnt="3"/>
      <dgm:spPr/>
    </dgm:pt>
    <dgm:pt modelId="{00D2D189-70E0-433B-997C-AC11348697B5}" type="pres">
      <dgm:prSet presAssocID="{BF7ADF16-8243-4AA0-8AE6-263CA3226E0E}" presName="connTx" presStyleLbl="parChTrans1D2" presStyleIdx="0" presStyleCnt="3"/>
      <dgm:spPr/>
    </dgm:pt>
    <dgm:pt modelId="{18CF74F0-1C22-433B-99BB-3E7E0ABA9E33}" type="pres">
      <dgm:prSet presAssocID="{52001319-817B-4898-8B4A-02947803D4F4}" presName="root2" presStyleCnt="0"/>
      <dgm:spPr>
        <a:ln>
          <a:noFill/>
        </a:ln>
        <a:effectLst/>
        <a:scene3d>
          <a:camera prst="orthographicFront">
            <a:rot lat="0" lon="0" rev="0"/>
          </a:camera>
          <a:lightRig rig="chilly" dir="t">
            <a:rot lat="0" lon="0" rev="18480000"/>
          </a:lightRig>
        </a:scene3d>
        <a:sp3d prstMaterial="clear">
          <a:bevelT h="63500"/>
        </a:sp3d>
      </dgm:spPr>
    </dgm:pt>
    <dgm:pt modelId="{EB3BA7E7-C461-4AB9-993A-2CA12410F317}" type="pres">
      <dgm:prSet presAssocID="{52001319-817B-4898-8B4A-02947803D4F4}" presName="LevelTwoTextNode" presStyleLbl="node2" presStyleIdx="0" presStyleCnt="3" custScaleX="127477">
        <dgm:presLayoutVars>
          <dgm:chPref val="3"/>
        </dgm:presLayoutVars>
      </dgm:prSet>
      <dgm:spPr/>
    </dgm:pt>
    <dgm:pt modelId="{F9AFEEB1-B1D3-4619-8E13-8EE61F71B28B}" type="pres">
      <dgm:prSet presAssocID="{52001319-817B-4898-8B4A-02947803D4F4}"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21FF5E76-0BF5-4771-B683-D24DD68A34E8}" type="pres">
      <dgm:prSet presAssocID="{1C7ECD14-8F65-4985-A061-4550FE470814}" presName="root1" presStyleCnt="0"/>
      <dgm:spPr>
        <a:ln>
          <a:noFill/>
        </a:ln>
        <a:effectLst/>
        <a:scene3d>
          <a:camera prst="orthographicFront">
            <a:rot lat="0" lon="0" rev="0"/>
          </a:camera>
          <a:lightRig rig="chilly" dir="t">
            <a:rot lat="0" lon="0" rev="18480000"/>
          </a:lightRig>
        </a:scene3d>
        <a:sp3d prstMaterial="clear">
          <a:bevelT h="63500"/>
        </a:sp3d>
      </dgm:spPr>
    </dgm:pt>
    <dgm:pt modelId="{343A404A-839F-4652-9942-5336862011C3}" type="pres">
      <dgm:prSet presAssocID="{1C7ECD14-8F65-4985-A061-4550FE470814}" presName="LevelOneTextNode" presStyleLbl="node0" presStyleIdx="1" presStyleCnt="3" custScaleX="79330" custScaleY="60744">
        <dgm:presLayoutVars>
          <dgm:chPref val="3"/>
        </dgm:presLayoutVars>
      </dgm:prSet>
      <dgm:spPr/>
    </dgm:pt>
    <dgm:pt modelId="{193DD110-8669-485C-AE5C-B874E553FBA0}" type="pres">
      <dgm:prSet presAssocID="{1C7ECD14-8F65-4985-A061-4550FE470814}" presName="level2hierChild" presStyleCnt="0"/>
      <dgm:spPr>
        <a:ln>
          <a:noFill/>
        </a:ln>
        <a:effectLst/>
        <a:scene3d>
          <a:camera prst="orthographicFront">
            <a:rot lat="0" lon="0" rev="0"/>
          </a:camera>
          <a:lightRig rig="chilly" dir="t">
            <a:rot lat="0" lon="0" rev="18480000"/>
          </a:lightRig>
        </a:scene3d>
        <a:sp3d prstMaterial="clear">
          <a:bevelT h="63500"/>
        </a:sp3d>
      </dgm:spPr>
    </dgm:pt>
    <dgm:pt modelId="{B5CDCAB9-32AC-4B15-BCC4-ED71854E8B76}" type="pres">
      <dgm:prSet presAssocID="{5D57582E-0CAF-4B27-AF2D-B59DE5DB5799}" presName="conn2-1" presStyleLbl="parChTrans1D2" presStyleIdx="1" presStyleCnt="3"/>
      <dgm:spPr/>
    </dgm:pt>
    <dgm:pt modelId="{1337D24A-0F2B-4AD8-AB32-4BD5821CE104}" type="pres">
      <dgm:prSet presAssocID="{5D57582E-0CAF-4B27-AF2D-B59DE5DB5799}" presName="connTx" presStyleLbl="parChTrans1D2" presStyleIdx="1" presStyleCnt="3"/>
      <dgm:spPr/>
    </dgm:pt>
    <dgm:pt modelId="{73508E24-3EF2-4602-8D44-C2CB14B7CAD8}" type="pres">
      <dgm:prSet presAssocID="{D763B68D-D1DC-4330-98FC-B22A42BB2886}" presName="root2" presStyleCnt="0"/>
      <dgm:spPr>
        <a:ln>
          <a:noFill/>
        </a:ln>
        <a:effectLst/>
        <a:scene3d>
          <a:camera prst="orthographicFront">
            <a:rot lat="0" lon="0" rev="0"/>
          </a:camera>
          <a:lightRig rig="chilly" dir="t">
            <a:rot lat="0" lon="0" rev="18480000"/>
          </a:lightRig>
        </a:scene3d>
        <a:sp3d prstMaterial="clear">
          <a:bevelT h="63500"/>
        </a:sp3d>
      </dgm:spPr>
    </dgm:pt>
    <dgm:pt modelId="{756D7B03-EBB0-4405-8C53-D6CE5E0DDFD4}" type="pres">
      <dgm:prSet presAssocID="{D763B68D-D1DC-4330-98FC-B22A42BB2886}" presName="LevelTwoTextNode" presStyleLbl="node2" presStyleIdx="1" presStyleCnt="3" custScaleX="127477" custScaleY="51252">
        <dgm:presLayoutVars>
          <dgm:chPref val="3"/>
        </dgm:presLayoutVars>
      </dgm:prSet>
      <dgm:spPr/>
    </dgm:pt>
    <dgm:pt modelId="{0E11FCD7-4251-4E2D-9375-61777E3B0B41}" type="pres">
      <dgm:prSet presAssocID="{D763B68D-D1DC-4330-98FC-B22A42BB2886}"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19DE89BA-68F1-415A-9745-4B01C426C1A1}" type="pres">
      <dgm:prSet presAssocID="{AAE8576C-20A1-4B44-8D5E-09678263E62D}" presName="root1" presStyleCnt="0"/>
      <dgm:spPr>
        <a:ln>
          <a:noFill/>
        </a:ln>
        <a:effectLst/>
        <a:scene3d>
          <a:camera prst="orthographicFront">
            <a:rot lat="0" lon="0" rev="0"/>
          </a:camera>
          <a:lightRig rig="chilly" dir="t">
            <a:rot lat="0" lon="0" rev="18480000"/>
          </a:lightRig>
        </a:scene3d>
        <a:sp3d prstMaterial="clear">
          <a:bevelT h="63500"/>
        </a:sp3d>
      </dgm:spPr>
    </dgm:pt>
    <dgm:pt modelId="{918E1A71-18DE-47DB-93D8-53BE0D40005D}" type="pres">
      <dgm:prSet presAssocID="{AAE8576C-20A1-4B44-8D5E-09678263E62D}" presName="LevelOneTextNode" presStyleLbl="node0" presStyleIdx="2" presStyleCnt="3" custScaleX="79330" custScaleY="60744">
        <dgm:presLayoutVars>
          <dgm:chPref val="3"/>
        </dgm:presLayoutVars>
      </dgm:prSet>
      <dgm:spPr/>
    </dgm:pt>
    <dgm:pt modelId="{AE708131-6B4E-4032-B4C4-07598F7DB74C}" type="pres">
      <dgm:prSet presAssocID="{AAE8576C-20A1-4B44-8D5E-09678263E62D}" presName="level2hierChild" presStyleCnt="0"/>
      <dgm:spPr>
        <a:ln>
          <a:noFill/>
        </a:ln>
        <a:effectLst/>
        <a:scene3d>
          <a:camera prst="orthographicFront">
            <a:rot lat="0" lon="0" rev="0"/>
          </a:camera>
          <a:lightRig rig="chilly" dir="t">
            <a:rot lat="0" lon="0" rev="18480000"/>
          </a:lightRig>
        </a:scene3d>
        <a:sp3d prstMaterial="clear">
          <a:bevelT h="63500"/>
        </a:sp3d>
      </dgm:spPr>
    </dgm:pt>
    <dgm:pt modelId="{0EA0DBCA-0B5A-4DC2-BBD6-EBFD690408B6}" type="pres">
      <dgm:prSet presAssocID="{426AE484-4379-4F13-8158-DD6DC900E061}" presName="conn2-1" presStyleLbl="parChTrans1D2" presStyleIdx="2" presStyleCnt="3"/>
      <dgm:spPr/>
    </dgm:pt>
    <dgm:pt modelId="{41F43ED8-2202-42BC-9A79-1AA7766AA441}" type="pres">
      <dgm:prSet presAssocID="{426AE484-4379-4F13-8158-DD6DC900E061}" presName="connTx" presStyleLbl="parChTrans1D2" presStyleIdx="2" presStyleCnt="3"/>
      <dgm:spPr/>
    </dgm:pt>
    <dgm:pt modelId="{50572F10-3052-4E3A-B906-1DBAC5B79267}" type="pres">
      <dgm:prSet presAssocID="{072C5BA1-3CB8-4CA0-ACEE-B6F336CD3812}" presName="root2" presStyleCnt="0"/>
      <dgm:spPr>
        <a:ln>
          <a:noFill/>
        </a:ln>
        <a:effectLst/>
        <a:scene3d>
          <a:camera prst="orthographicFront">
            <a:rot lat="0" lon="0" rev="0"/>
          </a:camera>
          <a:lightRig rig="chilly" dir="t">
            <a:rot lat="0" lon="0" rev="18480000"/>
          </a:lightRig>
        </a:scene3d>
        <a:sp3d prstMaterial="clear">
          <a:bevelT h="63500"/>
        </a:sp3d>
      </dgm:spPr>
    </dgm:pt>
    <dgm:pt modelId="{DC3753A3-F1AC-4C59-8997-8A6BE8745DDC}" type="pres">
      <dgm:prSet presAssocID="{072C5BA1-3CB8-4CA0-ACEE-B6F336CD3812}" presName="LevelTwoTextNode" presStyleLbl="node2" presStyleIdx="2" presStyleCnt="3" custScaleX="127477">
        <dgm:presLayoutVars>
          <dgm:chPref val="3"/>
        </dgm:presLayoutVars>
      </dgm:prSet>
      <dgm:spPr/>
    </dgm:pt>
    <dgm:pt modelId="{AAF803C0-42D1-43F4-94D0-E6963A55C74F}" type="pres">
      <dgm:prSet presAssocID="{072C5BA1-3CB8-4CA0-ACEE-B6F336CD3812}" presName="level3hierChild" presStyleCnt="0"/>
      <dgm:spPr>
        <a:ln>
          <a:noFill/>
        </a:ln>
        <a:effectLst/>
        <a:scene3d>
          <a:camera prst="orthographicFront">
            <a:rot lat="0" lon="0" rev="0"/>
          </a:camera>
          <a:lightRig rig="chilly" dir="t">
            <a:rot lat="0" lon="0" rev="18480000"/>
          </a:lightRig>
        </a:scene3d>
        <a:sp3d prstMaterial="clear">
          <a:bevelT h="63500"/>
        </a:sp3d>
      </dgm:spPr>
    </dgm:pt>
  </dgm:ptLst>
  <dgm:cxnLst>
    <dgm:cxn modelId="{CE665907-D2FE-4D4B-8A43-258BC8A8DDAE}" type="presOf" srcId="{61F56E7F-3C29-4AED-BBAC-C82368845F35}" destId="{3367BFF9-D646-4D54-AC26-A3D62CEAAB16}" srcOrd="0" destOrd="0" presId="urn:microsoft.com/office/officeart/2005/8/layout/hierarchy2"/>
    <dgm:cxn modelId="{67197951-D723-4FCE-8CF8-C73B8B1EDA3E}" srcId="{61F56E7F-3C29-4AED-BBAC-C82368845F35}" destId="{52001319-817B-4898-8B4A-02947803D4F4}" srcOrd="0" destOrd="0" parTransId="{BF7ADF16-8243-4AA0-8AE6-263CA3226E0E}" sibTransId="{075C02EE-E4DE-4A9F-A403-39A6C076E498}"/>
    <dgm:cxn modelId="{B76C12D9-5709-40E8-8F3D-B7CC323F7F3D}" type="presOf" srcId="{BF7ADF16-8243-4AA0-8AE6-263CA3226E0E}" destId="{E4DDA81D-3BA3-4AC0-9C3B-1C9BEA45ADA2}" srcOrd="0" destOrd="0" presId="urn:microsoft.com/office/officeart/2005/8/layout/hierarchy2"/>
    <dgm:cxn modelId="{0A98DDB3-5964-448A-9BF0-D3336B555361}" type="presOf" srcId="{072C5BA1-3CB8-4CA0-ACEE-B6F336CD3812}" destId="{DC3753A3-F1AC-4C59-8997-8A6BE8745DDC}" srcOrd="0" destOrd="0" presId="urn:microsoft.com/office/officeart/2005/8/layout/hierarchy2"/>
    <dgm:cxn modelId="{2E718FD5-4A35-406E-B1B5-3F178CD5CCA2}" srcId="{0D2843B1-BD45-401F-9E38-2A0239566A3C}" destId="{AAE8576C-20A1-4B44-8D5E-09678263E62D}" srcOrd="2" destOrd="0" parTransId="{7BCB0914-F7DC-44BF-BCC6-1973EDBEC0D7}" sibTransId="{A0127EF0-D776-4175-BA8A-E42996E1D41D}"/>
    <dgm:cxn modelId="{7786EDB1-AA7B-4182-BCD6-BC7101C6D3B7}" type="presOf" srcId="{1C7ECD14-8F65-4985-A061-4550FE470814}" destId="{343A404A-839F-4652-9942-5336862011C3}" srcOrd="0" destOrd="0" presId="urn:microsoft.com/office/officeart/2005/8/layout/hierarchy2"/>
    <dgm:cxn modelId="{1EB6728B-B6B8-4473-B66E-1F51D5F2AC56}" type="presOf" srcId="{0D2843B1-BD45-401F-9E38-2A0239566A3C}" destId="{5DC55C31-1FB0-41CA-A084-0DC0CAC4A0D3}" srcOrd="0" destOrd="0" presId="urn:microsoft.com/office/officeart/2005/8/layout/hierarchy2"/>
    <dgm:cxn modelId="{781D5004-73C2-4BFF-9BD2-8033F7DC128F}" type="presOf" srcId="{426AE484-4379-4F13-8158-DD6DC900E061}" destId="{41F43ED8-2202-42BC-9A79-1AA7766AA441}" srcOrd="1" destOrd="0" presId="urn:microsoft.com/office/officeart/2005/8/layout/hierarchy2"/>
    <dgm:cxn modelId="{FAB3F776-92F2-4A81-B069-C2074180F3A1}" srcId="{AAE8576C-20A1-4B44-8D5E-09678263E62D}" destId="{072C5BA1-3CB8-4CA0-ACEE-B6F336CD3812}" srcOrd="0" destOrd="0" parTransId="{426AE484-4379-4F13-8158-DD6DC900E061}" sibTransId="{B0E15A52-8D0B-46AE-AA13-CB0E939A7525}"/>
    <dgm:cxn modelId="{8ADC582E-7674-4BD7-8C89-1AFFEBC234D0}" type="presOf" srcId="{AAE8576C-20A1-4B44-8D5E-09678263E62D}" destId="{918E1A71-18DE-47DB-93D8-53BE0D40005D}" srcOrd="0" destOrd="0" presId="urn:microsoft.com/office/officeart/2005/8/layout/hierarchy2"/>
    <dgm:cxn modelId="{9C8A6659-EF28-48F0-AFD4-69A67D0F1E0F}" type="presOf" srcId="{5D57582E-0CAF-4B27-AF2D-B59DE5DB5799}" destId="{1337D24A-0F2B-4AD8-AB32-4BD5821CE104}" srcOrd="1" destOrd="0" presId="urn:microsoft.com/office/officeart/2005/8/layout/hierarchy2"/>
    <dgm:cxn modelId="{C7750E4A-E32D-4FC3-B4E7-05A2260414B2}" type="presOf" srcId="{BF7ADF16-8243-4AA0-8AE6-263CA3226E0E}" destId="{00D2D189-70E0-433B-997C-AC11348697B5}" srcOrd="1" destOrd="0" presId="urn:microsoft.com/office/officeart/2005/8/layout/hierarchy2"/>
    <dgm:cxn modelId="{A3428C68-2756-40C2-BF2D-999A66584740}" type="presOf" srcId="{426AE484-4379-4F13-8158-DD6DC900E061}" destId="{0EA0DBCA-0B5A-4DC2-BBD6-EBFD690408B6}" srcOrd="0" destOrd="0" presId="urn:microsoft.com/office/officeart/2005/8/layout/hierarchy2"/>
    <dgm:cxn modelId="{DD70E060-5692-43F0-95BB-151CB17801DD}" type="presOf" srcId="{D763B68D-D1DC-4330-98FC-B22A42BB2886}" destId="{756D7B03-EBB0-4405-8C53-D6CE5E0DDFD4}" srcOrd="0" destOrd="0" presId="urn:microsoft.com/office/officeart/2005/8/layout/hierarchy2"/>
    <dgm:cxn modelId="{38995C6D-3793-4EC7-A0D3-42C90C36D1ED}" srcId="{0D2843B1-BD45-401F-9E38-2A0239566A3C}" destId="{1C7ECD14-8F65-4985-A061-4550FE470814}" srcOrd="1" destOrd="0" parTransId="{C68AAE62-27E0-439D-A226-3EBAF9C00E16}" sibTransId="{38FC4696-4679-44A7-9FCD-FE0B61C1C64B}"/>
    <dgm:cxn modelId="{23640000-F515-436C-8291-2E0A42ED8BB6}" type="presOf" srcId="{52001319-817B-4898-8B4A-02947803D4F4}" destId="{EB3BA7E7-C461-4AB9-993A-2CA12410F317}" srcOrd="0" destOrd="0" presId="urn:microsoft.com/office/officeart/2005/8/layout/hierarchy2"/>
    <dgm:cxn modelId="{D1B510EA-2A13-4E35-A0EE-AC26A3E7BBAB}" srcId="{1C7ECD14-8F65-4985-A061-4550FE470814}" destId="{D763B68D-D1DC-4330-98FC-B22A42BB2886}" srcOrd="0" destOrd="0" parTransId="{5D57582E-0CAF-4B27-AF2D-B59DE5DB5799}" sibTransId="{2A6BA6C1-E938-4E9D-B613-4A17BB66B694}"/>
    <dgm:cxn modelId="{32096D71-5D7A-4B7B-8ABE-4D5FC013AEA4}" srcId="{0D2843B1-BD45-401F-9E38-2A0239566A3C}" destId="{61F56E7F-3C29-4AED-BBAC-C82368845F35}" srcOrd="0" destOrd="0" parTransId="{370EDF40-E47E-4CA2-9E8D-88E414EF9A56}" sibTransId="{1DE2A2EA-5332-4D8F-961E-5A4C32302017}"/>
    <dgm:cxn modelId="{E3C90488-57AC-4251-AB28-2C3715C81560}" type="presOf" srcId="{5D57582E-0CAF-4B27-AF2D-B59DE5DB5799}" destId="{B5CDCAB9-32AC-4B15-BCC4-ED71854E8B76}" srcOrd="0" destOrd="0" presId="urn:microsoft.com/office/officeart/2005/8/layout/hierarchy2"/>
    <dgm:cxn modelId="{672EFE34-986F-43BA-91D4-159AE1DD5787}" type="presParOf" srcId="{5DC55C31-1FB0-41CA-A084-0DC0CAC4A0D3}" destId="{C854F218-49E0-41C9-81EA-4CE14D521881}" srcOrd="0" destOrd="0" presId="urn:microsoft.com/office/officeart/2005/8/layout/hierarchy2"/>
    <dgm:cxn modelId="{D70A4EE1-2F5B-4E54-8854-51EAA7DB4A5A}" type="presParOf" srcId="{C854F218-49E0-41C9-81EA-4CE14D521881}" destId="{3367BFF9-D646-4D54-AC26-A3D62CEAAB16}" srcOrd="0" destOrd="0" presId="urn:microsoft.com/office/officeart/2005/8/layout/hierarchy2"/>
    <dgm:cxn modelId="{2CC13490-4840-4C55-A9A7-7BA09821C5FE}" type="presParOf" srcId="{C854F218-49E0-41C9-81EA-4CE14D521881}" destId="{D78ED58F-E389-42A4-A18B-6C4BF100518F}" srcOrd="1" destOrd="0" presId="urn:microsoft.com/office/officeart/2005/8/layout/hierarchy2"/>
    <dgm:cxn modelId="{4AD07BEC-A8C5-4176-B73C-24F97C724DFA}" type="presParOf" srcId="{D78ED58F-E389-42A4-A18B-6C4BF100518F}" destId="{E4DDA81D-3BA3-4AC0-9C3B-1C9BEA45ADA2}" srcOrd="0" destOrd="0" presId="urn:microsoft.com/office/officeart/2005/8/layout/hierarchy2"/>
    <dgm:cxn modelId="{E0CAFB92-8885-42E8-B62B-E0766DB616FF}" type="presParOf" srcId="{E4DDA81D-3BA3-4AC0-9C3B-1C9BEA45ADA2}" destId="{00D2D189-70E0-433B-997C-AC11348697B5}" srcOrd="0" destOrd="0" presId="urn:microsoft.com/office/officeart/2005/8/layout/hierarchy2"/>
    <dgm:cxn modelId="{1FEDC378-B9F2-4707-ACCF-9C30C3702ADD}" type="presParOf" srcId="{D78ED58F-E389-42A4-A18B-6C4BF100518F}" destId="{18CF74F0-1C22-433B-99BB-3E7E0ABA9E33}" srcOrd="1" destOrd="0" presId="urn:microsoft.com/office/officeart/2005/8/layout/hierarchy2"/>
    <dgm:cxn modelId="{7C8C321E-DD98-4535-BAD0-48335F45E901}" type="presParOf" srcId="{18CF74F0-1C22-433B-99BB-3E7E0ABA9E33}" destId="{EB3BA7E7-C461-4AB9-993A-2CA12410F317}" srcOrd="0" destOrd="0" presId="urn:microsoft.com/office/officeart/2005/8/layout/hierarchy2"/>
    <dgm:cxn modelId="{43468A11-C349-40DA-A6EC-E5C250C1CB0A}" type="presParOf" srcId="{18CF74F0-1C22-433B-99BB-3E7E0ABA9E33}" destId="{F9AFEEB1-B1D3-4619-8E13-8EE61F71B28B}" srcOrd="1" destOrd="0" presId="urn:microsoft.com/office/officeart/2005/8/layout/hierarchy2"/>
    <dgm:cxn modelId="{7CF8D432-FC50-40D6-A2ED-37B196034ABA}" type="presParOf" srcId="{5DC55C31-1FB0-41CA-A084-0DC0CAC4A0D3}" destId="{21FF5E76-0BF5-4771-B683-D24DD68A34E8}" srcOrd="1" destOrd="0" presId="urn:microsoft.com/office/officeart/2005/8/layout/hierarchy2"/>
    <dgm:cxn modelId="{7D940235-AC8B-4782-B881-9FAF2D6744BC}" type="presParOf" srcId="{21FF5E76-0BF5-4771-B683-D24DD68A34E8}" destId="{343A404A-839F-4652-9942-5336862011C3}" srcOrd="0" destOrd="0" presId="urn:microsoft.com/office/officeart/2005/8/layout/hierarchy2"/>
    <dgm:cxn modelId="{DC860A1F-D5EA-4061-93EB-5A96C6905E2B}" type="presParOf" srcId="{21FF5E76-0BF5-4771-B683-D24DD68A34E8}" destId="{193DD110-8669-485C-AE5C-B874E553FBA0}" srcOrd="1" destOrd="0" presId="urn:microsoft.com/office/officeart/2005/8/layout/hierarchy2"/>
    <dgm:cxn modelId="{82EB7CF7-6216-42F6-85E8-B75E878B5109}" type="presParOf" srcId="{193DD110-8669-485C-AE5C-B874E553FBA0}" destId="{B5CDCAB9-32AC-4B15-BCC4-ED71854E8B76}" srcOrd="0" destOrd="0" presId="urn:microsoft.com/office/officeart/2005/8/layout/hierarchy2"/>
    <dgm:cxn modelId="{D87210B5-9193-4111-A941-94079A268D17}" type="presParOf" srcId="{B5CDCAB9-32AC-4B15-BCC4-ED71854E8B76}" destId="{1337D24A-0F2B-4AD8-AB32-4BD5821CE104}" srcOrd="0" destOrd="0" presId="urn:microsoft.com/office/officeart/2005/8/layout/hierarchy2"/>
    <dgm:cxn modelId="{C9D62D06-1280-4521-90AB-6F5FB93E8AD4}" type="presParOf" srcId="{193DD110-8669-485C-AE5C-B874E553FBA0}" destId="{73508E24-3EF2-4602-8D44-C2CB14B7CAD8}" srcOrd="1" destOrd="0" presId="urn:microsoft.com/office/officeart/2005/8/layout/hierarchy2"/>
    <dgm:cxn modelId="{9A2EDFE4-E02B-410D-AD0A-9BE6AD7E8A3D}" type="presParOf" srcId="{73508E24-3EF2-4602-8D44-C2CB14B7CAD8}" destId="{756D7B03-EBB0-4405-8C53-D6CE5E0DDFD4}" srcOrd="0" destOrd="0" presId="urn:microsoft.com/office/officeart/2005/8/layout/hierarchy2"/>
    <dgm:cxn modelId="{5C75F1DD-C1CC-4E07-896C-DBA50882E493}" type="presParOf" srcId="{73508E24-3EF2-4602-8D44-C2CB14B7CAD8}" destId="{0E11FCD7-4251-4E2D-9375-61777E3B0B41}" srcOrd="1" destOrd="0" presId="urn:microsoft.com/office/officeart/2005/8/layout/hierarchy2"/>
    <dgm:cxn modelId="{3A485538-CF7E-4EF1-A0DF-6E1117B34F8F}" type="presParOf" srcId="{5DC55C31-1FB0-41CA-A084-0DC0CAC4A0D3}" destId="{19DE89BA-68F1-415A-9745-4B01C426C1A1}" srcOrd="2" destOrd="0" presId="urn:microsoft.com/office/officeart/2005/8/layout/hierarchy2"/>
    <dgm:cxn modelId="{FA543D37-27C6-4CA1-BDB4-B88FDF00C13C}" type="presParOf" srcId="{19DE89BA-68F1-415A-9745-4B01C426C1A1}" destId="{918E1A71-18DE-47DB-93D8-53BE0D40005D}" srcOrd="0" destOrd="0" presId="urn:microsoft.com/office/officeart/2005/8/layout/hierarchy2"/>
    <dgm:cxn modelId="{C859ECD3-92DD-408C-AC01-AD665F6BCD23}" type="presParOf" srcId="{19DE89BA-68F1-415A-9745-4B01C426C1A1}" destId="{AE708131-6B4E-4032-B4C4-07598F7DB74C}" srcOrd="1" destOrd="0" presId="urn:microsoft.com/office/officeart/2005/8/layout/hierarchy2"/>
    <dgm:cxn modelId="{BEDD6AFA-F793-4DF1-9581-3CE7C0E8F02E}" type="presParOf" srcId="{AE708131-6B4E-4032-B4C4-07598F7DB74C}" destId="{0EA0DBCA-0B5A-4DC2-BBD6-EBFD690408B6}" srcOrd="0" destOrd="0" presId="urn:microsoft.com/office/officeart/2005/8/layout/hierarchy2"/>
    <dgm:cxn modelId="{A0BE9BB1-7202-4087-90B5-3C7331F8C478}" type="presParOf" srcId="{0EA0DBCA-0B5A-4DC2-BBD6-EBFD690408B6}" destId="{41F43ED8-2202-42BC-9A79-1AA7766AA441}" srcOrd="0" destOrd="0" presId="urn:microsoft.com/office/officeart/2005/8/layout/hierarchy2"/>
    <dgm:cxn modelId="{35D5C0D7-F009-487A-826D-86F9AC3A50F8}" type="presParOf" srcId="{AE708131-6B4E-4032-B4C4-07598F7DB74C}" destId="{50572F10-3052-4E3A-B906-1DBAC5B79267}" srcOrd="1" destOrd="0" presId="urn:microsoft.com/office/officeart/2005/8/layout/hierarchy2"/>
    <dgm:cxn modelId="{07D8E538-5541-431D-B7F0-579BE6CADD07}" type="presParOf" srcId="{50572F10-3052-4E3A-B906-1DBAC5B79267}" destId="{DC3753A3-F1AC-4C59-8997-8A6BE8745DDC}" srcOrd="0" destOrd="0" presId="urn:microsoft.com/office/officeart/2005/8/layout/hierarchy2"/>
    <dgm:cxn modelId="{B175ACCE-FA3E-41B2-9F7D-3AFB1C97E1B8}" type="presParOf" srcId="{50572F10-3052-4E3A-B906-1DBAC5B79267}" destId="{AAF803C0-42D1-43F4-94D0-E6963A55C74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12948B2-8532-45BD-8204-464CC131D380}" type="doc">
      <dgm:prSet loTypeId="urn:microsoft.com/office/officeart/2005/8/layout/hierarchy2" loCatId="hierarchy" qsTypeId="urn:microsoft.com/office/officeart/2005/8/quickstyle/simple1" qsCatId="simple" csTypeId="urn:microsoft.com/office/officeart/2005/8/colors/accent3_1" csCatId="accent3" phldr="1"/>
      <dgm:spPr/>
      <dgm:t>
        <a:bodyPr/>
        <a:lstStyle/>
        <a:p>
          <a:pPr rtl="1"/>
          <a:endParaRPr lang="fa-IR"/>
        </a:p>
      </dgm:t>
    </dgm:pt>
    <dgm:pt modelId="{7303B5D9-496E-4D3D-AC50-CA8A927F8E48}">
      <dgm:prSet custT="1"/>
      <dgm:spPr/>
      <dgm:t>
        <a:bodyPr/>
        <a:lstStyle/>
        <a:p>
          <a:pPr rtl="1"/>
          <a:r>
            <a:rPr lang="fa-IR" sz="1600" dirty="0" smtClean="0">
              <a:solidFill>
                <a:schemeClr val="tx1"/>
              </a:solidFill>
              <a:cs typeface="B Koodak" pitchFamily="2" charset="-78"/>
            </a:rPr>
            <a:t>نعمت های بهشتی</a:t>
          </a:r>
          <a:endParaRPr lang="fa-IR" sz="1600" dirty="0">
            <a:solidFill>
              <a:schemeClr val="tx1"/>
            </a:solidFill>
            <a:cs typeface="B Koodak" pitchFamily="2" charset="-78"/>
          </a:endParaRPr>
        </a:p>
      </dgm:t>
    </dgm:pt>
    <dgm:pt modelId="{2E4DB5E1-262E-4826-BB06-4FDF66F7069E}" type="parTrans" cxnId="{0C52914B-088F-4439-8AE4-EB23D202E638}">
      <dgm:prSet/>
      <dgm:spPr/>
      <dgm:t>
        <a:bodyPr/>
        <a:lstStyle/>
        <a:p>
          <a:pPr rtl="1"/>
          <a:endParaRPr lang="fa-IR" sz="1600">
            <a:solidFill>
              <a:schemeClr val="tx1"/>
            </a:solidFill>
            <a:cs typeface="B Koodak" pitchFamily="2" charset="-78"/>
          </a:endParaRPr>
        </a:p>
      </dgm:t>
    </dgm:pt>
    <dgm:pt modelId="{F087F4D6-0DD9-4862-80F0-F1A4D58BAF5D}" type="sibTrans" cxnId="{0C52914B-088F-4439-8AE4-EB23D202E638}">
      <dgm:prSet/>
      <dgm:spPr/>
      <dgm:t>
        <a:bodyPr/>
        <a:lstStyle/>
        <a:p>
          <a:pPr rtl="1"/>
          <a:endParaRPr lang="fa-IR" sz="1600">
            <a:solidFill>
              <a:schemeClr val="tx1"/>
            </a:solidFill>
            <a:cs typeface="B Koodak" pitchFamily="2" charset="-78"/>
          </a:endParaRPr>
        </a:p>
      </dgm:t>
    </dgm:pt>
    <dgm:pt modelId="{DE4EC016-BA9D-45B9-B285-73913F580F07}">
      <dgm:prSet custT="1"/>
      <dgm:spPr/>
      <dgm:t>
        <a:bodyPr/>
        <a:lstStyle/>
        <a:p>
          <a:pPr rtl="1"/>
          <a:r>
            <a:rPr lang="fa-IR" sz="1600" dirty="0" smtClean="0">
              <a:solidFill>
                <a:schemeClr val="tx1"/>
              </a:solidFill>
              <a:cs typeface="B Koodak" pitchFamily="2" charset="-78"/>
            </a:rPr>
            <a:t>وَ بَشِّرِ الَّذِينَ ءَامَنُواْ وَ عَمِلُواْ الصَّالِحَاتِ أَنَّ لهَُمْ جَنَّاتٍ تجَْرِى مِن تحَْتِهَا الْأَنْهَرُ  ... َ                                                        لَهُمْ فِيهَا أَزْوَاجٌ مُّطَهَّرَةٌ  وَ هُمْ فِيهَا خَلِدُونَ (بقره / 25)</a:t>
          </a:r>
          <a:endParaRPr lang="fa-IR" sz="1600" dirty="0">
            <a:solidFill>
              <a:schemeClr val="tx1"/>
            </a:solidFill>
            <a:cs typeface="B Koodak" pitchFamily="2" charset="-78"/>
          </a:endParaRPr>
        </a:p>
      </dgm:t>
    </dgm:pt>
    <dgm:pt modelId="{2516AF21-0ADA-4E89-8934-1A4D1145E2D9}" type="parTrans" cxnId="{45DB3768-BDA8-42A5-8049-C9E068D0A21F}">
      <dgm:prSet/>
      <dgm:spPr/>
      <dgm:t>
        <a:bodyPr/>
        <a:lstStyle/>
        <a:p>
          <a:pPr rtl="1"/>
          <a:endParaRPr lang="fa-IR" sz="1600">
            <a:solidFill>
              <a:schemeClr val="tx1"/>
            </a:solidFill>
            <a:cs typeface="B Koodak" pitchFamily="2" charset="-78"/>
          </a:endParaRPr>
        </a:p>
      </dgm:t>
    </dgm:pt>
    <dgm:pt modelId="{DEAAFE90-E08D-46A4-8955-D064F9F64B69}" type="sibTrans" cxnId="{45DB3768-BDA8-42A5-8049-C9E068D0A21F}">
      <dgm:prSet/>
      <dgm:spPr/>
      <dgm:t>
        <a:bodyPr/>
        <a:lstStyle/>
        <a:p>
          <a:pPr rtl="1"/>
          <a:endParaRPr lang="fa-IR" sz="1600">
            <a:solidFill>
              <a:schemeClr val="tx1"/>
            </a:solidFill>
            <a:cs typeface="B Koodak" pitchFamily="2" charset="-78"/>
          </a:endParaRPr>
        </a:p>
      </dgm:t>
    </dgm:pt>
    <dgm:pt modelId="{D9E81FBD-5A17-4A97-B094-D0785B290269}">
      <dgm:prSet custT="1"/>
      <dgm:spPr/>
      <dgm:t>
        <a:bodyPr/>
        <a:lstStyle/>
        <a:p>
          <a:pPr rtl="1"/>
          <a:r>
            <a:rPr lang="fa-IR" sz="1600" smtClean="0">
              <a:solidFill>
                <a:schemeClr val="tx1"/>
              </a:solidFill>
              <a:cs typeface="B Koodak" pitchFamily="2" charset="-78"/>
            </a:rPr>
            <a:t>جَنَّاتُ عَدْنٍ يَدْخُلُونهََا تجَْرِى مِن تحَْتهَِا الْأَنْهَارُ  لهَُمْ فِيهَا مَا يَشَاءُونَ  كَذَالِكَ يجَْزِى اللَّهُ الْمُتَّقِينَ (نحل / 31)</a:t>
          </a:r>
          <a:endParaRPr lang="fa-IR" sz="1600">
            <a:solidFill>
              <a:schemeClr val="tx1"/>
            </a:solidFill>
            <a:cs typeface="B Koodak" pitchFamily="2" charset="-78"/>
          </a:endParaRPr>
        </a:p>
      </dgm:t>
    </dgm:pt>
    <dgm:pt modelId="{6A4BB7A0-5F91-4C1C-87F0-1ABD2D2A22F8}" type="parTrans" cxnId="{E19151DA-306D-4AFB-810C-9F1AA67A2266}">
      <dgm:prSet/>
      <dgm:spPr/>
      <dgm:t>
        <a:bodyPr/>
        <a:lstStyle/>
        <a:p>
          <a:pPr rtl="1"/>
          <a:endParaRPr lang="fa-IR" sz="1600">
            <a:solidFill>
              <a:schemeClr val="tx1"/>
            </a:solidFill>
            <a:cs typeface="B Koodak" pitchFamily="2" charset="-78"/>
          </a:endParaRPr>
        </a:p>
      </dgm:t>
    </dgm:pt>
    <dgm:pt modelId="{841EAC96-A73B-49A3-A115-19AB13D95D27}" type="sibTrans" cxnId="{E19151DA-306D-4AFB-810C-9F1AA67A2266}">
      <dgm:prSet/>
      <dgm:spPr/>
      <dgm:t>
        <a:bodyPr/>
        <a:lstStyle/>
        <a:p>
          <a:pPr rtl="1"/>
          <a:endParaRPr lang="fa-IR" sz="1600">
            <a:solidFill>
              <a:schemeClr val="tx1"/>
            </a:solidFill>
            <a:cs typeface="B Koodak" pitchFamily="2" charset="-78"/>
          </a:endParaRPr>
        </a:p>
      </dgm:t>
    </dgm:pt>
    <dgm:pt modelId="{049B90C5-67E9-4326-BE4F-9F11D21EBAE3}">
      <dgm:prSet custT="1"/>
      <dgm:spPr/>
      <dgm:t>
        <a:bodyPr/>
        <a:lstStyle/>
        <a:p>
          <a:pPr rtl="1"/>
          <a:r>
            <a:rPr lang="fa-IR" sz="1600" smtClean="0">
              <a:solidFill>
                <a:schemeClr val="tx1"/>
              </a:solidFill>
              <a:cs typeface="B Koodak" pitchFamily="2" charset="-78"/>
            </a:rPr>
            <a:t>لهَُم مَّا يَشَاءُونَ فِيهَا وَ لَدَيْنَا مَزِيدٌ (ق / 35)</a:t>
          </a:r>
          <a:endParaRPr lang="fa-IR" sz="1600">
            <a:solidFill>
              <a:schemeClr val="tx1"/>
            </a:solidFill>
            <a:cs typeface="B Koodak" pitchFamily="2" charset="-78"/>
          </a:endParaRPr>
        </a:p>
      </dgm:t>
    </dgm:pt>
    <dgm:pt modelId="{263E2086-43BC-4D66-9B7C-65AE13810DB7}" type="parTrans" cxnId="{71EAA9D5-70E8-4D5D-8F3A-E122D6201F4C}">
      <dgm:prSet/>
      <dgm:spPr/>
      <dgm:t>
        <a:bodyPr/>
        <a:lstStyle/>
        <a:p>
          <a:pPr rtl="1"/>
          <a:endParaRPr lang="fa-IR" sz="1600">
            <a:solidFill>
              <a:schemeClr val="tx1"/>
            </a:solidFill>
            <a:cs typeface="B Koodak" pitchFamily="2" charset="-78"/>
          </a:endParaRPr>
        </a:p>
      </dgm:t>
    </dgm:pt>
    <dgm:pt modelId="{51C76203-6B7D-4EC5-B1BB-E1D58D311941}" type="sibTrans" cxnId="{71EAA9D5-70E8-4D5D-8F3A-E122D6201F4C}">
      <dgm:prSet/>
      <dgm:spPr/>
      <dgm:t>
        <a:bodyPr/>
        <a:lstStyle/>
        <a:p>
          <a:pPr rtl="1"/>
          <a:endParaRPr lang="fa-IR" sz="1600">
            <a:solidFill>
              <a:schemeClr val="tx1"/>
            </a:solidFill>
            <a:cs typeface="B Koodak" pitchFamily="2" charset="-78"/>
          </a:endParaRPr>
        </a:p>
      </dgm:t>
    </dgm:pt>
    <dgm:pt modelId="{F6C6E92B-5817-41FA-A821-251B8284AE71}">
      <dgm:prSet custT="1"/>
      <dgm:spPr/>
      <dgm:t>
        <a:bodyPr/>
        <a:lstStyle/>
        <a:p>
          <a:pPr rtl="1"/>
          <a:r>
            <a:rPr lang="fa-IR" sz="1600" smtClean="0">
              <a:solidFill>
                <a:schemeClr val="tx1"/>
              </a:solidFill>
              <a:cs typeface="B Koodak" pitchFamily="2" charset="-78"/>
            </a:rPr>
            <a:t>مُّتَّكِِينَ فِيهَا عَلىَ الْأَرَائكِ  لَا يَرَوْنَ فِيهَا شَمْسًا وَ لَا زَمْهَرِيرًا (انسان / 13)</a:t>
          </a:r>
          <a:endParaRPr lang="fa-IR" sz="1600">
            <a:solidFill>
              <a:schemeClr val="tx1"/>
            </a:solidFill>
            <a:cs typeface="B Koodak" pitchFamily="2" charset="-78"/>
          </a:endParaRPr>
        </a:p>
      </dgm:t>
    </dgm:pt>
    <dgm:pt modelId="{75473A5B-D5F7-415C-B2A0-36982953BBA3}" type="parTrans" cxnId="{09BB7FBC-8848-4548-A221-29A8A7A579E7}">
      <dgm:prSet/>
      <dgm:spPr/>
      <dgm:t>
        <a:bodyPr/>
        <a:lstStyle/>
        <a:p>
          <a:pPr rtl="1"/>
          <a:endParaRPr lang="fa-IR" sz="1600">
            <a:solidFill>
              <a:schemeClr val="tx1"/>
            </a:solidFill>
            <a:cs typeface="B Koodak" pitchFamily="2" charset="-78"/>
          </a:endParaRPr>
        </a:p>
      </dgm:t>
    </dgm:pt>
    <dgm:pt modelId="{23C77CF9-E4F7-472E-9670-30E79E1198F2}" type="sibTrans" cxnId="{09BB7FBC-8848-4548-A221-29A8A7A579E7}">
      <dgm:prSet/>
      <dgm:spPr/>
      <dgm:t>
        <a:bodyPr/>
        <a:lstStyle/>
        <a:p>
          <a:pPr rtl="1"/>
          <a:endParaRPr lang="fa-IR" sz="1600">
            <a:solidFill>
              <a:schemeClr val="tx1"/>
            </a:solidFill>
            <a:cs typeface="B Koodak" pitchFamily="2" charset="-78"/>
          </a:endParaRPr>
        </a:p>
      </dgm:t>
    </dgm:pt>
    <dgm:pt modelId="{E3E541CA-F9B4-47DF-8AE1-07DF1886C883}">
      <dgm:prSet custT="1"/>
      <dgm:spPr/>
      <dgm:t>
        <a:bodyPr/>
        <a:lstStyle/>
        <a:p>
          <a:pPr rtl="1"/>
          <a:r>
            <a:rPr lang="fa-IR" sz="1600" smtClean="0">
              <a:solidFill>
                <a:schemeClr val="tx1"/>
              </a:solidFill>
              <a:cs typeface="B Koodak" pitchFamily="2" charset="-78"/>
            </a:rPr>
            <a:t>لَّا يَسْمَعُونَ فِيهَا لَغْوًا إِلَّا سَلَامًا  وَ لهَُمْ رِزْقُهُمْ فِيهَا بُكْرَةً وَ عَشِيًّا (مریم / 62)</a:t>
          </a:r>
          <a:endParaRPr lang="fa-IR" sz="1600">
            <a:solidFill>
              <a:schemeClr val="tx1"/>
            </a:solidFill>
            <a:cs typeface="B Koodak" pitchFamily="2" charset="-78"/>
          </a:endParaRPr>
        </a:p>
      </dgm:t>
    </dgm:pt>
    <dgm:pt modelId="{0DCF292F-D064-4373-917F-7F4C1E5E508A}" type="parTrans" cxnId="{5B7A8313-2CFC-45D0-B488-EB26BEA6F052}">
      <dgm:prSet/>
      <dgm:spPr/>
      <dgm:t>
        <a:bodyPr/>
        <a:lstStyle/>
        <a:p>
          <a:pPr rtl="1"/>
          <a:endParaRPr lang="fa-IR" sz="1600">
            <a:solidFill>
              <a:schemeClr val="tx1"/>
            </a:solidFill>
            <a:cs typeface="B Koodak" pitchFamily="2" charset="-78"/>
          </a:endParaRPr>
        </a:p>
      </dgm:t>
    </dgm:pt>
    <dgm:pt modelId="{DAD5F67C-E4B8-422E-87C3-A35A12EA9C7B}" type="sibTrans" cxnId="{5B7A8313-2CFC-45D0-B488-EB26BEA6F052}">
      <dgm:prSet/>
      <dgm:spPr/>
      <dgm:t>
        <a:bodyPr/>
        <a:lstStyle/>
        <a:p>
          <a:pPr rtl="1"/>
          <a:endParaRPr lang="fa-IR" sz="1600">
            <a:solidFill>
              <a:schemeClr val="tx1"/>
            </a:solidFill>
            <a:cs typeface="B Koodak" pitchFamily="2" charset="-78"/>
          </a:endParaRPr>
        </a:p>
      </dgm:t>
    </dgm:pt>
    <dgm:pt modelId="{3398A278-B565-432C-9193-7E25F683BB60}">
      <dgm:prSet custT="1"/>
      <dgm:spPr/>
      <dgm:t>
        <a:bodyPr/>
        <a:lstStyle/>
        <a:p>
          <a:pPr rtl="1"/>
          <a:r>
            <a:rPr lang="fa-IR" sz="1600" smtClean="0">
              <a:solidFill>
                <a:schemeClr val="tx1"/>
              </a:solidFill>
              <a:cs typeface="B Koodak" pitchFamily="2" charset="-78"/>
            </a:rPr>
            <a:t>يُطَافُ عَلَيهِْم بِكَأْسٍ مِّن مَّعِينِ / بَيْضَاءَ لَذَّةٍ لِّلشَّارِبِينَ / لَا فِيهَا غَوْلٌ وَ لَا هُمْ عَنهَْا يُنزَفُونَ (صافات / 47)</a:t>
          </a:r>
          <a:endParaRPr lang="fa-IR" sz="1600">
            <a:solidFill>
              <a:schemeClr val="tx1"/>
            </a:solidFill>
            <a:cs typeface="B Koodak" pitchFamily="2" charset="-78"/>
          </a:endParaRPr>
        </a:p>
      </dgm:t>
    </dgm:pt>
    <dgm:pt modelId="{EDB71CDE-BBF8-4A26-9BFA-E15604ED3201}" type="parTrans" cxnId="{BD98E12D-4454-4541-9E4D-5FF30F273B02}">
      <dgm:prSet/>
      <dgm:spPr/>
      <dgm:t>
        <a:bodyPr/>
        <a:lstStyle/>
        <a:p>
          <a:pPr rtl="1"/>
          <a:endParaRPr lang="fa-IR" sz="1600">
            <a:solidFill>
              <a:schemeClr val="tx1"/>
            </a:solidFill>
            <a:cs typeface="B Koodak" pitchFamily="2" charset="-78"/>
          </a:endParaRPr>
        </a:p>
      </dgm:t>
    </dgm:pt>
    <dgm:pt modelId="{811D33BD-141D-4989-9DEA-C501BC58B830}" type="sibTrans" cxnId="{BD98E12D-4454-4541-9E4D-5FF30F273B02}">
      <dgm:prSet/>
      <dgm:spPr/>
      <dgm:t>
        <a:bodyPr/>
        <a:lstStyle/>
        <a:p>
          <a:pPr rtl="1"/>
          <a:endParaRPr lang="fa-IR" sz="1600">
            <a:solidFill>
              <a:schemeClr val="tx1"/>
            </a:solidFill>
            <a:cs typeface="B Koodak" pitchFamily="2" charset="-78"/>
          </a:endParaRPr>
        </a:p>
      </dgm:t>
    </dgm:pt>
    <dgm:pt modelId="{4B126615-48DD-4800-B99D-02BD00A909CA}">
      <dgm:prSet custT="1"/>
      <dgm:spPr/>
      <dgm:t>
        <a:bodyPr/>
        <a:lstStyle/>
        <a:p>
          <a:pPr rtl="1"/>
          <a:r>
            <a:rPr lang="fa-IR" sz="1600" dirty="0" smtClean="0">
              <a:solidFill>
                <a:schemeClr val="tx1"/>
              </a:solidFill>
              <a:cs typeface="B Koodak" pitchFamily="2" charset="-78"/>
            </a:rPr>
            <a:t>وَعَدَ اللَّهُ الْمُؤْمِنينَ وَ الْمُؤْمِناتِ جَنَّاتٍ تَجْري مِنْ تَحْتِهَا الْأَنْهارُ خالِدينَ فيها وَ مَساكِنَ                                                                                    طَيِّبَةً في‏ جَنَّاتِ عَدْنٍ وَ رِضْوانٌ مِنَ اللَّهِ أَكْبَرُ ذلِكَ هُوَ الْفَوْزُ الْعَظيمُ  (توبه / 72)</a:t>
          </a:r>
          <a:endParaRPr lang="fa-IR" sz="1600" dirty="0">
            <a:solidFill>
              <a:schemeClr val="tx1"/>
            </a:solidFill>
            <a:cs typeface="B Koodak" pitchFamily="2" charset="-78"/>
          </a:endParaRPr>
        </a:p>
      </dgm:t>
    </dgm:pt>
    <dgm:pt modelId="{56B3530E-174E-4D27-9CEB-EEDA1D76259A}" type="parTrans" cxnId="{69956C6E-E53C-4F32-A6FD-318CC47835D9}">
      <dgm:prSet/>
      <dgm:spPr/>
      <dgm:t>
        <a:bodyPr/>
        <a:lstStyle/>
        <a:p>
          <a:pPr rtl="1"/>
          <a:endParaRPr lang="fa-IR" sz="1600">
            <a:solidFill>
              <a:schemeClr val="tx1"/>
            </a:solidFill>
            <a:cs typeface="B Koodak" pitchFamily="2" charset="-78"/>
          </a:endParaRPr>
        </a:p>
      </dgm:t>
    </dgm:pt>
    <dgm:pt modelId="{6F0EC7B5-1C87-4183-836C-1C1A0FEC8222}" type="sibTrans" cxnId="{69956C6E-E53C-4F32-A6FD-318CC47835D9}">
      <dgm:prSet/>
      <dgm:spPr/>
      <dgm:t>
        <a:bodyPr/>
        <a:lstStyle/>
        <a:p>
          <a:pPr rtl="1"/>
          <a:endParaRPr lang="fa-IR" sz="1600">
            <a:solidFill>
              <a:schemeClr val="tx1"/>
            </a:solidFill>
            <a:cs typeface="B Koodak" pitchFamily="2" charset="-78"/>
          </a:endParaRPr>
        </a:p>
      </dgm:t>
    </dgm:pt>
    <dgm:pt modelId="{956862C8-7D58-438B-9A1E-EF6EAB849957}">
      <dgm:prSet custT="1"/>
      <dgm:spPr/>
      <dgm:t>
        <a:bodyPr/>
        <a:lstStyle/>
        <a:p>
          <a:pPr rtl="1"/>
          <a:r>
            <a:rPr lang="fa-IR" sz="1600" smtClean="0">
              <a:solidFill>
                <a:schemeClr val="tx1"/>
              </a:solidFill>
              <a:cs typeface="B Koodak" pitchFamily="2" charset="-78"/>
            </a:rPr>
            <a:t>فَلَا تَعْلَمُ نَفْسٌ مَّا أُخْفِىَ لهَُم مِّن قُرَّةِ أَعْينُ‏ٍ جَزَاءَ  بِمَا كاَنُواْ يَعْمَلُونَ (سجده / 17)</a:t>
          </a:r>
          <a:endParaRPr lang="fa-IR" sz="1600">
            <a:solidFill>
              <a:schemeClr val="tx1"/>
            </a:solidFill>
            <a:cs typeface="B Koodak" pitchFamily="2" charset="-78"/>
          </a:endParaRPr>
        </a:p>
      </dgm:t>
    </dgm:pt>
    <dgm:pt modelId="{FD3C0A54-F431-4071-8ECD-7DB2968BED12}" type="parTrans" cxnId="{3B43AC59-5F4D-404F-91EB-408D4DA84B78}">
      <dgm:prSet/>
      <dgm:spPr/>
      <dgm:t>
        <a:bodyPr/>
        <a:lstStyle/>
        <a:p>
          <a:pPr rtl="1"/>
          <a:endParaRPr lang="fa-IR" sz="1600">
            <a:solidFill>
              <a:schemeClr val="tx1"/>
            </a:solidFill>
            <a:cs typeface="B Koodak" pitchFamily="2" charset="-78"/>
          </a:endParaRPr>
        </a:p>
      </dgm:t>
    </dgm:pt>
    <dgm:pt modelId="{83F231AC-6BB8-491C-BF65-D7066849BEEA}" type="sibTrans" cxnId="{3B43AC59-5F4D-404F-91EB-408D4DA84B78}">
      <dgm:prSet/>
      <dgm:spPr/>
      <dgm:t>
        <a:bodyPr/>
        <a:lstStyle/>
        <a:p>
          <a:pPr rtl="1"/>
          <a:endParaRPr lang="fa-IR" sz="1600">
            <a:solidFill>
              <a:schemeClr val="tx1"/>
            </a:solidFill>
            <a:cs typeface="B Koodak" pitchFamily="2" charset="-78"/>
          </a:endParaRPr>
        </a:p>
      </dgm:t>
    </dgm:pt>
    <dgm:pt modelId="{5000276F-F7CE-4FA7-B2E5-83AFB281A20A}" type="pres">
      <dgm:prSet presAssocID="{612948B2-8532-45BD-8204-464CC131D380}" presName="diagram" presStyleCnt="0">
        <dgm:presLayoutVars>
          <dgm:chPref val="1"/>
          <dgm:dir val="rev"/>
          <dgm:animOne val="branch"/>
          <dgm:animLvl val="lvl"/>
          <dgm:resizeHandles val="exact"/>
        </dgm:presLayoutVars>
      </dgm:prSet>
      <dgm:spPr/>
    </dgm:pt>
    <dgm:pt modelId="{114DF965-D878-42B8-8956-A2646848BE61}" type="pres">
      <dgm:prSet presAssocID="{7303B5D9-496E-4D3D-AC50-CA8A927F8E48}" presName="root1" presStyleCnt="0"/>
      <dgm:spPr/>
    </dgm:pt>
    <dgm:pt modelId="{EB3C9795-8843-4521-BAF4-3486BBBFEE94}" type="pres">
      <dgm:prSet presAssocID="{7303B5D9-496E-4D3D-AC50-CA8A927F8E48}" presName="LevelOneTextNode" presStyleLbl="node0" presStyleIdx="0" presStyleCnt="9" custScaleX="152314">
        <dgm:presLayoutVars>
          <dgm:chPref val="3"/>
        </dgm:presLayoutVars>
      </dgm:prSet>
      <dgm:spPr/>
      <dgm:t>
        <a:bodyPr/>
        <a:lstStyle/>
        <a:p>
          <a:pPr rtl="1"/>
          <a:endParaRPr lang="fa-IR"/>
        </a:p>
      </dgm:t>
    </dgm:pt>
    <dgm:pt modelId="{CDFE5BE2-7896-43FE-8C4E-14C3BDADFE5A}" type="pres">
      <dgm:prSet presAssocID="{7303B5D9-496E-4D3D-AC50-CA8A927F8E48}" presName="level2hierChild" presStyleCnt="0"/>
      <dgm:spPr/>
    </dgm:pt>
    <dgm:pt modelId="{015FC475-631D-470B-A057-703DF4337F9A}" type="pres">
      <dgm:prSet presAssocID="{DE4EC016-BA9D-45B9-B285-73913F580F07}" presName="root1" presStyleCnt="0"/>
      <dgm:spPr/>
    </dgm:pt>
    <dgm:pt modelId="{9A2A3002-9298-4056-A66E-F2AA560B3136}" type="pres">
      <dgm:prSet presAssocID="{DE4EC016-BA9D-45B9-B285-73913F580F07}" presName="LevelOneTextNode" presStyleLbl="node0" presStyleIdx="1" presStyleCnt="9" custScaleX="662457">
        <dgm:presLayoutVars>
          <dgm:chPref val="3"/>
        </dgm:presLayoutVars>
      </dgm:prSet>
      <dgm:spPr/>
    </dgm:pt>
    <dgm:pt modelId="{6742C3DE-2A85-4F58-847D-6E3722D0AF2C}" type="pres">
      <dgm:prSet presAssocID="{DE4EC016-BA9D-45B9-B285-73913F580F07}" presName="level2hierChild" presStyleCnt="0"/>
      <dgm:spPr/>
    </dgm:pt>
    <dgm:pt modelId="{56D7BCD0-53C2-4094-B013-0449A520A40B}" type="pres">
      <dgm:prSet presAssocID="{D9E81FBD-5A17-4A97-B094-D0785B290269}" presName="root1" presStyleCnt="0"/>
      <dgm:spPr/>
    </dgm:pt>
    <dgm:pt modelId="{A76241A6-E5A9-4BC9-B44E-95C457DC4B85}" type="pres">
      <dgm:prSet presAssocID="{D9E81FBD-5A17-4A97-B094-D0785B290269}" presName="LevelOneTextNode" presStyleLbl="node0" presStyleIdx="2" presStyleCnt="9" custScaleX="662457">
        <dgm:presLayoutVars>
          <dgm:chPref val="3"/>
        </dgm:presLayoutVars>
      </dgm:prSet>
      <dgm:spPr/>
    </dgm:pt>
    <dgm:pt modelId="{266900E3-8E49-4884-9BCE-5238E6E6ECD7}" type="pres">
      <dgm:prSet presAssocID="{D9E81FBD-5A17-4A97-B094-D0785B290269}" presName="level2hierChild" presStyleCnt="0"/>
      <dgm:spPr/>
    </dgm:pt>
    <dgm:pt modelId="{3C514648-4860-4827-849A-5F43DE2A4DCC}" type="pres">
      <dgm:prSet presAssocID="{049B90C5-67E9-4326-BE4F-9F11D21EBAE3}" presName="root1" presStyleCnt="0"/>
      <dgm:spPr/>
    </dgm:pt>
    <dgm:pt modelId="{DF585F55-6699-4BDB-8F9C-905BABC7DC15}" type="pres">
      <dgm:prSet presAssocID="{049B90C5-67E9-4326-BE4F-9F11D21EBAE3}" presName="LevelOneTextNode" presStyleLbl="node0" presStyleIdx="3" presStyleCnt="9" custScaleX="662457">
        <dgm:presLayoutVars>
          <dgm:chPref val="3"/>
        </dgm:presLayoutVars>
      </dgm:prSet>
      <dgm:spPr/>
    </dgm:pt>
    <dgm:pt modelId="{F7298FCF-285B-4409-8ECA-7F6740F44706}" type="pres">
      <dgm:prSet presAssocID="{049B90C5-67E9-4326-BE4F-9F11D21EBAE3}" presName="level2hierChild" presStyleCnt="0"/>
      <dgm:spPr/>
    </dgm:pt>
    <dgm:pt modelId="{D05334B7-3F01-472C-91FB-9A455CD431AB}" type="pres">
      <dgm:prSet presAssocID="{F6C6E92B-5817-41FA-A821-251B8284AE71}" presName="root1" presStyleCnt="0"/>
      <dgm:spPr/>
    </dgm:pt>
    <dgm:pt modelId="{C3310B39-A935-4C07-A408-CD7597DFAD42}" type="pres">
      <dgm:prSet presAssocID="{F6C6E92B-5817-41FA-A821-251B8284AE71}" presName="LevelOneTextNode" presStyleLbl="node0" presStyleIdx="4" presStyleCnt="9" custScaleX="662457">
        <dgm:presLayoutVars>
          <dgm:chPref val="3"/>
        </dgm:presLayoutVars>
      </dgm:prSet>
      <dgm:spPr/>
    </dgm:pt>
    <dgm:pt modelId="{57291D47-1828-4518-ACB6-6DC283EE2F36}" type="pres">
      <dgm:prSet presAssocID="{F6C6E92B-5817-41FA-A821-251B8284AE71}" presName="level2hierChild" presStyleCnt="0"/>
      <dgm:spPr/>
    </dgm:pt>
    <dgm:pt modelId="{CF9267CE-278D-413D-BF67-87D3DD116E7F}" type="pres">
      <dgm:prSet presAssocID="{E3E541CA-F9B4-47DF-8AE1-07DF1886C883}" presName="root1" presStyleCnt="0"/>
      <dgm:spPr/>
    </dgm:pt>
    <dgm:pt modelId="{6090364A-8816-4A00-8CE2-5E0AFC56821C}" type="pres">
      <dgm:prSet presAssocID="{E3E541CA-F9B4-47DF-8AE1-07DF1886C883}" presName="LevelOneTextNode" presStyleLbl="node0" presStyleIdx="5" presStyleCnt="9" custScaleX="662457">
        <dgm:presLayoutVars>
          <dgm:chPref val="3"/>
        </dgm:presLayoutVars>
      </dgm:prSet>
      <dgm:spPr/>
    </dgm:pt>
    <dgm:pt modelId="{EEB6EE80-770B-430C-87B9-6CB07642AAAA}" type="pres">
      <dgm:prSet presAssocID="{E3E541CA-F9B4-47DF-8AE1-07DF1886C883}" presName="level2hierChild" presStyleCnt="0"/>
      <dgm:spPr/>
    </dgm:pt>
    <dgm:pt modelId="{7D4D4B58-0F6D-4CFF-9613-1C03F957B4D1}" type="pres">
      <dgm:prSet presAssocID="{3398A278-B565-432C-9193-7E25F683BB60}" presName="root1" presStyleCnt="0"/>
      <dgm:spPr/>
    </dgm:pt>
    <dgm:pt modelId="{34FE91C6-C063-4A81-B4D0-EA000837D074}" type="pres">
      <dgm:prSet presAssocID="{3398A278-B565-432C-9193-7E25F683BB60}" presName="LevelOneTextNode" presStyleLbl="node0" presStyleIdx="6" presStyleCnt="9" custScaleX="662457">
        <dgm:presLayoutVars>
          <dgm:chPref val="3"/>
        </dgm:presLayoutVars>
      </dgm:prSet>
      <dgm:spPr/>
    </dgm:pt>
    <dgm:pt modelId="{091BD52A-FCB5-4F5F-A0E2-7052B0A9416F}" type="pres">
      <dgm:prSet presAssocID="{3398A278-B565-432C-9193-7E25F683BB60}" presName="level2hierChild" presStyleCnt="0"/>
      <dgm:spPr/>
    </dgm:pt>
    <dgm:pt modelId="{C6297D77-3760-4DE6-A228-095E0A4D51F7}" type="pres">
      <dgm:prSet presAssocID="{4B126615-48DD-4800-B99D-02BD00A909CA}" presName="root1" presStyleCnt="0"/>
      <dgm:spPr/>
    </dgm:pt>
    <dgm:pt modelId="{B9F517ED-A84D-4EC6-A4A5-8CA9FD1B4DF1}" type="pres">
      <dgm:prSet presAssocID="{4B126615-48DD-4800-B99D-02BD00A909CA}" presName="LevelOneTextNode" presStyleLbl="node0" presStyleIdx="7" presStyleCnt="9" custScaleX="662457">
        <dgm:presLayoutVars>
          <dgm:chPref val="3"/>
        </dgm:presLayoutVars>
      </dgm:prSet>
      <dgm:spPr/>
    </dgm:pt>
    <dgm:pt modelId="{B255A06C-F9F8-468D-A4E2-A799EEBC40AA}" type="pres">
      <dgm:prSet presAssocID="{4B126615-48DD-4800-B99D-02BD00A909CA}" presName="level2hierChild" presStyleCnt="0"/>
      <dgm:spPr/>
    </dgm:pt>
    <dgm:pt modelId="{CE01D5FD-218E-4A67-8BF4-0788CA03998D}" type="pres">
      <dgm:prSet presAssocID="{956862C8-7D58-438B-9A1E-EF6EAB849957}" presName="root1" presStyleCnt="0"/>
      <dgm:spPr/>
    </dgm:pt>
    <dgm:pt modelId="{F0608AE6-B0D7-409F-8DF2-9B055F5850F6}" type="pres">
      <dgm:prSet presAssocID="{956862C8-7D58-438B-9A1E-EF6EAB849957}" presName="LevelOneTextNode" presStyleLbl="node0" presStyleIdx="8" presStyleCnt="9" custScaleX="662457">
        <dgm:presLayoutVars>
          <dgm:chPref val="3"/>
        </dgm:presLayoutVars>
      </dgm:prSet>
      <dgm:spPr/>
    </dgm:pt>
    <dgm:pt modelId="{D01BF092-FE24-4402-B915-448F1CC8E7C7}" type="pres">
      <dgm:prSet presAssocID="{956862C8-7D58-438B-9A1E-EF6EAB849957}" presName="level2hierChild" presStyleCnt="0"/>
      <dgm:spPr/>
    </dgm:pt>
  </dgm:ptLst>
  <dgm:cxnLst>
    <dgm:cxn modelId="{09BB7FBC-8848-4548-A221-29A8A7A579E7}" srcId="{612948B2-8532-45BD-8204-464CC131D380}" destId="{F6C6E92B-5817-41FA-A821-251B8284AE71}" srcOrd="4" destOrd="0" parTransId="{75473A5B-D5F7-415C-B2A0-36982953BBA3}" sibTransId="{23C77CF9-E4F7-472E-9670-30E79E1198F2}"/>
    <dgm:cxn modelId="{426CCE48-AA02-4FBC-A10D-36CA7187A76D}" type="presOf" srcId="{D9E81FBD-5A17-4A97-B094-D0785B290269}" destId="{A76241A6-E5A9-4BC9-B44E-95C457DC4B85}" srcOrd="0" destOrd="0" presId="urn:microsoft.com/office/officeart/2005/8/layout/hierarchy2"/>
    <dgm:cxn modelId="{31CC3618-7440-4959-AFC0-5432F11C17A2}" type="presOf" srcId="{049B90C5-67E9-4326-BE4F-9F11D21EBAE3}" destId="{DF585F55-6699-4BDB-8F9C-905BABC7DC15}" srcOrd="0" destOrd="0" presId="urn:microsoft.com/office/officeart/2005/8/layout/hierarchy2"/>
    <dgm:cxn modelId="{69956C6E-E53C-4F32-A6FD-318CC47835D9}" srcId="{612948B2-8532-45BD-8204-464CC131D380}" destId="{4B126615-48DD-4800-B99D-02BD00A909CA}" srcOrd="7" destOrd="0" parTransId="{56B3530E-174E-4D27-9CEB-EEDA1D76259A}" sibTransId="{6F0EC7B5-1C87-4183-836C-1C1A0FEC8222}"/>
    <dgm:cxn modelId="{45DB3768-BDA8-42A5-8049-C9E068D0A21F}" srcId="{612948B2-8532-45BD-8204-464CC131D380}" destId="{DE4EC016-BA9D-45B9-B285-73913F580F07}" srcOrd="1" destOrd="0" parTransId="{2516AF21-0ADA-4E89-8934-1A4D1145E2D9}" sibTransId="{DEAAFE90-E08D-46A4-8955-D064F9F64B69}"/>
    <dgm:cxn modelId="{B71D7991-2D4A-421E-A5F8-32039D0118C2}" type="presOf" srcId="{612948B2-8532-45BD-8204-464CC131D380}" destId="{5000276F-F7CE-4FA7-B2E5-83AFB281A20A}" srcOrd="0" destOrd="0" presId="urn:microsoft.com/office/officeart/2005/8/layout/hierarchy2"/>
    <dgm:cxn modelId="{018B56AD-0787-4A18-9EFA-42A4EDA8497C}" type="presOf" srcId="{E3E541CA-F9B4-47DF-8AE1-07DF1886C883}" destId="{6090364A-8816-4A00-8CE2-5E0AFC56821C}" srcOrd="0" destOrd="0" presId="urn:microsoft.com/office/officeart/2005/8/layout/hierarchy2"/>
    <dgm:cxn modelId="{6DB94F46-903F-41D6-A35D-DB90D85A40A1}" type="presOf" srcId="{7303B5D9-496E-4D3D-AC50-CA8A927F8E48}" destId="{EB3C9795-8843-4521-BAF4-3486BBBFEE94}" srcOrd="0" destOrd="0" presId="urn:microsoft.com/office/officeart/2005/8/layout/hierarchy2"/>
    <dgm:cxn modelId="{3B43AC59-5F4D-404F-91EB-408D4DA84B78}" srcId="{612948B2-8532-45BD-8204-464CC131D380}" destId="{956862C8-7D58-438B-9A1E-EF6EAB849957}" srcOrd="8" destOrd="0" parTransId="{FD3C0A54-F431-4071-8ECD-7DB2968BED12}" sibTransId="{83F231AC-6BB8-491C-BF65-D7066849BEEA}"/>
    <dgm:cxn modelId="{32D80C5F-93A0-40F1-B615-D89EC177C478}" type="presOf" srcId="{DE4EC016-BA9D-45B9-B285-73913F580F07}" destId="{9A2A3002-9298-4056-A66E-F2AA560B3136}" srcOrd="0" destOrd="0" presId="urn:microsoft.com/office/officeart/2005/8/layout/hierarchy2"/>
    <dgm:cxn modelId="{FD5B9B8E-FFB5-48E0-8AC9-6349DF9A9FF9}" type="presOf" srcId="{4B126615-48DD-4800-B99D-02BD00A909CA}" destId="{B9F517ED-A84D-4EC6-A4A5-8CA9FD1B4DF1}" srcOrd="0" destOrd="0" presId="urn:microsoft.com/office/officeart/2005/8/layout/hierarchy2"/>
    <dgm:cxn modelId="{4958D024-974F-4FC1-A84E-448D0456E166}" type="presOf" srcId="{F6C6E92B-5817-41FA-A821-251B8284AE71}" destId="{C3310B39-A935-4C07-A408-CD7597DFAD42}" srcOrd="0" destOrd="0" presId="urn:microsoft.com/office/officeart/2005/8/layout/hierarchy2"/>
    <dgm:cxn modelId="{E19151DA-306D-4AFB-810C-9F1AA67A2266}" srcId="{612948B2-8532-45BD-8204-464CC131D380}" destId="{D9E81FBD-5A17-4A97-B094-D0785B290269}" srcOrd="2" destOrd="0" parTransId="{6A4BB7A0-5F91-4C1C-87F0-1ABD2D2A22F8}" sibTransId="{841EAC96-A73B-49A3-A115-19AB13D95D27}"/>
    <dgm:cxn modelId="{71EAA9D5-70E8-4D5D-8F3A-E122D6201F4C}" srcId="{612948B2-8532-45BD-8204-464CC131D380}" destId="{049B90C5-67E9-4326-BE4F-9F11D21EBAE3}" srcOrd="3" destOrd="0" parTransId="{263E2086-43BC-4D66-9B7C-65AE13810DB7}" sibTransId="{51C76203-6B7D-4EC5-B1BB-E1D58D311941}"/>
    <dgm:cxn modelId="{B675D763-3036-4B6D-8273-AD945E31F377}" type="presOf" srcId="{3398A278-B565-432C-9193-7E25F683BB60}" destId="{34FE91C6-C063-4A81-B4D0-EA000837D074}" srcOrd="0" destOrd="0" presId="urn:microsoft.com/office/officeart/2005/8/layout/hierarchy2"/>
    <dgm:cxn modelId="{BD98E12D-4454-4541-9E4D-5FF30F273B02}" srcId="{612948B2-8532-45BD-8204-464CC131D380}" destId="{3398A278-B565-432C-9193-7E25F683BB60}" srcOrd="6" destOrd="0" parTransId="{EDB71CDE-BBF8-4A26-9BFA-E15604ED3201}" sibTransId="{811D33BD-141D-4989-9DEA-C501BC58B830}"/>
    <dgm:cxn modelId="{0C52914B-088F-4439-8AE4-EB23D202E638}" srcId="{612948B2-8532-45BD-8204-464CC131D380}" destId="{7303B5D9-496E-4D3D-AC50-CA8A927F8E48}" srcOrd="0" destOrd="0" parTransId="{2E4DB5E1-262E-4826-BB06-4FDF66F7069E}" sibTransId="{F087F4D6-0DD9-4862-80F0-F1A4D58BAF5D}"/>
    <dgm:cxn modelId="{3B7BA263-EA6D-4886-AA3B-BDEFFF58BB79}" type="presOf" srcId="{956862C8-7D58-438B-9A1E-EF6EAB849957}" destId="{F0608AE6-B0D7-409F-8DF2-9B055F5850F6}" srcOrd="0" destOrd="0" presId="urn:microsoft.com/office/officeart/2005/8/layout/hierarchy2"/>
    <dgm:cxn modelId="{5B7A8313-2CFC-45D0-B488-EB26BEA6F052}" srcId="{612948B2-8532-45BD-8204-464CC131D380}" destId="{E3E541CA-F9B4-47DF-8AE1-07DF1886C883}" srcOrd="5" destOrd="0" parTransId="{0DCF292F-D064-4373-917F-7F4C1E5E508A}" sibTransId="{DAD5F67C-E4B8-422E-87C3-A35A12EA9C7B}"/>
    <dgm:cxn modelId="{78A3D015-7017-45D3-AD2A-B7DB84B4AEE9}" type="presParOf" srcId="{5000276F-F7CE-4FA7-B2E5-83AFB281A20A}" destId="{114DF965-D878-42B8-8956-A2646848BE61}" srcOrd="0" destOrd="0" presId="urn:microsoft.com/office/officeart/2005/8/layout/hierarchy2"/>
    <dgm:cxn modelId="{24C44CBD-3387-40CF-9241-2B8023DC6C73}" type="presParOf" srcId="{114DF965-D878-42B8-8956-A2646848BE61}" destId="{EB3C9795-8843-4521-BAF4-3486BBBFEE94}" srcOrd="0" destOrd="0" presId="urn:microsoft.com/office/officeart/2005/8/layout/hierarchy2"/>
    <dgm:cxn modelId="{0F73ECEA-F908-47D0-A8E3-962269F8D883}" type="presParOf" srcId="{114DF965-D878-42B8-8956-A2646848BE61}" destId="{CDFE5BE2-7896-43FE-8C4E-14C3BDADFE5A}" srcOrd="1" destOrd="0" presId="urn:microsoft.com/office/officeart/2005/8/layout/hierarchy2"/>
    <dgm:cxn modelId="{68496848-44E5-4C74-BA3E-5E69166EDAA7}" type="presParOf" srcId="{5000276F-F7CE-4FA7-B2E5-83AFB281A20A}" destId="{015FC475-631D-470B-A057-703DF4337F9A}" srcOrd="1" destOrd="0" presId="urn:microsoft.com/office/officeart/2005/8/layout/hierarchy2"/>
    <dgm:cxn modelId="{15E22EB0-E503-49C8-BBD8-47CE37195CAC}" type="presParOf" srcId="{015FC475-631D-470B-A057-703DF4337F9A}" destId="{9A2A3002-9298-4056-A66E-F2AA560B3136}" srcOrd="0" destOrd="0" presId="urn:microsoft.com/office/officeart/2005/8/layout/hierarchy2"/>
    <dgm:cxn modelId="{A0F1BF3C-5B15-44F3-BD94-F50B792D43C9}" type="presParOf" srcId="{015FC475-631D-470B-A057-703DF4337F9A}" destId="{6742C3DE-2A85-4F58-847D-6E3722D0AF2C}" srcOrd="1" destOrd="0" presId="urn:microsoft.com/office/officeart/2005/8/layout/hierarchy2"/>
    <dgm:cxn modelId="{76ABF9EB-78D9-4A13-BAC7-BA24A7E3BFCB}" type="presParOf" srcId="{5000276F-F7CE-4FA7-B2E5-83AFB281A20A}" destId="{56D7BCD0-53C2-4094-B013-0449A520A40B}" srcOrd="2" destOrd="0" presId="urn:microsoft.com/office/officeart/2005/8/layout/hierarchy2"/>
    <dgm:cxn modelId="{F53A39A5-0952-43E7-BB82-E3FA42DC58E2}" type="presParOf" srcId="{56D7BCD0-53C2-4094-B013-0449A520A40B}" destId="{A76241A6-E5A9-4BC9-B44E-95C457DC4B85}" srcOrd="0" destOrd="0" presId="urn:microsoft.com/office/officeart/2005/8/layout/hierarchy2"/>
    <dgm:cxn modelId="{1EE85D37-98B9-4E21-8A0F-DC60879A9D89}" type="presParOf" srcId="{56D7BCD0-53C2-4094-B013-0449A520A40B}" destId="{266900E3-8E49-4884-9BCE-5238E6E6ECD7}" srcOrd="1" destOrd="0" presId="urn:microsoft.com/office/officeart/2005/8/layout/hierarchy2"/>
    <dgm:cxn modelId="{958AD8D7-DC0E-4801-9763-952D8BCEF55B}" type="presParOf" srcId="{5000276F-F7CE-4FA7-B2E5-83AFB281A20A}" destId="{3C514648-4860-4827-849A-5F43DE2A4DCC}" srcOrd="3" destOrd="0" presId="urn:microsoft.com/office/officeart/2005/8/layout/hierarchy2"/>
    <dgm:cxn modelId="{C5C811B7-ECAA-4E67-AA2D-20B52B110D5D}" type="presParOf" srcId="{3C514648-4860-4827-849A-5F43DE2A4DCC}" destId="{DF585F55-6699-4BDB-8F9C-905BABC7DC15}" srcOrd="0" destOrd="0" presId="urn:microsoft.com/office/officeart/2005/8/layout/hierarchy2"/>
    <dgm:cxn modelId="{307A2E71-2F4C-4341-AEB5-800380F656F8}" type="presParOf" srcId="{3C514648-4860-4827-849A-5F43DE2A4DCC}" destId="{F7298FCF-285B-4409-8ECA-7F6740F44706}" srcOrd="1" destOrd="0" presId="urn:microsoft.com/office/officeart/2005/8/layout/hierarchy2"/>
    <dgm:cxn modelId="{73CBD45B-E0C7-45C5-9E12-F1106443DB2B}" type="presParOf" srcId="{5000276F-F7CE-4FA7-B2E5-83AFB281A20A}" destId="{D05334B7-3F01-472C-91FB-9A455CD431AB}" srcOrd="4" destOrd="0" presId="urn:microsoft.com/office/officeart/2005/8/layout/hierarchy2"/>
    <dgm:cxn modelId="{D88F758B-1C82-47E6-898F-C2D919277D8E}" type="presParOf" srcId="{D05334B7-3F01-472C-91FB-9A455CD431AB}" destId="{C3310B39-A935-4C07-A408-CD7597DFAD42}" srcOrd="0" destOrd="0" presId="urn:microsoft.com/office/officeart/2005/8/layout/hierarchy2"/>
    <dgm:cxn modelId="{3534F3DB-82AE-46F9-A5F7-0E15A06B6E5E}" type="presParOf" srcId="{D05334B7-3F01-472C-91FB-9A455CD431AB}" destId="{57291D47-1828-4518-ACB6-6DC283EE2F36}" srcOrd="1" destOrd="0" presId="urn:microsoft.com/office/officeart/2005/8/layout/hierarchy2"/>
    <dgm:cxn modelId="{64ADA6B1-2C89-497E-AC6E-4F3FA8819845}" type="presParOf" srcId="{5000276F-F7CE-4FA7-B2E5-83AFB281A20A}" destId="{CF9267CE-278D-413D-BF67-87D3DD116E7F}" srcOrd="5" destOrd="0" presId="urn:microsoft.com/office/officeart/2005/8/layout/hierarchy2"/>
    <dgm:cxn modelId="{4CA707FF-D636-44F6-8062-B77B71898430}" type="presParOf" srcId="{CF9267CE-278D-413D-BF67-87D3DD116E7F}" destId="{6090364A-8816-4A00-8CE2-5E0AFC56821C}" srcOrd="0" destOrd="0" presId="urn:microsoft.com/office/officeart/2005/8/layout/hierarchy2"/>
    <dgm:cxn modelId="{FA37EC8F-9BB8-4BCA-A6DF-48C971C011B5}" type="presParOf" srcId="{CF9267CE-278D-413D-BF67-87D3DD116E7F}" destId="{EEB6EE80-770B-430C-87B9-6CB07642AAAA}" srcOrd="1" destOrd="0" presId="urn:microsoft.com/office/officeart/2005/8/layout/hierarchy2"/>
    <dgm:cxn modelId="{6FB74C7D-E9BD-4C58-811D-B7B1A20F7C10}" type="presParOf" srcId="{5000276F-F7CE-4FA7-B2E5-83AFB281A20A}" destId="{7D4D4B58-0F6D-4CFF-9613-1C03F957B4D1}" srcOrd="6" destOrd="0" presId="urn:microsoft.com/office/officeart/2005/8/layout/hierarchy2"/>
    <dgm:cxn modelId="{7AA6F864-B732-44DB-9A1D-ACD168B1B9F3}" type="presParOf" srcId="{7D4D4B58-0F6D-4CFF-9613-1C03F957B4D1}" destId="{34FE91C6-C063-4A81-B4D0-EA000837D074}" srcOrd="0" destOrd="0" presId="urn:microsoft.com/office/officeart/2005/8/layout/hierarchy2"/>
    <dgm:cxn modelId="{1E1F0DD5-B523-4F52-9017-5DCBC2A40625}" type="presParOf" srcId="{7D4D4B58-0F6D-4CFF-9613-1C03F957B4D1}" destId="{091BD52A-FCB5-4F5F-A0E2-7052B0A9416F}" srcOrd="1" destOrd="0" presId="urn:microsoft.com/office/officeart/2005/8/layout/hierarchy2"/>
    <dgm:cxn modelId="{3625CDD4-1EF9-4FC4-911E-D9D26ED1D721}" type="presParOf" srcId="{5000276F-F7CE-4FA7-B2E5-83AFB281A20A}" destId="{C6297D77-3760-4DE6-A228-095E0A4D51F7}" srcOrd="7" destOrd="0" presId="urn:microsoft.com/office/officeart/2005/8/layout/hierarchy2"/>
    <dgm:cxn modelId="{458C2D26-1576-4DE9-BD1E-738E1C828988}" type="presParOf" srcId="{C6297D77-3760-4DE6-A228-095E0A4D51F7}" destId="{B9F517ED-A84D-4EC6-A4A5-8CA9FD1B4DF1}" srcOrd="0" destOrd="0" presId="urn:microsoft.com/office/officeart/2005/8/layout/hierarchy2"/>
    <dgm:cxn modelId="{9A7C5B9D-CB56-46C8-B911-4A284D959A12}" type="presParOf" srcId="{C6297D77-3760-4DE6-A228-095E0A4D51F7}" destId="{B255A06C-F9F8-468D-A4E2-A799EEBC40AA}" srcOrd="1" destOrd="0" presId="urn:microsoft.com/office/officeart/2005/8/layout/hierarchy2"/>
    <dgm:cxn modelId="{D86062EC-AD9F-42A4-9157-E5218D45CE88}" type="presParOf" srcId="{5000276F-F7CE-4FA7-B2E5-83AFB281A20A}" destId="{CE01D5FD-218E-4A67-8BF4-0788CA03998D}" srcOrd="8" destOrd="0" presId="urn:microsoft.com/office/officeart/2005/8/layout/hierarchy2"/>
    <dgm:cxn modelId="{64AA6946-A329-43C9-A7E4-296191591A30}" type="presParOf" srcId="{CE01D5FD-218E-4A67-8BF4-0788CA03998D}" destId="{F0608AE6-B0D7-409F-8DF2-9B055F5850F6}" srcOrd="0" destOrd="0" presId="urn:microsoft.com/office/officeart/2005/8/layout/hierarchy2"/>
    <dgm:cxn modelId="{D7F657D9-AA74-4C28-BFCB-A9468A3F72F0}" type="presParOf" srcId="{CE01D5FD-218E-4A67-8BF4-0788CA03998D}" destId="{D01BF092-FE24-4402-B915-448F1CC8E7C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FC61629-A566-4053-A4AF-AACFBE830AEB}"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3AFCA34C-F92F-4961-A05D-97BF23218CBB}">
      <dgm:prSet custT="1"/>
      <dgm:spPr/>
      <dgm:t>
        <a:bodyPr/>
        <a:lstStyle/>
        <a:p>
          <a:pPr rtl="1"/>
          <a:r>
            <a:rPr lang="fa-IR" sz="1600" smtClean="0">
              <a:cs typeface="B Koodak" pitchFamily="2" charset="-78"/>
            </a:rPr>
            <a:t>عذابهای دوزخی</a:t>
          </a:r>
          <a:endParaRPr lang="fa-IR" sz="1600">
            <a:cs typeface="B Koodak" pitchFamily="2" charset="-78"/>
          </a:endParaRPr>
        </a:p>
      </dgm:t>
    </dgm:pt>
    <dgm:pt modelId="{6E075F52-81E5-45EC-814E-9F0F769CBFE6}" type="parTrans" cxnId="{9DAB7398-6292-4202-AF13-42F2B54F6FDD}">
      <dgm:prSet/>
      <dgm:spPr/>
      <dgm:t>
        <a:bodyPr/>
        <a:lstStyle/>
        <a:p>
          <a:pPr rtl="1"/>
          <a:endParaRPr lang="fa-IR" sz="1600">
            <a:cs typeface="B Koodak" pitchFamily="2" charset="-78"/>
          </a:endParaRPr>
        </a:p>
      </dgm:t>
    </dgm:pt>
    <dgm:pt modelId="{CFA85BF7-FEE8-472D-B04D-E26B321E2FE1}" type="sibTrans" cxnId="{9DAB7398-6292-4202-AF13-42F2B54F6FDD}">
      <dgm:prSet/>
      <dgm:spPr/>
      <dgm:t>
        <a:bodyPr/>
        <a:lstStyle/>
        <a:p>
          <a:pPr rtl="1"/>
          <a:endParaRPr lang="fa-IR" sz="1600">
            <a:cs typeface="B Koodak" pitchFamily="2" charset="-78"/>
          </a:endParaRPr>
        </a:p>
      </dgm:t>
    </dgm:pt>
    <dgm:pt modelId="{7B0A52A3-D88A-4286-818B-34E91851A133}">
      <dgm:prSet custT="1"/>
      <dgm:spPr/>
      <dgm:t>
        <a:bodyPr/>
        <a:lstStyle/>
        <a:p>
          <a:pPr rtl="1"/>
          <a:r>
            <a:rPr lang="fa-IR" sz="1600" smtClean="0">
              <a:cs typeface="B Koodak" pitchFamily="2" charset="-78"/>
            </a:rPr>
            <a:t>يَوْمَ نَقُولُ لِجَهَنَّمَ هَلِ امْتَلَأْتِ وَ تَقُولُ هَلْ مِن مَّزِيدٍ (ق / 30)</a:t>
          </a:r>
          <a:endParaRPr lang="fa-IR" sz="1600">
            <a:cs typeface="B Koodak" pitchFamily="2" charset="-78"/>
          </a:endParaRPr>
        </a:p>
      </dgm:t>
    </dgm:pt>
    <dgm:pt modelId="{07216D98-C5A3-48E9-A983-F905A6FAE68A}" type="parTrans" cxnId="{D62511D3-84AC-4A6E-A066-EEFEF353A61E}">
      <dgm:prSet/>
      <dgm:spPr/>
      <dgm:t>
        <a:bodyPr/>
        <a:lstStyle/>
        <a:p>
          <a:pPr rtl="1"/>
          <a:endParaRPr lang="fa-IR" sz="1600">
            <a:cs typeface="B Koodak" pitchFamily="2" charset="-78"/>
          </a:endParaRPr>
        </a:p>
      </dgm:t>
    </dgm:pt>
    <dgm:pt modelId="{6A7FB5C6-B0E0-420F-BCEA-E1E813FEA074}" type="sibTrans" cxnId="{D62511D3-84AC-4A6E-A066-EEFEF353A61E}">
      <dgm:prSet/>
      <dgm:spPr/>
      <dgm:t>
        <a:bodyPr/>
        <a:lstStyle/>
        <a:p>
          <a:pPr rtl="1"/>
          <a:endParaRPr lang="fa-IR" sz="1600">
            <a:cs typeface="B Koodak" pitchFamily="2" charset="-78"/>
          </a:endParaRPr>
        </a:p>
      </dgm:t>
    </dgm:pt>
    <dgm:pt modelId="{3028CAE6-36A6-4553-B70C-224C949032FD}">
      <dgm:prSet custT="1"/>
      <dgm:spPr/>
      <dgm:t>
        <a:bodyPr/>
        <a:lstStyle/>
        <a:p>
          <a:pPr rtl="1"/>
          <a:r>
            <a:rPr lang="fa-IR" sz="1600" smtClean="0">
              <a:cs typeface="B Koodak" pitchFamily="2" charset="-78"/>
            </a:rPr>
            <a:t>فَأَمَّا الَّذِينَ شَقُواْ فَفِى النَّارِ لهَُمْ فِيهَا زَفِيرٌ وَ شَهِيقٌ (هود / 106)</a:t>
          </a:r>
          <a:endParaRPr lang="fa-IR" sz="1600">
            <a:cs typeface="B Koodak" pitchFamily="2" charset="-78"/>
          </a:endParaRPr>
        </a:p>
      </dgm:t>
    </dgm:pt>
    <dgm:pt modelId="{441E791F-9D57-4069-B171-A14773375B06}" type="parTrans" cxnId="{25C34649-8CE2-49CC-987E-9002B105EC45}">
      <dgm:prSet/>
      <dgm:spPr/>
      <dgm:t>
        <a:bodyPr/>
        <a:lstStyle/>
        <a:p>
          <a:pPr rtl="1"/>
          <a:endParaRPr lang="fa-IR" sz="1600">
            <a:cs typeface="B Koodak" pitchFamily="2" charset="-78"/>
          </a:endParaRPr>
        </a:p>
      </dgm:t>
    </dgm:pt>
    <dgm:pt modelId="{6B86537C-06DF-45B7-8D05-3F695CCDC0E3}" type="sibTrans" cxnId="{25C34649-8CE2-49CC-987E-9002B105EC45}">
      <dgm:prSet/>
      <dgm:spPr/>
      <dgm:t>
        <a:bodyPr/>
        <a:lstStyle/>
        <a:p>
          <a:pPr rtl="1"/>
          <a:endParaRPr lang="fa-IR" sz="1600">
            <a:cs typeface="B Koodak" pitchFamily="2" charset="-78"/>
          </a:endParaRPr>
        </a:p>
      </dgm:t>
    </dgm:pt>
    <dgm:pt modelId="{4639155F-9C70-4D4B-B6B1-D3CC5C32EDC2}">
      <dgm:prSet custT="1"/>
      <dgm:spPr/>
      <dgm:t>
        <a:bodyPr/>
        <a:lstStyle/>
        <a:p>
          <a:pPr rtl="1"/>
          <a:r>
            <a:rPr lang="fa-IR" sz="1600" smtClean="0">
              <a:cs typeface="B Koodak" pitchFamily="2" charset="-78"/>
            </a:rPr>
            <a:t>وَ يَوْمَ الْقِيَامَةِ تَرَى الَّذِينَ كَذَبُواْ عَلىَ اللَّهِ وُجُوهُهُم مُّسْوَدَّةٌ  أَ لَيْسَ فىِ جَهَنَّمَ مَثْوًى لِّلْمُتَكَبرِِّينَ (زمر / 60)</a:t>
          </a:r>
          <a:endParaRPr lang="fa-IR" sz="1600">
            <a:cs typeface="B Koodak" pitchFamily="2" charset="-78"/>
          </a:endParaRPr>
        </a:p>
      </dgm:t>
    </dgm:pt>
    <dgm:pt modelId="{594ED17D-93E5-423C-9B63-FB87D6C2BF4C}" type="parTrans" cxnId="{5E37ACEB-C6B6-4675-80CA-1039E9E9EEE1}">
      <dgm:prSet/>
      <dgm:spPr/>
      <dgm:t>
        <a:bodyPr/>
        <a:lstStyle/>
        <a:p>
          <a:pPr rtl="1"/>
          <a:endParaRPr lang="fa-IR" sz="1600">
            <a:cs typeface="B Koodak" pitchFamily="2" charset="-78"/>
          </a:endParaRPr>
        </a:p>
      </dgm:t>
    </dgm:pt>
    <dgm:pt modelId="{0D9216C4-02C3-4989-BEEF-54A8A3A71AE1}" type="sibTrans" cxnId="{5E37ACEB-C6B6-4675-80CA-1039E9E9EEE1}">
      <dgm:prSet/>
      <dgm:spPr/>
      <dgm:t>
        <a:bodyPr/>
        <a:lstStyle/>
        <a:p>
          <a:pPr rtl="1"/>
          <a:endParaRPr lang="fa-IR" sz="1600">
            <a:cs typeface="B Koodak" pitchFamily="2" charset="-78"/>
          </a:endParaRPr>
        </a:p>
      </dgm:t>
    </dgm:pt>
    <dgm:pt modelId="{376159CB-5592-47DC-AF8A-1A7787DEAEFC}">
      <dgm:prSet custT="1"/>
      <dgm:spPr/>
      <dgm:t>
        <a:bodyPr/>
        <a:lstStyle/>
        <a:p>
          <a:pPr rtl="1"/>
          <a:r>
            <a:rPr lang="fa-IR" sz="1600" dirty="0" smtClean="0">
              <a:cs typeface="B Koodak" pitchFamily="2" charset="-78"/>
            </a:rPr>
            <a:t>* وَ إِن تَعْجَبْ فَعَجَبٌ قَوْلهُُمْ أَ ءِذَا كُنَّا تُرَابًا أَ ءِنَّا لَفِى خَلْقٍ جَدِيدٍ  أُوْلَئكَ الَّذِينَ كَفَرُواْ بِرَبهِِّمْ                                                              وَ أُوْلَئكَ الْأَغْلَلُ فىِ أَعْنَاقِهِمْ  وَ أُوْلَئكَ أَصحَْابُ النَّارِ  هُمْ فِيهَا خَالِدُونَ (رعد / 5)</a:t>
          </a:r>
          <a:endParaRPr lang="fa-IR" sz="1600" dirty="0">
            <a:cs typeface="B Koodak" pitchFamily="2" charset="-78"/>
          </a:endParaRPr>
        </a:p>
      </dgm:t>
    </dgm:pt>
    <dgm:pt modelId="{DADDFA1F-2B75-4C62-B4E8-907ECAEEC767}" type="parTrans" cxnId="{C0E1EC24-80E3-41A3-9E9D-CCECCD440FD2}">
      <dgm:prSet/>
      <dgm:spPr/>
      <dgm:t>
        <a:bodyPr/>
        <a:lstStyle/>
        <a:p>
          <a:pPr rtl="1"/>
          <a:endParaRPr lang="fa-IR" sz="1600">
            <a:cs typeface="B Koodak" pitchFamily="2" charset="-78"/>
          </a:endParaRPr>
        </a:p>
      </dgm:t>
    </dgm:pt>
    <dgm:pt modelId="{B98B6482-3012-43F5-9870-78FBE3DE712B}" type="sibTrans" cxnId="{C0E1EC24-80E3-41A3-9E9D-CCECCD440FD2}">
      <dgm:prSet/>
      <dgm:spPr/>
      <dgm:t>
        <a:bodyPr/>
        <a:lstStyle/>
        <a:p>
          <a:pPr rtl="1"/>
          <a:endParaRPr lang="fa-IR" sz="1600">
            <a:cs typeface="B Koodak" pitchFamily="2" charset="-78"/>
          </a:endParaRPr>
        </a:p>
      </dgm:t>
    </dgm:pt>
    <dgm:pt modelId="{DF129028-A49E-4186-B588-EA06DE6E67C0}">
      <dgm:prSet custT="1"/>
      <dgm:spPr/>
      <dgm:t>
        <a:bodyPr/>
        <a:lstStyle/>
        <a:p>
          <a:pPr rtl="1"/>
          <a:r>
            <a:rPr lang="fa-IR" sz="1600" smtClean="0">
              <a:cs typeface="B Koodak" pitchFamily="2" charset="-78"/>
            </a:rPr>
            <a:t>ْ فَاتَّقُواْ النَّارَ الَّتىِ وَقُودُهَا النَّاسُ وَ الحِْجَارَةُ  أُعِدَّتْ لِلْكَافِرِينَ (بقره / 24)</a:t>
          </a:r>
          <a:endParaRPr lang="fa-IR" sz="1600">
            <a:cs typeface="B Koodak" pitchFamily="2" charset="-78"/>
          </a:endParaRPr>
        </a:p>
      </dgm:t>
    </dgm:pt>
    <dgm:pt modelId="{7C7B0E0F-92F6-4AE5-8166-B48A258FDDBC}" type="parTrans" cxnId="{C3EA0609-3055-41BF-89B8-8770E66B39CC}">
      <dgm:prSet/>
      <dgm:spPr/>
      <dgm:t>
        <a:bodyPr/>
        <a:lstStyle/>
        <a:p>
          <a:pPr rtl="1"/>
          <a:endParaRPr lang="fa-IR" sz="1600">
            <a:cs typeface="B Koodak" pitchFamily="2" charset="-78"/>
          </a:endParaRPr>
        </a:p>
      </dgm:t>
    </dgm:pt>
    <dgm:pt modelId="{D81AD782-9EEA-4908-99F0-2D993D4040F6}" type="sibTrans" cxnId="{C3EA0609-3055-41BF-89B8-8770E66B39CC}">
      <dgm:prSet/>
      <dgm:spPr/>
      <dgm:t>
        <a:bodyPr/>
        <a:lstStyle/>
        <a:p>
          <a:pPr rtl="1"/>
          <a:endParaRPr lang="fa-IR" sz="1600">
            <a:cs typeface="B Koodak" pitchFamily="2" charset="-78"/>
          </a:endParaRPr>
        </a:p>
      </dgm:t>
    </dgm:pt>
    <dgm:pt modelId="{297F24D0-3359-41D4-B4B4-B9F93637F420}">
      <dgm:prSet custT="1"/>
      <dgm:spPr/>
      <dgm:t>
        <a:bodyPr/>
        <a:lstStyle/>
        <a:p>
          <a:pPr rtl="1"/>
          <a:r>
            <a:rPr lang="fa-IR" sz="1600" smtClean="0">
              <a:cs typeface="B Koodak" pitchFamily="2" charset="-78"/>
            </a:rPr>
            <a:t>أَ ذَالِكَ خَيرٌْ نُّزُلاً أَمْ شَجَرَةُ الزَّقُّومِ / إِنَّا جَعَلْنَاهَا فِتْنَةً لِّلظَّالِمِينَ / إِنَّهَا شَجَرَةٌ تخَْرُجُ فىِ أَصْلِ الجَْحِيمِ / طَلْعُهَا كَأَنَّهُ رُءُوسُ الشَّيَاطِينِ / فَإِنهَُّمْ لاََكلُِونَ مِنهَْا فَمَالُِونَ مِنهَْا الْبُطُونَ / ثمُ‏َّ إِنَّ لَهُمْ عَلَيهَْا لَشَوْبًا مِّنْ حَمِيمٍ (صافات / 67)</a:t>
          </a:r>
          <a:endParaRPr lang="fa-IR" sz="1600">
            <a:cs typeface="B Koodak" pitchFamily="2" charset="-78"/>
          </a:endParaRPr>
        </a:p>
      </dgm:t>
    </dgm:pt>
    <dgm:pt modelId="{1C3EA3B1-5BAA-4A03-8C7B-2403B2CF5DA9}" type="parTrans" cxnId="{C03E66C5-5C6D-4B7A-B3AA-3C0D7C92A9DF}">
      <dgm:prSet/>
      <dgm:spPr/>
      <dgm:t>
        <a:bodyPr/>
        <a:lstStyle/>
        <a:p>
          <a:pPr rtl="1"/>
          <a:endParaRPr lang="fa-IR" sz="1600">
            <a:cs typeface="B Koodak" pitchFamily="2" charset="-78"/>
          </a:endParaRPr>
        </a:p>
      </dgm:t>
    </dgm:pt>
    <dgm:pt modelId="{A5E16E33-AD22-4B24-99F1-6EC2139443FB}" type="sibTrans" cxnId="{C03E66C5-5C6D-4B7A-B3AA-3C0D7C92A9DF}">
      <dgm:prSet/>
      <dgm:spPr/>
      <dgm:t>
        <a:bodyPr/>
        <a:lstStyle/>
        <a:p>
          <a:pPr rtl="1"/>
          <a:endParaRPr lang="fa-IR" sz="1600">
            <a:cs typeface="B Koodak" pitchFamily="2" charset="-78"/>
          </a:endParaRPr>
        </a:p>
      </dgm:t>
    </dgm:pt>
    <dgm:pt modelId="{05ACBE32-7959-4852-8A51-D2533E1695C9}" type="pres">
      <dgm:prSet presAssocID="{FFC61629-A566-4053-A4AF-AACFBE830AEB}" presName="diagram" presStyleCnt="0">
        <dgm:presLayoutVars>
          <dgm:chPref val="1"/>
          <dgm:dir val="rev"/>
          <dgm:animOne val="branch"/>
          <dgm:animLvl val="lvl"/>
          <dgm:resizeHandles val="exact"/>
        </dgm:presLayoutVars>
      </dgm:prSet>
      <dgm:spPr/>
    </dgm:pt>
    <dgm:pt modelId="{C3D4CBFE-6C44-4354-AE00-AE8B7DA4D799}" type="pres">
      <dgm:prSet presAssocID="{3AFCA34C-F92F-4961-A05D-97BF23218CBB}" presName="root1" presStyleCnt="0"/>
      <dgm:spPr/>
    </dgm:pt>
    <dgm:pt modelId="{AE9636E3-7E27-4114-821C-86F1012C9DC2}" type="pres">
      <dgm:prSet presAssocID="{3AFCA34C-F92F-4961-A05D-97BF23218CBB}" presName="LevelOneTextNode" presStyleLbl="node0" presStyleIdx="0" presStyleCnt="7">
        <dgm:presLayoutVars>
          <dgm:chPref val="3"/>
        </dgm:presLayoutVars>
      </dgm:prSet>
      <dgm:spPr/>
      <dgm:t>
        <a:bodyPr/>
        <a:lstStyle/>
        <a:p>
          <a:pPr rtl="1"/>
          <a:endParaRPr lang="fa-IR"/>
        </a:p>
      </dgm:t>
    </dgm:pt>
    <dgm:pt modelId="{04B9EA40-4C22-4D8C-A9DA-179E1BE676C1}" type="pres">
      <dgm:prSet presAssocID="{3AFCA34C-F92F-4961-A05D-97BF23218CBB}" presName="level2hierChild" presStyleCnt="0"/>
      <dgm:spPr/>
    </dgm:pt>
    <dgm:pt modelId="{D5AB0C35-3CF9-4A55-AB2C-2D5D634B32BD}" type="pres">
      <dgm:prSet presAssocID="{7B0A52A3-D88A-4286-818B-34E91851A133}" presName="root1" presStyleCnt="0"/>
      <dgm:spPr/>
    </dgm:pt>
    <dgm:pt modelId="{AC454A0A-36F1-4FFF-B8A9-B68221AD02E6}" type="pres">
      <dgm:prSet presAssocID="{7B0A52A3-D88A-4286-818B-34E91851A133}" presName="LevelOneTextNode" presStyleLbl="node0" presStyleIdx="1" presStyleCnt="7" custScaleX="633703">
        <dgm:presLayoutVars>
          <dgm:chPref val="3"/>
        </dgm:presLayoutVars>
      </dgm:prSet>
      <dgm:spPr/>
    </dgm:pt>
    <dgm:pt modelId="{8B2551B5-685C-4BC0-BFAD-4B8A29EAF576}" type="pres">
      <dgm:prSet presAssocID="{7B0A52A3-D88A-4286-818B-34E91851A133}" presName="level2hierChild" presStyleCnt="0"/>
      <dgm:spPr/>
    </dgm:pt>
    <dgm:pt modelId="{9B190B25-2E39-41A3-8683-5ADCC81BC74C}" type="pres">
      <dgm:prSet presAssocID="{3028CAE6-36A6-4553-B70C-224C949032FD}" presName="root1" presStyleCnt="0"/>
      <dgm:spPr/>
    </dgm:pt>
    <dgm:pt modelId="{2B80EE8B-A0D4-44AB-B137-C9CC5BEF8F81}" type="pres">
      <dgm:prSet presAssocID="{3028CAE6-36A6-4553-B70C-224C949032FD}" presName="LevelOneTextNode" presStyleLbl="node0" presStyleIdx="2" presStyleCnt="7" custScaleX="633703">
        <dgm:presLayoutVars>
          <dgm:chPref val="3"/>
        </dgm:presLayoutVars>
      </dgm:prSet>
      <dgm:spPr/>
    </dgm:pt>
    <dgm:pt modelId="{A27252B4-6D5F-43C0-8B16-CB17452B81E4}" type="pres">
      <dgm:prSet presAssocID="{3028CAE6-36A6-4553-B70C-224C949032FD}" presName="level2hierChild" presStyleCnt="0"/>
      <dgm:spPr/>
    </dgm:pt>
    <dgm:pt modelId="{6CFD1BF9-C45E-4D56-9C01-BFA6C8606713}" type="pres">
      <dgm:prSet presAssocID="{4639155F-9C70-4D4B-B6B1-D3CC5C32EDC2}" presName="root1" presStyleCnt="0"/>
      <dgm:spPr/>
    </dgm:pt>
    <dgm:pt modelId="{AFBFB005-0229-4E60-B61D-7D22085F3123}" type="pres">
      <dgm:prSet presAssocID="{4639155F-9C70-4D4B-B6B1-D3CC5C32EDC2}" presName="LevelOneTextNode" presStyleLbl="node0" presStyleIdx="3" presStyleCnt="7" custScaleX="633703">
        <dgm:presLayoutVars>
          <dgm:chPref val="3"/>
        </dgm:presLayoutVars>
      </dgm:prSet>
      <dgm:spPr/>
    </dgm:pt>
    <dgm:pt modelId="{23BE74D4-764E-4E89-A516-D2404884E55E}" type="pres">
      <dgm:prSet presAssocID="{4639155F-9C70-4D4B-B6B1-D3CC5C32EDC2}" presName="level2hierChild" presStyleCnt="0"/>
      <dgm:spPr/>
    </dgm:pt>
    <dgm:pt modelId="{4CF1F810-A4B9-4859-BB1A-2DD8BAA1564C}" type="pres">
      <dgm:prSet presAssocID="{376159CB-5592-47DC-AF8A-1A7787DEAEFC}" presName="root1" presStyleCnt="0"/>
      <dgm:spPr/>
    </dgm:pt>
    <dgm:pt modelId="{07CC832D-936E-4DA9-BACB-4EC1458C9991}" type="pres">
      <dgm:prSet presAssocID="{376159CB-5592-47DC-AF8A-1A7787DEAEFC}" presName="LevelOneTextNode" presStyleLbl="node0" presStyleIdx="4" presStyleCnt="7" custScaleX="633703">
        <dgm:presLayoutVars>
          <dgm:chPref val="3"/>
        </dgm:presLayoutVars>
      </dgm:prSet>
      <dgm:spPr/>
    </dgm:pt>
    <dgm:pt modelId="{7F3F1813-6B23-47A7-BF37-FEE7FF4E35EC}" type="pres">
      <dgm:prSet presAssocID="{376159CB-5592-47DC-AF8A-1A7787DEAEFC}" presName="level2hierChild" presStyleCnt="0"/>
      <dgm:spPr/>
    </dgm:pt>
    <dgm:pt modelId="{5A2C207E-E127-4B58-B1F3-D2658A6BF5A4}" type="pres">
      <dgm:prSet presAssocID="{DF129028-A49E-4186-B588-EA06DE6E67C0}" presName="root1" presStyleCnt="0"/>
      <dgm:spPr/>
    </dgm:pt>
    <dgm:pt modelId="{A72D6519-3DF6-49B8-B442-5E2C6C0DA594}" type="pres">
      <dgm:prSet presAssocID="{DF129028-A49E-4186-B588-EA06DE6E67C0}" presName="LevelOneTextNode" presStyleLbl="node0" presStyleIdx="5" presStyleCnt="7" custScaleX="633703">
        <dgm:presLayoutVars>
          <dgm:chPref val="3"/>
        </dgm:presLayoutVars>
      </dgm:prSet>
      <dgm:spPr/>
    </dgm:pt>
    <dgm:pt modelId="{BA687439-4530-4725-AFA5-99EBEB809C7B}" type="pres">
      <dgm:prSet presAssocID="{DF129028-A49E-4186-B588-EA06DE6E67C0}" presName="level2hierChild" presStyleCnt="0"/>
      <dgm:spPr/>
    </dgm:pt>
    <dgm:pt modelId="{A4E13CC1-6C29-4717-B0F4-4E16485DCADC}" type="pres">
      <dgm:prSet presAssocID="{297F24D0-3359-41D4-B4B4-B9F93637F420}" presName="root1" presStyleCnt="0"/>
      <dgm:spPr/>
    </dgm:pt>
    <dgm:pt modelId="{874A3291-CBDD-421E-84F8-A34A1AB119BE}" type="pres">
      <dgm:prSet presAssocID="{297F24D0-3359-41D4-B4B4-B9F93637F420}" presName="LevelOneTextNode" presStyleLbl="node0" presStyleIdx="6" presStyleCnt="7" custScaleX="633703">
        <dgm:presLayoutVars>
          <dgm:chPref val="3"/>
        </dgm:presLayoutVars>
      </dgm:prSet>
      <dgm:spPr/>
    </dgm:pt>
    <dgm:pt modelId="{E1CAD3B2-55D2-4861-B3B8-79CBB2A5F7EA}" type="pres">
      <dgm:prSet presAssocID="{297F24D0-3359-41D4-B4B4-B9F93637F420}" presName="level2hierChild" presStyleCnt="0"/>
      <dgm:spPr/>
    </dgm:pt>
  </dgm:ptLst>
  <dgm:cxnLst>
    <dgm:cxn modelId="{25C34649-8CE2-49CC-987E-9002B105EC45}" srcId="{FFC61629-A566-4053-A4AF-AACFBE830AEB}" destId="{3028CAE6-36A6-4553-B70C-224C949032FD}" srcOrd="2" destOrd="0" parTransId="{441E791F-9D57-4069-B171-A14773375B06}" sibTransId="{6B86537C-06DF-45B7-8D05-3F695CCDC0E3}"/>
    <dgm:cxn modelId="{1E67E8B0-E874-43E5-A0D3-633CDB934612}" type="presOf" srcId="{FFC61629-A566-4053-A4AF-AACFBE830AEB}" destId="{05ACBE32-7959-4852-8A51-D2533E1695C9}" srcOrd="0" destOrd="0" presId="urn:microsoft.com/office/officeart/2005/8/layout/hierarchy2"/>
    <dgm:cxn modelId="{F5FB5B02-FF68-4804-ABA2-AECD3D045622}" type="presOf" srcId="{3028CAE6-36A6-4553-B70C-224C949032FD}" destId="{2B80EE8B-A0D4-44AB-B137-C9CC5BEF8F81}" srcOrd="0" destOrd="0" presId="urn:microsoft.com/office/officeart/2005/8/layout/hierarchy2"/>
    <dgm:cxn modelId="{0CFC8D0E-F041-49F6-BFD3-ED47BDEEC030}" type="presOf" srcId="{297F24D0-3359-41D4-B4B4-B9F93637F420}" destId="{874A3291-CBDD-421E-84F8-A34A1AB119BE}" srcOrd="0" destOrd="0" presId="urn:microsoft.com/office/officeart/2005/8/layout/hierarchy2"/>
    <dgm:cxn modelId="{D62511D3-84AC-4A6E-A066-EEFEF353A61E}" srcId="{FFC61629-A566-4053-A4AF-AACFBE830AEB}" destId="{7B0A52A3-D88A-4286-818B-34E91851A133}" srcOrd="1" destOrd="0" parTransId="{07216D98-C5A3-48E9-A983-F905A6FAE68A}" sibTransId="{6A7FB5C6-B0E0-420F-BCEA-E1E813FEA074}"/>
    <dgm:cxn modelId="{2C582ECB-A038-4185-9954-424E9BE6836D}" type="presOf" srcId="{376159CB-5592-47DC-AF8A-1A7787DEAEFC}" destId="{07CC832D-936E-4DA9-BACB-4EC1458C9991}" srcOrd="0" destOrd="0" presId="urn:microsoft.com/office/officeart/2005/8/layout/hierarchy2"/>
    <dgm:cxn modelId="{C0E1EC24-80E3-41A3-9E9D-CCECCD440FD2}" srcId="{FFC61629-A566-4053-A4AF-AACFBE830AEB}" destId="{376159CB-5592-47DC-AF8A-1A7787DEAEFC}" srcOrd="4" destOrd="0" parTransId="{DADDFA1F-2B75-4C62-B4E8-907ECAEEC767}" sibTransId="{B98B6482-3012-43F5-9870-78FBE3DE712B}"/>
    <dgm:cxn modelId="{6C0991B2-7492-44DD-BA8B-16E22F6FBC60}" type="presOf" srcId="{3AFCA34C-F92F-4961-A05D-97BF23218CBB}" destId="{AE9636E3-7E27-4114-821C-86F1012C9DC2}" srcOrd="0" destOrd="0" presId="urn:microsoft.com/office/officeart/2005/8/layout/hierarchy2"/>
    <dgm:cxn modelId="{C03E66C5-5C6D-4B7A-B3AA-3C0D7C92A9DF}" srcId="{FFC61629-A566-4053-A4AF-AACFBE830AEB}" destId="{297F24D0-3359-41D4-B4B4-B9F93637F420}" srcOrd="6" destOrd="0" parTransId="{1C3EA3B1-5BAA-4A03-8C7B-2403B2CF5DA9}" sibTransId="{A5E16E33-AD22-4B24-99F1-6EC2139443FB}"/>
    <dgm:cxn modelId="{910E3EA5-E7E7-48A1-A700-911E09B15447}" type="presOf" srcId="{DF129028-A49E-4186-B588-EA06DE6E67C0}" destId="{A72D6519-3DF6-49B8-B442-5E2C6C0DA594}" srcOrd="0" destOrd="0" presId="urn:microsoft.com/office/officeart/2005/8/layout/hierarchy2"/>
    <dgm:cxn modelId="{BE26E1D8-D0AE-474E-81D7-D7889819CD0C}" type="presOf" srcId="{7B0A52A3-D88A-4286-818B-34E91851A133}" destId="{AC454A0A-36F1-4FFF-B8A9-B68221AD02E6}" srcOrd="0" destOrd="0" presId="urn:microsoft.com/office/officeart/2005/8/layout/hierarchy2"/>
    <dgm:cxn modelId="{9DAB7398-6292-4202-AF13-42F2B54F6FDD}" srcId="{FFC61629-A566-4053-A4AF-AACFBE830AEB}" destId="{3AFCA34C-F92F-4961-A05D-97BF23218CBB}" srcOrd="0" destOrd="0" parTransId="{6E075F52-81E5-45EC-814E-9F0F769CBFE6}" sibTransId="{CFA85BF7-FEE8-472D-B04D-E26B321E2FE1}"/>
    <dgm:cxn modelId="{C3EA0609-3055-41BF-89B8-8770E66B39CC}" srcId="{FFC61629-A566-4053-A4AF-AACFBE830AEB}" destId="{DF129028-A49E-4186-B588-EA06DE6E67C0}" srcOrd="5" destOrd="0" parTransId="{7C7B0E0F-92F6-4AE5-8166-B48A258FDDBC}" sibTransId="{D81AD782-9EEA-4908-99F0-2D993D4040F6}"/>
    <dgm:cxn modelId="{5E37ACEB-C6B6-4675-80CA-1039E9E9EEE1}" srcId="{FFC61629-A566-4053-A4AF-AACFBE830AEB}" destId="{4639155F-9C70-4D4B-B6B1-D3CC5C32EDC2}" srcOrd="3" destOrd="0" parTransId="{594ED17D-93E5-423C-9B63-FB87D6C2BF4C}" sibTransId="{0D9216C4-02C3-4989-BEEF-54A8A3A71AE1}"/>
    <dgm:cxn modelId="{C3E65722-E00C-45C8-B509-6C00A28550C3}" type="presOf" srcId="{4639155F-9C70-4D4B-B6B1-D3CC5C32EDC2}" destId="{AFBFB005-0229-4E60-B61D-7D22085F3123}" srcOrd="0" destOrd="0" presId="urn:microsoft.com/office/officeart/2005/8/layout/hierarchy2"/>
    <dgm:cxn modelId="{0805574F-E446-4076-AC6E-7EAFB7D935FB}" type="presParOf" srcId="{05ACBE32-7959-4852-8A51-D2533E1695C9}" destId="{C3D4CBFE-6C44-4354-AE00-AE8B7DA4D799}" srcOrd="0" destOrd="0" presId="urn:microsoft.com/office/officeart/2005/8/layout/hierarchy2"/>
    <dgm:cxn modelId="{BD393BC1-F3C0-4244-A287-C3EEE70B9E81}" type="presParOf" srcId="{C3D4CBFE-6C44-4354-AE00-AE8B7DA4D799}" destId="{AE9636E3-7E27-4114-821C-86F1012C9DC2}" srcOrd="0" destOrd="0" presId="urn:microsoft.com/office/officeart/2005/8/layout/hierarchy2"/>
    <dgm:cxn modelId="{D9C5E6BF-F505-4FE1-AA58-C46C418351B7}" type="presParOf" srcId="{C3D4CBFE-6C44-4354-AE00-AE8B7DA4D799}" destId="{04B9EA40-4C22-4D8C-A9DA-179E1BE676C1}" srcOrd="1" destOrd="0" presId="urn:microsoft.com/office/officeart/2005/8/layout/hierarchy2"/>
    <dgm:cxn modelId="{AA3B3601-53B0-4075-AF45-A82D11E15D1D}" type="presParOf" srcId="{05ACBE32-7959-4852-8A51-D2533E1695C9}" destId="{D5AB0C35-3CF9-4A55-AB2C-2D5D634B32BD}" srcOrd="1" destOrd="0" presId="urn:microsoft.com/office/officeart/2005/8/layout/hierarchy2"/>
    <dgm:cxn modelId="{75E1AA14-C5CE-4C1D-97F1-0854EA749906}" type="presParOf" srcId="{D5AB0C35-3CF9-4A55-AB2C-2D5D634B32BD}" destId="{AC454A0A-36F1-4FFF-B8A9-B68221AD02E6}" srcOrd="0" destOrd="0" presId="urn:microsoft.com/office/officeart/2005/8/layout/hierarchy2"/>
    <dgm:cxn modelId="{7ACF2D9D-CC4D-4FDC-A1F4-930ECF9BD214}" type="presParOf" srcId="{D5AB0C35-3CF9-4A55-AB2C-2D5D634B32BD}" destId="{8B2551B5-685C-4BC0-BFAD-4B8A29EAF576}" srcOrd="1" destOrd="0" presId="urn:microsoft.com/office/officeart/2005/8/layout/hierarchy2"/>
    <dgm:cxn modelId="{447114A9-A73C-4420-BA8C-903B91D1D272}" type="presParOf" srcId="{05ACBE32-7959-4852-8A51-D2533E1695C9}" destId="{9B190B25-2E39-41A3-8683-5ADCC81BC74C}" srcOrd="2" destOrd="0" presId="urn:microsoft.com/office/officeart/2005/8/layout/hierarchy2"/>
    <dgm:cxn modelId="{B01BC263-B699-4C24-BEE1-4F730A680744}" type="presParOf" srcId="{9B190B25-2E39-41A3-8683-5ADCC81BC74C}" destId="{2B80EE8B-A0D4-44AB-B137-C9CC5BEF8F81}" srcOrd="0" destOrd="0" presId="urn:microsoft.com/office/officeart/2005/8/layout/hierarchy2"/>
    <dgm:cxn modelId="{5DDB497D-27DA-485A-BFF0-DD0DBF5535F4}" type="presParOf" srcId="{9B190B25-2E39-41A3-8683-5ADCC81BC74C}" destId="{A27252B4-6D5F-43C0-8B16-CB17452B81E4}" srcOrd="1" destOrd="0" presId="urn:microsoft.com/office/officeart/2005/8/layout/hierarchy2"/>
    <dgm:cxn modelId="{43AAFBBA-84BB-4D2F-97A3-9E56C48A10B3}" type="presParOf" srcId="{05ACBE32-7959-4852-8A51-D2533E1695C9}" destId="{6CFD1BF9-C45E-4D56-9C01-BFA6C8606713}" srcOrd="3" destOrd="0" presId="urn:microsoft.com/office/officeart/2005/8/layout/hierarchy2"/>
    <dgm:cxn modelId="{8B13703D-0BF7-4D32-BD3D-021709399420}" type="presParOf" srcId="{6CFD1BF9-C45E-4D56-9C01-BFA6C8606713}" destId="{AFBFB005-0229-4E60-B61D-7D22085F3123}" srcOrd="0" destOrd="0" presId="urn:microsoft.com/office/officeart/2005/8/layout/hierarchy2"/>
    <dgm:cxn modelId="{BEEA2468-9C3E-40D4-BFE3-801F1E159812}" type="presParOf" srcId="{6CFD1BF9-C45E-4D56-9C01-BFA6C8606713}" destId="{23BE74D4-764E-4E89-A516-D2404884E55E}" srcOrd="1" destOrd="0" presId="urn:microsoft.com/office/officeart/2005/8/layout/hierarchy2"/>
    <dgm:cxn modelId="{176F2CFB-6D05-4CE7-9A71-24694AE55685}" type="presParOf" srcId="{05ACBE32-7959-4852-8A51-D2533E1695C9}" destId="{4CF1F810-A4B9-4859-BB1A-2DD8BAA1564C}" srcOrd="4" destOrd="0" presId="urn:microsoft.com/office/officeart/2005/8/layout/hierarchy2"/>
    <dgm:cxn modelId="{EF768DC1-5278-44FF-B9EA-6B54582284E4}" type="presParOf" srcId="{4CF1F810-A4B9-4859-BB1A-2DD8BAA1564C}" destId="{07CC832D-936E-4DA9-BACB-4EC1458C9991}" srcOrd="0" destOrd="0" presId="urn:microsoft.com/office/officeart/2005/8/layout/hierarchy2"/>
    <dgm:cxn modelId="{8DB56F5F-1406-4783-AF82-258AED89626D}" type="presParOf" srcId="{4CF1F810-A4B9-4859-BB1A-2DD8BAA1564C}" destId="{7F3F1813-6B23-47A7-BF37-FEE7FF4E35EC}" srcOrd="1" destOrd="0" presId="urn:microsoft.com/office/officeart/2005/8/layout/hierarchy2"/>
    <dgm:cxn modelId="{0E48AEFA-9B18-4A74-BBE5-EDB7D4602FD6}" type="presParOf" srcId="{05ACBE32-7959-4852-8A51-D2533E1695C9}" destId="{5A2C207E-E127-4B58-B1F3-D2658A6BF5A4}" srcOrd="5" destOrd="0" presId="urn:microsoft.com/office/officeart/2005/8/layout/hierarchy2"/>
    <dgm:cxn modelId="{982DE567-4BE4-42EA-9776-68D36AE1146F}" type="presParOf" srcId="{5A2C207E-E127-4B58-B1F3-D2658A6BF5A4}" destId="{A72D6519-3DF6-49B8-B442-5E2C6C0DA594}" srcOrd="0" destOrd="0" presId="urn:microsoft.com/office/officeart/2005/8/layout/hierarchy2"/>
    <dgm:cxn modelId="{E65A1CEB-AD40-4AFF-AFAD-8710F1F6A9D8}" type="presParOf" srcId="{5A2C207E-E127-4B58-B1F3-D2658A6BF5A4}" destId="{BA687439-4530-4725-AFA5-99EBEB809C7B}" srcOrd="1" destOrd="0" presId="urn:microsoft.com/office/officeart/2005/8/layout/hierarchy2"/>
    <dgm:cxn modelId="{527F2587-C7A1-47AC-8D79-E5C3AD8B7FD6}" type="presParOf" srcId="{05ACBE32-7959-4852-8A51-D2533E1695C9}" destId="{A4E13CC1-6C29-4717-B0F4-4E16485DCADC}" srcOrd="6" destOrd="0" presId="urn:microsoft.com/office/officeart/2005/8/layout/hierarchy2"/>
    <dgm:cxn modelId="{BAC739F8-8884-4C09-8EA9-E7711B7179BF}" type="presParOf" srcId="{A4E13CC1-6C29-4717-B0F4-4E16485DCADC}" destId="{874A3291-CBDD-421E-84F8-A34A1AB119BE}" srcOrd="0" destOrd="0" presId="urn:microsoft.com/office/officeart/2005/8/layout/hierarchy2"/>
    <dgm:cxn modelId="{9F6D38F0-CC2C-470D-8E2E-D07582398E63}" type="presParOf" srcId="{A4E13CC1-6C29-4717-B0F4-4E16485DCADC}" destId="{E1CAD3B2-55D2-4861-B3B8-79CBB2A5F7E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B96852-2BEE-46D6-A9DD-68D544472B3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33ED7896-D533-47F5-80FB-E9A37E7EC001}">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برخی آیات در این خصوص</a:t>
          </a:r>
          <a:endParaRPr lang="fa-IR" sz="1600" dirty="0">
            <a:cs typeface="B Koodak" pitchFamily="2" charset="-78"/>
          </a:endParaRPr>
        </a:p>
      </dgm:t>
    </dgm:pt>
    <dgm:pt modelId="{E38420EC-E336-4E8D-979D-212ACCF53BAF}" type="parTrans" cxnId="{DE231F8D-249E-4D2D-A787-0E36C0296A2A}">
      <dgm:prSet/>
      <dgm:spPr/>
      <dgm:t>
        <a:bodyPr/>
        <a:lstStyle/>
        <a:p>
          <a:pPr rtl="1"/>
          <a:endParaRPr lang="fa-IR"/>
        </a:p>
      </dgm:t>
    </dgm:pt>
    <dgm:pt modelId="{BA5EDE68-AB03-4BDA-BC6E-730C9FA57068}" type="sibTrans" cxnId="{DE231F8D-249E-4D2D-A787-0E36C0296A2A}">
      <dgm:prSet/>
      <dgm:spPr/>
      <dgm:t>
        <a:bodyPr/>
        <a:lstStyle/>
        <a:p>
          <a:pPr rtl="1"/>
          <a:endParaRPr lang="fa-IR"/>
        </a:p>
      </dgm:t>
    </dgm:pt>
    <dgm:pt modelId="{8BB9A49A-1CF3-4CDC-B633-997648BB418B}">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1</a:t>
          </a:r>
          <a:endParaRPr lang="fa-IR" sz="1600" dirty="0">
            <a:cs typeface="B Koodak" pitchFamily="2" charset="-78"/>
          </a:endParaRPr>
        </a:p>
      </dgm:t>
    </dgm:pt>
    <dgm:pt modelId="{730A418A-D0C8-4014-81B3-EAD2A7E7BB7A}" type="parTrans" cxnId="{C79C4C01-6DFA-4551-A8BA-EA88118E360F}">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5D86D6FE-EE47-49F3-AC8B-F966AB833E21}" type="sibTrans" cxnId="{C79C4C01-6DFA-4551-A8BA-EA88118E360F}">
      <dgm:prSet/>
      <dgm:spPr/>
      <dgm:t>
        <a:bodyPr/>
        <a:lstStyle/>
        <a:p>
          <a:pPr rtl="1"/>
          <a:endParaRPr lang="fa-IR"/>
        </a:p>
      </dgm:t>
    </dgm:pt>
    <dgm:pt modelId="{05B5BB94-1FFF-4B1B-9F65-3B1FC57A9AE3}">
      <dgm:prSet custT="1">
        <dgm:style>
          <a:lnRef idx="1">
            <a:schemeClr val="accent4"/>
          </a:lnRef>
          <a:fillRef idx="2">
            <a:schemeClr val="accent4"/>
          </a:fillRef>
          <a:effectRef idx="1">
            <a:schemeClr val="accent4"/>
          </a:effectRef>
          <a:fontRef idx="minor">
            <a:schemeClr val="dk1"/>
          </a:fontRef>
        </dgm:style>
      </dgm:prSet>
      <dgm:spPr/>
      <dgm:t>
        <a:bodyPr/>
        <a:lstStyle/>
        <a:p>
          <a:pPr rtl="1"/>
          <a:r>
            <a:rPr lang="fa-IR" sz="1600" dirty="0" smtClean="0">
              <a:cs typeface="B Koodak" pitchFamily="2" charset="-78"/>
            </a:rPr>
            <a:t>إِذَا زُلْزِلَتِ الْأَرْضُ زِلْزَالهََا / وَ أَخْرَجَتِ الْأَرْضُ أَثْقَالَهَا (زلزله / 2)</a:t>
          </a:r>
          <a:endParaRPr lang="fa-IR" sz="1600" dirty="0">
            <a:cs typeface="B Koodak" pitchFamily="2" charset="-78"/>
          </a:endParaRPr>
        </a:p>
      </dgm:t>
    </dgm:pt>
    <dgm:pt modelId="{FCAA04FB-01B5-4178-BDA2-1C5AE302456C}" type="parTrans" cxnId="{1C959B3E-624C-498B-892B-350014AA0D76}">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2A22703F-500F-4793-B45F-2FD63E5CDA14}" type="sibTrans" cxnId="{1C959B3E-624C-498B-892B-350014AA0D76}">
      <dgm:prSet/>
      <dgm:spPr/>
      <dgm:t>
        <a:bodyPr/>
        <a:lstStyle/>
        <a:p>
          <a:pPr rtl="1"/>
          <a:endParaRPr lang="fa-IR"/>
        </a:p>
      </dgm:t>
    </dgm:pt>
    <dgm:pt modelId="{C4E8E1CE-C71D-42DB-B67D-0F14BE34C468}">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الأثقال جمع ثقل بفتحتين بمعنى المتاع أو خصوص متاع المسافر أو جمع ثقل بالكسر فالسكون بمعنى الحمل، و على أي حال المراد بأثقالها التي تخرجها، الموتى على ما قيل أو الكنوز                                                                                       و المعادن التي في بطنها أو الجميع و لكل قائل و أول الوجوه أقربها ثم الثالث</a:t>
          </a:r>
          <a:endParaRPr lang="fa-IR" sz="1600" dirty="0">
            <a:cs typeface="B Koodak" pitchFamily="2" charset="-78"/>
          </a:endParaRPr>
        </a:p>
      </dgm:t>
    </dgm:pt>
    <dgm:pt modelId="{4D354715-F97B-4531-9ACF-2747DBEDD660}" type="parTrans" cxnId="{926DB401-2BF4-4B54-9C3C-A1FA025B9331}">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674E364A-A9D0-4F58-AC1B-2F67037F37FD}" type="sibTrans" cxnId="{926DB401-2BF4-4B54-9C3C-A1FA025B9331}">
      <dgm:prSet/>
      <dgm:spPr/>
      <dgm:t>
        <a:bodyPr/>
        <a:lstStyle/>
        <a:p>
          <a:pPr rtl="1"/>
          <a:endParaRPr lang="fa-IR"/>
        </a:p>
      </dgm:t>
    </dgm:pt>
    <dgm:pt modelId="{DCF9B715-401A-4304-A9FD-537898118191}">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2</a:t>
          </a:r>
          <a:endParaRPr lang="fa-IR" sz="1600" dirty="0">
            <a:cs typeface="B Koodak" pitchFamily="2" charset="-78"/>
          </a:endParaRPr>
        </a:p>
      </dgm:t>
    </dgm:pt>
    <dgm:pt modelId="{6235277E-D86A-40AE-8EC1-10388372DA5D}" type="parTrans" cxnId="{C0CB0BE9-8A73-43ED-BAB6-6EA83AFCAC3D}">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5D5E601D-D9FF-4573-83B0-CCAB0B07FB1F}" type="sibTrans" cxnId="{C0CB0BE9-8A73-43ED-BAB6-6EA83AFCAC3D}">
      <dgm:prSet/>
      <dgm:spPr/>
      <dgm:t>
        <a:bodyPr/>
        <a:lstStyle/>
        <a:p>
          <a:pPr rtl="1"/>
          <a:endParaRPr lang="fa-IR"/>
        </a:p>
      </dgm:t>
    </dgm:pt>
    <dgm:pt modelId="{926E1280-0083-4191-90D1-96972E3C1492}">
      <dgm:prSet custT="1">
        <dgm:style>
          <a:lnRef idx="1">
            <a:schemeClr val="accent4"/>
          </a:lnRef>
          <a:fillRef idx="2">
            <a:schemeClr val="accent4"/>
          </a:fillRef>
          <a:effectRef idx="1">
            <a:schemeClr val="accent4"/>
          </a:effectRef>
          <a:fontRef idx="minor">
            <a:schemeClr val="dk1"/>
          </a:fontRef>
        </dgm:style>
      </dgm:prSet>
      <dgm:spPr/>
      <dgm:t>
        <a:bodyPr/>
        <a:lstStyle/>
        <a:p>
          <a:pPr rtl="1"/>
          <a:r>
            <a:rPr lang="fa-IR" sz="1600" smtClean="0">
              <a:cs typeface="B Koodak" pitchFamily="2" charset="-78"/>
            </a:rPr>
            <a:t>وَ حُمِلَتِ الْأَرْضُ وَ الجِْبَالُ فَدُكَّتَا دَكَّةً وَاحِدَةً (حاقه / 14)</a:t>
          </a:r>
          <a:endParaRPr lang="fa-IR" sz="1600">
            <a:cs typeface="B Koodak" pitchFamily="2" charset="-78"/>
          </a:endParaRPr>
        </a:p>
      </dgm:t>
    </dgm:pt>
    <dgm:pt modelId="{CA7EF251-5F63-49EE-986F-A22B9B472429}" type="parTrans" cxnId="{9F77D7B2-9F20-4D4F-8B9D-AADC7B8E601E}">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DD01034D-4BBD-4B61-A16F-A25BA0DB07E2}" type="sibTrans" cxnId="{9F77D7B2-9F20-4D4F-8B9D-AADC7B8E601E}">
      <dgm:prSet/>
      <dgm:spPr/>
      <dgm:t>
        <a:bodyPr/>
        <a:lstStyle/>
        <a:p>
          <a:pPr rtl="1"/>
          <a:endParaRPr lang="fa-IR"/>
        </a:p>
      </dgm:t>
    </dgm:pt>
    <dgm:pt modelId="{5EDDE93B-9376-4752-83C0-04D94AA15619}">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الدك أشد الدق و هو كسر الشي‏ء و تبديله إلى أجزاء صغار، و حمل الأرض و الجبال                                                                                                        إحاطة القدرة بها، و توصيف الدكة بالواحدة للإشارة إلى سرعة تفتتهما بحيث لا يفتقر إلى دكة ثانية</a:t>
          </a:r>
          <a:endParaRPr lang="fa-IR" sz="1600" dirty="0">
            <a:cs typeface="B Koodak" pitchFamily="2" charset="-78"/>
          </a:endParaRPr>
        </a:p>
      </dgm:t>
    </dgm:pt>
    <dgm:pt modelId="{FE9347B7-5CF2-464A-A868-54951B94C3E4}" type="parTrans" cxnId="{14891450-6DA5-4159-993B-DB46EA8B9CA7}">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766E1E2C-CA2A-4026-99D8-DA04D3DF5D05}" type="sibTrans" cxnId="{14891450-6DA5-4159-993B-DB46EA8B9CA7}">
      <dgm:prSet/>
      <dgm:spPr/>
      <dgm:t>
        <a:bodyPr/>
        <a:lstStyle/>
        <a:p>
          <a:pPr rtl="1"/>
          <a:endParaRPr lang="fa-IR"/>
        </a:p>
      </dgm:t>
    </dgm:pt>
    <dgm:pt modelId="{1B414D02-C2A1-4456-9890-B9DCC53B1BD7}">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3</a:t>
          </a:r>
          <a:endParaRPr lang="fa-IR" sz="1600" dirty="0">
            <a:cs typeface="B Koodak" pitchFamily="2" charset="-78"/>
          </a:endParaRPr>
        </a:p>
      </dgm:t>
    </dgm:pt>
    <dgm:pt modelId="{EFD2DA85-0ABB-4D70-8EC8-8CCAAA172714}" type="parTrans" cxnId="{E15834A0-0644-43CC-A4EF-04384CCC4EE5}">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1334F9BA-A674-44DB-A364-C86F8B2CB49E}" type="sibTrans" cxnId="{E15834A0-0644-43CC-A4EF-04384CCC4EE5}">
      <dgm:prSet/>
      <dgm:spPr/>
      <dgm:t>
        <a:bodyPr/>
        <a:lstStyle/>
        <a:p>
          <a:pPr rtl="1"/>
          <a:endParaRPr lang="fa-IR"/>
        </a:p>
      </dgm:t>
    </dgm:pt>
    <dgm:pt modelId="{24A58152-FD77-4725-8BAB-E6EF0A506A63}">
      <dgm:prSet custT="1">
        <dgm:style>
          <a:lnRef idx="1">
            <a:schemeClr val="accent4"/>
          </a:lnRef>
          <a:fillRef idx="2">
            <a:schemeClr val="accent4"/>
          </a:fillRef>
          <a:effectRef idx="1">
            <a:schemeClr val="accent4"/>
          </a:effectRef>
          <a:fontRef idx="minor">
            <a:schemeClr val="dk1"/>
          </a:fontRef>
        </dgm:style>
      </dgm:prSet>
      <dgm:spPr/>
      <dgm:t>
        <a:bodyPr/>
        <a:lstStyle/>
        <a:p>
          <a:pPr rtl="1"/>
          <a:r>
            <a:rPr lang="fa-IR" sz="1600" dirty="0" smtClean="0">
              <a:cs typeface="B Koodak" pitchFamily="2" charset="-78"/>
            </a:rPr>
            <a:t>وَ إِذَا الْبِحَارُ سُجِّرَتْ (6)</a:t>
          </a:r>
          <a:endParaRPr lang="fa-IR" sz="1600" dirty="0">
            <a:cs typeface="B Koodak" pitchFamily="2" charset="-78"/>
          </a:endParaRPr>
        </a:p>
      </dgm:t>
    </dgm:pt>
    <dgm:pt modelId="{CE26E256-7BBB-44FB-B850-2C1F64D21C22}" type="parTrans" cxnId="{8C2D0109-D937-46FE-8B4D-D7FBDA01CC87}">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44EB2E64-00F8-453E-B0B7-46F321C8C023}" type="sibTrans" cxnId="{8C2D0109-D937-46FE-8B4D-D7FBDA01CC87}">
      <dgm:prSet/>
      <dgm:spPr/>
      <dgm:t>
        <a:bodyPr/>
        <a:lstStyle/>
        <a:p>
          <a:pPr rtl="1"/>
          <a:endParaRPr lang="fa-IR"/>
        </a:p>
      </dgm:t>
    </dgm:pt>
    <dgm:pt modelId="{F9348FB1-B5F8-4FA3-8848-1ADBEFD20BF9}">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smtClean="0">
              <a:cs typeface="B Koodak" pitchFamily="2" charset="-78"/>
            </a:rPr>
            <a:t>فسر التسجير بإضرام النار و فسر بالملإ و المعنى على الأول و إذا البحار أضرمت نارا، و على الثاني و إذا البحار ملئت</a:t>
          </a:r>
          <a:endParaRPr lang="fa-IR" sz="1600">
            <a:cs typeface="B Koodak" pitchFamily="2" charset="-78"/>
          </a:endParaRPr>
        </a:p>
      </dgm:t>
    </dgm:pt>
    <dgm:pt modelId="{CC85D610-644E-47B9-B87D-B669F6B489CE}" type="parTrans" cxnId="{2C4B96C4-FCED-40C4-BCFF-9D9B7DDD03E4}">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E507DE52-4A16-42E2-94DE-18C2D59908BC}" type="sibTrans" cxnId="{2C4B96C4-FCED-40C4-BCFF-9D9B7DDD03E4}">
      <dgm:prSet/>
      <dgm:spPr/>
      <dgm:t>
        <a:bodyPr/>
        <a:lstStyle/>
        <a:p>
          <a:pPr rtl="1"/>
          <a:endParaRPr lang="fa-IR"/>
        </a:p>
      </dgm:t>
    </dgm:pt>
    <dgm:pt modelId="{DFBAD5C5-858B-47B7-9CAC-38DCB3B105C2}">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4</a:t>
          </a:r>
          <a:endParaRPr lang="fa-IR" sz="1600" dirty="0">
            <a:cs typeface="B Koodak" pitchFamily="2" charset="-78"/>
          </a:endParaRPr>
        </a:p>
      </dgm:t>
    </dgm:pt>
    <dgm:pt modelId="{44C9FF85-CAB0-4CAE-AE8D-526833A9D763}" type="parTrans" cxnId="{5F228F90-F23D-423D-9636-6A693D3354DF}">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B12D91E2-77DF-4A13-A74C-3057E8A00AAA}" type="sibTrans" cxnId="{5F228F90-F23D-423D-9636-6A693D3354DF}">
      <dgm:prSet/>
      <dgm:spPr/>
      <dgm:t>
        <a:bodyPr/>
        <a:lstStyle/>
        <a:p>
          <a:pPr rtl="1"/>
          <a:endParaRPr lang="fa-IR"/>
        </a:p>
      </dgm:t>
    </dgm:pt>
    <dgm:pt modelId="{A4CAB93D-2B91-40A1-8A50-70BB9E9166EA}">
      <dgm:prSet custT="1">
        <dgm:style>
          <a:lnRef idx="1">
            <a:schemeClr val="accent4"/>
          </a:lnRef>
          <a:fillRef idx="2">
            <a:schemeClr val="accent4"/>
          </a:fillRef>
          <a:effectRef idx="1">
            <a:schemeClr val="accent4"/>
          </a:effectRef>
          <a:fontRef idx="minor">
            <a:schemeClr val="dk1"/>
          </a:fontRef>
        </dgm:style>
      </dgm:prSet>
      <dgm:spPr/>
      <dgm:t>
        <a:bodyPr/>
        <a:lstStyle/>
        <a:p>
          <a:pPr rtl="1"/>
          <a:r>
            <a:rPr lang="fa-IR" sz="1600" dirty="0" smtClean="0">
              <a:cs typeface="B Koodak" pitchFamily="2" charset="-78"/>
            </a:rPr>
            <a:t>وَ يَوْمَ نُسَيرُِّ الجِْبَال (کهف / 47)</a:t>
          </a:r>
          <a:endParaRPr lang="fa-IR" sz="1600" dirty="0">
            <a:cs typeface="B Koodak" pitchFamily="2" charset="-78"/>
          </a:endParaRPr>
        </a:p>
      </dgm:t>
    </dgm:pt>
    <dgm:pt modelId="{743CC76A-56C1-4E02-BFEC-CE4960D891A8}" type="parTrans" cxnId="{40B85EC3-21E0-4ABD-99F7-E544D28D1938}">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A0D99F98-CF13-42AE-B65E-134DDF5A76B3}" type="sibTrans" cxnId="{40B85EC3-21E0-4ABD-99F7-E544D28D1938}">
      <dgm:prSet/>
      <dgm:spPr/>
      <dgm:t>
        <a:bodyPr/>
        <a:lstStyle/>
        <a:p>
          <a:pPr rtl="1"/>
          <a:endParaRPr lang="fa-IR"/>
        </a:p>
      </dgm:t>
    </dgm:pt>
    <dgm:pt modelId="{1CBA47C9-F7F3-441C-8069-343BE006D9AA}">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تسيير الجبال بزوالها عن مستقرها</a:t>
          </a:r>
          <a:endParaRPr lang="fa-IR" sz="1600" dirty="0">
            <a:cs typeface="B Koodak" pitchFamily="2" charset="-78"/>
          </a:endParaRPr>
        </a:p>
      </dgm:t>
    </dgm:pt>
    <dgm:pt modelId="{9C448C33-1E91-4A34-9F6B-2691A9E9D7EE}" type="parTrans" cxnId="{AB779D92-C99B-4F34-8CE7-9127BAB0C201}">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0ABC0A73-5C47-46EF-ACEC-EB8682E56725}" type="sibTrans" cxnId="{AB779D92-C99B-4F34-8CE7-9127BAB0C201}">
      <dgm:prSet/>
      <dgm:spPr/>
      <dgm:t>
        <a:bodyPr/>
        <a:lstStyle/>
        <a:p>
          <a:pPr rtl="1"/>
          <a:endParaRPr lang="fa-IR"/>
        </a:p>
      </dgm:t>
    </dgm:pt>
    <dgm:pt modelId="{C08A70DA-13C0-431D-8E64-4830FEBF6F60}" type="pres">
      <dgm:prSet presAssocID="{E5B96852-2BEE-46D6-A9DD-68D544472B3A}" presName="diagram" presStyleCnt="0">
        <dgm:presLayoutVars>
          <dgm:chPref val="1"/>
          <dgm:dir val="rev"/>
          <dgm:animOne val="branch"/>
          <dgm:animLvl val="lvl"/>
          <dgm:resizeHandles val="exact"/>
        </dgm:presLayoutVars>
      </dgm:prSet>
      <dgm:spPr/>
      <dgm:t>
        <a:bodyPr/>
        <a:lstStyle/>
        <a:p>
          <a:pPr rtl="1"/>
          <a:endParaRPr lang="fa-IR"/>
        </a:p>
      </dgm:t>
    </dgm:pt>
    <dgm:pt modelId="{29B4EC0D-8D01-461A-AE13-2F815583CB23}" type="pres">
      <dgm:prSet presAssocID="{33ED7896-D533-47F5-80FB-E9A37E7EC001}" presName="root1" presStyleCnt="0"/>
      <dgm:spPr/>
    </dgm:pt>
    <dgm:pt modelId="{9E39BED0-4D0B-4532-AEC1-B84B9E351B85}" type="pres">
      <dgm:prSet presAssocID="{33ED7896-D533-47F5-80FB-E9A37E7EC001}" presName="LevelOneTextNode" presStyleLbl="node0" presStyleIdx="0" presStyleCnt="5" custScaleX="274253">
        <dgm:presLayoutVars>
          <dgm:chPref val="3"/>
        </dgm:presLayoutVars>
      </dgm:prSet>
      <dgm:spPr/>
      <dgm:t>
        <a:bodyPr/>
        <a:lstStyle/>
        <a:p>
          <a:pPr rtl="1"/>
          <a:endParaRPr lang="fa-IR"/>
        </a:p>
      </dgm:t>
    </dgm:pt>
    <dgm:pt modelId="{9FEC0CD0-F861-4522-9212-5265CB58481E}" type="pres">
      <dgm:prSet presAssocID="{33ED7896-D533-47F5-80FB-E9A37E7EC001}" presName="level2hierChild" presStyleCnt="0"/>
      <dgm:spPr/>
    </dgm:pt>
    <dgm:pt modelId="{0DD03A61-65C2-4327-9829-FA1983D68F54}" type="pres">
      <dgm:prSet presAssocID="{8BB9A49A-1CF3-4CDC-B633-997648BB418B}" presName="root1" presStyleCnt="0"/>
      <dgm:spPr/>
    </dgm:pt>
    <dgm:pt modelId="{FAA59B2D-9BE7-4C31-8EE1-9166DE774D6C}" type="pres">
      <dgm:prSet presAssocID="{8BB9A49A-1CF3-4CDC-B633-997648BB418B}" presName="LevelOneTextNode" presStyleLbl="node0" presStyleIdx="1" presStyleCnt="5" custScaleX="44717" custLinFactNeighborY="-45491">
        <dgm:presLayoutVars>
          <dgm:chPref val="3"/>
        </dgm:presLayoutVars>
      </dgm:prSet>
      <dgm:spPr/>
      <dgm:t>
        <a:bodyPr/>
        <a:lstStyle/>
        <a:p>
          <a:pPr rtl="1"/>
          <a:endParaRPr lang="fa-IR"/>
        </a:p>
      </dgm:t>
    </dgm:pt>
    <dgm:pt modelId="{829EDBA3-91F2-4AE3-8640-5F701BFBB719}" type="pres">
      <dgm:prSet presAssocID="{8BB9A49A-1CF3-4CDC-B633-997648BB418B}" presName="level2hierChild" presStyleCnt="0"/>
      <dgm:spPr/>
    </dgm:pt>
    <dgm:pt modelId="{7A489642-2960-4AD3-9BAB-44C0615F5B8E}" type="pres">
      <dgm:prSet presAssocID="{FCAA04FB-01B5-4178-BDA2-1C5AE302456C}" presName="conn2-1" presStyleLbl="parChTrans1D2" presStyleIdx="0" presStyleCnt="8" custScaleX="2000000"/>
      <dgm:spPr/>
      <dgm:t>
        <a:bodyPr/>
        <a:lstStyle/>
        <a:p>
          <a:pPr rtl="1"/>
          <a:endParaRPr lang="fa-IR"/>
        </a:p>
      </dgm:t>
    </dgm:pt>
    <dgm:pt modelId="{52B3E976-B578-4192-91AE-8ED9E989C589}" type="pres">
      <dgm:prSet presAssocID="{FCAA04FB-01B5-4178-BDA2-1C5AE302456C}" presName="connTx" presStyleLbl="parChTrans1D2" presStyleIdx="0" presStyleCnt="8"/>
      <dgm:spPr/>
      <dgm:t>
        <a:bodyPr/>
        <a:lstStyle/>
        <a:p>
          <a:pPr rtl="1"/>
          <a:endParaRPr lang="fa-IR"/>
        </a:p>
      </dgm:t>
    </dgm:pt>
    <dgm:pt modelId="{6D3BB0E9-27BE-4402-B192-C1A197C1E51D}" type="pres">
      <dgm:prSet presAssocID="{05B5BB94-1FFF-4B1B-9F65-3B1FC57A9AE3}" presName="root2" presStyleCnt="0"/>
      <dgm:spPr/>
    </dgm:pt>
    <dgm:pt modelId="{B55A33EC-532D-4C96-A316-95449E7EB762}" type="pres">
      <dgm:prSet presAssocID="{05B5BB94-1FFF-4B1B-9F65-3B1FC57A9AE3}" presName="LevelTwoTextNode" presStyleLbl="node2" presStyleIdx="0" presStyleCnt="8" custScaleX="839463">
        <dgm:presLayoutVars>
          <dgm:chPref val="3"/>
        </dgm:presLayoutVars>
      </dgm:prSet>
      <dgm:spPr/>
      <dgm:t>
        <a:bodyPr/>
        <a:lstStyle/>
        <a:p>
          <a:pPr rtl="1"/>
          <a:endParaRPr lang="fa-IR"/>
        </a:p>
      </dgm:t>
    </dgm:pt>
    <dgm:pt modelId="{C8B35266-76FA-453B-9061-3B4CA7750924}" type="pres">
      <dgm:prSet presAssocID="{05B5BB94-1FFF-4B1B-9F65-3B1FC57A9AE3}" presName="level3hierChild" presStyleCnt="0"/>
      <dgm:spPr/>
    </dgm:pt>
    <dgm:pt modelId="{82F74E84-7673-447F-9D31-22F7E3471923}" type="pres">
      <dgm:prSet presAssocID="{4D354715-F97B-4531-9ACF-2747DBEDD660}" presName="conn2-1" presStyleLbl="parChTrans1D2" presStyleIdx="1" presStyleCnt="8" custScaleX="2000000"/>
      <dgm:spPr/>
      <dgm:t>
        <a:bodyPr/>
        <a:lstStyle/>
        <a:p>
          <a:pPr rtl="1"/>
          <a:endParaRPr lang="fa-IR"/>
        </a:p>
      </dgm:t>
    </dgm:pt>
    <dgm:pt modelId="{0F170B78-37E8-4AC6-9A9A-4E3F9294B5E3}" type="pres">
      <dgm:prSet presAssocID="{4D354715-F97B-4531-9ACF-2747DBEDD660}" presName="connTx" presStyleLbl="parChTrans1D2" presStyleIdx="1" presStyleCnt="8"/>
      <dgm:spPr/>
      <dgm:t>
        <a:bodyPr/>
        <a:lstStyle/>
        <a:p>
          <a:pPr rtl="1"/>
          <a:endParaRPr lang="fa-IR"/>
        </a:p>
      </dgm:t>
    </dgm:pt>
    <dgm:pt modelId="{663E3A70-44E9-4B39-9F5F-2C939D9FCEBF}" type="pres">
      <dgm:prSet presAssocID="{C4E8E1CE-C71D-42DB-B67D-0F14BE34C468}" presName="root2" presStyleCnt="0"/>
      <dgm:spPr/>
    </dgm:pt>
    <dgm:pt modelId="{13EAC764-1077-4D68-AB0A-000F5BF5FFD8}" type="pres">
      <dgm:prSet presAssocID="{C4E8E1CE-C71D-42DB-B67D-0F14BE34C468}" presName="LevelTwoTextNode" presStyleLbl="node2" presStyleIdx="1" presStyleCnt="8" custScaleX="839463" custScaleY="214431">
        <dgm:presLayoutVars>
          <dgm:chPref val="3"/>
        </dgm:presLayoutVars>
      </dgm:prSet>
      <dgm:spPr/>
      <dgm:t>
        <a:bodyPr/>
        <a:lstStyle/>
        <a:p>
          <a:pPr rtl="1"/>
          <a:endParaRPr lang="fa-IR"/>
        </a:p>
      </dgm:t>
    </dgm:pt>
    <dgm:pt modelId="{FA3D3CAA-9F5F-4F15-B98A-ACD308A488AD}" type="pres">
      <dgm:prSet presAssocID="{C4E8E1CE-C71D-42DB-B67D-0F14BE34C468}" presName="level3hierChild" presStyleCnt="0"/>
      <dgm:spPr/>
    </dgm:pt>
    <dgm:pt modelId="{0F844458-09FD-4A3A-A4C2-45C4C5198D56}" type="pres">
      <dgm:prSet presAssocID="{DCF9B715-401A-4304-A9FD-537898118191}" presName="root1" presStyleCnt="0"/>
      <dgm:spPr/>
    </dgm:pt>
    <dgm:pt modelId="{D75D85E3-F06C-4D76-9C01-513FB7C4CE6B}" type="pres">
      <dgm:prSet presAssocID="{DCF9B715-401A-4304-A9FD-537898118191}" presName="LevelOneTextNode" presStyleLbl="node0" presStyleIdx="2" presStyleCnt="5" custScaleX="44717" custLinFactNeighborY="-36426">
        <dgm:presLayoutVars>
          <dgm:chPref val="3"/>
        </dgm:presLayoutVars>
      </dgm:prSet>
      <dgm:spPr/>
      <dgm:t>
        <a:bodyPr/>
        <a:lstStyle/>
        <a:p>
          <a:pPr rtl="1"/>
          <a:endParaRPr lang="fa-IR"/>
        </a:p>
      </dgm:t>
    </dgm:pt>
    <dgm:pt modelId="{B92B6091-3B08-45B2-8BC8-807F88F38976}" type="pres">
      <dgm:prSet presAssocID="{DCF9B715-401A-4304-A9FD-537898118191}" presName="level2hierChild" presStyleCnt="0"/>
      <dgm:spPr/>
    </dgm:pt>
    <dgm:pt modelId="{E640E82D-B16D-4349-96CF-005C0FC829ED}" type="pres">
      <dgm:prSet presAssocID="{CA7EF251-5F63-49EE-986F-A22B9B472429}" presName="conn2-1" presStyleLbl="parChTrans1D2" presStyleIdx="2" presStyleCnt="8" custScaleX="2000000"/>
      <dgm:spPr/>
      <dgm:t>
        <a:bodyPr/>
        <a:lstStyle/>
        <a:p>
          <a:pPr rtl="1"/>
          <a:endParaRPr lang="fa-IR"/>
        </a:p>
      </dgm:t>
    </dgm:pt>
    <dgm:pt modelId="{0328500E-26C4-4A82-AFF8-17C992ED20FA}" type="pres">
      <dgm:prSet presAssocID="{CA7EF251-5F63-49EE-986F-A22B9B472429}" presName="connTx" presStyleLbl="parChTrans1D2" presStyleIdx="2" presStyleCnt="8"/>
      <dgm:spPr/>
      <dgm:t>
        <a:bodyPr/>
        <a:lstStyle/>
        <a:p>
          <a:pPr rtl="1"/>
          <a:endParaRPr lang="fa-IR"/>
        </a:p>
      </dgm:t>
    </dgm:pt>
    <dgm:pt modelId="{B792E255-EFF5-4B9F-9E1A-3EB8B5248364}" type="pres">
      <dgm:prSet presAssocID="{926E1280-0083-4191-90D1-96972E3C1492}" presName="root2" presStyleCnt="0"/>
      <dgm:spPr/>
    </dgm:pt>
    <dgm:pt modelId="{E60D8A4C-0F5F-41EF-B90A-01E99BEB80B0}" type="pres">
      <dgm:prSet presAssocID="{926E1280-0083-4191-90D1-96972E3C1492}" presName="LevelTwoTextNode" presStyleLbl="node2" presStyleIdx="2" presStyleCnt="8" custScaleX="839463">
        <dgm:presLayoutVars>
          <dgm:chPref val="3"/>
        </dgm:presLayoutVars>
      </dgm:prSet>
      <dgm:spPr/>
      <dgm:t>
        <a:bodyPr/>
        <a:lstStyle/>
        <a:p>
          <a:pPr rtl="1"/>
          <a:endParaRPr lang="fa-IR"/>
        </a:p>
      </dgm:t>
    </dgm:pt>
    <dgm:pt modelId="{F136C39A-432C-43B9-B61E-1A666FCB569E}" type="pres">
      <dgm:prSet presAssocID="{926E1280-0083-4191-90D1-96972E3C1492}" presName="level3hierChild" presStyleCnt="0"/>
      <dgm:spPr/>
    </dgm:pt>
    <dgm:pt modelId="{39330398-C1E1-4623-8F30-8725649FE1FE}" type="pres">
      <dgm:prSet presAssocID="{FE9347B7-5CF2-464A-A868-54951B94C3E4}" presName="conn2-1" presStyleLbl="parChTrans1D2" presStyleIdx="3" presStyleCnt="8" custScaleX="2000000"/>
      <dgm:spPr/>
      <dgm:t>
        <a:bodyPr/>
        <a:lstStyle/>
        <a:p>
          <a:pPr rtl="1"/>
          <a:endParaRPr lang="fa-IR"/>
        </a:p>
      </dgm:t>
    </dgm:pt>
    <dgm:pt modelId="{5FB6F232-8248-4515-8F04-73A985723E17}" type="pres">
      <dgm:prSet presAssocID="{FE9347B7-5CF2-464A-A868-54951B94C3E4}" presName="connTx" presStyleLbl="parChTrans1D2" presStyleIdx="3" presStyleCnt="8"/>
      <dgm:spPr/>
      <dgm:t>
        <a:bodyPr/>
        <a:lstStyle/>
        <a:p>
          <a:pPr rtl="1"/>
          <a:endParaRPr lang="fa-IR"/>
        </a:p>
      </dgm:t>
    </dgm:pt>
    <dgm:pt modelId="{FD5FB1A0-58EA-4626-8B65-311D40504498}" type="pres">
      <dgm:prSet presAssocID="{5EDDE93B-9376-4752-83C0-04D94AA15619}" presName="root2" presStyleCnt="0"/>
      <dgm:spPr/>
    </dgm:pt>
    <dgm:pt modelId="{1AB5154A-779D-4F4A-8882-30243C0E5F41}" type="pres">
      <dgm:prSet presAssocID="{5EDDE93B-9376-4752-83C0-04D94AA15619}" presName="LevelTwoTextNode" presStyleLbl="node2" presStyleIdx="3" presStyleCnt="8" custScaleX="839463" custScaleY="200129">
        <dgm:presLayoutVars>
          <dgm:chPref val="3"/>
        </dgm:presLayoutVars>
      </dgm:prSet>
      <dgm:spPr/>
      <dgm:t>
        <a:bodyPr/>
        <a:lstStyle/>
        <a:p>
          <a:pPr rtl="1"/>
          <a:endParaRPr lang="fa-IR"/>
        </a:p>
      </dgm:t>
    </dgm:pt>
    <dgm:pt modelId="{60ED3163-A07F-4D7A-969C-C73F456C0A55}" type="pres">
      <dgm:prSet presAssocID="{5EDDE93B-9376-4752-83C0-04D94AA15619}" presName="level3hierChild" presStyleCnt="0"/>
      <dgm:spPr/>
    </dgm:pt>
    <dgm:pt modelId="{2C6A3878-5343-4B5E-ADB8-D9202A00C29D}" type="pres">
      <dgm:prSet presAssocID="{1B414D02-C2A1-4456-9890-B9DCC53B1BD7}" presName="root1" presStyleCnt="0"/>
      <dgm:spPr/>
    </dgm:pt>
    <dgm:pt modelId="{18A17FD9-4495-4778-9360-3A45147C737C}" type="pres">
      <dgm:prSet presAssocID="{1B414D02-C2A1-4456-9890-B9DCC53B1BD7}" presName="LevelOneTextNode" presStyleLbl="node0" presStyleIdx="3" presStyleCnt="5" custScaleX="44717">
        <dgm:presLayoutVars>
          <dgm:chPref val="3"/>
        </dgm:presLayoutVars>
      </dgm:prSet>
      <dgm:spPr/>
      <dgm:t>
        <a:bodyPr/>
        <a:lstStyle/>
        <a:p>
          <a:pPr rtl="1"/>
          <a:endParaRPr lang="fa-IR"/>
        </a:p>
      </dgm:t>
    </dgm:pt>
    <dgm:pt modelId="{A1041A60-ECAA-41AA-9475-10747BE8399B}" type="pres">
      <dgm:prSet presAssocID="{1B414D02-C2A1-4456-9890-B9DCC53B1BD7}" presName="level2hierChild" presStyleCnt="0"/>
      <dgm:spPr/>
    </dgm:pt>
    <dgm:pt modelId="{01608E42-234A-4DB5-B0CC-420709B7419C}" type="pres">
      <dgm:prSet presAssocID="{CE26E256-7BBB-44FB-B850-2C1F64D21C22}" presName="conn2-1" presStyleLbl="parChTrans1D2" presStyleIdx="4" presStyleCnt="8" custScaleX="2000000"/>
      <dgm:spPr/>
      <dgm:t>
        <a:bodyPr/>
        <a:lstStyle/>
        <a:p>
          <a:pPr rtl="1"/>
          <a:endParaRPr lang="fa-IR"/>
        </a:p>
      </dgm:t>
    </dgm:pt>
    <dgm:pt modelId="{52ECB760-A6F1-4301-AAF8-4C10A8809856}" type="pres">
      <dgm:prSet presAssocID="{CE26E256-7BBB-44FB-B850-2C1F64D21C22}" presName="connTx" presStyleLbl="parChTrans1D2" presStyleIdx="4" presStyleCnt="8"/>
      <dgm:spPr/>
      <dgm:t>
        <a:bodyPr/>
        <a:lstStyle/>
        <a:p>
          <a:pPr rtl="1"/>
          <a:endParaRPr lang="fa-IR"/>
        </a:p>
      </dgm:t>
    </dgm:pt>
    <dgm:pt modelId="{373BB313-A206-4189-B349-20D2F33AC090}" type="pres">
      <dgm:prSet presAssocID="{24A58152-FD77-4725-8BAB-E6EF0A506A63}" presName="root2" presStyleCnt="0"/>
      <dgm:spPr/>
    </dgm:pt>
    <dgm:pt modelId="{A1C35432-60E7-43AE-9064-A30A1AF5478B}" type="pres">
      <dgm:prSet presAssocID="{24A58152-FD77-4725-8BAB-E6EF0A506A63}" presName="LevelTwoTextNode" presStyleLbl="node2" presStyleIdx="4" presStyleCnt="8" custScaleX="839463">
        <dgm:presLayoutVars>
          <dgm:chPref val="3"/>
        </dgm:presLayoutVars>
      </dgm:prSet>
      <dgm:spPr/>
      <dgm:t>
        <a:bodyPr/>
        <a:lstStyle/>
        <a:p>
          <a:pPr rtl="1"/>
          <a:endParaRPr lang="fa-IR"/>
        </a:p>
      </dgm:t>
    </dgm:pt>
    <dgm:pt modelId="{B81550E6-6CDD-4DF8-A5B5-15F5E2A87F46}" type="pres">
      <dgm:prSet presAssocID="{24A58152-FD77-4725-8BAB-E6EF0A506A63}" presName="level3hierChild" presStyleCnt="0"/>
      <dgm:spPr/>
    </dgm:pt>
    <dgm:pt modelId="{5D9CD3EE-A165-4989-8FEF-8CE9FC43FD8A}" type="pres">
      <dgm:prSet presAssocID="{CC85D610-644E-47B9-B87D-B669F6B489CE}" presName="conn2-1" presStyleLbl="parChTrans1D2" presStyleIdx="5" presStyleCnt="8" custScaleX="2000000"/>
      <dgm:spPr/>
      <dgm:t>
        <a:bodyPr/>
        <a:lstStyle/>
        <a:p>
          <a:pPr rtl="1"/>
          <a:endParaRPr lang="fa-IR"/>
        </a:p>
      </dgm:t>
    </dgm:pt>
    <dgm:pt modelId="{5552D105-8EAC-4D40-A5A6-75B5E2FD5B40}" type="pres">
      <dgm:prSet presAssocID="{CC85D610-644E-47B9-B87D-B669F6B489CE}" presName="connTx" presStyleLbl="parChTrans1D2" presStyleIdx="5" presStyleCnt="8"/>
      <dgm:spPr/>
      <dgm:t>
        <a:bodyPr/>
        <a:lstStyle/>
        <a:p>
          <a:pPr rtl="1"/>
          <a:endParaRPr lang="fa-IR"/>
        </a:p>
      </dgm:t>
    </dgm:pt>
    <dgm:pt modelId="{8F5B18CD-8F2B-49E1-8ACB-93BE39126B00}" type="pres">
      <dgm:prSet presAssocID="{F9348FB1-B5F8-4FA3-8848-1ADBEFD20BF9}" presName="root2" presStyleCnt="0"/>
      <dgm:spPr/>
    </dgm:pt>
    <dgm:pt modelId="{ECEFA181-822D-40E5-BE7D-2C0D0E783755}" type="pres">
      <dgm:prSet presAssocID="{F9348FB1-B5F8-4FA3-8848-1ADBEFD20BF9}" presName="LevelTwoTextNode" presStyleLbl="node2" presStyleIdx="5" presStyleCnt="8" custScaleX="839463">
        <dgm:presLayoutVars>
          <dgm:chPref val="3"/>
        </dgm:presLayoutVars>
      </dgm:prSet>
      <dgm:spPr/>
      <dgm:t>
        <a:bodyPr/>
        <a:lstStyle/>
        <a:p>
          <a:pPr rtl="1"/>
          <a:endParaRPr lang="fa-IR"/>
        </a:p>
      </dgm:t>
    </dgm:pt>
    <dgm:pt modelId="{B83E53AD-FCD7-4F10-AA5B-464FCC5A03AC}" type="pres">
      <dgm:prSet presAssocID="{F9348FB1-B5F8-4FA3-8848-1ADBEFD20BF9}" presName="level3hierChild" presStyleCnt="0"/>
      <dgm:spPr/>
    </dgm:pt>
    <dgm:pt modelId="{DD4D0172-1B3D-4C70-AA21-B9C7272168D4}" type="pres">
      <dgm:prSet presAssocID="{DFBAD5C5-858B-47B7-9CAC-38DCB3B105C2}" presName="root1" presStyleCnt="0"/>
      <dgm:spPr/>
    </dgm:pt>
    <dgm:pt modelId="{DB7F21DE-7947-4773-A8AF-35CD31B57E57}" type="pres">
      <dgm:prSet presAssocID="{DFBAD5C5-858B-47B7-9CAC-38DCB3B105C2}" presName="LevelOneTextNode" presStyleLbl="node0" presStyleIdx="4" presStyleCnt="5" custScaleX="44717">
        <dgm:presLayoutVars>
          <dgm:chPref val="3"/>
        </dgm:presLayoutVars>
      </dgm:prSet>
      <dgm:spPr/>
      <dgm:t>
        <a:bodyPr/>
        <a:lstStyle/>
        <a:p>
          <a:pPr rtl="1"/>
          <a:endParaRPr lang="fa-IR"/>
        </a:p>
      </dgm:t>
    </dgm:pt>
    <dgm:pt modelId="{EB57DD79-0DC8-4185-A68E-A1C907CC55AE}" type="pres">
      <dgm:prSet presAssocID="{DFBAD5C5-858B-47B7-9CAC-38DCB3B105C2}" presName="level2hierChild" presStyleCnt="0"/>
      <dgm:spPr/>
    </dgm:pt>
    <dgm:pt modelId="{398F31C1-4552-4978-B193-1696F529C967}" type="pres">
      <dgm:prSet presAssocID="{743CC76A-56C1-4E02-BFEC-CE4960D891A8}" presName="conn2-1" presStyleLbl="parChTrans1D2" presStyleIdx="6" presStyleCnt="8" custScaleX="2000000"/>
      <dgm:spPr/>
      <dgm:t>
        <a:bodyPr/>
        <a:lstStyle/>
        <a:p>
          <a:pPr rtl="1"/>
          <a:endParaRPr lang="fa-IR"/>
        </a:p>
      </dgm:t>
    </dgm:pt>
    <dgm:pt modelId="{A8E241CB-3F99-4156-ADF9-F2053BF1DC3E}" type="pres">
      <dgm:prSet presAssocID="{743CC76A-56C1-4E02-BFEC-CE4960D891A8}" presName="connTx" presStyleLbl="parChTrans1D2" presStyleIdx="6" presStyleCnt="8"/>
      <dgm:spPr/>
      <dgm:t>
        <a:bodyPr/>
        <a:lstStyle/>
        <a:p>
          <a:pPr rtl="1"/>
          <a:endParaRPr lang="fa-IR"/>
        </a:p>
      </dgm:t>
    </dgm:pt>
    <dgm:pt modelId="{55ABCDEB-2DCE-4046-A047-878E4A3C43F8}" type="pres">
      <dgm:prSet presAssocID="{A4CAB93D-2B91-40A1-8A50-70BB9E9166EA}" presName="root2" presStyleCnt="0"/>
      <dgm:spPr/>
    </dgm:pt>
    <dgm:pt modelId="{B9360EFF-CA57-485B-9299-955CD3AF4642}" type="pres">
      <dgm:prSet presAssocID="{A4CAB93D-2B91-40A1-8A50-70BB9E9166EA}" presName="LevelTwoTextNode" presStyleLbl="node2" presStyleIdx="6" presStyleCnt="8" custScaleX="839463">
        <dgm:presLayoutVars>
          <dgm:chPref val="3"/>
        </dgm:presLayoutVars>
      </dgm:prSet>
      <dgm:spPr/>
      <dgm:t>
        <a:bodyPr/>
        <a:lstStyle/>
        <a:p>
          <a:pPr rtl="1"/>
          <a:endParaRPr lang="fa-IR"/>
        </a:p>
      </dgm:t>
    </dgm:pt>
    <dgm:pt modelId="{05E093CD-746C-4163-A5D1-F2D209FBC8AC}" type="pres">
      <dgm:prSet presAssocID="{A4CAB93D-2B91-40A1-8A50-70BB9E9166EA}" presName="level3hierChild" presStyleCnt="0"/>
      <dgm:spPr/>
    </dgm:pt>
    <dgm:pt modelId="{C7BA7CB9-BA57-4664-B764-C5F650265A16}" type="pres">
      <dgm:prSet presAssocID="{9C448C33-1E91-4A34-9F6B-2691A9E9D7EE}" presName="conn2-1" presStyleLbl="parChTrans1D2" presStyleIdx="7" presStyleCnt="8" custScaleX="2000000"/>
      <dgm:spPr/>
      <dgm:t>
        <a:bodyPr/>
        <a:lstStyle/>
        <a:p>
          <a:pPr rtl="1"/>
          <a:endParaRPr lang="fa-IR"/>
        </a:p>
      </dgm:t>
    </dgm:pt>
    <dgm:pt modelId="{342FDF10-B197-4D28-AD02-8CF982756493}" type="pres">
      <dgm:prSet presAssocID="{9C448C33-1E91-4A34-9F6B-2691A9E9D7EE}" presName="connTx" presStyleLbl="parChTrans1D2" presStyleIdx="7" presStyleCnt="8"/>
      <dgm:spPr/>
      <dgm:t>
        <a:bodyPr/>
        <a:lstStyle/>
        <a:p>
          <a:pPr rtl="1"/>
          <a:endParaRPr lang="fa-IR"/>
        </a:p>
      </dgm:t>
    </dgm:pt>
    <dgm:pt modelId="{09ACF721-3CC9-41FB-9502-55EDFF19C9AB}" type="pres">
      <dgm:prSet presAssocID="{1CBA47C9-F7F3-441C-8069-343BE006D9AA}" presName="root2" presStyleCnt="0"/>
      <dgm:spPr/>
    </dgm:pt>
    <dgm:pt modelId="{249921FF-8F54-4E70-8E06-5843E4666B64}" type="pres">
      <dgm:prSet presAssocID="{1CBA47C9-F7F3-441C-8069-343BE006D9AA}" presName="LevelTwoTextNode" presStyleLbl="node2" presStyleIdx="7" presStyleCnt="8" custScaleX="839463">
        <dgm:presLayoutVars>
          <dgm:chPref val="3"/>
        </dgm:presLayoutVars>
      </dgm:prSet>
      <dgm:spPr/>
      <dgm:t>
        <a:bodyPr/>
        <a:lstStyle/>
        <a:p>
          <a:pPr rtl="1"/>
          <a:endParaRPr lang="fa-IR"/>
        </a:p>
      </dgm:t>
    </dgm:pt>
    <dgm:pt modelId="{089E8385-353F-4D16-8395-E30225D263B6}" type="pres">
      <dgm:prSet presAssocID="{1CBA47C9-F7F3-441C-8069-343BE006D9AA}" presName="level3hierChild" presStyleCnt="0"/>
      <dgm:spPr/>
    </dgm:pt>
  </dgm:ptLst>
  <dgm:cxnLst>
    <dgm:cxn modelId="{FCD9931B-6F89-4FAD-ACC3-EFAA8C52C7BF}" type="presOf" srcId="{4D354715-F97B-4531-9ACF-2747DBEDD660}" destId="{0F170B78-37E8-4AC6-9A9A-4E3F9294B5E3}" srcOrd="1" destOrd="0" presId="urn:microsoft.com/office/officeart/2005/8/layout/hierarchy2"/>
    <dgm:cxn modelId="{625A071C-4CC9-4A37-B977-922131AC15EA}" type="presOf" srcId="{FE9347B7-5CF2-464A-A868-54951B94C3E4}" destId="{5FB6F232-8248-4515-8F04-73A985723E17}" srcOrd="1" destOrd="0" presId="urn:microsoft.com/office/officeart/2005/8/layout/hierarchy2"/>
    <dgm:cxn modelId="{5F228F90-F23D-423D-9636-6A693D3354DF}" srcId="{E5B96852-2BEE-46D6-A9DD-68D544472B3A}" destId="{DFBAD5C5-858B-47B7-9CAC-38DCB3B105C2}" srcOrd="4" destOrd="0" parTransId="{44C9FF85-CAB0-4CAE-AE8D-526833A9D763}" sibTransId="{B12D91E2-77DF-4A13-A74C-3057E8A00AAA}"/>
    <dgm:cxn modelId="{3717F78D-F65A-4E37-B42B-08F571B02C39}" type="presOf" srcId="{DCF9B715-401A-4304-A9FD-537898118191}" destId="{D75D85E3-F06C-4D76-9C01-513FB7C4CE6B}" srcOrd="0" destOrd="0" presId="urn:microsoft.com/office/officeart/2005/8/layout/hierarchy2"/>
    <dgm:cxn modelId="{C0CB0BE9-8A73-43ED-BAB6-6EA83AFCAC3D}" srcId="{E5B96852-2BEE-46D6-A9DD-68D544472B3A}" destId="{DCF9B715-401A-4304-A9FD-537898118191}" srcOrd="2" destOrd="0" parTransId="{6235277E-D86A-40AE-8EC1-10388372DA5D}" sibTransId="{5D5E601D-D9FF-4573-83B0-CCAB0B07FB1F}"/>
    <dgm:cxn modelId="{49B4FDF6-DEF8-4046-8C0F-75C5B62EE613}" type="presOf" srcId="{CE26E256-7BBB-44FB-B850-2C1F64D21C22}" destId="{52ECB760-A6F1-4301-AAF8-4C10A8809856}" srcOrd="1" destOrd="0" presId="urn:microsoft.com/office/officeart/2005/8/layout/hierarchy2"/>
    <dgm:cxn modelId="{AB779D92-C99B-4F34-8CE7-9127BAB0C201}" srcId="{DFBAD5C5-858B-47B7-9CAC-38DCB3B105C2}" destId="{1CBA47C9-F7F3-441C-8069-343BE006D9AA}" srcOrd="1" destOrd="0" parTransId="{9C448C33-1E91-4A34-9F6B-2691A9E9D7EE}" sibTransId="{0ABC0A73-5C47-46EF-ACEC-EB8682E56725}"/>
    <dgm:cxn modelId="{BBF02146-34D5-4A20-AD9F-8BBBE31F456C}" type="presOf" srcId="{FCAA04FB-01B5-4178-BDA2-1C5AE302456C}" destId="{7A489642-2960-4AD3-9BAB-44C0615F5B8E}" srcOrd="0" destOrd="0" presId="urn:microsoft.com/office/officeart/2005/8/layout/hierarchy2"/>
    <dgm:cxn modelId="{83AB3CB1-60CE-41CF-B269-D9B53836C72F}" type="presOf" srcId="{05B5BB94-1FFF-4B1B-9F65-3B1FC57A9AE3}" destId="{B55A33EC-532D-4C96-A316-95449E7EB762}" srcOrd="0" destOrd="0" presId="urn:microsoft.com/office/officeart/2005/8/layout/hierarchy2"/>
    <dgm:cxn modelId="{E15834A0-0644-43CC-A4EF-04384CCC4EE5}" srcId="{E5B96852-2BEE-46D6-A9DD-68D544472B3A}" destId="{1B414D02-C2A1-4456-9890-B9DCC53B1BD7}" srcOrd="3" destOrd="0" parTransId="{EFD2DA85-0ABB-4D70-8EC8-8CCAAA172714}" sibTransId="{1334F9BA-A674-44DB-A364-C86F8B2CB49E}"/>
    <dgm:cxn modelId="{7572AE2A-8E67-4400-94B2-0CC154334789}" type="presOf" srcId="{9C448C33-1E91-4A34-9F6B-2691A9E9D7EE}" destId="{C7BA7CB9-BA57-4664-B764-C5F650265A16}" srcOrd="0" destOrd="0" presId="urn:microsoft.com/office/officeart/2005/8/layout/hierarchy2"/>
    <dgm:cxn modelId="{A6C03B35-F3E1-4332-AA70-BAF09C3E17D0}" type="presOf" srcId="{CC85D610-644E-47B9-B87D-B669F6B489CE}" destId="{5552D105-8EAC-4D40-A5A6-75B5E2FD5B40}" srcOrd="1" destOrd="0" presId="urn:microsoft.com/office/officeart/2005/8/layout/hierarchy2"/>
    <dgm:cxn modelId="{1573606D-C8F7-48CA-BFFE-14E183FF328D}" type="presOf" srcId="{CC85D610-644E-47B9-B87D-B669F6B489CE}" destId="{5D9CD3EE-A165-4989-8FEF-8CE9FC43FD8A}" srcOrd="0" destOrd="0" presId="urn:microsoft.com/office/officeart/2005/8/layout/hierarchy2"/>
    <dgm:cxn modelId="{EC37C4A3-C0F4-4BE1-A0DF-C07B17923E9D}" type="presOf" srcId="{5EDDE93B-9376-4752-83C0-04D94AA15619}" destId="{1AB5154A-779D-4F4A-8882-30243C0E5F41}" srcOrd="0" destOrd="0" presId="urn:microsoft.com/office/officeart/2005/8/layout/hierarchy2"/>
    <dgm:cxn modelId="{C70A6209-17EC-4234-8A49-9D8037739A0E}" type="presOf" srcId="{4D354715-F97B-4531-9ACF-2747DBEDD660}" destId="{82F74E84-7673-447F-9D31-22F7E3471923}" srcOrd="0" destOrd="0" presId="urn:microsoft.com/office/officeart/2005/8/layout/hierarchy2"/>
    <dgm:cxn modelId="{2C4B96C4-FCED-40C4-BCFF-9D9B7DDD03E4}" srcId="{1B414D02-C2A1-4456-9890-B9DCC53B1BD7}" destId="{F9348FB1-B5F8-4FA3-8848-1ADBEFD20BF9}" srcOrd="1" destOrd="0" parTransId="{CC85D610-644E-47B9-B87D-B669F6B489CE}" sibTransId="{E507DE52-4A16-42E2-94DE-18C2D59908BC}"/>
    <dgm:cxn modelId="{9F77D7B2-9F20-4D4F-8B9D-AADC7B8E601E}" srcId="{DCF9B715-401A-4304-A9FD-537898118191}" destId="{926E1280-0083-4191-90D1-96972E3C1492}" srcOrd="0" destOrd="0" parTransId="{CA7EF251-5F63-49EE-986F-A22B9B472429}" sibTransId="{DD01034D-4BBD-4B61-A16F-A25BA0DB07E2}"/>
    <dgm:cxn modelId="{3A9DFDC7-A48C-4226-A5E8-57430C754046}" type="presOf" srcId="{DFBAD5C5-858B-47B7-9CAC-38DCB3B105C2}" destId="{DB7F21DE-7947-4773-A8AF-35CD31B57E57}" srcOrd="0" destOrd="0" presId="urn:microsoft.com/office/officeart/2005/8/layout/hierarchy2"/>
    <dgm:cxn modelId="{AFCC3CB3-63B8-461E-BFE7-7280C7BDF7A0}" type="presOf" srcId="{9C448C33-1E91-4A34-9F6B-2691A9E9D7EE}" destId="{342FDF10-B197-4D28-AD02-8CF982756493}" srcOrd="1" destOrd="0" presId="urn:microsoft.com/office/officeart/2005/8/layout/hierarchy2"/>
    <dgm:cxn modelId="{1BFB156C-CD8A-4CC7-9A4E-F68A7F4EDA97}" type="presOf" srcId="{1B414D02-C2A1-4456-9890-B9DCC53B1BD7}" destId="{18A17FD9-4495-4778-9360-3A45147C737C}" srcOrd="0" destOrd="0" presId="urn:microsoft.com/office/officeart/2005/8/layout/hierarchy2"/>
    <dgm:cxn modelId="{6E424E98-A5E8-4C29-8428-E843DEC21969}" type="presOf" srcId="{FE9347B7-5CF2-464A-A868-54951B94C3E4}" destId="{39330398-C1E1-4623-8F30-8725649FE1FE}" srcOrd="0" destOrd="0" presId="urn:microsoft.com/office/officeart/2005/8/layout/hierarchy2"/>
    <dgm:cxn modelId="{1C959B3E-624C-498B-892B-350014AA0D76}" srcId="{8BB9A49A-1CF3-4CDC-B633-997648BB418B}" destId="{05B5BB94-1FFF-4B1B-9F65-3B1FC57A9AE3}" srcOrd="0" destOrd="0" parTransId="{FCAA04FB-01B5-4178-BDA2-1C5AE302456C}" sibTransId="{2A22703F-500F-4793-B45F-2FD63E5CDA14}"/>
    <dgm:cxn modelId="{14891450-6DA5-4159-993B-DB46EA8B9CA7}" srcId="{DCF9B715-401A-4304-A9FD-537898118191}" destId="{5EDDE93B-9376-4752-83C0-04D94AA15619}" srcOrd="1" destOrd="0" parTransId="{FE9347B7-5CF2-464A-A868-54951B94C3E4}" sibTransId="{766E1E2C-CA2A-4026-99D8-DA04D3DF5D05}"/>
    <dgm:cxn modelId="{40B85EC3-21E0-4ABD-99F7-E544D28D1938}" srcId="{DFBAD5C5-858B-47B7-9CAC-38DCB3B105C2}" destId="{A4CAB93D-2B91-40A1-8A50-70BB9E9166EA}" srcOrd="0" destOrd="0" parTransId="{743CC76A-56C1-4E02-BFEC-CE4960D891A8}" sibTransId="{A0D99F98-CF13-42AE-B65E-134DDF5A76B3}"/>
    <dgm:cxn modelId="{2D200A33-C971-4779-94ED-8FA913B36702}" type="presOf" srcId="{A4CAB93D-2B91-40A1-8A50-70BB9E9166EA}" destId="{B9360EFF-CA57-485B-9299-955CD3AF4642}" srcOrd="0" destOrd="0" presId="urn:microsoft.com/office/officeart/2005/8/layout/hierarchy2"/>
    <dgm:cxn modelId="{C79C4C01-6DFA-4551-A8BA-EA88118E360F}" srcId="{E5B96852-2BEE-46D6-A9DD-68D544472B3A}" destId="{8BB9A49A-1CF3-4CDC-B633-997648BB418B}" srcOrd="1" destOrd="0" parTransId="{730A418A-D0C8-4014-81B3-EAD2A7E7BB7A}" sibTransId="{5D86D6FE-EE47-49F3-AC8B-F966AB833E21}"/>
    <dgm:cxn modelId="{49BFB830-9D0E-4384-A35E-40078E9B540A}" type="presOf" srcId="{24A58152-FD77-4725-8BAB-E6EF0A506A63}" destId="{A1C35432-60E7-43AE-9064-A30A1AF5478B}" srcOrd="0" destOrd="0" presId="urn:microsoft.com/office/officeart/2005/8/layout/hierarchy2"/>
    <dgm:cxn modelId="{131123BB-30B8-4EDF-BF45-AE5644137C83}" type="presOf" srcId="{743CC76A-56C1-4E02-BFEC-CE4960D891A8}" destId="{398F31C1-4552-4978-B193-1696F529C967}" srcOrd="0" destOrd="0" presId="urn:microsoft.com/office/officeart/2005/8/layout/hierarchy2"/>
    <dgm:cxn modelId="{827B7959-4089-4B76-A08A-44F8FA4AC343}" type="presOf" srcId="{33ED7896-D533-47F5-80FB-E9A37E7EC001}" destId="{9E39BED0-4D0B-4532-AEC1-B84B9E351B85}" srcOrd="0" destOrd="0" presId="urn:microsoft.com/office/officeart/2005/8/layout/hierarchy2"/>
    <dgm:cxn modelId="{57B86E18-C722-46F1-A444-B108DFB31EF1}" type="presOf" srcId="{E5B96852-2BEE-46D6-A9DD-68D544472B3A}" destId="{C08A70DA-13C0-431D-8E64-4830FEBF6F60}" srcOrd="0" destOrd="0" presId="urn:microsoft.com/office/officeart/2005/8/layout/hierarchy2"/>
    <dgm:cxn modelId="{6E20A0DE-D37A-44FB-A26F-0E9CF7159D25}" type="presOf" srcId="{FCAA04FB-01B5-4178-BDA2-1C5AE302456C}" destId="{52B3E976-B578-4192-91AE-8ED9E989C589}" srcOrd="1" destOrd="0" presId="urn:microsoft.com/office/officeart/2005/8/layout/hierarchy2"/>
    <dgm:cxn modelId="{926DB401-2BF4-4B54-9C3C-A1FA025B9331}" srcId="{8BB9A49A-1CF3-4CDC-B633-997648BB418B}" destId="{C4E8E1CE-C71D-42DB-B67D-0F14BE34C468}" srcOrd="1" destOrd="0" parTransId="{4D354715-F97B-4531-9ACF-2747DBEDD660}" sibTransId="{674E364A-A9D0-4F58-AC1B-2F67037F37FD}"/>
    <dgm:cxn modelId="{06EAE905-BB5D-4F12-A353-09362538D312}" type="presOf" srcId="{1CBA47C9-F7F3-441C-8069-343BE006D9AA}" destId="{249921FF-8F54-4E70-8E06-5843E4666B64}" srcOrd="0" destOrd="0" presId="urn:microsoft.com/office/officeart/2005/8/layout/hierarchy2"/>
    <dgm:cxn modelId="{BF8AD74B-12B1-459F-BA7F-94634688CFD3}" type="presOf" srcId="{F9348FB1-B5F8-4FA3-8848-1ADBEFD20BF9}" destId="{ECEFA181-822D-40E5-BE7D-2C0D0E783755}" srcOrd="0" destOrd="0" presId="urn:microsoft.com/office/officeart/2005/8/layout/hierarchy2"/>
    <dgm:cxn modelId="{001BD495-7E4C-4E4F-B6A9-B2FE8206154B}" type="presOf" srcId="{8BB9A49A-1CF3-4CDC-B633-997648BB418B}" destId="{FAA59B2D-9BE7-4C31-8EE1-9166DE774D6C}" srcOrd="0" destOrd="0" presId="urn:microsoft.com/office/officeart/2005/8/layout/hierarchy2"/>
    <dgm:cxn modelId="{A15BCB43-81AB-47A2-A21C-3FB69EB62C62}" type="presOf" srcId="{CE26E256-7BBB-44FB-B850-2C1F64D21C22}" destId="{01608E42-234A-4DB5-B0CC-420709B7419C}" srcOrd="0" destOrd="0" presId="urn:microsoft.com/office/officeart/2005/8/layout/hierarchy2"/>
    <dgm:cxn modelId="{DE231F8D-249E-4D2D-A787-0E36C0296A2A}" srcId="{E5B96852-2BEE-46D6-A9DD-68D544472B3A}" destId="{33ED7896-D533-47F5-80FB-E9A37E7EC001}" srcOrd="0" destOrd="0" parTransId="{E38420EC-E336-4E8D-979D-212ACCF53BAF}" sibTransId="{BA5EDE68-AB03-4BDA-BC6E-730C9FA57068}"/>
    <dgm:cxn modelId="{701CE3DA-BC4A-44BF-A1F0-1B093028FE6E}" type="presOf" srcId="{926E1280-0083-4191-90D1-96972E3C1492}" destId="{E60D8A4C-0F5F-41EF-B90A-01E99BEB80B0}" srcOrd="0" destOrd="0" presId="urn:microsoft.com/office/officeart/2005/8/layout/hierarchy2"/>
    <dgm:cxn modelId="{7DAA3F07-1E1D-4AA5-8FDD-169AB7ED7A3A}" type="presOf" srcId="{743CC76A-56C1-4E02-BFEC-CE4960D891A8}" destId="{A8E241CB-3F99-4156-ADF9-F2053BF1DC3E}" srcOrd="1" destOrd="0" presId="urn:microsoft.com/office/officeart/2005/8/layout/hierarchy2"/>
    <dgm:cxn modelId="{6026D088-EED5-419A-BFF1-CB2CE150A4F4}" type="presOf" srcId="{CA7EF251-5F63-49EE-986F-A22B9B472429}" destId="{0328500E-26C4-4A82-AFF8-17C992ED20FA}" srcOrd="1" destOrd="0" presId="urn:microsoft.com/office/officeart/2005/8/layout/hierarchy2"/>
    <dgm:cxn modelId="{9E8746C2-788D-44DE-B86C-BC2865CBACF6}" type="presOf" srcId="{C4E8E1CE-C71D-42DB-B67D-0F14BE34C468}" destId="{13EAC764-1077-4D68-AB0A-000F5BF5FFD8}" srcOrd="0" destOrd="0" presId="urn:microsoft.com/office/officeart/2005/8/layout/hierarchy2"/>
    <dgm:cxn modelId="{6F1576B8-69C4-4739-9D52-A23F48AE632F}" type="presOf" srcId="{CA7EF251-5F63-49EE-986F-A22B9B472429}" destId="{E640E82D-B16D-4349-96CF-005C0FC829ED}" srcOrd="0" destOrd="0" presId="urn:microsoft.com/office/officeart/2005/8/layout/hierarchy2"/>
    <dgm:cxn modelId="{8C2D0109-D937-46FE-8B4D-D7FBDA01CC87}" srcId="{1B414D02-C2A1-4456-9890-B9DCC53B1BD7}" destId="{24A58152-FD77-4725-8BAB-E6EF0A506A63}" srcOrd="0" destOrd="0" parTransId="{CE26E256-7BBB-44FB-B850-2C1F64D21C22}" sibTransId="{44EB2E64-00F8-453E-B0B7-46F321C8C023}"/>
    <dgm:cxn modelId="{259FCD0C-AE49-4ACC-BEEE-854B5B1D41A2}" type="presParOf" srcId="{C08A70DA-13C0-431D-8E64-4830FEBF6F60}" destId="{29B4EC0D-8D01-461A-AE13-2F815583CB23}" srcOrd="0" destOrd="0" presId="urn:microsoft.com/office/officeart/2005/8/layout/hierarchy2"/>
    <dgm:cxn modelId="{3AE78785-2CEA-4744-B2CB-BC598924361A}" type="presParOf" srcId="{29B4EC0D-8D01-461A-AE13-2F815583CB23}" destId="{9E39BED0-4D0B-4532-AEC1-B84B9E351B85}" srcOrd="0" destOrd="0" presId="urn:microsoft.com/office/officeart/2005/8/layout/hierarchy2"/>
    <dgm:cxn modelId="{FBACD12F-5D12-46C9-844A-640D784C5A8F}" type="presParOf" srcId="{29B4EC0D-8D01-461A-AE13-2F815583CB23}" destId="{9FEC0CD0-F861-4522-9212-5265CB58481E}" srcOrd="1" destOrd="0" presId="urn:microsoft.com/office/officeart/2005/8/layout/hierarchy2"/>
    <dgm:cxn modelId="{26FE2609-BCF2-4615-BC1E-1A0795D48D61}" type="presParOf" srcId="{C08A70DA-13C0-431D-8E64-4830FEBF6F60}" destId="{0DD03A61-65C2-4327-9829-FA1983D68F54}" srcOrd="1" destOrd="0" presId="urn:microsoft.com/office/officeart/2005/8/layout/hierarchy2"/>
    <dgm:cxn modelId="{B5CC9602-C1DD-47E6-961A-F89836FF5651}" type="presParOf" srcId="{0DD03A61-65C2-4327-9829-FA1983D68F54}" destId="{FAA59B2D-9BE7-4C31-8EE1-9166DE774D6C}" srcOrd="0" destOrd="0" presId="urn:microsoft.com/office/officeart/2005/8/layout/hierarchy2"/>
    <dgm:cxn modelId="{B354CA26-5F3C-4B8C-A03A-857A09C15012}" type="presParOf" srcId="{0DD03A61-65C2-4327-9829-FA1983D68F54}" destId="{829EDBA3-91F2-4AE3-8640-5F701BFBB719}" srcOrd="1" destOrd="0" presId="urn:microsoft.com/office/officeart/2005/8/layout/hierarchy2"/>
    <dgm:cxn modelId="{768D045E-DE94-4B5B-B324-C75F652B11AC}" type="presParOf" srcId="{829EDBA3-91F2-4AE3-8640-5F701BFBB719}" destId="{7A489642-2960-4AD3-9BAB-44C0615F5B8E}" srcOrd="0" destOrd="0" presId="urn:microsoft.com/office/officeart/2005/8/layout/hierarchy2"/>
    <dgm:cxn modelId="{7E9FAB88-02C9-48FF-BBBD-FBCA01A7CD48}" type="presParOf" srcId="{7A489642-2960-4AD3-9BAB-44C0615F5B8E}" destId="{52B3E976-B578-4192-91AE-8ED9E989C589}" srcOrd="0" destOrd="0" presId="urn:microsoft.com/office/officeart/2005/8/layout/hierarchy2"/>
    <dgm:cxn modelId="{D23235D6-03B2-4AE7-AE46-C245D169850C}" type="presParOf" srcId="{829EDBA3-91F2-4AE3-8640-5F701BFBB719}" destId="{6D3BB0E9-27BE-4402-B192-C1A197C1E51D}" srcOrd="1" destOrd="0" presId="urn:microsoft.com/office/officeart/2005/8/layout/hierarchy2"/>
    <dgm:cxn modelId="{04A7B1EB-C2D9-4B37-A5F7-9B533D282139}" type="presParOf" srcId="{6D3BB0E9-27BE-4402-B192-C1A197C1E51D}" destId="{B55A33EC-532D-4C96-A316-95449E7EB762}" srcOrd="0" destOrd="0" presId="urn:microsoft.com/office/officeart/2005/8/layout/hierarchy2"/>
    <dgm:cxn modelId="{A6DAF3DF-4339-439A-84A8-0A77F7303CE2}" type="presParOf" srcId="{6D3BB0E9-27BE-4402-B192-C1A197C1E51D}" destId="{C8B35266-76FA-453B-9061-3B4CA7750924}" srcOrd="1" destOrd="0" presId="urn:microsoft.com/office/officeart/2005/8/layout/hierarchy2"/>
    <dgm:cxn modelId="{745569BD-02C6-4099-B721-C436ADCED1FD}" type="presParOf" srcId="{829EDBA3-91F2-4AE3-8640-5F701BFBB719}" destId="{82F74E84-7673-447F-9D31-22F7E3471923}" srcOrd="2" destOrd="0" presId="urn:microsoft.com/office/officeart/2005/8/layout/hierarchy2"/>
    <dgm:cxn modelId="{7BCAB1BC-932D-42FC-B4EC-65523D78D680}" type="presParOf" srcId="{82F74E84-7673-447F-9D31-22F7E3471923}" destId="{0F170B78-37E8-4AC6-9A9A-4E3F9294B5E3}" srcOrd="0" destOrd="0" presId="urn:microsoft.com/office/officeart/2005/8/layout/hierarchy2"/>
    <dgm:cxn modelId="{3D6CA15E-EA14-4F2D-9993-6DAF75A4F260}" type="presParOf" srcId="{829EDBA3-91F2-4AE3-8640-5F701BFBB719}" destId="{663E3A70-44E9-4B39-9F5F-2C939D9FCEBF}" srcOrd="3" destOrd="0" presId="urn:microsoft.com/office/officeart/2005/8/layout/hierarchy2"/>
    <dgm:cxn modelId="{48CA9389-0E75-4E23-B606-8A3F051E3F2A}" type="presParOf" srcId="{663E3A70-44E9-4B39-9F5F-2C939D9FCEBF}" destId="{13EAC764-1077-4D68-AB0A-000F5BF5FFD8}" srcOrd="0" destOrd="0" presId="urn:microsoft.com/office/officeart/2005/8/layout/hierarchy2"/>
    <dgm:cxn modelId="{D5DD9D29-7C67-4B0D-A4FE-07F371854119}" type="presParOf" srcId="{663E3A70-44E9-4B39-9F5F-2C939D9FCEBF}" destId="{FA3D3CAA-9F5F-4F15-B98A-ACD308A488AD}" srcOrd="1" destOrd="0" presId="urn:microsoft.com/office/officeart/2005/8/layout/hierarchy2"/>
    <dgm:cxn modelId="{5ED69EF3-87E6-4D39-851C-88F89FC9BC8C}" type="presParOf" srcId="{C08A70DA-13C0-431D-8E64-4830FEBF6F60}" destId="{0F844458-09FD-4A3A-A4C2-45C4C5198D56}" srcOrd="2" destOrd="0" presId="urn:microsoft.com/office/officeart/2005/8/layout/hierarchy2"/>
    <dgm:cxn modelId="{76B545D4-5EDC-4737-BDA4-DA5A431D4567}" type="presParOf" srcId="{0F844458-09FD-4A3A-A4C2-45C4C5198D56}" destId="{D75D85E3-F06C-4D76-9C01-513FB7C4CE6B}" srcOrd="0" destOrd="0" presId="urn:microsoft.com/office/officeart/2005/8/layout/hierarchy2"/>
    <dgm:cxn modelId="{20D79C06-856B-4111-84D7-E4E32AC8BD24}" type="presParOf" srcId="{0F844458-09FD-4A3A-A4C2-45C4C5198D56}" destId="{B92B6091-3B08-45B2-8BC8-807F88F38976}" srcOrd="1" destOrd="0" presId="urn:microsoft.com/office/officeart/2005/8/layout/hierarchy2"/>
    <dgm:cxn modelId="{181D7EC5-0FB8-4758-8518-AAD1CF76FA7B}" type="presParOf" srcId="{B92B6091-3B08-45B2-8BC8-807F88F38976}" destId="{E640E82D-B16D-4349-96CF-005C0FC829ED}" srcOrd="0" destOrd="0" presId="urn:microsoft.com/office/officeart/2005/8/layout/hierarchy2"/>
    <dgm:cxn modelId="{7EF5E97F-6B30-4003-8BCA-BF5E7D9B122D}" type="presParOf" srcId="{E640E82D-B16D-4349-96CF-005C0FC829ED}" destId="{0328500E-26C4-4A82-AFF8-17C992ED20FA}" srcOrd="0" destOrd="0" presId="urn:microsoft.com/office/officeart/2005/8/layout/hierarchy2"/>
    <dgm:cxn modelId="{71813A40-4585-4442-8E98-8D4AB146EC25}" type="presParOf" srcId="{B92B6091-3B08-45B2-8BC8-807F88F38976}" destId="{B792E255-EFF5-4B9F-9E1A-3EB8B5248364}" srcOrd="1" destOrd="0" presId="urn:microsoft.com/office/officeart/2005/8/layout/hierarchy2"/>
    <dgm:cxn modelId="{22848A27-BC58-4236-9666-0D6A130621E8}" type="presParOf" srcId="{B792E255-EFF5-4B9F-9E1A-3EB8B5248364}" destId="{E60D8A4C-0F5F-41EF-B90A-01E99BEB80B0}" srcOrd="0" destOrd="0" presId="urn:microsoft.com/office/officeart/2005/8/layout/hierarchy2"/>
    <dgm:cxn modelId="{99C77B2A-D832-482D-BD99-57973E242D87}" type="presParOf" srcId="{B792E255-EFF5-4B9F-9E1A-3EB8B5248364}" destId="{F136C39A-432C-43B9-B61E-1A666FCB569E}" srcOrd="1" destOrd="0" presId="urn:microsoft.com/office/officeart/2005/8/layout/hierarchy2"/>
    <dgm:cxn modelId="{BEF5118F-2D86-4C16-B6B8-31231D929316}" type="presParOf" srcId="{B92B6091-3B08-45B2-8BC8-807F88F38976}" destId="{39330398-C1E1-4623-8F30-8725649FE1FE}" srcOrd="2" destOrd="0" presId="urn:microsoft.com/office/officeart/2005/8/layout/hierarchy2"/>
    <dgm:cxn modelId="{8E681CF2-44C8-4FB8-85B9-9168318159A6}" type="presParOf" srcId="{39330398-C1E1-4623-8F30-8725649FE1FE}" destId="{5FB6F232-8248-4515-8F04-73A985723E17}" srcOrd="0" destOrd="0" presId="urn:microsoft.com/office/officeart/2005/8/layout/hierarchy2"/>
    <dgm:cxn modelId="{F079DDE2-DE1B-4EEE-A36F-9832FF872740}" type="presParOf" srcId="{B92B6091-3B08-45B2-8BC8-807F88F38976}" destId="{FD5FB1A0-58EA-4626-8B65-311D40504498}" srcOrd="3" destOrd="0" presId="urn:microsoft.com/office/officeart/2005/8/layout/hierarchy2"/>
    <dgm:cxn modelId="{98BCB207-109B-4743-95C4-C1C2CEB96CBB}" type="presParOf" srcId="{FD5FB1A0-58EA-4626-8B65-311D40504498}" destId="{1AB5154A-779D-4F4A-8882-30243C0E5F41}" srcOrd="0" destOrd="0" presId="urn:microsoft.com/office/officeart/2005/8/layout/hierarchy2"/>
    <dgm:cxn modelId="{8D90E060-9442-4357-ACBD-7FDDCEBE552F}" type="presParOf" srcId="{FD5FB1A0-58EA-4626-8B65-311D40504498}" destId="{60ED3163-A07F-4D7A-969C-C73F456C0A55}" srcOrd="1" destOrd="0" presId="urn:microsoft.com/office/officeart/2005/8/layout/hierarchy2"/>
    <dgm:cxn modelId="{387B20C2-10BA-4032-8321-85A132FE3F19}" type="presParOf" srcId="{C08A70DA-13C0-431D-8E64-4830FEBF6F60}" destId="{2C6A3878-5343-4B5E-ADB8-D9202A00C29D}" srcOrd="3" destOrd="0" presId="urn:microsoft.com/office/officeart/2005/8/layout/hierarchy2"/>
    <dgm:cxn modelId="{921C2AD6-0AAB-46D8-ABDF-119FD682815E}" type="presParOf" srcId="{2C6A3878-5343-4B5E-ADB8-D9202A00C29D}" destId="{18A17FD9-4495-4778-9360-3A45147C737C}" srcOrd="0" destOrd="0" presId="urn:microsoft.com/office/officeart/2005/8/layout/hierarchy2"/>
    <dgm:cxn modelId="{33395BB0-EDDE-4A7D-98DE-0D0EBBA2B194}" type="presParOf" srcId="{2C6A3878-5343-4B5E-ADB8-D9202A00C29D}" destId="{A1041A60-ECAA-41AA-9475-10747BE8399B}" srcOrd="1" destOrd="0" presId="urn:microsoft.com/office/officeart/2005/8/layout/hierarchy2"/>
    <dgm:cxn modelId="{F968C6F8-6FEC-4B28-9ACE-1606F3AF3888}" type="presParOf" srcId="{A1041A60-ECAA-41AA-9475-10747BE8399B}" destId="{01608E42-234A-4DB5-B0CC-420709B7419C}" srcOrd="0" destOrd="0" presId="urn:microsoft.com/office/officeart/2005/8/layout/hierarchy2"/>
    <dgm:cxn modelId="{A4F34C47-6D6B-4D07-AF92-6A829E1BB593}" type="presParOf" srcId="{01608E42-234A-4DB5-B0CC-420709B7419C}" destId="{52ECB760-A6F1-4301-AAF8-4C10A8809856}" srcOrd="0" destOrd="0" presId="urn:microsoft.com/office/officeart/2005/8/layout/hierarchy2"/>
    <dgm:cxn modelId="{7DBC344F-D8F6-451C-BC6F-B954AFF4679C}" type="presParOf" srcId="{A1041A60-ECAA-41AA-9475-10747BE8399B}" destId="{373BB313-A206-4189-B349-20D2F33AC090}" srcOrd="1" destOrd="0" presId="urn:microsoft.com/office/officeart/2005/8/layout/hierarchy2"/>
    <dgm:cxn modelId="{D0017AB0-493B-4865-AD27-565D3C5BF4CD}" type="presParOf" srcId="{373BB313-A206-4189-B349-20D2F33AC090}" destId="{A1C35432-60E7-43AE-9064-A30A1AF5478B}" srcOrd="0" destOrd="0" presId="urn:microsoft.com/office/officeart/2005/8/layout/hierarchy2"/>
    <dgm:cxn modelId="{F7B2E0B3-C39D-42C9-AD0B-F4FEC6F9889E}" type="presParOf" srcId="{373BB313-A206-4189-B349-20D2F33AC090}" destId="{B81550E6-6CDD-4DF8-A5B5-15F5E2A87F46}" srcOrd="1" destOrd="0" presId="urn:microsoft.com/office/officeart/2005/8/layout/hierarchy2"/>
    <dgm:cxn modelId="{56BE7B9A-4B4B-4957-8716-EE0C43D2C3B1}" type="presParOf" srcId="{A1041A60-ECAA-41AA-9475-10747BE8399B}" destId="{5D9CD3EE-A165-4989-8FEF-8CE9FC43FD8A}" srcOrd="2" destOrd="0" presId="urn:microsoft.com/office/officeart/2005/8/layout/hierarchy2"/>
    <dgm:cxn modelId="{2D6953D7-EAAF-495E-AA48-187A10B24445}" type="presParOf" srcId="{5D9CD3EE-A165-4989-8FEF-8CE9FC43FD8A}" destId="{5552D105-8EAC-4D40-A5A6-75B5E2FD5B40}" srcOrd="0" destOrd="0" presId="urn:microsoft.com/office/officeart/2005/8/layout/hierarchy2"/>
    <dgm:cxn modelId="{DFF02381-05C5-4823-9992-B98A207BD6F9}" type="presParOf" srcId="{A1041A60-ECAA-41AA-9475-10747BE8399B}" destId="{8F5B18CD-8F2B-49E1-8ACB-93BE39126B00}" srcOrd="3" destOrd="0" presId="urn:microsoft.com/office/officeart/2005/8/layout/hierarchy2"/>
    <dgm:cxn modelId="{32383C56-B57F-4037-9568-55968655BAFC}" type="presParOf" srcId="{8F5B18CD-8F2B-49E1-8ACB-93BE39126B00}" destId="{ECEFA181-822D-40E5-BE7D-2C0D0E783755}" srcOrd="0" destOrd="0" presId="urn:microsoft.com/office/officeart/2005/8/layout/hierarchy2"/>
    <dgm:cxn modelId="{772D9286-9D26-453B-AD28-8CF88FE66764}" type="presParOf" srcId="{8F5B18CD-8F2B-49E1-8ACB-93BE39126B00}" destId="{B83E53AD-FCD7-4F10-AA5B-464FCC5A03AC}" srcOrd="1" destOrd="0" presId="urn:microsoft.com/office/officeart/2005/8/layout/hierarchy2"/>
    <dgm:cxn modelId="{A5BBD943-05A2-4BC1-83FC-28F851955A15}" type="presParOf" srcId="{C08A70DA-13C0-431D-8E64-4830FEBF6F60}" destId="{DD4D0172-1B3D-4C70-AA21-B9C7272168D4}" srcOrd="4" destOrd="0" presId="urn:microsoft.com/office/officeart/2005/8/layout/hierarchy2"/>
    <dgm:cxn modelId="{FF83B871-310A-48B1-A0F6-2B32712311B2}" type="presParOf" srcId="{DD4D0172-1B3D-4C70-AA21-B9C7272168D4}" destId="{DB7F21DE-7947-4773-A8AF-35CD31B57E57}" srcOrd="0" destOrd="0" presId="urn:microsoft.com/office/officeart/2005/8/layout/hierarchy2"/>
    <dgm:cxn modelId="{E9E8705B-88D7-4D1E-82F0-D1C81EB6068D}" type="presParOf" srcId="{DD4D0172-1B3D-4C70-AA21-B9C7272168D4}" destId="{EB57DD79-0DC8-4185-A68E-A1C907CC55AE}" srcOrd="1" destOrd="0" presId="urn:microsoft.com/office/officeart/2005/8/layout/hierarchy2"/>
    <dgm:cxn modelId="{7AB15548-D3B9-4522-8227-97E196FAD960}" type="presParOf" srcId="{EB57DD79-0DC8-4185-A68E-A1C907CC55AE}" destId="{398F31C1-4552-4978-B193-1696F529C967}" srcOrd="0" destOrd="0" presId="urn:microsoft.com/office/officeart/2005/8/layout/hierarchy2"/>
    <dgm:cxn modelId="{D32C4608-3297-498E-B492-C816F140C67E}" type="presParOf" srcId="{398F31C1-4552-4978-B193-1696F529C967}" destId="{A8E241CB-3F99-4156-ADF9-F2053BF1DC3E}" srcOrd="0" destOrd="0" presId="urn:microsoft.com/office/officeart/2005/8/layout/hierarchy2"/>
    <dgm:cxn modelId="{E229D393-5E6C-4D75-8D4C-DDCC318A4E9A}" type="presParOf" srcId="{EB57DD79-0DC8-4185-A68E-A1C907CC55AE}" destId="{55ABCDEB-2DCE-4046-A047-878E4A3C43F8}" srcOrd="1" destOrd="0" presId="urn:microsoft.com/office/officeart/2005/8/layout/hierarchy2"/>
    <dgm:cxn modelId="{D30A2709-9417-4143-AE08-8184DCFD9FCD}" type="presParOf" srcId="{55ABCDEB-2DCE-4046-A047-878E4A3C43F8}" destId="{B9360EFF-CA57-485B-9299-955CD3AF4642}" srcOrd="0" destOrd="0" presId="urn:microsoft.com/office/officeart/2005/8/layout/hierarchy2"/>
    <dgm:cxn modelId="{023551E5-788F-4036-8E89-B3C4E3276F8A}" type="presParOf" srcId="{55ABCDEB-2DCE-4046-A047-878E4A3C43F8}" destId="{05E093CD-746C-4163-A5D1-F2D209FBC8AC}" srcOrd="1" destOrd="0" presId="urn:microsoft.com/office/officeart/2005/8/layout/hierarchy2"/>
    <dgm:cxn modelId="{D4069B8D-4A10-4B10-99D9-21F4592AE5AD}" type="presParOf" srcId="{EB57DD79-0DC8-4185-A68E-A1C907CC55AE}" destId="{C7BA7CB9-BA57-4664-B764-C5F650265A16}" srcOrd="2" destOrd="0" presId="urn:microsoft.com/office/officeart/2005/8/layout/hierarchy2"/>
    <dgm:cxn modelId="{7D97AA5A-786B-4351-851F-D32BC585BBA9}" type="presParOf" srcId="{C7BA7CB9-BA57-4664-B764-C5F650265A16}" destId="{342FDF10-B197-4D28-AD02-8CF982756493}" srcOrd="0" destOrd="0" presId="urn:microsoft.com/office/officeart/2005/8/layout/hierarchy2"/>
    <dgm:cxn modelId="{524BD04A-A20A-44BC-A296-72491AD15509}" type="presParOf" srcId="{EB57DD79-0DC8-4185-A68E-A1C907CC55AE}" destId="{09ACF721-3CC9-41FB-9502-55EDFF19C9AB}" srcOrd="3" destOrd="0" presId="urn:microsoft.com/office/officeart/2005/8/layout/hierarchy2"/>
    <dgm:cxn modelId="{8040E0A8-BC2E-4258-B205-DB9999A228D0}" type="presParOf" srcId="{09ACF721-3CC9-41FB-9502-55EDFF19C9AB}" destId="{249921FF-8F54-4E70-8E06-5843E4666B64}" srcOrd="0" destOrd="0" presId="urn:microsoft.com/office/officeart/2005/8/layout/hierarchy2"/>
    <dgm:cxn modelId="{52F0F280-E5DA-4B66-AA62-8018DB35E774}" type="presParOf" srcId="{09ACF721-3CC9-41FB-9502-55EDFF19C9AB}" destId="{089E8385-353F-4D16-8395-E30225D263B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D6B9EA-6421-4B1B-8C29-A968EC04B4B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C9C2D1E5-FE1B-4CB9-8976-A064E85A3BE3}">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برخی آیات در این خصوص</a:t>
          </a:r>
          <a:endParaRPr lang="fa-IR" sz="1600" dirty="0">
            <a:cs typeface="B Koodak" pitchFamily="2" charset="-78"/>
          </a:endParaRPr>
        </a:p>
      </dgm:t>
    </dgm:pt>
    <dgm:pt modelId="{52771D9D-D0A9-48F1-B0A0-FEABE8284A0B}" type="parTrans" cxnId="{66D3093B-CDB7-440C-8564-5E9ECC986DA7}">
      <dgm:prSet/>
      <dgm:spPr/>
      <dgm:t>
        <a:bodyPr/>
        <a:lstStyle/>
        <a:p>
          <a:pPr rtl="1"/>
          <a:endParaRPr lang="fa-IR" sz="1600">
            <a:cs typeface="B Koodak" pitchFamily="2" charset="-78"/>
          </a:endParaRPr>
        </a:p>
      </dgm:t>
    </dgm:pt>
    <dgm:pt modelId="{04DF12B8-7977-4D1A-A012-FDAC7F2151D4}" type="sibTrans" cxnId="{66D3093B-CDB7-440C-8564-5E9ECC986DA7}">
      <dgm:prSet/>
      <dgm:spPr/>
      <dgm:t>
        <a:bodyPr/>
        <a:lstStyle/>
        <a:p>
          <a:pPr rtl="1"/>
          <a:endParaRPr lang="fa-IR" sz="1600">
            <a:cs typeface="B Koodak" pitchFamily="2" charset="-78"/>
          </a:endParaRPr>
        </a:p>
      </dgm:t>
    </dgm:pt>
    <dgm:pt modelId="{24F90450-2807-4FCF-B18F-0A0EAD4669C0}">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5</a:t>
          </a:r>
          <a:endParaRPr lang="fa-IR" sz="1600" dirty="0">
            <a:cs typeface="B Koodak" pitchFamily="2" charset="-78"/>
          </a:endParaRPr>
        </a:p>
      </dgm:t>
    </dgm:pt>
    <dgm:pt modelId="{5E0DF10C-3F3F-44BD-842A-0B99508FDFA0}" type="parTrans" cxnId="{6AA57F8D-A44D-4EDC-A7D0-45DDA78F116A}">
      <dgm:prSet/>
      <dgm:spPr/>
      <dgm:t>
        <a:bodyPr/>
        <a:lstStyle/>
        <a:p>
          <a:pPr rtl="1"/>
          <a:endParaRPr lang="fa-IR" sz="1600">
            <a:cs typeface="B Koodak" pitchFamily="2" charset="-78"/>
          </a:endParaRPr>
        </a:p>
      </dgm:t>
    </dgm:pt>
    <dgm:pt modelId="{7B83F98E-57EE-4FB4-B0AC-B1FC32CEE73B}" type="sibTrans" cxnId="{6AA57F8D-A44D-4EDC-A7D0-45DDA78F116A}">
      <dgm:prSet/>
      <dgm:spPr/>
      <dgm:t>
        <a:bodyPr/>
        <a:lstStyle/>
        <a:p>
          <a:pPr rtl="1"/>
          <a:endParaRPr lang="fa-IR" sz="1600">
            <a:cs typeface="B Koodak" pitchFamily="2" charset="-78"/>
          </a:endParaRPr>
        </a:p>
      </dgm:t>
    </dgm:pt>
    <dgm:pt modelId="{3CA6B474-79FF-417A-8646-567B05C4BC85}">
      <dgm:prSet custT="1">
        <dgm:style>
          <a:lnRef idx="1">
            <a:schemeClr val="accent4"/>
          </a:lnRef>
          <a:fillRef idx="2">
            <a:schemeClr val="accent4"/>
          </a:fillRef>
          <a:effectRef idx="1">
            <a:schemeClr val="accent4"/>
          </a:effectRef>
          <a:fontRef idx="minor">
            <a:schemeClr val="dk1"/>
          </a:fontRef>
        </dgm:style>
      </dgm:prSet>
      <dgm:spPr/>
      <dgm:t>
        <a:bodyPr/>
        <a:lstStyle/>
        <a:p>
          <a:pPr rtl="1"/>
          <a:r>
            <a:rPr lang="fa-IR" sz="1600" dirty="0" smtClean="0">
              <a:cs typeface="B Koodak" pitchFamily="2" charset="-78"/>
            </a:rPr>
            <a:t>وَ بُسَّتِ الْجِبَالُ بَسًّا / فَكاَنَتْ هَبَاءً مُّنبَثًّا (واقعه / 6)</a:t>
          </a:r>
          <a:endParaRPr lang="fa-IR" sz="1600" dirty="0">
            <a:cs typeface="B Koodak" pitchFamily="2" charset="-78"/>
          </a:endParaRPr>
        </a:p>
      </dgm:t>
    </dgm:pt>
    <dgm:pt modelId="{533721DC-6139-46CD-9CB3-11407A5357A5}" type="parTrans" cxnId="{58C71806-0FF5-4FFE-B12C-3C594FE73DC5}">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910E2C79-43D1-47FD-8CA3-D77E34666BDF}" type="sibTrans" cxnId="{58C71806-0FF5-4FFE-B12C-3C594FE73DC5}">
      <dgm:prSet/>
      <dgm:spPr/>
      <dgm:t>
        <a:bodyPr/>
        <a:lstStyle/>
        <a:p>
          <a:pPr rtl="1"/>
          <a:endParaRPr lang="fa-IR" sz="1600">
            <a:cs typeface="B Koodak" pitchFamily="2" charset="-78"/>
          </a:endParaRPr>
        </a:p>
      </dgm:t>
    </dgm:pt>
    <dgm:pt modelId="{54AC0690-74CE-4235-9456-18AC0F39B97A}">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البس الفت (کسر) و هو عود الجسم بدق و نحوه أجزاء صغارا متلاشية كالدقيق ... و قوله: «فَكانَتْ هَباءً مُنْبَثًّا» الهباء قيل: هو الغبار و قيل: هو الذرة من الغبار الظاهر في شعاع الشمس  ... و الانبثاث التفرق، و المعنى ظاهر</a:t>
          </a:r>
          <a:endParaRPr lang="fa-IR" sz="1600" dirty="0">
            <a:cs typeface="B Koodak" pitchFamily="2" charset="-78"/>
          </a:endParaRPr>
        </a:p>
      </dgm:t>
    </dgm:pt>
    <dgm:pt modelId="{13D24FCB-B8BE-40E9-8C1E-312214181615}" type="parTrans" cxnId="{781B98AD-6268-405C-B786-FC41EBF48657}">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05D2BA8B-D8AD-4BED-ACE3-16C5F419FFFD}" type="sibTrans" cxnId="{781B98AD-6268-405C-B786-FC41EBF48657}">
      <dgm:prSet/>
      <dgm:spPr/>
      <dgm:t>
        <a:bodyPr/>
        <a:lstStyle/>
        <a:p>
          <a:pPr rtl="1"/>
          <a:endParaRPr lang="fa-IR" sz="1600">
            <a:cs typeface="B Koodak" pitchFamily="2" charset="-78"/>
          </a:endParaRPr>
        </a:p>
      </dgm:t>
    </dgm:pt>
    <dgm:pt modelId="{C56215D7-ECA5-4B88-B838-8811A52C5A96}">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6</a:t>
          </a:r>
          <a:endParaRPr lang="fa-IR" sz="1600" dirty="0">
            <a:cs typeface="B Koodak" pitchFamily="2" charset="-78"/>
          </a:endParaRPr>
        </a:p>
      </dgm:t>
    </dgm:pt>
    <dgm:pt modelId="{A195037C-BCD5-4C7A-8A7F-3417CC041DCC}" type="parTrans" cxnId="{233424B5-3D3B-4A5C-A7BC-EC49F50D4296}">
      <dgm:prSet/>
      <dgm:spPr/>
      <dgm:t>
        <a:bodyPr/>
        <a:lstStyle/>
        <a:p>
          <a:pPr rtl="1"/>
          <a:endParaRPr lang="fa-IR" sz="1600">
            <a:cs typeface="B Koodak" pitchFamily="2" charset="-78"/>
          </a:endParaRPr>
        </a:p>
      </dgm:t>
    </dgm:pt>
    <dgm:pt modelId="{3C769E6F-0621-4FE2-A312-EF920AA809FC}" type="sibTrans" cxnId="{233424B5-3D3B-4A5C-A7BC-EC49F50D4296}">
      <dgm:prSet/>
      <dgm:spPr/>
      <dgm:t>
        <a:bodyPr/>
        <a:lstStyle/>
        <a:p>
          <a:pPr rtl="1"/>
          <a:endParaRPr lang="fa-IR" sz="1600">
            <a:cs typeface="B Koodak" pitchFamily="2" charset="-78"/>
          </a:endParaRPr>
        </a:p>
      </dgm:t>
    </dgm:pt>
    <dgm:pt modelId="{BF55792F-5476-473C-B87F-2FD4DC69CA3E}">
      <dgm:prSet custT="1">
        <dgm:style>
          <a:lnRef idx="1">
            <a:schemeClr val="accent4"/>
          </a:lnRef>
          <a:fillRef idx="2">
            <a:schemeClr val="accent4"/>
          </a:fillRef>
          <a:effectRef idx="1">
            <a:schemeClr val="accent4"/>
          </a:effectRef>
          <a:fontRef idx="minor">
            <a:schemeClr val="dk1"/>
          </a:fontRef>
        </dgm:style>
      </dgm:prSet>
      <dgm:spPr/>
      <dgm:t>
        <a:bodyPr/>
        <a:lstStyle/>
        <a:p>
          <a:pPr rtl="1"/>
          <a:r>
            <a:rPr lang="fa-IR" sz="1600" dirty="0" smtClean="0">
              <a:cs typeface="B Koodak" pitchFamily="2" charset="-78"/>
            </a:rPr>
            <a:t>وَ تَكُونُ الْجِبَالُ كَالْعِهْنِ الْمَنفُوشِ (قارعه / 5)</a:t>
          </a:r>
          <a:endParaRPr lang="fa-IR" sz="1600" dirty="0">
            <a:cs typeface="B Koodak" pitchFamily="2" charset="-78"/>
          </a:endParaRPr>
        </a:p>
      </dgm:t>
    </dgm:pt>
    <dgm:pt modelId="{D4260602-B6C1-4DB8-879B-508E6C911F52}" type="parTrans" cxnId="{AE761955-401F-4BF7-BC28-15CD02286B38}">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2E94C227-5D4E-44AA-8B3E-43A437A34272}" type="sibTrans" cxnId="{AE761955-401F-4BF7-BC28-15CD02286B38}">
      <dgm:prSet/>
      <dgm:spPr/>
      <dgm:t>
        <a:bodyPr/>
        <a:lstStyle/>
        <a:p>
          <a:pPr rtl="1"/>
          <a:endParaRPr lang="fa-IR" sz="1600">
            <a:cs typeface="B Koodak" pitchFamily="2" charset="-78"/>
          </a:endParaRPr>
        </a:p>
      </dgm:t>
    </dgm:pt>
    <dgm:pt modelId="{F4D23E40-9990-43E8-9DB4-5B165D32D0CE}">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smtClean="0">
              <a:cs typeface="B Koodak" pitchFamily="2" charset="-78"/>
            </a:rPr>
            <a:t>العهن الصوف ذو ألوان مختلفة، و المنفوش من النفش و هو نشر الصوف بندف (دستگاه پنبه زنی) و نحوه فالعهن المنفوش الصوف المنتشر ذو ألوان مختلفة إشارة إلى تلاشي الجبال على اختلاف ألوانها بزلزلة الساعة</a:t>
          </a:r>
          <a:endParaRPr lang="fa-IR" sz="1600">
            <a:cs typeface="B Koodak" pitchFamily="2" charset="-78"/>
          </a:endParaRPr>
        </a:p>
      </dgm:t>
    </dgm:pt>
    <dgm:pt modelId="{741C5975-038C-48CF-A850-5688C550CAF3}" type="parTrans" cxnId="{DEF6C000-8233-4E80-A190-56E53B6BA8C0}">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60B39A83-5548-48B3-AA73-BA53B8A44B4C}" type="sibTrans" cxnId="{DEF6C000-8233-4E80-A190-56E53B6BA8C0}">
      <dgm:prSet/>
      <dgm:spPr/>
      <dgm:t>
        <a:bodyPr/>
        <a:lstStyle/>
        <a:p>
          <a:pPr rtl="1"/>
          <a:endParaRPr lang="fa-IR" sz="1600">
            <a:cs typeface="B Koodak" pitchFamily="2" charset="-78"/>
          </a:endParaRPr>
        </a:p>
      </dgm:t>
    </dgm:pt>
    <dgm:pt modelId="{E69BD177-6F37-451B-8B72-536D01CA3AFC}">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7</a:t>
          </a:r>
          <a:endParaRPr lang="fa-IR" sz="1600" dirty="0">
            <a:cs typeface="B Koodak" pitchFamily="2" charset="-78"/>
          </a:endParaRPr>
        </a:p>
      </dgm:t>
    </dgm:pt>
    <dgm:pt modelId="{31C99F02-5DAE-444B-B1DD-7A1D5243AC34}" type="parTrans" cxnId="{2EAEC564-429F-4B2A-A633-4D5EEE6C2795}">
      <dgm:prSet/>
      <dgm:spPr/>
      <dgm:t>
        <a:bodyPr/>
        <a:lstStyle/>
        <a:p>
          <a:pPr rtl="1"/>
          <a:endParaRPr lang="fa-IR" sz="1600">
            <a:cs typeface="B Koodak" pitchFamily="2" charset="-78"/>
          </a:endParaRPr>
        </a:p>
      </dgm:t>
    </dgm:pt>
    <dgm:pt modelId="{CEFAC15E-1D17-4913-A679-8C60906169DC}" type="sibTrans" cxnId="{2EAEC564-429F-4B2A-A633-4D5EEE6C2795}">
      <dgm:prSet/>
      <dgm:spPr/>
      <dgm:t>
        <a:bodyPr/>
        <a:lstStyle/>
        <a:p>
          <a:pPr rtl="1"/>
          <a:endParaRPr lang="fa-IR" sz="1600">
            <a:cs typeface="B Koodak" pitchFamily="2" charset="-78"/>
          </a:endParaRPr>
        </a:p>
      </dgm:t>
    </dgm:pt>
    <dgm:pt modelId="{69366711-5552-4DB5-8310-BCDC09D3FA66}">
      <dgm:prSet custT="1">
        <dgm:style>
          <a:lnRef idx="1">
            <a:schemeClr val="accent4"/>
          </a:lnRef>
          <a:fillRef idx="2">
            <a:schemeClr val="accent4"/>
          </a:fillRef>
          <a:effectRef idx="1">
            <a:schemeClr val="accent4"/>
          </a:effectRef>
          <a:fontRef idx="minor">
            <a:schemeClr val="dk1"/>
          </a:fontRef>
        </dgm:style>
      </dgm:prSet>
      <dgm:spPr/>
      <dgm:t>
        <a:bodyPr/>
        <a:lstStyle/>
        <a:p>
          <a:pPr rtl="1"/>
          <a:r>
            <a:rPr lang="fa-IR" sz="1600" dirty="0" smtClean="0">
              <a:cs typeface="B Koodak" pitchFamily="2" charset="-78"/>
            </a:rPr>
            <a:t>وَ سُيرَِّتِ الجِْبَالُ فَكاَنَتْ سَرَابًا (20)</a:t>
          </a:r>
          <a:endParaRPr lang="fa-IR" sz="1600" dirty="0">
            <a:cs typeface="B Koodak" pitchFamily="2" charset="-78"/>
          </a:endParaRPr>
        </a:p>
      </dgm:t>
    </dgm:pt>
    <dgm:pt modelId="{E2019C04-2E72-41AE-81EE-14A1BCBDF427}" type="parTrans" cxnId="{9357BF4E-00B5-44BD-9D35-09E85D4E41B9}">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E96EBF55-1C69-47CE-AD0E-F0B2CB170338}" type="sibTrans" cxnId="{9357BF4E-00B5-44BD-9D35-09E85D4E41B9}">
      <dgm:prSet/>
      <dgm:spPr/>
      <dgm:t>
        <a:bodyPr/>
        <a:lstStyle/>
        <a:p>
          <a:pPr rtl="1"/>
          <a:endParaRPr lang="fa-IR" sz="1600">
            <a:cs typeface="B Koodak" pitchFamily="2" charset="-78"/>
          </a:endParaRPr>
        </a:p>
      </dgm:t>
    </dgm:pt>
    <dgm:pt modelId="{1C706EBB-F108-442D-8067-D18A2AC93C51}">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السراب هو الموهوم من الماء اللامع ... </a:t>
          </a:r>
          <a:r>
            <a:rPr lang="fa-IR" sz="1600" smtClean="0">
              <a:cs typeface="B Koodak" pitchFamily="2" charset="-78"/>
            </a:rPr>
            <a:t>و يطلق على كل ما يتوهم ذا حقيقة و لا حقيقة                                                                        له على طريق الاستعارة و لعل المراد بالسراب في الآية هو المعنى الثاني</a:t>
          </a:r>
          <a:endParaRPr lang="fa-IR" sz="1600">
            <a:cs typeface="B Koodak" pitchFamily="2" charset="-78"/>
          </a:endParaRPr>
        </a:p>
      </dgm:t>
    </dgm:pt>
    <dgm:pt modelId="{BCE16EA4-EEF0-4908-B8C9-DD2510E69425}" type="parTrans" cxnId="{69967C95-7B93-45C9-B8B8-F46697821797}">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CEE106B9-5A85-4620-9CC7-4CBBF9727A21}" type="sibTrans" cxnId="{69967C95-7B93-45C9-B8B8-F46697821797}">
      <dgm:prSet/>
      <dgm:spPr/>
      <dgm:t>
        <a:bodyPr/>
        <a:lstStyle/>
        <a:p>
          <a:pPr rtl="1"/>
          <a:endParaRPr lang="fa-IR" sz="1600">
            <a:cs typeface="B Koodak" pitchFamily="2" charset="-78"/>
          </a:endParaRPr>
        </a:p>
      </dgm:t>
    </dgm:pt>
    <dgm:pt modelId="{D706E099-9791-47AD-BBA1-A1FA0D788C3B}" type="pres">
      <dgm:prSet presAssocID="{46D6B9EA-6421-4B1B-8C29-A968EC04B4B4}" presName="diagram" presStyleCnt="0">
        <dgm:presLayoutVars>
          <dgm:chPref val="1"/>
          <dgm:dir val="rev"/>
          <dgm:animOne val="branch"/>
          <dgm:animLvl val="lvl"/>
          <dgm:resizeHandles val="exact"/>
        </dgm:presLayoutVars>
      </dgm:prSet>
      <dgm:spPr/>
      <dgm:t>
        <a:bodyPr/>
        <a:lstStyle/>
        <a:p>
          <a:pPr rtl="1"/>
          <a:endParaRPr lang="fa-IR"/>
        </a:p>
      </dgm:t>
    </dgm:pt>
    <dgm:pt modelId="{B18A1958-E2C0-4680-93FC-1EEE99110018}" type="pres">
      <dgm:prSet presAssocID="{C9C2D1E5-FE1B-4CB9-8976-A064E85A3BE3}" presName="root1" presStyleCnt="0"/>
      <dgm:spPr/>
    </dgm:pt>
    <dgm:pt modelId="{B25AFAFE-3736-4423-B14B-9442C58F440F}" type="pres">
      <dgm:prSet presAssocID="{C9C2D1E5-FE1B-4CB9-8976-A064E85A3BE3}" presName="LevelOneTextNode" presStyleLbl="node0" presStyleIdx="0" presStyleCnt="4" custScaleX="199627">
        <dgm:presLayoutVars>
          <dgm:chPref val="3"/>
        </dgm:presLayoutVars>
      </dgm:prSet>
      <dgm:spPr/>
      <dgm:t>
        <a:bodyPr/>
        <a:lstStyle/>
        <a:p>
          <a:pPr rtl="1"/>
          <a:endParaRPr lang="fa-IR"/>
        </a:p>
      </dgm:t>
    </dgm:pt>
    <dgm:pt modelId="{848B6095-6B24-439E-8D61-864E2884FA69}" type="pres">
      <dgm:prSet presAssocID="{C9C2D1E5-FE1B-4CB9-8976-A064E85A3BE3}" presName="level2hierChild" presStyleCnt="0"/>
      <dgm:spPr/>
    </dgm:pt>
    <dgm:pt modelId="{DC99086B-FB4A-4F3C-92D6-FF5CBBC811D2}" type="pres">
      <dgm:prSet presAssocID="{24F90450-2807-4FCF-B18F-0A0EAD4669C0}" presName="root1" presStyleCnt="0"/>
      <dgm:spPr/>
    </dgm:pt>
    <dgm:pt modelId="{71483F65-0190-4DF2-9E34-7925403A9BF3}" type="pres">
      <dgm:prSet presAssocID="{24F90450-2807-4FCF-B18F-0A0EAD4669C0}" presName="LevelOneTextNode" presStyleLbl="node0" presStyleIdx="1" presStyleCnt="4" custScaleX="41464">
        <dgm:presLayoutVars>
          <dgm:chPref val="3"/>
        </dgm:presLayoutVars>
      </dgm:prSet>
      <dgm:spPr/>
      <dgm:t>
        <a:bodyPr/>
        <a:lstStyle/>
        <a:p>
          <a:pPr rtl="1"/>
          <a:endParaRPr lang="fa-IR"/>
        </a:p>
      </dgm:t>
    </dgm:pt>
    <dgm:pt modelId="{7A7DEC1B-706D-423D-BCF2-FB93F22074DC}" type="pres">
      <dgm:prSet presAssocID="{24F90450-2807-4FCF-B18F-0A0EAD4669C0}" presName="level2hierChild" presStyleCnt="0"/>
      <dgm:spPr/>
    </dgm:pt>
    <dgm:pt modelId="{59E02829-0F6A-4495-A89B-65A32AC630C7}" type="pres">
      <dgm:prSet presAssocID="{533721DC-6139-46CD-9CB3-11407A5357A5}" presName="conn2-1" presStyleLbl="parChTrans1D2" presStyleIdx="0" presStyleCnt="6" custScaleX="2000000"/>
      <dgm:spPr/>
      <dgm:t>
        <a:bodyPr/>
        <a:lstStyle/>
        <a:p>
          <a:pPr rtl="1"/>
          <a:endParaRPr lang="fa-IR"/>
        </a:p>
      </dgm:t>
    </dgm:pt>
    <dgm:pt modelId="{3420B502-8FE4-452A-B9ED-1C36FF436879}" type="pres">
      <dgm:prSet presAssocID="{533721DC-6139-46CD-9CB3-11407A5357A5}" presName="connTx" presStyleLbl="parChTrans1D2" presStyleIdx="0" presStyleCnt="6"/>
      <dgm:spPr/>
      <dgm:t>
        <a:bodyPr/>
        <a:lstStyle/>
        <a:p>
          <a:pPr rtl="1"/>
          <a:endParaRPr lang="fa-IR"/>
        </a:p>
      </dgm:t>
    </dgm:pt>
    <dgm:pt modelId="{C728BB65-D811-416E-9635-641F95721B21}" type="pres">
      <dgm:prSet presAssocID="{3CA6B474-79FF-417A-8646-567B05C4BC85}" presName="root2" presStyleCnt="0"/>
      <dgm:spPr/>
    </dgm:pt>
    <dgm:pt modelId="{E2870570-BE31-4AFB-8A7E-4FE7E7B630BE}" type="pres">
      <dgm:prSet presAssocID="{3CA6B474-79FF-417A-8646-567B05C4BC85}" presName="LevelTwoTextNode" presStyleLbl="node2" presStyleIdx="0" presStyleCnt="6" custScaleX="559412">
        <dgm:presLayoutVars>
          <dgm:chPref val="3"/>
        </dgm:presLayoutVars>
      </dgm:prSet>
      <dgm:spPr/>
      <dgm:t>
        <a:bodyPr/>
        <a:lstStyle/>
        <a:p>
          <a:pPr rtl="1"/>
          <a:endParaRPr lang="fa-IR"/>
        </a:p>
      </dgm:t>
    </dgm:pt>
    <dgm:pt modelId="{AAE01A37-82E5-435C-9595-1A4D8DB26466}" type="pres">
      <dgm:prSet presAssocID="{3CA6B474-79FF-417A-8646-567B05C4BC85}" presName="level3hierChild" presStyleCnt="0"/>
      <dgm:spPr/>
    </dgm:pt>
    <dgm:pt modelId="{93EA722D-8A4D-49DB-B137-9CCDCB853883}" type="pres">
      <dgm:prSet presAssocID="{13D24FCB-B8BE-40E9-8C1E-312214181615}" presName="conn2-1" presStyleLbl="parChTrans1D2" presStyleIdx="1" presStyleCnt="6" custScaleX="2000000"/>
      <dgm:spPr/>
      <dgm:t>
        <a:bodyPr/>
        <a:lstStyle/>
        <a:p>
          <a:pPr rtl="1"/>
          <a:endParaRPr lang="fa-IR"/>
        </a:p>
      </dgm:t>
    </dgm:pt>
    <dgm:pt modelId="{331009A5-2998-4B19-B3B3-7672C822236E}" type="pres">
      <dgm:prSet presAssocID="{13D24FCB-B8BE-40E9-8C1E-312214181615}" presName="connTx" presStyleLbl="parChTrans1D2" presStyleIdx="1" presStyleCnt="6"/>
      <dgm:spPr/>
      <dgm:t>
        <a:bodyPr/>
        <a:lstStyle/>
        <a:p>
          <a:pPr rtl="1"/>
          <a:endParaRPr lang="fa-IR"/>
        </a:p>
      </dgm:t>
    </dgm:pt>
    <dgm:pt modelId="{38868686-5FFE-4BC1-9F8F-6140324D8A60}" type="pres">
      <dgm:prSet presAssocID="{54AC0690-74CE-4235-9456-18AC0F39B97A}" presName="root2" presStyleCnt="0"/>
      <dgm:spPr/>
    </dgm:pt>
    <dgm:pt modelId="{6B3A721F-C818-4126-A79D-C73B6ABC348A}" type="pres">
      <dgm:prSet presAssocID="{54AC0690-74CE-4235-9456-18AC0F39B97A}" presName="LevelTwoTextNode" presStyleLbl="node2" presStyleIdx="1" presStyleCnt="6" custScaleX="559412">
        <dgm:presLayoutVars>
          <dgm:chPref val="3"/>
        </dgm:presLayoutVars>
      </dgm:prSet>
      <dgm:spPr/>
      <dgm:t>
        <a:bodyPr/>
        <a:lstStyle/>
        <a:p>
          <a:pPr rtl="1"/>
          <a:endParaRPr lang="fa-IR"/>
        </a:p>
      </dgm:t>
    </dgm:pt>
    <dgm:pt modelId="{20044C6F-81E4-4C40-A437-464DA74B022A}" type="pres">
      <dgm:prSet presAssocID="{54AC0690-74CE-4235-9456-18AC0F39B97A}" presName="level3hierChild" presStyleCnt="0"/>
      <dgm:spPr/>
    </dgm:pt>
    <dgm:pt modelId="{ECF787EB-C1D1-49BC-B3C6-55A545A698AD}" type="pres">
      <dgm:prSet presAssocID="{C56215D7-ECA5-4B88-B838-8811A52C5A96}" presName="root1" presStyleCnt="0"/>
      <dgm:spPr/>
    </dgm:pt>
    <dgm:pt modelId="{F4747AD9-F23F-4333-92E0-1ADD00968517}" type="pres">
      <dgm:prSet presAssocID="{C56215D7-ECA5-4B88-B838-8811A52C5A96}" presName="LevelOneTextNode" presStyleLbl="node0" presStyleIdx="2" presStyleCnt="4" custScaleX="41464">
        <dgm:presLayoutVars>
          <dgm:chPref val="3"/>
        </dgm:presLayoutVars>
      </dgm:prSet>
      <dgm:spPr/>
      <dgm:t>
        <a:bodyPr/>
        <a:lstStyle/>
        <a:p>
          <a:pPr rtl="1"/>
          <a:endParaRPr lang="fa-IR"/>
        </a:p>
      </dgm:t>
    </dgm:pt>
    <dgm:pt modelId="{4AEE5511-955F-4436-A142-C23BCDE06844}" type="pres">
      <dgm:prSet presAssocID="{C56215D7-ECA5-4B88-B838-8811A52C5A96}" presName="level2hierChild" presStyleCnt="0"/>
      <dgm:spPr/>
    </dgm:pt>
    <dgm:pt modelId="{16D676F2-1AEF-4DA4-83CA-0B119F426B17}" type="pres">
      <dgm:prSet presAssocID="{D4260602-B6C1-4DB8-879B-508E6C911F52}" presName="conn2-1" presStyleLbl="parChTrans1D2" presStyleIdx="2" presStyleCnt="6" custScaleX="2000000"/>
      <dgm:spPr/>
      <dgm:t>
        <a:bodyPr/>
        <a:lstStyle/>
        <a:p>
          <a:pPr rtl="1"/>
          <a:endParaRPr lang="fa-IR"/>
        </a:p>
      </dgm:t>
    </dgm:pt>
    <dgm:pt modelId="{DFA61B8A-A98C-45F3-A9EE-BDE33195C9D2}" type="pres">
      <dgm:prSet presAssocID="{D4260602-B6C1-4DB8-879B-508E6C911F52}" presName="connTx" presStyleLbl="parChTrans1D2" presStyleIdx="2" presStyleCnt="6"/>
      <dgm:spPr/>
      <dgm:t>
        <a:bodyPr/>
        <a:lstStyle/>
        <a:p>
          <a:pPr rtl="1"/>
          <a:endParaRPr lang="fa-IR"/>
        </a:p>
      </dgm:t>
    </dgm:pt>
    <dgm:pt modelId="{ACABFAAB-E8C6-4E75-A660-40ADE2836B3D}" type="pres">
      <dgm:prSet presAssocID="{BF55792F-5476-473C-B87F-2FD4DC69CA3E}" presName="root2" presStyleCnt="0"/>
      <dgm:spPr/>
    </dgm:pt>
    <dgm:pt modelId="{5B6165A5-76AE-4B70-8814-BD226026C3E9}" type="pres">
      <dgm:prSet presAssocID="{BF55792F-5476-473C-B87F-2FD4DC69CA3E}" presName="LevelTwoTextNode" presStyleLbl="node2" presStyleIdx="2" presStyleCnt="6" custScaleX="559412">
        <dgm:presLayoutVars>
          <dgm:chPref val="3"/>
        </dgm:presLayoutVars>
      </dgm:prSet>
      <dgm:spPr/>
      <dgm:t>
        <a:bodyPr/>
        <a:lstStyle/>
        <a:p>
          <a:pPr rtl="1"/>
          <a:endParaRPr lang="fa-IR"/>
        </a:p>
      </dgm:t>
    </dgm:pt>
    <dgm:pt modelId="{CCFE8B44-6753-4231-8CDB-0EEE6F1B3627}" type="pres">
      <dgm:prSet presAssocID="{BF55792F-5476-473C-B87F-2FD4DC69CA3E}" presName="level3hierChild" presStyleCnt="0"/>
      <dgm:spPr/>
    </dgm:pt>
    <dgm:pt modelId="{05E288A9-618D-444C-B268-27DF19EDF8E2}" type="pres">
      <dgm:prSet presAssocID="{741C5975-038C-48CF-A850-5688C550CAF3}" presName="conn2-1" presStyleLbl="parChTrans1D2" presStyleIdx="3" presStyleCnt="6" custScaleX="2000000"/>
      <dgm:spPr/>
      <dgm:t>
        <a:bodyPr/>
        <a:lstStyle/>
        <a:p>
          <a:pPr rtl="1"/>
          <a:endParaRPr lang="fa-IR"/>
        </a:p>
      </dgm:t>
    </dgm:pt>
    <dgm:pt modelId="{788E5150-4FDF-424C-B705-6D6CCB361C12}" type="pres">
      <dgm:prSet presAssocID="{741C5975-038C-48CF-A850-5688C550CAF3}" presName="connTx" presStyleLbl="parChTrans1D2" presStyleIdx="3" presStyleCnt="6"/>
      <dgm:spPr/>
      <dgm:t>
        <a:bodyPr/>
        <a:lstStyle/>
        <a:p>
          <a:pPr rtl="1"/>
          <a:endParaRPr lang="fa-IR"/>
        </a:p>
      </dgm:t>
    </dgm:pt>
    <dgm:pt modelId="{5469E702-FBE3-4CB8-B75F-FE30D195A041}" type="pres">
      <dgm:prSet presAssocID="{F4D23E40-9990-43E8-9DB4-5B165D32D0CE}" presName="root2" presStyleCnt="0"/>
      <dgm:spPr/>
    </dgm:pt>
    <dgm:pt modelId="{4B0ECA6F-6A2F-4C61-9DAC-0C53B48B6831}" type="pres">
      <dgm:prSet presAssocID="{F4D23E40-9990-43E8-9DB4-5B165D32D0CE}" presName="LevelTwoTextNode" presStyleLbl="node2" presStyleIdx="3" presStyleCnt="6" custScaleX="559412">
        <dgm:presLayoutVars>
          <dgm:chPref val="3"/>
        </dgm:presLayoutVars>
      </dgm:prSet>
      <dgm:spPr/>
      <dgm:t>
        <a:bodyPr/>
        <a:lstStyle/>
        <a:p>
          <a:pPr rtl="1"/>
          <a:endParaRPr lang="fa-IR"/>
        </a:p>
      </dgm:t>
    </dgm:pt>
    <dgm:pt modelId="{8CC3E023-DD0A-4285-B70B-9A9B8990709A}" type="pres">
      <dgm:prSet presAssocID="{F4D23E40-9990-43E8-9DB4-5B165D32D0CE}" presName="level3hierChild" presStyleCnt="0"/>
      <dgm:spPr/>
    </dgm:pt>
    <dgm:pt modelId="{DD6DB837-1812-4466-802B-03F64BBB4BDD}" type="pres">
      <dgm:prSet presAssocID="{E69BD177-6F37-451B-8B72-536D01CA3AFC}" presName="root1" presStyleCnt="0"/>
      <dgm:spPr/>
    </dgm:pt>
    <dgm:pt modelId="{0ED9DCB7-4FBA-4DD7-B421-1491E529AC19}" type="pres">
      <dgm:prSet presAssocID="{E69BD177-6F37-451B-8B72-536D01CA3AFC}" presName="LevelOneTextNode" presStyleLbl="node0" presStyleIdx="3" presStyleCnt="4" custScaleX="41464">
        <dgm:presLayoutVars>
          <dgm:chPref val="3"/>
        </dgm:presLayoutVars>
      </dgm:prSet>
      <dgm:spPr/>
      <dgm:t>
        <a:bodyPr/>
        <a:lstStyle/>
        <a:p>
          <a:pPr rtl="1"/>
          <a:endParaRPr lang="fa-IR"/>
        </a:p>
      </dgm:t>
    </dgm:pt>
    <dgm:pt modelId="{AB14115E-23AA-491E-B49A-BFB85F17875F}" type="pres">
      <dgm:prSet presAssocID="{E69BD177-6F37-451B-8B72-536D01CA3AFC}" presName="level2hierChild" presStyleCnt="0"/>
      <dgm:spPr/>
    </dgm:pt>
    <dgm:pt modelId="{DFCF848D-F405-4C9F-AE57-20E116BC9436}" type="pres">
      <dgm:prSet presAssocID="{E2019C04-2E72-41AE-81EE-14A1BCBDF427}" presName="conn2-1" presStyleLbl="parChTrans1D2" presStyleIdx="4" presStyleCnt="6" custScaleX="2000000"/>
      <dgm:spPr/>
      <dgm:t>
        <a:bodyPr/>
        <a:lstStyle/>
        <a:p>
          <a:pPr rtl="1"/>
          <a:endParaRPr lang="fa-IR"/>
        </a:p>
      </dgm:t>
    </dgm:pt>
    <dgm:pt modelId="{4CEDCF0A-6115-49E3-8983-E514354ABDE2}" type="pres">
      <dgm:prSet presAssocID="{E2019C04-2E72-41AE-81EE-14A1BCBDF427}" presName="connTx" presStyleLbl="parChTrans1D2" presStyleIdx="4" presStyleCnt="6"/>
      <dgm:spPr/>
      <dgm:t>
        <a:bodyPr/>
        <a:lstStyle/>
        <a:p>
          <a:pPr rtl="1"/>
          <a:endParaRPr lang="fa-IR"/>
        </a:p>
      </dgm:t>
    </dgm:pt>
    <dgm:pt modelId="{AE886CA7-3333-446D-952D-D1594421BF91}" type="pres">
      <dgm:prSet presAssocID="{69366711-5552-4DB5-8310-BCDC09D3FA66}" presName="root2" presStyleCnt="0"/>
      <dgm:spPr/>
    </dgm:pt>
    <dgm:pt modelId="{AB4E33C3-BD3A-4533-9E63-6E7B22C958FF}" type="pres">
      <dgm:prSet presAssocID="{69366711-5552-4DB5-8310-BCDC09D3FA66}" presName="LevelTwoTextNode" presStyleLbl="node2" presStyleIdx="4" presStyleCnt="6" custScaleX="559412">
        <dgm:presLayoutVars>
          <dgm:chPref val="3"/>
        </dgm:presLayoutVars>
      </dgm:prSet>
      <dgm:spPr/>
      <dgm:t>
        <a:bodyPr/>
        <a:lstStyle/>
        <a:p>
          <a:pPr rtl="1"/>
          <a:endParaRPr lang="fa-IR"/>
        </a:p>
      </dgm:t>
    </dgm:pt>
    <dgm:pt modelId="{BD7D1363-1776-42A7-863B-338015011E59}" type="pres">
      <dgm:prSet presAssocID="{69366711-5552-4DB5-8310-BCDC09D3FA66}" presName="level3hierChild" presStyleCnt="0"/>
      <dgm:spPr/>
    </dgm:pt>
    <dgm:pt modelId="{4636559F-17C5-4F74-BC65-C7406911972B}" type="pres">
      <dgm:prSet presAssocID="{BCE16EA4-EEF0-4908-B8C9-DD2510E69425}" presName="conn2-1" presStyleLbl="parChTrans1D2" presStyleIdx="5" presStyleCnt="6" custScaleX="2000000"/>
      <dgm:spPr/>
      <dgm:t>
        <a:bodyPr/>
        <a:lstStyle/>
        <a:p>
          <a:pPr rtl="1"/>
          <a:endParaRPr lang="fa-IR"/>
        </a:p>
      </dgm:t>
    </dgm:pt>
    <dgm:pt modelId="{67AB8F70-8DD1-4BB7-9D1C-8D9767CBC124}" type="pres">
      <dgm:prSet presAssocID="{BCE16EA4-EEF0-4908-B8C9-DD2510E69425}" presName="connTx" presStyleLbl="parChTrans1D2" presStyleIdx="5" presStyleCnt="6"/>
      <dgm:spPr/>
      <dgm:t>
        <a:bodyPr/>
        <a:lstStyle/>
        <a:p>
          <a:pPr rtl="1"/>
          <a:endParaRPr lang="fa-IR"/>
        </a:p>
      </dgm:t>
    </dgm:pt>
    <dgm:pt modelId="{5870C22A-5EF8-4E51-8BCC-F4BDCA7977F1}" type="pres">
      <dgm:prSet presAssocID="{1C706EBB-F108-442D-8067-D18A2AC93C51}" presName="root2" presStyleCnt="0"/>
      <dgm:spPr/>
    </dgm:pt>
    <dgm:pt modelId="{792BA6A6-DCD6-47DB-9C32-6F9006D56DA4}" type="pres">
      <dgm:prSet presAssocID="{1C706EBB-F108-442D-8067-D18A2AC93C51}" presName="LevelTwoTextNode" presStyleLbl="node2" presStyleIdx="5" presStyleCnt="6" custScaleX="559412">
        <dgm:presLayoutVars>
          <dgm:chPref val="3"/>
        </dgm:presLayoutVars>
      </dgm:prSet>
      <dgm:spPr/>
      <dgm:t>
        <a:bodyPr/>
        <a:lstStyle/>
        <a:p>
          <a:pPr rtl="1"/>
          <a:endParaRPr lang="fa-IR"/>
        </a:p>
      </dgm:t>
    </dgm:pt>
    <dgm:pt modelId="{639E66F4-1B49-4AE2-9C3C-2EC050D71091}" type="pres">
      <dgm:prSet presAssocID="{1C706EBB-F108-442D-8067-D18A2AC93C51}" presName="level3hierChild" presStyleCnt="0"/>
      <dgm:spPr/>
    </dgm:pt>
  </dgm:ptLst>
  <dgm:cxnLst>
    <dgm:cxn modelId="{060498CF-250B-44C4-84DA-059F4B4FB8B4}" type="presOf" srcId="{F4D23E40-9990-43E8-9DB4-5B165D32D0CE}" destId="{4B0ECA6F-6A2F-4C61-9DAC-0C53B48B6831}" srcOrd="0" destOrd="0" presId="urn:microsoft.com/office/officeart/2005/8/layout/hierarchy2"/>
    <dgm:cxn modelId="{69967C95-7B93-45C9-B8B8-F46697821797}" srcId="{E69BD177-6F37-451B-8B72-536D01CA3AFC}" destId="{1C706EBB-F108-442D-8067-D18A2AC93C51}" srcOrd="1" destOrd="0" parTransId="{BCE16EA4-EEF0-4908-B8C9-DD2510E69425}" sibTransId="{CEE106B9-5A85-4620-9CC7-4CBBF9727A21}"/>
    <dgm:cxn modelId="{CD2F89F1-5083-4811-89E5-313322E3C21A}" type="presOf" srcId="{BF55792F-5476-473C-B87F-2FD4DC69CA3E}" destId="{5B6165A5-76AE-4B70-8814-BD226026C3E9}" srcOrd="0" destOrd="0" presId="urn:microsoft.com/office/officeart/2005/8/layout/hierarchy2"/>
    <dgm:cxn modelId="{CF031814-E8D3-4354-880A-2414A397901B}" type="presOf" srcId="{533721DC-6139-46CD-9CB3-11407A5357A5}" destId="{3420B502-8FE4-452A-B9ED-1C36FF436879}" srcOrd="1" destOrd="0" presId="urn:microsoft.com/office/officeart/2005/8/layout/hierarchy2"/>
    <dgm:cxn modelId="{DEF6C000-8233-4E80-A190-56E53B6BA8C0}" srcId="{C56215D7-ECA5-4B88-B838-8811A52C5A96}" destId="{F4D23E40-9990-43E8-9DB4-5B165D32D0CE}" srcOrd="1" destOrd="0" parTransId="{741C5975-038C-48CF-A850-5688C550CAF3}" sibTransId="{60B39A83-5548-48B3-AA73-BA53B8A44B4C}"/>
    <dgm:cxn modelId="{C20CE4E1-D235-46F3-AA2E-43C9CCCF3612}" type="presOf" srcId="{741C5975-038C-48CF-A850-5688C550CAF3}" destId="{05E288A9-618D-444C-B268-27DF19EDF8E2}" srcOrd="0" destOrd="0" presId="urn:microsoft.com/office/officeart/2005/8/layout/hierarchy2"/>
    <dgm:cxn modelId="{4D81CED5-86CF-464C-AFC2-D7AC13475264}" type="presOf" srcId="{3CA6B474-79FF-417A-8646-567B05C4BC85}" destId="{E2870570-BE31-4AFB-8A7E-4FE7E7B630BE}" srcOrd="0" destOrd="0" presId="urn:microsoft.com/office/officeart/2005/8/layout/hierarchy2"/>
    <dgm:cxn modelId="{B27E41F7-0F7F-4B1F-95AC-019E23BD1AE5}" type="presOf" srcId="{13D24FCB-B8BE-40E9-8C1E-312214181615}" destId="{93EA722D-8A4D-49DB-B137-9CCDCB853883}" srcOrd="0" destOrd="0" presId="urn:microsoft.com/office/officeart/2005/8/layout/hierarchy2"/>
    <dgm:cxn modelId="{9A64EB0F-7F02-47B2-9CCF-6353A0A710EF}" type="presOf" srcId="{BCE16EA4-EEF0-4908-B8C9-DD2510E69425}" destId="{67AB8F70-8DD1-4BB7-9D1C-8D9767CBC124}" srcOrd="1" destOrd="0" presId="urn:microsoft.com/office/officeart/2005/8/layout/hierarchy2"/>
    <dgm:cxn modelId="{769AFE88-2ECE-492E-9B4F-B5175316A972}" type="presOf" srcId="{741C5975-038C-48CF-A850-5688C550CAF3}" destId="{788E5150-4FDF-424C-B705-6D6CCB361C12}" srcOrd="1" destOrd="0" presId="urn:microsoft.com/office/officeart/2005/8/layout/hierarchy2"/>
    <dgm:cxn modelId="{C43DA378-48E0-4B76-A8F7-77F5F44D6555}" type="presOf" srcId="{46D6B9EA-6421-4B1B-8C29-A968EC04B4B4}" destId="{D706E099-9791-47AD-BBA1-A1FA0D788C3B}" srcOrd="0" destOrd="0" presId="urn:microsoft.com/office/officeart/2005/8/layout/hierarchy2"/>
    <dgm:cxn modelId="{E1EE7EB6-538A-46AE-8805-10E420DF04C1}" type="presOf" srcId="{69366711-5552-4DB5-8310-BCDC09D3FA66}" destId="{AB4E33C3-BD3A-4533-9E63-6E7B22C958FF}" srcOrd="0" destOrd="0" presId="urn:microsoft.com/office/officeart/2005/8/layout/hierarchy2"/>
    <dgm:cxn modelId="{58C71806-0FF5-4FFE-B12C-3C594FE73DC5}" srcId="{24F90450-2807-4FCF-B18F-0A0EAD4669C0}" destId="{3CA6B474-79FF-417A-8646-567B05C4BC85}" srcOrd="0" destOrd="0" parTransId="{533721DC-6139-46CD-9CB3-11407A5357A5}" sibTransId="{910E2C79-43D1-47FD-8CA3-D77E34666BDF}"/>
    <dgm:cxn modelId="{9357BF4E-00B5-44BD-9D35-09E85D4E41B9}" srcId="{E69BD177-6F37-451B-8B72-536D01CA3AFC}" destId="{69366711-5552-4DB5-8310-BCDC09D3FA66}" srcOrd="0" destOrd="0" parTransId="{E2019C04-2E72-41AE-81EE-14A1BCBDF427}" sibTransId="{E96EBF55-1C69-47CE-AD0E-F0B2CB170338}"/>
    <dgm:cxn modelId="{193EB715-D487-41A2-9D2F-B172A809DF31}" type="presOf" srcId="{E2019C04-2E72-41AE-81EE-14A1BCBDF427}" destId="{DFCF848D-F405-4C9F-AE57-20E116BC9436}" srcOrd="0" destOrd="0" presId="urn:microsoft.com/office/officeart/2005/8/layout/hierarchy2"/>
    <dgm:cxn modelId="{90CE3E54-7741-42AA-A32E-F1D0C76D399B}" type="presOf" srcId="{54AC0690-74CE-4235-9456-18AC0F39B97A}" destId="{6B3A721F-C818-4126-A79D-C73B6ABC348A}" srcOrd="0" destOrd="0" presId="urn:microsoft.com/office/officeart/2005/8/layout/hierarchy2"/>
    <dgm:cxn modelId="{233424B5-3D3B-4A5C-A7BC-EC49F50D4296}" srcId="{46D6B9EA-6421-4B1B-8C29-A968EC04B4B4}" destId="{C56215D7-ECA5-4B88-B838-8811A52C5A96}" srcOrd="2" destOrd="0" parTransId="{A195037C-BCD5-4C7A-8A7F-3417CC041DCC}" sibTransId="{3C769E6F-0621-4FE2-A312-EF920AA809FC}"/>
    <dgm:cxn modelId="{AE761955-401F-4BF7-BC28-15CD02286B38}" srcId="{C56215D7-ECA5-4B88-B838-8811A52C5A96}" destId="{BF55792F-5476-473C-B87F-2FD4DC69CA3E}" srcOrd="0" destOrd="0" parTransId="{D4260602-B6C1-4DB8-879B-508E6C911F52}" sibTransId="{2E94C227-5D4E-44AA-8B3E-43A437A34272}"/>
    <dgm:cxn modelId="{F2A593E8-2B91-4C91-BC12-51038A55AC5B}" type="presOf" srcId="{E69BD177-6F37-451B-8B72-536D01CA3AFC}" destId="{0ED9DCB7-4FBA-4DD7-B421-1491E529AC19}" srcOrd="0" destOrd="0" presId="urn:microsoft.com/office/officeart/2005/8/layout/hierarchy2"/>
    <dgm:cxn modelId="{66D3093B-CDB7-440C-8564-5E9ECC986DA7}" srcId="{46D6B9EA-6421-4B1B-8C29-A968EC04B4B4}" destId="{C9C2D1E5-FE1B-4CB9-8976-A064E85A3BE3}" srcOrd="0" destOrd="0" parTransId="{52771D9D-D0A9-48F1-B0A0-FEABE8284A0B}" sibTransId="{04DF12B8-7977-4D1A-A012-FDAC7F2151D4}"/>
    <dgm:cxn modelId="{02ED47B8-6A42-40CD-8A58-4F5816AC656A}" type="presOf" srcId="{C56215D7-ECA5-4B88-B838-8811A52C5A96}" destId="{F4747AD9-F23F-4333-92E0-1ADD00968517}" srcOrd="0" destOrd="0" presId="urn:microsoft.com/office/officeart/2005/8/layout/hierarchy2"/>
    <dgm:cxn modelId="{FFADFE08-C177-429B-99A6-C3016F013CC0}" type="presOf" srcId="{D4260602-B6C1-4DB8-879B-508E6C911F52}" destId="{16D676F2-1AEF-4DA4-83CA-0B119F426B17}" srcOrd="0" destOrd="0" presId="urn:microsoft.com/office/officeart/2005/8/layout/hierarchy2"/>
    <dgm:cxn modelId="{83E014E5-BEF9-4851-9289-731A7EEFDB7E}" type="presOf" srcId="{24F90450-2807-4FCF-B18F-0A0EAD4669C0}" destId="{71483F65-0190-4DF2-9E34-7925403A9BF3}" srcOrd="0" destOrd="0" presId="urn:microsoft.com/office/officeart/2005/8/layout/hierarchy2"/>
    <dgm:cxn modelId="{BDD6A1C1-FB78-47F8-B158-B4A4F4A9AC83}" type="presOf" srcId="{13D24FCB-B8BE-40E9-8C1E-312214181615}" destId="{331009A5-2998-4B19-B3B3-7672C822236E}" srcOrd="1" destOrd="0" presId="urn:microsoft.com/office/officeart/2005/8/layout/hierarchy2"/>
    <dgm:cxn modelId="{078D9A5D-A788-46B6-A66B-9A35B8D53BB1}" type="presOf" srcId="{BCE16EA4-EEF0-4908-B8C9-DD2510E69425}" destId="{4636559F-17C5-4F74-BC65-C7406911972B}" srcOrd="0" destOrd="0" presId="urn:microsoft.com/office/officeart/2005/8/layout/hierarchy2"/>
    <dgm:cxn modelId="{2EAEC564-429F-4B2A-A633-4D5EEE6C2795}" srcId="{46D6B9EA-6421-4B1B-8C29-A968EC04B4B4}" destId="{E69BD177-6F37-451B-8B72-536D01CA3AFC}" srcOrd="3" destOrd="0" parTransId="{31C99F02-5DAE-444B-B1DD-7A1D5243AC34}" sibTransId="{CEFAC15E-1D17-4913-A679-8C60906169DC}"/>
    <dgm:cxn modelId="{781B98AD-6268-405C-B786-FC41EBF48657}" srcId="{24F90450-2807-4FCF-B18F-0A0EAD4669C0}" destId="{54AC0690-74CE-4235-9456-18AC0F39B97A}" srcOrd="1" destOrd="0" parTransId="{13D24FCB-B8BE-40E9-8C1E-312214181615}" sibTransId="{05D2BA8B-D8AD-4BED-ACE3-16C5F419FFFD}"/>
    <dgm:cxn modelId="{FA3FE102-D536-429D-92DC-223B5D66C828}" type="presOf" srcId="{D4260602-B6C1-4DB8-879B-508E6C911F52}" destId="{DFA61B8A-A98C-45F3-A9EE-BDE33195C9D2}" srcOrd="1" destOrd="0" presId="urn:microsoft.com/office/officeart/2005/8/layout/hierarchy2"/>
    <dgm:cxn modelId="{4536029B-1C6E-43B3-9CEE-3E1488A5D556}" type="presOf" srcId="{C9C2D1E5-FE1B-4CB9-8976-A064E85A3BE3}" destId="{B25AFAFE-3736-4423-B14B-9442C58F440F}" srcOrd="0" destOrd="0" presId="urn:microsoft.com/office/officeart/2005/8/layout/hierarchy2"/>
    <dgm:cxn modelId="{9BD027BA-D690-4F8A-84C2-2BE6ABACC6FF}" type="presOf" srcId="{533721DC-6139-46CD-9CB3-11407A5357A5}" destId="{59E02829-0F6A-4495-A89B-65A32AC630C7}" srcOrd="0" destOrd="0" presId="urn:microsoft.com/office/officeart/2005/8/layout/hierarchy2"/>
    <dgm:cxn modelId="{6AA57F8D-A44D-4EDC-A7D0-45DDA78F116A}" srcId="{46D6B9EA-6421-4B1B-8C29-A968EC04B4B4}" destId="{24F90450-2807-4FCF-B18F-0A0EAD4669C0}" srcOrd="1" destOrd="0" parTransId="{5E0DF10C-3F3F-44BD-842A-0B99508FDFA0}" sibTransId="{7B83F98E-57EE-4FB4-B0AC-B1FC32CEE73B}"/>
    <dgm:cxn modelId="{9FCD7DC9-A081-4447-9D9B-80CF78A5AEF5}" type="presOf" srcId="{E2019C04-2E72-41AE-81EE-14A1BCBDF427}" destId="{4CEDCF0A-6115-49E3-8983-E514354ABDE2}" srcOrd="1" destOrd="0" presId="urn:microsoft.com/office/officeart/2005/8/layout/hierarchy2"/>
    <dgm:cxn modelId="{6EA6EE44-16D1-46CF-895C-67D4F4873FE4}" type="presOf" srcId="{1C706EBB-F108-442D-8067-D18A2AC93C51}" destId="{792BA6A6-DCD6-47DB-9C32-6F9006D56DA4}" srcOrd="0" destOrd="0" presId="urn:microsoft.com/office/officeart/2005/8/layout/hierarchy2"/>
    <dgm:cxn modelId="{0E303316-4933-4666-B78E-D5B88472B701}" type="presParOf" srcId="{D706E099-9791-47AD-BBA1-A1FA0D788C3B}" destId="{B18A1958-E2C0-4680-93FC-1EEE99110018}" srcOrd="0" destOrd="0" presId="urn:microsoft.com/office/officeart/2005/8/layout/hierarchy2"/>
    <dgm:cxn modelId="{6B17B26B-CB21-4AFA-A2DD-E6C3866769CF}" type="presParOf" srcId="{B18A1958-E2C0-4680-93FC-1EEE99110018}" destId="{B25AFAFE-3736-4423-B14B-9442C58F440F}" srcOrd="0" destOrd="0" presId="urn:microsoft.com/office/officeart/2005/8/layout/hierarchy2"/>
    <dgm:cxn modelId="{AE530E8F-0A3F-47BC-A057-8ACD5BC69593}" type="presParOf" srcId="{B18A1958-E2C0-4680-93FC-1EEE99110018}" destId="{848B6095-6B24-439E-8D61-864E2884FA69}" srcOrd="1" destOrd="0" presId="urn:microsoft.com/office/officeart/2005/8/layout/hierarchy2"/>
    <dgm:cxn modelId="{D0F71F40-4DD1-4488-9EEA-9D1E32542F0B}" type="presParOf" srcId="{D706E099-9791-47AD-BBA1-A1FA0D788C3B}" destId="{DC99086B-FB4A-4F3C-92D6-FF5CBBC811D2}" srcOrd="1" destOrd="0" presId="urn:microsoft.com/office/officeart/2005/8/layout/hierarchy2"/>
    <dgm:cxn modelId="{947D59BE-5819-4AF7-A69A-17D484AA0D80}" type="presParOf" srcId="{DC99086B-FB4A-4F3C-92D6-FF5CBBC811D2}" destId="{71483F65-0190-4DF2-9E34-7925403A9BF3}" srcOrd="0" destOrd="0" presId="urn:microsoft.com/office/officeart/2005/8/layout/hierarchy2"/>
    <dgm:cxn modelId="{FB999520-CF5F-4CB2-9DCB-475C4E2BD8FF}" type="presParOf" srcId="{DC99086B-FB4A-4F3C-92D6-FF5CBBC811D2}" destId="{7A7DEC1B-706D-423D-BCF2-FB93F22074DC}" srcOrd="1" destOrd="0" presId="urn:microsoft.com/office/officeart/2005/8/layout/hierarchy2"/>
    <dgm:cxn modelId="{FCD32369-4F74-4CCE-AF51-D895D67429FA}" type="presParOf" srcId="{7A7DEC1B-706D-423D-BCF2-FB93F22074DC}" destId="{59E02829-0F6A-4495-A89B-65A32AC630C7}" srcOrd="0" destOrd="0" presId="urn:microsoft.com/office/officeart/2005/8/layout/hierarchy2"/>
    <dgm:cxn modelId="{BAF92E84-2A79-4982-B9DF-CFB497EAA1A2}" type="presParOf" srcId="{59E02829-0F6A-4495-A89B-65A32AC630C7}" destId="{3420B502-8FE4-452A-B9ED-1C36FF436879}" srcOrd="0" destOrd="0" presId="urn:microsoft.com/office/officeart/2005/8/layout/hierarchy2"/>
    <dgm:cxn modelId="{81A86A21-0CB2-4DE4-9A6E-589684068A9F}" type="presParOf" srcId="{7A7DEC1B-706D-423D-BCF2-FB93F22074DC}" destId="{C728BB65-D811-416E-9635-641F95721B21}" srcOrd="1" destOrd="0" presId="urn:microsoft.com/office/officeart/2005/8/layout/hierarchy2"/>
    <dgm:cxn modelId="{9B68A4AF-A59E-4177-AFA5-9A16E47A53B5}" type="presParOf" srcId="{C728BB65-D811-416E-9635-641F95721B21}" destId="{E2870570-BE31-4AFB-8A7E-4FE7E7B630BE}" srcOrd="0" destOrd="0" presId="urn:microsoft.com/office/officeart/2005/8/layout/hierarchy2"/>
    <dgm:cxn modelId="{9B0BB4AB-0024-470F-9422-2DCBF4447337}" type="presParOf" srcId="{C728BB65-D811-416E-9635-641F95721B21}" destId="{AAE01A37-82E5-435C-9595-1A4D8DB26466}" srcOrd="1" destOrd="0" presId="urn:microsoft.com/office/officeart/2005/8/layout/hierarchy2"/>
    <dgm:cxn modelId="{9090B4AC-83F5-4C54-8263-FB31E8CEC7FC}" type="presParOf" srcId="{7A7DEC1B-706D-423D-BCF2-FB93F22074DC}" destId="{93EA722D-8A4D-49DB-B137-9CCDCB853883}" srcOrd="2" destOrd="0" presId="urn:microsoft.com/office/officeart/2005/8/layout/hierarchy2"/>
    <dgm:cxn modelId="{E35370D2-9744-4AF8-A449-16BED7B5314A}" type="presParOf" srcId="{93EA722D-8A4D-49DB-B137-9CCDCB853883}" destId="{331009A5-2998-4B19-B3B3-7672C822236E}" srcOrd="0" destOrd="0" presId="urn:microsoft.com/office/officeart/2005/8/layout/hierarchy2"/>
    <dgm:cxn modelId="{C7E48AD6-6C6D-45F1-BC43-2301D3BE8B10}" type="presParOf" srcId="{7A7DEC1B-706D-423D-BCF2-FB93F22074DC}" destId="{38868686-5FFE-4BC1-9F8F-6140324D8A60}" srcOrd="3" destOrd="0" presId="urn:microsoft.com/office/officeart/2005/8/layout/hierarchy2"/>
    <dgm:cxn modelId="{BD8F54DB-4928-4E36-9E7F-3FC34E2693AC}" type="presParOf" srcId="{38868686-5FFE-4BC1-9F8F-6140324D8A60}" destId="{6B3A721F-C818-4126-A79D-C73B6ABC348A}" srcOrd="0" destOrd="0" presId="urn:microsoft.com/office/officeart/2005/8/layout/hierarchy2"/>
    <dgm:cxn modelId="{B8178102-48FB-4144-A41D-F720C47AFC6D}" type="presParOf" srcId="{38868686-5FFE-4BC1-9F8F-6140324D8A60}" destId="{20044C6F-81E4-4C40-A437-464DA74B022A}" srcOrd="1" destOrd="0" presId="urn:microsoft.com/office/officeart/2005/8/layout/hierarchy2"/>
    <dgm:cxn modelId="{4D24301F-72E5-4EA5-94AD-2F16D777FC08}" type="presParOf" srcId="{D706E099-9791-47AD-BBA1-A1FA0D788C3B}" destId="{ECF787EB-C1D1-49BC-B3C6-55A545A698AD}" srcOrd="2" destOrd="0" presId="urn:microsoft.com/office/officeart/2005/8/layout/hierarchy2"/>
    <dgm:cxn modelId="{AB93EA95-C2A2-4985-9E58-4254DD71D026}" type="presParOf" srcId="{ECF787EB-C1D1-49BC-B3C6-55A545A698AD}" destId="{F4747AD9-F23F-4333-92E0-1ADD00968517}" srcOrd="0" destOrd="0" presId="urn:microsoft.com/office/officeart/2005/8/layout/hierarchy2"/>
    <dgm:cxn modelId="{DAFA7831-C03B-4482-BEE7-E0DC77F9D354}" type="presParOf" srcId="{ECF787EB-C1D1-49BC-B3C6-55A545A698AD}" destId="{4AEE5511-955F-4436-A142-C23BCDE06844}" srcOrd="1" destOrd="0" presId="urn:microsoft.com/office/officeart/2005/8/layout/hierarchy2"/>
    <dgm:cxn modelId="{2E9B149D-3FAB-45DE-BF00-1CECF1901E27}" type="presParOf" srcId="{4AEE5511-955F-4436-A142-C23BCDE06844}" destId="{16D676F2-1AEF-4DA4-83CA-0B119F426B17}" srcOrd="0" destOrd="0" presId="urn:microsoft.com/office/officeart/2005/8/layout/hierarchy2"/>
    <dgm:cxn modelId="{FBE6C77B-E44C-4F22-B6C1-0C44B6444129}" type="presParOf" srcId="{16D676F2-1AEF-4DA4-83CA-0B119F426B17}" destId="{DFA61B8A-A98C-45F3-A9EE-BDE33195C9D2}" srcOrd="0" destOrd="0" presId="urn:microsoft.com/office/officeart/2005/8/layout/hierarchy2"/>
    <dgm:cxn modelId="{1F00F220-5829-4BB4-9E04-751CAAF7C7EC}" type="presParOf" srcId="{4AEE5511-955F-4436-A142-C23BCDE06844}" destId="{ACABFAAB-E8C6-4E75-A660-40ADE2836B3D}" srcOrd="1" destOrd="0" presId="urn:microsoft.com/office/officeart/2005/8/layout/hierarchy2"/>
    <dgm:cxn modelId="{FAD0287D-2BF4-4FB0-B50F-EF712BD2E85E}" type="presParOf" srcId="{ACABFAAB-E8C6-4E75-A660-40ADE2836B3D}" destId="{5B6165A5-76AE-4B70-8814-BD226026C3E9}" srcOrd="0" destOrd="0" presId="urn:microsoft.com/office/officeart/2005/8/layout/hierarchy2"/>
    <dgm:cxn modelId="{5E16532C-A6DE-42CB-BC3D-4F245A543CA5}" type="presParOf" srcId="{ACABFAAB-E8C6-4E75-A660-40ADE2836B3D}" destId="{CCFE8B44-6753-4231-8CDB-0EEE6F1B3627}" srcOrd="1" destOrd="0" presId="urn:microsoft.com/office/officeart/2005/8/layout/hierarchy2"/>
    <dgm:cxn modelId="{46FF3430-AF9C-47F9-BDBC-FA0C72388993}" type="presParOf" srcId="{4AEE5511-955F-4436-A142-C23BCDE06844}" destId="{05E288A9-618D-444C-B268-27DF19EDF8E2}" srcOrd="2" destOrd="0" presId="urn:microsoft.com/office/officeart/2005/8/layout/hierarchy2"/>
    <dgm:cxn modelId="{6FF156F1-826C-4429-8B48-20E4864C755F}" type="presParOf" srcId="{05E288A9-618D-444C-B268-27DF19EDF8E2}" destId="{788E5150-4FDF-424C-B705-6D6CCB361C12}" srcOrd="0" destOrd="0" presId="urn:microsoft.com/office/officeart/2005/8/layout/hierarchy2"/>
    <dgm:cxn modelId="{40A86A68-E684-4961-ADFB-8E00A4D96D0D}" type="presParOf" srcId="{4AEE5511-955F-4436-A142-C23BCDE06844}" destId="{5469E702-FBE3-4CB8-B75F-FE30D195A041}" srcOrd="3" destOrd="0" presId="urn:microsoft.com/office/officeart/2005/8/layout/hierarchy2"/>
    <dgm:cxn modelId="{073E7690-29A8-4E23-A8C0-0D6A2C1E4468}" type="presParOf" srcId="{5469E702-FBE3-4CB8-B75F-FE30D195A041}" destId="{4B0ECA6F-6A2F-4C61-9DAC-0C53B48B6831}" srcOrd="0" destOrd="0" presId="urn:microsoft.com/office/officeart/2005/8/layout/hierarchy2"/>
    <dgm:cxn modelId="{72A6F1AF-A779-4C9C-8585-43C640D4A36B}" type="presParOf" srcId="{5469E702-FBE3-4CB8-B75F-FE30D195A041}" destId="{8CC3E023-DD0A-4285-B70B-9A9B8990709A}" srcOrd="1" destOrd="0" presId="urn:microsoft.com/office/officeart/2005/8/layout/hierarchy2"/>
    <dgm:cxn modelId="{B323185E-634E-45FB-9466-C08EFA07A598}" type="presParOf" srcId="{D706E099-9791-47AD-BBA1-A1FA0D788C3B}" destId="{DD6DB837-1812-4466-802B-03F64BBB4BDD}" srcOrd="3" destOrd="0" presId="urn:microsoft.com/office/officeart/2005/8/layout/hierarchy2"/>
    <dgm:cxn modelId="{F997027C-C1DD-49D1-A28E-34629978DD03}" type="presParOf" srcId="{DD6DB837-1812-4466-802B-03F64BBB4BDD}" destId="{0ED9DCB7-4FBA-4DD7-B421-1491E529AC19}" srcOrd="0" destOrd="0" presId="urn:microsoft.com/office/officeart/2005/8/layout/hierarchy2"/>
    <dgm:cxn modelId="{160687AD-BC68-44EA-A8EE-5FE9C0A4FA0D}" type="presParOf" srcId="{DD6DB837-1812-4466-802B-03F64BBB4BDD}" destId="{AB14115E-23AA-491E-B49A-BFB85F17875F}" srcOrd="1" destOrd="0" presId="urn:microsoft.com/office/officeart/2005/8/layout/hierarchy2"/>
    <dgm:cxn modelId="{F3146065-5E18-4EC2-9E6A-7911FA058ECB}" type="presParOf" srcId="{AB14115E-23AA-491E-B49A-BFB85F17875F}" destId="{DFCF848D-F405-4C9F-AE57-20E116BC9436}" srcOrd="0" destOrd="0" presId="urn:microsoft.com/office/officeart/2005/8/layout/hierarchy2"/>
    <dgm:cxn modelId="{C1F20556-F516-4908-A17B-20714F935AEE}" type="presParOf" srcId="{DFCF848D-F405-4C9F-AE57-20E116BC9436}" destId="{4CEDCF0A-6115-49E3-8983-E514354ABDE2}" srcOrd="0" destOrd="0" presId="urn:microsoft.com/office/officeart/2005/8/layout/hierarchy2"/>
    <dgm:cxn modelId="{C64D5C10-E0A9-4A62-8878-4D66BCD8732B}" type="presParOf" srcId="{AB14115E-23AA-491E-B49A-BFB85F17875F}" destId="{AE886CA7-3333-446D-952D-D1594421BF91}" srcOrd="1" destOrd="0" presId="urn:microsoft.com/office/officeart/2005/8/layout/hierarchy2"/>
    <dgm:cxn modelId="{0EE4C34D-9A27-49A2-9AD5-87E1A099BC8D}" type="presParOf" srcId="{AE886CA7-3333-446D-952D-D1594421BF91}" destId="{AB4E33C3-BD3A-4533-9E63-6E7B22C958FF}" srcOrd="0" destOrd="0" presId="urn:microsoft.com/office/officeart/2005/8/layout/hierarchy2"/>
    <dgm:cxn modelId="{3DC696F3-2734-4AB5-B2DA-D71E78397039}" type="presParOf" srcId="{AE886CA7-3333-446D-952D-D1594421BF91}" destId="{BD7D1363-1776-42A7-863B-338015011E59}" srcOrd="1" destOrd="0" presId="urn:microsoft.com/office/officeart/2005/8/layout/hierarchy2"/>
    <dgm:cxn modelId="{4248443B-2D7E-4E66-AB68-8172A510D00A}" type="presParOf" srcId="{AB14115E-23AA-491E-B49A-BFB85F17875F}" destId="{4636559F-17C5-4F74-BC65-C7406911972B}" srcOrd="2" destOrd="0" presId="urn:microsoft.com/office/officeart/2005/8/layout/hierarchy2"/>
    <dgm:cxn modelId="{085EB454-A0F7-4F10-A8EF-AA13881DC0DD}" type="presParOf" srcId="{4636559F-17C5-4F74-BC65-C7406911972B}" destId="{67AB8F70-8DD1-4BB7-9D1C-8D9767CBC124}" srcOrd="0" destOrd="0" presId="urn:microsoft.com/office/officeart/2005/8/layout/hierarchy2"/>
    <dgm:cxn modelId="{A7A4F031-040B-4BDE-AAFF-C890113F290C}" type="presParOf" srcId="{AB14115E-23AA-491E-B49A-BFB85F17875F}" destId="{5870C22A-5EF8-4E51-8BCC-F4BDCA7977F1}" srcOrd="3" destOrd="0" presId="urn:microsoft.com/office/officeart/2005/8/layout/hierarchy2"/>
    <dgm:cxn modelId="{AA16301C-7F86-4F39-A722-4B04FB515E5B}" type="presParOf" srcId="{5870C22A-5EF8-4E51-8BCC-F4BDCA7977F1}" destId="{792BA6A6-DCD6-47DB-9C32-6F9006D56DA4}" srcOrd="0" destOrd="0" presId="urn:microsoft.com/office/officeart/2005/8/layout/hierarchy2"/>
    <dgm:cxn modelId="{4C358BBF-3C75-4730-97DB-DF4E8E9FEC58}" type="presParOf" srcId="{5870C22A-5EF8-4E51-8BCC-F4BDCA7977F1}" destId="{639E66F4-1B49-4AE2-9C3C-2EC050D7109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0355C3-A875-40EB-BE2A-1C3520AF300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4E4F9D16-AB94-4145-A1D1-B0E80E68599E}">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fa-IR" sz="1600" dirty="0" smtClean="0">
              <a:cs typeface="B Koodak" pitchFamily="2" charset="-78"/>
            </a:rPr>
            <a:t>برخی آیات در این خصوص</a:t>
          </a:r>
          <a:endParaRPr lang="fa-IR" sz="1600" dirty="0">
            <a:cs typeface="B Koodak" pitchFamily="2" charset="-78"/>
          </a:endParaRPr>
        </a:p>
      </dgm:t>
    </dgm:pt>
    <dgm:pt modelId="{99B44BDD-031E-46F7-A890-3BB56E1711B0}" type="parTrans" cxnId="{ADAA6D1C-42AC-4438-A5A6-E15AB4529E8E}">
      <dgm:prSet/>
      <dgm:spPr/>
      <dgm:t>
        <a:bodyPr/>
        <a:lstStyle/>
        <a:p>
          <a:pPr rtl="1"/>
          <a:endParaRPr lang="fa-IR" sz="1600">
            <a:cs typeface="B Koodak" pitchFamily="2" charset="-78"/>
          </a:endParaRPr>
        </a:p>
      </dgm:t>
    </dgm:pt>
    <dgm:pt modelId="{18AC5749-D5BC-487C-AFA7-9A7C63F7F3CB}" type="sibTrans" cxnId="{ADAA6D1C-42AC-4438-A5A6-E15AB4529E8E}">
      <dgm:prSet/>
      <dgm:spPr/>
      <dgm:t>
        <a:bodyPr/>
        <a:lstStyle/>
        <a:p>
          <a:pPr rtl="1"/>
          <a:endParaRPr lang="fa-IR" sz="1600">
            <a:cs typeface="B Koodak" pitchFamily="2" charset="-78"/>
          </a:endParaRPr>
        </a:p>
      </dgm:t>
    </dgm:pt>
    <dgm:pt modelId="{7C89AF94-7DDE-455B-8E8A-1DA025EBF819}">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fa-IR" sz="1600" smtClean="0">
              <a:cs typeface="B Koodak" pitchFamily="2" charset="-78"/>
            </a:rPr>
            <a:t>1 </a:t>
          </a:r>
          <a:endParaRPr lang="fa-IR" sz="1600">
            <a:cs typeface="B Koodak" pitchFamily="2" charset="-78"/>
          </a:endParaRPr>
        </a:p>
      </dgm:t>
    </dgm:pt>
    <dgm:pt modelId="{FCC7022D-3F0A-4984-9CB1-7212B0B4A7D5}" type="parTrans" cxnId="{360C9D2D-06F2-40D0-A7A7-C352B1804432}">
      <dgm:prSet/>
      <dgm:spPr/>
      <dgm:t>
        <a:bodyPr/>
        <a:lstStyle/>
        <a:p>
          <a:pPr rtl="1"/>
          <a:endParaRPr lang="fa-IR" sz="1600">
            <a:cs typeface="B Koodak" pitchFamily="2" charset="-78"/>
          </a:endParaRPr>
        </a:p>
      </dgm:t>
    </dgm:pt>
    <dgm:pt modelId="{3FF0453A-2AD8-4EC1-AC37-4ECDB1BC3115}" type="sibTrans" cxnId="{360C9D2D-06F2-40D0-A7A7-C352B1804432}">
      <dgm:prSet/>
      <dgm:spPr/>
      <dgm:t>
        <a:bodyPr/>
        <a:lstStyle/>
        <a:p>
          <a:pPr rtl="1"/>
          <a:endParaRPr lang="fa-IR" sz="1600">
            <a:cs typeface="B Koodak" pitchFamily="2" charset="-78"/>
          </a:endParaRPr>
        </a:p>
      </dgm:t>
    </dgm:pt>
    <dgm:pt modelId="{CABD2E39-4CFB-4667-AFE3-3AE6696D9140}">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smtClean="0">
              <a:cs typeface="B Koodak" pitchFamily="2" charset="-78"/>
            </a:rPr>
            <a:t>إِذَا الشَّمْسُ كُوِّرَتْ / وَ إِذَا النُّجُومُ انكَدَرَتْ (تکویر / 2)</a:t>
          </a:r>
          <a:endParaRPr lang="fa-IR" sz="1600">
            <a:cs typeface="B Koodak" pitchFamily="2" charset="-78"/>
          </a:endParaRPr>
        </a:p>
      </dgm:t>
    </dgm:pt>
    <dgm:pt modelId="{5F7933C0-27A8-4E0D-A17A-C4C5BED1FE65}" type="parTrans" cxnId="{DCF76619-FCB6-4302-88B8-5C5267F830BF}">
      <dgm:prSet custT="1">
        <dgm:style>
          <a:lnRef idx="1">
            <a:schemeClr val="accent6"/>
          </a:lnRef>
          <a:fillRef idx="2">
            <a:schemeClr val="accent6"/>
          </a:fillRef>
          <a:effectRef idx="1">
            <a:schemeClr val="accent6"/>
          </a:effectRef>
          <a:fontRef idx="minor">
            <a:schemeClr val="dk1"/>
          </a:fontRef>
        </dgm:style>
      </dgm:prSet>
      <dgm:spPr/>
      <dgm:t>
        <a:bodyPr/>
        <a:lstStyle/>
        <a:p>
          <a:pPr rtl="1"/>
          <a:endParaRPr lang="fa-IR" sz="1600">
            <a:cs typeface="B Koodak" pitchFamily="2" charset="-78"/>
          </a:endParaRPr>
        </a:p>
      </dgm:t>
    </dgm:pt>
    <dgm:pt modelId="{FD71E9F4-8399-4424-AB98-1B0644999A81}" type="sibTrans" cxnId="{DCF76619-FCB6-4302-88B8-5C5267F830BF}">
      <dgm:prSet/>
      <dgm:spPr/>
      <dgm:t>
        <a:bodyPr/>
        <a:lstStyle/>
        <a:p>
          <a:pPr rtl="1"/>
          <a:endParaRPr lang="fa-IR" sz="1600">
            <a:cs typeface="B Koodak" pitchFamily="2" charset="-78"/>
          </a:endParaRPr>
        </a:p>
      </dgm:t>
    </dgm:pt>
    <dgm:pt modelId="{A1AA081A-2D2B-425F-B611-9DA5C45D659E}">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fa-IR" sz="1600" smtClean="0">
              <a:cs typeface="B Koodak" pitchFamily="2" charset="-78"/>
            </a:rPr>
            <a:t>التكوير اللف على طريق الإدارة كلف العمامة على الرأس، و لعل المراد بتكوير الشمس انظلام جرمها على نحو الإحاطة استعارة</a:t>
          </a:r>
          <a:endParaRPr lang="fa-IR" sz="1600">
            <a:cs typeface="B Koodak" pitchFamily="2" charset="-78"/>
          </a:endParaRPr>
        </a:p>
      </dgm:t>
    </dgm:pt>
    <dgm:pt modelId="{FE164DEF-9E86-4510-8341-80477C4D23F4}" type="parTrans" cxnId="{4501187C-C95F-4138-9C7A-6F7E139E3493}">
      <dgm:prSet custT="1">
        <dgm:style>
          <a:lnRef idx="1">
            <a:schemeClr val="accent6"/>
          </a:lnRef>
          <a:fillRef idx="2">
            <a:schemeClr val="accent6"/>
          </a:fillRef>
          <a:effectRef idx="1">
            <a:schemeClr val="accent6"/>
          </a:effectRef>
          <a:fontRef idx="minor">
            <a:schemeClr val="dk1"/>
          </a:fontRef>
        </dgm:style>
      </dgm:prSet>
      <dgm:spPr/>
      <dgm:t>
        <a:bodyPr/>
        <a:lstStyle/>
        <a:p>
          <a:pPr rtl="1"/>
          <a:endParaRPr lang="fa-IR" sz="1600">
            <a:cs typeface="B Koodak" pitchFamily="2" charset="-78"/>
          </a:endParaRPr>
        </a:p>
      </dgm:t>
    </dgm:pt>
    <dgm:pt modelId="{D11D3849-A40A-43EB-8737-C8BA7E0D25D4}" type="sibTrans" cxnId="{4501187C-C95F-4138-9C7A-6F7E139E3493}">
      <dgm:prSet/>
      <dgm:spPr/>
      <dgm:t>
        <a:bodyPr/>
        <a:lstStyle/>
        <a:p>
          <a:pPr rtl="1"/>
          <a:endParaRPr lang="fa-IR" sz="1600">
            <a:cs typeface="B Koodak" pitchFamily="2" charset="-78"/>
          </a:endParaRPr>
        </a:p>
      </dgm:t>
    </dgm:pt>
    <dgm:pt modelId="{2E45C406-7418-4E8C-8CAC-2D20B5AD4B07}">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fa-IR" sz="1600" smtClean="0">
              <a:cs typeface="B Koodak" pitchFamily="2" charset="-78"/>
            </a:rPr>
            <a:t>2</a:t>
          </a:r>
          <a:endParaRPr lang="fa-IR" sz="1600">
            <a:cs typeface="B Koodak" pitchFamily="2" charset="-78"/>
          </a:endParaRPr>
        </a:p>
      </dgm:t>
    </dgm:pt>
    <dgm:pt modelId="{8BC39449-D271-470F-8A05-D186AED322CA}" type="parTrans" cxnId="{E3DC098A-7268-405C-9843-89E2221FD62F}">
      <dgm:prSet/>
      <dgm:spPr/>
      <dgm:t>
        <a:bodyPr/>
        <a:lstStyle/>
        <a:p>
          <a:pPr rtl="1"/>
          <a:endParaRPr lang="fa-IR" sz="1600">
            <a:cs typeface="B Koodak" pitchFamily="2" charset="-78"/>
          </a:endParaRPr>
        </a:p>
      </dgm:t>
    </dgm:pt>
    <dgm:pt modelId="{671E8571-E8E3-4880-90DE-201D3CA6BE0C}" type="sibTrans" cxnId="{E3DC098A-7268-405C-9843-89E2221FD62F}">
      <dgm:prSet/>
      <dgm:spPr/>
      <dgm:t>
        <a:bodyPr/>
        <a:lstStyle/>
        <a:p>
          <a:pPr rtl="1"/>
          <a:endParaRPr lang="fa-IR" sz="1600">
            <a:cs typeface="B Koodak" pitchFamily="2" charset="-78"/>
          </a:endParaRPr>
        </a:p>
      </dgm:t>
    </dgm:pt>
    <dgm:pt modelId="{EBBD879D-7B36-495C-86EA-DA281FB2F4F4}">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smtClean="0">
              <a:cs typeface="B Koodak" pitchFamily="2" charset="-78"/>
            </a:rPr>
            <a:t>وَ إِذَا الْكَوَاكِبُ انتَثرََتْ (قیامه / 2)</a:t>
          </a:r>
          <a:endParaRPr lang="fa-IR" sz="1600">
            <a:cs typeface="B Koodak" pitchFamily="2" charset="-78"/>
          </a:endParaRPr>
        </a:p>
      </dgm:t>
    </dgm:pt>
    <dgm:pt modelId="{7E8FDE84-0D2D-4533-BE9D-D837914D86B9}" type="parTrans" cxnId="{5F40DC87-19D1-4F10-B4B8-25C0706684A6}">
      <dgm:prSet custT="1">
        <dgm:style>
          <a:lnRef idx="1">
            <a:schemeClr val="accent6"/>
          </a:lnRef>
          <a:fillRef idx="2">
            <a:schemeClr val="accent6"/>
          </a:fillRef>
          <a:effectRef idx="1">
            <a:schemeClr val="accent6"/>
          </a:effectRef>
          <a:fontRef idx="minor">
            <a:schemeClr val="dk1"/>
          </a:fontRef>
        </dgm:style>
      </dgm:prSet>
      <dgm:spPr/>
      <dgm:t>
        <a:bodyPr/>
        <a:lstStyle/>
        <a:p>
          <a:pPr rtl="1"/>
          <a:endParaRPr lang="fa-IR" sz="1600">
            <a:cs typeface="B Koodak" pitchFamily="2" charset="-78"/>
          </a:endParaRPr>
        </a:p>
      </dgm:t>
    </dgm:pt>
    <dgm:pt modelId="{BE06CDCB-5D82-44D6-80CE-13965763ABC3}" type="sibTrans" cxnId="{5F40DC87-19D1-4F10-B4B8-25C0706684A6}">
      <dgm:prSet/>
      <dgm:spPr/>
      <dgm:t>
        <a:bodyPr/>
        <a:lstStyle/>
        <a:p>
          <a:pPr rtl="1"/>
          <a:endParaRPr lang="fa-IR" sz="1600">
            <a:cs typeface="B Koodak" pitchFamily="2" charset="-78"/>
          </a:endParaRPr>
        </a:p>
      </dgm:t>
    </dgm:pt>
    <dgm:pt modelId="{B097F41E-DB03-4556-B0D8-2AE096BC91E9}">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fa-IR" sz="1600" smtClean="0">
              <a:cs typeface="B Koodak" pitchFamily="2" charset="-78"/>
            </a:rPr>
            <a:t>أي تفرقت بتركها مواضعها التي ركزت فيها</a:t>
          </a:r>
          <a:endParaRPr lang="fa-IR" sz="1600">
            <a:cs typeface="B Koodak" pitchFamily="2" charset="-78"/>
          </a:endParaRPr>
        </a:p>
      </dgm:t>
    </dgm:pt>
    <dgm:pt modelId="{A9EB3D4A-4267-407B-8E49-17672B57C862}" type="parTrans" cxnId="{4BCDAA6A-C8E6-4559-843C-91CE60510BB3}">
      <dgm:prSet custT="1">
        <dgm:style>
          <a:lnRef idx="1">
            <a:schemeClr val="accent6"/>
          </a:lnRef>
          <a:fillRef idx="2">
            <a:schemeClr val="accent6"/>
          </a:fillRef>
          <a:effectRef idx="1">
            <a:schemeClr val="accent6"/>
          </a:effectRef>
          <a:fontRef idx="minor">
            <a:schemeClr val="dk1"/>
          </a:fontRef>
        </dgm:style>
      </dgm:prSet>
      <dgm:spPr/>
      <dgm:t>
        <a:bodyPr/>
        <a:lstStyle/>
        <a:p>
          <a:pPr rtl="1"/>
          <a:endParaRPr lang="fa-IR" sz="1600">
            <a:cs typeface="B Koodak" pitchFamily="2" charset="-78"/>
          </a:endParaRPr>
        </a:p>
      </dgm:t>
    </dgm:pt>
    <dgm:pt modelId="{5E24E227-B972-4CBB-BBB8-037EA20DCFD6}" type="sibTrans" cxnId="{4BCDAA6A-C8E6-4559-843C-91CE60510BB3}">
      <dgm:prSet/>
      <dgm:spPr/>
      <dgm:t>
        <a:bodyPr/>
        <a:lstStyle/>
        <a:p>
          <a:pPr rtl="1"/>
          <a:endParaRPr lang="fa-IR" sz="1600">
            <a:cs typeface="B Koodak" pitchFamily="2" charset="-78"/>
          </a:endParaRPr>
        </a:p>
      </dgm:t>
    </dgm:pt>
    <dgm:pt modelId="{6122875F-4A81-4715-82C2-BEC8B3762418}">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fa-IR" sz="1600" smtClean="0">
              <a:cs typeface="B Koodak" pitchFamily="2" charset="-78"/>
            </a:rPr>
            <a:t>3</a:t>
          </a:r>
          <a:endParaRPr lang="fa-IR" sz="1600">
            <a:cs typeface="B Koodak" pitchFamily="2" charset="-78"/>
          </a:endParaRPr>
        </a:p>
      </dgm:t>
    </dgm:pt>
    <dgm:pt modelId="{19254B30-D525-4FFC-9C54-46EBF2EA582A}" type="parTrans" cxnId="{607F8534-A428-4A50-A62A-0597CA83CAE4}">
      <dgm:prSet/>
      <dgm:spPr/>
      <dgm:t>
        <a:bodyPr/>
        <a:lstStyle/>
        <a:p>
          <a:pPr rtl="1"/>
          <a:endParaRPr lang="fa-IR" sz="1600">
            <a:cs typeface="B Koodak" pitchFamily="2" charset="-78"/>
          </a:endParaRPr>
        </a:p>
      </dgm:t>
    </dgm:pt>
    <dgm:pt modelId="{F2DEB1E6-8B58-4A74-BC42-E8EC267A5509}" type="sibTrans" cxnId="{607F8534-A428-4A50-A62A-0597CA83CAE4}">
      <dgm:prSet/>
      <dgm:spPr/>
      <dgm:t>
        <a:bodyPr/>
        <a:lstStyle/>
        <a:p>
          <a:pPr rtl="1"/>
          <a:endParaRPr lang="fa-IR" sz="1600">
            <a:cs typeface="B Koodak" pitchFamily="2" charset="-78"/>
          </a:endParaRPr>
        </a:p>
      </dgm:t>
    </dgm:pt>
    <dgm:pt modelId="{5ABA9913-DAC3-44BB-B39A-8C48CBD8D367}">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smtClean="0">
              <a:cs typeface="B Koodak" pitchFamily="2" charset="-78"/>
            </a:rPr>
            <a:t>وَ جُمِعَ الشَّمْسُ وَ الْقَمَرُ (قیامه / 9)</a:t>
          </a:r>
          <a:endParaRPr lang="fa-IR" sz="1600">
            <a:cs typeface="B Koodak" pitchFamily="2" charset="-78"/>
          </a:endParaRPr>
        </a:p>
      </dgm:t>
    </dgm:pt>
    <dgm:pt modelId="{4B5A011E-C789-4481-89AE-5272A15EA4BA}" type="parTrans" cxnId="{9F6B7B33-B0EA-48F2-B928-54E7A3A2DA9A}">
      <dgm:prSet custT="1">
        <dgm:style>
          <a:lnRef idx="1">
            <a:schemeClr val="accent6"/>
          </a:lnRef>
          <a:fillRef idx="2">
            <a:schemeClr val="accent6"/>
          </a:fillRef>
          <a:effectRef idx="1">
            <a:schemeClr val="accent6"/>
          </a:effectRef>
          <a:fontRef idx="minor">
            <a:schemeClr val="dk1"/>
          </a:fontRef>
        </dgm:style>
      </dgm:prSet>
      <dgm:spPr/>
      <dgm:t>
        <a:bodyPr/>
        <a:lstStyle/>
        <a:p>
          <a:pPr rtl="1"/>
          <a:endParaRPr lang="fa-IR" sz="1600">
            <a:cs typeface="B Koodak" pitchFamily="2" charset="-78"/>
          </a:endParaRPr>
        </a:p>
      </dgm:t>
    </dgm:pt>
    <dgm:pt modelId="{0274F5BA-0048-4732-BB51-460EA11C2ADD}" type="sibTrans" cxnId="{9F6B7B33-B0EA-48F2-B928-54E7A3A2DA9A}">
      <dgm:prSet/>
      <dgm:spPr/>
      <dgm:t>
        <a:bodyPr/>
        <a:lstStyle/>
        <a:p>
          <a:pPr rtl="1"/>
          <a:endParaRPr lang="fa-IR" sz="1600">
            <a:cs typeface="B Koodak" pitchFamily="2" charset="-78"/>
          </a:endParaRPr>
        </a:p>
      </dgm:t>
    </dgm:pt>
    <dgm:pt modelId="{945F7142-82A7-4939-BA1D-0E6FFA786123}">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fa-IR" sz="1600" smtClean="0">
              <a:cs typeface="B Koodak" pitchFamily="2" charset="-78"/>
            </a:rPr>
            <a:t>4</a:t>
          </a:r>
          <a:endParaRPr lang="fa-IR" sz="1600">
            <a:cs typeface="B Koodak" pitchFamily="2" charset="-78"/>
          </a:endParaRPr>
        </a:p>
      </dgm:t>
    </dgm:pt>
    <dgm:pt modelId="{ECDA5166-8518-4C96-A788-CBA05AAC89C6}" type="parTrans" cxnId="{EEDFFF0D-FA47-40C4-AEE3-307385B59915}">
      <dgm:prSet/>
      <dgm:spPr/>
      <dgm:t>
        <a:bodyPr/>
        <a:lstStyle/>
        <a:p>
          <a:pPr rtl="1"/>
          <a:endParaRPr lang="fa-IR" sz="1600">
            <a:cs typeface="B Koodak" pitchFamily="2" charset="-78"/>
          </a:endParaRPr>
        </a:p>
      </dgm:t>
    </dgm:pt>
    <dgm:pt modelId="{C23F1780-214A-48C3-A641-0A9E9A88ED17}" type="sibTrans" cxnId="{EEDFFF0D-FA47-40C4-AEE3-307385B59915}">
      <dgm:prSet/>
      <dgm:spPr/>
      <dgm:t>
        <a:bodyPr/>
        <a:lstStyle/>
        <a:p>
          <a:pPr rtl="1"/>
          <a:endParaRPr lang="fa-IR" sz="1600">
            <a:cs typeface="B Koodak" pitchFamily="2" charset="-78"/>
          </a:endParaRPr>
        </a:p>
      </dgm:t>
    </dgm:pt>
    <dgm:pt modelId="{22DB32F7-C51C-47F5-8176-CC1137B2DBEE}">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smtClean="0">
              <a:cs typeface="B Koodak" pitchFamily="2" charset="-78"/>
            </a:rPr>
            <a:t>يَوْمَ تَمُورُ السَّمَاءُ مَوْرًا (طور / 9)</a:t>
          </a:r>
          <a:endParaRPr lang="fa-IR" sz="1600">
            <a:cs typeface="B Koodak" pitchFamily="2" charset="-78"/>
          </a:endParaRPr>
        </a:p>
      </dgm:t>
    </dgm:pt>
    <dgm:pt modelId="{1CD0E4AA-9DEB-433B-B8BC-2C284CF03EA9}" type="parTrans" cxnId="{7D63B43F-BF46-459A-958B-F47703503260}">
      <dgm:prSet custT="1">
        <dgm:style>
          <a:lnRef idx="1">
            <a:schemeClr val="accent6"/>
          </a:lnRef>
          <a:fillRef idx="2">
            <a:schemeClr val="accent6"/>
          </a:fillRef>
          <a:effectRef idx="1">
            <a:schemeClr val="accent6"/>
          </a:effectRef>
          <a:fontRef idx="minor">
            <a:schemeClr val="dk1"/>
          </a:fontRef>
        </dgm:style>
      </dgm:prSet>
      <dgm:spPr/>
      <dgm:t>
        <a:bodyPr/>
        <a:lstStyle/>
        <a:p>
          <a:pPr rtl="1"/>
          <a:endParaRPr lang="fa-IR" sz="1600">
            <a:cs typeface="B Koodak" pitchFamily="2" charset="-78"/>
          </a:endParaRPr>
        </a:p>
      </dgm:t>
    </dgm:pt>
    <dgm:pt modelId="{36BFF7D1-2AC0-46D5-9F68-5F6788ED2C6B}" type="sibTrans" cxnId="{7D63B43F-BF46-459A-958B-F47703503260}">
      <dgm:prSet/>
      <dgm:spPr/>
      <dgm:t>
        <a:bodyPr/>
        <a:lstStyle/>
        <a:p>
          <a:pPr rtl="1"/>
          <a:endParaRPr lang="fa-IR" sz="1600">
            <a:cs typeface="B Koodak" pitchFamily="2" charset="-78"/>
          </a:endParaRPr>
        </a:p>
      </dgm:t>
    </dgm:pt>
    <dgm:pt modelId="{1618245E-F54B-4611-A10B-3E57D01F8FF2}">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fa-IR" sz="1600" smtClean="0">
              <a:cs typeface="B Koodak" pitchFamily="2" charset="-78"/>
            </a:rPr>
            <a:t>و المور- على ما في المجمع،- تردد الشي‏ء بالذهاب و المجي‏ء كما يتردد الدخان ثم يضمحل، و يقرب منه قول الراغب: إنه الجريان السريع</a:t>
          </a:r>
          <a:endParaRPr lang="fa-IR" sz="1600">
            <a:cs typeface="B Koodak" pitchFamily="2" charset="-78"/>
          </a:endParaRPr>
        </a:p>
      </dgm:t>
    </dgm:pt>
    <dgm:pt modelId="{16F7205F-C6AC-4412-A605-B087870B5234}" type="parTrans" cxnId="{54FA47B4-3890-4BC5-9753-EE87B429FCAD}">
      <dgm:prSet custT="1">
        <dgm:style>
          <a:lnRef idx="1">
            <a:schemeClr val="accent6"/>
          </a:lnRef>
          <a:fillRef idx="2">
            <a:schemeClr val="accent6"/>
          </a:fillRef>
          <a:effectRef idx="1">
            <a:schemeClr val="accent6"/>
          </a:effectRef>
          <a:fontRef idx="minor">
            <a:schemeClr val="dk1"/>
          </a:fontRef>
        </dgm:style>
      </dgm:prSet>
      <dgm:spPr/>
      <dgm:t>
        <a:bodyPr/>
        <a:lstStyle/>
        <a:p>
          <a:pPr rtl="1"/>
          <a:endParaRPr lang="fa-IR" sz="1600">
            <a:cs typeface="B Koodak" pitchFamily="2" charset="-78"/>
          </a:endParaRPr>
        </a:p>
      </dgm:t>
    </dgm:pt>
    <dgm:pt modelId="{4814CB87-4385-46BE-A70E-4F22DCFF6EA9}" type="sibTrans" cxnId="{54FA47B4-3890-4BC5-9753-EE87B429FCAD}">
      <dgm:prSet/>
      <dgm:spPr/>
      <dgm:t>
        <a:bodyPr/>
        <a:lstStyle/>
        <a:p>
          <a:pPr rtl="1"/>
          <a:endParaRPr lang="fa-IR" sz="1600">
            <a:cs typeface="B Koodak" pitchFamily="2" charset="-78"/>
          </a:endParaRPr>
        </a:p>
      </dgm:t>
    </dgm:pt>
    <dgm:pt modelId="{804B2C5E-B8FA-478B-BA4B-4C822D22A3BB}">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fa-IR" sz="1600" smtClean="0">
              <a:cs typeface="B Koodak" pitchFamily="2" charset="-78"/>
            </a:rPr>
            <a:t>5</a:t>
          </a:r>
          <a:endParaRPr lang="fa-IR" sz="1600">
            <a:cs typeface="B Koodak" pitchFamily="2" charset="-78"/>
          </a:endParaRPr>
        </a:p>
      </dgm:t>
    </dgm:pt>
    <dgm:pt modelId="{2AD82625-5A28-49F6-8178-36AAC1A5B9B0}" type="parTrans" cxnId="{B2D14944-46FA-47F9-8EE8-3CD89D8C0481}">
      <dgm:prSet/>
      <dgm:spPr/>
      <dgm:t>
        <a:bodyPr/>
        <a:lstStyle/>
        <a:p>
          <a:pPr rtl="1"/>
          <a:endParaRPr lang="fa-IR" sz="1600">
            <a:cs typeface="B Koodak" pitchFamily="2" charset="-78"/>
          </a:endParaRPr>
        </a:p>
      </dgm:t>
    </dgm:pt>
    <dgm:pt modelId="{70632B94-FD48-441A-85FE-06A78542A877}" type="sibTrans" cxnId="{B2D14944-46FA-47F9-8EE8-3CD89D8C0481}">
      <dgm:prSet/>
      <dgm:spPr/>
      <dgm:t>
        <a:bodyPr/>
        <a:lstStyle/>
        <a:p>
          <a:pPr rtl="1"/>
          <a:endParaRPr lang="fa-IR" sz="1600">
            <a:cs typeface="B Koodak" pitchFamily="2" charset="-78"/>
          </a:endParaRPr>
        </a:p>
      </dgm:t>
    </dgm:pt>
    <dgm:pt modelId="{F07526FA-0561-4B09-81D2-47A9254C9F75}">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smtClean="0">
              <a:cs typeface="B Koodak" pitchFamily="2" charset="-78"/>
            </a:rPr>
            <a:t>وَ انشَقَّتِ السَّمَاءُ فَهِىَ يَوْمَئذٍ وَاهِيَةٌ (حاقه / 16)</a:t>
          </a:r>
          <a:endParaRPr lang="fa-IR" sz="1600">
            <a:cs typeface="B Koodak" pitchFamily="2" charset="-78"/>
          </a:endParaRPr>
        </a:p>
      </dgm:t>
    </dgm:pt>
    <dgm:pt modelId="{D40FA7E7-5327-4132-813D-C8C3D1FCF458}" type="parTrans" cxnId="{E9A2AFB8-9A12-4FA6-977D-F41E8C9753A0}">
      <dgm:prSet custT="1">
        <dgm:style>
          <a:lnRef idx="1">
            <a:schemeClr val="accent6"/>
          </a:lnRef>
          <a:fillRef idx="2">
            <a:schemeClr val="accent6"/>
          </a:fillRef>
          <a:effectRef idx="1">
            <a:schemeClr val="accent6"/>
          </a:effectRef>
          <a:fontRef idx="minor">
            <a:schemeClr val="dk1"/>
          </a:fontRef>
        </dgm:style>
      </dgm:prSet>
      <dgm:spPr/>
      <dgm:t>
        <a:bodyPr/>
        <a:lstStyle/>
        <a:p>
          <a:pPr rtl="1"/>
          <a:endParaRPr lang="fa-IR" sz="1600">
            <a:cs typeface="B Koodak" pitchFamily="2" charset="-78"/>
          </a:endParaRPr>
        </a:p>
      </dgm:t>
    </dgm:pt>
    <dgm:pt modelId="{8DBCA8B7-D702-4A66-9CDF-432CB4709CB7}" type="sibTrans" cxnId="{E9A2AFB8-9A12-4FA6-977D-F41E8C9753A0}">
      <dgm:prSet/>
      <dgm:spPr/>
      <dgm:t>
        <a:bodyPr/>
        <a:lstStyle/>
        <a:p>
          <a:pPr rtl="1"/>
          <a:endParaRPr lang="fa-IR" sz="1600">
            <a:cs typeface="B Koodak" pitchFamily="2" charset="-78"/>
          </a:endParaRPr>
        </a:p>
      </dgm:t>
    </dgm:pt>
    <dgm:pt modelId="{CA04C972-DA9C-490D-9A9A-3F8BD3418A00}">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fa-IR" sz="1600" smtClean="0">
              <a:cs typeface="B Koodak" pitchFamily="2" charset="-78"/>
            </a:rPr>
            <a:t>انشقاق الشي‏ء انفصال شطر منه من شطر آخر، و واهية من الوهي بمعنى الضعف</a:t>
          </a:r>
          <a:endParaRPr lang="fa-IR" sz="1600">
            <a:cs typeface="B Koodak" pitchFamily="2" charset="-78"/>
          </a:endParaRPr>
        </a:p>
      </dgm:t>
    </dgm:pt>
    <dgm:pt modelId="{3D515CBD-0531-45AF-AA5D-B9746FEF3FE3}" type="parTrans" cxnId="{B2A623E9-55AF-4313-B823-64DC0F5C3295}">
      <dgm:prSet custT="1">
        <dgm:style>
          <a:lnRef idx="1">
            <a:schemeClr val="accent6"/>
          </a:lnRef>
          <a:fillRef idx="2">
            <a:schemeClr val="accent6"/>
          </a:fillRef>
          <a:effectRef idx="1">
            <a:schemeClr val="accent6"/>
          </a:effectRef>
          <a:fontRef idx="minor">
            <a:schemeClr val="dk1"/>
          </a:fontRef>
        </dgm:style>
      </dgm:prSet>
      <dgm:spPr/>
      <dgm:t>
        <a:bodyPr/>
        <a:lstStyle/>
        <a:p>
          <a:pPr rtl="1"/>
          <a:endParaRPr lang="fa-IR" sz="1600">
            <a:cs typeface="B Koodak" pitchFamily="2" charset="-78"/>
          </a:endParaRPr>
        </a:p>
      </dgm:t>
    </dgm:pt>
    <dgm:pt modelId="{BAD3121D-331E-4FBE-973F-F105BF0F251D}" type="sibTrans" cxnId="{B2A623E9-55AF-4313-B823-64DC0F5C3295}">
      <dgm:prSet/>
      <dgm:spPr/>
      <dgm:t>
        <a:bodyPr/>
        <a:lstStyle/>
        <a:p>
          <a:pPr rtl="1"/>
          <a:endParaRPr lang="fa-IR" sz="1600">
            <a:cs typeface="B Koodak" pitchFamily="2" charset="-78"/>
          </a:endParaRPr>
        </a:p>
      </dgm:t>
    </dgm:pt>
    <dgm:pt modelId="{E00CA439-C270-4D1B-9FF7-FAEFFF30C699}">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fa-IR" sz="1600" smtClean="0">
              <a:cs typeface="B Koodak" pitchFamily="2" charset="-78"/>
            </a:rPr>
            <a:t>6</a:t>
          </a:r>
          <a:endParaRPr lang="fa-IR" sz="1600">
            <a:cs typeface="B Koodak" pitchFamily="2" charset="-78"/>
          </a:endParaRPr>
        </a:p>
      </dgm:t>
    </dgm:pt>
    <dgm:pt modelId="{2F42FC51-4DA6-49E3-A744-13C15673EBAA}" type="parTrans" cxnId="{1D22A0EF-931D-4991-B287-0457A2C1A21B}">
      <dgm:prSet/>
      <dgm:spPr/>
      <dgm:t>
        <a:bodyPr/>
        <a:lstStyle/>
        <a:p>
          <a:pPr rtl="1"/>
          <a:endParaRPr lang="fa-IR" sz="1600">
            <a:cs typeface="B Koodak" pitchFamily="2" charset="-78"/>
          </a:endParaRPr>
        </a:p>
      </dgm:t>
    </dgm:pt>
    <dgm:pt modelId="{1B770765-D69D-43DE-AB41-D83DE6ABE331}" type="sibTrans" cxnId="{1D22A0EF-931D-4991-B287-0457A2C1A21B}">
      <dgm:prSet/>
      <dgm:spPr/>
      <dgm:t>
        <a:bodyPr/>
        <a:lstStyle/>
        <a:p>
          <a:pPr rtl="1"/>
          <a:endParaRPr lang="fa-IR" sz="1600">
            <a:cs typeface="B Koodak" pitchFamily="2" charset="-78"/>
          </a:endParaRPr>
        </a:p>
      </dgm:t>
    </dgm:pt>
    <dgm:pt modelId="{5B8E9341-E6B7-4D35-A9DD-E781118145D0}">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smtClean="0">
              <a:cs typeface="B Koodak" pitchFamily="2" charset="-78"/>
            </a:rPr>
            <a:t>وَ إِذَا السَّمَاءُ فُرِجَتْ (مرسلات / 9)</a:t>
          </a:r>
          <a:endParaRPr lang="fa-IR" sz="1600">
            <a:cs typeface="B Koodak" pitchFamily="2" charset="-78"/>
          </a:endParaRPr>
        </a:p>
      </dgm:t>
    </dgm:pt>
    <dgm:pt modelId="{0F377A13-31DF-4CC6-931F-B0A92A739950}" type="parTrans" cxnId="{A0CC0617-3E07-4724-BDF3-16F863567983}">
      <dgm:prSet custT="1">
        <dgm:style>
          <a:lnRef idx="1">
            <a:schemeClr val="accent6"/>
          </a:lnRef>
          <a:fillRef idx="2">
            <a:schemeClr val="accent6"/>
          </a:fillRef>
          <a:effectRef idx="1">
            <a:schemeClr val="accent6"/>
          </a:effectRef>
          <a:fontRef idx="minor">
            <a:schemeClr val="dk1"/>
          </a:fontRef>
        </dgm:style>
      </dgm:prSet>
      <dgm:spPr/>
      <dgm:t>
        <a:bodyPr/>
        <a:lstStyle/>
        <a:p>
          <a:pPr rtl="1"/>
          <a:endParaRPr lang="fa-IR" sz="1600">
            <a:cs typeface="B Koodak" pitchFamily="2" charset="-78"/>
          </a:endParaRPr>
        </a:p>
      </dgm:t>
    </dgm:pt>
    <dgm:pt modelId="{BD8968A9-4F48-460D-B021-8DCAEF60E3EC}" type="sibTrans" cxnId="{A0CC0617-3E07-4724-BDF3-16F863567983}">
      <dgm:prSet/>
      <dgm:spPr/>
      <dgm:t>
        <a:bodyPr/>
        <a:lstStyle/>
        <a:p>
          <a:pPr rtl="1"/>
          <a:endParaRPr lang="fa-IR" sz="1600">
            <a:cs typeface="B Koodak" pitchFamily="2" charset="-78"/>
          </a:endParaRPr>
        </a:p>
      </dgm:t>
    </dgm:pt>
    <dgm:pt modelId="{3589A834-9E98-44F5-8960-5A06F0783C17}">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fa-IR" sz="1600" smtClean="0">
              <a:cs typeface="B Koodak" pitchFamily="2" charset="-78"/>
            </a:rPr>
            <a:t>7</a:t>
          </a:r>
          <a:endParaRPr lang="fa-IR" sz="1600">
            <a:cs typeface="B Koodak" pitchFamily="2" charset="-78"/>
          </a:endParaRPr>
        </a:p>
      </dgm:t>
    </dgm:pt>
    <dgm:pt modelId="{AAC3DFAE-9565-4444-8570-16A9DB3E1930}" type="parTrans" cxnId="{79B73979-5699-4209-BFD8-D8FD299B7272}">
      <dgm:prSet/>
      <dgm:spPr/>
      <dgm:t>
        <a:bodyPr/>
        <a:lstStyle/>
        <a:p>
          <a:pPr rtl="1"/>
          <a:endParaRPr lang="fa-IR" sz="1600">
            <a:cs typeface="B Koodak" pitchFamily="2" charset="-78"/>
          </a:endParaRPr>
        </a:p>
      </dgm:t>
    </dgm:pt>
    <dgm:pt modelId="{73C06B82-A3C9-47F4-862A-E51625C446FA}" type="sibTrans" cxnId="{79B73979-5699-4209-BFD8-D8FD299B7272}">
      <dgm:prSet/>
      <dgm:spPr/>
      <dgm:t>
        <a:bodyPr/>
        <a:lstStyle/>
        <a:p>
          <a:pPr rtl="1"/>
          <a:endParaRPr lang="fa-IR" sz="1600">
            <a:cs typeface="B Koodak" pitchFamily="2" charset="-78"/>
          </a:endParaRPr>
        </a:p>
      </dgm:t>
    </dgm:pt>
    <dgm:pt modelId="{C7E3D2F2-C6F5-4E85-908E-E2C55EE6196B}">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smtClean="0">
              <a:cs typeface="B Koodak" pitchFamily="2" charset="-78"/>
            </a:rPr>
            <a:t>يَوْمَ نَطْوِى السَّمَاءَ كَطَىّ‏ِ السِّجِلّ‏ِ لِلْكُتُب (انبیا / 114)</a:t>
          </a:r>
          <a:endParaRPr lang="fa-IR" sz="1600">
            <a:cs typeface="B Koodak" pitchFamily="2" charset="-78"/>
          </a:endParaRPr>
        </a:p>
      </dgm:t>
    </dgm:pt>
    <dgm:pt modelId="{7BEE6794-A9B0-4377-A5A5-194738693871}" type="parTrans" cxnId="{BA0B521F-C021-40B9-9F0D-064DB322B7AD}">
      <dgm:prSet custT="1">
        <dgm:style>
          <a:lnRef idx="1">
            <a:schemeClr val="accent6"/>
          </a:lnRef>
          <a:fillRef idx="2">
            <a:schemeClr val="accent6"/>
          </a:fillRef>
          <a:effectRef idx="1">
            <a:schemeClr val="accent6"/>
          </a:effectRef>
          <a:fontRef idx="minor">
            <a:schemeClr val="dk1"/>
          </a:fontRef>
        </dgm:style>
      </dgm:prSet>
      <dgm:spPr/>
      <dgm:t>
        <a:bodyPr/>
        <a:lstStyle/>
        <a:p>
          <a:pPr rtl="1"/>
          <a:endParaRPr lang="fa-IR" sz="1600">
            <a:cs typeface="B Koodak" pitchFamily="2" charset="-78"/>
          </a:endParaRPr>
        </a:p>
      </dgm:t>
    </dgm:pt>
    <dgm:pt modelId="{8927E91A-55C3-4CB4-8581-3ED6973E01C2}" type="sibTrans" cxnId="{BA0B521F-C021-40B9-9F0D-064DB322B7AD}">
      <dgm:prSet/>
      <dgm:spPr/>
      <dgm:t>
        <a:bodyPr/>
        <a:lstStyle/>
        <a:p>
          <a:pPr rtl="1"/>
          <a:endParaRPr lang="fa-IR" sz="1600">
            <a:cs typeface="B Koodak" pitchFamily="2" charset="-78"/>
          </a:endParaRPr>
        </a:p>
      </dgm:t>
    </dgm:pt>
    <dgm:pt modelId="{19500091-0CE2-46E4-A648-C9D2F5F09690}">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fa-IR" sz="1600" smtClean="0">
              <a:cs typeface="B Koodak" pitchFamily="2" charset="-78"/>
            </a:rPr>
            <a:t>قال في المفردات،: و السجل قيل: حجر كان يكتب فيه ثم سمي كل ما يكتب فيه سجلا</a:t>
          </a:r>
          <a:endParaRPr lang="fa-IR" sz="1600">
            <a:cs typeface="B Koodak" pitchFamily="2" charset="-78"/>
          </a:endParaRPr>
        </a:p>
      </dgm:t>
    </dgm:pt>
    <dgm:pt modelId="{205CD0C5-B5C0-4D8D-9C1C-94C2CF8DB721}" type="parTrans" cxnId="{916D4E22-D4D4-47B8-A8EA-DFB07D05AD67}">
      <dgm:prSet custT="1">
        <dgm:style>
          <a:lnRef idx="1">
            <a:schemeClr val="accent6"/>
          </a:lnRef>
          <a:fillRef idx="2">
            <a:schemeClr val="accent6"/>
          </a:fillRef>
          <a:effectRef idx="1">
            <a:schemeClr val="accent6"/>
          </a:effectRef>
          <a:fontRef idx="minor">
            <a:schemeClr val="dk1"/>
          </a:fontRef>
        </dgm:style>
      </dgm:prSet>
      <dgm:spPr/>
      <dgm:t>
        <a:bodyPr/>
        <a:lstStyle/>
        <a:p>
          <a:pPr rtl="1"/>
          <a:endParaRPr lang="fa-IR" sz="1600">
            <a:cs typeface="B Koodak" pitchFamily="2" charset="-78"/>
          </a:endParaRPr>
        </a:p>
      </dgm:t>
    </dgm:pt>
    <dgm:pt modelId="{72164784-F6E6-4AA0-ACDE-DB2979AE01BC}" type="sibTrans" cxnId="{916D4E22-D4D4-47B8-A8EA-DFB07D05AD67}">
      <dgm:prSet/>
      <dgm:spPr/>
      <dgm:t>
        <a:bodyPr/>
        <a:lstStyle/>
        <a:p>
          <a:pPr rtl="1"/>
          <a:endParaRPr lang="fa-IR" sz="1600">
            <a:cs typeface="B Koodak" pitchFamily="2" charset="-78"/>
          </a:endParaRPr>
        </a:p>
      </dgm:t>
    </dgm:pt>
    <dgm:pt modelId="{22DA2E8F-390B-42D8-ACD3-6E0240D3DD7E}">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fa-IR" sz="1600" smtClean="0">
              <a:cs typeface="B Koodak" pitchFamily="2" charset="-78"/>
            </a:rPr>
            <a:t>8</a:t>
          </a:r>
          <a:endParaRPr lang="fa-IR" sz="1600">
            <a:cs typeface="B Koodak" pitchFamily="2" charset="-78"/>
          </a:endParaRPr>
        </a:p>
      </dgm:t>
    </dgm:pt>
    <dgm:pt modelId="{E7260452-9CD2-46CF-96C9-208BC01E173A}" type="parTrans" cxnId="{DC3A5A88-4061-4179-A1AA-4236B38B2970}">
      <dgm:prSet/>
      <dgm:spPr/>
      <dgm:t>
        <a:bodyPr/>
        <a:lstStyle/>
        <a:p>
          <a:pPr rtl="1"/>
          <a:endParaRPr lang="fa-IR" sz="1600">
            <a:cs typeface="B Koodak" pitchFamily="2" charset="-78"/>
          </a:endParaRPr>
        </a:p>
      </dgm:t>
    </dgm:pt>
    <dgm:pt modelId="{02CF6EF3-9AFD-42E3-BCC8-03143A708358}" type="sibTrans" cxnId="{DC3A5A88-4061-4179-A1AA-4236B38B2970}">
      <dgm:prSet/>
      <dgm:spPr/>
      <dgm:t>
        <a:bodyPr/>
        <a:lstStyle/>
        <a:p>
          <a:pPr rtl="1"/>
          <a:endParaRPr lang="fa-IR" sz="1600">
            <a:cs typeface="B Koodak" pitchFamily="2" charset="-78"/>
          </a:endParaRPr>
        </a:p>
      </dgm:t>
    </dgm:pt>
    <dgm:pt modelId="{BC328B60-EEA4-4BA5-B981-1946EF1725ED}">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فَارْتَقِبْ يَوْمَ تَأْتىِ السَّمَاءُ بِدُخَانٍ مُّبِينٍ (دخان / 10)</a:t>
          </a:r>
          <a:endParaRPr lang="fa-IR" sz="1600" dirty="0">
            <a:cs typeface="B Koodak" pitchFamily="2" charset="-78"/>
          </a:endParaRPr>
        </a:p>
      </dgm:t>
    </dgm:pt>
    <dgm:pt modelId="{D7D5C3D0-3D3C-488C-BE97-5C5A72384251}" type="parTrans" cxnId="{A6B04C74-546A-4B59-9817-5FFFF32D637E}">
      <dgm:prSet/>
      <dgm:spPr/>
      <dgm:t>
        <a:bodyPr/>
        <a:lstStyle/>
        <a:p>
          <a:pPr rtl="1"/>
          <a:endParaRPr lang="fa-IR" sz="1600">
            <a:cs typeface="B Koodak" pitchFamily="2" charset="-78"/>
          </a:endParaRPr>
        </a:p>
      </dgm:t>
    </dgm:pt>
    <dgm:pt modelId="{3103CEBE-006B-4AA8-99A5-5D35E281FF07}" type="sibTrans" cxnId="{A6B04C74-546A-4B59-9817-5FFFF32D637E}">
      <dgm:prSet/>
      <dgm:spPr/>
      <dgm:t>
        <a:bodyPr/>
        <a:lstStyle/>
        <a:p>
          <a:pPr rtl="1"/>
          <a:endParaRPr lang="fa-IR" sz="1600">
            <a:cs typeface="B Koodak" pitchFamily="2" charset="-78"/>
          </a:endParaRPr>
        </a:p>
      </dgm:t>
    </dgm:pt>
    <dgm:pt modelId="{DDD350C0-E12C-45A8-94D8-6CE5E1437EC4}" type="pres">
      <dgm:prSet presAssocID="{A60355C3-A875-40EB-BE2A-1C3520AF3008}" presName="diagram" presStyleCnt="0">
        <dgm:presLayoutVars>
          <dgm:chPref val="1"/>
          <dgm:dir val="rev"/>
          <dgm:animOne val="branch"/>
          <dgm:animLvl val="lvl"/>
          <dgm:resizeHandles val="exact"/>
        </dgm:presLayoutVars>
      </dgm:prSet>
      <dgm:spPr/>
      <dgm:t>
        <a:bodyPr/>
        <a:lstStyle/>
        <a:p>
          <a:pPr rtl="1"/>
          <a:endParaRPr lang="fa-IR"/>
        </a:p>
      </dgm:t>
    </dgm:pt>
    <dgm:pt modelId="{668D9C01-F2C4-4C01-B6A8-DD40AB9A721C}" type="pres">
      <dgm:prSet presAssocID="{4E4F9D16-AB94-4145-A1D1-B0E80E68599E}" presName="root1" presStyleCnt="0"/>
      <dgm:spPr/>
    </dgm:pt>
    <dgm:pt modelId="{EB175C42-ECF3-4E90-8ADA-AAD1839B8922}" type="pres">
      <dgm:prSet presAssocID="{4E4F9D16-AB94-4145-A1D1-B0E80E68599E}" presName="LevelOneTextNode" presStyleLbl="node0" presStyleIdx="0" presStyleCnt="9" custScaleX="156471" custScaleY="47860">
        <dgm:presLayoutVars>
          <dgm:chPref val="3"/>
        </dgm:presLayoutVars>
      </dgm:prSet>
      <dgm:spPr/>
      <dgm:t>
        <a:bodyPr/>
        <a:lstStyle/>
        <a:p>
          <a:pPr rtl="1"/>
          <a:endParaRPr lang="fa-IR"/>
        </a:p>
      </dgm:t>
    </dgm:pt>
    <dgm:pt modelId="{4F38CDAD-3AC3-42EF-A894-6DD17D7650CB}" type="pres">
      <dgm:prSet presAssocID="{4E4F9D16-AB94-4145-A1D1-B0E80E68599E}" presName="level2hierChild" presStyleCnt="0"/>
      <dgm:spPr/>
    </dgm:pt>
    <dgm:pt modelId="{6CD86246-60EC-4630-B924-CE125074142F}" type="pres">
      <dgm:prSet presAssocID="{7C89AF94-7DDE-455B-8E8A-1DA025EBF819}" presName="root1" presStyleCnt="0"/>
      <dgm:spPr/>
    </dgm:pt>
    <dgm:pt modelId="{E62DF250-884A-4E0A-BC65-FE018FBB05F0}" type="pres">
      <dgm:prSet presAssocID="{7C89AF94-7DDE-455B-8E8A-1DA025EBF819}" presName="LevelOneTextNode" presStyleLbl="node0" presStyleIdx="1" presStyleCnt="9" custScaleX="50681" custScaleY="47860">
        <dgm:presLayoutVars>
          <dgm:chPref val="3"/>
        </dgm:presLayoutVars>
      </dgm:prSet>
      <dgm:spPr/>
      <dgm:t>
        <a:bodyPr/>
        <a:lstStyle/>
        <a:p>
          <a:pPr rtl="1"/>
          <a:endParaRPr lang="fa-IR"/>
        </a:p>
      </dgm:t>
    </dgm:pt>
    <dgm:pt modelId="{9937A20A-8C2B-4F36-AEC1-990B5F5F11C1}" type="pres">
      <dgm:prSet presAssocID="{7C89AF94-7DDE-455B-8E8A-1DA025EBF819}" presName="level2hierChild" presStyleCnt="0"/>
      <dgm:spPr/>
    </dgm:pt>
    <dgm:pt modelId="{E02AFD58-47D6-4B97-B420-2E67ED3B6660}" type="pres">
      <dgm:prSet presAssocID="{5F7933C0-27A8-4E0D-A17A-C4C5BED1FE65}" presName="conn2-1" presStyleLbl="parChTrans1D2" presStyleIdx="0" presStyleCnt="13" custScaleX="2000000" custScaleY="69191"/>
      <dgm:spPr/>
      <dgm:t>
        <a:bodyPr/>
        <a:lstStyle/>
        <a:p>
          <a:pPr rtl="1"/>
          <a:endParaRPr lang="fa-IR"/>
        </a:p>
      </dgm:t>
    </dgm:pt>
    <dgm:pt modelId="{8B6EDB2B-9122-4E9C-AD95-3FDE38DE3EA3}" type="pres">
      <dgm:prSet presAssocID="{5F7933C0-27A8-4E0D-A17A-C4C5BED1FE65}" presName="connTx" presStyleLbl="parChTrans1D2" presStyleIdx="0" presStyleCnt="13"/>
      <dgm:spPr/>
      <dgm:t>
        <a:bodyPr/>
        <a:lstStyle/>
        <a:p>
          <a:pPr rtl="1"/>
          <a:endParaRPr lang="fa-IR"/>
        </a:p>
      </dgm:t>
    </dgm:pt>
    <dgm:pt modelId="{C3D54F2B-DF9D-4188-A6B0-4D045957FCBF}" type="pres">
      <dgm:prSet presAssocID="{CABD2E39-4CFB-4667-AFE3-3AE6696D9140}" presName="root2" presStyleCnt="0"/>
      <dgm:spPr/>
    </dgm:pt>
    <dgm:pt modelId="{0DF72FBF-F1FF-4DC7-8A31-FE9A2D74280C}" type="pres">
      <dgm:prSet presAssocID="{CABD2E39-4CFB-4667-AFE3-3AE6696D9140}" presName="LevelTwoTextNode" presStyleLbl="node2" presStyleIdx="0" presStyleCnt="13" custScaleX="390482" custScaleY="47860">
        <dgm:presLayoutVars>
          <dgm:chPref val="3"/>
        </dgm:presLayoutVars>
      </dgm:prSet>
      <dgm:spPr/>
      <dgm:t>
        <a:bodyPr/>
        <a:lstStyle/>
        <a:p>
          <a:pPr rtl="1"/>
          <a:endParaRPr lang="fa-IR"/>
        </a:p>
      </dgm:t>
    </dgm:pt>
    <dgm:pt modelId="{8AB10D32-1470-43BD-846C-5CF6FB0059D8}" type="pres">
      <dgm:prSet presAssocID="{CABD2E39-4CFB-4667-AFE3-3AE6696D9140}" presName="level3hierChild" presStyleCnt="0"/>
      <dgm:spPr/>
    </dgm:pt>
    <dgm:pt modelId="{5D93E097-5FCC-4E75-A5D6-09D06652C8F7}" type="pres">
      <dgm:prSet presAssocID="{FE164DEF-9E86-4510-8341-80477C4D23F4}" presName="conn2-1" presStyleLbl="parChTrans1D2" presStyleIdx="1" presStyleCnt="13" custScaleX="2000000" custScaleY="69191"/>
      <dgm:spPr/>
      <dgm:t>
        <a:bodyPr/>
        <a:lstStyle/>
        <a:p>
          <a:pPr rtl="1"/>
          <a:endParaRPr lang="fa-IR"/>
        </a:p>
      </dgm:t>
    </dgm:pt>
    <dgm:pt modelId="{CF8EA6F5-CDA9-44FB-AFB8-77502E79AA69}" type="pres">
      <dgm:prSet presAssocID="{FE164DEF-9E86-4510-8341-80477C4D23F4}" presName="connTx" presStyleLbl="parChTrans1D2" presStyleIdx="1" presStyleCnt="13"/>
      <dgm:spPr/>
      <dgm:t>
        <a:bodyPr/>
        <a:lstStyle/>
        <a:p>
          <a:pPr rtl="1"/>
          <a:endParaRPr lang="fa-IR"/>
        </a:p>
      </dgm:t>
    </dgm:pt>
    <dgm:pt modelId="{B41426B2-DF45-4AC4-A64E-87D7768A0D9E}" type="pres">
      <dgm:prSet presAssocID="{A1AA081A-2D2B-425F-B611-9DA5C45D659E}" presName="root2" presStyleCnt="0"/>
      <dgm:spPr/>
    </dgm:pt>
    <dgm:pt modelId="{81507F09-DF6F-443E-A6B7-347F614145DF}" type="pres">
      <dgm:prSet presAssocID="{A1AA081A-2D2B-425F-B611-9DA5C45D659E}" presName="LevelTwoTextNode" presStyleLbl="node2" presStyleIdx="1" presStyleCnt="13" custScaleX="390482" custScaleY="90747">
        <dgm:presLayoutVars>
          <dgm:chPref val="3"/>
        </dgm:presLayoutVars>
      </dgm:prSet>
      <dgm:spPr/>
      <dgm:t>
        <a:bodyPr/>
        <a:lstStyle/>
        <a:p>
          <a:pPr rtl="1"/>
          <a:endParaRPr lang="fa-IR"/>
        </a:p>
      </dgm:t>
    </dgm:pt>
    <dgm:pt modelId="{6E043FC6-F670-41AC-BE6B-D5287AA26CC1}" type="pres">
      <dgm:prSet presAssocID="{A1AA081A-2D2B-425F-B611-9DA5C45D659E}" presName="level3hierChild" presStyleCnt="0"/>
      <dgm:spPr/>
    </dgm:pt>
    <dgm:pt modelId="{3AA0896D-C737-4F10-8E46-E1B78BD0EE3A}" type="pres">
      <dgm:prSet presAssocID="{2E45C406-7418-4E8C-8CAC-2D20B5AD4B07}" presName="root1" presStyleCnt="0"/>
      <dgm:spPr/>
    </dgm:pt>
    <dgm:pt modelId="{15AC4973-9B47-4C22-AD92-4D05E8806B64}" type="pres">
      <dgm:prSet presAssocID="{2E45C406-7418-4E8C-8CAC-2D20B5AD4B07}" presName="LevelOneTextNode" presStyleLbl="node0" presStyleIdx="2" presStyleCnt="9" custScaleX="50681" custScaleY="47860">
        <dgm:presLayoutVars>
          <dgm:chPref val="3"/>
        </dgm:presLayoutVars>
      </dgm:prSet>
      <dgm:spPr/>
      <dgm:t>
        <a:bodyPr/>
        <a:lstStyle/>
        <a:p>
          <a:pPr rtl="1"/>
          <a:endParaRPr lang="fa-IR"/>
        </a:p>
      </dgm:t>
    </dgm:pt>
    <dgm:pt modelId="{C278ABAD-CC77-4C7B-A0D4-A5AF53FFDF3B}" type="pres">
      <dgm:prSet presAssocID="{2E45C406-7418-4E8C-8CAC-2D20B5AD4B07}" presName="level2hierChild" presStyleCnt="0"/>
      <dgm:spPr/>
    </dgm:pt>
    <dgm:pt modelId="{E4432635-B7DD-4E51-9748-113E2CF361A2}" type="pres">
      <dgm:prSet presAssocID="{7E8FDE84-0D2D-4533-BE9D-D837914D86B9}" presName="conn2-1" presStyleLbl="parChTrans1D2" presStyleIdx="2" presStyleCnt="13" custScaleX="2000000" custScaleY="69191"/>
      <dgm:spPr/>
      <dgm:t>
        <a:bodyPr/>
        <a:lstStyle/>
        <a:p>
          <a:pPr rtl="1"/>
          <a:endParaRPr lang="fa-IR"/>
        </a:p>
      </dgm:t>
    </dgm:pt>
    <dgm:pt modelId="{7A1C67A2-0F91-4439-B1F2-D87E3FABBBA1}" type="pres">
      <dgm:prSet presAssocID="{7E8FDE84-0D2D-4533-BE9D-D837914D86B9}" presName="connTx" presStyleLbl="parChTrans1D2" presStyleIdx="2" presStyleCnt="13"/>
      <dgm:spPr/>
      <dgm:t>
        <a:bodyPr/>
        <a:lstStyle/>
        <a:p>
          <a:pPr rtl="1"/>
          <a:endParaRPr lang="fa-IR"/>
        </a:p>
      </dgm:t>
    </dgm:pt>
    <dgm:pt modelId="{3F466B36-AF87-4469-8856-F76B6B314B41}" type="pres">
      <dgm:prSet presAssocID="{EBBD879D-7B36-495C-86EA-DA281FB2F4F4}" presName="root2" presStyleCnt="0"/>
      <dgm:spPr/>
    </dgm:pt>
    <dgm:pt modelId="{95D874B3-8FD7-4422-A58A-2DF6C40626F6}" type="pres">
      <dgm:prSet presAssocID="{EBBD879D-7B36-495C-86EA-DA281FB2F4F4}" presName="LevelTwoTextNode" presStyleLbl="node2" presStyleIdx="2" presStyleCnt="13" custScaleX="390482" custScaleY="47860">
        <dgm:presLayoutVars>
          <dgm:chPref val="3"/>
        </dgm:presLayoutVars>
      </dgm:prSet>
      <dgm:spPr/>
      <dgm:t>
        <a:bodyPr/>
        <a:lstStyle/>
        <a:p>
          <a:pPr rtl="1"/>
          <a:endParaRPr lang="fa-IR"/>
        </a:p>
      </dgm:t>
    </dgm:pt>
    <dgm:pt modelId="{DDF69189-6E8B-45FF-9222-49A9A3A14E73}" type="pres">
      <dgm:prSet presAssocID="{EBBD879D-7B36-495C-86EA-DA281FB2F4F4}" presName="level3hierChild" presStyleCnt="0"/>
      <dgm:spPr/>
    </dgm:pt>
    <dgm:pt modelId="{B7F7DBE3-946A-456C-97B2-167B516916D5}" type="pres">
      <dgm:prSet presAssocID="{A9EB3D4A-4267-407B-8E49-17672B57C862}" presName="conn2-1" presStyleLbl="parChTrans1D2" presStyleIdx="3" presStyleCnt="13" custScaleX="2000000" custScaleY="69191"/>
      <dgm:spPr/>
      <dgm:t>
        <a:bodyPr/>
        <a:lstStyle/>
        <a:p>
          <a:pPr rtl="1"/>
          <a:endParaRPr lang="fa-IR"/>
        </a:p>
      </dgm:t>
    </dgm:pt>
    <dgm:pt modelId="{D6014A47-57BC-4322-9B33-CA9BF3703285}" type="pres">
      <dgm:prSet presAssocID="{A9EB3D4A-4267-407B-8E49-17672B57C862}" presName="connTx" presStyleLbl="parChTrans1D2" presStyleIdx="3" presStyleCnt="13"/>
      <dgm:spPr/>
      <dgm:t>
        <a:bodyPr/>
        <a:lstStyle/>
        <a:p>
          <a:pPr rtl="1"/>
          <a:endParaRPr lang="fa-IR"/>
        </a:p>
      </dgm:t>
    </dgm:pt>
    <dgm:pt modelId="{22B222B0-0691-4994-8E3E-6D2FEF28E8DD}" type="pres">
      <dgm:prSet presAssocID="{B097F41E-DB03-4556-B0D8-2AE096BC91E9}" presName="root2" presStyleCnt="0"/>
      <dgm:spPr/>
    </dgm:pt>
    <dgm:pt modelId="{F7F322E6-B1CC-4F2F-B038-F362B9190B9E}" type="pres">
      <dgm:prSet presAssocID="{B097F41E-DB03-4556-B0D8-2AE096BC91E9}" presName="LevelTwoTextNode" presStyleLbl="node2" presStyleIdx="3" presStyleCnt="13" custScaleX="390482" custScaleY="47860">
        <dgm:presLayoutVars>
          <dgm:chPref val="3"/>
        </dgm:presLayoutVars>
      </dgm:prSet>
      <dgm:spPr/>
      <dgm:t>
        <a:bodyPr/>
        <a:lstStyle/>
        <a:p>
          <a:pPr rtl="1"/>
          <a:endParaRPr lang="fa-IR"/>
        </a:p>
      </dgm:t>
    </dgm:pt>
    <dgm:pt modelId="{19049000-3914-47FC-AA7F-F18C48AD7F75}" type="pres">
      <dgm:prSet presAssocID="{B097F41E-DB03-4556-B0D8-2AE096BC91E9}" presName="level3hierChild" presStyleCnt="0"/>
      <dgm:spPr/>
    </dgm:pt>
    <dgm:pt modelId="{EB76CAEB-DA11-4EB1-A7D4-26D55CADB367}" type="pres">
      <dgm:prSet presAssocID="{6122875F-4A81-4715-82C2-BEC8B3762418}" presName="root1" presStyleCnt="0"/>
      <dgm:spPr/>
    </dgm:pt>
    <dgm:pt modelId="{3A764085-DEA4-4637-B95E-D1049BDC016D}" type="pres">
      <dgm:prSet presAssocID="{6122875F-4A81-4715-82C2-BEC8B3762418}" presName="LevelOneTextNode" presStyleLbl="node0" presStyleIdx="3" presStyleCnt="9" custScaleX="50681" custScaleY="47860">
        <dgm:presLayoutVars>
          <dgm:chPref val="3"/>
        </dgm:presLayoutVars>
      </dgm:prSet>
      <dgm:spPr/>
      <dgm:t>
        <a:bodyPr/>
        <a:lstStyle/>
        <a:p>
          <a:pPr rtl="1"/>
          <a:endParaRPr lang="fa-IR"/>
        </a:p>
      </dgm:t>
    </dgm:pt>
    <dgm:pt modelId="{2FDA6523-C1AE-4C20-9DC4-40E526FEC1F6}" type="pres">
      <dgm:prSet presAssocID="{6122875F-4A81-4715-82C2-BEC8B3762418}" presName="level2hierChild" presStyleCnt="0"/>
      <dgm:spPr/>
    </dgm:pt>
    <dgm:pt modelId="{2EE1D8A0-FC7B-4750-8413-6FA91CD2D4A0}" type="pres">
      <dgm:prSet presAssocID="{4B5A011E-C789-4481-89AE-5272A15EA4BA}" presName="conn2-1" presStyleLbl="parChTrans1D2" presStyleIdx="4" presStyleCnt="13" custScaleX="2000000" custScaleY="69191"/>
      <dgm:spPr/>
      <dgm:t>
        <a:bodyPr/>
        <a:lstStyle/>
        <a:p>
          <a:pPr rtl="1"/>
          <a:endParaRPr lang="fa-IR"/>
        </a:p>
      </dgm:t>
    </dgm:pt>
    <dgm:pt modelId="{94542222-675A-4A7F-8236-732F7C13575C}" type="pres">
      <dgm:prSet presAssocID="{4B5A011E-C789-4481-89AE-5272A15EA4BA}" presName="connTx" presStyleLbl="parChTrans1D2" presStyleIdx="4" presStyleCnt="13"/>
      <dgm:spPr/>
      <dgm:t>
        <a:bodyPr/>
        <a:lstStyle/>
        <a:p>
          <a:pPr rtl="1"/>
          <a:endParaRPr lang="fa-IR"/>
        </a:p>
      </dgm:t>
    </dgm:pt>
    <dgm:pt modelId="{0163DD8B-B3B1-43C6-89F0-EB4B107DBE20}" type="pres">
      <dgm:prSet presAssocID="{5ABA9913-DAC3-44BB-B39A-8C48CBD8D367}" presName="root2" presStyleCnt="0"/>
      <dgm:spPr/>
    </dgm:pt>
    <dgm:pt modelId="{EE26649E-65DD-4828-9E82-870C53E0D428}" type="pres">
      <dgm:prSet presAssocID="{5ABA9913-DAC3-44BB-B39A-8C48CBD8D367}" presName="LevelTwoTextNode" presStyleLbl="node2" presStyleIdx="4" presStyleCnt="13" custScaleX="390482" custScaleY="47860">
        <dgm:presLayoutVars>
          <dgm:chPref val="3"/>
        </dgm:presLayoutVars>
      </dgm:prSet>
      <dgm:spPr/>
      <dgm:t>
        <a:bodyPr/>
        <a:lstStyle/>
        <a:p>
          <a:pPr rtl="1"/>
          <a:endParaRPr lang="fa-IR"/>
        </a:p>
      </dgm:t>
    </dgm:pt>
    <dgm:pt modelId="{57A34215-EBA7-4F12-A5E3-2D48198D8AE6}" type="pres">
      <dgm:prSet presAssocID="{5ABA9913-DAC3-44BB-B39A-8C48CBD8D367}" presName="level3hierChild" presStyleCnt="0"/>
      <dgm:spPr/>
    </dgm:pt>
    <dgm:pt modelId="{0C559A23-30B7-4BF2-A6FA-390D3A0C2E23}" type="pres">
      <dgm:prSet presAssocID="{945F7142-82A7-4939-BA1D-0E6FFA786123}" presName="root1" presStyleCnt="0"/>
      <dgm:spPr/>
    </dgm:pt>
    <dgm:pt modelId="{E2852CF3-F022-40AD-903D-69DFA8653F55}" type="pres">
      <dgm:prSet presAssocID="{945F7142-82A7-4939-BA1D-0E6FFA786123}" presName="LevelOneTextNode" presStyleLbl="node0" presStyleIdx="4" presStyleCnt="9" custScaleX="50681" custScaleY="47860">
        <dgm:presLayoutVars>
          <dgm:chPref val="3"/>
        </dgm:presLayoutVars>
      </dgm:prSet>
      <dgm:spPr/>
      <dgm:t>
        <a:bodyPr/>
        <a:lstStyle/>
        <a:p>
          <a:pPr rtl="1"/>
          <a:endParaRPr lang="fa-IR"/>
        </a:p>
      </dgm:t>
    </dgm:pt>
    <dgm:pt modelId="{F4F90AA3-6CE1-4229-8D4C-FF18C15DA446}" type="pres">
      <dgm:prSet presAssocID="{945F7142-82A7-4939-BA1D-0E6FFA786123}" presName="level2hierChild" presStyleCnt="0"/>
      <dgm:spPr/>
    </dgm:pt>
    <dgm:pt modelId="{499851E4-A41B-48E7-8470-CE90274E9390}" type="pres">
      <dgm:prSet presAssocID="{1CD0E4AA-9DEB-433B-B8BC-2C284CF03EA9}" presName="conn2-1" presStyleLbl="parChTrans1D2" presStyleIdx="5" presStyleCnt="13" custScaleX="2000000" custScaleY="69191"/>
      <dgm:spPr/>
      <dgm:t>
        <a:bodyPr/>
        <a:lstStyle/>
        <a:p>
          <a:pPr rtl="1"/>
          <a:endParaRPr lang="fa-IR"/>
        </a:p>
      </dgm:t>
    </dgm:pt>
    <dgm:pt modelId="{CA13F6BC-C9E2-4024-BC68-47B2D891B810}" type="pres">
      <dgm:prSet presAssocID="{1CD0E4AA-9DEB-433B-B8BC-2C284CF03EA9}" presName="connTx" presStyleLbl="parChTrans1D2" presStyleIdx="5" presStyleCnt="13"/>
      <dgm:spPr/>
      <dgm:t>
        <a:bodyPr/>
        <a:lstStyle/>
        <a:p>
          <a:pPr rtl="1"/>
          <a:endParaRPr lang="fa-IR"/>
        </a:p>
      </dgm:t>
    </dgm:pt>
    <dgm:pt modelId="{EA926610-C682-432E-B286-56BAA7B8D906}" type="pres">
      <dgm:prSet presAssocID="{22DB32F7-C51C-47F5-8176-CC1137B2DBEE}" presName="root2" presStyleCnt="0"/>
      <dgm:spPr/>
    </dgm:pt>
    <dgm:pt modelId="{B02116AC-2E63-426D-A31B-CBEAE1CF7016}" type="pres">
      <dgm:prSet presAssocID="{22DB32F7-C51C-47F5-8176-CC1137B2DBEE}" presName="LevelTwoTextNode" presStyleLbl="node2" presStyleIdx="5" presStyleCnt="13" custScaleX="390482" custScaleY="47860">
        <dgm:presLayoutVars>
          <dgm:chPref val="3"/>
        </dgm:presLayoutVars>
      </dgm:prSet>
      <dgm:spPr/>
      <dgm:t>
        <a:bodyPr/>
        <a:lstStyle/>
        <a:p>
          <a:pPr rtl="1"/>
          <a:endParaRPr lang="fa-IR"/>
        </a:p>
      </dgm:t>
    </dgm:pt>
    <dgm:pt modelId="{9F89BB30-606E-465B-8880-2C69A39896C6}" type="pres">
      <dgm:prSet presAssocID="{22DB32F7-C51C-47F5-8176-CC1137B2DBEE}" presName="level3hierChild" presStyleCnt="0"/>
      <dgm:spPr/>
    </dgm:pt>
    <dgm:pt modelId="{3DF9EF85-7CF0-4601-873B-E795C372566C}" type="pres">
      <dgm:prSet presAssocID="{16F7205F-C6AC-4412-A605-B087870B5234}" presName="conn2-1" presStyleLbl="parChTrans1D2" presStyleIdx="6" presStyleCnt="13" custScaleX="2000000" custScaleY="69191"/>
      <dgm:spPr/>
      <dgm:t>
        <a:bodyPr/>
        <a:lstStyle/>
        <a:p>
          <a:pPr rtl="1"/>
          <a:endParaRPr lang="fa-IR"/>
        </a:p>
      </dgm:t>
    </dgm:pt>
    <dgm:pt modelId="{9FB7DFCC-370F-4F26-9B06-90566B2CCF38}" type="pres">
      <dgm:prSet presAssocID="{16F7205F-C6AC-4412-A605-B087870B5234}" presName="connTx" presStyleLbl="parChTrans1D2" presStyleIdx="6" presStyleCnt="13"/>
      <dgm:spPr/>
      <dgm:t>
        <a:bodyPr/>
        <a:lstStyle/>
        <a:p>
          <a:pPr rtl="1"/>
          <a:endParaRPr lang="fa-IR"/>
        </a:p>
      </dgm:t>
    </dgm:pt>
    <dgm:pt modelId="{715BD4A4-F7BC-4CB9-83FA-33A5078D3053}" type="pres">
      <dgm:prSet presAssocID="{1618245E-F54B-4611-A10B-3E57D01F8FF2}" presName="root2" presStyleCnt="0"/>
      <dgm:spPr/>
    </dgm:pt>
    <dgm:pt modelId="{D93F04CF-3879-4174-AC57-15ED1F85DB08}" type="pres">
      <dgm:prSet presAssocID="{1618245E-F54B-4611-A10B-3E57D01F8FF2}" presName="LevelTwoTextNode" presStyleLbl="node2" presStyleIdx="6" presStyleCnt="13" custScaleX="390482" custScaleY="90747">
        <dgm:presLayoutVars>
          <dgm:chPref val="3"/>
        </dgm:presLayoutVars>
      </dgm:prSet>
      <dgm:spPr/>
      <dgm:t>
        <a:bodyPr/>
        <a:lstStyle/>
        <a:p>
          <a:pPr rtl="1"/>
          <a:endParaRPr lang="fa-IR"/>
        </a:p>
      </dgm:t>
    </dgm:pt>
    <dgm:pt modelId="{62191D07-5ACE-42B3-B761-A54159981896}" type="pres">
      <dgm:prSet presAssocID="{1618245E-F54B-4611-A10B-3E57D01F8FF2}" presName="level3hierChild" presStyleCnt="0"/>
      <dgm:spPr/>
    </dgm:pt>
    <dgm:pt modelId="{F53EA0E8-4FDD-43C4-BA01-EAD5C699B8C7}" type="pres">
      <dgm:prSet presAssocID="{804B2C5E-B8FA-478B-BA4B-4C822D22A3BB}" presName="root1" presStyleCnt="0"/>
      <dgm:spPr/>
    </dgm:pt>
    <dgm:pt modelId="{BF650090-FA85-4A88-A56E-C06E4F5CA84C}" type="pres">
      <dgm:prSet presAssocID="{804B2C5E-B8FA-478B-BA4B-4C822D22A3BB}" presName="LevelOneTextNode" presStyleLbl="node0" presStyleIdx="5" presStyleCnt="9" custScaleX="50681" custScaleY="47860">
        <dgm:presLayoutVars>
          <dgm:chPref val="3"/>
        </dgm:presLayoutVars>
      </dgm:prSet>
      <dgm:spPr/>
      <dgm:t>
        <a:bodyPr/>
        <a:lstStyle/>
        <a:p>
          <a:pPr rtl="1"/>
          <a:endParaRPr lang="fa-IR"/>
        </a:p>
      </dgm:t>
    </dgm:pt>
    <dgm:pt modelId="{AC763FB6-B02C-40E7-A4D2-0C5A2B6DE3FF}" type="pres">
      <dgm:prSet presAssocID="{804B2C5E-B8FA-478B-BA4B-4C822D22A3BB}" presName="level2hierChild" presStyleCnt="0"/>
      <dgm:spPr/>
    </dgm:pt>
    <dgm:pt modelId="{CBEB5759-9F04-479E-8D36-6EE5ABAF8922}" type="pres">
      <dgm:prSet presAssocID="{D40FA7E7-5327-4132-813D-C8C3D1FCF458}" presName="conn2-1" presStyleLbl="parChTrans1D2" presStyleIdx="7" presStyleCnt="13" custScaleX="2000000" custScaleY="69191"/>
      <dgm:spPr/>
      <dgm:t>
        <a:bodyPr/>
        <a:lstStyle/>
        <a:p>
          <a:pPr rtl="1"/>
          <a:endParaRPr lang="fa-IR"/>
        </a:p>
      </dgm:t>
    </dgm:pt>
    <dgm:pt modelId="{E55FDE13-26FE-49DA-8C26-C22DD378E78C}" type="pres">
      <dgm:prSet presAssocID="{D40FA7E7-5327-4132-813D-C8C3D1FCF458}" presName="connTx" presStyleLbl="parChTrans1D2" presStyleIdx="7" presStyleCnt="13"/>
      <dgm:spPr/>
      <dgm:t>
        <a:bodyPr/>
        <a:lstStyle/>
        <a:p>
          <a:pPr rtl="1"/>
          <a:endParaRPr lang="fa-IR"/>
        </a:p>
      </dgm:t>
    </dgm:pt>
    <dgm:pt modelId="{45703223-93E0-4F88-95DB-1120C85550BF}" type="pres">
      <dgm:prSet presAssocID="{F07526FA-0561-4B09-81D2-47A9254C9F75}" presName="root2" presStyleCnt="0"/>
      <dgm:spPr/>
    </dgm:pt>
    <dgm:pt modelId="{61EC2FB4-B8F8-4C74-9729-B6EA6AC8A8D3}" type="pres">
      <dgm:prSet presAssocID="{F07526FA-0561-4B09-81D2-47A9254C9F75}" presName="LevelTwoTextNode" presStyleLbl="node2" presStyleIdx="7" presStyleCnt="13" custScaleX="390482" custScaleY="47860">
        <dgm:presLayoutVars>
          <dgm:chPref val="3"/>
        </dgm:presLayoutVars>
      </dgm:prSet>
      <dgm:spPr/>
      <dgm:t>
        <a:bodyPr/>
        <a:lstStyle/>
        <a:p>
          <a:pPr rtl="1"/>
          <a:endParaRPr lang="fa-IR"/>
        </a:p>
      </dgm:t>
    </dgm:pt>
    <dgm:pt modelId="{D69B4692-875B-4A45-B6B7-DFB2791EA7E4}" type="pres">
      <dgm:prSet presAssocID="{F07526FA-0561-4B09-81D2-47A9254C9F75}" presName="level3hierChild" presStyleCnt="0"/>
      <dgm:spPr/>
    </dgm:pt>
    <dgm:pt modelId="{DE7F3758-E39F-4474-A65F-3E0321203491}" type="pres">
      <dgm:prSet presAssocID="{3D515CBD-0531-45AF-AA5D-B9746FEF3FE3}" presName="conn2-1" presStyleLbl="parChTrans1D2" presStyleIdx="8" presStyleCnt="13" custScaleX="2000000" custScaleY="69191"/>
      <dgm:spPr/>
      <dgm:t>
        <a:bodyPr/>
        <a:lstStyle/>
        <a:p>
          <a:pPr rtl="1"/>
          <a:endParaRPr lang="fa-IR"/>
        </a:p>
      </dgm:t>
    </dgm:pt>
    <dgm:pt modelId="{1CEC2C06-D83D-4859-B01F-1860CE993AD2}" type="pres">
      <dgm:prSet presAssocID="{3D515CBD-0531-45AF-AA5D-B9746FEF3FE3}" presName="connTx" presStyleLbl="parChTrans1D2" presStyleIdx="8" presStyleCnt="13"/>
      <dgm:spPr/>
      <dgm:t>
        <a:bodyPr/>
        <a:lstStyle/>
        <a:p>
          <a:pPr rtl="1"/>
          <a:endParaRPr lang="fa-IR"/>
        </a:p>
      </dgm:t>
    </dgm:pt>
    <dgm:pt modelId="{ADEC03C5-104F-4067-B89B-AAC43256ECCB}" type="pres">
      <dgm:prSet presAssocID="{CA04C972-DA9C-490D-9A9A-3F8BD3418A00}" presName="root2" presStyleCnt="0"/>
      <dgm:spPr/>
    </dgm:pt>
    <dgm:pt modelId="{884EF7CC-47B5-43DE-8892-876A2EDAA1FF}" type="pres">
      <dgm:prSet presAssocID="{CA04C972-DA9C-490D-9A9A-3F8BD3418A00}" presName="LevelTwoTextNode" presStyleLbl="node2" presStyleIdx="8" presStyleCnt="13" custScaleX="390482" custScaleY="47860">
        <dgm:presLayoutVars>
          <dgm:chPref val="3"/>
        </dgm:presLayoutVars>
      </dgm:prSet>
      <dgm:spPr/>
      <dgm:t>
        <a:bodyPr/>
        <a:lstStyle/>
        <a:p>
          <a:pPr rtl="1"/>
          <a:endParaRPr lang="fa-IR"/>
        </a:p>
      </dgm:t>
    </dgm:pt>
    <dgm:pt modelId="{E39E3C33-E3BD-4540-BB99-04B111EAC606}" type="pres">
      <dgm:prSet presAssocID="{CA04C972-DA9C-490D-9A9A-3F8BD3418A00}" presName="level3hierChild" presStyleCnt="0"/>
      <dgm:spPr/>
    </dgm:pt>
    <dgm:pt modelId="{9E45FAC2-4C01-4943-B059-1E9A4BB3E253}" type="pres">
      <dgm:prSet presAssocID="{E00CA439-C270-4D1B-9FF7-FAEFFF30C699}" presName="root1" presStyleCnt="0"/>
      <dgm:spPr/>
    </dgm:pt>
    <dgm:pt modelId="{068F32DB-AA43-4324-88EF-C57A63F1BABD}" type="pres">
      <dgm:prSet presAssocID="{E00CA439-C270-4D1B-9FF7-FAEFFF30C699}" presName="LevelOneTextNode" presStyleLbl="node0" presStyleIdx="6" presStyleCnt="9" custScaleX="50681" custScaleY="47860">
        <dgm:presLayoutVars>
          <dgm:chPref val="3"/>
        </dgm:presLayoutVars>
      </dgm:prSet>
      <dgm:spPr/>
      <dgm:t>
        <a:bodyPr/>
        <a:lstStyle/>
        <a:p>
          <a:pPr rtl="1"/>
          <a:endParaRPr lang="fa-IR"/>
        </a:p>
      </dgm:t>
    </dgm:pt>
    <dgm:pt modelId="{E97B20C2-6642-4AE9-8F9A-DA2BD20BF8A1}" type="pres">
      <dgm:prSet presAssocID="{E00CA439-C270-4D1B-9FF7-FAEFFF30C699}" presName="level2hierChild" presStyleCnt="0"/>
      <dgm:spPr/>
    </dgm:pt>
    <dgm:pt modelId="{D6420448-A681-40DD-B200-BEC4BFCF8477}" type="pres">
      <dgm:prSet presAssocID="{0F377A13-31DF-4CC6-931F-B0A92A739950}" presName="conn2-1" presStyleLbl="parChTrans1D2" presStyleIdx="9" presStyleCnt="13" custScaleX="2000000" custScaleY="69191"/>
      <dgm:spPr/>
      <dgm:t>
        <a:bodyPr/>
        <a:lstStyle/>
        <a:p>
          <a:pPr rtl="1"/>
          <a:endParaRPr lang="fa-IR"/>
        </a:p>
      </dgm:t>
    </dgm:pt>
    <dgm:pt modelId="{E9094507-E1BF-4C61-B7B3-2362D098E317}" type="pres">
      <dgm:prSet presAssocID="{0F377A13-31DF-4CC6-931F-B0A92A739950}" presName="connTx" presStyleLbl="parChTrans1D2" presStyleIdx="9" presStyleCnt="13"/>
      <dgm:spPr/>
      <dgm:t>
        <a:bodyPr/>
        <a:lstStyle/>
        <a:p>
          <a:pPr rtl="1"/>
          <a:endParaRPr lang="fa-IR"/>
        </a:p>
      </dgm:t>
    </dgm:pt>
    <dgm:pt modelId="{1CE56218-B29A-42D1-A73C-803CE692F32D}" type="pres">
      <dgm:prSet presAssocID="{5B8E9341-E6B7-4D35-A9DD-E781118145D0}" presName="root2" presStyleCnt="0"/>
      <dgm:spPr/>
    </dgm:pt>
    <dgm:pt modelId="{52009D20-4E5C-4AA1-B742-0D4A961B96AE}" type="pres">
      <dgm:prSet presAssocID="{5B8E9341-E6B7-4D35-A9DD-E781118145D0}" presName="LevelTwoTextNode" presStyleLbl="node2" presStyleIdx="9" presStyleCnt="13" custScaleX="390482" custScaleY="47860">
        <dgm:presLayoutVars>
          <dgm:chPref val="3"/>
        </dgm:presLayoutVars>
      </dgm:prSet>
      <dgm:spPr/>
      <dgm:t>
        <a:bodyPr/>
        <a:lstStyle/>
        <a:p>
          <a:pPr rtl="1"/>
          <a:endParaRPr lang="fa-IR"/>
        </a:p>
      </dgm:t>
    </dgm:pt>
    <dgm:pt modelId="{F98C8C4C-050D-4A50-9CE2-CEA1EBC50E33}" type="pres">
      <dgm:prSet presAssocID="{5B8E9341-E6B7-4D35-A9DD-E781118145D0}" presName="level3hierChild" presStyleCnt="0"/>
      <dgm:spPr/>
    </dgm:pt>
    <dgm:pt modelId="{8D6F0E4B-61CA-44C6-B928-EEFA025BDD26}" type="pres">
      <dgm:prSet presAssocID="{3589A834-9E98-44F5-8960-5A06F0783C17}" presName="root1" presStyleCnt="0"/>
      <dgm:spPr/>
    </dgm:pt>
    <dgm:pt modelId="{9F3651BA-9415-4395-90E2-7CAD78D8737C}" type="pres">
      <dgm:prSet presAssocID="{3589A834-9E98-44F5-8960-5A06F0783C17}" presName="LevelOneTextNode" presStyleLbl="node0" presStyleIdx="7" presStyleCnt="9" custScaleX="50681" custScaleY="47860">
        <dgm:presLayoutVars>
          <dgm:chPref val="3"/>
        </dgm:presLayoutVars>
      </dgm:prSet>
      <dgm:spPr/>
      <dgm:t>
        <a:bodyPr/>
        <a:lstStyle/>
        <a:p>
          <a:pPr rtl="1"/>
          <a:endParaRPr lang="fa-IR"/>
        </a:p>
      </dgm:t>
    </dgm:pt>
    <dgm:pt modelId="{F46C2B64-7B99-4ABE-947B-38DDF29FC1E6}" type="pres">
      <dgm:prSet presAssocID="{3589A834-9E98-44F5-8960-5A06F0783C17}" presName="level2hierChild" presStyleCnt="0"/>
      <dgm:spPr/>
    </dgm:pt>
    <dgm:pt modelId="{AA33009B-9823-46C4-A3A6-1711D60BB011}" type="pres">
      <dgm:prSet presAssocID="{7BEE6794-A9B0-4377-A5A5-194738693871}" presName="conn2-1" presStyleLbl="parChTrans1D2" presStyleIdx="10" presStyleCnt="13" custScaleX="2000000" custScaleY="69191"/>
      <dgm:spPr/>
      <dgm:t>
        <a:bodyPr/>
        <a:lstStyle/>
        <a:p>
          <a:pPr rtl="1"/>
          <a:endParaRPr lang="fa-IR"/>
        </a:p>
      </dgm:t>
    </dgm:pt>
    <dgm:pt modelId="{19E7757A-8AB6-43DE-8DFD-14CB2011CEA6}" type="pres">
      <dgm:prSet presAssocID="{7BEE6794-A9B0-4377-A5A5-194738693871}" presName="connTx" presStyleLbl="parChTrans1D2" presStyleIdx="10" presStyleCnt="13"/>
      <dgm:spPr/>
      <dgm:t>
        <a:bodyPr/>
        <a:lstStyle/>
        <a:p>
          <a:pPr rtl="1"/>
          <a:endParaRPr lang="fa-IR"/>
        </a:p>
      </dgm:t>
    </dgm:pt>
    <dgm:pt modelId="{5FD2B911-5D69-4629-A766-E59384F1E8EC}" type="pres">
      <dgm:prSet presAssocID="{C7E3D2F2-C6F5-4E85-908E-E2C55EE6196B}" presName="root2" presStyleCnt="0"/>
      <dgm:spPr/>
    </dgm:pt>
    <dgm:pt modelId="{06A07334-1E22-4048-A217-F458604C8004}" type="pres">
      <dgm:prSet presAssocID="{C7E3D2F2-C6F5-4E85-908E-E2C55EE6196B}" presName="LevelTwoTextNode" presStyleLbl="node2" presStyleIdx="10" presStyleCnt="13" custScaleX="390482" custScaleY="47860">
        <dgm:presLayoutVars>
          <dgm:chPref val="3"/>
        </dgm:presLayoutVars>
      </dgm:prSet>
      <dgm:spPr/>
      <dgm:t>
        <a:bodyPr/>
        <a:lstStyle/>
        <a:p>
          <a:pPr rtl="1"/>
          <a:endParaRPr lang="fa-IR"/>
        </a:p>
      </dgm:t>
    </dgm:pt>
    <dgm:pt modelId="{A5D9FD19-754F-4E0F-A398-275068C830CC}" type="pres">
      <dgm:prSet presAssocID="{C7E3D2F2-C6F5-4E85-908E-E2C55EE6196B}" presName="level3hierChild" presStyleCnt="0"/>
      <dgm:spPr/>
    </dgm:pt>
    <dgm:pt modelId="{2C08EC77-42DE-4D58-A30F-2021B3DDFE70}" type="pres">
      <dgm:prSet presAssocID="{205CD0C5-B5C0-4D8D-9C1C-94C2CF8DB721}" presName="conn2-1" presStyleLbl="parChTrans1D2" presStyleIdx="11" presStyleCnt="13" custScaleX="2000000" custScaleY="69191"/>
      <dgm:spPr/>
      <dgm:t>
        <a:bodyPr/>
        <a:lstStyle/>
        <a:p>
          <a:pPr rtl="1"/>
          <a:endParaRPr lang="fa-IR"/>
        </a:p>
      </dgm:t>
    </dgm:pt>
    <dgm:pt modelId="{F3F61FD7-3F1D-4A8F-95FE-750758F2BAE6}" type="pres">
      <dgm:prSet presAssocID="{205CD0C5-B5C0-4D8D-9C1C-94C2CF8DB721}" presName="connTx" presStyleLbl="parChTrans1D2" presStyleIdx="11" presStyleCnt="13"/>
      <dgm:spPr/>
      <dgm:t>
        <a:bodyPr/>
        <a:lstStyle/>
        <a:p>
          <a:pPr rtl="1"/>
          <a:endParaRPr lang="fa-IR"/>
        </a:p>
      </dgm:t>
    </dgm:pt>
    <dgm:pt modelId="{6012A27F-E239-4224-870A-DE85F8773C6A}" type="pres">
      <dgm:prSet presAssocID="{19500091-0CE2-46E4-A648-C9D2F5F09690}" presName="root2" presStyleCnt="0"/>
      <dgm:spPr/>
    </dgm:pt>
    <dgm:pt modelId="{29D998BA-2DA8-4C5E-945B-67473B659815}" type="pres">
      <dgm:prSet presAssocID="{19500091-0CE2-46E4-A648-C9D2F5F09690}" presName="LevelTwoTextNode" presStyleLbl="node2" presStyleIdx="11" presStyleCnt="13" custScaleX="390482" custScaleY="47860">
        <dgm:presLayoutVars>
          <dgm:chPref val="3"/>
        </dgm:presLayoutVars>
      </dgm:prSet>
      <dgm:spPr/>
      <dgm:t>
        <a:bodyPr/>
        <a:lstStyle/>
        <a:p>
          <a:pPr rtl="1"/>
          <a:endParaRPr lang="fa-IR"/>
        </a:p>
      </dgm:t>
    </dgm:pt>
    <dgm:pt modelId="{724FA0FA-3E08-4DC1-B6A0-294479764FF5}" type="pres">
      <dgm:prSet presAssocID="{19500091-0CE2-46E4-A648-C9D2F5F09690}" presName="level3hierChild" presStyleCnt="0"/>
      <dgm:spPr/>
    </dgm:pt>
    <dgm:pt modelId="{5F386E45-4CFB-4428-A1FA-DD1722A0C125}" type="pres">
      <dgm:prSet presAssocID="{22DA2E8F-390B-42D8-ACD3-6E0240D3DD7E}" presName="root1" presStyleCnt="0"/>
      <dgm:spPr/>
    </dgm:pt>
    <dgm:pt modelId="{F8F0D1D2-F4CC-44B9-B73A-DC1918EB2922}" type="pres">
      <dgm:prSet presAssocID="{22DA2E8F-390B-42D8-ACD3-6E0240D3DD7E}" presName="LevelOneTextNode" presStyleLbl="node0" presStyleIdx="8" presStyleCnt="9" custScaleX="50681" custScaleY="47860">
        <dgm:presLayoutVars>
          <dgm:chPref val="3"/>
        </dgm:presLayoutVars>
      </dgm:prSet>
      <dgm:spPr/>
      <dgm:t>
        <a:bodyPr/>
        <a:lstStyle/>
        <a:p>
          <a:pPr rtl="1"/>
          <a:endParaRPr lang="fa-IR"/>
        </a:p>
      </dgm:t>
    </dgm:pt>
    <dgm:pt modelId="{DEF28812-7F39-43B9-B631-9F80D93B40C3}" type="pres">
      <dgm:prSet presAssocID="{22DA2E8F-390B-42D8-ACD3-6E0240D3DD7E}" presName="level2hierChild" presStyleCnt="0"/>
      <dgm:spPr/>
    </dgm:pt>
    <dgm:pt modelId="{0D3D5521-C1A5-49D3-993F-8CE1903D1631}" type="pres">
      <dgm:prSet presAssocID="{D7D5C3D0-3D3C-488C-BE97-5C5A72384251}" presName="conn2-1" presStyleLbl="parChTrans1D2" presStyleIdx="12" presStyleCnt="13" custScaleX="2000000" custScaleY="69191"/>
      <dgm:spPr/>
      <dgm:t>
        <a:bodyPr/>
        <a:lstStyle/>
        <a:p>
          <a:pPr rtl="1"/>
          <a:endParaRPr lang="fa-IR"/>
        </a:p>
      </dgm:t>
    </dgm:pt>
    <dgm:pt modelId="{471F3BA6-6B5D-4FAC-B0DD-B4347D9A6029}" type="pres">
      <dgm:prSet presAssocID="{D7D5C3D0-3D3C-488C-BE97-5C5A72384251}" presName="connTx" presStyleLbl="parChTrans1D2" presStyleIdx="12" presStyleCnt="13"/>
      <dgm:spPr/>
      <dgm:t>
        <a:bodyPr/>
        <a:lstStyle/>
        <a:p>
          <a:pPr rtl="1"/>
          <a:endParaRPr lang="fa-IR"/>
        </a:p>
      </dgm:t>
    </dgm:pt>
    <dgm:pt modelId="{0582FE18-F6A7-4EED-867D-334E5DAEE048}" type="pres">
      <dgm:prSet presAssocID="{BC328B60-EEA4-4BA5-B981-1946EF1725ED}" presName="root2" presStyleCnt="0"/>
      <dgm:spPr/>
    </dgm:pt>
    <dgm:pt modelId="{83C66B6F-18C0-4328-B3E4-BF4C9CAF13E2}" type="pres">
      <dgm:prSet presAssocID="{BC328B60-EEA4-4BA5-B981-1946EF1725ED}" presName="LevelTwoTextNode" presStyleLbl="node2" presStyleIdx="12" presStyleCnt="13" custScaleX="390482" custScaleY="47860">
        <dgm:presLayoutVars>
          <dgm:chPref val="3"/>
        </dgm:presLayoutVars>
      </dgm:prSet>
      <dgm:spPr/>
      <dgm:t>
        <a:bodyPr/>
        <a:lstStyle/>
        <a:p>
          <a:pPr rtl="1"/>
          <a:endParaRPr lang="fa-IR"/>
        </a:p>
      </dgm:t>
    </dgm:pt>
    <dgm:pt modelId="{AEE8166C-DFC6-4269-8F2B-357E83259630}" type="pres">
      <dgm:prSet presAssocID="{BC328B60-EEA4-4BA5-B981-1946EF1725ED}" presName="level3hierChild" presStyleCnt="0"/>
      <dgm:spPr/>
    </dgm:pt>
  </dgm:ptLst>
  <dgm:cxnLst>
    <dgm:cxn modelId="{B2A623E9-55AF-4313-B823-64DC0F5C3295}" srcId="{804B2C5E-B8FA-478B-BA4B-4C822D22A3BB}" destId="{CA04C972-DA9C-490D-9A9A-3F8BD3418A00}" srcOrd="1" destOrd="0" parTransId="{3D515CBD-0531-45AF-AA5D-B9746FEF3FE3}" sibTransId="{BAD3121D-331E-4FBE-973F-F105BF0F251D}"/>
    <dgm:cxn modelId="{98333A35-2DBA-47B0-862A-FE17FB3A1470}" type="presOf" srcId="{D7D5C3D0-3D3C-488C-BE97-5C5A72384251}" destId="{471F3BA6-6B5D-4FAC-B0DD-B4347D9A6029}" srcOrd="1" destOrd="0" presId="urn:microsoft.com/office/officeart/2005/8/layout/hierarchy2"/>
    <dgm:cxn modelId="{D62757FA-654C-4CF6-B2CE-0228BF426536}" type="presOf" srcId="{5B8E9341-E6B7-4D35-A9DD-E781118145D0}" destId="{52009D20-4E5C-4AA1-B742-0D4A961B96AE}" srcOrd="0" destOrd="0" presId="urn:microsoft.com/office/officeart/2005/8/layout/hierarchy2"/>
    <dgm:cxn modelId="{EEDFFF0D-FA47-40C4-AEE3-307385B59915}" srcId="{A60355C3-A875-40EB-BE2A-1C3520AF3008}" destId="{945F7142-82A7-4939-BA1D-0E6FFA786123}" srcOrd="4" destOrd="0" parTransId="{ECDA5166-8518-4C96-A788-CBA05AAC89C6}" sibTransId="{C23F1780-214A-48C3-A641-0A9E9A88ED17}"/>
    <dgm:cxn modelId="{79B73979-5699-4209-BFD8-D8FD299B7272}" srcId="{A60355C3-A875-40EB-BE2A-1C3520AF3008}" destId="{3589A834-9E98-44F5-8960-5A06F0783C17}" srcOrd="7" destOrd="0" parTransId="{AAC3DFAE-9565-4444-8570-16A9DB3E1930}" sibTransId="{73C06B82-A3C9-47F4-862A-E51625C446FA}"/>
    <dgm:cxn modelId="{86B5E93F-60F2-43B6-8F12-35BB285EAFF7}" type="presOf" srcId="{D7D5C3D0-3D3C-488C-BE97-5C5A72384251}" destId="{0D3D5521-C1A5-49D3-993F-8CE1903D1631}" srcOrd="0" destOrd="0" presId="urn:microsoft.com/office/officeart/2005/8/layout/hierarchy2"/>
    <dgm:cxn modelId="{916D4E22-D4D4-47B8-A8EA-DFB07D05AD67}" srcId="{3589A834-9E98-44F5-8960-5A06F0783C17}" destId="{19500091-0CE2-46E4-A648-C9D2F5F09690}" srcOrd="1" destOrd="0" parTransId="{205CD0C5-B5C0-4D8D-9C1C-94C2CF8DB721}" sibTransId="{72164784-F6E6-4AA0-ACDE-DB2979AE01BC}"/>
    <dgm:cxn modelId="{1F8C6924-5BE1-45AE-A118-F2E8001F40DC}" type="presOf" srcId="{22DA2E8F-390B-42D8-ACD3-6E0240D3DD7E}" destId="{F8F0D1D2-F4CC-44B9-B73A-DC1918EB2922}" srcOrd="0" destOrd="0" presId="urn:microsoft.com/office/officeart/2005/8/layout/hierarchy2"/>
    <dgm:cxn modelId="{530B21BD-98C4-47E7-9A7A-A1B7F543E86E}" type="presOf" srcId="{3D515CBD-0531-45AF-AA5D-B9746FEF3FE3}" destId="{1CEC2C06-D83D-4859-B01F-1860CE993AD2}" srcOrd="1" destOrd="0" presId="urn:microsoft.com/office/officeart/2005/8/layout/hierarchy2"/>
    <dgm:cxn modelId="{39FA3D81-800F-4DCC-8E32-F09766A1DDFA}" type="presOf" srcId="{2E45C406-7418-4E8C-8CAC-2D20B5AD4B07}" destId="{15AC4973-9B47-4C22-AD92-4D05E8806B64}" srcOrd="0" destOrd="0" presId="urn:microsoft.com/office/officeart/2005/8/layout/hierarchy2"/>
    <dgm:cxn modelId="{4BCDAA6A-C8E6-4559-843C-91CE60510BB3}" srcId="{2E45C406-7418-4E8C-8CAC-2D20B5AD4B07}" destId="{B097F41E-DB03-4556-B0D8-2AE096BC91E9}" srcOrd="1" destOrd="0" parTransId="{A9EB3D4A-4267-407B-8E49-17672B57C862}" sibTransId="{5E24E227-B972-4CBB-BBB8-037EA20DCFD6}"/>
    <dgm:cxn modelId="{5F40DC87-19D1-4F10-B4B8-25C0706684A6}" srcId="{2E45C406-7418-4E8C-8CAC-2D20B5AD4B07}" destId="{EBBD879D-7B36-495C-86EA-DA281FB2F4F4}" srcOrd="0" destOrd="0" parTransId="{7E8FDE84-0D2D-4533-BE9D-D837914D86B9}" sibTransId="{BE06CDCB-5D82-44D6-80CE-13965763ABC3}"/>
    <dgm:cxn modelId="{9F6B7B33-B0EA-48F2-B928-54E7A3A2DA9A}" srcId="{6122875F-4A81-4715-82C2-BEC8B3762418}" destId="{5ABA9913-DAC3-44BB-B39A-8C48CBD8D367}" srcOrd="0" destOrd="0" parTransId="{4B5A011E-C789-4481-89AE-5272A15EA4BA}" sibTransId="{0274F5BA-0048-4732-BB51-460EA11C2ADD}"/>
    <dgm:cxn modelId="{E476C26D-BAB8-45BC-B10D-F9497EE240AD}" type="presOf" srcId="{7BEE6794-A9B0-4377-A5A5-194738693871}" destId="{AA33009B-9823-46C4-A3A6-1711D60BB011}" srcOrd="0" destOrd="0" presId="urn:microsoft.com/office/officeart/2005/8/layout/hierarchy2"/>
    <dgm:cxn modelId="{1D22A0EF-931D-4991-B287-0457A2C1A21B}" srcId="{A60355C3-A875-40EB-BE2A-1C3520AF3008}" destId="{E00CA439-C270-4D1B-9FF7-FAEFFF30C699}" srcOrd="6" destOrd="0" parTransId="{2F42FC51-4DA6-49E3-A744-13C15673EBAA}" sibTransId="{1B770765-D69D-43DE-AB41-D83DE6ABE331}"/>
    <dgm:cxn modelId="{B5D650A2-03FD-4E96-84E7-89D1EB74251F}" type="presOf" srcId="{945F7142-82A7-4939-BA1D-0E6FFA786123}" destId="{E2852CF3-F022-40AD-903D-69DFA8653F55}" srcOrd="0" destOrd="0" presId="urn:microsoft.com/office/officeart/2005/8/layout/hierarchy2"/>
    <dgm:cxn modelId="{FC0DD692-9AED-4169-BFA9-71774FD21CD4}" type="presOf" srcId="{16F7205F-C6AC-4412-A605-B087870B5234}" destId="{3DF9EF85-7CF0-4601-873B-E795C372566C}" srcOrd="0" destOrd="0" presId="urn:microsoft.com/office/officeart/2005/8/layout/hierarchy2"/>
    <dgm:cxn modelId="{251A21A4-C7EC-462D-8AE0-A6D0068ECF18}" type="presOf" srcId="{1CD0E4AA-9DEB-433B-B8BC-2C284CF03EA9}" destId="{499851E4-A41B-48E7-8470-CE90274E9390}" srcOrd="0" destOrd="0" presId="urn:microsoft.com/office/officeart/2005/8/layout/hierarchy2"/>
    <dgm:cxn modelId="{FB20E775-53A8-48E7-95A3-4234CA185EDA}" type="presOf" srcId="{4B5A011E-C789-4481-89AE-5272A15EA4BA}" destId="{2EE1D8A0-FC7B-4750-8413-6FA91CD2D4A0}" srcOrd="0" destOrd="0" presId="urn:microsoft.com/office/officeart/2005/8/layout/hierarchy2"/>
    <dgm:cxn modelId="{0D27D702-708F-4CA6-85E6-4D4CD8FB15E8}" type="presOf" srcId="{1CD0E4AA-9DEB-433B-B8BC-2C284CF03EA9}" destId="{CA13F6BC-C9E2-4024-BC68-47B2D891B810}" srcOrd="1" destOrd="0" presId="urn:microsoft.com/office/officeart/2005/8/layout/hierarchy2"/>
    <dgm:cxn modelId="{360C9D2D-06F2-40D0-A7A7-C352B1804432}" srcId="{A60355C3-A875-40EB-BE2A-1C3520AF3008}" destId="{7C89AF94-7DDE-455B-8E8A-1DA025EBF819}" srcOrd="1" destOrd="0" parTransId="{FCC7022D-3F0A-4984-9CB1-7212B0B4A7D5}" sibTransId="{3FF0453A-2AD8-4EC1-AC37-4ECDB1BC3115}"/>
    <dgm:cxn modelId="{5B76E0E4-6320-4C7D-AA17-3BD9F8D6E799}" type="presOf" srcId="{1618245E-F54B-4611-A10B-3E57D01F8FF2}" destId="{D93F04CF-3879-4174-AC57-15ED1F85DB08}" srcOrd="0" destOrd="0" presId="urn:microsoft.com/office/officeart/2005/8/layout/hierarchy2"/>
    <dgm:cxn modelId="{10A26BCD-64F0-45B2-ADFB-6841249C5CBD}" type="presOf" srcId="{3589A834-9E98-44F5-8960-5A06F0783C17}" destId="{9F3651BA-9415-4395-90E2-7CAD78D8737C}" srcOrd="0" destOrd="0" presId="urn:microsoft.com/office/officeart/2005/8/layout/hierarchy2"/>
    <dgm:cxn modelId="{EDC77353-C3F5-4F3A-AF98-13209175F3DC}" type="presOf" srcId="{B097F41E-DB03-4556-B0D8-2AE096BC91E9}" destId="{F7F322E6-B1CC-4F2F-B038-F362B9190B9E}" srcOrd="0" destOrd="0" presId="urn:microsoft.com/office/officeart/2005/8/layout/hierarchy2"/>
    <dgm:cxn modelId="{DEE4A215-EF2E-4170-93C1-2E8AF6934497}" type="presOf" srcId="{205CD0C5-B5C0-4D8D-9C1C-94C2CF8DB721}" destId="{2C08EC77-42DE-4D58-A30F-2021B3DDFE70}" srcOrd="0" destOrd="0" presId="urn:microsoft.com/office/officeart/2005/8/layout/hierarchy2"/>
    <dgm:cxn modelId="{F00258D7-FBF2-47BD-B46F-54E9A78EC77D}" type="presOf" srcId="{D40FA7E7-5327-4132-813D-C8C3D1FCF458}" destId="{E55FDE13-26FE-49DA-8C26-C22DD378E78C}" srcOrd="1" destOrd="0" presId="urn:microsoft.com/office/officeart/2005/8/layout/hierarchy2"/>
    <dgm:cxn modelId="{BA0B521F-C021-40B9-9F0D-064DB322B7AD}" srcId="{3589A834-9E98-44F5-8960-5A06F0783C17}" destId="{C7E3D2F2-C6F5-4E85-908E-E2C55EE6196B}" srcOrd="0" destOrd="0" parTransId="{7BEE6794-A9B0-4377-A5A5-194738693871}" sibTransId="{8927E91A-55C3-4CB4-8581-3ED6973E01C2}"/>
    <dgm:cxn modelId="{E9A2AFB8-9A12-4FA6-977D-F41E8C9753A0}" srcId="{804B2C5E-B8FA-478B-BA4B-4C822D22A3BB}" destId="{F07526FA-0561-4B09-81D2-47A9254C9F75}" srcOrd="0" destOrd="0" parTransId="{D40FA7E7-5327-4132-813D-C8C3D1FCF458}" sibTransId="{8DBCA8B7-D702-4A66-9CDF-432CB4709CB7}"/>
    <dgm:cxn modelId="{5F67A9CE-56A3-4987-B4AB-8419B4F0C02A}" type="presOf" srcId="{D40FA7E7-5327-4132-813D-C8C3D1FCF458}" destId="{CBEB5759-9F04-479E-8D36-6EE5ABAF8922}" srcOrd="0" destOrd="0" presId="urn:microsoft.com/office/officeart/2005/8/layout/hierarchy2"/>
    <dgm:cxn modelId="{09C38894-66BD-466E-A6F7-2948C6B68291}" type="presOf" srcId="{5F7933C0-27A8-4E0D-A17A-C4C5BED1FE65}" destId="{8B6EDB2B-9122-4E9C-AD95-3FDE38DE3EA3}" srcOrd="1" destOrd="0" presId="urn:microsoft.com/office/officeart/2005/8/layout/hierarchy2"/>
    <dgm:cxn modelId="{2349D0B9-4F99-4368-AD5D-9564843F158B}" type="presOf" srcId="{22DB32F7-C51C-47F5-8176-CC1137B2DBEE}" destId="{B02116AC-2E63-426D-A31B-CBEAE1CF7016}" srcOrd="0" destOrd="0" presId="urn:microsoft.com/office/officeart/2005/8/layout/hierarchy2"/>
    <dgm:cxn modelId="{7D63B43F-BF46-459A-958B-F47703503260}" srcId="{945F7142-82A7-4939-BA1D-0E6FFA786123}" destId="{22DB32F7-C51C-47F5-8176-CC1137B2DBEE}" srcOrd="0" destOrd="0" parTransId="{1CD0E4AA-9DEB-433B-B8BC-2C284CF03EA9}" sibTransId="{36BFF7D1-2AC0-46D5-9F68-5F6788ED2C6B}"/>
    <dgm:cxn modelId="{422FFFFA-A74A-48D1-A798-ED30EBA07437}" type="presOf" srcId="{A9EB3D4A-4267-407B-8E49-17672B57C862}" destId="{D6014A47-57BC-4322-9B33-CA9BF3703285}" srcOrd="1" destOrd="0" presId="urn:microsoft.com/office/officeart/2005/8/layout/hierarchy2"/>
    <dgm:cxn modelId="{77C66B7C-0289-4418-A9FD-87E7DBDF5510}" type="presOf" srcId="{5F7933C0-27A8-4E0D-A17A-C4C5BED1FE65}" destId="{E02AFD58-47D6-4B97-B420-2E67ED3B6660}" srcOrd="0" destOrd="0" presId="urn:microsoft.com/office/officeart/2005/8/layout/hierarchy2"/>
    <dgm:cxn modelId="{021053A3-BD85-4B4D-8E6D-65A6002A08B2}" type="presOf" srcId="{BC328B60-EEA4-4BA5-B981-1946EF1725ED}" destId="{83C66B6F-18C0-4328-B3E4-BF4C9CAF13E2}" srcOrd="0" destOrd="0" presId="urn:microsoft.com/office/officeart/2005/8/layout/hierarchy2"/>
    <dgm:cxn modelId="{BBB87B2F-4CC7-4843-A1F7-C652B655B305}" type="presOf" srcId="{CA04C972-DA9C-490D-9A9A-3F8BD3418A00}" destId="{884EF7CC-47B5-43DE-8892-876A2EDAA1FF}" srcOrd="0" destOrd="0" presId="urn:microsoft.com/office/officeart/2005/8/layout/hierarchy2"/>
    <dgm:cxn modelId="{362231D5-1336-456C-823A-5C889418FC8A}" type="presOf" srcId="{4B5A011E-C789-4481-89AE-5272A15EA4BA}" destId="{94542222-675A-4A7F-8236-732F7C13575C}" srcOrd="1" destOrd="0" presId="urn:microsoft.com/office/officeart/2005/8/layout/hierarchy2"/>
    <dgm:cxn modelId="{B9125234-CC28-432C-8D67-F6677640EEEC}" type="presOf" srcId="{7E8FDE84-0D2D-4533-BE9D-D837914D86B9}" destId="{E4432635-B7DD-4E51-9748-113E2CF361A2}" srcOrd="0" destOrd="0" presId="urn:microsoft.com/office/officeart/2005/8/layout/hierarchy2"/>
    <dgm:cxn modelId="{0B668B1B-5155-47FA-8EEC-C886EFB6F7AE}" type="presOf" srcId="{0F377A13-31DF-4CC6-931F-B0A92A739950}" destId="{D6420448-A681-40DD-B200-BEC4BFCF8477}" srcOrd="0" destOrd="0" presId="urn:microsoft.com/office/officeart/2005/8/layout/hierarchy2"/>
    <dgm:cxn modelId="{3B84F9E9-3C78-4D39-9B48-A264B61BCEE6}" type="presOf" srcId="{0F377A13-31DF-4CC6-931F-B0A92A739950}" destId="{E9094507-E1BF-4C61-B7B3-2362D098E317}" srcOrd="1" destOrd="0" presId="urn:microsoft.com/office/officeart/2005/8/layout/hierarchy2"/>
    <dgm:cxn modelId="{4501187C-C95F-4138-9C7A-6F7E139E3493}" srcId="{7C89AF94-7DDE-455B-8E8A-1DA025EBF819}" destId="{A1AA081A-2D2B-425F-B611-9DA5C45D659E}" srcOrd="1" destOrd="0" parTransId="{FE164DEF-9E86-4510-8341-80477C4D23F4}" sibTransId="{D11D3849-A40A-43EB-8737-C8BA7E0D25D4}"/>
    <dgm:cxn modelId="{A6B04C74-546A-4B59-9817-5FFFF32D637E}" srcId="{22DA2E8F-390B-42D8-ACD3-6E0240D3DD7E}" destId="{BC328B60-EEA4-4BA5-B981-1946EF1725ED}" srcOrd="0" destOrd="0" parTransId="{D7D5C3D0-3D3C-488C-BE97-5C5A72384251}" sibTransId="{3103CEBE-006B-4AA8-99A5-5D35E281FF07}"/>
    <dgm:cxn modelId="{9AED921E-D584-4869-BE30-3640D8C65ACD}" type="presOf" srcId="{16F7205F-C6AC-4412-A605-B087870B5234}" destId="{9FB7DFCC-370F-4F26-9B06-90566B2CCF38}" srcOrd="1" destOrd="0" presId="urn:microsoft.com/office/officeart/2005/8/layout/hierarchy2"/>
    <dgm:cxn modelId="{A0CC0617-3E07-4724-BDF3-16F863567983}" srcId="{E00CA439-C270-4D1B-9FF7-FAEFFF30C699}" destId="{5B8E9341-E6B7-4D35-A9DD-E781118145D0}" srcOrd="0" destOrd="0" parTransId="{0F377A13-31DF-4CC6-931F-B0A92A739950}" sibTransId="{BD8968A9-4F48-460D-B021-8DCAEF60E3EC}"/>
    <dgm:cxn modelId="{9E619F43-E74B-40C9-80B2-022BD8E4FA82}" type="presOf" srcId="{7E8FDE84-0D2D-4533-BE9D-D837914D86B9}" destId="{7A1C67A2-0F91-4439-B1F2-D87E3FABBBA1}" srcOrd="1" destOrd="0" presId="urn:microsoft.com/office/officeart/2005/8/layout/hierarchy2"/>
    <dgm:cxn modelId="{9B3F285D-2845-45D3-B3FD-4923B310607A}" type="presOf" srcId="{FE164DEF-9E86-4510-8341-80477C4D23F4}" destId="{CF8EA6F5-CDA9-44FB-AFB8-77502E79AA69}" srcOrd="1" destOrd="0" presId="urn:microsoft.com/office/officeart/2005/8/layout/hierarchy2"/>
    <dgm:cxn modelId="{EEC4B3A1-49A6-4563-ADA8-59F982604A5A}" type="presOf" srcId="{7C89AF94-7DDE-455B-8E8A-1DA025EBF819}" destId="{E62DF250-884A-4E0A-BC65-FE018FBB05F0}" srcOrd="0" destOrd="0" presId="urn:microsoft.com/office/officeart/2005/8/layout/hierarchy2"/>
    <dgm:cxn modelId="{25221246-DF4C-4170-A335-3D1AEB26AFD2}" type="presOf" srcId="{205CD0C5-B5C0-4D8D-9C1C-94C2CF8DB721}" destId="{F3F61FD7-3F1D-4A8F-95FE-750758F2BAE6}" srcOrd="1" destOrd="0" presId="urn:microsoft.com/office/officeart/2005/8/layout/hierarchy2"/>
    <dgm:cxn modelId="{DC3A5A88-4061-4179-A1AA-4236B38B2970}" srcId="{A60355C3-A875-40EB-BE2A-1C3520AF3008}" destId="{22DA2E8F-390B-42D8-ACD3-6E0240D3DD7E}" srcOrd="8" destOrd="0" parTransId="{E7260452-9CD2-46CF-96C9-208BC01E173A}" sibTransId="{02CF6EF3-9AFD-42E3-BCC8-03143A708358}"/>
    <dgm:cxn modelId="{9C044C25-0E65-4CA6-A003-A8D48090DB48}" type="presOf" srcId="{6122875F-4A81-4715-82C2-BEC8B3762418}" destId="{3A764085-DEA4-4637-B95E-D1049BDC016D}" srcOrd="0" destOrd="0" presId="urn:microsoft.com/office/officeart/2005/8/layout/hierarchy2"/>
    <dgm:cxn modelId="{607F8534-A428-4A50-A62A-0597CA83CAE4}" srcId="{A60355C3-A875-40EB-BE2A-1C3520AF3008}" destId="{6122875F-4A81-4715-82C2-BEC8B3762418}" srcOrd="3" destOrd="0" parTransId="{19254B30-D525-4FFC-9C54-46EBF2EA582A}" sibTransId="{F2DEB1E6-8B58-4A74-BC42-E8EC267A5509}"/>
    <dgm:cxn modelId="{8676B1C4-17C5-4495-AF3C-B5FFDF34243C}" type="presOf" srcId="{F07526FA-0561-4B09-81D2-47A9254C9F75}" destId="{61EC2FB4-B8F8-4C74-9729-B6EA6AC8A8D3}" srcOrd="0" destOrd="0" presId="urn:microsoft.com/office/officeart/2005/8/layout/hierarchy2"/>
    <dgm:cxn modelId="{AA044CEA-E98B-488C-BAEF-AFE40C9E9ACA}" type="presOf" srcId="{A60355C3-A875-40EB-BE2A-1C3520AF3008}" destId="{DDD350C0-E12C-45A8-94D8-6CE5E1437EC4}" srcOrd="0" destOrd="0" presId="urn:microsoft.com/office/officeart/2005/8/layout/hierarchy2"/>
    <dgm:cxn modelId="{E2325739-15B0-471B-8256-3B7B28261BEF}" type="presOf" srcId="{C7E3D2F2-C6F5-4E85-908E-E2C55EE6196B}" destId="{06A07334-1E22-4048-A217-F458604C8004}" srcOrd="0" destOrd="0" presId="urn:microsoft.com/office/officeart/2005/8/layout/hierarchy2"/>
    <dgm:cxn modelId="{57F0AF82-6BB5-4F60-98F9-9306ED142148}" type="presOf" srcId="{A9EB3D4A-4267-407B-8E49-17672B57C862}" destId="{B7F7DBE3-946A-456C-97B2-167B516916D5}" srcOrd="0" destOrd="0" presId="urn:microsoft.com/office/officeart/2005/8/layout/hierarchy2"/>
    <dgm:cxn modelId="{A9629C54-21B7-4E8C-9A0B-9FC362835BC9}" type="presOf" srcId="{CABD2E39-4CFB-4667-AFE3-3AE6696D9140}" destId="{0DF72FBF-F1FF-4DC7-8A31-FE9A2D74280C}" srcOrd="0" destOrd="0" presId="urn:microsoft.com/office/officeart/2005/8/layout/hierarchy2"/>
    <dgm:cxn modelId="{ADAA6D1C-42AC-4438-A5A6-E15AB4529E8E}" srcId="{A60355C3-A875-40EB-BE2A-1C3520AF3008}" destId="{4E4F9D16-AB94-4145-A1D1-B0E80E68599E}" srcOrd="0" destOrd="0" parTransId="{99B44BDD-031E-46F7-A890-3BB56E1711B0}" sibTransId="{18AC5749-D5BC-487C-AFA7-9A7C63F7F3CB}"/>
    <dgm:cxn modelId="{61D9530A-45CA-47A9-9B7B-541B217ECBE6}" type="presOf" srcId="{19500091-0CE2-46E4-A648-C9D2F5F09690}" destId="{29D998BA-2DA8-4C5E-945B-67473B659815}" srcOrd="0" destOrd="0" presId="urn:microsoft.com/office/officeart/2005/8/layout/hierarchy2"/>
    <dgm:cxn modelId="{01D8A9BC-9683-4E22-81F9-532C823F7C3B}" type="presOf" srcId="{FE164DEF-9E86-4510-8341-80477C4D23F4}" destId="{5D93E097-5FCC-4E75-A5D6-09D06652C8F7}" srcOrd="0" destOrd="0" presId="urn:microsoft.com/office/officeart/2005/8/layout/hierarchy2"/>
    <dgm:cxn modelId="{1A36B478-23F3-4E44-AF2F-04D9ABF62FA7}" type="presOf" srcId="{A1AA081A-2D2B-425F-B611-9DA5C45D659E}" destId="{81507F09-DF6F-443E-A6B7-347F614145DF}" srcOrd="0" destOrd="0" presId="urn:microsoft.com/office/officeart/2005/8/layout/hierarchy2"/>
    <dgm:cxn modelId="{937FD920-40E3-479A-939B-F32B8ADD2475}" type="presOf" srcId="{3D515CBD-0531-45AF-AA5D-B9746FEF3FE3}" destId="{DE7F3758-E39F-4474-A65F-3E0321203491}" srcOrd="0" destOrd="0" presId="urn:microsoft.com/office/officeart/2005/8/layout/hierarchy2"/>
    <dgm:cxn modelId="{CD1415BC-AF07-4E43-8874-C4FBFA347F5C}" type="presOf" srcId="{7BEE6794-A9B0-4377-A5A5-194738693871}" destId="{19E7757A-8AB6-43DE-8DFD-14CB2011CEA6}" srcOrd="1" destOrd="0" presId="urn:microsoft.com/office/officeart/2005/8/layout/hierarchy2"/>
    <dgm:cxn modelId="{ADC24BE3-846F-4C46-83C2-A6138013BD58}" type="presOf" srcId="{4E4F9D16-AB94-4145-A1D1-B0E80E68599E}" destId="{EB175C42-ECF3-4E90-8ADA-AAD1839B8922}" srcOrd="0" destOrd="0" presId="urn:microsoft.com/office/officeart/2005/8/layout/hierarchy2"/>
    <dgm:cxn modelId="{B2D14944-46FA-47F9-8EE8-3CD89D8C0481}" srcId="{A60355C3-A875-40EB-BE2A-1C3520AF3008}" destId="{804B2C5E-B8FA-478B-BA4B-4C822D22A3BB}" srcOrd="5" destOrd="0" parTransId="{2AD82625-5A28-49F6-8178-36AAC1A5B9B0}" sibTransId="{70632B94-FD48-441A-85FE-06A78542A877}"/>
    <dgm:cxn modelId="{E3DC098A-7268-405C-9843-89E2221FD62F}" srcId="{A60355C3-A875-40EB-BE2A-1C3520AF3008}" destId="{2E45C406-7418-4E8C-8CAC-2D20B5AD4B07}" srcOrd="2" destOrd="0" parTransId="{8BC39449-D271-470F-8A05-D186AED322CA}" sibTransId="{671E8571-E8E3-4880-90DE-201D3CA6BE0C}"/>
    <dgm:cxn modelId="{F8604359-FF85-48A0-9FEB-A5E02D9DE1C0}" type="presOf" srcId="{804B2C5E-B8FA-478B-BA4B-4C822D22A3BB}" destId="{BF650090-FA85-4A88-A56E-C06E4F5CA84C}" srcOrd="0" destOrd="0" presId="urn:microsoft.com/office/officeart/2005/8/layout/hierarchy2"/>
    <dgm:cxn modelId="{191BCCF4-855A-4A3F-B18E-F06A12341B88}" type="presOf" srcId="{5ABA9913-DAC3-44BB-B39A-8C48CBD8D367}" destId="{EE26649E-65DD-4828-9E82-870C53E0D428}" srcOrd="0" destOrd="0" presId="urn:microsoft.com/office/officeart/2005/8/layout/hierarchy2"/>
    <dgm:cxn modelId="{DCF76619-FCB6-4302-88B8-5C5267F830BF}" srcId="{7C89AF94-7DDE-455B-8E8A-1DA025EBF819}" destId="{CABD2E39-4CFB-4667-AFE3-3AE6696D9140}" srcOrd="0" destOrd="0" parTransId="{5F7933C0-27A8-4E0D-A17A-C4C5BED1FE65}" sibTransId="{FD71E9F4-8399-4424-AB98-1B0644999A81}"/>
    <dgm:cxn modelId="{54FA47B4-3890-4BC5-9753-EE87B429FCAD}" srcId="{945F7142-82A7-4939-BA1D-0E6FFA786123}" destId="{1618245E-F54B-4611-A10B-3E57D01F8FF2}" srcOrd="1" destOrd="0" parTransId="{16F7205F-C6AC-4412-A605-B087870B5234}" sibTransId="{4814CB87-4385-46BE-A70E-4F22DCFF6EA9}"/>
    <dgm:cxn modelId="{170BB25E-0177-4C96-AD2A-F20746B47E93}" type="presOf" srcId="{EBBD879D-7B36-495C-86EA-DA281FB2F4F4}" destId="{95D874B3-8FD7-4422-A58A-2DF6C40626F6}" srcOrd="0" destOrd="0" presId="urn:microsoft.com/office/officeart/2005/8/layout/hierarchy2"/>
    <dgm:cxn modelId="{E36748A4-5A0C-4B4E-BC88-2D0A4EC3D451}" type="presOf" srcId="{E00CA439-C270-4D1B-9FF7-FAEFFF30C699}" destId="{068F32DB-AA43-4324-88EF-C57A63F1BABD}" srcOrd="0" destOrd="0" presId="urn:microsoft.com/office/officeart/2005/8/layout/hierarchy2"/>
    <dgm:cxn modelId="{EB572877-6267-41FC-AA22-EE24838DF00C}" type="presParOf" srcId="{DDD350C0-E12C-45A8-94D8-6CE5E1437EC4}" destId="{668D9C01-F2C4-4C01-B6A8-DD40AB9A721C}" srcOrd="0" destOrd="0" presId="urn:microsoft.com/office/officeart/2005/8/layout/hierarchy2"/>
    <dgm:cxn modelId="{3A05156B-5C5D-4E0D-80BB-5BDDBAFE3468}" type="presParOf" srcId="{668D9C01-F2C4-4C01-B6A8-DD40AB9A721C}" destId="{EB175C42-ECF3-4E90-8ADA-AAD1839B8922}" srcOrd="0" destOrd="0" presId="urn:microsoft.com/office/officeart/2005/8/layout/hierarchy2"/>
    <dgm:cxn modelId="{D5C6EB63-22AF-41D6-B4A2-81D8AB26B03C}" type="presParOf" srcId="{668D9C01-F2C4-4C01-B6A8-DD40AB9A721C}" destId="{4F38CDAD-3AC3-42EF-A894-6DD17D7650CB}" srcOrd="1" destOrd="0" presId="urn:microsoft.com/office/officeart/2005/8/layout/hierarchy2"/>
    <dgm:cxn modelId="{F0A639D7-B450-446F-8C38-82AD1949A53E}" type="presParOf" srcId="{DDD350C0-E12C-45A8-94D8-6CE5E1437EC4}" destId="{6CD86246-60EC-4630-B924-CE125074142F}" srcOrd="1" destOrd="0" presId="urn:microsoft.com/office/officeart/2005/8/layout/hierarchy2"/>
    <dgm:cxn modelId="{0A2756DB-15A1-4161-9DA6-4DF859745B95}" type="presParOf" srcId="{6CD86246-60EC-4630-B924-CE125074142F}" destId="{E62DF250-884A-4E0A-BC65-FE018FBB05F0}" srcOrd="0" destOrd="0" presId="urn:microsoft.com/office/officeart/2005/8/layout/hierarchy2"/>
    <dgm:cxn modelId="{CE362510-97B0-4042-B251-EC919B01B128}" type="presParOf" srcId="{6CD86246-60EC-4630-B924-CE125074142F}" destId="{9937A20A-8C2B-4F36-AEC1-990B5F5F11C1}" srcOrd="1" destOrd="0" presId="urn:microsoft.com/office/officeart/2005/8/layout/hierarchy2"/>
    <dgm:cxn modelId="{CDC4CC43-FF67-4B9B-AC5F-307134F9AD54}" type="presParOf" srcId="{9937A20A-8C2B-4F36-AEC1-990B5F5F11C1}" destId="{E02AFD58-47D6-4B97-B420-2E67ED3B6660}" srcOrd="0" destOrd="0" presId="urn:microsoft.com/office/officeart/2005/8/layout/hierarchy2"/>
    <dgm:cxn modelId="{F587ADCF-6349-4205-98B2-12EE7AF18638}" type="presParOf" srcId="{E02AFD58-47D6-4B97-B420-2E67ED3B6660}" destId="{8B6EDB2B-9122-4E9C-AD95-3FDE38DE3EA3}" srcOrd="0" destOrd="0" presId="urn:microsoft.com/office/officeart/2005/8/layout/hierarchy2"/>
    <dgm:cxn modelId="{E03CFA2F-1AB4-438B-B23E-491256154E2A}" type="presParOf" srcId="{9937A20A-8C2B-4F36-AEC1-990B5F5F11C1}" destId="{C3D54F2B-DF9D-4188-A6B0-4D045957FCBF}" srcOrd="1" destOrd="0" presId="urn:microsoft.com/office/officeart/2005/8/layout/hierarchy2"/>
    <dgm:cxn modelId="{1E45589E-2C4E-494F-B574-03969DE03DAA}" type="presParOf" srcId="{C3D54F2B-DF9D-4188-A6B0-4D045957FCBF}" destId="{0DF72FBF-F1FF-4DC7-8A31-FE9A2D74280C}" srcOrd="0" destOrd="0" presId="urn:microsoft.com/office/officeart/2005/8/layout/hierarchy2"/>
    <dgm:cxn modelId="{89F4A704-8523-4DA4-A5D2-BD9538B6AE7B}" type="presParOf" srcId="{C3D54F2B-DF9D-4188-A6B0-4D045957FCBF}" destId="{8AB10D32-1470-43BD-846C-5CF6FB0059D8}" srcOrd="1" destOrd="0" presId="urn:microsoft.com/office/officeart/2005/8/layout/hierarchy2"/>
    <dgm:cxn modelId="{C6D82130-EF4A-4943-968E-38B2A6F5BF5F}" type="presParOf" srcId="{9937A20A-8C2B-4F36-AEC1-990B5F5F11C1}" destId="{5D93E097-5FCC-4E75-A5D6-09D06652C8F7}" srcOrd="2" destOrd="0" presId="urn:microsoft.com/office/officeart/2005/8/layout/hierarchy2"/>
    <dgm:cxn modelId="{589DBB89-FC72-44BC-AA7E-A210058A67D4}" type="presParOf" srcId="{5D93E097-5FCC-4E75-A5D6-09D06652C8F7}" destId="{CF8EA6F5-CDA9-44FB-AFB8-77502E79AA69}" srcOrd="0" destOrd="0" presId="urn:microsoft.com/office/officeart/2005/8/layout/hierarchy2"/>
    <dgm:cxn modelId="{DFAB5AB3-61F4-42AC-8BF4-54A2F62982A2}" type="presParOf" srcId="{9937A20A-8C2B-4F36-AEC1-990B5F5F11C1}" destId="{B41426B2-DF45-4AC4-A64E-87D7768A0D9E}" srcOrd="3" destOrd="0" presId="urn:microsoft.com/office/officeart/2005/8/layout/hierarchy2"/>
    <dgm:cxn modelId="{064C2386-99F5-445A-A2AC-51C9D2097974}" type="presParOf" srcId="{B41426B2-DF45-4AC4-A64E-87D7768A0D9E}" destId="{81507F09-DF6F-443E-A6B7-347F614145DF}" srcOrd="0" destOrd="0" presId="urn:microsoft.com/office/officeart/2005/8/layout/hierarchy2"/>
    <dgm:cxn modelId="{FE828092-EACA-4205-89E6-73E75368F986}" type="presParOf" srcId="{B41426B2-DF45-4AC4-A64E-87D7768A0D9E}" destId="{6E043FC6-F670-41AC-BE6B-D5287AA26CC1}" srcOrd="1" destOrd="0" presId="urn:microsoft.com/office/officeart/2005/8/layout/hierarchy2"/>
    <dgm:cxn modelId="{E93FD3C3-721A-4FD8-ACE7-0F5A33F7E54A}" type="presParOf" srcId="{DDD350C0-E12C-45A8-94D8-6CE5E1437EC4}" destId="{3AA0896D-C737-4F10-8E46-E1B78BD0EE3A}" srcOrd="2" destOrd="0" presId="urn:microsoft.com/office/officeart/2005/8/layout/hierarchy2"/>
    <dgm:cxn modelId="{FADCA896-2271-40AF-82E7-F7A4FF91D184}" type="presParOf" srcId="{3AA0896D-C737-4F10-8E46-E1B78BD0EE3A}" destId="{15AC4973-9B47-4C22-AD92-4D05E8806B64}" srcOrd="0" destOrd="0" presId="urn:microsoft.com/office/officeart/2005/8/layout/hierarchy2"/>
    <dgm:cxn modelId="{0D1C0014-9D6E-4CDD-A91E-28E2AA02B5F7}" type="presParOf" srcId="{3AA0896D-C737-4F10-8E46-E1B78BD0EE3A}" destId="{C278ABAD-CC77-4C7B-A0D4-A5AF53FFDF3B}" srcOrd="1" destOrd="0" presId="urn:microsoft.com/office/officeart/2005/8/layout/hierarchy2"/>
    <dgm:cxn modelId="{E64745E4-53D5-4715-93D0-EF838F513E98}" type="presParOf" srcId="{C278ABAD-CC77-4C7B-A0D4-A5AF53FFDF3B}" destId="{E4432635-B7DD-4E51-9748-113E2CF361A2}" srcOrd="0" destOrd="0" presId="urn:microsoft.com/office/officeart/2005/8/layout/hierarchy2"/>
    <dgm:cxn modelId="{C36C2CA7-B7DC-41F1-A359-19D699C93368}" type="presParOf" srcId="{E4432635-B7DD-4E51-9748-113E2CF361A2}" destId="{7A1C67A2-0F91-4439-B1F2-D87E3FABBBA1}" srcOrd="0" destOrd="0" presId="urn:microsoft.com/office/officeart/2005/8/layout/hierarchy2"/>
    <dgm:cxn modelId="{5BD90E74-A7A5-4CCF-BECC-AD9A24EC59F4}" type="presParOf" srcId="{C278ABAD-CC77-4C7B-A0D4-A5AF53FFDF3B}" destId="{3F466B36-AF87-4469-8856-F76B6B314B41}" srcOrd="1" destOrd="0" presId="urn:microsoft.com/office/officeart/2005/8/layout/hierarchy2"/>
    <dgm:cxn modelId="{91AEBD56-7F71-49DE-8245-8957A1DAB33A}" type="presParOf" srcId="{3F466B36-AF87-4469-8856-F76B6B314B41}" destId="{95D874B3-8FD7-4422-A58A-2DF6C40626F6}" srcOrd="0" destOrd="0" presId="urn:microsoft.com/office/officeart/2005/8/layout/hierarchy2"/>
    <dgm:cxn modelId="{5C29C326-0D63-4A4D-894B-AB1FAF3A3D84}" type="presParOf" srcId="{3F466B36-AF87-4469-8856-F76B6B314B41}" destId="{DDF69189-6E8B-45FF-9222-49A9A3A14E73}" srcOrd="1" destOrd="0" presId="urn:microsoft.com/office/officeart/2005/8/layout/hierarchy2"/>
    <dgm:cxn modelId="{77439230-47B2-4BCF-9D81-457772EF39FC}" type="presParOf" srcId="{C278ABAD-CC77-4C7B-A0D4-A5AF53FFDF3B}" destId="{B7F7DBE3-946A-456C-97B2-167B516916D5}" srcOrd="2" destOrd="0" presId="urn:microsoft.com/office/officeart/2005/8/layout/hierarchy2"/>
    <dgm:cxn modelId="{C2641CE3-25A6-44AB-BC2A-799A91E1B493}" type="presParOf" srcId="{B7F7DBE3-946A-456C-97B2-167B516916D5}" destId="{D6014A47-57BC-4322-9B33-CA9BF3703285}" srcOrd="0" destOrd="0" presId="urn:microsoft.com/office/officeart/2005/8/layout/hierarchy2"/>
    <dgm:cxn modelId="{DC526BFD-1865-4AB9-A624-D4B7F4B29BB9}" type="presParOf" srcId="{C278ABAD-CC77-4C7B-A0D4-A5AF53FFDF3B}" destId="{22B222B0-0691-4994-8E3E-6D2FEF28E8DD}" srcOrd="3" destOrd="0" presId="urn:microsoft.com/office/officeart/2005/8/layout/hierarchy2"/>
    <dgm:cxn modelId="{240BC160-BA7A-4798-87B1-1AC64FD11522}" type="presParOf" srcId="{22B222B0-0691-4994-8E3E-6D2FEF28E8DD}" destId="{F7F322E6-B1CC-4F2F-B038-F362B9190B9E}" srcOrd="0" destOrd="0" presId="urn:microsoft.com/office/officeart/2005/8/layout/hierarchy2"/>
    <dgm:cxn modelId="{449C3608-CB91-42A0-8593-575C696FF518}" type="presParOf" srcId="{22B222B0-0691-4994-8E3E-6D2FEF28E8DD}" destId="{19049000-3914-47FC-AA7F-F18C48AD7F75}" srcOrd="1" destOrd="0" presId="urn:microsoft.com/office/officeart/2005/8/layout/hierarchy2"/>
    <dgm:cxn modelId="{9E7D859E-A6D1-4664-A5AD-7BDAE4682AC6}" type="presParOf" srcId="{DDD350C0-E12C-45A8-94D8-6CE5E1437EC4}" destId="{EB76CAEB-DA11-4EB1-A7D4-26D55CADB367}" srcOrd="3" destOrd="0" presId="urn:microsoft.com/office/officeart/2005/8/layout/hierarchy2"/>
    <dgm:cxn modelId="{AEC2D9C0-C157-482E-A506-552CF99D5C2D}" type="presParOf" srcId="{EB76CAEB-DA11-4EB1-A7D4-26D55CADB367}" destId="{3A764085-DEA4-4637-B95E-D1049BDC016D}" srcOrd="0" destOrd="0" presId="urn:microsoft.com/office/officeart/2005/8/layout/hierarchy2"/>
    <dgm:cxn modelId="{593E49E0-1A5F-405A-84BF-77F09B78394F}" type="presParOf" srcId="{EB76CAEB-DA11-4EB1-A7D4-26D55CADB367}" destId="{2FDA6523-C1AE-4C20-9DC4-40E526FEC1F6}" srcOrd="1" destOrd="0" presId="urn:microsoft.com/office/officeart/2005/8/layout/hierarchy2"/>
    <dgm:cxn modelId="{569A53A6-32C3-4364-A8A7-DC9DDB212613}" type="presParOf" srcId="{2FDA6523-C1AE-4C20-9DC4-40E526FEC1F6}" destId="{2EE1D8A0-FC7B-4750-8413-6FA91CD2D4A0}" srcOrd="0" destOrd="0" presId="urn:microsoft.com/office/officeart/2005/8/layout/hierarchy2"/>
    <dgm:cxn modelId="{D898AC13-4B7A-471B-8B18-5E124F49FE54}" type="presParOf" srcId="{2EE1D8A0-FC7B-4750-8413-6FA91CD2D4A0}" destId="{94542222-675A-4A7F-8236-732F7C13575C}" srcOrd="0" destOrd="0" presId="urn:microsoft.com/office/officeart/2005/8/layout/hierarchy2"/>
    <dgm:cxn modelId="{0F96ACB8-0B49-4B93-8747-4531F5D5783A}" type="presParOf" srcId="{2FDA6523-C1AE-4C20-9DC4-40E526FEC1F6}" destId="{0163DD8B-B3B1-43C6-89F0-EB4B107DBE20}" srcOrd="1" destOrd="0" presId="urn:microsoft.com/office/officeart/2005/8/layout/hierarchy2"/>
    <dgm:cxn modelId="{2644B7CC-FD27-4F7C-B3B9-6ADF4705AC98}" type="presParOf" srcId="{0163DD8B-B3B1-43C6-89F0-EB4B107DBE20}" destId="{EE26649E-65DD-4828-9E82-870C53E0D428}" srcOrd="0" destOrd="0" presId="urn:microsoft.com/office/officeart/2005/8/layout/hierarchy2"/>
    <dgm:cxn modelId="{9B17A617-603C-45E8-B599-1A81E60CE7B2}" type="presParOf" srcId="{0163DD8B-B3B1-43C6-89F0-EB4B107DBE20}" destId="{57A34215-EBA7-4F12-A5E3-2D48198D8AE6}" srcOrd="1" destOrd="0" presId="urn:microsoft.com/office/officeart/2005/8/layout/hierarchy2"/>
    <dgm:cxn modelId="{0205CE2B-F6AF-4023-ACB2-71CE801C0F70}" type="presParOf" srcId="{DDD350C0-E12C-45A8-94D8-6CE5E1437EC4}" destId="{0C559A23-30B7-4BF2-A6FA-390D3A0C2E23}" srcOrd="4" destOrd="0" presId="urn:microsoft.com/office/officeart/2005/8/layout/hierarchy2"/>
    <dgm:cxn modelId="{084534B6-68F0-449B-A187-BE0C8CCA7DE7}" type="presParOf" srcId="{0C559A23-30B7-4BF2-A6FA-390D3A0C2E23}" destId="{E2852CF3-F022-40AD-903D-69DFA8653F55}" srcOrd="0" destOrd="0" presId="urn:microsoft.com/office/officeart/2005/8/layout/hierarchy2"/>
    <dgm:cxn modelId="{D3885451-F741-46AC-88A1-5AB207382ACC}" type="presParOf" srcId="{0C559A23-30B7-4BF2-A6FA-390D3A0C2E23}" destId="{F4F90AA3-6CE1-4229-8D4C-FF18C15DA446}" srcOrd="1" destOrd="0" presId="urn:microsoft.com/office/officeart/2005/8/layout/hierarchy2"/>
    <dgm:cxn modelId="{94D3E1B0-406A-4845-BC4C-D8E4EF713E7D}" type="presParOf" srcId="{F4F90AA3-6CE1-4229-8D4C-FF18C15DA446}" destId="{499851E4-A41B-48E7-8470-CE90274E9390}" srcOrd="0" destOrd="0" presId="urn:microsoft.com/office/officeart/2005/8/layout/hierarchy2"/>
    <dgm:cxn modelId="{CC3A4111-79F0-4C16-9310-0E69D99BF430}" type="presParOf" srcId="{499851E4-A41B-48E7-8470-CE90274E9390}" destId="{CA13F6BC-C9E2-4024-BC68-47B2D891B810}" srcOrd="0" destOrd="0" presId="urn:microsoft.com/office/officeart/2005/8/layout/hierarchy2"/>
    <dgm:cxn modelId="{5473AC74-C12E-48B1-A653-D8847E40E22A}" type="presParOf" srcId="{F4F90AA3-6CE1-4229-8D4C-FF18C15DA446}" destId="{EA926610-C682-432E-B286-56BAA7B8D906}" srcOrd="1" destOrd="0" presId="urn:microsoft.com/office/officeart/2005/8/layout/hierarchy2"/>
    <dgm:cxn modelId="{F032852C-3888-4957-9548-BE3B1A0950AC}" type="presParOf" srcId="{EA926610-C682-432E-B286-56BAA7B8D906}" destId="{B02116AC-2E63-426D-A31B-CBEAE1CF7016}" srcOrd="0" destOrd="0" presId="urn:microsoft.com/office/officeart/2005/8/layout/hierarchy2"/>
    <dgm:cxn modelId="{B2EC76F8-8A04-4736-9535-5E11EBD4F859}" type="presParOf" srcId="{EA926610-C682-432E-B286-56BAA7B8D906}" destId="{9F89BB30-606E-465B-8880-2C69A39896C6}" srcOrd="1" destOrd="0" presId="urn:microsoft.com/office/officeart/2005/8/layout/hierarchy2"/>
    <dgm:cxn modelId="{CD8698CC-2224-4079-A646-5AE10FA96008}" type="presParOf" srcId="{F4F90AA3-6CE1-4229-8D4C-FF18C15DA446}" destId="{3DF9EF85-7CF0-4601-873B-E795C372566C}" srcOrd="2" destOrd="0" presId="urn:microsoft.com/office/officeart/2005/8/layout/hierarchy2"/>
    <dgm:cxn modelId="{C1A846EE-E70B-4780-99B5-433C9824B55B}" type="presParOf" srcId="{3DF9EF85-7CF0-4601-873B-E795C372566C}" destId="{9FB7DFCC-370F-4F26-9B06-90566B2CCF38}" srcOrd="0" destOrd="0" presId="urn:microsoft.com/office/officeart/2005/8/layout/hierarchy2"/>
    <dgm:cxn modelId="{8CDF78B3-7171-4EFE-A87F-4824FDA488D8}" type="presParOf" srcId="{F4F90AA3-6CE1-4229-8D4C-FF18C15DA446}" destId="{715BD4A4-F7BC-4CB9-83FA-33A5078D3053}" srcOrd="3" destOrd="0" presId="urn:microsoft.com/office/officeart/2005/8/layout/hierarchy2"/>
    <dgm:cxn modelId="{900848AD-CBE0-480A-9C0E-AB24376F43D8}" type="presParOf" srcId="{715BD4A4-F7BC-4CB9-83FA-33A5078D3053}" destId="{D93F04CF-3879-4174-AC57-15ED1F85DB08}" srcOrd="0" destOrd="0" presId="urn:microsoft.com/office/officeart/2005/8/layout/hierarchy2"/>
    <dgm:cxn modelId="{07FD8804-F2D6-4667-8189-332763A8A0BA}" type="presParOf" srcId="{715BD4A4-F7BC-4CB9-83FA-33A5078D3053}" destId="{62191D07-5ACE-42B3-B761-A54159981896}" srcOrd="1" destOrd="0" presId="urn:microsoft.com/office/officeart/2005/8/layout/hierarchy2"/>
    <dgm:cxn modelId="{A9C4E347-966C-4D9C-B41F-690CC43A535D}" type="presParOf" srcId="{DDD350C0-E12C-45A8-94D8-6CE5E1437EC4}" destId="{F53EA0E8-4FDD-43C4-BA01-EAD5C699B8C7}" srcOrd="5" destOrd="0" presId="urn:microsoft.com/office/officeart/2005/8/layout/hierarchy2"/>
    <dgm:cxn modelId="{3E408E85-5703-43C1-9678-03FA6E403DB3}" type="presParOf" srcId="{F53EA0E8-4FDD-43C4-BA01-EAD5C699B8C7}" destId="{BF650090-FA85-4A88-A56E-C06E4F5CA84C}" srcOrd="0" destOrd="0" presId="urn:microsoft.com/office/officeart/2005/8/layout/hierarchy2"/>
    <dgm:cxn modelId="{EEAFC4FB-B755-4A4B-80F9-D3AB802F0629}" type="presParOf" srcId="{F53EA0E8-4FDD-43C4-BA01-EAD5C699B8C7}" destId="{AC763FB6-B02C-40E7-A4D2-0C5A2B6DE3FF}" srcOrd="1" destOrd="0" presId="urn:microsoft.com/office/officeart/2005/8/layout/hierarchy2"/>
    <dgm:cxn modelId="{A86F0D64-7B39-4A58-AE0F-6F8802F0CDEC}" type="presParOf" srcId="{AC763FB6-B02C-40E7-A4D2-0C5A2B6DE3FF}" destId="{CBEB5759-9F04-479E-8D36-6EE5ABAF8922}" srcOrd="0" destOrd="0" presId="urn:microsoft.com/office/officeart/2005/8/layout/hierarchy2"/>
    <dgm:cxn modelId="{0FDCD22A-DE8F-41DC-9C21-DA039DC9D879}" type="presParOf" srcId="{CBEB5759-9F04-479E-8D36-6EE5ABAF8922}" destId="{E55FDE13-26FE-49DA-8C26-C22DD378E78C}" srcOrd="0" destOrd="0" presId="urn:microsoft.com/office/officeart/2005/8/layout/hierarchy2"/>
    <dgm:cxn modelId="{852CDF64-A6EF-4A06-8743-B71C226C05C0}" type="presParOf" srcId="{AC763FB6-B02C-40E7-A4D2-0C5A2B6DE3FF}" destId="{45703223-93E0-4F88-95DB-1120C85550BF}" srcOrd="1" destOrd="0" presId="urn:microsoft.com/office/officeart/2005/8/layout/hierarchy2"/>
    <dgm:cxn modelId="{D981D1C3-B16A-49E4-82B8-8D60E150450D}" type="presParOf" srcId="{45703223-93E0-4F88-95DB-1120C85550BF}" destId="{61EC2FB4-B8F8-4C74-9729-B6EA6AC8A8D3}" srcOrd="0" destOrd="0" presId="urn:microsoft.com/office/officeart/2005/8/layout/hierarchy2"/>
    <dgm:cxn modelId="{3EE76B5D-1B97-451B-87D7-315341ECD511}" type="presParOf" srcId="{45703223-93E0-4F88-95DB-1120C85550BF}" destId="{D69B4692-875B-4A45-B6B7-DFB2791EA7E4}" srcOrd="1" destOrd="0" presId="urn:microsoft.com/office/officeart/2005/8/layout/hierarchy2"/>
    <dgm:cxn modelId="{F5E5A9CC-327B-4308-9975-5CD797E37AE7}" type="presParOf" srcId="{AC763FB6-B02C-40E7-A4D2-0C5A2B6DE3FF}" destId="{DE7F3758-E39F-4474-A65F-3E0321203491}" srcOrd="2" destOrd="0" presId="urn:microsoft.com/office/officeart/2005/8/layout/hierarchy2"/>
    <dgm:cxn modelId="{881F9F4C-E3D1-429C-92E8-7CDF90585AE5}" type="presParOf" srcId="{DE7F3758-E39F-4474-A65F-3E0321203491}" destId="{1CEC2C06-D83D-4859-B01F-1860CE993AD2}" srcOrd="0" destOrd="0" presId="urn:microsoft.com/office/officeart/2005/8/layout/hierarchy2"/>
    <dgm:cxn modelId="{74B612FD-EBD7-4FCD-A63B-F1C5EE07516A}" type="presParOf" srcId="{AC763FB6-B02C-40E7-A4D2-0C5A2B6DE3FF}" destId="{ADEC03C5-104F-4067-B89B-AAC43256ECCB}" srcOrd="3" destOrd="0" presId="urn:microsoft.com/office/officeart/2005/8/layout/hierarchy2"/>
    <dgm:cxn modelId="{F09E537F-B0A6-4BC1-A76D-3F33C2B3DB12}" type="presParOf" srcId="{ADEC03C5-104F-4067-B89B-AAC43256ECCB}" destId="{884EF7CC-47B5-43DE-8892-876A2EDAA1FF}" srcOrd="0" destOrd="0" presId="urn:microsoft.com/office/officeart/2005/8/layout/hierarchy2"/>
    <dgm:cxn modelId="{201DE639-E0BF-4DFE-B85C-BA41179EA85D}" type="presParOf" srcId="{ADEC03C5-104F-4067-B89B-AAC43256ECCB}" destId="{E39E3C33-E3BD-4540-BB99-04B111EAC606}" srcOrd="1" destOrd="0" presId="urn:microsoft.com/office/officeart/2005/8/layout/hierarchy2"/>
    <dgm:cxn modelId="{825BECE6-6977-4771-8461-075032F4163C}" type="presParOf" srcId="{DDD350C0-E12C-45A8-94D8-6CE5E1437EC4}" destId="{9E45FAC2-4C01-4943-B059-1E9A4BB3E253}" srcOrd="6" destOrd="0" presId="urn:microsoft.com/office/officeart/2005/8/layout/hierarchy2"/>
    <dgm:cxn modelId="{69B8CE28-72B0-4545-82E9-75D6F57C2814}" type="presParOf" srcId="{9E45FAC2-4C01-4943-B059-1E9A4BB3E253}" destId="{068F32DB-AA43-4324-88EF-C57A63F1BABD}" srcOrd="0" destOrd="0" presId="urn:microsoft.com/office/officeart/2005/8/layout/hierarchy2"/>
    <dgm:cxn modelId="{B37A61E0-EFE3-4B8B-9159-AD3C12E78BD9}" type="presParOf" srcId="{9E45FAC2-4C01-4943-B059-1E9A4BB3E253}" destId="{E97B20C2-6642-4AE9-8F9A-DA2BD20BF8A1}" srcOrd="1" destOrd="0" presId="urn:microsoft.com/office/officeart/2005/8/layout/hierarchy2"/>
    <dgm:cxn modelId="{CA834849-8B7B-4169-AA47-BD2B1A51CE0E}" type="presParOf" srcId="{E97B20C2-6642-4AE9-8F9A-DA2BD20BF8A1}" destId="{D6420448-A681-40DD-B200-BEC4BFCF8477}" srcOrd="0" destOrd="0" presId="urn:microsoft.com/office/officeart/2005/8/layout/hierarchy2"/>
    <dgm:cxn modelId="{FF41E4D7-4086-46D7-B20E-5AB37598174B}" type="presParOf" srcId="{D6420448-A681-40DD-B200-BEC4BFCF8477}" destId="{E9094507-E1BF-4C61-B7B3-2362D098E317}" srcOrd="0" destOrd="0" presId="urn:microsoft.com/office/officeart/2005/8/layout/hierarchy2"/>
    <dgm:cxn modelId="{0F780E9A-CF3E-464A-B010-EDD4F20405B3}" type="presParOf" srcId="{E97B20C2-6642-4AE9-8F9A-DA2BD20BF8A1}" destId="{1CE56218-B29A-42D1-A73C-803CE692F32D}" srcOrd="1" destOrd="0" presId="urn:microsoft.com/office/officeart/2005/8/layout/hierarchy2"/>
    <dgm:cxn modelId="{36A9A180-333A-4B86-B502-688D19B517DE}" type="presParOf" srcId="{1CE56218-B29A-42D1-A73C-803CE692F32D}" destId="{52009D20-4E5C-4AA1-B742-0D4A961B96AE}" srcOrd="0" destOrd="0" presId="urn:microsoft.com/office/officeart/2005/8/layout/hierarchy2"/>
    <dgm:cxn modelId="{D7B033A3-E392-430C-8117-58E1333BB0C0}" type="presParOf" srcId="{1CE56218-B29A-42D1-A73C-803CE692F32D}" destId="{F98C8C4C-050D-4A50-9CE2-CEA1EBC50E33}" srcOrd="1" destOrd="0" presId="urn:microsoft.com/office/officeart/2005/8/layout/hierarchy2"/>
    <dgm:cxn modelId="{7767551A-2C3B-4B7A-B711-C2FDC0013ACD}" type="presParOf" srcId="{DDD350C0-E12C-45A8-94D8-6CE5E1437EC4}" destId="{8D6F0E4B-61CA-44C6-B928-EEFA025BDD26}" srcOrd="7" destOrd="0" presId="urn:microsoft.com/office/officeart/2005/8/layout/hierarchy2"/>
    <dgm:cxn modelId="{9558F217-5633-4461-BB76-97B7727B956A}" type="presParOf" srcId="{8D6F0E4B-61CA-44C6-B928-EEFA025BDD26}" destId="{9F3651BA-9415-4395-90E2-7CAD78D8737C}" srcOrd="0" destOrd="0" presId="urn:microsoft.com/office/officeart/2005/8/layout/hierarchy2"/>
    <dgm:cxn modelId="{85D337DC-EE30-4FA5-BA4D-2885F01F5352}" type="presParOf" srcId="{8D6F0E4B-61CA-44C6-B928-EEFA025BDD26}" destId="{F46C2B64-7B99-4ABE-947B-38DDF29FC1E6}" srcOrd="1" destOrd="0" presId="urn:microsoft.com/office/officeart/2005/8/layout/hierarchy2"/>
    <dgm:cxn modelId="{B8E8DE31-C083-4429-B7BD-20871CD28470}" type="presParOf" srcId="{F46C2B64-7B99-4ABE-947B-38DDF29FC1E6}" destId="{AA33009B-9823-46C4-A3A6-1711D60BB011}" srcOrd="0" destOrd="0" presId="urn:microsoft.com/office/officeart/2005/8/layout/hierarchy2"/>
    <dgm:cxn modelId="{4F14F3A9-5146-4284-BAC9-BA6D253B3209}" type="presParOf" srcId="{AA33009B-9823-46C4-A3A6-1711D60BB011}" destId="{19E7757A-8AB6-43DE-8DFD-14CB2011CEA6}" srcOrd="0" destOrd="0" presId="urn:microsoft.com/office/officeart/2005/8/layout/hierarchy2"/>
    <dgm:cxn modelId="{4B3E9DF2-E505-4046-B7B4-B64614F5EC16}" type="presParOf" srcId="{F46C2B64-7B99-4ABE-947B-38DDF29FC1E6}" destId="{5FD2B911-5D69-4629-A766-E59384F1E8EC}" srcOrd="1" destOrd="0" presId="urn:microsoft.com/office/officeart/2005/8/layout/hierarchy2"/>
    <dgm:cxn modelId="{43EA72E5-A8EA-4780-8E61-152915898B6F}" type="presParOf" srcId="{5FD2B911-5D69-4629-A766-E59384F1E8EC}" destId="{06A07334-1E22-4048-A217-F458604C8004}" srcOrd="0" destOrd="0" presId="urn:microsoft.com/office/officeart/2005/8/layout/hierarchy2"/>
    <dgm:cxn modelId="{A963A801-088A-4C1A-B6A5-D0544D22FFC1}" type="presParOf" srcId="{5FD2B911-5D69-4629-A766-E59384F1E8EC}" destId="{A5D9FD19-754F-4E0F-A398-275068C830CC}" srcOrd="1" destOrd="0" presId="urn:microsoft.com/office/officeart/2005/8/layout/hierarchy2"/>
    <dgm:cxn modelId="{BDEC8207-9096-4283-8294-A07263F9F011}" type="presParOf" srcId="{F46C2B64-7B99-4ABE-947B-38DDF29FC1E6}" destId="{2C08EC77-42DE-4D58-A30F-2021B3DDFE70}" srcOrd="2" destOrd="0" presId="urn:microsoft.com/office/officeart/2005/8/layout/hierarchy2"/>
    <dgm:cxn modelId="{99A03C60-36B5-482A-9E0E-46B92968DFD3}" type="presParOf" srcId="{2C08EC77-42DE-4D58-A30F-2021B3DDFE70}" destId="{F3F61FD7-3F1D-4A8F-95FE-750758F2BAE6}" srcOrd="0" destOrd="0" presId="urn:microsoft.com/office/officeart/2005/8/layout/hierarchy2"/>
    <dgm:cxn modelId="{12D8823B-577E-4793-9DCA-B87774A8B582}" type="presParOf" srcId="{F46C2B64-7B99-4ABE-947B-38DDF29FC1E6}" destId="{6012A27F-E239-4224-870A-DE85F8773C6A}" srcOrd="3" destOrd="0" presId="urn:microsoft.com/office/officeart/2005/8/layout/hierarchy2"/>
    <dgm:cxn modelId="{07045BBC-7515-4286-861B-87BFA65F06F9}" type="presParOf" srcId="{6012A27F-E239-4224-870A-DE85F8773C6A}" destId="{29D998BA-2DA8-4C5E-945B-67473B659815}" srcOrd="0" destOrd="0" presId="urn:microsoft.com/office/officeart/2005/8/layout/hierarchy2"/>
    <dgm:cxn modelId="{409C5C88-5249-4A9B-AEDE-C9284F48C017}" type="presParOf" srcId="{6012A27F-E239-4224-870A-DE85F8773C6A}" destId="{724FA0FA-3E08-4DC1-B6A0-294479764FF5}" srcOrd="1" destOrd="0" presId="urn:microsoft.com/office/officeart/2005/8/layout/hierarchy2"/>
    <dgm:cxn modelId="{69723B74-9832-4563-BE26-E79CE7BBE20B}" type="presParOf" srcId="{DDD350C0-E12C-45A8-94D8-6CE5E1437EC4}" destId="{5F386E45-4CFB-4428-A1FA-DD1722A0C125}" srcOrd="8" destOrd="0" presId="urn:microsoft.com/office/officeart/2005/8/layout/hierarchy2"/>
    <dgm:cxn modelId="{31E79308-92E2-4709-8E84-F9A8AD16A94A}" type="presParOf" srcId="{5F386E45-4CFB-4428-A1FA-DD1722A0C125}" destId="{F8F0D1D2-F4CC-44B9-B73A-DC1918EB2922}" srcOrd="0" destOrd="0" presId="urn:microsoft.com/office/officeart/2005/8/layout/hierarchy2"/>
    <dgm:cxn modelId="{F4207F43-B013-4079-B4AB-B5DE0B987E04}" type="presParOf" srcId="{5F386E45-4CFB-4428-A1FA-DD1722A0C125}" destId="{DEF28812-7F39-43B9-B631-9F80D93B40C3}" srcOrd="1" destOrd="0" presId="urn:microsoft.com/office/officeart/2005/8/layout/hierarchy2"/>
    <dgm:cxn modelId="{B6083E9F-DE9B-4363-A1F2-A78D931ABF0C}" type="presParOf" srcId="{DEF28812-7F39-43B9-B631-9F80D93B40C3}" destId="{0D3D5521-C1A5-49D3-993F-8CE1903D1631}" srcOrd="0" destOrd="0" presId="urn:microsoft.com/office/officeart/2005/8/layout/hierarchy2"/>
    <dgm:cxn modelId="{60389697-2C56-47D5-80AF-FA823B54D876}" type="presParOf" srcId="{0D3D5521-C1A5-49D3-993F-8CE1903D1631}" destId="{471F3BA6-6B5D-4FAC-B0DD-B4347D9A6029}" srcOrd="0" destOrd="0" presId="urn:microsoft.com/office/officeart/2005/8/layout/hierarchy2"/>
    <dgm:cxn modelId="{529157E4-FA45-4A19-8E7D-DFCCA617EC15}" type="presParOf" srcId="{DEF28812-7F39-43B9-B631-9F80D93B40C3}" destId="{0582FE18-F6A7-4EED-867D-334E5DAEE048}" srcOrd="1" destOrd="0" presId="urn:microsoft.com/office/officeart/2005/8/layout/hierarchy2"/>
    <dgm:cxn modelId="{EE39AE05-14B0-4A96-84DC-E32220BF4C7C}" type="presParOf" srcId="{0582FE18-F6A7-4EED-867D-334E5DAEE048}" destId="{83C66B6F-18C0-4328-B3E4-BF4C9CAF13E2}" srcOrd="0" destOrd="0" presId="urn:microsoft.com/office/officeart/2005/8/layout/hierarchy2"/>
    <dgm:cxn modelId="{B0B335F3-BA75-4F82-97FF-E8A9589C47E0}" type="presParOf" srcId="{0582FE18-F6A7-4EED-867D-334E5DAEE048}" destId="{AEE8166C-DFC6-4269-8F2B-357E8325963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4CD5E98-A7A8-4129-9A39-5B97D82AAD8D}"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pPr rtl="1"/>
          <a:endParaRPr lang="fa-IR"/>
        </a:p>
      </dgm:t>
    </dgm:pt>
    <dgm:pt modelId="{E403DC00-D2B2-4DBB-BEE2-326396BA28B0}">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یکی از این آیات</a:t>
          </a:r>
          <a:endParaRPr lang="fa-IR" sz="1600">
            <a:solidFill>
              <a:schemeClr val="tx1"/>
            </a:solidFill>
            <a:cs typeface="B Koodak" pitchFamily="2" charset="-78"/>
          </a:endParaRPr>
        </a:p>
      </dgm:t>
    </dgm:pt>
    <dgm:pt modelId="{EFCA995B-878B-4D2E-9F5C-7A32E88B3F16}" type="parTrans" cxnId="{C740F028-0B2E-452F-A05D-3B6F419494C1}">
      <dgm:prSet/>
      <dgm:spPr/>
      <dgm:t>
        <a:bodyPr/>
        <a:lstStyle/>
        <a:p>
          <a:pPr rtl="1"/>
          <a:endParaRPr lang="fa-IR" sz="1600">
            <a:cs typeface="B Koodak" pitchFamily="2" charset="-78"/>
          </a:endParaRPr>
        </a:p>
      </dgm:t>
    </dgm:pt>
    <dgm:pt modelId="{2CEAF64F-0C4C-459F-86FF-4B31C2315F9A}" type="sibTrans" cxnId="{C740F028-0B2E-452F-A05D-3B6F419494C1}">
      <dgm:prSet/>
      <dgm:spPr/>
      <dgm:t>
        <a:bodyPr/>
        <a:lstStyle/>
        <a:p>
          <a:pPr rtl="1"/>
          <a:endParaRPr lang="fa-IR" sz="1600">
            <a:cs typeface="B Koodak" pitchFamily="2" charset="-78"/>
          </a:endParaRPr>
        </a:p>
      </dgm:t>
    </dgm:pt>
    <dgm:pt modelId="{A794BC0F-FA03-47D6-A4A8-8FCE594A8A08}">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وَ نُفِخَ فىِ الصُّورِ فَصَعِقَ مَن فىِ السَّمَاوَاتِ وَ مَن فىِ الْأَرْضِ إِلَّا مَن شَاءَ اللَّهُ (زمر / 68)</a:t>
          </a:r>
          <a:endParaRPr lang="fa-IR" sz="1600">
            <a:solidFill>
              <a:schemeClr val="tx1"/>
            </a:solidFill>
            <a:cs typeface="B Koodak" pitchFamily="2" charset="-78"/>
          </a:endParaRPr>
        </a:p>
      </dgm:t>
    </dgm:pt>
    <dgm:pt modelId="{F4C3A79E-D959-4C31-AB57-58A5F62EDD3A}" type="parTrans" cxnId="{9BD57626-1AAC-4567-9899-081853864A6A}">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B0E3CB6C-A4E7-419E-B95D-12DCFCEA2164}" type="sibTrans" cxnId="{9BD57626-1AAC-4567-9899-081853864A6A}">
      <dgm:prSet/>
      <dgm:spPr/>
      <dgm:t>
        <a:bodyPr/>
        <a:lstStyle/>
        <a:p>
          <a:pPr rtl="1"/>
          <a:endParaRPr lang="fa-IR" sz="1600">
            <a:cs typeface="B Koodak" pitchFamily="2" charset="-78"/>
          </a:endParaRPr>
        </a:p>
      </dgm:t>
    </dgm:pt>
    <dgm:pt modelId="{39F17714-C129-4A8A-96F2-8826CE26445E}">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و قوله: «إِلَّا مَنْ شاءَ اللَّهُ» استثناء من أهل السماوات و الأرض و اختلف في من هم؟ ... لو تصور لله سبحانه خلق وراء السماوات و الأرض جاز استثناؤهم من أهلهما استثناء منقطعا أو قيل: إن الموت إنما يلحق الأجساد بانقطاع تعلق الأرواح بها و أما الأرواح فإنها لا تموت فالأرواح هم المستثنون استثناء متصلا و يؤيد هذا الوجه بعض الروايات المروية عن أئمة أهل البيت ع</a:t>
          </a:r>
          <a:endParaRPr lang="fa-IR" sz="1600" dirty="0">
            <a:solidFill>
              <a:schemeClr val="tx1"/>
            </a:solidFill>
            <a:cs typeface="B Koodak" pitchFamily="2" charset="-78"/>
          </a:endParaRPr>
        </a:p>
      </dgm:t>
    </dgm:pt>
    <dgm:pt modelId="{4676D149-6399-4393-8BC1-94AF7453C465}" type="parTrans" cxnId="{E7FA8613-2EF3-40AF-A85A-DEE59EBC35E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BEBCE977-E0A3-45EB-BB29-BE4F87137EAB}" type="sibTrans" cxnId="{E7FA8613-2EF3-40AF-A85A-DEE59EBC35E5}">
      <dgm:prSet/>
      <dgm:spPr/>
      <dgm:t>
        <a:bodyPr/>
        <a:lstStyle/>
        <a:p>
          <a:pPr rtl="1"/>
          <a:endParaRPr lang="fa-IR" sz="1600">
            <a:cs typeface="B Koodak" pitchFamily="2" charset="-78"/>
          </a:endParaRPr>
        </a:p>
      </dgm:t>
    </dgm:pt>
    <dgm:pt modelId="{54780ED5-212F-42F0-A77A-1751AFDD1AA4}">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وَ يَقُولُ عَزَّ وَ جَلَّ لِمَنِ الْمُلْكُ الْيَوْمَ ثُمَّ يُنْطِقُ أَرْوَاحَ أَنْبِيَائِهِ وَ رُسُلِهِ وَ حُجَجِهِ فَيَقُولُونَ لِلَّهِ الْواحِدِ الْقَهَّار (بحار / 2 / 319)</a:t>
          </a:r>
          <a:endParaRPr lang="fa-IR" sz="1600" dirty="0">
            <a:solidFill>
              <a:schemeClr val="tx1"/>
            </a:solidFill>
            <a:cs typeface="B Koodak" pitchFamily="2" charset="-78"/>
          </a:endParaRPr>
        </a:p>
      </dgm:t>
    </dgm:pt>
    <dgm:pt modelId="{6C64EDC3-1E24-4048-87AB-5FE990072107}" type="parTrans" cxnId="{FE07E035-F8E1-4790-AFAF-9759BE4C447B}">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2832B3F4-20DE-46FF-8C23-E41EA2A5E604}" type="sibTrans" cxnId="{FE07E035-F8E1-4790-AFAF-9759BE4C447B}">
      <dgm:prSet/>
      <dgm:spPr/>
      <dgm:t>
        <a:bodyPr/>
        <a:lstStyle/>
        <a:p>
          <a:pPr rtl="1"/>
          <a:endParaRPr lang="fa-IR" sz="1600">
            <a:cs typeface="B Koodak" pitchFamily="2" charset="-78"/>
          </a:endParaRPr>
        </a:p>
      </dgm:t>
    </dgm:pt>
    <dgm:pt modelId="{8AC37A8B-EA4E-42C7-977B-4033791ACB85}" type="pres">
      <dgm:prSet presAssocID="{64CD5E98-A7A8-4129-9A39-5B97D82AAD8D}" presName="diagram" presStyleCnt="0">
        <dgm:presLayoutVars>
          <dgm:chPref val="1"/>
          <dgm:dir val="rev"/>
          <dgm:animOne val="branch"/>
          <dgm:animLvl val="lvl"/>
          <dgm:resizeHandles val="exact"/>
        </dgm:presLayoutVars>
      </dgm:prSet>
      <dgm:spPr/>
      <dgm:t>
        <a:bodyPr/>
        <a:lstStyle/>
        <a:p>
          <a:pPr rtl="1"/>
          <a:endParaRPr lang="fa-IR"/>
        </a:p>
      </dgm:t>
    </dgm:pt>
    <dgm:pt modelId="{025EA38E-A580-4A6E-A2C4-E5061C29ABD3}" type="pres">
      <dgm:prSet presAssocID="{E403DC00-D2B2-4DBB-BEE2-326396BA28B0}" presName="root1" presStyleCnt="0"/>
      <dgm:spPr/>
    </dgm:pt>
    <dgm:pt modelId="{6BF47DE2-128A-4FA5-868F-07EBB6CD43A5}" type="pres">
      <dgm:prSet presAssocID="{E403DC00-D2B2-4DBB-BEE2-326396BA28B0}" presName="LevelOneTextNode" presStyleLbl="node0" presStyleIdx="0" presStyleCnt="1" custScaleX="34206" custScaleY="63784" custLinFactNeighborY="-51390">
        <dgm:presLayoutVars>
          <dgm:chPref val="3"/>
        </dgm:presLayoutVars>
      </dgm:prSet>
      <dgm:spPr/>
      <dgm:t>
        <a:bodyPr/>
        <a:lstStyle/>
        <a:p>
          <a:pPr rtl="1"/>
          <a:endParaRPr lang="fa-IR"/>
        </a:p>
      </dgm:t>
    </dgm:pt>
    <dgm:pt modelId="{0C7996D1-18EF-4175-AFAC-40F9F9221AB1}" type="pres">
      <dgm:prSet presAssocID="{E403DC00-D2B2-4DBB-BEE2-326396BA28B0}" presName="level2hierChild" presStyleCnt="0"/>
      <dgm:spPr/>
    </dgm:pt>
    <dgm:pt modelId="{90D39755-C0DF-4C1F-88B7-92B1811398CA}" type="pres">
      <dgm:prSet presAssocID="{F4C3A79E-D959-4C31-AB57-58A5F62EDD3A}" presName="conn2-1" presStyleLbl="parChTrans1D2" presStyleIdx="0" presStyleCnt="2"/>
      <dgm:spPr/>
      <dgm:t>
        <a:bodyPr/>
        <a:lstStyle/>
        <a:p>
          <a:pPr rtl="1"/>
          <a:endParaRPr lang="fa-IR"/>
        </a:p>
      </dgm:t>
    </dgm:pt>
    <dgm:pt modelId="{412454D5-25A5-4E01-8C00-497A7F25F191}" type="pres">
      <dgm:prSet presAssocID="{F4C3A79E-D959-4C31-AB57-58A5F62EDD3A}" presName="connTx" presStyleLbl="parChTrans1D2" presStyleIdx="0" presStyleCnt="2"/>
      <dgm:spPr/>
      <dgm:t>
        <a:bodyPr/>
        <a:lstStyle/>
        <a:p>
          <a:pPr rtl="1"/>
          <a:endParaRPr lang="fa-IR"/>
        </a:p>
      </dgm:t>
    </dgm:pt>
    <dgm:pt modelId="{925ADBDD-A8D9-4CC2-8CF6-83AFDC9099C5}" type="pres">
      <dgm:prSet presAssocID="{A794BC0F-FA03-47D6-A4A8-8FCE594A8A08}" presName="root2" presStyleCnt="0"/>
      <dgm:spPr/>
    </dgm:pt>
    <dgm:pt modelId="{C38B9ADD-5C0C-4083-B83C-A78F63F01D54}" type="pres">
      <dgm:prSet presAssocID="{A794BC0F-FA03-47D6-A4A8-8FCE594A8A08}" presName="LevelTwoTextNode" presStyleLbl="node2" presStyleIdx="0" presStyleCnt="2" custScaleX="258484" custScaleY="53154">
        <dgm:presLayoutVars>
          <dgm:chPref val="3"/>
        </dgm:presLayoutVars>
      </dgm:prSet>
      <dgm:spPr/>
      <dgm:t>
        <a:bodyPr/>
        <a:lstStyle/>
        <a:p>
          <a:pPr rtl="1"/>
          <a:endParaRPr lang="fa-IR"/>
        </a:p>
      </dgm:t>
    </dgm:pt>
    <dgm:pt modelId="{AB792D98-2606-418E-93D9-D4C96FCAF081}" type="pres">
      <dgm:prSet presAssocID="{A794BC0F-FA03-47D6-A4A8-8FCE594A8A08}" presName="level3hierChild" presStyleCnt="0"/>
      <dgm:spPr/>
    </dgm:pt>
    <dgm:pt modelId="{767AAFDC-2E2F-40B9-9F5C-2B3F23C4BD16}" type="pres">
      <dgm:prSet presAssocID="{4676D149-6399-4393-8BC1-94AF7453C465}" presName="conn2-1" presStyleLbl="parChTrans1D2" presStyleIdx="1" presStyleCnt="2"/>
      <dgm:spPr/>
      <dgm:t>
        <a:bodyPr/>
        <a:lstStyle/>
        <a:p>
          <a:pPr rtl="1"/>
          <a:endParaRPr lang="fa-IR"/>
        </a:p>
      </dgm:t>
    </dgm:pt>
    <dgm:pt modelId="{A0302280-0E0F-40E1-AAFB-13129A0BDC0F}" type="pres">
      <dgm:prSet presAssocID="{4676D149-6399-4393-8BC1-94AF7453C465}" presName="connTx" presStyleLbl="parChTrans1D2" presStyleIdx="1" presStyleCnt="2"/>
      <dgm:spPr/>
      <dgm:t>
        <a:bodyPr/>
        <a:lstStyle/>
        <a:p>
          <a:pPr rtl="1"/>
          <a:endParaRPr lang="fa-IR"/>
        </a:p>
      </dgm:t>
    </dgm:pt>
    <dgm:pt modelId="{286905EC-A100-4922-B8A9-C1E1782E8AB0}" type="pres">
      <dgm:prSet presAssocID="{39F17714-C129-4A8A-96F2-8826CE26445E}" presName="root2" presStyleCnt="0"/>
      <dgm:spPr/>
    </dgm:pt>
    <dgm:pt modelId="{D41EB93C-EF09-44D5-8D1A-1255B524BB1F}" type="pres">
      <dgm:prSet presAssocID="{39F17714-C129-4A8A-96F2-8826CE26445E}" presName="LevelTwoTextNode" presStyleLbl="node2" presStyleIdx="1" presStyleCnt="2" custScaleX="163133" custScaleY="206195">
        <dgm:presLayoutVars>
          <dgm:chPref val="3"/>
        </dgm:presLayoutVars>
      </dgm:prSet>
      <dgm:spPr/>
      <dgm:t>
        <a:bodyPr/>
        <a:lstStyle/>
        <a:p>
          <a:pPr rtl="1"/>
          <a:endParaRPr lang="fa-IR"/>
        </a:p>
      </dgm:t>
    </dgm:pt>
    <dgm:pt modelId="{BD1E1937-AD05-4B3D-BE52-A714DA41E72F}" type="pres">
      <dgm:prSet presAssocID="{39F17714-C129-4A8A-96F2-8826CE26445E}" presName="level3hierChild" presStyleCnt="0"/>
      <dgm:spPr/>
    </dgm:pt>
    <dgm:pt modelId="{D8E6DEFA-6AD8-4197-84B6-BFB2DEE76E50}" type="pres">
      <dgm:prSet presAssocID="{6C64EDC3-1E24-4048-87AB-5FE990072107}" presName="conn2-1" presStyleLbl="parChTrans1D3" presStyleIdx="0" presStyleCnt="1"/>
      <dgm:spPr/>
      <dgm:t>
        <a:bodyPr/>
        <a:lstStyle/>
        <a:p>
          <a:pPr rtl="1"/>
          <a:endParaRPr lang="fa-IR"/>
        </a:p>
      </dgm:t>
    </dgm:pt>
    <dgm:pt modelId="{2A967A3F-F173-4963-8DEA-6964188D36BC}" type="pres">
      <dgm:prSet presAssocID="{6C64EDC3-1E24-4048-87AB-5FE990072107}" presName="connTx" presStyleLbl="parChTrans1D3" presStyleIdx="0" presStyleCnt="1"/>
      <dgm:spPr/>
      <dgm:t>
        <a:bodyPr/>
        <a:lstStyle/>
        <a:p>
          <a:pPr rtl="1"/>
          <a:endParaRPr lang="fa-IR"/>
        </a:p>
      </dgm:t>
    </dgm:pt>
    <dgm:pt modelId="{D4188792-5B6B-4E2C-B8DA-A1FAEE2526E4}" type="pres">
      <dgm:prSet presAssocID="{54780ED5-212F-42F0-A77A-1751AFDD1AA4}" presName="root2" presStyleCnt="0"/>
      <dgm:spPr/>
    </dgm:pt>
    <dgm:pt modelId="{53049FDC-73E4-409C-90A8-6510928F15EB}" type="pres">
      <dgm:prSet presAssocID="{54780ED5-212F-42F0-A77A-1751AFDD1AA4}" presName="LevelTwoTextNode" presStyleLbl="node3" presStyleIdx="0" presStyleCnt="1" custScaleY="143526">
        <dgm:presLayoutVars>
          <dgm:chPref val="3"/>
        </dgm:presLayoutVars>
      </dgm:prSet>
      <dgm:spPr/>
      <dgm:t>
        <a:bodyPr/>
        <a:lstStyle/>
        <a:p>
          <a:pPr rtl="1"/>
          <a:endParaRPr lang="fa-IR"/>
        </a:p>
      </dgm:t>
    </dgm:pt>
    <dgm:pt modelId="{F114A0F1-1281-4B3C-A177-0E1254202112}" type="pres">
      <dgm:prSet presAssocID="{54780ED5-212F-42F0-A77A-1751AFDD1AA4}" presName="level3hierChild" presStyleCnt="0"/>
      <dgm:spPr/>
    </dgm:pt>
  </dgm:ptLst>
  <dgm:cxnLst>
    <dgm:cxn modelId="{8749032C-8CA5-4F67-9F27-3632C04D299A}" type="presOf" srcId="{54780ED5-212F-42F0-A77A-1751AFDD1AA4}" destId="{53049FDC-73E4-409C-90A8-6510928F15EB}" srcOrd="0" destOrd="0" presId="urn:microsoft.com/office/officeart/2005/8/layout/hierarchy2"/>
    <dgm:cxn modelId="{4504C0BD-127D-4B79-BFEF-790DD7601EB2}" type="presOf" srcId="{64CD5E98-A7A8-4129-9A39-5B97D82AAD8D}" destId="{8AC37A8B-EA4E-42C7-977B-4033791ACB85}" srcOrd="0" destOrd="0" presId="urn:microsoft.com/office/officeart/2005/8/layout/hierarchy2"/>
    <dgm:cxn modelId="{34D4771A-70A9-456D-9C4F-D3614C1CCA1B}" type="presOf" srcId="{E403DC00-D2B2-4DBB-BEE2-326396BA28B0}" destId="{6BF47DE2-128A-4FA5-868F-07EBB6CD43A5}" srcOrd="0" destOrd="0" presId="urn:microsoft.com/office/officeart/2005/8/layout/hierarchy2"/>
    <dgm:cxn modelId="{4B39F1EE-F30C-4727-BAA2-3CCBCBDBA47A}" type="presOf" srcId="{39F17714-C129-4A8A-96F2-8826CE26445E}" destId="{D41EB93C-EF09-44D5-8D1A-1255B524BB1F}" srcOrd="0" destOrd="0" presId="urn:microsoft.com/office/officeart/2005/8/layout/hierarchy2"/>
    <dgm:cxn modelId="{9BD57626-1AAC-4567-9899-081853864A6A}" srcId="{E403DC00-D2B2-4DBB-BEE2-326396BA28B0}" destId="{A794BC0F-FA03-47D6-A4A8-8FCE594A8A08}" srcOrd="0" destOrd="0" parTransId="{F4C3A79E-D959-4C31-AB57-58A5F62EDD3A}" sibTransId="{B0E3CB6C-A4E7-419E-B95D-12DCFCEA2164}"/>
    <dgm:cxn modelId="{E7FA8613-2EF3-40AF-A85A-DEE59EBC35E5}" srcId="{E403DC00-D2B2-4DBB-BEE2-326396BA28B0}" destId="{39F17714-C129-4A8A-96F2-8826CE26445E}" srcOrd="1" destOrd="0" parTransId="{4676D149-6399-4393-8BC1-94AF7453C465}" sibTransId="{BEBCE977-E0A3-45EB-BB29-BE4F87137EAB}"/>
    <dgm:cxn modelId="{1187614C-D8FC-407B-91D9-CD228407A370}" type="presOf" srcId="{4676D149-6399-4393-8BC1-94AF7453C465}" destId="{767AAFDC-2E2F-40B9-9F5C-2B3F23C4BD16}" srcOrd="0" destOrd="0" presId="urn:microsoft.com/office/officeart/2005/8/layout/hierarchy2"/>
    <dgm:cxn modelId="{45BEA88E-0883-4131-8B55-BF069953322C}" type="presOf" srcId="{A794BC0F-FA03-47D6-A4A8-8FCE594A8A08}" destId="{C38B9ADD-5C0C-4083-B83C-A78F63F01D54}" srcOrd="0" destOrd="0" presId="urn:microsoft.com/office/officeart/2005/8/layout/hierarchy2"/>
    <dgm:cxn modelId="{E4DF73E2-FC38-49E5-80F3-AF0334CFC0B8}" type="presOf" srcId="{F4C3A79E-D959-4C31-AB57-58A5F62EDD3A}" destId="{90D39755-C0DF-4C1F-88B7-92B1811398CA}" srcOrd="0" destOrd="0" presId="urn:microsoft.com/office/officeart/2005/8/layout/hierarchy2"/>
    <dgm:cxn modelId="{C740F028-0B2E-452F-A05D-3B6F419494C1}" srcId="{64CD5E98-A7A8-4129-9A39-5B97D82AAD8D}" destId="{E403DC00-D2B2-4DBB-BEE2-326396BA28B0}" srcOrd="0" destOrd="0" parTransId="{EFCA995B-878B-4D2E-9F5C-7A32E88B3F16}" sibTransId="{2CEAF64F-0C4C-459F-86FF-4B31C2315F9A}"/>
    <dgm:cxn modelId="{515DC750-C66C-4C56-A19B-78EDAB9E2BC3}" type="presOf" srcId="{6C64EDC3-1E24-4048-87AB-5FE990072107}" destId="{D8E6DEFA-6AD8-4197-84B6-BFB2DEE76E50}" srcOrd="0" destOrd="0" presId="urn:microsoft.com/office/officeart/2005/8/layout/hierarchy2"/>
    <dgm:cxn modelId="{C9D02957-B056-4E8F-9F99-A24B379043BE}" type="presOf" srcId="{4676D149-6399-4393-8BC1-94AF7453C465}" destId="{A0302280-0E0F-40E1-AAFB-13129A0BDC0F}" srcOrd="1" destOrd="0" presId="urn:microsoft.com/office/officeart/2005/8/layout/hierarchy2"/>
    <dgm:cxn modelId="{AEA8B3CD-68B3-438C-8820-FE5129998550}" type="presOf" srcId="{6C64EDC3-1E24-4048-87AB-5FE990072107}" destId="{2A967A3F-F173-4963-8DEA-6964188D36BC}" srcOrd="1" destOrd="0" presId="urn:microsoft.com/office/officeart/2005/8/layout/hierarchy2"/>
    <dgm:cxn modelId="{FE07E035-F8E1-4790-AFAF-9759BE4C447B}" srcId="{39F17714-C129-4A8A-96F2-8826CE26445E}" destId="{54780ED5-212F-42F0-A77A-1751AFDD1AA4}" srcOrd="0" destOrd="0" parTransId="{6C64EDC3-1E24-4048-87AB-5FE990072107}" sibTransId="{2832B3F4-20DE-46FF-8C23-E41EA2A5E604}"/>
    <dgm:cxn modelId="{5721F3ED-528E-4EAE-89BC-31AC3F141ED8}" type="presOf" srcId="{F4C3A79E-D959-4C31-AB57-58A5F62EDD3A}" destId="{412454D5-25A5-4E01-8C00-497A7F25F191}" srcOrd="1" destOrd="0" presId="urn:microsoft.com/office/officeart/2005/8/layout/hierarchy2"/>
    <dgm:cxn modelId="{B1E76D57-13A1-474A-8F5F-0CCDBF1E5EC5}" type="presParOf" srcId="{8AC37A8B-EA4E-42C7-977B-4033791ACB85}" destId="{025EA38E-A580-4A6E-A2C4-E5061C29ABD3}" srcOrd="0" destOrd="0" presId="urn:microsoft.com/office/officeart/2005/8/layout/hierarchy2"/>
    <dgm:cxn modelId="{BEAAB6C1-BC71-423A-AC24-BA218CB54F63}" type="presParOf" srcId="{025EA38E-A580-4A6E-A2C4-E5061C29ABD3}" destId="{6BF47DE2-128A-4FA5-868F-07EBB6CD43A5}" srcOrd="0" destOrd="0" presId="urn:microsoft.com/office/officeart/2005/8/layout/hierarchy2"/>
    <dgm:cxn modelId="{C9510F20-8DEE-4A03-A8E6-1A04218ECE42}" type="presParOf" srcId="{025EA38E-A580-4A6E-A2C4-E5061C29ABD3}" destId="{0C7996D1-18EF-4175-AFAC-40F9F9221AB1}" srcOrd="1" destOrd="0" presId="urn:microsoft.com/office/officeart/2005/8/layout/hierarchy2"/>
    <dgm:cxn modelId="{F820F420-7C92-4CCA-A992-D0C1D4A91CCE}" type="presParOf" srcId="{0C7996D1-18EF-4175-AFAC-40F9F9221AB1}" destId="{90D39755-C0DF-4C1F-88B7-92B1811398CA}" srcOrd="0" destOrd="0" presId="urn:microsoft.com/office/officeart/2005/8/layout/hierarchy2"/>
    <dgm:cxn modelId="{910A905C-3A41-4563-81DB-DBC8446FB1B9}" type="presParOf" srcId="{90D39755-C0DF-4C1F-88B7-92B1811398CA}" destId="{412454D5-25A5-4E01-8C00-497A7F25F191}" srcOrd="0" destOrd="0" presId="urn:microsoft.com/office/officeart/2005/8/layout/hierarchy2"/>
    <dgm:cxn modelId="{B837E34D-DF3F-4497-A51C-3EC391385A60}" type="presParOf" srcId="{0C7996D1-18EF-4175-AFAC-40F9F9221AB1}" destId="{925ADBDD-A8D9-4CC2-8CF6-83AFDC9099C5}" srcOrd="1" destOrd="0" presId="urn:microsoft.com/office/officeart/2005/8/layout/hierarchy2"/>
    <dgm:cxn modelId="{FE11DAC8-97C2-46DF-8931-8C732EBA6A9A}" type="presParOf" srcId="{925ADBDD-A8D9-4CC2-8CF6-83AFDC9099C5}" destId="{C38B9ADD-5C0C-4083-B83C-A78F63F01D54}" srcOrd="0" destOrd="0" presId="urn:microsoft.com/office/officeart/2005/8/layout/hierarchy2"/>
    <dgm:cxn modelId="{E853EA29-52DD-4B7D-93F7-752CB0107310}" type="presParOf" srcId="{925ADBDD-A8D9-4CC2-8CF6-83AFDC9099C5}" destId="{AB792D98-2606-418E-93D9-D4C96FCAF081}" srcOrd="1" destOrd="0" presId="urn:microsoft.com/office/officeart/2005/8/layout/hierarchy2"/>
    <dgm:cxn modelId="{B493EE36-EB7F-4ACC-A12E-72864044DB8D}" type="presParOf" srcId="{0C7996D1-18EF-4175-AFAC-40F9F9221AB1}" destId="{767AAFDC-2E2F-40B9-9F5C-2B3F23C4BD16}" srcOrd="2" destOrd="0" presId="urn:microsoft.com/office/officeart/2005/8/layout/hierarchy2"/>
    <dgm:cxn modelId="{FFA8AB53-163D-4BA3-80E8-60B275792FC3}" type="presParOf" srcId="{767AAFDC-2E2F-40B9-9F5C-2B3F23C4BD16}" destId="{A0302280-0E0F-40E1-AAFB-13129A0BDC0F}" srcOrd="0" destOrd="0" presId="urn:microsoft.com/office/officeart/2005/8/layout/hierarchy2"/>
    <dgm:cxn modelId="{1580AD5D-8C24-4CC7-B5D3-F287E089DFAB}" type="presParOf" srcId="{0C7996D1-18EF-4175-AFAC-40F9F9221AB1}" destId="{286905EC-A100-4922-B8A9-C1E1782E8AB0}" srcOrd="3" destOrd="0" presId="urn:microsoft.com/office/officeart/2005/8/layout/hierarchy2"/>
    <dgm:cxn modelId="{73AB7DD8-FE5C-4FC4-A26A-BBF3D7DEA2AB}" type="presParOf" srcId="{286905EC-A100-4922-B8A9-C1E1782E8AB0}" destId="{D41EB93C-EF09-44D5-8D1A-1255B524BB1F}" srcOrd="0" destOrd="0" presId="urn:microsoft.com/office/officeart/2005/8/layout/hierarchy2"/>
    <dgm:cxn modelId="{9B3C2762-960A-4459-8F12-7BFEEA83CB3D}" type="presParOf" srcId="{286905EC-A100-4922-B8A9-C1E1782E8AB0}" destId="{BD1E1937-AD05-4B3D-BE52-A714DA41E72F}" srcOrd="1" destOrd="0" presId="urn:microsoft.com/office/officeart/2005/8/layout/hierarchy2"/>
    <dgm:cxn modelId="{7D6B62D5-4247-4A52-9CFB-3699331471BB}" type="presParOf" srcId="{BD1E1937-AD05-4B3D-BE52-A714DA41E72F}" destId="{D8E6DEFA-6AD8-4197-84B6-BFB2DEE76E50}" srcOrd="0" destOrd="0" presId="urn:microsoft.com/office/officeart/2005/8/layout/hierarchy2"/>
    <dgm:cxn modelId="{FE27FB00-5D8F-444B-8593-B1B81099EF0C}" type="presParOf" srcId="{D8E6DEFA-6AD8-4197-84B6-BFB2DEE76E50}" destId="{2A967A3F-F173-4963-8DEA-6964188D36BC}" srcOrd="0" destOrd="0" presId="urn:microsoft.com/office/officeart/2005/8/layout/hierarchy2"/>
    <dgm:cxn modelId="{91BD3159-4B8E-4E1A-B598-D98C8083BBD5}" type="presParOf" srcId="{BD1E1937-AD05-4B3D-BE52-A714DA41E72F}" destId="{D4188792-5B6B-4E2C-B8DA-A1FAEE2526E4}" srcOrd="1" destOrd="0" presId="urn:microsoft.com/office/officeart/2005/8/layout/hierarchy2"/>
    <dgm:cxn modelId="{3A18B442-CEB8-4A32-8106-783C698155B7}" type="presParOf" srcId="{D4188792-5B6B-4E2C-B8DA-A1FAEE2526E4}" destId="{53049FDC-73E4-409C-90A8-6510928F15EB}" srcOrd="0" destOrd="0" presId="urn:microsoft.com/office/officeart/2005/8/layout/hierarchy2"/>
    <dgm:cxn modelId="{80B315E1-647E-4189-8711-928A098E7DEA}" type="presParOf" srcId="{D4188792-5B6B-4E2C-B8DA-A1FAEE2526E4}" destId="{F114A0F1-1281-4B3C-A177-0E125420211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8295AD1-2482-477C-BCC7-69B046D9147B}"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pPr rtl="1"/>
          <a:endParaRPr lang="fa-IR"/>
        </a:p>
      </dgm:t>
    </dgm:pt>
    <dgm:pt modelId="{2A951787-F812-4025-B1D1-C664009DD81A}">
      <dgm:prSet custT="1">
        <dgm:style>
          <a:lnRef idx="1">
            <a:schemeClr val="accent3"/>
          </a:lnRef>
          <a:fillRef idx="2">
            <a:schemeClr val="accent3"/>
          </a:fillRef>
          <a:effectRef idx="1">
            <a:schemeClr val="accent3"/>
          </a:effectRef>
          <a:fontRef idx="minor">
            <a:schemeClr val="dk1"/>
          </a:fontRef>
        </dgm:style>
      </dgm:prSet>
      <dgm:spPr>
        <a:ln/>
      </dgm:spPr>
      <dgm:t>
        <a:bodyPr/>
        <a:lstStyle/>
        <a:p>
          <a:pPr rtl="1"/>
          <a:r>
            <a:rPr lang="fa-IR" sz="1600" smtClean="0">
              <a:solidFill>
                <a:schemeClr val="tx1"/>
              </a:solidFill>
              <a:cs typeface="B Koodak" pitchFamily="2" charset="-78"/>
            </a:rPr>
            <a:t>برخی ایات در این خصوص</a:t>
          </a:r>
          <a:endParaRPr lang="fa-IR" sz="1600">
            <a:solidFill>
              <a:schemeClr val="tx1"/>
            </a:solidFill>
            <a:cs typeface="B Koodak" pitchFamily="2" charset="-78"/>
          </a:endParaRPr>
        </a:p>
      </dgm:t>
    </dgm:pt>
    <dgm:pt modelId="{33A85AAD-A7C1-4303-AFB8-32C17643ED72}" type="parTrans" cxnId="{77BE8A80-A8A0-4E15-9860-51DBD0AC7383}">
      <dgm:prSet/>
      <dgm:spPr/>
      <dgm:t>
        <a:bodyPr/>
        <a:lstStyle/>
        <a:p>
          <a:pPr rtl="1"/>
          <a:endParaRPr lang="fa-IR" sz="1600">
            <a:cs typeface="B Koodak" pitchFamily="2" charset="-78"/>
          </a:endParaRPr>
        </a:p>
      </dgm:t>
    </dgm:pt>
    <dgm:pt modelId="{072FE18F-1527-4193-87C0-6936C4D15C92}" type="sibTrans" cxnId="{77BE8A80-A8A0-4E15-9860-51DBD0AC7383}">
      <dgm:prSet/>
      <dgm:spPr/>
      <dgm:t>
        <a:bodyPr/>
        <a:lstStyle/>
        <a:p>
          <a:pPr rtl="1"/>
          <a:endParaRPr lang="fa-IR" sz="1600">
            <a:cs typeface="B Koodak" pitchFamily="2" charset="-78"/>
          </a:endParaRPr>
        </a:p>
      </dgm:t>
    </dgm:pt>
    <dgm:pt modelId="{19D2B2CC-11E6-4482-B06C-EE2356DA91C6}">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1</a:t>
          </a:r>
          <a:endParaRPr lang="fa-IR" sz="1600">
            <a:solidFill>
              <a:schemeClr val="tx1"/>
            </a:solidFill>
            <a:cs typeface="B Koodak" pitchFamily="2" charset="-78"/>
          </a:endParaRPr>
        </a:p>
      </dgm:t>
    </dgm:pt>
    <dgm:pt modelId="{E5B9DD01-7D23-4449-939A-B4FD63CD2B9E}" type="parTrans" cxnId="{0727E4E9-7E26-4CA7-B3C3-D9E3E85A5720}">
      <dgm:prSet/>
      <dgm:spPr/>
      <dgm:t>
        <a:bodyPr/>
        <a:lstStyle/>
        <a:p>
          <a:pPr rtl="1"/>
          <a:endParaRPr lang="fa-IR" sz="1600">
            <a:cs typeface="B Koodak" pitchFamily="2" charset="-78"/>
          </a:endParaRPr>
        </a:p>
      </dgm:t>
    </dgm:pt>
    <dgm:pt modelId="{3432259D-6B1B-4F77-96B3-1EB5E1C8596F}" type="sibTrans" cxnId="{0727E4E9-7E26-4CA7-B3C3-D9E3E85A5720}">
      <dgm:prSet/>
      <dgm:spPr/>
      <dgm:t>
        <a:bodyPr/>
        <a:lstStyle/>
        <a:p>
          <a:pPr rtl="1"/>
          <a:endParaRPr lang="fa-IR" sz="1600">
            <a:cs typeface="B Koodak" pitchFamily="2" charset="-78"/>
          </a:endParaRPr>
        </a:p>
      </dgm:t>
    </dgm:pt>
    <dgm:pt modelId="{256A7E65-D4B8-4AE0-92B9-F50C43E3A506}">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يَوْمَ تُبَدَّلُ الْأَرْضُ غَيرَْ الْأَرْضِ وَ السَّمَاوَات (ابراهیم / 48)</a:t>
          </a:r>
          <a:endParaRPr lang="fa-IR" sz="1600">
            <a:solidFill>
              <a:schemeClr val="tx1"/>
            </a:solidFill>
            <a:cs typeface="B Koodak" pitchFamily="2" charset="-78"/>
          </a:endParaRPr>
        </a:p>
      </dgm:t>
    </dgm:pt>
    <dgm:pt modelId="{223874A5-BBD9-4B31-9585-EFA86CF9EA21}" type="parTrans" cxnId="{6D725DB5-E379-4BFD-A03B-C1AD14287D99}">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F7D5DD17-CD5E-498B-85C1-A34E11561A6B}" type="sibTrans" cxnId="{6D725DB5-E379-4BFD-A03B-C1AD14287D99}">
      <dgm:prSet/>
      <dgm:spPr/>
      <dgm:t>
        <a:bodyPr/>
        <a:lstStyle/>
        <a:p>
          <a:pPr rtl="1"/>
          <a:endParaRPr lang="fa-IR" sz="1600">
            <a:cs typeface="B Koodak" pitchFamily="2" charset="-78"/>
          </a:endParaRPr>
        </a:p>
      </dgm:t>
    </dgm:pt>
    <dgm:pt modelId="{F7A12E68-A8A7-4791-8488-5A3AE61E1AA0}">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2</a:t>
          </a:r>
          <a:endParaRPr lang="fa-IR" sz="1600">
            <a:solidFill>
              <a:schemeClr val="tx1"/>
            </a:solidFill>
            <a:cs typeface="B Koodak" pitchFamily="2" charset="-78"/>
          </a:endParaRPr>
        </a:p>
      </dgm:t>
    </dgm:pt>
    <dgm:pt modelId="{CBF5DA41-C885-49A2-A8F5-6CA9E46E4A9D}" type="parTrans" cxnId="{E788633D-DDAE-4710-951F-9836927336A8}">
      <dgm:prSet/>
      <dgm:spPr/>
      <dgm:t>
        <a:bodyPr/>
        <a:lstStyle/>
        <a:p>
          <a:pPr rtl="1"/>
          <a:endParaRPr lang="fa-IR" sz="1600">
            <a:cs typeface="B Koodak" pitchFamily="2" charset="-78"/>
          </a:endParaRPr>
        </a:p>
      </dgm:t>
    </dgm:pt>
    <dgm:pt modelId="{72CBE59D-14E0-41DC-BE40-AF3B464689A2}" type="sibTrans" cxnId="{E788633D-DDAE-4710-951F-9836927336A8}">
      <dgm:prSet/>
      <dgm:spPr/>
      <dgm:t>
        <a:bodyPr/>
        <a:lstStyle/>
        <a:p>
          <a:pPr rtl="1"/>
          <a:endParaRPr lang="fa-IR" sz="1600">
            <a:cs typeface="B Koodak" pitchFamily="2" charset="-78"/>
          </a:endParaRPr>
        </a:p>
      </dgm:t>
    </dgm:pt>
    <dgm:pt modelId="{75F48C18-D275-4017-B26F-E312AA397E5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وَ نُفِخَ فىِ الصُّورِ فَصَعِقَ مَن فىِ السَّمَاوَاتِ وَ مَن فىِ الْأَرْضِ إِلَّا مَن شَاءَ اللَّهُ  ثمُ‏َّ نُفِخَ فِيهِ أُخْرَى‏ فَإِذَا هُمْ قِيَامٌ يَنظُرُونَ (زمر / 68)</a:t>
          </a:r>
          <a:endParaRPr lang="fa-IR" sz="1600">
            <a:solidFill>
              <a:schemeClr val="tx1"/>
            </a:solidFill>
            <a:cs typeface="B Koodak" pitchFamily="2" charset="-78"/>
          </a:endParaRPr>
        </a:p>
      </dgm:t>
    </dgm:pt>
    <dgm:pt modelId="{C099D6D3-9FA5-4E27-AC6C-4749684055E0}" type="parTrans" cxnId="{5EC44CDF-D41B-4762-A7F6-61898025E4BA}">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97E72F93-A774-4F6B-8840-61C31484A662}" type="sibTrans" cxnId="{5EC44CDF-D41B-4762-A7F6-61898025E4BA}">
      <dgm:prSet/>
      <dgm:spPr/>
      <dgm:t>
        <a:bodyPr/>
        <a:lstStyle/>
        <a:p>
          <a:pPr rtl="1"/>
          <a:endParaRPr lang="fa-IR" sz="1600">
            <a:cs typeface="B Koodak" pitchFamily="2" charset="-78"/>
          </a:endParaRPr>
        </a:p>
      </dgm:t>
    </dgm:pt>
    <dgm:pt modelId="{4602655F-B534-4144-A05C-CA0E1ECC9E69}">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ضمير «فِيهِ» للصور، و «أُخْرى‏» صفة محذوف موصوفها أي نفخة أخرى، و قيام جمع قائم و «يَنْظُرُونَ» أي ينتظرون أو من النظر بمعناه المعروف </a:t>
          </a:r>
          <a:endParaRPr lang="fa-IR" sz="1600">
            <a:solidFill>
              <a:schemeClr val="tx1"/>
            </a:solidFill>
            <a:cs typeface="B Koodak" pitchFamily="2" charset="-78"/>
          </a:endParaRPr>
        </a:p>
      </dgm:t>
    </dgm:pt>
    <dgm:pt modelId="{5FB98FE4-23F8-4EB4-858B-2111146941E9}" type="parTrans" cxnId="{AC7E2BE1-2D81-464B-9A3B-D3BA2690410B}">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D5153625-B830-4655-8A6C-88C223A93BD8}" type="sibTrans" cxnId="{AC7E2BE1-2D81-464B-9A3B-D3BA2690410B}">
      <dgm:prSet/>
      <dgm:spPr/>
      <dgm:t>
        <a:bodyPr/>
        <a:lstStyle/>
        <a:p>
          <a:pPr rtl="1"/>
          <a:endParaRPr lang="fa-IR" sz="1600">
            <a:cs typeface="B Koodak" pitchFamily="2" charset="-78"/>
          </a:endParaRPr>
        </a:p>
      </dgm:t>
    </dgm:pt>
    <dgm:pt modelId="{E8334EA5-E89E-4498-9159-D7EE89958082}">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3</a:t>
          </a:r>
          <a:endParaRPr lang="fa-IR" sz="1600">
            <a:solidFill>
              <a:schemeClr val="tx1"/>
            </a:solidFill>
            <a:cs typeface="B Koodak" pitchFamily="2" charset="-78"/>
          </a:endParaRPr>
        </a:p>
      </dgm:t>
    </dgm:pt>
    <dgm:pt modelId="{271AAE8C-608D-4EF2-9274-A90B2E4397B5}" type="parTrans" cxnId="{14F169BB-36F2-4F47-9CE0-2DC909BBAA1E}">
      <dgm:prSet/>
      <dgm:spPr/>
      <dgm:t>
        <a:bodyPr/>
        <a:lstStyle/>
        <a:p>
          <a:pPr rtl="1"/>
          <a:endParaRPr lang="fa-IR" sz="1600">
            <a:cs typeface="B Koodak" pitchFamily="2" charset="-78"/>
          </a:endParaRPr>
        </a:p>
      </dgm:t>
    </dgm:pt>
    <dgm:pt modelId="{6F7D246B-9981-4E24-A8E2-83AF35F3FF1E}" type="sibTrans" cxnId="{14F169BB-36F2-4F47-9CE0-2DC909BBAA1E}">
      <dgm:prSet/>
      <dgm:spPr/>
      <dgm:t>
        <a:bodyPr/>
        <a:lstStyle/>
        <a:p>
          <a:pPr rtl="1"/>
          <a:endParaRPr lang="fa-IR" sz="1600">
            <a:cs typeface="B Koodak" pitchFamily="2" charset="-78"/>
          </a:endParaRPr>
        </a:p>
      </dgm:t>
    </dgm:pt>
    <dgm:pt modelId="{97BD183E-203C-4BEE-91FC-B28B313C8A0F}">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وَ أَشْرَقَتِ الْأَرْضُ بِنُورِ رَبهَِّا وَ وُضِعَ الْكِتَابُ وَ جِاْى‏ءَ بِالنَّبِيِّنَ وَ الشهَُّدَاءِ                                                                   وَ قُضىِ‏َ بَيْنهَُم بِالْحَقّ‏ِ وَ هُمْ لَا يُظْلَمُونَ (زمر / 69)</a:t>
          </a:r>
          <a:endParaRPr lang="fa-IR" sz="1600" dirty="0">
            <a:solidFill>
              <a:schemeClr val="tx1"/>
            </a:solidFill>
            <a:cs typeface="B Koodak" pitchFamily="2" charset="-78"/>
          </a:endParaRPr>
        </a:p>
      </dgm:t>
    </dgm:pt>
    <dgm:pt modelId="{91220E84-D291-40BE-A307-974B705A528E}" type="parTrans" cxnId="{5B5EF472-49B1-4F5E-AC21-9E0BB799A763}">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D8C987D1-D0DE-4EDB-AEEE-D787A43A316C}" type="sibTrans" cxnId="{5B5EF472-49B1-4F5E-AC21-9E0BB799A763}">
      <dgm:prSet/>
      <dgm:spPr/>
      <dgm:t>
        <a:bodyPr/>
        <a:lstStyle/>
        <a:p>
          <a:pPr rtl="1"/>
          <a:endParaRPr lang="fa-IR" sz="1600">
            <a:cs typeface="B Koodak" pitchFamily="2" charset="-78"/>
          </a:endParaRPr>
        </a:p>
      </dgm:t>
    </dgm:pt>
    <dgm:pt modelId="{DD430BD5-3FA2-47CF-B97C-DE914CFF344E}">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و لا يبعد أن يراد- و الله أعلم- من إشراق الأرض بنور ربها ما هو خاصة يوم القيامة من انكشاف الغطاء و ظهور الأشياء بحقائقها و بدو الأعمال من خير أو شر أو طاعة أو معصية أو حق أو باطل للناظرين، و إشراق الشي‏ء هو ظهوره بالنور و لا ريب أن مظهرها يومئذ هو الله سبحانه إذ الأسباب ساقطة دونه فالأشياء مشرقة بنور مكتسب منه تعالى</a:t>
          </a:r>
          <a:endParaRPr lang="fa-IR" sz="1600" dirty="0">
            <a:solidFill>
              <a:schemeClr val="tx1"/>
            </a:solidFill>
            <a:cs typeface="B Koodak" pitchFamily="2" charset="-78"/>
          </a:endParaRPr>
        </a:p>
      </dgm:t>
    </dgm:pt>
    <dgm:pt modelId="{891C0709-0A38-4E45-832F-D831721D4BA4}" type="parTrans" cxnId="{C50BD3DB-AFED-4552-9F9E-9CEC6D85790F}">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F33DE06C-9967-460D-85EB-BCF9C42D1FAA}" type="sibTrans" cxnId="{C50BD3DB-AFED-4552-9F9E-9CEC6D85790F}">
      <dgm:prSet/>
      <dgm:spPr/>
      <dgm:t>
        <a:bodyPr/>
        <a:lstStyle/>
        <a:p>
          <a:pPr rtl="1"/>
          <a:endParaRPr lang="fa-IR" sz="1600">
            <a:cs typeface="B Koodak" pitchFamily="2" charset="-78"/>
          </a:endParaRPr>
        </a:p>
      </dgm:t>
    </dgm:pt>
    <dgm:pt modelId="{BD8771CD-3401-402A-97DC-C836D78A47DC}" type="pres">
      <dgm:prSet presAssocID="{18295AD1-2482-477C-BCC7-69B046D9147B}" presName="diagram" presStyleCnt="0">
        <dgm:presLayoutVars>
          <dgm:chPref val="1"/>
          <dgm:dir val="rev"/>
          <dgm:animOne val="branch"/>
          <dgm:animLvl val="lvl"/>
          <dgm:resizeHandles val="exact"/>
        </dgm:presLayoutVars>
      </dgm:prSet>
      <dgm:spPr/>
      <dgm:t>
        <a:bodyPr/>
        <a:lstStyle/>
        <a:p>
          <a:pPr rtl="1"/>
          <a:endParaRPr lang="fa-IR"/>
        </a:p>
      </dgm:t>
    </dgm:pt>
    <dgm:pt modelId="{841C8329-BAB0-43D8-A326-C1B0EAE0A0A2}" type="pres">
      <dgm:prSet presAssocID="{2A951787-F812-4025-B1D1-C664009DD81A}" presName="root1" presStyleCnt="0"/>
      <dgm:spPr/>
    </dgm:pt>
    <dgm:pt modelId="{D20F64A7-443F-416E-AA23-839A27619C4C}" type="pres">
      <dgm:prSet presAssocID="{2A951787-F812-4025-B1D1-C664009DD81A}" presName="LevelOneTextNode" presStyleLbl="node0" presStyleIdx="0" presStyleCnt="4" custScaleX="173990">
        <dgm:presLayoutVars>
          <dgm:chPref val="3"/>
        </dgm:presLayoutVars>
      </dgm:prSet>
      <dgm:spPr/>
      <dgm:t>
        <a:bodyPr/>
        <a:lstStyle/>
        <a:p>
          <a:pPr rtl="1"/>
          <a:endParaRPr lang="fa-IR"/>
        </a:p>
      </dgm:t>
    </dgm:pt>
    <dgm:pt modelId="{D2F26387-FBB8-4158-B9C4-51525698C6D6}" type="pres">
      <dgm:prSet presAssocID="{2A951787-F812-4025-B1D1-C664009DD81A}" presName="level2hierChild" presStyleCnt="0"/>
      <dgm:spPr/>
    </dgm:pt>
    <dgm:pt modelId="{F4FA56A9-4DAD-403A-88DA-413E3DA1BDF5}" type="pres">
      <dgm:prSet presAssocID="{19D2B2CC-11E6-4482-B06C-EE2356DA91C6}" presName="root1" presStyleCnt="0"/>
      <dgm:spPr/>
    </dgm:pt>
    <dgm:pt modelId="{F4649D8D-802B-46FF-A8FC-47523A302DC8}" type="pres">
      <dgm:prSet presAssocID="{19D2B2CC-11E6-4482-B06C-EE2356DA91C6}" presName="LevelOneTextNode" presStyleLbl="node0" presStyleIdx="1" presStyleCnt="4" custScaleX="38030" custScaleY="65883">
        <dgm:presLayoutVars>
          <dgm:chPref val="3"/>
        </dgm:presLayoutVars>
      </dgm:prSet>
      <dgm:spPr/>
      <dgm:t>
        <a:bodyPr/>
        <a:lstStyle/>
        <a:p>
          <a:pPr rtl="1"/>
          <a:endParaRPr lang="fa-IR"/>
        </a:p>
      </dgm:t>
    </dgm:pt>
    <dgm:pt modelId="{1CF1DC27-4B07-42B9-A7AD-AD6B225EBB83}" type="pres">
      <dgm:prSet presAssocID="{19D2B2CC-11E6-4482-B06C-EE2356DA91C6}" presName="level2hierChild" presStyleCnt="0"/>
      <dgm:spPr/>
    </dgm:pt>
    <dgm:pt modelId="{B1CF80C9-91E0-408F-9634-F18F45B93559}" type="pres">
      <dgm:prSet presAssocID="{223874A5-BBD9-4B31-9585-EFA86CF9EA21}" presName="conn2-1" presStyleLbl="parChTrans1D2" presStyleIdx="0" presStyleCnt="5" custScaleX="2000000"/>
      <dgm:spPr/>
      <dgm:t>
        <a:bodyPr/>
        <a:lstStyle/>
        <a:p>
          <a:pPr rtl="1"/>
          <a:endParaRPr lang="fa-IR"/>
        </a:p>
      </dgm:t>
    </dgm:pt>
    <dgm:pt modelId="{699C8649-F26B-4718-81EC-F94E345F8469}" type="pres">
      <dgm:prSet presAssocID="{223874A5-BBD9-4B31-9585-EFA86CF9EA21}" presName="connTx" presStyleLbl="parChTrans1D2" presStyleIdx="0" presStyleCnt="5"/>
      <dgm:spPr/>
      <dgm:t>
        <a:bodyPr/>
        <a:lstStyle/>
        <a:p>
          <a:pPr rtl="1"/>
          <a:endParaRPr lang="fa-IR"/>
        </a:p>
      </dgm:t>
    </dgm:pt>
    <dgm:pt modelId="{8667E79D-0B6A-422E-9058-49449369A347}" type="pres">
      <dgm:prSet presAssocID="{256A7E65-D4B8-4AE0-92B9-F50C43E3A506}" presName="root2" presStyleCnt="0"/>
      <dgm:spPr/>
    </dgm:pt>
    <dgm:pt modelId="{E2DCD16E-CE2A-4A9A-A516-85FC55D7C03D}" type="pres">
      <dgm:prSet presAssocID="{256A7E65-D4B8-4AE0-92B9-F50C43E3A506}" presName="LevelTwoTextNode" presStyleLbl="node2" presStyleIdx="0" presStyleCnt="5" custScaleX="384221">
        <dgm:presLayoutVars>
          <dgm:chPref val="3"/>
        </dgm:presLayoutVars>
      </dgm:prSet>
      <dgm:spPr/>
      <dgm:t>
        <a:bodyPr/>
        <a:lstStyle/>
        <a:p>
          <a:pPr rtl="1"/>
          <a:endParaRPr lang="fa-IR"/>
        </a:p>
      </dgm:t>
    </dgm:pt>
    <dgm:pt modelId="{A6141609-9A15-4818-8878-A5D7C8666060}" type="pres">
      <dgm:prSet presAssocID="{256A7E65-D4B8-4AE0-92B9-F50C43E3A506}" presName="level3hierChild" presStyleCnt="0"/>
      <dgm:spPr/>
    </dgm:pt>
    <dgm:pt modelId="{0E6622C2-BC43-4CF0-873F-D9EB83E6E18A}" type="pres">
      <dgm:prSet presAssocID="{F7A12E68-A8A7-4791-8488-5A3AE61E1AA0}" presName="root1" presStyleCnt="0"/>
      <dgm:spPr/>
    </dgm:pt>
    <dgm:pt modelId="{7798CF7B-C5F8-492F-8EDF-F17B3FF29F19}" type="pres">
      <dgm:prSet presAssocID="{F7A12E68-A8A7-4791-8488-5A3AE61E1AA0}" presName="LevelOneTextNode" presStyleLbl="node0" presStyleIdx="2" presStyleCnt="4" custScaleX="38030" custScaleY="65883">
        <dgm:presLayoutVars>
          <dgm:chPref val="3"/>
        </dgm:presLayoutVars>
      </dgm:prSet>
      <dgm:spPr/>
      <dgm:t>
        <a:bodyPr/>
        <a:lstStyle/>
        <a:p>
          <a:pPr rtl="1"/>
          <a:endParaRPr lang="fa-IR"/>
        </a:p>
      </dgm:t>
    </dgm:pt>
    <dgm:pt modelId="{7C6E4450-2F80-4064-BA28-01C458F2EC97}" type="pres">
      <dgm:prSet presAssocID="{F7A12E68-A8A7-4791-8488-5A3AE61E1AA0}" presName="level2hierChild" presStyleCnt="0"/>
      <dgm:spPr/>
    </dgm:pt>
    <dgm:pt modelId="{A0CB6886-FB05-455E-AB70-F14C90E6C774}" type="pres">
      <dgm:prSet presAssocID="{C099D6D3-9FA5-4E27-AC6C-4749684055E0}" presName="conn2-1" presStyleLbl="parChTrans1D2" presStyleIdx="1" presStyleCnt="5" custScaleX="2000000"/>
      <dgm:spPr/>
      <dgm:t>
        <a:bodyPr/>
        <a:lstStyle/>
        <a:p>
          <a:pPr rtl="1"/>
          <a:endParaRPr lang="fa-IR"/>
        </a:p>
      </dgm:t>
    </dgm:pt>
    <dgm:pt modelId="{F935B5FC-9130-46BB-974A-05636659CD24}" type="pres">
      <dgm:prSet presAssocID="{C099D6D3-9FA5-4E27-AC6C-4749684055E0}" presName="connTx" presStyleLbl="parChTrans1D2" presStyleIdx="1" presStyleCnt="5"/>
      <dgm:spPr/>
      <dgm:t>
        <a:bodyPr/>
        <a:lstStyle/>
        <a:p>
          <a:pPr rtl="1"/>
          <a:endParaRPr lang="fa-IR"/>
        </a:p>
      </dgm:t>
    </dgm:pt>
    <dgm:pt modelId="{30B04864-D29A-4A33-A9FD-5FF22AAA18D4}" type="pres">
      <dgm:prSet presAssocID="{75F48C18-D275-4017-B26F-E312AA397E55}" presName="root2" presStyleCnt="0"/>
      <dgm:spPr/>
    </dgm:pt>
    <dgm:pt modelId="{B7B586AE-6F2B-49BB-8424-1CABE1C3449E}" type="pres">
      <dgm:prSet presAssocID="{75F48C18-D275-4017-B26F-E312AA397E55}" presName="LevelTwoTextNode" presStyleLbl="node2" presStyleIdx="1" presStyleCnt="5" custScaleX="384221">
        <dgm:presLayoutVars>
          <dgm:chPref val="3"/>
        </dgm:presLayoutVars>
      </dgm:prSet>
      <dgm:spPr/>
      <dgm:t>
        <a:bodyPr/>
        <a:lstStyle/>
        <a:p>
          <a:pPr rtl="1"/>
          <a:endParaRPr lang="fa-IR"/>
        </a:p>
      </dgm:t>
    </dgm:pt>
    <dgm:pt modelId="{8FA5D398-F600-45A5-BE0B-101C732FAFB4}" type="pres">
      <dgm:prSet presAssocID="{75F48C18-D275-4017-B26F-E312AA397E55}" presName="level3hierChild" presStyleCnt="0"/>
      <dgm:spPr/>
    </dgm:pt>
    <dgm:pt modelId="{397F8141-048D-4FFB-8DD6-F0227AA22735}" type="pres">
      <dgm:prSet presAssocID="{5FB98FE4-23F8-4EB4-858B-2111146941E9}" presName="conn2-1" presStyleLbl="parChTrans1D2" presStyleIdx="2" presStyleCnt="5" custScaleX="2000000"/>
      <dgm:spPr/>
      <dgm:t>
        <a:bodyPr/>
        <a:lstStyle/>
        <a:p>
          <a:pPr rtl="1"/>
          <a:endParaRPr lang="fa-IR"/>
        </a:p>
      </dgm:t>
    </dgm:pt>
    <dgm:pt modelId="{B532FCEE-510F-426B-9E60-8793EC8BDD2F}" type="pres">
      <dgm:prSet presAssocID="{5FB98FE4-23F8-4EB4-858B-2111146941E9}" presName="connTx" presStyleLbl="parChTrans1D2" presStyleIdx="2" presStyleCnt="5"/>
      <dgm:spPr/>
      <dgm:t>
        <a:bodyPr/>
        <a:lstStyle/>
        <a:p>
          <a:pPr rtl="1"/>
          <a:endParaRPr lang="fa-IR"/>
        </a:p>
      </dgm:t>
    </dgm:pt>
    <dgm:pt modelId="{F5BDD480-179D-4C72-A804-893FA2BC05C9}" type="pres">
      <dgm:prSet presAssocID="{4602655F-B534-4144-A05C-CA0E1ECC9E69}" presName="root2" presStyleCnt="0"/>
      <dgm:spPr/>
    </dgm:pt>
    <dgm:pt modelId="{1CA5D4D7-3344-4850-B9F3-BCE078145A96}" type="pres">
      <dgm:prSet presAssocID="{4602655F-B534-4144-A05C-CA0E1ECC9E69}" presName="LevelTwoTextNode" presStyleLbl="node2" presStyleIdx="2" presStyleCnt="5" custScaleX="384221">
        <dgm:presLayoutVars>
          <dgm:chPref val="3"/>
        </dgm:presLayoutVars>
      </dgm:prSet>
      <dgm:spPr/>
      <dgm:t>
        <a:bodyPr/>
        <a:lstStyle/>
        <a:p>
          <a:pPr rtl="1"/>
          <a:endParaRPr lang="fa-IR"/>
        </a:p>
      </dgm:t>
    </dgm:pt>
    <dgm:pt modelId="{B123AEF1-4E92-485B-B927-EA918C285276}" type="pres">
      <dgm:prSet presAssocID="{4602655F-B534-4144-A05C-CA0E1ECC9E69}" presName="level3hierChild" presStyleCnt="0"/>
      <dgm:spPr/>
    </dgm:pt>
    <dgm:pt modelId="{642A1318-1C76-42E5-A224-1066B02876BE}" type="pres">
      <dgm:prSet presAssocID="{E8334EA5-E89E-4498-9159-D7EE89958082}" presName="root1" presStyleCnt="0"/>
      <dgm:spPr/>
    </dgm:pt>
    <dgm:pt modelId="{0C63C774-F9EB-40E0-A0B4-1BC625199AC4}" type="pres">
      <dgm:prSet presAssocID="{E8334EA5-E89E-4498-9159-D7EE89958082}" presName="LevelOneTextNode" presStyleLbl="node0" presStyleIdx="3" presStyleCnt="4" custScaleX="38030" custScaleY="65883">
        <dgm:presLayoutVars>
          <dgm:chPref val="3"/>
        </dgm:presLayoutVars>
      </dgm:prSet>
      <dgm:spPr/>
      <dgm:t>
        <a:bodyPr/>
        <a:lstStyle/>
        <a:p>
          <a:pPr rtl="1"/>
          <a:endParaRPr lang="fa-IR"/>
        </a:p>
      </dgm:t>
    </dgm:pt>
    <dgm:pt modelId="{6290249D-A00F-4803-AC11-D05A4C447BA3}" type="pres">
      <dgm:prSet presAssocID="{E8334EA5-E89E-4498-9159-D7EE89958082}" presName="level2hierChild" presStyleCnt="0"/>
      <dgm:spPr/>
    </dgm:pt>
    <dgm:pt modelId="{C0D70551-CA28-4A99-8898-5F61FF531CD3}" type="pres">
      <dgm:prSet presAssocID="{91220E84-D291-40BE-A307-974B705A528E}" presName="conn2-1" presStyleLbl="parChTrans1D2" presStyleIdx="3" presStyleCnt="5" custScaleX="2000000"/>
      <dgm:spPr/>
      <dgm:t>
        <a:bodyPr/>
        <a:lstStyle/>
        <a:p>
          <a:pPr rtl="1"/>
          <a:endParaRPr lang="fa-IR"/>
        </a:p>
      </dgm:t>
    </dgm:pt>
    <dgm:pt modelId="{8E41661F-FCFB-49ED-A128-62043CF58DB2}" type="pres">
      <dgm:prSet presAssocID="{91220E84-D291-40BE-A307-974B705A528E}" presName="connTx" presStyleLbl="parChTrans1D2" presStyleIdx="3" presStyleCnt="5"/>
      <dgm:spPr/>
      <dgm:t>
        <a:bodyPr/>
        <a:lstStyle/>
        <a:p>
          <a:pPr rtl="1"/>
          <a:endParaRPr lang="fa-IR"/>
        </a:p>
      </dgm:t>
    </dgm:pt>
    <dgm:pt modelId="{CA3429F6-5925-494C-8F6E-8DB29C62B2BD}" type="pres">
      <dgm:prSet presAssocID="{97BD183E-203C-4BEE-91FC-B28B313C8A0F}" presName="root2" presStyleCnt="0"/>
      <dgm:spPr/>
    </dgm:pt>
    <dgm:pt modelId="{A1F7EC12-8D27-46B7-9C70-765BA1675FDE}" type="pres">
      <dgm:prSet presAssocID="{97BD183E-203C-4BEE-91FC-B28B313C8A0F}" presName="LevelTwoTextNode" presStyleLbl="node2" presStyleIdx="3" presStyleCnt="5" custScaleX="384221">
        <dgm:presLayoutVars>
          <dgm:chPref val="3"/>
        </dgm:presLayoutVars>
      </dgm:prSet>
      <dgm:spPr/>
      <dgm:t>
        <a:bodyPr/>
        <a:lstStyle/>
        <a:p>
          <a:pPr rtl="1"/>
          <a:endParaRPr lang="fa-IR"/>
        </a:p>
      </dgm:t>
    </dgm:pt>
    <dgm:pt modelId="{E0BE30D9-B3B1-4950-85EB-B3BD09D24F5D}" type="pres">
      <dgm:prSet presAssocID="{97BD183E-203C-4BEE-91FC-B28B313C8A0F}" presName="level3hierChild" presStyleCnt="0"/>
      <dgm:spPr/>
    </dgm:pt>
    <dgm:pt modelId="{00BB0280-70F4-4C09-82F3-AE6963CF45FE}" type="pres">
      <dgm:prSet presAssocID="{891C0709-0A38-4E45-832F-D831721D4BA4}" presName="conn2-1" presStyleLbl="parChTrans1D2" presStyleIdx="4" presStyleCnt="5" custScaleX="2000000"/>
      <dgm:spPr/>
      <dgm:t>
        <a:bodyPr/>
        <a:lstStyle/>
        <a:p>
          <a:pPr rtl="1"/>
          <a:endParaRPr lang="fa-IR"/>
        </a:p>
      </dgm:t>
    </dgm:pt>
    <dgm:pt modelId="{D016BD83-1FDB-44A7-8EE8-9270F2D17D86}" type="pres">
      <dgm:prSet presAssocID="{891C0709-0A38-4E45-832F-D831721D4BA4}" presName="connTx" presStyleLbl="parChTrans1D2" presStyleIdx="4" presStyleCnt="5"/>
      <dgm:spPr/>
      <dgm:t>
        <a:bodyPr/>
        <a:lstStyle/>
        <a:p>
          <a:pPr rtl="1"/>
          <a:endParaRPr lang="fa-IR"/>
        </a:p>
      </dgm:t>
    </dgm:pt>
    <dgm:pt modelId="{43BC39F5-AA89-4A12-A649-35F26C7035F2}" type="pres">
      <dgm:prSet presAssocID="{DD430BD5-3FA2-47CF-B97C-DE914CFF344E}" presName="root2" presStyleCnt="0"/>
      <dgm:spPr/>
    </dgm:pt>
    <dgm:pt modelId="{71BC343E-76DD-4660-B63B-678E4C5DE0D9}" type="pres">
      <dgm:prSet presAssocID="{DD430BD5-3FA2-47CF-B97C-DE914CFF344E}" presName="LevelTwoTextNode" presStyleLbl="node2" presStyleIdx="4" presStyleCnt="5" custScaleX="384221" custScaleY="159816">
        <dgm:presLayoutVars>
          <dgm:chPref val="3"/>
        </dgm:presLayoutVars>
      </dgm:prSet>
      <dgm:spPr/>
      <dgm:t>
        <a:bodyPr/>
        <a:lstStyle/>
        <a:p>
          <a:pPr rtl="1"/>
          <a:endParaRPr lang="fa-IR"/>
        </a:p>
      </dgm:t>
    </dgm:pt>
    <dgm:pt modelId="{4F422C30-CECB-4C0E-94D1-0191F8C3716A}" type="pres">
      <dgm:prSet presAssocID="{DD430BD5-3FA2-47CF-B97C-DE914CFF344E}" presName="level3hierChild" presStyleCnt="0"/>
      <dgm:spPr/>
    </dgm:pt>
  </dgm:ptLst>
  <dgm:cxnLst>
    <dgm:cxn modelId="{B67A4198-4A43-4C28-8CCB-1BDE55E5B87A}" type="presOf" srcId="{75F48C18-D275-4017-B26F-E312AA397E55}" destId="{B7B586AE-6F2B-49BB-8424-1CABE1C3449E}" srcOrd="0" destOrd="0" presId="urn:microsoft.com/office/officeart/2005/8/layout/hierarchy2"/>
    <dgm:cxn modelId="{D6C73A44-6830-48C4-886E-EB49743DF855}" type="presOf" srcId="{4602655F-B534-4144-A05C-CA0E1ECC9E69}" destId="{1CA5D4D7-3344-4850-B9F3-BCE078145A96}" srcOrd="0" destOrd="0" presId="urn:microsoft.com/office/officeart/2005/8/layout/hierarchy2"/>
    <dgm:cxn modelId="{14F232B1-5D43-4693-B606-4D9E6428F93D}" type="presOf" srcId="{C099D6D3-9FA5-4E27-AC6C-4749684055E0}" destId="{A0CB6886-FB05-455E-AB70-F14C90E6C774}" srcOrd="0" destOrd="0" presId="urn:microsoft.com/office/officeart/2005/8/layout/hierarchy2"/>
    <dgm:cxn modelId="{B91E7039-CF81-4D93-9EA8-DFE1DB00FD9C}" type="presOf" srcId="{F7A12E68-A8A7-4791-8488-5A3AE61E1AA0}" destId="{7798CF7B-C5F8-492F-8EDF-F17B3FF29F19}" srcOrd="0" destOrd="0" presId="urn:microsoft.com/office/officeart/2005/8/layout/hierarchy2"/>
    <dgm:cxn modelId="{4598B9FA-2840-4B42-B180-1704CBA2DA27}" type="presOf" srcId="{891C0709-0A38-4E45-832F-D831721D4BA4}" destId="{00BB0280-70F4-4C09-82F3-AE6963CF45FE}" srcOrd="0" destOrd="0" presId="urn:microsoft.com/office/officeart/2005/8/layout/hierarchy2"/>
    <dgm:cxn modelId="{C50BD3DB-AFED-4552-9F9E-9CEC6D85790F}" srcId="{E8334EA5-E89E-4498-9159-D7EE89958082}" destId="{DD430BD5-3FA2-47CF-B97C-DE914CFF344E}" srcOrd="1" destOrd="0" parTransId="{891C0709-0A38-4E45-832F-D831721D4BA4}" sibTransId="{F33DE06C-9967-460D-85EB-BCF9C42D1FAA}"/>
    <dgm:cxn modelId="{E9EF4D6F-61A2-4B46-8D24-EEA163043152}" type="presOf" srcId="{DD430BD5-3FA2-47CF-B97C-DE914CFF344E}" destId="{71BC343E-76DD-4660-B63B-678E4C5DE0D9}" srcOrd="0" destOrd="0" presId="urn:microsoft.com/office/officeart/2005/8/layout/hierarchy2"/>
    <dgm:cxn modelId="{05D9C958-397A-49F6-BA47-18FBDF19F05A}" type="presOf" srcId="{223874A5-BBD9-4B31-9585-EFA86CF9EA21}" destId="{699C8649-F26B-4718-81EC-F94E345F8469}" srcOrd="1" destOrd="0" presId="urn:microsoft.com/office/officeart/2005/8/layout/hierarchy2"/>
    <dgm:cxn modelId="{C9BAD401-5E13-46C5-B838-4B3A39E7B277}" type="presOf" srcId="{223874A5-BBD9-4B31-9585-EFA86CF9EA21}" destId="{B1CF80C9-91E0-408F-9634-F18F45B93559}" srcOrd="0" destOrd="0" presId="urn:microsoft.com/office/officeart/2005/8/layout/hierarchy2"/>
    <dgm:cxn modelId="{65D39F54-BAB4-4515-9AFE-E79052B1B1DC}" type="presOf" srcId="{97BD183E-203C-4BEE-91FC-B28B313C8A0F}" destId="{A1F7EC12-8D27-46B7-9C70-765BA1675FDE}" srcOrd="0" destOrd="0" presId="urn:microsoft.com/office/officeart/2005/8/layout/hierarchy2"/>
    <dgm:cxn modelId="{41783D21-9B29-450F-930F-12187F213E63}" type="presOf" srcId="{19D2B2CC-11E6-4482-B06C-EE2356DA91C6}" destId="{F4649D8D-802B-46FF-A8FC-47523A302DC8}" srcOrd="0" destOrd="0" presId="urn:microsoft.com/office/officeart/2005/8/layout/hierarchy2"/>
    <dgm:cxn modelId="{14F169BB-36F2-4F47-9CE0-2DC909BBAA1E}" srcId="{18295AD1-2482-477C-BCC7-69B046D9147B}" destId="{E8334EA5-E89E-4498-9159-D7EE89958082}" srcOrd="3" destOrd="0" parTransId="{271AAE8C-608D-4EF2-9274-A90B2E4397B5}" sibTransId="{6F7D246B-9981-4E24-A8E2-83AF35F3FF1E}"/>
    <dgm:cxn modelId="{6D725DB5-E379-4BFD-A03B-C1AD14287D99}" srcId="{19D2B2CC-11E6-4482-B06C-EE2356DA91C6}" destId="{256A7E65-D4B8-4AE0-92B9-F50C43E3A506}" srcOrd="0" destOrd="0" parTransId="{223874A5-BBD9-4B31-9585-EFA86CF9EA21}" sibTransId="{F7D5DD17-CD5E-498B-85C1-A34E11561A6B}"/>
    <dgm:cxn modelId="{6C9F3DC6-5785-4C17-9ABF-EF4AE0D1665C}" type="presOf" srcId="{256A7E65-D4B8-4AE0-92B9-F50C43E3A506}" destId="{E2DCD16E-CE2A-4A9A-A516-85FC55D7C03D}" srcOrd="0" destOrd="0" presId="urn:microsoft.com/office/officeart/2005/8/layout/hierarchy2"/>
    <dgm:cxn modelId="{9375366B-BF34-4091-83EC-105FA8E8B09B}" type="presOf" srcId="{891C0709-0A38-4E45-832F-D831721D4BA4}" destId="{D016BD83-1FDB-44A7-8EE8-9270F2D17D86}" srcOrd="1" destOrd="0" presId="urn:microsoft.com/office/officeart/2005/8/layout/hierarchy2"/>
    <dgm:cxn modelId="{0727E4E9-7E26-4CA7-B3C3-D9E3E85A5720}" srcId="{18295AD1-2482-477C-BCC7-69B046D9147B}" destId="{19D2B2CC-11E6-4482-B06C-EE2356DA91C6}" srcOrd="1" destOrd="0" parTransId="{E5B9DD01-7D23-4449-939A-B4FD63CD2B9E}" sibTransId="{3432259D-6B1B-4F77-96B3-1EB5E1C8596F}"/>
    <dgm:cxn modelId="{E788633D-DDAE-4710-951F-9836927336A8}" srcId="{18295AD1-2482-477C-BCC7-69B046D9147B}" destId="{F7A12E68-A8A7-4791-8488-5A3AE61E1AA0}" srcOrd="2" destOrd="0" parTransId="{CBF5DA41-C885-49A2-A8F5-6CA9E46E4A9D}" sibTransId="{72CBE59D-14E0-41DC-BE40-AF3B464689A2}"/>
    <dgm:cxn modelId="{1AEEE4B5-9673-48F1-80BF-4C955AF4B785}" type="presOf" srcId="{2A951787-F812-4025-B1D1-C664009DD81A}" destId="{D20F64A7-443F-416E-AA23-839A27619C4C}" srcOrd="0" destOrd="0" presId="urn:microsoft.com/office/officeart/2005/8/layout/hierarchy2"/>
    <dgm:cxn modelId="{5390A330-25A5-4D86-8632-429F786397FA}" type="presOf" srcId="{C099D6D3-9FA5-4E27-AC6C-4749684055E0}" destId="{F935B5FC-9130-46BB-974A-05636659CD24}" srcOrd="1" destOrd="0" presId="urn:microsoft.com/office/officeart/2005/8/layout/hierarchy2"/>
    <dgm:cxn modelId="{06F1E64D-A5E8-46F3-B45B-F31116E8BF45}" type="presOf" srcId="{91220E84-D291-40BE-A307-974B705A528E}" destId="{C0D70551-CA28-4A99-8898-5F61FF531CD3}" srcOrd="0" destOrd="0" presId="urn:microsoft.com/office/officeart/2005/8/layout/hierarchy2"/>
    <dgm:cxn modelId="{77BE8A80-A8A0-4E15-9860-51DBD0AC7383}" srcId="{18295AD1-2482-477C-BCC7-69B046D9147B}" destId="{2A951787-F812-4025-B1D1-C664009DD81A}" srcOrd="0" destOrd="0" parTransId="{33A85AAD-A7C1-4303-AFB8-32C17643ED72}" sibTransId="{072FE18F-1527-4193-87C0-6936C4D15C92}"/>
    <dgm:cxn modelId="{BF23C413-C550-4601-AE25-D4BAED3C205B}" type="presOf" srcId="{5FB98FE4-23F8-4EB4-858B-2111146941E9}" destId="{397F8141-048D-4FFB-8DD6-F0227AA22735}" srcOrd="0" destOrd="0" presId="urn:microsoft.com/office/officeart/2005/8/layout/hierarchy2"/>
    <dgm:cxn modelId="{2209731D-EBBE-49E4-886F-B44A7E57C8DE}" type="presOf" srcId="{91220E84-D291-40BE-A307-974B705A528E}" destId="{8E41661F-FCFB-49ED-A128-62043CF58DB2}" srcOrd="1" destOrd="0" presId="urn:microsoft.com/office/officeart/2005/8/layout/hierarchy2"/>
    <dgm:cxn modelId="{5EC44CDF-D41B-4762-A7F6-61898025E4BA}" srcId="{F7A12E68-A8A7-4791-8488-5A3AE61E1AA0}" destId="{75F48C18-D275-4017-B26F-E312AA397E55}" srcOrd="0" destOrd="0" parTransId="{C099D6D3-9FA5-4E27-AC6C-4749684055E0}" sibTransId="{97E72F93-A774-4F6B-8840-61C31484A662}"/>
    <dgm:cxn modelId="{394E5868-FAE7-421F-9EB8-F78FB8F60B61}" type="presOf" srcId="{18295AD1-2482-477C-BCC7-69B046D9147B}" destId="{BD8771CD-3401-402A-97DC-C836D78A47DC}" srcOrd="0" destOrd="0" presId="urn:microsoft.com/office/officeart/2005/8/layout/hierarchy2"/>
    <dgm:cxn modelId="{F5F3E1B7-1FF7-4BE7-B713-4DD36FA47325}" type="presOf" srcId="{5FB98FE4-23F8-4EB4-858B-2111146941E9}" destId="{B532FCEE-510F-426B-9E60-8793EC8BDD2F}" srcOrd="1" destOrd="0" presId="urn:microsoft.com/office/officeart/2005/8/layout/hierarchy2"/>
    <dgm:cxn modelId="{DC80C05E-78D2-40E4-8306-7A59A53EFDB1}" type="presOf" srcId="{E8334EA5-E89E-4498-9159-D7EE89958082}" destId="{0C63C774-F9EB-40E0-A0B4-1BC625199AC4}" srcOrd="0" destOrd="0" presId="urn:microsoft.com/office/officeart/2005/8/layout/hierarchy2"/>
    <dgm:cxn modelId="{AC7E2BE1-2D81-464B-9A3B-D3BA2690410B}" srcId="{F7A12E68-A8A7-4791-8488-5A3AE61E1AA0}" destId="{4602655F-B534-4144-A05C-CA0E1ECC9E69}" srcOrd="1" destOrd="0" parTransId="{5FB98FE4-23F8-4EB4-858B-2111146941E9}" sibTransId="{D5153625-B830-4655-8A6C-88C223A93BD8}"/>
    <dgm:cxn modelId="{5B5EF472-49B1-4F5E-AC21-9E0BB799A763}" srcId="{E8334EA5-E89E-4498-9159-D7EE89958082}" destId="{97BD183E-203C-4BEE-91FC-B28B313C8A0F}" srcOrd="0" destOrd="0" parTransId="{91220E84-D291-40BE-A307-974B705A528E}" sibTransId="{D8C987D1-D0DE-4EDB-AEEE-D787A43A316C}"/>
    <dgm:cxn modelId="{D9CEA756-E4BF-46F9-A54C-F3D5A086E565}" type="presParOf" srcId="{BD8771CD-3401-402A-97DC-C836D78A47DC}" destId="{841C8329-BAB0-43D8-A326-C1B0EAE0A0A2}" srcOrd="0" destOrd="0" presId="urn:microsoft.com/office/officeart/2005/8/layout/hierarchy2"/>
    <dgm:cxn modelId="{82AAE8FA-2754-47C5-8F47-99E112F0B8B5}" type="presParOf" srcId="{841C8329-BAB0-43D8-A326-C1B0EAE0A0A2}" destId="{D20F64A7-443F-416E-AA23-839A27619C4C}" srcOrd="0" destOrd="0" presId="urn:microsoft.com/office/officeart/2005/8/layout/hierarchy2"/>
    <dgm:cxn modelId="{B6F037DF-4C2F-4414-8DAE-3B845E3F0B7D}" type="presParOf" srcId="{841C8329-BAB0-43D8-A326-C1B0EAE0A0A2}" destId="{D2F26387-FBB8-4158-B9C4-51525698C6D6}" srcOrd="1" destOrd="0" presId="urn:microsoft.com/office/officeart/2005/8/layout/hierarchy2"/>
    <dgm:cxn modelId="{9E3F8551-0E4A-4AED-9E22-0734E0E34012}" type="presParOf" srcId="{BD8771CD-3401-402A-97DC-C836D78A47DC}" destId="{F4FA56A9-4DAD-403A-88DA-413E3DA1BDF5}" srcOrd="1" destOrd="0" presId="urn:microsoft.com/office/officeart/2005/8/layout/hierarchy2"/>
    <dgm:cxn modelId="{2CC2ACE4-45CA-48EC-AD9A-D9E3FB24B4B9}" type="presParOf" srcId="{F4FA56A9-4DAD-403A-88DA-413E3DA1BDF5}" destId="{F4649D8D-802B-46FF-A8FC-47523A302DC8}" srcOrd="0" destOrd="0" presId="urn:microsoft.com/office/officeart/2005/8/layout/hierarchy2"/>
    <dgm:cxn modelId="{6778503D-11C3-4F1B-AFF1-3168B9638472}" type="presParOf" srcId="{F4FA56A9-4DAD-403A-88DA-413E3DA1BDF5}" destId="{1CF1DC27-4B07-42B9-A7AD-AD6B225EBB83}" srcOrd="1" destOrd="0" presId="urn:microsoft.com/office/officeart/2005/8/layout/hierarchy2"/>
    <dgm:cxn modelId="{5E839708-AE5B-4E54-9F7A-41DCCF128083}" type="presParOf" srcId="{1CF1DC27-4B07-42B9-A7AD-AD6B225EBB83}" destId="{B1CF80C9-91E0-408F-9634-F18F45B93559}" srcOrd="0" destOrd="0" presId="urn:microsoft.com/office/officeart/2005/8/layout/hierarchy2"/>
    <dgm:cxn modelId="{97DAEA3A-F39A-41F4-A4C0-7C8038489863}" type="presParOf" srcId="{B1CF80C9-91E0-408F-9634-F18F45B93559}" destId="{699C8649-F26B-4718-81EC-F94E345F8469}" srcOrd="0" destOrd="0" presId="urn:microsoft.com/office/officeart/2005/8/layout/hierarchy2"/>
    <dgm:cxn modelId="{6252E93F-986D-4144-BE85-A8C5ECB7AFB7}" type="presParOf" srcId="{1CF1DC27-4B07-42B9-A7AD-AD6B225EBB83}" destId="{8667E79D-0B6A-422E-9058-49449369A347}" srcOrd="1" destOrd="0" presId="urn:microsoft.com/office/officeart/2005/8/layout/hierarchy2"/>
    <dgm:cxn modelId="{504A992B-093A-4877-BDA7-AB6165AF4158}" type="presParOf" srcId="{8667E79D-0B6A-422E-9058-49449369A347}" destId="{E2DCD16E-CE2A-4A9A-A516-85FC55D7C03D}" srcOrd="0" destOrd="0" presId="urn:microsoft.com/office/officeart/2005/8/layout/hierarchy2"/>
    <dgm:cxn modelId="{A9AD6F04-0193-42A2-AE82-FA3E7DF962C9}" type="presParOf" srcId="{8667E79D-0B6A-422E-9058-49449369A347}" destId="{A6141609-9A15-4818-8878-A5D7C8666060}" srcOrd="1" destOrd="0" presId="urn:microsoft.com/office/officeart/2005/8/layout/hierarchy2"/>
    <dgm:cxn modelId="{589FB054-3565-48EC-A655-D2E48F5B8329}" type="presParOf" srcId="{BD8771CD-3401-402A-97DC-C836D78A47DC}" destId="{0E6622C2-BC43-4CF0-873F-D9EB83E6E18A}" srcOrd="2" destOrd="0" presId="urn:microsoft.com/office/officeart/2005/8/layout/hierarchy2"/>
    <dgm:cxn modelId="{181C09A5-3DF8-48CA-B64E-193807228B02}" type="presParOf" srcId="{0E6622C2-BC43-4CF0-873F-D9EB83E6E18A}" destId="{7798CF7B-C5F8-492F-8EDF-F17B3FF29F19}" srcOrd="0" destOrd="0" presId="urn:microsoft.com/office/officeart/2005/8/layout/hierarchy2"/>
    <dgm:cxn modelId="{8995AA78-7417-40C9-9C55-51F759360320}" type="presParOf" srcId="{0E6622C2-BC43-4CF0-873F-D9EB83E6E18A}" destId="{7C6E4450-2F80-4064-BA28-01C458F2EC97}" srcOrd="1" destOrd="0" presId="urn:microsoft.com/office/officeart/2005/8/layout/hierarchy2"/>
    <dgm:cxn modelId="{717F5862-8028-414F-8A6B-B389CB07D6A1}" type="presParOf" srcId="{7C6E4450-2F80-4064-BA28-01C458F2EC97}" destId="{A0CB6886-FB05-455E-AB70-F14C90E6C774}" srcOrd="0" destOrd="0" presId="urn:microsoft.com/office/officeart/2005/8/layout/hierarchy2"/>
    <dgm:cxn modelId="{4DB7CF35-0253-458A-8DDC-CD3D2C588F72}" type="presParOf" srcId="{A0CB6886-FB05-455E-AB70-F14C90E6C774}" destId="{F935B5FC-9130-46BB-974A-05636659CD24}" srcOrd="0" destOrd="0" presId="urn:microsoft.com/office/officeart/2005/8/layout/hierarchy2"/>
    <dgm:cxn modelId="{2DAF60A8-9AB9-4B63-A00F-311B461CF8E9}" type="presParOf" srcId="{7C6E4450-2F80-4064-BA28-01C458F2EC97}" destId="{30B04864-D29A-4A33-A9FD-5FF22AAA18D4}" srcOrd="1" destOrd="0" presId="urn:microsoft.com/office/officeart/2005/8/layout/hierarchy2"/>
    <dgm:cxn modelId="{9DC58096-AA49-4877-9AA7-9F88647EA24E}" type="presParOf" srcId="{30B04864-D29A-4A33-A9FD-5FF22AAA18D4}" destId="{B7B586AE-6F2B-49BB-8424-1CABE1C3449E}" srcOrd="0" destOrd="0" presId="urn:microsoft.com/office/officeart/2005/8/layout/hierarchy2"/>
    <dgm:cxn modelId="{63F974B2-F961-4BF6-AE91-4D83C44469E8}" type="presParOf" srcId="{30B04864-D29A-4A33-A9FD-5FF22AAA18D4}" destId="{8FA5D398-F600-45A5-BE0B-101C732FAFB4}" srcOrd="1" destOrd="0" presId="urn:microsoft.com/office/officeart/2005/8/layout/hierarchy2"/>
    <dgm:cxn modelId="{65648CEF-743B-430D-A668-DA83C34895D8}" type="presParOf" srcId="{7C6E4450-2F80-4064-BA28-01C458F2EC97}" destId="{397F8141-048D-4FFB-8DD6-F0227AA22735}" srcOrd="2" destOrd="0" presId="urn:microsoft.com/office/officeart/2005/8/layout/hierarchy2"/>
    <dgm:cxn modelId="{3035BBA9-7D76-4267-ACF6-75B41CF7CBE5}" type="presParOf" srcId="{397F8141-048D-4FFB-8DD6-F0227AA22735}" destId="{B532FCEE-510F-426B-9E60-8793EC8BDD2F}" srcOrd="0" destOrd="0" presId="urn:microsoft.com/office/officeart/2005/8/layout/hierarchy2"/>
    <dgm:cxn modelId="{B12646E8-4FAA-403F-AE86-41B1B28214EC}" type="presParOf" srcId="{7C6E4450-2F80-4064-BA28-01C458F2EC97}" destId="{F5BDD480-179D-4C72-A804-893FA2BC05C9}" srcOrd="3" destOrd="0" presId="urn:microsoft.com/office/officeart/2005/8/layout/hierarchy2"/>
    <dgm:cxn modelId="{94541BA2-F7CB-455B-A0BF-3AB1E4B77443}" type="presParOf" srcId="{F5BDD480-179D-4C72-A804-893FA2BC05C9}" destId="{1CA5D4D7-3344-4850-B9F3-BCE078145A96}" srcOrd="0" destOrd="0" presId="urn:microsoft.com/office/officeart/2005/8/layout/hierarchy2"/>
    <dgm:cxn modelId="{E118C5D9-E713-48DF-8694-3961CBD728F0}" type="presParOf" srcId="{F5BDD480-179D-4C72-A804-893FA2BC05C9}" destId="{B123AEF1-4E92-485B-B927-EA918C285276}" srcOrd="1" destOrd="0" presId="urn:microsoft.com/office/officeart/2005/8/layout/hierarchy2"/>
    <dgm:cxn modelId="{F8A7338D-CC76-4A7A-AA8C-A07C8AE1FACA}" type="presParOf" srcId="{BD8771CD-3401-402A-97DC-C836D78A47DC}" destId="{642A1318-1C76-42E5-A224-1066B02876BE}" srcOrd="3" destOrd="0" presId="urn:microsoft.com/office/officeart/2005/8/layout/hierarchy2"/>
    <dgm:cxn modelId="{D3FF12EF-E589-4FB0-B404-0550231B982C}" type="presParOf" srcId="{642A1318-1C76-42E5-A224-1066B02876BE}" destId="{0C63C774-F9EB-40E0-A0B4-1BC625199AC4}" srcOrd="0" destOrd="0" presId="urn:microsoft.com/office/officeart/2005/8/layout/hierarchy2"/>
    <dgm:cxn modelId="{D241578C-3790-490C-B5E0-40E537932874}" type="presParOf" srcId="{642A1318-1C76-42E5-A224-1066B02876BE}" destId="{6290249D-A00F-4803-AC11-D05A4C447BA3}" srcOrd="1" destOrd="0" presId="urn:microsoft.com/office/officeart/2005/8/layout/hierarchy2"/>
    <dgm:cxn modelId="{2FEBC33A-1F45-4BFA-9E4C-9F91CCCB7275}" type="presParOf" srcId="{6290249D-A00F-4803-AC11-D05A4C447BA3}" destId="{C0D70551-CA28-4A99-8898-5F61FF531CD3}" srcOrd="0" destOrd="0" presId="urn:microsoft.com/office/officeart/2005/8/layout/hierarchy2"/>
    <dgm:cxn modelId="{3CBCAAEE-51F3-488D-922A-A9286D115613}" type="presParOf" srcId="{C0D70551-CA28-4A99-8898-5F61FF531CD3}" destId="{8E41661F-FCFB-49ED-A128-62043CF58DB2}" srcOrd="0" destOrd="0" presId="urn:microsoft.com/office/officeart/2005/8/layout/hierarchy2"/>
    <dgm:cxn modelId="{87422038-9FFE-45E9-AA3B-181E1A1823AB}" type="presParOf" srcId="{6290249D-A00F-4803-AC11-D05A4C447BA3}" destId="{CA3429F6-5925-494C-8F6E-8DB29C62B2BD}" srcOrd="1" destOrd="0" presId="urn:microsoft.com/office/officeart/2005/8/layout/hierarchy2"/>
    <dgm:cxn modelId="{7E6FF8FE-F196-4C1A-8705-4619285546DA}" type="presParOf" srcId="{CA3429F6-5925-494C-8F6E-8DB29C62B2BD}" destId="{A1F7EC12-8D27-46B7-9C70-765BA1675FDE}" srcOrd="0" destOrd="0" presId="urn:microsoft.com/office/officeart/2005/8/layout/hierarchy2"/>
    <dgm:cxn modelId="{620D4267-8B1A-4451-98E8-3C47E1F774AB}" type="presParOf" srcId="{CA3429F6-5925-494C-8F6E-8DB29C62B2BD}" destId="{E0BE30D9-B3B1-4950-85EB-B3BD09D24F5D}" srcOrd="1" destOrd="0" presId="urn:microsoft.com/office/officeart/2005/8/layout/hierarchy2"/>
    <dgm:cxn modelId="{0B17CA2A-D9F4-4ED4-9E91-0887F10DD009}" type="presParOf" srcId="{6290249D-A00F-4803-AC11-D05A4C447BA3}" destId="{00BB0280-70F4-4C09-82F3-AE6963CF45FE}" srcOrd="2" destOrd="0" presId="urn:microsoft.com/office/officeart/2005/8/layout/hierarchy2"/>
    <dgm:cxn modelId="{66705F9E-99C3-4CFD-A024-12199EC35CC4}" type="presParOf" srcId="{00BB0280-70F4-4C09-82F3-AE6963CF45FE}" destId="{D016BD83-1FDB-44A7-8EE8-9270F2D17D86}" srcOrd="0" destOrd="0" presId="urn:microsoft.com/office/officeart/2005/8/layout/hierarchy2"/>
    <dgm:cxn modelId="{2F849B2F-88AE-4BF0-BC26-B7AFEA67AA08}" type="presParOf" srcId="{6290249D-A00F-4803-AC11-D05A4C447BA3}" destId="{43BC39F5-AA89-4A12-A649-35F26C7035F2}" srcOrd="3" destOrd="0" presId="urn:microsoft.com/office/officeart/2005/8/layout/hierarchy2"/>
    <dgm:cxn modelId="{CA609096-509E-4718-8282-2AED17E169B4}" type="presParOf" srcId="{43BC39F5-AA89-4A12-A649-35F26C7035F2}" destId="{71BC343E-76DD-4660-B63B-678E4C5DE0D9}" srcOrd="0" destOrd="0" presId="urn:microsoft.com/office/officeart/2005/8/layout/hierarchy2"/>
    <dgm:cxn modelId="{63906086-33F5-4C58-8F37-9A577D0B4D45}" type="presParOf" srcId="{43BC39F5-AA89-4A12-A649-35F26C7035F2}" destId="{4F422C30-CECB-4C0E-94D1-0191F8C3716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0072D5C-72F9-4B23-A54F-6086FD20E47E}"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pPr rtl="1"/>
          <a:endParaRPr lang="fa-IR"/>
        </a:p>
      </dgm:t>
    </dgm:pt>
    <dgm:pt modelId="{F425FC77-2BE1-40A6-83E1-C27E84CEB87E}">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4</a:t>
          </a:r>
          <a:endParaRPr lang="fa-IR" sz="1600">
            <a:solidFill>
              <a:schemeClr val="tx1"/>
            </a:solidFill>
            <a:cs typeface="B Koodak" pitchFamily="2" charset="-78"/>
          </a:endParaRPr>
        </a:p>
      </dgm:t>
    </dgm:pt>
    <dgm:pt modelId="{6D02F71E-C925-44A6-9B6F-D05896752FC0}" type="parTrans" cxnId="{B1DE050D-1A0B-4CF8-BEB2-0D272966FB1B}">
      <dgm:prSet/>
      <dgm:spPr/>
      <dgm:t>
        <a:bodyPr/>
        <a:lstStyle/>
        <a:p>
          <a:pPr rtl="1"/>
          <a:endParaRPr lang="fa-IR" sz="1600">
            <a:cs typeface="B Koodak" pitchFamily="2" charset="-78"/>
          </a:endParaRPr>
        </a:p>
      </dgm:t>
    </dgm:pt>
    <dgm:pt modelId="{0333296F-C90C-4436-B1A3-9874A088A50F}" type="sibTrans" cxnId="{B1DE050D-1A0B-4CF8-BEB2-0D272966FB1B}">
      <dgm:prSet/>
      <dgm:spPr/>
      <dgm:t>
        <a:bodyPr/>
        <a:lstStyle/>
        <a:p>
          <a:pPr rtl="1"/>
          <a:endParaRPr lang="fa-IR" sz="1600">
            <a:cs typeface="B Koodak" pitchFamily="2" charset="-78"/>
          </a:endParaRPr>
        </a:p>
      </dgm:t>
    </dgm:pt>
    <dgm:pt modelId="{77BACECC-C90F-4EC2-B217-47AF991C6EED}">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وَ مَا مِن دَابَّةٍ فىِ الْأَرْضِ وَ لَا طَئرٍِ يَطِيرُ بجَِنَاحَيْهِ إِلَّا أُمَمٌ أَمْثَالُكُم                                                                                                                                مَّا فَرَّطْنَا فىِ الْكِتَابِ مِن شىَ‏ْءٍ  ثُمَّ إِلىَ‏ رَبهِِّمْ يحُْشرَُونَ (انعام / 38)</a:t>
          </a:r>
          <a:endParaRPr lang="fa-IR" sz="1600" dirty="0">
            <a:solidFill>
              <a:schemeClr val="tx1"/>
            </a:solidFill>
            <a:cs typeface="B Koodak" pitchFamily="2" charset="-78"/>
          </a:endParaRPr>
        </a:p>
      </dgm:t>
    </dgm:pt>
    <dgm:pt modelId="{8B6CB0A9-A157-45D8-9A2D-C71BCE7FA2D8}" type="parTrans" cxnId="{89E633E6-436B-4F45-8C79-9AFC711C7C7B}">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860E85C2-4A72-4AE6-8151-5FB6F3DA4CFF}" type="sibTrans" cxnId="{89E633E6-436B-4F45-8C79-9AFC711C7C7B}">
      <dgm:prSet/>
      <dgm:spPr/>
      <dgm:t>
        <a:bodyPr/>
        <a:lstStyle/>
        <a:p>
          <a:pPr rtl="1"/>
          <a:endParaRPr lang="fa-IR" sz="1600">
            <a:cs typeface="B Koodak" pitchFamily="2" charset="-78"/>
          </a:endParaRPr>
        </a:p>
      </dgm:t>
    </dgm:pt>
    <dgm:pt modelId="{2DD5CC74-B143-4FE0-BF24-78183E9B61D4}">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5</a:t>
          </a:r>
          <a:endParaRPr lang="fa-IR" sz="1600">
            <a:solidFill>
              <a:schemeClr val="tx1"/>
            </a:solidFill>
            <a:cs typeface="B Koodak" pitchFamily="2" charset="-78"/>
          </a:endParaRPr>
        </a:p>
      </dgm:t>
    </dgm:pt>
    <dgm:pt modelId="{789C1F66-D235-459E-9FB9-EA73F36A26E6}" type="parTrans" cxnId="{9FE1EE37-9872-457E-82AF-A3E07946FA41}">
      <dgm:prSet/>
      <dgm:spPr/>
      <dgm:t>
        <a:bodyPr/>
        <a:lstStyle/>
        <a:p>
          <a:pPr rtl="1"/>
          <a:endParaRPr lang="fa-IR" sz="1600">
            <a:cs typeface="B Koodak" pitchFamily="2" charset="-78"/>
          </a:endParaRPr>
        </a:p>
      </dgm:t>
    </dgm:pt>
    <dgm:pt modelId="{05F2C385-AA3D-4D64-9E71-DC0A06AA059D}" type="sibTrans" cxnId="{9FE1EE37-9872-457E-82AF-A3E07946FA41}">
      <dgm:prSet/>
      <dgm:spPr/>
      <dgm:t>
        <a:bodyPr/>
        <a:lstStyle/>
        <a:p>
          <a:pPr rtl="1"/>
          <a:endParaRPr lang="fa-IR" sz="1600">
            <a:cs typeface="B Koodak" pitchFamily="2" charset="-78"/>
          </a:endParaRPr>
        </a:p>
      </dgm:t>
    </dgm:pt>
    <dgm:pt modelId="{3F442D7D-2783-4A80-9B6A-AF31C4195103}">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وَ يَوْمَ نُسَيرُِّ الجِْبَالَ وَ تَرَى الْأَرْضَ بَارِزَةً وَ حَشَرْنَاهُمْ فَلَمْ نُغَادِرْ مِنهُْمْ أَحَدًا (کهف / 47)</a:t>
          </a:r>
          <a:endParaRPr lang="fa-IR" sz="1600">
            <a:solidFill>
              <a:schemeClr val="tx1"/>
            </a:solidFill>
            <a:cs typeface="B Koodak" pitchFamily="2" charset="-78"/>
          </a:endParaRPr>
        </a:p>
      </dgm:t>
    </dgm:pt>
    <dgm:pt modelId="{B5B5E6E4-5D64-4914-A6D2-A7C0573AD6A6}" type="parTrans" cxnId="{2A58C6D1-8288-49B6-9B3E-F16FE5DAE8AE}">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823634E9-B65B-4B67-AD18-52DC1122F5BD}" type="sibTrans" cxnId="{2A58C6D1-8288-49B6-9B3E-F16FE5DAE8AE}">
      <dgm:prSet/>
      <dgm:spPr/>
      <dgm:t>
        <a:bodyPr/>
        <a:lstStyle/>
        <a:p>
          <a:pPr rtl="1"/>
          <a:endParaRPr lang="fa-IR" sz="1600">
            <a:cs typeface="B Koodak" pitchFamily="2" charset="-78"/>
          </a:endParaRPr>
        </a:p>
      </dgm:t>
    </dgm:pt>
    <dgm:pt modelId="{5A4575B4-C260-45B9-9C23-EFEF87BAFED0}">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6</a:t>
          </a:r>
          <a:endParaRPr lang="fa-IR" sz="1600">
            <a:solidFill>
              <a:schemeClr val="tx1"/>
            </a:solidFill>
            <a:cs typeface="B Koodak" pitchFamily="2" charset="-78"/>
          </a:endParaRPr>
        </a:p>
      </dgm:t>
    </dgm:pt>
    <dgm:pt modelId="{03B6938B-09DA-4B13-95B9-878D6632B9BE}" type="parTrans" cxnId="{8EB0A01E-F6EC-4999-A766-57747C582197}">
      <dgm:prSet/>
      <dgm:spPr/>
      <dgm:t>
        <a:bodyPr/>
        <a:lstStyle/>
        <a:p>
          <a:pPr rtl="1"/>
          <a:endParaRPr lang="fa-IR" sz="1600">
            <a:cs typeface="B Koodak" pitchFamily="2" charset="-78"/>
          </a:endParaRPr>
        </a:p>
      </dgm:t>
    </dgm:pt>
    <dgm:pt modelId="{80157C0A-07C9-43E5-931F-722E54087291}" type="sibTrans" cxnId="{8EB0A01E-F6EC-4999-A766-57747C582197}">
      <dgm:prSet/>
      <dgm:spPr/>
      <dgm:t>
        <a:bodyPr/>
        <a:lstStyle/>
        <a:p>
          <a:pPr rtl="1"/>
          <a:endParaRPr lang="fa-IR" sz="1600">
            <a:cs typeface="B Koodak" pitchFamily="2" charset="-78"/>
          </a:endParaRPr>
        </a:p>
      </dgm:t>
    </dgm:pt>
    <dgm:pt modelId="{39F89045-686F-453F-AC31-BD89FEED5C21}">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يَوْمَ يَكُونُ النَّاسُ كَالْفَرَاشِ الْمَبْثُوثِ (قارعه / 4)</a:t>
          </a:r>
          <a:endParaRPr lang="fa-IR" sz="1600">
            <a:solidFill>
              <a:schemeClr val="tx1"/>
            </a:solidFill>
            <a:cs typeface="B Koodak" pitchFamily="2" charset="-78"/>
          </a:endParaRPr>
        </a:p>
      </dgm:t>
    </dgm:pt>
    <dgm:pt modelId="{B1C726BC-1008-45C8-BE24-11FA891ACAEA}" type="parTrans" cxnId="{FC6AF1FC-DF75-4F2C-BBCD-D0E99558DFFF}">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3155B276-EADE-48AC-981C-0B0EB273F59D}" type="sibTrans" cxnId="{FC6AF1FC-DF75-4F2C-BBCD-D0E99558DFFF}">
      <dgm:prSet/>
      <dgm:spPr/>
      <dgm:t>
        <a:bodyPr/>
        <a:lstStyle/>
        <a:p>
          <a:pPr rtl="1"/>
          <a:endParaRPr lang="fa-IR" sz="1600">
            <a:cs typeface="B Koodak" pitchFamily="2" charset="-78"/>
          </a:endParaRPr>
        </a:p>
      </dgm:t>
    </dgm:pt>
    <dgm:pt modelId="{A4AB26B8-F03D-4358-BA56-AFBC36CD5D60}">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7</a:t>
          </a:r>
          <a:endParaRPr lang="fa-IR" sz="1600">
            <a:solidFill>
              <a:schemeClr val="tx1"/>
            </a:solidFill>
            <a:cs typeface="B Koodak" pitchFamily="2" charset="-78"/>
          </a:endParaRPr>
        </a:p>
      </dgm:t>
    </dgm:pt>
    <dgm:pt modelId="{A59076A7-9BD0-490E-8F81-24EA4E3F4E2C}" type="parTrans" cxnId="{41D16240-FCFD-4B0E-9C80-85BCB99C57D7}">
      <dgm:prSet/>
      <dgm:spPr/>
      <dgm:t>
        <a:bodyPr/>
        <a:lstStyle/>
        <a:p>
          <a:pPr rtl="1"/>
          <a:endParaRPr lang="fa-IR" sz="1600">
            <a:cs typeface="B Koodak" pitchFamily="2" charset="-78"/>
          </a:endParaRPr>
        </a:p>
      </dgm:t>
    </dgm:pt>
    <dgm:pt modelId="{B7C641C7-AFAB-469C-97B0-B8C15DCC75BF}" type="sibTrans" cxnId="{41D16240-FCFD-4B0E-9C80-85BCB99C57D7}">
      <dgm:prSet/>
      <dgm:spPr/>
      <dgm:t>
        <a:bodyPr/>
        <a:lstStyle/>
        <a:p>
          <a:pPr rtl="1"/>
          <a:endParaRPr lang="fa-IR" sz="1600">
            <a:cs typeface="B Koodak" pitchFamily="2" charset="-78"/>
          </a:endParaRPr>
        </a:p>
      </dgm:t>
    </dgm:pt>
    <dgm:pt modelId="{98DB0EE7-1D93-4D63-875E-7BACCF318A2A}">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وَ يَوْمَ تَقُومُ السَّاعَةُ يُقْسِمُ الْمُجْرِمُونَ مَا لَبِثُواْ غَيرَْ سَاعَةٍ (روم / 55)</a:t>
          </a:r>
          <a:endParaRPr lang="fa-IR" sz="1600">
            <a:solidFill>
              <a:schemeClr val="tx1"/>
            </a:solidFill>
            <a:cs typeface="B Koodak" pitchFamily="2" charset="-78"/>
          </a:endParaRPr>
        </a:p>
      </dgm:t>
    </dgm:pt>
    <dgm:pt modelId="{BFF6542A-BC24-4A5E-BA24-A2E0C1B0042D}" type="parTrans" cxnId="{8157CD6C-AA86-4DE9-BA09-A47F38F967B0}">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0F3B1626-ED73-4079-90C5-284751809F58}" type="sibTrans" cxnId="{8157CD6C-AA86-4DE9-BA09-A47F38F967B0}">
      <dgm:prSet/>
      <dgm:spPr/>
      <dgm:t>
        <a:bodyPr/>
        <a:lstStyle/>
        <a:p>
          <a:pPr rtl="1"/>
          <a:endParaRPr lang="fa-IR" sz="1600">
            <a:cs typeface="B Koodak" pitchFamily="2" charset="-78"/>
          </a:endParaRPr>
        </a:p>
      </dgm:t>
    </dgm:pt>
    <dgm:pt modelId="{731233C6-5BB3-4E4D-813F-C3F28163C73F}" type="pres">
      <dgm:prSet presAssocID="{30072D5C-72F9-4B23-A54F-6086FD20E47E}" presName="diagram" presStyleCnt="0">
        <dgm:presLayoutVars>
          <dgm:chPref val="1"/>
          <dgm:dir val="rev"/>
          <dgm:animOne val="branch"/>
          <dgm:animLvl val="lvl"/>
          <dgm:resizeHandles val="exact"/>
        </dgm:presLayoutVars>
      </dgm:prSet>
      <dgm:spPr/>
      <dgm:t>
        <a:bodyPr/>
        <a:lstStyle/>
        <a:p>
          <a:pPr rtl="1"/>
          <a:endParaRPr lang="fa-IR"/>
        </a:p>
      </dgm:t>
    </dgm:pt>
    <dgm:pt modelId="{7D400458-1C60-444B-9B99-1F56FB8F0B14}" type="pres">
      <dgm:prSet presAssocID="{F425FC77-2BE1-40A6-83E1-C27E84CEB87E}" presName="root1" presStyleCnt="0"/>
      <dgm:spPr/>
    </dgm:pt>
    <dgm:pt modelId="{FD65FBE1-BC75-4B92-923D-A355E585C949}" type="pres">
      <dgm:prSet presAssocID="{F425FC77-2BE1-40A6-83E1-C27E84CEB87E}" presName="LevelOneTextNode" presStyleLbl="node0" presStyleIdx="0" presStyleCnt="4" custScaleX="23871" custScaleY="60414">
        <dgm:presLayoutVars>
          <dgm:chPref val="3"/>
        </dgm:presLayoutVars>
      </dgm:prSet>
      <dgm:spPr/>
      <dgm:t>
        <a:bodyPr/>
        <a:lstStyle/>
        <a:p>
          <a:pPr rtl="1"/>
          <a:endParaRPr lang="fa-IR"/>
        </a:p>
      </dgm:t>
    </dgm:pt>
    <dgm:pt modelId="{D10ACFD4-3B03-4C6E-BEC3-86D882BDBA2D}" type="pres">
      <dgm:prSet presAssocID="{F425FC77-2BE1-40A6-83E1-C27E84CEB87E}" presName="level2hierChild" presStyleCnt="0"/>
      <dgm:spPr/>
    </dgm:pt>
    <dgm:pt modelId="{FC237D9F-2FC4-4202-B58B-1DB4FF11C52B}" type="pres">
      <dgm:prSet presAssocID="{8B6CB0A9-A157-45D8-9A2D-C71BCE7FA2D8}" presName="conn2-1" presStyleLbl="parChTrans1D2" presStyleIdx="0" presStyleCnt="4" custScaleX="2000000"/>
      <dgm:spPr/>
      <dgm:t>
        <a:bodyPr/>
        <a:lstStyle/>
        <a:p>
          <a:pPr rtl="1"/>
          <a:endParaRPr lang="fa-IR"/>
        </a:p>
      </dgm:t>
    </dgm:pt>
    <dgm:pt modelId="{5380969C-C57A-4537-81A5-ABAE33BD1D45}" type="pres">
      <dgm:prSet presAssocID="{8B6CB0A9-A157-45D8-9A2D-C71BCE7FA2D8}" presName="connTx" presStyleLbl="parChTrans1D2" presStyleIdx="0" presStyleCnt="4"/>
      <dgm:spPr/>
      <dgm:t>
        <a:bodyPr/>
        <a:lstStyle/>
        <a:p>
          <a:pPr rtl="1"/>
          <a:endParaRPr lang="fa-IR"/>
        </a:p>
      </dgm:t>
    </dgm:pt>
    <dgm:pt modelId="{E79AC01A-1AC0-429C-8E7E-C62D0E1477BD}" type="pres">
      <dgm:prSet presAssocID="{77BACECC-C90F-4EC2-B217-47AF991C6EED}" presName="root2" presStyleCnt="0"/>
      <dgm:spPr/>
    </dgm:pt>
    <dgm:pt modelId="{EFB1FC4C-7EF6-42F2-9FE9-F15F022485DC}" type="pres">
      <dgm:prSet presAssocID="{77BACECC-C90F-4EC2-B217-47AF991C6EED}" presName="LevelTwoTextNode" presStyleLbl="node2" presStyleIdx="0" presStyleCnt="4" custScaleX="257708" custScaleY="67281">
        <dgm:presLayoutVars>
          <dgm:chPref val="3"/>
        </dgm:presLayoutVars>
      </dgm:prSet>
      <dgm:spPr/>
      <dgm:t>
        <a:bodyPr/>
        <a:lstStyle/>
        <a:p>
          <a:pPr rtl="1"/>
          <a:endParaRPr lang="fa-IR"/>
        </a:p>
      </dgm:t>
    </dgm:pt>
    <dgm:pt modelId="{7AD45DD7-7F33-410B-B242-57765C8C7667}" type="pres">
      <dgm:prSet presAssocID="{77BACECC-C90F-4EC2-B217-47AF991C6EED}" presName="level3hierChild" presStyleCnt="0"/>
      <dgm:spPr/>
    </dgm:pt>
    <dgm:pt modelId="{797A0C50-5FDA-413F-ABCE-AB3F39BB235F}" type="pres">
      <dgm:prSet presAssocID="{2DD5CC74-B143-4FE0-BF24-78183E9B61D4}" presName="root1" presStyleCnt="0"/>
      <dgm:spPr/>
    </dgm:pt>
    <dgm:pt modelId="{6AC06730-50C2-4C4D-9CBD-90EFC782D68F}" type="pres">
      <dgm:prSet presAssocID="{2DD5CC74-B143-4FE0-BF24-78183E9B61D4}" presName="LevelOneTextNode" presStyleLbl="node0" presStyleIdx="1" presStyleCnt="4" custScaleX="23871" custScaleY="60414">
        <dgm:presLayoutVars>
          <dgm:chPref val="3"/>
        </dgm:presLayoutVars>
      </dgm:prSet>
      <dgm:spPr/>
      <dgm:t>
        <a:bodyPr/>
        <a:lstStyle/>
        <a:p>
          <a:pPr rtl="1"/>
          <a:endParaRPr lang="fa-IR"/>
        </a:p>
      </dgm:t>
    </dgm:pt>
    <dgm:pt modelId="{46CA6708-F4F4-41CC-9639-A746F3B3AAB7}" type="pres">
      <dgm:prSet presAssocID="{2DD5CC74-B143-4FE0-BF24-78183E9B61D4}" presName="level2hierChild" presStyleCnt="0"/>
      <dgm:spPr/>
    </dgm:pt>
    <dgm:pt modelId="{51444EAF-E196-4659-AE1C-55F867BC0A58}" type="pres">
      <dgm:prSet presAssocID="{B5B5E6E4-5D64-4914-A6D2-A7C0573AD6A6}" presName="conn2-1" presStyleLbl="parChTrans1D2" presStyleIdx="1" presStyleCnt="4" custScaleX="2000000"/>
      <dgm:spPr/>
      <dgm:t>
        <a:bodyPr/>
        <a:lstStyle/>
        <a:p>
          <a:pPr rtl="1"/>
          <a:endParaRPr lang="fa-IR"/>
        </a:p>
      </dgm:t>
    </dgm:pt>
    <dgm:pt modelId="{764CFEB1-3B06-43A0-8B27-5C1062E8A281}" type="pres">
      <dgm:prSet presAssocID="{B5B5E6E4-5D64-4914-A6D2-A7C0573AD6A6}" presName="connTx" presStyleLbl="parChTrans1D2" presStyleIdx="1" presStyleCnt="4"/>
      <dgm:spPr/>
      <dgm:t>
        <a:bodyPr/>
        <a:lstStyle/>
        <a:p>
          <a:pPr rtl="1"/>
          <a:endParaRPr lang="fa-IR"/>
        </a:p>
      </dgm:t>
    </dgm:pt>
    <dgm:pt modelId="{BF24EA40-B165-46C8-BDE6-C0926CF172B0}" type="pres">
      <dgm:prSet presAssocID="{3F442D7D-2783-4A80-9B6A-AF31C4195103}" presName="root2" presStyleCnt="0"/>
      <dgm:spPr/>
    </dgm:pt>
    <dgm:pt modelId="{2CBBEC02-6724-4C01-A01D-9C5634CEB1F7}" type="pres">
      <dgm:prSet presAssocID="{3F442D7D-2783-4A80-9B6A-AF31C4195103}" presName="LevelTwoTextNode" presStyleLbl="node2" presStyleIdx="1" presStyleCnt="4" custScaleX="257708" custScaleY="67281">
        <dgm:presLayoutVars>
          <dgm:chPref val="3"/>
        </dgm:presLayoutVars>
      </dgm:prSet>
      <dgm:spPr/>
      <dgm:t>
        <a:bodyPr/>
        <a:lstStyle/>
        <a:p>
          <a:pPr rtl="1"/>
          <a:endParaRPr lang="fa-IR"/>
        </a:p>
      </dgm:t>
    </dgm:pt>
    <dgm:pt modelId="{A33282DB-F2F9-4210-8D1B-9723AC5012FD}" type="pres">
      <dgm:prSet presAssocID="{3F442D7D-2783-4A80-9B6A-AF31C4195103}" presName="level3hierChild" presStyleCnt="0"/>
      <dgm:spPr/>
    </dgm:pt>
    <dgm:pt modelId="{46C770D5-0B69-49BC-9226-91D224D20E54}" type="pres">
      <dgm:prSet presAssocID="{5A4575B4-C260-45B9-9C23-EFEF87BAFED0}" presName="root1" presStyleCnt="0"/>
      <dgm:spPr/>
    </dgm:pt>
    <dgm:pt modelId="{C2ECD20D-AF65-4A93-AF3F-EF579774FC9C}" type="pres">
      <dgm:prSet presAssocID="{5A4575B4-C260-45B9-9C23-EFEF87BAFED0}" presName="LevelOneTextNode" presStyleLbl="node0" presStyleIdx="2" presStyleCnt="4" custScaleX="23871" custScaleY="60414">
        <dgm:presLayoutVars>
          <dgm:chPref val="3"/>
        </dgm:presLayoutVars>
      </dgm:prSet>
      <dgm:spPr/>
      <dgm:t>
        <a:bodyPr/>
        <a:lstStyle/>
        <a:p>
          <a:pPr rtl="1"/>
          <a:endParaRPr lang="fa-IR"/>
        </a:p>
      </dgm:t>
    </dgm:pt>
    <dgm:pt modelId="{E7A5AC90-30E8-42F0-B1C9-C28B1D8C789F}" type="pres">
      <dgm:prSet presAssocID="{5A4575B4-C260-45B9-9C23-EFEF87BAFED0}" presName="level2hierChild" presStyleCnt="0"/>
      <dgm:spPr/>
    </dgm:pt>
    <dgm:pt modelId="{7B089E83-7490-4D59-8E5C-54DFD50A547C}" type="pres">
      <dgm:prSet presAssocID="{B1C726BC-1008-45C8-BE24-11FA891ACAEA}" presName="conn2-1" presStyleLbl="parChTrans1D2" presStyleIdx="2" presStyleCnt="4" custScaleX="2000000"/>
      <dgm:spPr/>
      <dgm:t>
        <a:bodyPr/>
        <a:lstStyle/>
        <a:p>
          <a:pPr rtl="1"/>
          <a:endParaRPr lang="fa-IR"/>
        </a:p>
      </dgm:t>
    </dgm:pt>
    <dgm:pt modelId="{8CA087CB-BF83-456B-A580-9F7A2498B984}" type="pres">
      <dgm:prSet presAssocID="{B1C726BC-1008-45C8-BE24-11FA891ACAEA}" presName="connTx" presStyleLbl="parChTrans1D2" presStyleIdx="2" presStyleCnt="4"/>
      <dgm:spPr/>
      <dgm:t>
        <a:bodyPr/>
        <a:lstStyle/>
        <a:p>
          <a:pPr rtl="1"/>
          <a:endParaRPr lang="fa-IR"/>
        </a:p>
      </dgm:t>
    </dgm:pt>
    <dgm:pt modelId="{3019E086-0A4E-473D-AF0F-00AB803A7E21}" type="pres">
      <dgm:prSet presAssocID="{39F89045-686F-453F-AC31-BD89FEED5C21}" presName="root2" presStyleCnt="0"/>
      <dgm:spPr/>
    </dgm:pt>
    <dgm:pt modelId="{3DC05893-ECBA-494A-8886-591DF31F0B53}" type="pres">
      <dgm:prSet presAssocID="{39F89045-686F-453F-AC31-BD89FEED5C21}" presName="LevelTwoTextNode" presStyleLbl="node2" presStyleIdx="2" presStyleCnt="4" custScaleX="257708" custScaleY="67281">
        <dgm:presLayoutVars>
          <dgm:chPref val="3"/>
        </dgm:presLayoutVars>
      </dgm:prSet>
      <dgm:spPr/>
      <dgm:t>
        <a:bodyPr/>
        <a:lstStyle/>
        <a:p>
          <a:pPr rtl="1"/>
          <a:endParaRPr lang="fa-IR"/>
        </a:p>
      </dgm:t>
    </dgm:pt>
    <dgm:pt modelId="{79477F74-A500-42EB-8D20-5829BD508ED7}" type="pres">
      <dgm:prSet presAssocID="{39F89045-686F-453F-AC31-BD89FEED5C21}" presName="level3hierChild" presStyleCnt="0"/>
      <dgm:spPr/>
    </dgm:pt>
    <dgm:pt modelId="{9E2B36B6-8F31-4561-8CE9-2DD57F818C9C}" type="pres">
      <dgm:prSet presAssocID="{A4AB26B8-F03D-4358-BA56-AFBC36CD5D60}" presName="root1" presStyleCnt="0"/>
      <dgm:spPr/>
    </dgm:pt>
    <dgm:pt modelId="{8D8E6CF1-6893-4AA6-AE6D-20D9FB21C274}" type="pres">
      <dgm:prSet presAssocID="{A4AB26B8-F03D-4358-BA56-AFBC36CD5D60}" presName="LevelOneTextNode" presStyleLbl="node0" presStyleIdx="3" presStyleCnt="4" custScaleX="23871" custScaleY="60414">
        <dgm:presLayoutVars>
          <dgm:chPref val="3"/>
        </dgm:presLayoutVars>
      </dgm:prSet>
      <dgm:spPr/>
      <dgm:t>
        <a:bodyPr/>
        <a:lstStyle/>
        <a:p>
          <a:pPr rtl="1"/>
          <a:endParaRPr lang="fa-IR"/>
        </a:p>
      </dgm:t>
    </dgm:pt>
    <dgm:pt modelId="{2F9EC0E1-5169-486F-9E3F-3536E5905D30}" type="pres">
      <dgm:prSet presAssocID="{A4AB26B8-F03D-4358-BA56-AFBC36CD5D60}" presName="level2hierChild" presStyleCnt="0"/>
      <dgm:spPr/>
    </dgm:pt>
    <dgm:pt modelId="{B4B5964C-125E-4A84-8AFF-D49146AAB92C}" type="pres">
      <dgm:prSet presAssocID="{BFF6542A-BC24-4A5E-BA24-A2E0C1B0042D}" presName="conn2-1" presStyleLbl="parChTrans1D2" presStyleIdx="3" presStyleCnt="4" custScaleX="2000000"/>
      <dgm:spPr/>
      <dgm:t>
        <a:bodyPr/>
        <a:lstStyle/>
        <a:p>
          <a:pPr rtl="1"/>
          <a:endParaRPr lang="fa-IR"/>
        </a:p>
      </dgm:t>
    </dgm:pt>
    <dgm:pt modelId="{16EC8B7F-3C31-4598-AC9A-3155C0EC77CB}" type="pres">
      <dgm:prSet presAssocID="{BFF6542A-BC24-4A5E-BA24-A2E0C1B0042D}" presName="connTx" presStyleLbl="parChTrans1D2" presStyleIdx="3" presStyleCnt="4"/>
      <dgm:spPr/>
      <dgm:t>
        <a:bodyPr/>
        <a:lstStyle/>
        <a:p>
          <a:pPr rtl="1"/>
          <a:endParaRPr lang="fa-IR"/>
        </a:p>
      </dgm:t>
    </dgm:pt>
    <dgm:pt modelId="{4D504EBA-330F-4D54-90CD-AA5A362B8654}" type="pres">
      <dgm:prSet presAssocID="{98DB0EE7-1D93-4D63-875E-7BACCF318A2A}" presName="root2" presStyleCnt="0"/>
      <dgm:spPr/>
    </dgm:pt>
    <dgm:pt modelId="{3BB2A561-8137-4455-A34E-37BB6E423887}" type="pres">
      <dgm:prSet presAssocID="{98DB0EE7-1D93-4D63-875E-7BACCF318A2A}" presName="LevelTwoTextNode" presStyleLbl="node2" presStyleIdx="3" presStyleCnt="4" custScaleX="257708" custScaleY="67281">
        <dgm:presLayoutVars>
          <dgm:chPref val="3"/>
        </dgm:presLayoutVars>
      </dgm:prSet>
      <dgm:spPr/>
      <dgm:t>
        <a:bodyPr/>
        <a:lstStyle/>
        <a:p>
          <a:pPr rtl="1"/>
          <a:endParaRPr lang="fa-IR"/>
        </a:p>
      </dgm:t>
    </dgm:pt>
    <dgm:pt modelId="{55B3128C-E18C-4C12-9496-15BCF766E15C}" type="pres">
      <dgm:prSet presAssocID="{98DB0EE7-1D93-4D63-875E-7BACCF318A2A}" presName="level3hierChild" presStyleCnt="0"/>
      <dgm:spPr/>
    </dgm:pt>
  </dgm:ptLst>
  <dgm:cxnLst>
    <dgm:cxn modelId="{CA50453A-8816-407E-96F8-A8097A251195}" type="presOf" srcId="{5A4575B4-C260-45B9-9C23-EFEF87BAFED0}" destId="{C2ECD20D-AF65-4A93-AF3F-EF579774FC9C}" srcOrd="0" destOrd="0" presId="urn:microsoft.com/office/officeart/2005/8/layout/hierarchy2"/>
    <dgm:cxn modelId="{86EC0AFE-950B-4114-B7D0-184EEF877FEB}" type="presOf" srcId="{98DB0EE7-1D93-4D63-875E-7BACCF318A2A}" destId="{3BB2A561-8137-4455-A34E-37BB6E423887}" srcOrd="0" destOrd="0" presId="urn:microsoft.com/office/officeart/2005/8/layout/hierarchy2"/>
    <dgm:cxn modelId="{470434AF-AAC1-4046-8C02-12C15DEBAAE2}" type="presOf" srcId="{B1C726BC-1008-45C8-BE24-11FA891ACAEA}" destId="{7B089E83-7490-4D59-8E5C-54DFD50A547C}" srcOrd="0" destOrd="0" presId="urn:microsoft.com/office/officeart/2005/8/layout/hierarchy2"/>
    <dgm:cxn modelId="{B8FED813-D7F9-483F-AF94-6B0E8C068A58}" type="presOf" srcId="{30072D5C-72F9-4B23-A54F-6086FD20E47E}" destId="{731233C6-5BB3-4E4D-813F-C3F28163C73F}" srcOrd="0" destOrd="0" presId="urn:microsoft.com/office/officeart/2005/8/layout/hierarchy2"/>
    <dgm:cxn modelId="{3242348F-B168-4670-956A-0F996805F462}" type="presOf" srcId="{39F89045-686F-453F-AC31-BD89FEED5C21}" destId="{3DC05893-ECBA-494A-8886-591DF31F0B53}" srcOrd="0" destOrd="0" presId="urn:microsoft.com/office/officeart/2005/8/layout/hierarchy2"/>
    <dgm:cxn modelId="{85346742-332C-4B5C-BCE8-4BB0104844A4}" type="presOf" srcId="{B1C726BC-1008-45C8-BE24-11FA891ACAEA}" destId="{8CA087CB-BF83-456B-A580-9F7A2498B984}" srcOrd="1" destOrd="0" presId="urn:microsoft.com/office/officeart/2005/8/layout/hierarchy2"/>
    <dgm:cxn modelId="{41D16240-FCFD-4B0E-9C80-85BCB99C57D7}" srcId="{30072D5C-72F9-4B23-A54F-6086FD20E47E}" destId="{A4AB26B8-F03D-4358-BA56-AFBC36CD5D60}" srcOrd="3" destOrd="0" parTransId="{A59076A7-9BD0-490E-8F81-24EA4E3F4E2C}" sibTransId="{B7C641C7-AFAB-469C-97B0-B8C15DCC75BF}"/>
    <dgm:cxn modelId="{B1DE050D-1A0B-4CF8-BEB2-0D272966FB1B}" srcId="{30072D5C-72F9-4B23-A54F-6086FD20E47E}" destId="{F425FC77-2BE1-40A6-83E1-C27E84CEB87E}" srcOrd="0" destOrd="0" parTransId="{6D02F71E-C925-44A6-9B6F-D05896752FC0}" sibTransId="{0333296F-C90C-4436-B1A3-9874A088A50F}"/>
    <dgm:cxn modelId="{7A6764BB-77F5-4AC1-B9D3-811384563D3C}" type="presOf" srcId="{BFF6542A-BC24-4A5E-BA24-A2E0C1B0042D}" destId="{16EC8B7F-3C31-4598-AC9A-3155C0EC77CB}" srcOrd="1" destOrd="0" presId="urn:microsoft.com/office/officeart/2005/8/layout/hierarchy2"/>
    <dgm:cxn modelId="{7EA9630D-1CE2-4C48-BFA4-73999178FA98}" type="presOf" srcId="{A4AB26B8-F03D-4358-BA56-AFBC36CD5D60}" destId="{8D8E6CF1-6893-4AA6-AE6D-20D9FB21C274}" srcOrd="0" destOrd="0" presId="urn:microsoft.com/office/officeart/2005/8/layout/hierarchy2"/>
    <dgm:cxn modelId="{03322E83-4922-421D-B7F8-8739C27BC347}" type="presOf" srcId="{F425FC77-2BE1-40A6-83E1-C27E84CEB87E}" destId="{FD65FBE1-BC75-4B92-923D-A355E585C949}" srcOrd="0" destOrd="0" presId="urn:microsoft.com/office/officeart/2005/8/layout/hierarchy2"/>
    <dgm:cxn modelId="{9FE1EE37-9872-457E-82AF-A3E07946FA41}" srcId="{30072D5C-72F9-4B23-A54F-6086FD20E47E}" destId="{2DD5CC74-B143-4FE0-BF24-78183E9B61D4}" srcOrd="1" destOrd="0" parTransId="{789C1F66-D235-459E-9FB9-EA73F36A26E6}" sibTransId="{05F2C385-AA3D-4D64-9E71-DC0A06AA059D}"/>
    <dgm:cxn modelId="{DB31F051-F209-4D08-A9F7-FFEA2329EDE9}" type="presOf" srcId="{BFF6542A-BC24-4A5E-BA24-A2E0C1B0042D}" destId="{B4B5964C-125E-4A84-8AFF-D49146AAB92C}" srcOrd="0" destOrd="0" presId="urn:microsoft.com/office/officeart/2005/8/layout/hierarchy2"/>
    <dgm:cxn modelId="{E80B65B3-48B5-4F6F-A69A-53F30C8EBCF0}" type="presOf" srcId="{77BACECC-C90F-4EC2-B217-47AF991C6EED}" destId="{EFB1FC4C-7EF6-42F2-9FE9-F15F022485DC}" srcOrd="0" destOrd="0" presId="urn:microsoft.com/office/officeart/2005/8/layout/hierarchy2"/>
    <dgm:cxn modelId="{8F9A2899-2514-4E3F-95D7-A67FE3E6E5C0}" type="presOf" srcId="{8B6CB0A9-A157-45D8-9A2D-C71BCE7FA2D8}" destId="{5380969C-C57A-4537-81A5-ABAE33BD1D45}" srcOrd="1" destOrd="0" presId="urn:microsoft.com/office/officeart/2005/8/layout/hierarchy2"/>
    <dgm:cxn modelId="{8157CD6C-AA86-4DE9-BA09-A47F38F967B0}" srcId="{A4AB26B8-F03D-4358-BA56-AFBC36CD5D60}" destId="{98DB0EE7-1D93-4D63-875E-7BACCF318A2A}" srcOrd="0" destOrd="0" parTransId="{BFF6542A-BC24-4A5E-BA24-A2E0C1B0042D}" sibTransId="{0F3B1626-ED73-4079-90C5-284751809F58}"/>
    <dgm:cxn modelId="{794A07FB-FF98-42E9-A3D8-92E32F145202}" type="presOf" srcId="{8B6CB0A9-A157-45D8-9A2D-C71BCE7FA2D8}" destId="{FC237D9F-2FC4-4202-B58B-1DB4FF11C52B}" srcOrd="0" destOrd="0" presId="urn:microsoft.com/office/officeart/2005/8/layout/hierarchy2"/>
    <dgm:cxn modelId="{8EB0A01E-F6EC-4999-A766-57747C582197}" srcId="{30072D5C-72F9-4B23-A54F-6086FD20E47E}" destId="{5A4575B4-C260-45B9-9C23-EFEF87BAFED0}" srcOrd="2" destOrd="0" parTransId="{03B6938B-09DA-4B13-95B9-878D6632B9BE}" sibTransId="{80157C0A-07C9-43E5-931F-722E54087291}"/>
    <dgm:cxn modelId="{89E633E6-436B-4F45-8C79-9AFC711C7C7B}" srcId="{F425FC77-2BE1-40A6-83E1-C27E84CEB87E}" destId="{77BACECC-C90F-4EC2-B217-47AF991C6EED}" srcOrd="0" destOrd="0" parTransId="{8B6CB0A9-A157-45D8-9A2D-C71BCE7FA2D8}" sibTransId="{860E85C2-4A72-4AE6-8151-5FB6F3DA4CFF}"/>
    <dgm:cxn modelId="{7E180655-28D8-4CE0-BB80-3932BE11AC0D}" type="presOf" srcId="{B5B5E6E4-5D64-4914-A6D2-A7C0573AD6A6}" destId="{764CFEB1-3B06-43A0-8B27-5C1062E8A281}" srcOrd="1" destOrd="0" presId="urn:microsoft.com/office/officeart/2005/8/layout/hierarchy2"/>
    <dgm:cxn modelId="{0285C015-2279-424E-AB5A-424E60E798AA}" type="presOf" srcId="{B5B5E6E4-5D64-4914-A6D2-A7C0573AD6A6}" destId="{51444EAF-E196-4659-AE1C-55F867BC0A58}" srcOrd="0" destOrd="0" presId="urn:microsoft.com/office/officeart/2005/8/layout/hierarchy2"/>
    <dgm:cxn modelId="{DEF6AA98-2911-4D0F-AECB-B31B14FECDE5}" type="presOf" srcId="{2DD5CC74-B143-4FE0-BF24-78183E9B61D4}" destId="{6AC06730-50C2-4C4D-9CBD-90EFC782D68F}" srcOrd="0" destOrd="0" presId="urn:microsoft.com/office/officeart/2005/8/layout/hierarchy2"/>
    <dgm:cxn modelId="{FC6AF1FC-DF75-4F2C-BBCD-D0E99558DFFF}" srcId="{5A4575B4-C260-45B9-9C23-EFEF87BAFED0}" destId="{39F89045-686F-453F-AC31-BD89FEED5C21}" srcOrd="0" destOrd="0" parTransId="{B1C726BC-1008-45C8-BE24-11FA891ACAEA}" sibTransId="{3155B276-EADE-48AC-981C-0B0EB273F59D}"/>
    <dgm:cxn modelId="{2A58C6D1-8288-49B6-9B3E-F16FE5DAE8AE}" srcId="{2DD5CC74-B143-4FE0-BF24-78183E9B61D4}" destId="{3F442D7D-2783-4A80-9B6A-AF31C4195103}" srcOrd="0" destOrd="0" parTransId="{B5B5E6E4-5D64-4914-A6D2-A7C0573AD6A6}" sibTransId="{823634E9-B65B-4B67-AD18-52DC1122F5BD}"/>
    <dgm:cxn modelId="{E69AF00B-17D7-4834-8611-17AB4F728F1A}" type="presOf" srcId="{3F442D7D-2783-4A80-9B6A-AF31C4195103}" destId="{2CBBEC02-6724-4C01-A01D-9C5634CEB1F7}" srcOrd="0" destOrd="0" presId="urn:microsoft.com/office/officeart/2005/8/layout/hierarchy2"/>
    <dgm:cxn modelId="{B1D61B47-6955-4DF0-9404-BD026532EB47}" type="presParOf" srcId="{731233C6-5BB3-4E4D-813F-C3F28163C73F}" destId="{7D400458-1C60-444B-9B99-1F56FB8F0B14}" srcOrd="0" destOrd="0" presId="urn:microsoft.com/office/officeart/2005/8/layout/hierarchy2"/>
    <dgm:cxn modelId="{989713CF-72C4-49FC-BFB8-F3CAB873A2BF}" type="presParOf" srcId="{7D400458-1C60-444B-9B99-1F56FB8F0B14}" destId="{FD65FBE1-BC75-4B92-923D-A355E585C949}" srcOrd="0" destOrd="0" presId="urn:microsoft.com/office/officeart/2005/8/layout/hierarchy2"/>
    <dgm:cxn modelId="{81FAADFB-4B9F-4D95-A84E-F8F0465565F3}" type="presParOf" srcId="{7D400458-1C60-444B-9B99-1F56FB8F0B14}" destId="{D10ACFD4-3B03-4C6E-BEC3-86D882BDBA2D}" srcOrd="1" destOrd="0" presId="urn:microsoft.com/office/officeart/2005/8/layout/hierarchy2"/>
    <dgm:cxn modelId="{654D1873-AE40-4CF6-B148-153A6E3A0AFC}" type="presParOf" srcId="{D10ACFD4-3B03-4C6E-BEC3-86D882BDBA2D}" destId="{FC237D9F-2FC4-4202-B58B-1DB4FF11C52B}" srcOrd="0" destOrd="0" presId="urn:microsoft.com/office/officeart/2005/8/layout/hierarchy2"/>
    <dgm:cxn modelId="{429029A6-5DDC-4852-8950-9CC3173149C3}" type="presParOf" srcId="{FC237D9F-2FC4-4202-B58B-1DB4FF11C52B}" destId="{5380969C-C57A-4537-81A5-ABAE33BD1D45}" srcOrd="0" destOrd="0" presId="urn:microsoft.com/office/officeart/2005/8/layout/hierarchy2"/>
    <dgm:cxn modelId="{6A76E8D6-0373-42AE-B3C2-4F743A8C33CE}" type="presParOf" srcId="{D10ACFD4-3B03-4C6E-BEC3-86D882BDBA2D}" destId="{E79AC01A-1AC0-429C-8E7E-C62D0E1477BD}" srcOrd="1" destOrd="0" presId="urn:microsoft.com/office/officeart/2005/8/layout/hierarchy2"/>
    <dgm:cxn modelId="{A93538E6-A46F-444C-A854-B6E9801C4580}" type="presParOf" srcId="{E79AC01A-1AC0-429C-8E7E-C62D0E1477BD}" destId="{EFB1FC4C-7EF6-42F2-9FE9-F15F022485DC}" srcOrd="0" destOrd="0" presId="urn:microsoft.com/office/officeart/2005/8/layout/hierarchy2"/>
    <dgm:cxn modelId="{522D45BA-FAEE-46FE-AE6B-2B103B9436A8}" type="presParOf" srcId="{E79AC01A-1AC0-429C-8E7E-C62D0E1477BD}" destId="{7AD45DD7-7F33-410B-B242-57765C8C7667}" srcOrd="1" destOrd="0" presId="urn:microsoft.com/office/officeart/2005/8/layout/hierarchy2"/>
    <dgm:cxn modelId="{5ED4187B-9161-4D60-9170-46E8C32E8207}" type="presParOf" srcId="{731233C6-5BB3-4E4D-813F-C3F28163C73F}" destId="{797A0C50-5FDA-413F-ABCE-AB3F39BB235F}" srcOrd="1" destOrd="0" presId="urn:microsoft.com/office/officeart/2005/8/layout/hierarchy2"/>
    <dgm:cxn modelId="{E58E71E9-E286-4935-896E-746E935AB886}" type="presParOf" srcId="{797A0C50-5FDA-413F-ABCE-AB3F39BB235F}" destId="{6AC06730-50C2-4C4D-9CBD-90EFC782D68F}" srcOrd="0" destOrd="0" presId="urn:microsoft.com/office/officeart/2005/8/layout/hierarchy2"/>
    <dgm:cxn modelId="{8DAB1106-1A3B-4E3F-8A9D-3E4B3DF465AD}" type="presParOf" srcId="{797A0C50-5FDA-413F-ABCE-AB3F39BB235F}" destId="{46CA6708-F4F4-41CC-9639-A746F3B3AAB7}" srcOrd="1" destOrd="0" presId="urn:microsoft.com/office/officeart/2005/8/layout/hierarchy2"/>
    <dgm:cxn modelId="{27078641-27E6-43D4-A518-87A82F1A1E65}" type="presParOf" srcId="{46CA6708-F4F4-41CC-9639-A746F3B3AAB7}" destId="{51444EAF-E196-4659-AE1C-55F867BC0A58}" srcOrd="0" destOrd="0" presId="urn:microsoft.com/office/officeart/2005/8/layout/hierarchy2"/>
    <dgm:cxn modelId="{4FF0F519-13B8-4166-B03E-29051B590B2F}" type="presParOf" srcId="{51444EAF-E196-4659-AE1C-55F867BC0A58}" destId="{764CFEB1-3B06-43A0-8B27-5C1062E8A281}" srcOrd="0" destOrd="0" presId="urn:microsoft.com/office/officeart/2005/8/layout/hierarchy2"/>
    <dgm:cxn modelId="{91AD5291-19C7-4D9F-BF52-C7A613657A49}" type="presParOf" srcId="{46CA6708-F4F4-41CC-9639-A746F3B3AAB7}" destId="{BF24EA40-B165-46C8-BDE6-C0926CF172B0}" srcOrd="1" destOrd="0" presId="urn:microsoft.com/office/officeart/2005/8/layout/hierarchy2"/>
    <dgm:cxn modelId="{88F341F9-BDE5-4798-A819-225B4E6D1B8B}" type="presParOf" srcId="{BF24EA40-B165-46C8-BDE6-C0926CF172B0}" destId="{2CBBEC02-6724-4C01-A01D-9C5634CEB1F7}" srcOrd="0" destOrd="0" presId="urn:microsoft.com/office/officeart/2005/8/layout/hierarchy2"/>
    <dgm:cxn modelId="{68786B12-F908-4ADD-8AD2-D1919C2294BC}" type="presParOf" srcId="{BF24EA40-B165-46C8-BDE6-C0926CF172B0}" destId="{A33282DB-F2F9-4210-8D1B-9723AC5012FD}" srcOrd="1" destOrd="0" presId="urn:microsoft.com/office/officeart/2005/8/layout/hierarchy2"/>
    <dgm:cxn modelId="{45E6DC42-707F-4E4D-BEE2-09E97181D1C4}" type="presParOf" srcId="{731233C6-5BB3-4E4D-813F-C3F28163C73F}" destId="{46C770D5-0B69-49BC-9226-91D224D20E54}" srcOrd="2" destOrd="0" presId="urn:microsoft.com/office/officeart/2005/8/layout/hierarchy2"/>
    <dgm:cxn modelId="{EBEC4A9F-57CD-4C93-83E8-D5FEBF3E3C33}" type="presParOf" srcId="{46C770D5-0B69-49BC-9226-91D224D20E54}" destId="{C2ECD20D-AF65-4A93-AF3F-EF579774FC9C}" srcOrd="0" destOrd="0" presId="urn:microsoft.com/office/officeart/2005/8/layout/hierarchy2"/>
    <dgm:cxn modelId="{469CA681-4FEC-4C46-9CF7-476E8BA9BF4A}" type="presParOf" srcId="{46C770D5-0B69-49BC-9226-91D224D20E54}" destId="{E7A5AC90-30E8-42F0-B1C9-C28B1D8C789F}" srcOrd="1" destOrd="0" presId="urn:microsoft.com/office/officeart/2005/8/layout/hierarchy2"/>
    <dgm:cxn modelId="{BA1920C3-4F5E-4656-B3BC-4401E75EB7DF}" type="presParOf" srcId="{E7A5AC90-30E8-42F0-B1C9-C28B1D8C789F}" destId="{7B089E83-7490-4D59-8E5C-54DFD50A547C}" srcOrd="0" destOrd="0" presId="urn:microsoft.com/office/officeart/2005/8/layout/hierarchy2"/>
    <dgm:cxn modelId="{1DFF2787-D0D2-4CF8-9E73-C0E851DACC69}" type="presParOf" srcId="{7B089E83-7490-4D59-8E5C-54DFD50A547C}" destId="{8CA087CB-BF83-456B-A580-9F7A2498B984}" srcOrd="0" destOrd="0" presId="urn:microsoft.com/office/officeart/2005/8/layout/hierarchy2"/>
    <dgm:cxn modelId="{51C0B1E7-8F13-4EF3-9714-787C205E9032}" type="presParOf" srcId="{E7A5AC90-30E8-42F0-B1C9-C28B1D8C789F}" destId="{3019E086-0A4E-473D-AF0F-00AB803A7E21}" srcOrd="1" destOrd="0" presId="urn:microsoft.com/office/officeart/2005/8/layout/hierarchy2"/>
    <dgm:cxn modelId="{58F57017-1F62-4663-9096-29C3B172E1E8}" type="presParOf" srcId="{3019E086-0A4E-473D-AF0F-00AB803A7E21}" destId="{3DC05893-ECBA-494A-8886-591DF31F0B53}" srcOrd="0" destOrd="0" presId="urn:microsoft.com/office/officeart/2005/8/layout/hierarchy2"/>
    <dgm:cxn modelId="{309F7571-5B5C-4C42-A37D-D8EF62DA429A}" type="presParOf" srcId="{3019E086-0A4E-473D-AF0F-00AB803A7E21}" destId="{79477F74-A500-42EB-8D20-5829BD508ED7}" srcOrd="1" destOrd="0" presId="urn:microsoft.com/office/officeart/2005/8/layout/hierarchy2"/>
    <dgm:cxn modelId="{9BA15C73-0C7F-4C8D-B547-CD9FC7AB5BDE}" type="presParOf" srcId="{731233C6-5BB3-4E4D-813F-C3F28163C73F}" destId="{9E2B36B6-8F31-4561-8CE9-2DD57F818C9C}" srcOrd="3" destOrd="0" presId="urn:microsoft.com/office/officeart/2005/8/layout/hierarchy2"/>
    <dgm:cxn modelId="{0F6515C2-E173-4A65-8131-610EB5E5AA81}" type="presParOf" srcId="{9E2B36B6-8F31-4561-8CE9-2DD57F818C9C}" destId="{8D8E6CF1-6893-4AA6-AE6D-20D9FB21C274}" srcOrd="0" destOrd="0" presId="urn:microsoft.com/office/officeart/2005/8/layout/hierarchy2"/>
    <dgm:cxn modelId="{00B278BD-3C11-4F6F-8339-05F466CE6E61}" type="presParOf" srcId="{9E2B36B6-8F31-4561-8CE9-2DD57F818C9C}" destId="{2F9EC0E1-5169-486F-9E3F-3536E5905D30}" srcOrd="1" destOrd="0" presId="urn:microsoft.com/office/officeart/2005/8/layout/hierarchy2"/>
    <dgm:cxn modelId="{A4A20FCD-9325-499C-960B-633631B04ACE}" type="presParOf" srcId="{2F9EC0E1-5169-486F-9E3F-3536E5905D30}" destId="{B4B5964C-125E-4A84-8AFF-D49146AAB92C}" srcOrd="0" destOrd="0" presId="urn:microsoft.com/office/officeart/2005/8/layout/hierarchy2"/>
    <dgm:cxn modelId="{215650EB-BF7C-46F3-862A-62F1C4C7B437}" type="presParOf" srcId="{B4B5964C-125E-4A84-8AFF-D49146AAB92C}" destId="{16EC8B7F-3C31-4598-AC9A-3155C0EC77CB}" srcOrd="0" destOrd="0" presId="urn:microsoft.com/office/officeart/2005/8/layout/hierarchy2"/>
    <dgm:cxn modelId="{7BBADB62-0578-4C7E-A892-194A5FC76625}" type="presParOf" srcId="{2F9EC0E1-5169-486F-9E3F-3536E5905D30}" destId="{4D504EBA-330F-4D54-90CD-AA5A362B8654}" srcOrd="1" destOrd="0" presId="urn:microsoft.com/office/officeart/2005/8/layout/hierarchy2"/>
    <dgm:cxn modelId="{55680C6F-68B7-4BCA-82C6-F5D8D4D0C87B}" type="presParOf" srcId="{4D504EBA-330F-4D54-90CD-AA5A362B8654}" destId="{3BB2A561-8137-4455-A34E-37BB6E423887}" srcOrd="0" destOrd="0" presId="urn:microsoft.com/office/officeart/2005/8/layout/hierarchy2"/>
    <dgm:cxn modelId="{4D5E78AB-69C8-42DE-9523-314FEBF6CF1F}" type="presParOf" srcId="{4D504EBA-330F-4D54-90CD-AA5A362B8654}" destId="{55B3128C-E18C-4C12-9496-15BCF766E15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C676BF0-E176-4892-994C-60346A4A1B4F}" type="doc">
      <dgm:prSet loTypeId="urn:microsoft.com/office/officeart/2005/8/layout/hierarchy2" loCatId="hierarchy" qsTypeId="urn:microsoft.com/office/officeart/2005/8/quickstyle/simple1" qsCatId="simple" csTypeId="urn:microsoft.com/office/officeart/2005/8/colors/colorful4" csCatId="colorful" phldr="1"/>
      <dgm:spPr>
        <a:scene3d>
          <a:camera prst="orthographicFront">
            <a:rot lat="0" lon="0" rev="0"/>
          </a:camera>
          <a:lightRig rig="chilly" dir="t">
            <a:rot lat="0" lon="0" rev="18480000"/>
          </a:lightRig>
        </a:scene3d>
      </dgm:spPr>
      <dgm:t>
        <a:bodyPr/>
        <a:lstStyle/>
        <a:p>
          <a:pPr rtl="1"/>
          <a:endParaRPr lang="fa-IR"/>
        </a:p>
      </dgm:t>
    </dgm:pt>
    <dgm:pt modelId="{3423C5FA-8C50-480D-BBFE-2ADD062F4403}">
      <dgm:prSet custT="1">
        <dgm:style>
          <a:lnRef idx="1">
            <a:schemeClr val="accent4"/>
          </a:lnRef>
          <a:fillRef idx="2">
            <a:schemeClr val="accent4"/>
          </a:fillRef>
          <a:effectRef idx="1">
            <a:schemeClr val="accent4"/>
          </a:effectRef>
          <a:fontRef idx="minor">
            <a:schemeClr val="dk1"/>
          </a:fontRef>
        </dgm:style>
      </dgm:prSet>
      <dgm:spPr>
        <a:ln/>
      </dgm:spPr>
      <dgm:t>
        <a:bodyPr/>
        <a:lstStyle/>
        <a:p>
          <a:pPr rtl="1"/>
          <a:r>
            <a:rPr lang="fa-IR" sz="1600" dirty="0" smtClean="0">
              <a:solidFill>
                <a:schemeClr val="tx1"/>
              </a:solidFill>
              <a:cs typeface="B Koodak" pitchFamily="2" charset="-78"/>
            </a:rPr>
            <a:t>برخی از این آیات</a:t>
          </a:r>
          <a:endParaRPr lang="fa-IR" sz="1600" dirty="0">
            <a:solidFill>
              <a:schemeClr val="tx1"/>
            </a:solidFill>
            <a:cs typeface="B Koodak" pitchFamily="2" charset="-78"/>
          </a:endParaRPr>
        </a:p>
      </dgm:t>
    </dgm:pt>
    <dgm:pt modelId="{68997B2B-F90A-4821-8541-DCA6ACBBF773}" type="parTrans" cxnId="{D4DE0A13-3EA4-433C-A455-DAA696AC76E9}">
      <dgm:prSet/>
      <dgm:spPr/>
      <dgm:t>
        <a:bodyPr/>
        <a:lstStyle/>
        <a:p>
          <a:pPr rtl="1"/>
          <a:endParaRPr lang="fa-IR" sz="1600">
            <a:cs typeface="B Koodak" pitchFamily="2" charset="-78"/>
          </a:endParaRPr>
        </a:p>
      </dgm:t>
    </dgm:pt>
    <dgm:pt modelId="{E5B5172C-CC97-40B2-A874-4379FCA6519A}" type="sibTrans" cxnId="{D4DE0A13-3EA4-433C-A455-DAA696AC76E9}">
      <dgm:prSet/>
      <dgm:spPr/>
      <dgm:t>
        <a:bodyPr/>
        <a:lstStyle/>
        <a:p>
          <a:pPr rtl="1"/>
          <a:endParaRPr lang="fa-IR" sz="1600">
            <a:cs typeface="B Koodak" pitchFamily="2" charset="-78"/>
          </a:endParaRPr>
        </a:p>
      </dgm:t>
    </dgm:pt>
    <dgm:pt modelId="{9BB0F03A-6C46-448F-9C36-02B5A017F1E1}">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حقایق آشکار می شوند</a:t>
          </a:r>
          <a:endParaRPr lang="fa-IR" sz="1600">
            <a:solidFill>
              <a:schemeClr val="tx1"/>
            </a:solidFill>
            <a:cs typeface="B Koodak" pitchFamily="2" charset="-78"/>
          </a:endParaRPr>
        </a:p>
      </dgm:t>
    </dgm:pt>
    <dgm:pt modelId="{70DECB28-901B-4316-84B0-22C0D58CE30B}" type="parTrans" cxnId="{7FD3BE80-02C2-4E5C-A68F-1FF2853A0728}">
      <dgm:prSet/>
      <dgm:spPr/>
      <dgm:t>
        <a:bodyPr/>
        <a:lstStyle/>
        <a:p>
          <a:pPr rtl="1"/>
          <a:endParaRPr lang="fa-IR" sz="1600">
            <a:cs typeface="B Koodak" pitchFamily="2" charset="-78"/>
          </a:endParaRPr>
        </a:p>
      </dgm:t>
    </dgm:pt>
    <dgm:pt modelId="{D96C0203-5ECC-4F2E-A225-D5A846CDB922}" type="sibTrans" cxnId="{7FD3BE80-02C2-4E5C-A68F-1FF2853A0728}">
      <dgm:prSet/>
      <dgm:spPr/>
      <dgm:t>
        <a:bodyPr/>
        <a:lstStyle/>
        <a:p>
          <a:pPr rtl="1"/>
          <a:endParaRPr lang="fa-IR" sz="1600">
            <a:cs typeface="B Koodak" pitchFamily="2" charset="-78"/>
          </a:endParaRPr>
        </a:p>
      </dgm:t>
    </dgm:pt>
    <dgm:pt modelId="{AE0F82DC-E82B-4B19-953F-75B49360AC26}">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يَوْمَ تُبْلىَ السَّرَائرُ / فَمَا لَهُ مِن قُوَّةٍ وَ لَا نَاصِرٍ (طارق / 10)</a:t>
          </a:r>
          <a:endParaRPr lang="fa-IR" sz="1600">
            <a:solidFill>
              <a:schemeClr val="tx1"/>
            </a:solidFill>
            <a:cs typeface="B Koodak" pitchFamily="2" charset="-78"/>
          </a:endParaRPr>
        </a:p>
      </dgm:t>
    </dgm:pt>
    <dgm:pt modelId="{9FB08E6D-4010-4834-8F1C-7E6BAF266B7A}" type="parTrans" cxnId="{36B96A79-D575-4C35-B4B1-659004ECA8C1}">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FCEE55F8-0A77-43D3-B0F2-DBA94977E535}" type="sibTrans" cxnId="{36B96A79-D575-4C35-B4B1-659004ECA8C1}">
      <dgm:prSet/>
      <dgm:spPr/>
      <dgm:t>
        <a:bodyPr/>
        <a:lstStyle/>
        <a:p>
          <a:pPr rtl="1"/>
          <a:endParaRPr lang="fa-IR" sz="1600">
            <a:cs typeface="B Koodak" pitchFamily="2" charset="-78"/>
          </a:endParaRPr>
        </a:p>
      </dgm:t>
    </dgm:pt>
    <dgm:pt modelId="{DA14DF6C-E272-4553-ABFC-73128E6F508E}">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فالمعنى يوم يختبر ما أخفاه الإنسان و أسره من العقائد و آثار الأعمال خيرها و شرها فيميز خيرها من شرها و يجزي الإنسان به فالآية في معنى قوله تعالى: «إِنْ تُبْدُوا ما فِي أَنْفُسِكُمْ أَوْ تُخْفُوهُ يُحاسِبْكُمْ بِهِ اللَّهُ»: البقرة: 284</a:t>
          </a:r>
          <a:endParaRPr lang="fa-IR" sz="1600">
            <a:solidFill>
              <a:schemeClr val="tx1"/>
            </a:solidFill>
            <a:cs typeface="B Koodak" pitchFamily="2" charset="-78"/>
          </a:endParaRPr>
        </a:p>
      </dgm:t>
    </dgm:pt>
    <dgm:pt modelId="{F6EC1A5D-4A90-456A-B11F-F53DC0702812}" type="parTrans" cxnId="{4CE6D660-B8F8-4A40-9A27-F9F75FD4167B}">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5EABDE49-FB0D-477F-AA12-73CF7B5EEECD}" type="sibTrans" cxnId="{4CE6D660-B8F8-4A40-9A27-F9F75FD4167B}">
      <dgm:prSet/>
      <dgm:spPr/>
      <dgm:t>
        <a:bodyPr/>
        <a:lstStyle/>
        <a:p>
          <a:pPr rtl="1"/>
          <a:endParaRPr lang="fa-IR" sz="1600">
            <a:cs typeface="B Koodak" pitchFamily="2" charset="-78"/>
          </a:endParaRPr>
        </a:p>
      </dgm:t>
    </dgm:pt>
    <dgm:pt modelId="{E8DE2A1E-BE73-4E6B-AB14-D44D5171055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کسی بار دیگری                 را به دوش نمی کشد</a:t>
          </a:r>
          <a:endParaRPr lang="fa-IR" sz="1600" dirty="0">
            <a:solidFill>
              <a:schemeClr val="tx1"/>
            </a:solidFill>
            <a:cs typeface="B Koodak" pitchFamily="2" charset="-78"/>
          </a:endParaRPr>
        </a:p>
      </dgm:t>
    </dgm:pt>
    <dgm:pt modelId="{88EAD24F-62C3-40AD-B9CC-F50A0C47FD55}" type="parTrans" cxnId="{47724BC4-3C7F-4A79-8E0B-3E3BBF3AF00F}">
      <dgm:prSet/>
      <dgm:spPr/>
      <dgm:t>
        <a:bodyPr/>
        <a:lstStyle/>
        <a:p>
          <a:pPr rtl="1"/>
          <a:endParaRPr lang="fa-IR" sz="1600">
            <a:cs typeface="B Koodak" pitchFamily="2" charset="-78"/>
          </a:endParaRPr>
        </a:p>
      </dgm:t>
    </dgm:pt>
    <dgm:pt modelId="{0B54A9C4-FB97-4770-BF1E-097578910FDA}" type="sibTrans" cxnId="{47724BC4-3C7F-4A79-8E0B-3E3BBF3AF00F}">
      <dgm:prSet/>
      <dgm:spPr/>
      <dgm:t>
        <a:bodyPr/>
        <a:lstStyle/>
        <a:p>
          <a:pPr rtl="1"/>
          <a:endParaRPr lang="fa-IR" sz="1600">
            <a:cs typeface="B Koodak" pitchFamily="2" charset="-78"/>
          </a:endParaRPr>
        </a:p>
      </dgm:t>
    </dgm:pt>
    <dgm:pt modelId="{B9A1C412-9B99-492C-BACE-F37F3B3AF528}">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وَ بَرَزُواْ لِلَّهِ جَمِيعًا فَقَالَ الضُّعَفَؤُاْ لِلَّذِينَ اسْتَكْبرَُواْ إِنَّا كُنَّا لَكُمْ تَبَعًا فَهَلْ أَنتُم مُّغْنُونَ عَنَّا مِنْ عَذَابِ اللَّهِ مِن شىَ‏ْءٍ  قَالُواْ لَوْ هَدَئنَا اللَّهُ لهََدَيْنَاكُمْ  سَوَاءٌ عَلَيْنَا أَ جَزِعْنَا أَمْ صَبرَْنَا مَا لَنَا مِن مَّحِيصٍ (ابراهیم / 21)</a:t>
          </a:r>
          <a:endParaRPr lang="fa-IR" sz="1600">
            <a:solidFill>
              <a:schemeClr val="tx1"/>
            </a:solidFill>
            <a:cs typeface="B Koodak" pitchFamily="2" charset="-78"/>
          </a:endParaRPr>
        </a:p>
      </dgm:t>
    </dgm:pt>
    <dgm:pt modelId="{2FBF79A1-31A9-451B-BAE9-17A960E3EC2E}" type="parTrans" cxnId="{BB122546-E896-48FB-80CB-EA9EEAF7D329}">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FAFFFC08-3513-4372-B7F4-B21CCD6E24B2}" type="sibTrans" cxnId="{BB122546-E896-48FB-80CB-EA9EEAF7D329}">
      <dgm:prSet/>
      <dgm:spPr/>
      <dgm:t>
        <a:bodyPr/>
        <a:lstStyle/>
        <a:p>
          <a:pPr rtl="1"/>
          <a:endParaRPr lang="fa-IR" sz="1600">
            <a:cs typeface="B Koodak" pitchFamily="2" charset="-78"/>
          </a:endParaRPr>
        </a:p>
      </dgm:t>
    </dgm:pt>
    <dgm:pt modelId="{36D6817C-251E-4244-9429-F95828034F36}">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نزدیکان از یکدیگر </a:t>
          </a:r>
          <a:r>
            <a:rPr lang="fa-IR" sz="1600" dirty="0" smtClean="0">
              <a:solidFill>
                <a:schemeClr val="tx1"/>
              </a:solidFill>
              <a:cs typeface="B Koodak" pitchFamily="2" charset="-78"/>
            </a:rPr>
            <a:t>               </a:t>
          </a:r>
          <a:r>
            <a:rPr lang="fa-IR" sz="1600" dirty="0" smtClean="0">
              <a:solidFill>
                <a:schemeClr val="tx1"/>
              </a:solidFill>
              <a:cs typeface="B Koodak" pitchFamily="2" charset="-78"/>
            </a:rPr>
            <a:t>فرار می کنند</a:t>
          </a:r>
          <a:endParaRPr lang="fa-IR" sz="1600" dirty="0">
            <a:solidFill>
              <a:schemeClr val="tx1"/>
            </a:solidFill>
            <a:cs typeface="B Koodak" pitchFamily="2" charset="-78"/>
          </a:endParaRPr>
        </a:p>
      </dgm:t>
    </dgm:pt>
    <dgm:pt modelId="{DAC3539D-7806-40F0-90F2-E8F7927D7F91}" type="parTrans" cxnId="{DA478493-2F1A-4F9E-8B81-8D33F56DA1FC}">
      <dgm:prSet/>
      <dgm:spPr/>
      <dgm:t>
        <a:bodyPr/>
        <a:lstStyle/>
        <a:p>
          <a:pPr rtl="1"/>
          <a:endParaRPr lang="fa-IR" sz="1600">
            <a:cs typeface="B Koodak" pitchFamily="2" charset="-78"/>
          </a:endParaRPr>
        </a:p>
      </dgm:t>
    </dgm:pt>
    <dgm:pt modelId="{8CA8BED4-B215-4280-A79A-644648FADC4C}" type="sibTrans" cxnId="{DA478493-2F1A-4F9E-8B81-8D33F56DA1FC}">
      <dgm:prSet/>
      <dgm:spPr/>
      <dgm:t>
        <a:bodyPr/>
        <a:lstStyle/>
        <a:p>
          <a:pPr rtl="1"/>
          <a:endParaRPr lang="fa-IR" sz="1600">
            <a:cs typeface="B Koodak" pitchFamily="2" charset="-78"/>
          </a:endParaRPr>
        </a:p>
      </dgm:t>
    </dgm:pt>
    <dgm:pt modelId="{A5B983B0-9358-4EB4-A7F9-FDA566C3ED89}">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يَوْمَ يَفِرُّ المَْرْءُ مِنْ أَخِيهِ / وَ أُمِّهِ وَ أَبِيهِ / وَ صَحِبَتِهِ وَ بَنِيهِ /                                                        لِكلُ‏ِّ امْرِىٍ مِّنهُْمْ يَوْمَئذٍ شَأْنٌ يُغْنِيهِ (عبس / 37)</a:t>
          </a:r>
          <a:endParaRPr lang="fa-IR" sz="1600" dirty="0">
            <a:solidFill>
              <a:schemeClr val="tx1"/>
            </a:solidFill>
            <a:cs typeface="B Koodak" pitchFamily="2" charset="-78"/>
          </a:endParaRPr>
        </a:p>
      </dgm:t>
    </dgm:pt>
    <dgm:pt modelId="{D4CFA22A-CA00-4F78-83F6-B2B215E35F67}" type="parTrans" cxnId="{2B6FD711-5E47-44C5-B427-2DF32CE25853}">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2007339C-D33F-4279-A989-1A0C0041EF25}" type="sibTrans" cxnId="{2B6FD711-5E47-44C5-B427-2DF32CE25853}">
      <dgm:prSet/>
      <dgm:spPr/>
      <dgm:t>
        <a:bodyPr/>
        <a:lstStyle/>
        <a:p>
          <a:pPr rtl="1"/>
          <a:endParaRPr lang="fa-IR" sz="1600">
            <a:cs typeface="B Koodak" pitchFamily="2" charset="-78"/>
          </a:endParaRPr>
        </a:p>
      </dgm:t>
    </dgm:pt>
    <dgm:pt modelId="{E753B46A-A75A-4EA8-9E72-77D03131FE97}">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وَ لَا يَسَْلُ حَمِيمٌ حَمِيمًا / يُبَصَّرُونهَُمْ  يَوَدُّ الْمُجْرِمُ لَوْ يَفْتَدِى مِنْ عَذَابِ يَوْمِئذِ  بِبَنِيهِ / وَ صَاحِبَتِهِ وَ أَخِيهِ / وَ فَصِيلَتِهِ الَّتىِ تُْوِيهِ / وَ مَن فىِ الْأَرْضِ جَمِيعًا ثمُ‏َّ يُنجِيهِ (معارج / 14)</a:t>
          </a:r>
          <a:endParaRPr lang="fa-IR" sz="1600">
            <a:solidFill>
              <a:schemeClr val="tx1"/>
            </a:solidFill>
            <a:cs typeface="B Koodak" pitchFamily="2" charset="-78"/>
          </a:endParaRPr>
        </a:p>
      </dgm:t>
    </dgm:pt>
    <dgm:pt modelId="{424DADE2-AEF1-4E27-BCA5-1DBF18AE2944}" type="parTrans" cxnId="{5AA991BE-D91D-4369-9E23-BE12961BD699}">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31FCC46D-D0B1-4514-8E56-DE7BAB2097C6}" type="sibTrans" cxnId="{5AA991BE-D91D-4369-9E23-BE12961BD699}">
      <dgm:prSet/>
      <dgm:spPr/>
      <dgm:t>
        <a:bodyPr/>
        <a:lstStyle/>
        <a:p>
          <a:pPr rtl="1"/>
          <a:endParaRPr lang="fa-IR" sz="1600">
            <a:cs typeface="B Koodak" pitchFamily="2" charset="-78"/>
          </a:endParaRPr>
        </a:p>
      </dgm:t>
    </dgm:pt>
    <dgm:pt modelId="{B386413A-F9C7-4E48-9C50-F378EBFE5F83}" type="pres">
      <dgm:prSet presAssocID="{FC676BF0-E176-4892-994C-60346A4A1B4F}" presName="diagram" presStyleCnt="0">
        <dgm:presLayoutVars>
          <dgm:chPref val="1"/>
          <dgm:dir val="rev"/>
          <dgm:animOne val="branch"/>
          <dgm:animLvl val="lvl"/>
          <dgm:resizeHandles val="exact"/>
        </dgm:presLayoutVars>
      </dgm:prSet>
      <dgm:spPr/>
      <dgm:t>
        <a:bodyPr/>
        <a:lstStyle/>
        <a:p>
          <a:pPr rtl="1"/>
          <a:endParaRPr lang="fa-IR"/>
        </a:p>
      </dgm:t>
    </dgm:pt>
    <dgm:pt modelId="{980995E0-B1F0-429E-8828-5A785EE26412}" type="pres">
      <dgm:prSet presAssocID="{3423C5FA-8C50-480D-BBFE-2ADD062F4403}" presName="root1" presStyleCnt="0"/>
      <dgm:spPr>
        <a:ln>
          <a:noFill/>
        </a:ln>
        <a:effectLst/>
        <a:scene3d>
          <a:camera prst="orthographicFront">
            <a:rot lat="0" lon="0" rev="0"/>
          </a:camera>
          <a:lightRig rig="chilly" dir="t">
            <a:rot lat="0" lon="0" rev="18480000"/>
          </a:lightRig>
        </a:scene3d>
        <a:sp3d prstMaterial="clear">
          <a:bevelT h="63500"/>
        </a:sp3d>
      </dgm:spPr>
    </dgm:pt>
    <dgm:pt modelId="{6FABA073-31DA-46A5-A0CF-2B1B26285FA6}" type="pres">
      <dgm:prSet presAssocID="{3423C5FA-8C50-480D-BBFE-2ADD062F4403}" presName="LevelOneTextNode" presStyleLbl="node0" presStyleIdx="0" presStyleCnt="4" custScaleY="58812">
        <dgm:presLayoutVars>
          <dgm:chPref val="3"/>
        </dgm:presLayoutVars>
      </dgm:prSet>
      <dgm:spPr/>
      <dgm:t>
        <a:bodyPr/>
        <a:lstStyle/>
        <a:p>
          <a:pPr rtl="1"/>
          <a:endParaRPr lang="fa-IR"/>
        </a:p>
      </dgm:t>
    </dgm:pt>
    <dgm:pt modelId="{F3CDD5A0-EAA7-46D9-BC86-A22240BE5D2A}" type="pres">
      <dgm:prSet presAssocID="{3423C5FA-8C50-480D-BBFE-2ADD062F4403}" presName="level2hierChild" presStyleCnt="0"/>
      <dgm:spPr>
        <a:ln>
          <a:noFill/>
        </a:ln>
        <a:effectLst/>
        <a:scene3d>
          <a:camera prst="orthographicFront">
            <a:rot lat="0" lon="0" rev="0"/>
          </a:camera>
          <a:lightRig rig="chilly" dir="t">
            <a:rot lat="0" lon="0" rev="18480000"/>
          </a:lightRig>
        </a:scene3d>
        <a:sp3d prstMaterial="clear">
          <a:bevelT h="63500"/>
        </a:sp3d>
      </dgm:spPr>
    </dgm:pt>
    <dgm:pt modelId="{A36930A9-F517-4CB7-8542-3EB6F6F522A5}" type="pres">
      <dgm:prSet presAssocID="{9BB0F03A-6C46-448F-9C36-02B5A017F1E1}" presName="root1" presStyleCnt="0"/>
      <dgm:spPr>
        <a:ln>
          <a:noFill/>
        </a:ln>
        <a:effectLst/>
        <a:scene3d>
          <a:camera prst="orthographicFront">
            <a:rot lat="0" lon="0" rev="0"/>
          </a:camera>
          <a:lightRig rig="chilly" dir="t">
            <a:rot lat="0" lon="0" rev="18480000"/>
          </a:lightRig>
        </a:scene3d>
        <a:sp3d prstMaterial="clear">
          <a:bevelT h="63500"/>
        </a:sp3d>
      </dgm:spPr>
    </dgm:pt>
    <dgm:pt modelId="{76CCB895-7359-4242-8D82-C11E5C574496}" type="pres">
      <dgm:prSet presAssocID="{9BB0F03A-6C46-448F-9C36-02B5A017F1E1}" presName="LevelOneTextNode" presStyleLbl="node0" presStyleIdx="1" presStyleCnt="4" custScaleY="74003">
        <dgm:presLayoutVars>
          <dgm:chPref val="3"/>
        </dgm:presLayoutVars>
      </dgm:prSet>
      <dgm:spPr/>
      <dgm:t>
        <a:bodyPr/>
        <a:lstStyle/>
        <a:p>
          <a:pPr rtl="1"/>
          <a:endParaRPr lang="fa-IR"/>
        </a:p>
      </dgm:t>
    </dgm:pt>
    <dgm:pt modelId="{52B25FDC-7F59-48AF-9216-C559A043B087}" type="pres">
      <dgm:prSet presAssocID="{9BB0F03A-6C46-448F-9C36-02B5A017F1E1}" presName="level2hierChild" presStyleCnt="0"/>
      <dgm:spPr>
        <a:ln>
          <a:noFill/>
        </a:ln>
        <a:effectLst/>
        <a:scene3d>
          <a:camera prst="orthographicFront">
            <a:rot lat="0" lon="0" rev="0"/>
          </a:camera>
          <a:lightRig rig="chilly" dir="t">
            <a:rot lat="0" lon="0" rev="18480000"/>
          </a:lightRig>
        </a:scene3d>
        <a:sp3d prstMaterial="clear">
          <a:bevelT h="63500"/>
        </a:sp3d>
      </dgm:spPr>
    </dgm:pt>
    <dgm:pt modelId="{595CA861-C7A5-45DD-B1AF-3FD9045E44FA}" type="pres">
      <dgm:prSet presAssocID="{9FB08E6D-4010-4834-8F1C-7E6BAF266B7A}" presName="conn2-1" presStyleLbl="parChTrans1D2" presStyleIdx="0" presStyleCnt="5" custScaleX="2000000"/>
      <dgm:spPr/>
      <dgm:t>
        <a:bodyPr/>
        <a:lstStyle/>
        <a:p>
          <a:pPr rtl="1"/>
          <a:endParaRPr lang="fa-IR"/>
        </a:p>
      </dgm:t>
    </dgm:pt>
    <dgm:pt modelId="{B78D96B8-E04B-4A1E-9040-A86542BDE9E4}" type="pres">
      <dgm:prSet presAssocID="{9FB08E6D-4010-4834-8F1C-7E6BAF266B7A}" presName="connTx" presStyleLbl="parChTrans1D2" presStyleIdx="0" presStyleCnt="5"/>
      <dgm:spPr/>
      <dgm:t>
        <a:bodyPr/>
        <a:lstStyle/>
        <a:p>
          <a:pPr rtl="1"/>
          <a:endParaRPr lang="fa-IR"/>
        </a:p>
      </dgm:t>
    </dgm:pt>
    <dgm:pt modelId="{9D769138-182A-4C7D-A4C6-832320D717F0}" type="pres">
      <dgm:prSet presAssocID="{AE0F82DC-E82B-4B19-953F-75B49360AC26}" presName="root2" presStyleCnt="0"/>
      <dgm:spPr>
        <a:ln>
          <a:noFill/>
        </a:ln>
        <a:effectLst/>
        <a:scene3d>
          <a:camera prst="orthographicFront">
            <a:rot lat="0" lon="0" rev="0"/>
          </a:camera>
          <a:lightRig rig="chilly" dir="t">
            <a:rot lat="0" lon="0" rev="18480000"/>
          </a:lightRig>
        </a:scene3d>
        <a:sp3d prstMaterial="clear">
          <a:bevelT h="63500"/>
        </a:sp3d>
      </dgm:spPr>
    </dgm:pt>
    <dgm:pt modelId="{F8D43B59-7B22-4713-85DB-3A5CB7520271}" type="pres">
      <dgm:prSet presAssocID="{AE0F82DC-E82B-4B19-953F-75B49360AC26}" presName="LevelTwoTextNode" presStyleLbl="node2" presStyleIdx="0" presStyleCnt="5" custScaleX="291501">
        <dgm:presLayoutVars>
          <dgm:chPref val="3"/>
        </dgm:presLayoutVars>
      </dgm:prSet>
      <dgm:spPr/>
      <dgm:t>
        <a:bodyPr/>
        <a:lstStyle/>
        <a:p>
          <a:pPr rtl="1"/>
          <a:endParaRPr lang="fa-IR"/>
        </a:p>
      </dgm:t>
    </dgm:pt>
    <dgm:pt modelId="{76BCC9A4-BA15-47E3-B1FC-87277B493E60}" type="pres">
      <dgm:prSet presAssocID="{AE0F82DC-E82B-4B19-953F-75B49360AC26}"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29A1BF7B-F370-422E-8604-3A787FBF05D4}" type="pres">
      <dgm:prSet presAssocID="{F6EC1A5D-4A90-456A-B11F-F53DC0702812}" presName="conn2-1" presStyleLbl="parChTrans1D2" presStyleIdx="1" presStyleCnt="5" custScaleX="2000000"/>
      <dgm:spPr/>
      <dgm:t>
        <a:bodyPr/>
        <a:lstStyle/>
        <a:p>
          <a:pPr rtl="1"/>
          <a:endParaRPr lang="fa-IR"/>
        </a:p>
      </dgm:t>
    </dgm:pt>
    <dgm:pt modelId="{503D6F1E-7344-49B4-A04D-A15B5A4E4C27}" type="pres">
      <dgm:prSet presAssocID="{F6EC1A5D-4A90-456A-B11F-F53DC0702812}" presName="connTx" presStyleLbl="parChTrans1D2" presStyleIdx="1" presStyleCnt="5"/>
      <dgm:spPr/>
      <dgm:t>
        <a:bodyPr/>
        <a:lstStyle/>
        <a:p>
          <a:pPr rtl="1"/>
          <a:endParaRPr lang="fa-IR"/>
        </a:p>
      </dgm:t>
    </dgm:pt>
    <dgm:pt modelId="{0904D5DF-E6E8-49C4-A993-EC23EAE8AA4D}" type="pres">
      <dgm:prSet presAssocID="{DA14DF6C-E272-4553-ABFC-73128E6F508E}" presName="root2" presStyleCnt="0"/>
      <dgm:spPr>
        <a:ln>
          <a:noFill/>
        </a:ln>
        <a:effectLst/>
        <a:scene3d>
          <a:camera prst="orthographicFront">
            <a:rot lat="0" lon="0" rev="0"/>
          </a:camera>
          <a:lightRig rig="chilly" dir="t">
            <a:rot lat="0" lon="0" rev="18480000"/>
          </a:lightRig>
        </a:scene3d>
        <a:sp3d prstMaterial="clear">
          <a:bevelT h="63500"/>
        </a:sp3d>
      </dgm:spPr>
    </dgm:pt>
    <dgm:pt modelId="{A45090AE-A56E-4E8D-9D5B-E3DEE1E5E1EC}" type="pres">
      <dgm:prSet presAssocID="{DA14DF6C-E272-4553-ABFC-73128E6F508E}" presName="LevelTwoTextNode" presStyleLbl="node2" presStyleIdx="1" presStyleCnt="5" custScaleX="291501">
        <dgm:presLayoutVars>
          <dgm:chPref val="3"/>
        </dgm:presLayoutVars>
      </dgm:prSet>
      <dgm:spPr/>
      <dgm:t>
        <a:bodyPr/>
        <a:lstStyle/>
        <a:p>
          <a:pPr rtl="1"/>
          <a:endParaRPr lang="fa-IR"/>
        </a:p>
      </dgm:t>
    </dgm:pt>
    <dgm:pt modelId="{7458A75E-F328-4168-902C-79113D7F02E8}" type="pres">
      <dgm:prSet presAssocID="{DA14DF6C-E272-4553-ABFC-73128E6F508E}"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9057321D-A95A-4F21-AB6C-42C56EEA320E}" type="pres">
      <dgm:prSet presAssocID="{E8DE2A1E-BE73-4E6B-AB14-D44D51710555}" presName="root1" presStyleCnt="0"/>
      <dgm:spPr>
        <a:ln>
          <a:noFill/>
        </a:ln>
        <a:effectLst/>
        <a:scene3d>
          <a:camera prst="orthographicFront">
            <a:rot lat="0" lon="0" rev="0"/>
          </a:camera>
          <a:lightRig rig="chilly" dir="t">
            <a:rot lat="0" lon="0" rev="18480000"/>
          </a:lightRig>
        </a:scene3d>
        <a:sp3d prstMaterial="clear">
          <a:bevelT h="63500"/>
        </a:sp3d>
      </dgm:spPr>
    </dgm:pt>
    <dgm:pt modelId="{F5A9D4DD-7EDC-4397-BA27-D6A630B6F494}" type="pres">
      <dgm:prSet presAssocID="{E8DE2A1E-BE73-4E6B-AB14-D44D51710555}" presName="LevelOneTextNode" presStyleLbl="node0" presStyleIdx="2" presStyleCnt="4" custScaleY="74003">
        <dgm:presLayoutVars>
          <dgm:chPref val="3"/>
        </dgm:presLayoutVars>
      </dgm:prSet>
      <dgm:spPr/>
      <dgm:t>
        <a:bodyPr/>
        <a:lstStyle/>
        <a:p>
          <a:pPr rtl="1"/>
          <a:endParaRPr lang="fa-IR"/>
        </a:p>
      </dgm:t>
    </dgm:pt>
    <dgm:pt modelId="{1BD6D0ED-8244-433F-8707-444FB111CA15}" type="pres">
      <dgm:prSet presAssocID="{E8DE2A1E-BE73-4E6B-AB14-D44D51710555}" presName="level2hierChild" presStyleCnt="0"/>
      <dgm:spPr>
        <a:ln>
          <a:noFill/>
        </a:ln>
        <a:effectLst/>
        <a:scene3d>
          <a:camera prst="orthographicFront">
            <a:rot lat="0" lon="0" rev="0"/>
          </a:camera>
          <a:lightRig rig="chilly" dir="t">
            <a:rot lat="0" lon="0" rev="18480000"/>
          </a:lightRig>
        </a:scene3d>
        <a:sp3d prstMaterial="clear">
          <a:bevelT h="63500"/>
        </a:sp3d>
      </dgm:spPr>
    </dgm:pt>
    <dgm:pt modelId="{F91C80D5-6001-4D0E-AF44-23205CEDEDA4}" type="pres">
      <dgm:prSet presAssocID="{2FBF79A1-31A9-451B-BAE9-17A960E3EC2E}" presName="conn2-1" presStyleLbl="parChTrans1D2" presStyleIdx="2" presStyleCnt="5"/>
      <dgm:spPr/>
      <dgm:t>
        <a:bodyPr/>
        <a:lstStyle/>
        <a:p>
          <a:pPr rtl="1"/>
          <a:endParaRPr lang="fa-IR"/>
        </a:p>
      </dgm:t>
    </dgm:pt>
    <dgm:pt modelId="{447CA921-FEB9-4CBF-A585-9AE10476727D}" type="pres">
      <dgm:prSet presAssocID="{2FBF79A1-31A9-451B-BAE9-17A960E3EC2E}" presName="connTx" presStyleLbl="parChTrans1D2" presStyleIdx="2" presStyleCnt="5"/>
      <dgm:spPr/>
      <dgm:t>
        <a:bodyPr/>
        <a:lstStyle/>
        <a:p>
          <a:pPr rtl="1"/>
          <a:endParaRPr lang="fa-IR"/>
        </a:p>
      </dgm:t>
    </dgm:pt>
    <dgm:pt modelId="{980C5005-2D89-4CC5-9AC4-6ACA8B42C6C1}" type="pres">
      <dgm:prSet presAssocID="{B9A1C412-9B99-492C-BACE-F37F3B3AF528}" presName="root2" presStyleCnt="0"/>
      <dgm:spPr>
        <a:ln>
          <a:noFill/>
        </a:ln>
        <a:effectLst/>
        <a:scene3d>
          <a:camera prst="orthographicFront">
            <a:rot lat="0" lon="0" rev="0"/>
          </a:camera>
          <a:lightRig rig="chilly" dir="t">
            <a:rot lat="0" lon="0" rev="18480000"/>
          </a:lightRig>
        </a:scene3d>
        <a:sp3d prstMaterial="clear">
          <a:bevelT h="63500"/>
        </a:sp3d>
      </dgm:spPr>
    </dgm:pt>
    <dgm:pt modelId="{32C80DC7-1DD2-4977-A76D-3D9A78D7BF74}" type="pres">
      <dgm:prSet presAssocID="{B9A1C412-9B99-492C-BACE-F37F3B3AF528}" presName="LevelTwoTextNode" presStyleLbl="node2" presStyleIdx="2" presStyleCnt="5" custScaleX="291501">
        <dgm:presLayoutVars>
          <dgm:chPref val="3"/>
        </dgm:presLayoutVars>
      </dgm:prSet>
      <dgm:spPr/>
      <dgm:t>
        <a:bodyPr/>
        <a:lstStyle/>
        <a:p>
          <a:pPr rtl="1"/>
          <a:endParaRPr lang="fa-IR"/>
        </a:p>
      </dgm:t>
    </dgm:pt>
    <dgm:pt modelId="{1D128DEB-DEF5-4358-8A18-4A7841C3BFEE}" type="pres">
      <dgm:prSet presAssocID="{B9A1C412-9B99-492C-BACE-F37F3B3AF528}"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A445E093-6C94-4835-A8CC-ED34E002F8A1}" type="pres">
      <dgm:prSet presAssocID="{36D6817C-251E-4244-9429-F95828034F36}" presName="root1" presStyleCnt="0"/>
      <dgm:spPr>
        <a:ln>
          <a:noFill/>
        </a:ln>
        <a:effectLst/>
        <a:scene3d>
          <a:camera prst="orthographicFront">
            <a:rot lat="0" lon="0" rev="0"/>
          </a:camera>
          <a:lightRig rig="chilly" dir="t">
            <a:rot lat="0" lon="0" rev="18480000"/>
          </a:lightRig>
        </a:scene3d>
        <a:sp3d prstMaterial="clear">
          <a:bevelT h="63500"/>
        </a:sp3d>
      </dgm:spPr>
    </dgm:pt>
    <dgm:pt modelId="{F59174CE-0E36-42C0-9196-F968BB3A0FE2}" type="pres">
      <dgm:prSet presAssocID="{36D6817C-251E-4244-9429-F95828034F36}" presName="LevelOneTextNode" presStyleLbl="node0" presStyleIdx="3" presStyleCnt="4" custScaleY="74003">
        <dgm:presLayoutVars>
          <dgm:chPref val="3"/>
        </dgm:presLayoutVars>
      </dgm:prSet>
      <dgm:spPr/>
      <dgm:t>
        <a:bodyPr/>
        <a:lstStyle/>
        <a:p>
          <a:pPr rtl="1"/>
          <a:endParaRPr lang="fa-IR"/>
        </a:p>
      </dgm:t>
    </dgm:pt>
    <dgm:pt modelId="{EE45E70E-B0E0-4AFA-89E5-6CD76BFC2C2C}" type="pres">
      <dgm:prSet presAssocID="{36D6817C-251E-4244-9429-F95828034F36}" presName="level2hierChild" presStyleCnt="0"/>
      <dgm:spPr>
        <a:ln>
          <a:noFill/>
        </a:ln>
        <a:effectLst/>
        <a:scene3d>
          <a:camera prst="orthographicFront">
            <a:rot lat="0" lon="0" rev="0"/>
          </a:camera>
          <a:lightRig rig="chilly" dir="t">
            <a:rot lat="0" lon="0" rev="18480000"/>
          </a:lightRig>
        </a:scene3d>
        <a:sp3d prstMaterial="clear">
          <a:bevelT h="63500"/>
        </a:sp3d>
      </dgm:spPr>
    </dgm:pt>
    <dgm:pt modelId="{A34A24DE-CBED-40FD-A90C-6FC87E8CE41A}" type="pres">
      <dgm:prSet presAssocID="{D4CFA22A-CA00-4F78-83F6-B2B215E35F67}" presName="conn2-1" presStyleLbl="parChTrans1D2" presStyleIdx="3" presStyleCnt="5" custScaleX="2000000"/>
      <dgm:spPr/>
      <dgm:t>
        <a:bodyPr/>
        <a:lstStyle/>
        <a:p>
          <a:pPr rtl="1"/>
          <a:endParaRPr lang="fa-IR"/>
        </a:p>
      </dgm:t>
    </dgm:pt>
    <dgm:pt modelId="{B2903A36-2267-48E6-BF77-A8B4C9782F40}" type="pres">
      <dgm:prSet presAssocID="{D4CFA22A-CA00-4F78-83F6-B2B215E35F67}" presName="connTx" presStyleLbl="parChTrans1D2" presStyleIdx="3" presStyleCnt="5"/>
      <dgm:spPr/>
      <dgm:t>
        <a:bodyPr/>
        <a:lstStyle/>
        <a:p>
          <a:pPr rtl="1"/>
          <a:endParaRPr lang="fa-IR"/>
        </a:p>
      </dgm:t>
    </dgm:pt>
    <dgm:pt modelId="{1E6F5A53-7F4E-4EA3-B6C3-578D5176ABEC}" type="pres">
      <dgm:prSet presAssocID="{A5B983B0-9358-4EB4-A7F9-FDA566C3ED89}" presName="root2" presStyleCnt="0"/>
      <dgm:spPr>
        <a:ln>
          <a:noFill/>
        </a:ln>
        <a:effectLst/>
        <a:scene3d>
          <a:camera prst="orthographicFront">
            <a:rot lat="0" lon="0" rev="0"/>
          </a:camera>
          <a:lightRig rig="chilly" dir="t">
            <a:rot lat="0" lon="0" rev="18480000"/>
          </a:lightRig>
        </a:scene3d>
        <a:sp3d prstMaterial="clear">
          <a:bevelT h="63500"/>
        </a:sp3d>
      </dgm:spPr>
    </dgm:pt>
    <dgm:pt modelId="{31314C8A-DE59-4482-AB95-1EFEFC803666}" type="pres">
      <dgm:prSet presAssocID="{A5B983B0-9358-4EB4-A7F9-FDA566C3ED89}" presName="LevelTwoTextNode" presStyleLbl="node2" presStyleIdx="3" presStyleCnt="5" custScaleX="291501">
        <dgm:presLayoutVars>
          <dgm:chPref val="3"/>
        </dgm:presLayoutVars>
      </dgm:prSet>
      <dgm:spPr/>
      <dgm:t>
        <a:bodyPr/>
        <a:lstStyle/>
        <a:p>
          <a:pPr rtl="1"/>
          <a:endParaRPr lang="fa-IR"/>
        </a:p>
      </dgm:t>
    </dgm:pt>
    <dgm:pt modelId="{258AFFAD-EC08-45F2-BDFA-4E73D81C4F45}" type="pres">
      <dgm:prSet presAssocID="{A5B983B0-9358-4EB4-A7F9-FDA566C3ED89}"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D98F2DAE-8168-4DD1-A697-D17393480C42}" type="pres">
      <dgm:prSet presAssocID="{424DADE2-AEF1-4E27-BCA5-1DBF18AE2944}" presName="conn2-1" presStyleLbl="parChTrans1D2" presStyleIdx="4" presStyleCnt="5" custScaleX="2000000"/>
      <dgm:spPr/>
      <dgm:t>
        <a:bodyPr/>
        <a:lstStyle/>
        <a:p>
          <a:pPr rtl="1"/>
          <a:endParaRPr lang="fa-IR"/>
        </a:p>
      </dgm:t>
    </dgm:pt>
    <dgm:pt modelId="{AA52D274-E888-46D4-80F0-E9C7C8EA7B4C}" type="pres">
      <dgm:prSet presAssocID="{424DADE2-AEF1-4E27-BCA5-1DBF18AE2944}" presName="connTx" presStyleLbl="parChTrans1D2" presStyleIdx="4" presStyleCnt="5"/>
      <dgm:spPr/>
      <dgm:t>
        <a:bodyPr/>
        <a:lstStyle/>
        <a:p>
          <a:pPr rtl="1"/>
          <a:endParaRPr lang="fa-IR"/>
        </a:p>
      </dgm:t>
    </dgm:pt>
    <dgm:pt modelId="{BEF20F92-751A-4C3E-8BB4-7A043EC8BCF8}" type="pres">
      <dgm:prSet presAssocID="{E753B46A-A75A-4EA8-9E72-77D03131FE97}" presName="root2" presStyleCnt="0"/>
      <dgm:spPr>
        <a:ln>
          <a:noFill/>
        </a:ln>
        <a:effectLst/>
        <a:scene3d>
          <a:camera prst="orthographicFront">
            <a:rot lat="0" lon="0" rev="0"/>
          </a:camera>
          <a:lightRig rig="chilly" dir="t">
            <a:rot lat="0" lon="0" rev="18480000"/>
          </a:lightRig>
        </a:scene3d>
        <a:sp3d prstMaterial="clear">
          <a:bevelT h="63500"/>
        </a:sp3d>
      </dgm:spPr>
    </dgm:pt>
    <dgm:pt modelId="{97BEC781-2A1C-4302-843E-F9C61D7F61BD}" type="pres">
      <dgm:prSet presAssocID="{E753B46A-A75A-4EA8-9E72-77D03131FE97}" presName="LevelTwoTextNode" presStyleLbl="node2" presStyleIdx="4" presStyleCnt="5" custScaleX="291501">
        <dgm:presLayoutVars>
          <dgm:chPref val="3"/>
        </dgm:presLayoutVars>
      </dgm:prSet>
      <dgm:spPr/>
      <dgm:t>
        <a:bodyPr/>
        <a:lstStyle/>
        <a:p>
          <a:pPr rtl="1"/>
          <a:endParaRPr lang="fa-IR"/>
        </a:p>
      </dgm:t>
    </dgm:pt>
    <dgm:pt modelId="{7C34B49C-4293-44B4-B126-68E95DD4F04C}" type="pres">
      <dgm:prSet presAssocID="{E753B46A-A75A-4EA8-9E72-77D03131FE97}" presName="level3hierChild" presStyleCnt="0"/>
      <dgm:spPr>
        <a:ln>
          <a:noFill/>
        </a:ln>
        <a:effectLst/>
        <a:scene3d>
          <a:camera prst="orthographicFront">
            <a:rot lat="0" lon="0" rev="0"/>
          </a:camera>
          <a:lightRig rig="chilly" dir="t">
            <a:rot lat="0" lon="0" rev="18480000"/>
          </a:lightRig>
        </a:scene3d>
        <a:sp3d prstMaterial="clear">
          <a:bevelT h="63500"/>
        </a:sp3d>
      </dgm:spPr>
    </dgm:pt>
  </dgm:ptLst>
  <dgm:cxnLst>
    <dgm:cxn modelId="{7FD3BE80-02C2-4E5C-A68F-1FF2853A0728}" srcId="{FC676BF0-E176-4892-994C-60346A4A1B4F}" destId="{9BB0F03A-6C46-448F-9C36-02B5A017F1E1}" srcOrd="1" destOrd="0" parTransId="{70DECB28-901B-4316-84B0-22C0D58CE30B}" sibTransId="{D96C0203-5ECC-4F2E-A225-D5A846CDB922}"/>
    <dgm:cxn modelId="{471D6365-555C-4D2D-B510-0D3EB8DAA88E}" type="presOf" srcId="{3423C5FA-8C50-480D-BBFE-2ADD062F4403}" destId="{6FABA073-31DA-46A5-A0CF-2B1B26285FA6}" srcOrd="0" destOrd="0" presId="urn:microsoft.com/office/officeart/2005/8/layout/hierarchy2"/>
    <dgm:cxn modelId="{2CCFD35F-EE5B-41EB-BA9D-AA2BCE5719B5}" type="presOf" srcId="{2FBF79A1-31A9-451B-BAE9-17A960E3EC2E}" destId="{F91C80D5-6001-4D0E-AF44-23205CEDEDA4}" srcOrd="0" destOrd="0" presId="urn:microsoft.com/office/officeart/2005/8/layout/hierarchy2"/>
    <dgm:cxn modelId="{F72FB7A8-DB7A-4127-8B18-C76897399187}" type="presOf" srcId="{E8DE2A1E-BE73-4E6B-AB14-D44D51710555}" destId="{F5A9D4DD-7EDC-4397-BA27-D6A630B6F494}" srcOrd="0" destOrd="0" presId="urn:microsoft.com/office/officeart/2005/8/layout/hierarchy2"/>
    <dgm:cxn modelId="{06C520B7-4599-4008-8706-F05B961260F1}" type="presOf" srcId="{DA14DF6C-E272-4553-ABFC-73128E6F508E}" destId="{A45090AE-A56E-4E8D-9D5B-E3DEE1E5E1EC}" srcOrd="0" destOrd="0" presId="urn:microsoft.com/office/officeart/2005/8/layout/hierarchy2"/>
    <dgm:cxn modelId="{73128F99-3141-41E9-9494-BF3A27ED623F}" type="presOf" srcId="{36D6817C-251E-4244-9429-F95828034F36}" destId="{F59174CE-0E36-42C0-9196-F968BB3A0FE2}" srcOrd="0" destOrd="0" presId="urn:microsoft.com/office/officeart/2005/8/layout/hierarchy2"/>
    <dgm:cxn modelId="{4CE6D660-B8F8-4A40-9A27-F9F75FD4167B}" srcId="{9BB0F03A-6C46-448F-9C36-02B5A017F1E1}" destId="{DA14DF6C-E272-4553-ABFC-73128E6F508E}" srcOrd="1" destOrd="0" parTransId="{F6EC1A5D-4A90-456A-B11F-F53DC0702812}" sibTransId="{5EABDE49-FB0D-477F-AA12-73CF7B5EEECD}"/>
    <dgm:cxn modelId="{85C264B2-477E-4115-B77A-ADB5ECEE8BD1}" type="presOf" srcId="{424DADE2-AEF1-4E27-BCA5-1DBF18AE2944}" destId="{D98F2DAE-8168-4DD1-A697-D17393480C42}" srcOrd="0" destOrd="0" presId="urn:microsoft.com/office/officeart/2005/8/layout/hierarchy2"/>
    <dgm:cxn modelId="{B3EB5F64-88DF-43A6-89C5-951D19135597}" type="presOf" srcId="{FC676BF0-E176-4892-994C-60346A4A1B4F}" destId="{B386413A-F9C7-4E48-9C50-F378EBFE5F83}" srcOrd="0" destOrd="0" presId="urn:microsoft.com/office/officeart/2005/8/layout/hierarchy2"/>
    <dgm:cxn modelId="{6F405B2F-F863-4439-8254-74B88E628932}" type="presOf" srcId="{F6EC1A5D-4A90-456A-B11F-F53DC0702812}" destId="{503D6F1E-7344-49B4-A04D-A15B5A4E4C27}" srcOrd="1" destOrd="0" presId="urn:microsoft.com/office/officeart/2005/8/layout/hierarchy2"/>
    <dgm:cxn modelId="{D6F06024-F934-477D-9835-5556C81EA0BA}" type="presOf" srcId="{2FBF79A1-31A9-451B-BAE9-17A960E3EC2E}" destId="{447CA921-FEB9-4CBF-A585-9AE10476727D}" srcOrd="1" destOrd="0" presId="urn:microsoft.com/office/officeart/2005/8/layout/hierarchy2"/>
    <dgm:cxn modelId="{F55323F3-CF8B-4365-991C-2014C6BE24CD}" type="presOf" srcId="{E753B46A-A75A-4EA8-9E72-77D03131FE97}" destId="{97BEC781-2A1C-4302-843E-F9C61D7F61BD}" srcOrd="0" destOrd="0" presId="urn:microsoft.com/office/officeart/2005/8/layout/hierarchy2"/>
    <dgm:cxn modelId="{2B924B42-52F1-4FC4-BB06-FD2CE38B420D}" type="presOf" srcId="{D4CFA22A-CA00-4F78-83F6-B2B215E35F67}" destId="{B2903A36-2267-48E6-BF77-A8B4C9782F40}" srcOrd="1" destOrd="0" presId="urn:microsoft.com/office/officeart/2005/8/layout/hierarchy2"/>
    <dgm:cxn modelId="{1426A7AA-9885-417E-A21A-FC8B7B4C97E4}" type="presOf" srcId="{B9A1C412-9B99-492C-BACE-F37F3B3AF528}" destId="{32C80DC7-1DD2-4977-A76D-3D9A78D7BF74}" srcOrd="0" destOrd="0" presId="urn:microsoft.com/office/officeart/2005/8/layout/hierarchy2"/>
    <dgm:cxn modelId="{C5261B5E-5A04-4DCB-B84B-782D56519F1E}" type="presOf" srcId="{D4CFA22A-CA00-4F78-83F6-B2B215E35F67}" destId="{A34A24DE-CBED-40FD-A90C-6FC87E8CE41A}" srcOrd="0" destOrd="0" presId="urn:microsoft.com/office/officeart/2005/8/layout/hierarchy2"/>
    <dgm:cxn modelId="{DA478493-2F1A-4F9E-8B81-8D33F56DA1FC}" srcId="{FC676BF0-E176-4892-994C-60346A4A1B4F}" destId="{36D6817C-251E-4244-9429-F95828034F36}" srcOrd="3" destOrd="0" parTransId="{DAC3539D-7806-40F0-90F2-E8F7927D7F91}" sibTransId="{8CA8BED4-B215-4280-A79A-644648FADC4C}"/>
    <dgm:cxn modelId="{441D3878-C5F9-4A20-8DE9-99D87E00FB75}" type="presOf" srcId="{9BB0F03A-6C46-448F-9C36-02B5A017F1E1}" destId="{76CCB895-7359-4242-8D82-C11E5C574496}" srcOrd="0" destOrd="0" presId="urn:microsoft.com/office/officeart/2005/8/layout/hierarchy2"/>
    <dgm:cxn modelId="{2B6FD711-5E47-44C5-B427-2DF32CE25853}" srcId="{36D6817C-251E-4244-9429-F95828034F36}" destId="{A5B983B0-9358-4EB4-A7F9-FDA566C3ED89}" srcOrd="0" destOrd="0" parTransId="{D4CFA22A-CA00-4F78-83F6-B2B215E35F67}" sibTransId="{2007339C-D33F-4279-A989-1A0C0041EF25}"/>
    <dgm:cxn modelId="{D4DE0A13-3EA4-433C-A455-DAA696AC76E9}" srcId="{FC676BF0-E176-4892-994C-60346A4A1B4F}" destId="{3423C5FA-8C50-480D-BBFE-2ADD062F4403}" srcOrd="0" destOrd="0" parTransId="{68997B2B-F90A-4821-8541-DCA6ACBBF773}" sibTransId="{E5B5172C-CC97-40B2-A874-4379FCA6519A}"/>
    <dgm:cxn modelId="{2BA2B56A-A419-4D52-837D-1CE8128ACCA1}" type="presOf" srcId="{A5B983B0-9358-4EB4-A7F9-FDA566C3ED89}" destId="{31314C8A-DE59-4482-AB95-1EFEFC803666}" srcOrd="0" destOrd="0" presId="urn:microsoft.com/office/officeart/2005/8/layout/hierarchy2"/>
    <dgm:cxn modelId="{66D69B72-E587-4518-B061-ECA490B08BB1}" type="presOf" srcId="{9FB08E6D-4010-4834-8F1C-7E6BAF266B7A}" destId="{595CA861-C7A5-45DD-B1AF-3FD9045E44FA}" srcOrd="0" destOrd="0" presId="urn:microsoft.com/office/officeart/2005/8/layout/hierarchy2"/>
    <dgm:cxn modelId="{5AA991BE-D91D-4369-9E23-BE12961BD699}" srcId="{36D6817C-251E-4244-9429-F95828034F36}" destId="{E753B46A-A75A-4EA8-9E72-77D03131FE97}" srcOrd="1" destOrd="0" parTransId="{424DADE2-AEF1-4E27-BCA5-1DBF18AE2944}" sibTransId="{31FCC46D-D0B1-4514-8E56-DE7BAB2097C6}"/>
    <dgm:cxn modelId="{08C12071-3AC0-4CB0-9B8A-C2DEAA0E2FEF}" type="presOf" srcId="{F6EC1A5D-4A90-456A-B11F-F53DC0702812}" destId="{29A1BF7B-F370-422E-8604-3A787FBF05D4}" srcOrd="0" destOrd="0" presId="urn:microsoft.com/office/officeart/2005/8/layout/hierarchy2"/>
    <dgm:cxn modelId="{710C6BB0-633D-4ECC-959E-4C942B59408D}" type="presOf" srcId="{9FB08E6D-4010-4834-8F1C-7E6BAF266B7A}" destId="{B78D96B8-E04B-4A1E-9040-A86542BDE9E4}" srcOrd="1" destOrd="0" presId="urn:microsoft.com/office/officeart/2005/8/layout/hierarchy2"/>
    <dgm:cxn modelId="{1A6167BE-E2E7-4443-B246-7E8E6E7051B9}" type="presOf" srcId="{AE0F82DC-E82B-4B19-953F-75B49360AC26}" destId="{F8D43B59-7B22-4713-85DB-3A5CB7520271}" srcOrd="0" destOrd="0" presId="urn:microsoft.com/office/officeart/2005/8/layout/hierarchy2"/>
    <dgm:cxn modelId="{36B96A79-D575-4C35-B4B1-659004ECA8C1}" srcId="{9BB0F03A-6C46-448F-9C36-02B5A017F1E1}" destId="{AE0F82DC-E82B-4B19-953F-75B49360AC26}" srcOrd="0" destOrd="0" parTransId="{9FB08E6D-4010-4834-8F1C-7E6BAF266B7A}" sibTransId="{FCEE55F8-0A77-43D3-B0F2-DBA94977E535}"/>
    <dgm:cxn modelId="{47724BC4-3C7F-4A79-8E0B-3E3BBF3AF00F}" srcId="{FC676BF0-E176-4892-994C-60346A4A1B4F}" destId="{E8DE2A1E-BE73-4E6B-AB14-D44D51710555}" srcOrd="2" destOrd="0" parTransId="{88EAD24F-62C3-40AD-B9CC-F50A0C47FD55}" sibTransId="{0B54A9C4-FB97-4770-BF1E-097578910FDA}"/>
    <dgm:cxn modelId="{BB122546-E896-48FB-80CB-EA9EEAF7D329}" srcId="{E8DE2A1E-BE73-4E6B-AB14-D44D51710555}" destId="{B9A1C412-9B99-492C-BACE-F37F3B3AF528}" srcOrd="0" destOrd="0" parTransId="{2FBF79A1-31A9-451B-BAE9-17A960E3EC2E}" sibTransId="{FAFFFC08-3513-4372-B7F4-B21CCD6E24B2}"/>
    <dgm:cxn modelId="{98614377-7AEB-47D7-ADD2-4C2FE707C06D}" type="presOf" srcId="{424DADE2-AEF1-4E27-BCA5-1DBF18AE2944}" destId="{AA52D274-E888-46D4-80F0-E9C7C8EA7B4C}" srcOrd="1" destOrd="0" presId="urn:microsoft.com/office/officeart/2005/8/layout/hierarchy2"/>
    <dgm:cxn modelId="{F0C48DA2-D03F-43EC-8282-71A3C47E2420}" type="presParOf" srcId="{B386413A-F9C7-4E48-9C50-F378EBFE5F83}" destId="{980995E0-B1F0-429E-8828-5A785EE26412}" srcOrd="0" destOrd="0" presId="urn:microsoft.com/office/officeart/2005/8/layout/hierarchy2"/>
    <dgm:cxn modelId="{84290A43-B50F-4E4B-BB40-E6B9E6CC65F6}" type="presParOf" srcId="{980995E0-B1F0-429E-8828-5A785EE26412}" destId="{6FABA073-31DA-46A5-A0CF-2B1B26285FA6}" srcOrd="0" destOrd="0" presId="urn:microsoft.com/office/officeart/2005/8/layout/hierarchy2"/>
    <dgm:cxn modelId="{A00243CE-798A-4ABC-931D-87B6B0297852}" type="presParOf" srcId="{980995E0-B1F0-429E-8828-5A785EE26412}" destId="{F3CDD5A0-EAA7-46D9-BC86-A22240BE5D2A}" srcOrd="1" destOrd="0" presId="urn:microsoft.com/office/officeart/2005/8/layout/hierarchy2"/>
    <dgm:cxn modelId="{00B4C536-A7E6-4B8E-8512-5721FEBCA42E}" type="presParOf" srcId="{B386413A-F9C7-4E48-9C50-F378EBFE5F83}" destId="{A36930A9-F517-4CB7-8542-3EB6F6F522A5}" srcOrd="1" destOrd="0" presId="urn:microsoft.com/office/officeart/2005/8/layout/hierarchy2"/>
    <dgm:cxn modelId="{BF854316-96CB-434B-8CF6-1708689FE8E8}" type="presParOf" srcId="{A36930A9-F517-4CB7-8542-3EB6F6F522A5}" destId="{76CCB895-7359-4242-8D82-C11E5C574496}" srcOrd="0" destOrd="0" presId="urn:microsoft.com/office/officeart/2005/8/layout/hierarchy2"/>
    <dgm:cxn modelId="{90482094-879E-49A8-9935-A9A7CD06A1D5}" type="presParOf" srcId="{A36930A9-F517-4CB7-8542-3EB6F6F522A5}" destId="{52B25FDC-7F59-48AF-9216-C559A043B087}" srcOrd="1" destOrd="0" presId="urn:microsoft.com/office/officeart/2005/8/layout/hierarchy2"/>
    <dgm:cxn modelId="{DA32F686-2F78-4E42-8D5F-20BD1A8BB861}" type="presParOf" srcId="{52B25FDC-7F59-48AF-9216-C559A043B087}" destId="{595CA861-C7A5-45DD-B1AF-3FD9045E44FA}" srcOrd="0" destOrd="0" presId="urn:microsoft.com/office/officeart/2005/8/layout/hierarchy2"/>
    <dgm:cxn modelId="{E1E3C5AD-C156-42D6-9E31-7A245891C175}" type="presParOf" srcId="{595CA861-C7A5-45DD-B1AF-3FD9045E44FA}" destId="{B78D96B8-E04B-4A1E-9040-A86542BDE9E4}" srcOrd="0" destOrd="0" presId="urn:microsoft.com/office/officeart/2005/8/layout/hierarchy2"/>
    <dgm:cxn modelId="{C0D3D007-F254-4CFF-BC92-BE9ABC45ADAF}" type="presParOf" srcId="{52B25FDC-7F59-48AF-9216-C559A043B087}" destId="{9D769138-182A-4C7D-A4C6-832320D717F0}" srcOrd="1" destOrd="0" presId="urn:microsoft.com/office/officeart/2005/8/layout/hierarchy2"/>
    <dgm:cxn modelId="{1FE322D6-EA3C-4EC8-905B-6CDA46BD7A1D}" type="presParOf" srcId="{9D769138-182A-4C7D-A4C6-832320D717F0}" destId="{F8D43B59-7B22-4713-85DB-3A5CB7520271}" srcOrd="0" destOrd="0" presId="urn:microsoft.com/office/officeart/2005/8/layout/hierarchy2"/>
    <dgm:cxn modelId="{070F8590-F5CE-4575-AAE7-D03BC2038614}" type="presParOf" srcId="{9D769138-182A-4C7D-A4C6-832320D717F0}" destId="{76BCC9A4-BA15-47E3-B1FC-87277B493E60}" srcOrd="1" destOrd="0" presId="urn:microsoft.com/office/officeart/2005/8/layout/hierarchy2"/>
    <dgm:cxn modelId="{B7861488-973E-4B01-BD87-27C23297753F}" type="presParOf" srcId="{52B25FDC-7F59-48AF-9216-C559A043B087}" destId="{29A1BF7B-F370-422E-8604-3A787FBF05D4}" srcOrd="2" destOrd="0" presId="urn:microsoft.com/office/officeart/2005/8/layout/hierarchy2"/>
    <dgm:cxn modelId="{FB6E9EFE-3425-46DC-A566-8AF967264F09}" type="presParOf" srcId="{29A1BF7B-F370-422E-8604-3A787FBF05D4}" destId="{503D6F1E-7344-49B4-A04D-A15B5A4E4C27}" srcOrd="0" destOrd="0" presId="urn:microsoft.com/office/officeart/2005/8/layout/hierarchy2"/>
    <dgm:cxn modelId="{E05C1D6F-D45E-43CF-8E30-6226396D782F}" type="presParOf" srcId="{52B25FDC-7F59-48AF-9216-C559A043B087}" destId="{0904D5DF-E6E8-49C4-A993-EC23EAE8AA4D}" srcOrd="3" destOrd="0" presId="urn:microsoft.com/office/officeart/2005/8/layout/hierarchy2"/>
    <dgm:cxn modelId="{A5D61CCE-1B53-4171-9D23-49B789F4DA2B}" type="presParOf" srcId="{0904D5DF-E6E8-49C4-A993-EC23EAE8AA4D}" destId="{A45090AE-A56E-4E8D-9D5B-E3DEE1E5E1EC}" srcOrd="0" destOrd="0" presId="urn:microsoft.com/office/officeart/2005/8/layout/hierarchy2"/>
    <dgm:cxn modelId="{20D4F885-17AB-4B69-883A-DED2E681979E}" type="presParOf" srcId="{0904D5DF-E6E8-49C4-A993-EC23EAE8AA4D}" destId="{7458A75E-F328-4168-902C-79113D7F02E8}" srcOrd="1" destOrd="0" presId="urn:microsoft.com/office/officeart/2005/8/layout/hierarchy2"/>
    <dgm:cxn modelId="{C5A76983-DDF7-4F88-AA18-D85C37FD737B}" type="presParOf" srcId="{B386413A-F9C7-4E48-9C50-F378EBFE5F83}" destId="{9057321D-A95A-4F21-AB6C-42C56EEA320E}" srcOrd="2" destOrd="0" presId="urn:microsoft.com/office/officeart/2005/8/layout/hierarchy2"/>
    <dgm:cxn modelId="{B8B0FE51-D7C2-485F-AE3F-BC156D663BB1}" type="presParOf" srcId="{9057321D-A95A-4F21-AB6C-42C56EEA320E}" destId="{F5A9D4DD-7EDC-4397-BA27-D6A630B6F494}" srcOrd="0" destOrd="0" presId="urn:microsoft.com/office/officeart/2005/8/layout/hierarchy2"/>
    <dgm:cxn modelId="{9EAF561C-1930-4162-A927-898A5F61BC68}" type="presParOf" srcId="{9057321D-A95A-4F21-AB6C-42C56EEA320E}" destId="{1BD6D0ED-8244-433F-8707-444FB111CA15}" srcOrd="1" destOrd="0" presId="urn:microsoft.com/office/officeart/2005/8/layout/hierarchy2"/>
    <dgm:cxn modelId="{3BA4DE87-455E-4998-8C88-99001F253DBA}" type="presParOf" srcId="{1BD6D0ED-8244-433F-8707-444FB111CA15}" destId="{F91C80D5-6001-4D0E-AF44-23205CEDEDA4}" srcOrd="0" destOrd="0" presId="urn:microsoft.com/office/officeart/2005/8/layout/hierarchy2"/>
    <dgm:cxn modelId="{7712C4E4-A92E-4D77-A9BA-160B7747FC86}" type="presParOf" srcId="{F91C80D5-6001-4D0E-AF44-23205CEDEDA4}" destId="{447CA921-FEB9-4CBF-A585-9AE10476727D}" srcOrd="0" destOrd="0" presId="urn:microsoft.com/office/officeart/2005/8/layout/hierarchy2"/>
    <dgm:cxn modelId="{8096E56D-04C9-496A-B424-F03DEDF9900E}" type="presParOf" srcId="{1BD6D0ED-8244-433F-8707-444FB111CA15}" destId="{980C5005-2D89-4CC5-9AC4-6ACA8B42C6C1}" srcOrd="1" destOrd="0" presId="urn:microsoft.com/office/officeart/2005/8/layout/hierarchy2"/>
    <dgm:cxn modelId="{186E39E8-E5B8-4C84-8E4D-70F0E0596870}" type="presParOf" srcId="{980C5005-2D89-4CC5-9AC4-6ACA8B42C6C1}" destId="{32C80DC7-1DD2-4977-A76D-3D9A78D7BF74}" srcOrd="0" destOrd="0" presId="urn:microsoft.com/office/officeart/2005/8/layout/hierarchy2"/>
    <dgm:cxn modelId="{A1F36674-127C-4D6F-97B8-E95AA438890C}" type="presParOf" srcId="{980C5005-2D89-4CC5-9AC4-6ACA8B42C6C1}" destId="{1D128DEB-DEF5-4358-8A18-4A7841C3BFEE}" srcOrd="1" destOrd="0" presId="urn:microsoft.com/office/officeart/2005/8/layout/hierarchy2"/>
    <dgm:cxn modelId="{86722D96-ECBA-4B31-B1D2-2E8576E84E3A}" type="presParOf" srcId="{B386413A-F9C7-4E48-9C50-F378EBFE5F83}" destId="{A445E093-6C94-4835-A8CC-ED34E002F8A1}" srcOrd="3" destOrd="0" presId="urn:microsoft.com/office/officeart/2005/8/layout/hierarchy2"/>
    <dgm:cxn modelId="{0FE68A8E-C690-42B2-BE0E-B457839988B4}" type="presParOf" srcId="{A445E093-6C94-4835-A8CC-ED34E002F8A1}" destId="{F59174CE-0E36-42C0-9196-F968BB3A0FE2}" srcOrd="0" destOrd="0" presId="urn:microsoft.com/office/officeart/2005/8/layout/hierarchy2"/>
    <dgm:cxn modelId="{EF9A2B7E-C910-40BF-BEAA-B431B4E7ECB1}" type="presParOf" srcId="{A445E093-6C94-4835-A8CC-ED34E002F8A1}" destId="{EE45E70E-B0E0-4AFA-89E5-6CD76BFC2C2C}" srcOrd="1" destOrd="0" presId="urn:microsoft.com/office/officeart/2005/8/layout/hierarchy2"/>
    <dgm:cxn modelId="{EF6CD029-A706-4768-8F09-2170770B5E5B}" type="presParOf" srcId="{EE45E70E-B0E0-4AFA-89E5-6CD76BFC2C2C}" destId="{A34A24DE-CBED-40FD-A90C-6FC87E8CE41A}" srcOrd="0" destOrd="0" presId="urn:microsoft.com/office/officeart/2005/8/layout/hierarchy2"/>
    <dgm:cxn modelId="{7FC750D9-8E70-40DB-9F08-700BFC71ACFE}" type="presParOf" srcId="{A34A24DE-CBED-40FD-A90C-6FC87E8CE41A}" destId="{B2903A36-2267-48E6-BF77-A8B4C9782F40}" srcOrd="0" destOrd="0" presId="urn:microsoft.com/office/officeart/2005/8/layout/hierarchy2"/>
    <dgm:cxn modelId="{9DB17133-F0A1-4D4A-95E9-0950C2BFF790}" type="presParOf" srcId="{EE45E70E-B0E0-4AFA-89E5-6CD76BFC2C2C}" destId="{1E6F5A53-7F4E-4EA3-B6C3-578D5176ABEC}" srcOrd="1" destOrd="0" presId="urn:microsoft.com/office/officeart/2005/8/layout/hierarchy2"/>
    <dgm:cxn modelId="{2B789103-7BA6-4AFA-AE20-902EF7BF5BAE}" type="presParOf" srcId="{1E6F5A53-7F4E-4EA3-B6C3-578D5176ABEC}" destId="{31314C8A-DE59-4482-AB95-1EFEFC803666}" srcOrd="0" destOrd="0" presId="urn:microsoft.com/office/officeart/2005/8/layout/hierarchy2"/>
    <dgm:cxn modelId="{8AEEA96C-424D-459C-88DF-83C2230116FA}" type="presParOf" srcId="{1E6F5A53-7F4E-4EA3-B6C3-578D5176ABEC}" destId="{258AFFAD-EC08-45F2-BDFA-4E73D81C4F45}" srcOrd="1" destOrd="0" presId="urn:microsoft.com/office/officeart/2005/8/layout/hierarchy2"/>
    <dgm:cxn modelId="{410D71AD-90FC-4D76-B24D-435B76D68938}" type="presParOf" srcId="{EE45E70E-B0E0-4AFA-89E5-6CD76BFC2C2C}" destId="{D98F2DAE-8168-4DD1-A697-D17393480C42}" srcOrd="2" destOrd="0" presId="urn:microsoft.com/office/officeart/2005/8/layout/hierarchy2"/>
    <dgm:cxn modelId="{F5ED0B13-EFFC-48AC-87D7-CDDA91EC590A}" type="presParOf" srcId="{D98F2DAE-8168-4DD1-A697-D17393480C42}" destId="{AA52D274-E888-46D4-80F0-E9C7C8EA7B4C}" srcOrd="0" destOrd="0" presId="urn:microsoft.com/office/officeart/2005/8/layout/hierarchy2"/>
    <dgm:cxn modelId="{804E6E3D-59B4-4043-8E6D-03E1F13B482C}" type="presParOf" srcId="{EE45E70E-B0E0-4AFA-89E5-6CD76BFC2C2C}" destId="{BEF20F92-751A-4C3E-8BB4-7A043EC8BCF8}" srcOrd="3" destOrd="0" presId="urn:microsoft.com/office/officeart/2005/8/layout/hierarchy2"/>
    <dgm:cxn modelId="{BAF684F6-3E87-4EC8-84E3-2DEE27A52A4D}" type="presParOf" srcId="{BEF20F92-751A-4C3E-8BB4-7A043EC8BCF8}" destId="{97BEC781-2A1C-4302-843E-F9C61D7F61BD}" srcOrd="0" destOrd="0" presId="urn:microsoft.com/office/officeart/2005/8/layout/hierarchy2"/>
    <dgm:cxn modelId="{D7890F0F-9B6D-4B6E-B1B5-03F10B6A3C0F}" type="presParOf" srcId="{BEF20F92-751A-4C3E-8BB4-7A043EC8BCF8}" destId="{7C34B49C-4293-44B4-B126-68E95DD4F04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C676BF0-E176-4892-994C-60346A4A1B4F}" type="doc">
      <dgm:prSet loTypeId="urn:microsoft.com/office/officeart/2005/8/layout/hierarchy2" loCatId="hierarchy" qsTypeId="urn:microsoft.com/office/officeart/2005/8/quickstyle/simple1" qsCatId="simple" csTypeId="urn:microsoft.com/office/officeart/2005/8/colors/colorful4" csCatId="colorful" phldr="1"/>
      <dgm:spPr>
        <a:scene3d>
          <a:camera prst="orthographicFront">
            <a:rot lat="0" lon="0" rev="0"/>
          </a:camera>
          <a:lightRig rig="chilly" dir="t">
            <a:rot lat="0" lon="0" rev="18480000"/>
          </a:lightRig>
        </a:scene3d>
      </dgm:spPr>
      <dgm:t>
        <a:bodyPr/>
        <a:lstStyle/>
        <a:p>
          <a:pPr rtl="1"/>
          <a:endParaRPr lang="fa-IR"/>
        </a:p>
      </dgm:t>
    </dgm:pt>
    <dgm:pt modelId="{66C8AC83-C224-4177-B966-AA7EDA408F89}">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مال و فرزندان                     سودی نمی بخشد</a:t>
          </a:r>
          <a:endParaRPr lang="fa-IR" sz="1600" dirty="0">
            <a:solidFill>
              <a:schemeClr val="tx1"/>
            </a:solidFill>
            <a:cs typeface="B Koodak" pitchFamily="2" charset="-78"/>
          </a:endParaRPr>
        </a:p>
      </dgm:t>
    </dgm:pt>
    <dgm:pt modelId="{2A1063D3-F2CC-4E65-881A-DF331A1201F3}" type="parTrans" cxnId="{951509D9-1648-48B9-B0E9-6595F3F2BE81}">
      <dgm:prSet/>
      <dgm:spPr/>
      <dgm:t>
        <a:bodyPr/>
        <a:lstStyle/>
        <a:p>
          <a:pPr rtl="1"/>
          <a:endParaRPr lang="fa-IR"/>
        </a:p>
      </dgm:t>
    </dgm:pt>
    <dgm:pt modelId="{31514416-D162-4EB7-91DC-4EF09D3741C8}" type="sibTrans" cxnId="{951509D9-1648-48B9-B0E9-6595F3F2BE81}">
      <dgm:prSet/>
      <dgm:spPr/>
      <dgm:t>
        <a:bodyPr/>
        <a:lstStyle/>
        <a:p>
          <a:pPr rtl="1"/>
          <a:endParaRPr lang="fa-IR"/>
        </a:p>
      </dgm:t>
    </dgm:pt>
    <dgm:pt modelId="{A0459394-DCD1-483A-9474-64CD77A14064}">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يَوْمَ لَا يَنفَعُ مَالٌ وَ لَا بَنُونَ / إِلَّا مَنْ أَتىَ اللَّهَ بِقَلْبٍ سَلِيمٍ (شعرا / 89)</a:t>
          </a:r>
          <a:endParaRPr lang="fa-IR" sz="1600">
            <a:solidFill>
              <a:schemeClr val="tx1"/>
            </a:solidFill>
            <a:cs typeface="B Koodak" pitchFamily="2" charset="-78"/>
          </a:endParaRPr>
        </a:p>
      </dgm:t>
    </dgm:pt>
    <dgm:pt modelId="{914B71E1-A158-42FB-BB90-A6084EB2A94A}" type="parTrans" cxnId="{9D78E4C1-ADCA-4D66-B075-1B3BE71567A1}">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704CBF36-8CE3-4358-8115-B08D6BD9CF88}" type="sibTrans" cxnId="{9D78E4C1-ADCA-4D66-B075-1B3BE71567A1}">
      <dgm:prSet/>
      <dgm:spPr/>
      <dgm:t>
        <a:bodyPr/>
        <a:lstStyle/>
        <a:p>
          <a:pPr rtl="1"/>
          <a:endParaRPr lang="fa-IR"/>
        </a:p>
      </dgm:t>
    </dgm:pt>
    <dgm:pt modelId="{0BC4CF52-D4F8-4F4C-94DE-A527090DB490}">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اسباب و انساب                                  قطع می شوند</a:t>
          </a:r>
          <a:endParaRPr lang="fa-IR" sz="1600" dirty="0">
            <a:solidFill>
              <a:schemeClr val="tx1"/>
            </a:solidFill>
            <a:cs typeface="B Koodak" pitchFamily="2" charset="-78"/>
          </a:endParaRPr>
        </a:p>
      </dgm:t>
    </dgm:pt>
    <dgm:pt modelId="{D864685D-D9CA-43CD-ACD7-CD39C0FF46BC}" type="parTrans" cxnId="{7673FA4C-985E-4237-B8A6-A65EBA177B50}">
      <dgm:prSet/>
      <dgm:spPr/>
      <dgm:t>
        <a:bodyPr/>
        <a:lstStyle/>
        <a:p>
          <a:pPr rtl="1"/>
          <a:endParaRPr lang="fa-IR"/>
        </a:p>
      </dgm:t>
    </dgm:pt>
    <dgm:pt modelId="{8337D2E7-DB37-4785-9DC7-51422261A84B}" type="sibTrans" cxnId="{7673FA4C-985E-4237-B8A6-A65EBA177B50}">
      <dgm:prSet/>
      <dgm:spPr/>
      <dgm:t>
        <a:bodyPr/>
        <a:lstStyle/>
        <a:p>
          <a:pPr rtl="1"/>
          <a:endParaRPr lang="fa-IR"/>
        </a:p>
      </dgm:t>
    </dgm:pt>
    <dgm:pt modelId="{8F830996-A8FB-4CFB-96F2-BC102B8E5F69}">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إِذْ تَبَرَّأَ الَّذِينَ اتُّبِعُواْ مِنَ الَّذِينَ اتَّبَعُواْ وَ رَأَوُاْ الْعَذَابَ وَ تَقَطَّعَتْ بِهِمُ الْأَسْبَابُ (بقره / 166)</a:t>
          </a:r>
          <a:endParaRPr lang="fa-IR" sz="1600">
            <a:solidFill>
              <a:schemeClr val="tx1"/>
            </a:solidFill>
            <a:cs typeface="B Koodak" pitchFamily="2" charset="-78"/>
          </a:endParaRPr>
        </a:p>
      </dgm:t>
    </dgm:pt>
    <dgm:pt modelId="{7AB6359E-01DD-43AC-9702-5E209F34F2E9}" type="parTrans" cxnId="{F47662DE-04E2-428D-8DC5-46129DC7B806}">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9075679A-65A5-4099-8DB4-343CC2DB516F}" type="sibTrans" cxnId="{F47662DE-04E2-428D-8DC5-46129DC7B806}">
      <dgm:prSet/>
      <dgm:spPr/>
      <dgm:t>
        <a:bodyPr/>
        <a:lstStyle/>
        <a:p>
          <a:pPr rtl="1"/>
          <a:endParaRPr lang="fa-IR"/>
        </a:p>
      </dgm:t>
    </dgm:pt>
    <dgm:pt modelId="{5064FC04-E3D9-4E84-AEEA-AB62043B3F1F}">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فَإِذَا نُفِخَ فىِ الصُّورِ فَلَا أَنسَابَ بَيْنَهُمْ يَوْمَئذٍ وَ لَا يَتَسَاءَلُونَ (مومنون / 101)</a:t>
          </a:r>
          <a:endParaRPr lang="fa-IR" sz="1600">
            <a:solidFill>
              <a:schemeClr val="tx1"/>
            </a:solidFill>
            <a:cs typeface="B Koodak" pitchFamily="2" charset="-78"/>
          </a:endParaRPr>
        </a:p>
      </dgm:t>
    </dgm:pt>
    <dgm:pt modelId="{FACC9743-7826-48C7-AC66-7C4A0C00F488}" type="parTrans" cxnId="{06B46AD6-C11D-4BF6-A0A0-8120E45446C7}">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E897785F-62DE-4E87-9300-3C9484F51145}" type="sibTrans" cxnId="{06B46AD6-C11D-4BF6-A0A0-8120E45446C7}">
      <dgm:prSet/>
      <dgm:spPr/>
      <dgm:t>
        <a:bodyPr/>
        <a:lstStyle/>
        <a:p>
          <a:pPr rtl="1"/>
          <a:endParaRPr lang="fa-IR"/>
        </a:p>
      </dgm:t>
    </dgm:pt>
    <dgm:pt modelId="{ACF68E96-E307-4E19-906A-63BF6AFE4336}">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برخی دوستان             دشمن می شوند</a:t>
          </a:r>
          <a:endParaRPr lang="fa-IR" sz="1600" dirty="0">
            <a:solidFill>
              <a:schemeClr val="tx1"/>
            </a:solidFill>
            <a:cs typeface="B Koodak" pitchFamily="2" charset="-78"/>
          </a:endParaRPr>
        </a:p>
      </dgm:t>
    </dgm:pt>
    <dgm:pt modelId="{F57B060D-8AB6-4220-8810-7AC67CA5ADE7}" type="parTrans" cxnId="{60027CD0-D2D2-4869-8393-24CB1344FB9F}">
      <dgm:prSet/>
      <dgm:spPr/>
      <dgm:t>
        <a:bodyPr/>
        <a:lstStyle/>
        <a:p>
          <a:pPr rtl="1"/>
          <a:endParaRPr lang="fa-IR"/>
        </a:p>
      </dgm:t>
    </dgm:pt>
    <dgm:pt modelId="{0882EEC9-A7CA-4358-B08C-0D6D241E1284}" type="sibTrans" cxnId="{60027CD0-D2D2-4869-8393-24CB1344FB9F}">
      <dgm:prSet/>
      <dgm:spPr/>
      <dgm:t>
        <a:bodyPr/>
        <a:lstStyle/>
        <a:p>
          <a:pPr rtl="1"/>
          <a:endParaRPr lang="fa-IR"/>
        </a:p>
      </dgm:t>
    </dgm:pt>
    <dgm:pt modelId="{A560010F-5BB4-493F-B2B8-9B340C554F6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الْأَخِلَّاءُ يَوْمَئذِ  بَعْضُهُمْ لِبَعْضٍ عَدُوٌّ إِلَّا الْمُتَّقِينَ (زخرف / 67)</a:t>
          </a:r>
          <a:endParaRPr lang="fa-IR" sz="1600">
            <a:solidFill>
              <a:schemeClr val="tx1"/>
            </a:solidFill>
            <a:cs typeface="B Koodak" pitchFamily="2" charset="-78"/>
          </a:endParaRPr>
        </a:p>
      </dgm:t>
    </dgm:pt>
    <dgm:pt modelId="{428F74AA-4C6B-4688-92D5-E28EE1ADAB40}" type="parTrans" cxnId="{D53F1B6F-B111-4161-B449-DB3A72E31E32}">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6D2D0E42-2973-4953-A213-1EC47BD5CF32}" type="sibTrans" cxnId="{D53F1B6F-B111-4161-B449-DB3A72E31E32}">
      <dgm:prSet/>
      <dgm:spPr/>
      <dgm:t>
        <a:bodyPr/>
        <a:lstStyle/>
        <a:p>
          <a:pPr rtl="1"/>
          <a:endParaRPr lang="fa-IR"/>
        </a:p>
      </dgm:t>
    </dgm:pt>
    <dgm:pt modelId="{63134F99-5D96-42B2-988A-E80DD5C4B8A4}">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مجرمین حسرت می خورند</a:t>
          </a:r>
          <a:endParaRPr lang="fa-IR" sz="1600">
            <a:solidFill>
              <a:schemeClr val="tx1"/>
            </a:solidFill>
            <a:cs typeface="B Koodak" pitchFamily="2" charset="-78"/>
          </a:endParaRPr>
        </a:p>
      </dgm:t>
    </dgm:pt>
    <dgm:pt modelId="{AB383F2C-102F-422D-B315-D45B0F1AC77D}" type="parTrans" cxnId="{FDEDA364-7990-4526-8CB1-50BD5A135407}">
      <dgm:prSet/>
      <dgm:spPr/>
      <dgm:t>
        <a:bodyPr/>
        <a:lstStyle/>
        <a:p>
          <a:pPr rtl="1"/>
          <a:endParaRPr lang="fa-IR"/>
        </a:p>
      </dgm:t>
    </dgm:pt>
    <dgm:pt modelId="{32008B59-3937-4326-9569-E97073EB66F8}" type="sibTrans" cxnId="{FDEDA364-7990-4526-8CB1-50BD5A135407}">
      <dgm:prSet/>
      <dgm:spPr/>
      <dgm:t>
        <a:bodyPr/>
        <a:lstStyle/>
        <a:p>
          <a:pPr rtl="1"/>
          <a:endParaRPr lang="fa-IR"/>
        </a:p>
      </dgm:t>
    </dgm:pt>
    <dgm:pt modelId="{270F5459-13D2-4D02-BF34-84D86A0FE364}">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قَدْ خَسرَِ الَّذِينَ كَذَّبُواْ بِلِقَاءِ اللَّهِ  حَتىَّ إِذَا جَاءَتهُْمُ السَّاعَةُ بَغْتَةً قَالُواْ يَاحَسرَْتَنَا عَلىَ‏ مَا فَرَّطْنَا فِيهَا وَ هُمْ يحَْمِلُونَ أَوْزَارَهُمْ عَلىَ‏ ظُهُورِهِمْ  أَلَا سَاءَ مَا يَزِرُونَ(31)</a:t>
          </a:r>
          <a:endParaRPr lang="fa-IR" sz="1600">
            <a:solidFill>
              <a:schemeClr val="tx1"/>
            </a:solidFill>
            <a:cs typeface="B Koodak" pitchFamily="2" charset="-78"/>
          </a:endParaRPr>
        </a:p>
      </dgm:t>
    </dgm:pt>
    <dgm:pt modelId="{63CB73DE-5F9A-4914-96D4-4F9BE67369D4}" type="parTrans" cxnId="{0420F269-497D-4D3C-B9F1-BD874DA38C8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0CA3B8C1-115B-4C9F-A8D6-1E82795AE15F}" type="sibTrans" cxnId="{0420F269-497D-4D3C-B9F1-BD874DA38C85}">
      <dgm:prSet/>
      <dgm:spPr/>
      <dgm:t>
        <a:bodyPr/>
        <a:lstStyle/>
        <a:p>
          <a:pPr rtl="1"/>
          <a:endParaRPr lang="fa-IR"/>
        </a:p>
      </dgm:t>
    </dgm:pt>
    <dgm:pt modelId="{B386413A-F9C7-4E48-9C50-F378EBFE5F83}" type="pres">
      <dgm:prSet presAssocID="{FC676BF0-E176-4892-994C-60346A4A1B4F}" presName="diagram" presStyleCnt="0">
        <dgm:presLayoutVars>
          <dgm:chPref val="1"/>
          <dgm:dir val="rev"/>
          <dgm:animOne val="branch"/>
          <dgm:animLvl val="lvl"/>
          <dgm:resizeHandles val="exact"/>
        </dgm:presLayoutVars>
      </dgm:prSet>
      <dgm:spPr/>
      <dgm:t>
        <a:bodyPr/>
        <a:lstStyle/>
        <a:p>
          <a:pPr rtl="1"/>
          <a:endParaRPr lang="fa-IR"/>
        </a:p>
      </dgm:t>
    </dgm:pt>
    <dgm:pt modelId="{0A10C479-A71E-43D4-9977-0F142C1367B1}" type="pres">
      <dgm:prSet presAssocID="{66C8AC83-C224-4177-B966-AA7EDA408F89}" presName="root1" presStyleCnt="0"/>
      <dgm:spPr/>
    </dgm:pt>
    <dgm:pt modelId="{401414CD-2CDF-4A95-8C06-7D674776D76A}" type="pres">
      <dgm:prSet presAssocID="{66C8AC83-C224-4177-B966-AA7EDA408F89}" presName="LevelOneTextNode" presStyleLbl="node0" presStyleIdx="0" presStyleCnt="4" custScaleY="78838">
        <dgm:presLayoutVars>
          <dgm:chPref val="3"/>
        </dgm:presLayoutVars>
      </dgm:prSet>
      <dgm:spPr/>
      <dgm:t>
        <a:bodyPr/>
        <a:lstStyle/>
        <a:p>
          <a:pPr rtl="1"/>
          <a:endParaRPr lang="fa-IR"/>
        </a:p>
      </dgm:t>
    </dgm:pt>
    <dgm:pt modelId="{B704EB8D-DC1A-41C7-83D9-30531602FDCD}" type="pres">
      <dgm:prSet presAssocID="{66C8AC83-C224-4177-B966-AA7EDA408F89}" presName="level2hierChild" presStyleCnt="0"/>
      <dgm:spPr/>
    </dgm:pt>
    <dgm:pt modelId="{11A35083-CD08-4394-B936-8BB40E554A8A}" type="pres">
      <dgm:prSet presAssocID="{914B71E1-A158-42FB-BB90-A6084EB2A94A}" presName="conn2-1" presStyleLbl="parChTrans1D2" presStyleIdx="0" presStyleCnt="5" custScaleX="2000000"/>
      <dgm:spPr/>
      <dgm:t>
        <a:bodyPr/>
        <a:lstStyle/>
        <a:p>
          <a:pPr rtl="1"/>
          <a:endParaRPr lang="fa-IR"/>
        </a:p>
      </dgm:t>
    </dgm:pt>
    <dgm:pt modelId="{49B1035C-ACD3-41AC-909B-4DF600B51FF4}" type="pres">
      <dgm:prSet presAssocID="{914B71E1-A158-42FB-BB90-A6084EB2A94A}" presName="connTx" presStyleLbl="parChTrans1D2" presStyleIdx="0" presStyleCnt="5"/>
      <dgm:spPr/>
      <dgm:t>
        <a:bodyPr/>
        <a:lstStyle/>
        <a:p>
          <a:pPr rtl="1"/>
          <a:endParaRPr lang="fa-IR"/>
        </a:p>
      </dgm:t>
    </dgm:pt>
    <dgm:pt modelId="{06E1FD14-B7F4-45F9-A664-3447C04F0527}" type="pres">
      <dgm:prSet presAssocID="{A0459394-DCD1-483A-9474-64CD77A14064}" presName="root2" presStyleCnt="0"/>
      <dgm:spPr/>
    </dgm:pt>
    <dgm:pt modelId="{F5E9C867-91DC-4DC3-9C0E-813C1DC7E45D}" type="pres">
      <dgm:prSet presAssocID="{A0459394-DCD1-483A-9474-64CD77A14064}" presName="LevelTwoTextNode" presStyleLbl="node2" presStyleIdx="0" presStyleCnt="5" custScaleX="305024">
        <dgm:presLayoutVars>
          <dgm:chPref val="3"/>
        </dgm:presLayoutVars>
      </dgm:prSet>
      <dgm:spPr/>
      <dgm:t>
        <a:bodyPr/>
        <a:lstStyle/>
        <a:p>
          <a:pPr rtl="1"/>
          <a:endParaRPr lang="fa-IR"/>
        </a:p>
      </dgm:t>
    </dgm:pt>
    <dgm:pt modelId="{31A69FE8-1F8B-444D-B6A1-7E05FDD59A2F}" type="pres">
      <dgm:prSet presAssocID="{A0459394-DCD1-483A-9474-64CD77A14064}" presName="level3hierChild" presStyleCnt="0"/>
      <dgm:spPr/>
    </dgm:pt>
    <dgm:pt modelId="{2CEE560B-77F4-4CFE-B70F-D10A607F6087}" type="pres">
      <dgm:prSet presAssocID="{0BC4CF52-D4F8-4F4C-94DE-A527090DB490}" presName="root1" presStyleCnt="0"/>
      <dgm:spPr/>
    </dgm:pt>
    <dgm:pt modelId="{74AD4ACF-F9ED-4FF8-98CF-F47DF4C0CF18}" type="pres">
      <dgm:prSet presAssocID="{0BC4CF52-D4F8-4F4C-94DE-A527090DB490}" presName="LevelOneTextNode" presStyleLbl="node0" presStyleIdx="1" presStyleCnt="4" custScaleY="78838">
        <dgm:presLayoutVars>
          <dgm:chPref val="3"/>
        </dgm:presLayoutVars>
      </dgm:prSet>
      <dgm:spPr/>
      <dgm:t>
        <a:bodyPr/>
        <a:lstStyle/>
        <a:p>
          <a:pPr rtl="1"/>
          <a:endParaRPr lang="fa-IR"/>
        </a:p>
      </dgm:t>
    </dgm:pt>
    <dgm:pt modelId="{255D4552-8E05-4727-A83E-805BFEC463A2}" type="pres">
      <dgm:prSet presAssocID="{0BC4CF52-D4F8-4F4C-94DE-A527090DB490}" presName="level2hierChild" presStyleCnt="0"/>
      <dgm:spPr/>
    </dgm:pt>
    <dgm:pt modelId="{A44E9E5E-A7CC-4369-A36E-F54878CBA20C}" type="pres">
      <dgm:prSet presAssocID="{7AB6359E-01DD-43AC-9702-5E209F34F2E9}" presName="conn2-1" presStyleLbl="parChTrans1D2" presStyleIdx="1" presStyleCnt="5" custScaleX="2000000"/>
      <dgm:spPr/>
      <dgm:t>
        <a:bodyPr/>
        <a:lstStyle/>
        <a:p>
          <a:pPr rtl="1"/>
          <a:endParaRPr lang="fa-IR"/>
        </a:p>
      </dgm:t>
    </dgm:pt>
    <dgm:pt modelId="{C869DC4E-1CEF-4215-9294-FDC29D50EECA}" type="pres">
      <dgm:prSet presAssocID="{7AB6359E-01DD-43AC-9702-5E209F34F2E9}" presName="connTx" presStyleLbl="parChTrans1D2" presStyleIdx="1" presStyleCnt="5"/>
      <dgm:spPr/>
      <dgm:t>
        <a:bodyPr/>
        <a:lstStyle/>
        <a:p>
          <a:pPr rtl="1"/>
          <a:endParaRPr lang="fa-IR"/>
        </a:p>
      </dgm:t>
    </dgm:pt>
    <dgm:pt modelId="{D335C060-27EB-48DC-AC61-818C1BEEDC95}" type="pres">
      <dgm:prSet presAssocID="{8F830996-A8FB-4CFB-96F2-BC102B8E5F69}" presName="root2" presStyleCnt="0"/>
      <dgm:spPr/>
    </dgm:pt>
    <dgm:pt modelId="{E49A5C1C-6225-45C0-8F9D-183423C9BB70}" type="pres">
      <dgm:prSet presAssocID="{8F830996-A8FB-4CFB-96F2-BC102B8E5F69}" presName="LevelTwoTextNode" presStyleLbl="node2" presStyleIdx="1" presStyleCnt="5" custScaleX="305024">
        <dgm:presLayoutVars>
          <dgm:chPref val="3"/>
        </dgm:presLayoutVars>
      </dgm:prSet>
      <dgm:spPr/>
      <dgm:t>
        <a:bodyPr/>
        <a:lstStyle/>
        <a:p>
          <a:pPr rtl="1"/>
          <a:endParaRPr lang="fa-IR"/>
        </a:p>
      </dgm:t>
    </dgm:pt>
    <dgm:pt modelId="{A1905450-622A-4CCC-AAE8-AC50D4D8D317}" type="pres">
      <dgm:prSet presAssocID="{8F830996-A8FB-4CFB-96F2-BC102B8E5F69}" presName="level3hierChild" presStyleCnt="0"/>
      <dgm:spPr/>
    </dgm:pt>
    <dgm:pt modelId="{C516F2C6-BD89-4696-B000-1AC68163FFF2}" type="pres">
      <dgm:prSet presAssocID="{FACC9743-7826-48C7-AC66-7C4A0C00F488}" presName="conn2-1" presStyleLbl="parChTrans1D2" presStyleIdx="2" presStyleCnt="5" custScaleX="2000000"/>
      <dgm:spPr/>
      <dgm:t>
        <a:bodyPr/>
        <a:lstStyle/>
        <a:p>
          <a:pPr rtl="1"/>
          <a:endParaRPr lang="fa-IR"/>
        </a:p>
      </dgm:t>
    </dgm:pt>
    <dgm:pt modelId="{1041C524-5EE4-427E-9EEC-560F12D6EB68}" type="pres">
      <dgm:prSet presAssocID="{FACC9743-7826-48C7-AC66-7C4A0C00F488}" presName="connTx" presStyleLbl="parChTrans1D2" presStyleIdx="2" presStyleCnt="5"/>
      <dgm:spPr/>
      <dgm:t>
        <a:bodyPr/>
        <a:lstStyle/>
        <a:p>
          <a:pPr rtl="1"/>
          <a:endParaRPr lang="fa-IR"/>
        </a:p>
      </dgm:t>
    </dgm:pt>
    <dgm:pt modelId="{A070F238-A4F1-49F2-A379-636E85100AEB}" type="pres">
      <dgm:prSet presAssocID="{5064FC04-E3D9-4E84-AEEA-AB62043B3F1F}" presName="root2" presStyleCnt="0"/>
      <dgm:spPr/>
    </dgm:pt>
    <dgm:pt modelId="{47432669-9DCB-4D23-86E5-E68377C8FDE3}" type="pres">
      <dgm:prSet presAssocID="{5064FC04-E3D9-4E84-AEEA-AB62043B3F1F}" presName="LevelTwoTextNode" presStyleLbl="node2" presStyleIdx="2" presStyleCnt="5" custScaleX="305024">
        <dgm:presLayoutVars>
          <dgm:chPref val="3"/>
        </dgm:presLayoutVars>
      </dgm:prSet>
      <dgm:spPr/>
      <dgm:t>
        <a:bodyPr/>
        <a:lstStyle/>
        <a:p>
          <a:pPr rtl="1"/>
          <a:endParaRPr lang="fa-IR"/>
        </a:p>
      </dgm:t>
    </dgm:pt>
    <dgm:pt modelId="{BB6F4825-1362-47CD-93A7-5B6564E66E59}" type="pres">
      <dgm:prSet presAssocID="{5064FC04-E3D9-4E84-AEEA-AB62043B3F1F}" presName="level3hierChild" presStyleCnt="0"/>
      <dgm:spPr/>
    </dgm:pt>
    <dgm:pt modelId="{24DE98DB-4423-475A-B4A4-650DD15D7AB9}" type="pres">
      <dgm:prSet presAssocID="{ACF68E96-E307-4E19-906A-63BF6AFE4336}" presName="root1" presStyleCnt="0"/>
      <dgm:spPr/>
    </dgm:pt>
    <dgm:pt modelId="{EA940E81-5A10-4E08-A3EC-35DD1D6CCF54}" type="pres">
      <dgm:prSet presAssocID="{ACF68E96-E307-4E19-906A-63BF6AFE4336}" presName="LevelOneTextNode" presStyleLbl="node0" presStyleIdx="2" presStyleCnt="4" custScaleY="78838">
        <dgm:presLayoutVars>
          <dgm:chPref val="3"/>
        </dgm:presLayoutVars>
      </dgm:prSet>
      <dgm:spPr/>
      <dgm:t>
        <a:bodyPr/>
        <a:lstStyle/>
        <a:p>
          <a:pPr rtl="1"/>
          <a:endParaRPr lang="fa-IR"/>
        </a:p>
      </dgm:t>
    </dgm:pt>
    <dgm:pt modelId="{06584B81-6063-4B32-9D50-0C0FFF9E668A}" type="pres">
      <dgm:prSet presAssocID="{ACF68E96-E307-4E19-906A-63BF6AFE4336}" presName="level2hierChild" presStyleCnt="0"/>
      <dgm:spPr/>
    </dgm:pt>
    <dgm:pt modelId="{8151B9D4-5E5A-4DC5-BC2C-DCC382C50D8E}" type="pres">
      <dgm:prSet presAssocID="{428F74AA-4C6B-4688-92D5-E28EE1ADAB40}" presName="conn2-1" presStyleLbl="parChTrans1D2" presStyleIdx="3" presStyleCnt="5" custScaleX="2000000"/>
      <dgm:spPr/>
      <dgm:t>
        <a:bodyPr/>
        <a:lstStyle/>
        <a:p>
          <a:pPr rtl="1"/>
          <a:endParaRPr lang="fa-IR"/>
        </a:p>
      </dgm:t>
    </dgm:pt>
    <dgm:pt modelId="{C097FFDA-05E6-4861-BB98-DAA26EB55CB6}" type="pres">
      <dgm:prSet presAssocID="{428F74AA-4C6B-4688-92D5-E28EE1ADAB40}" presName="connTx" presStyleLbl="parChTrans1D2" presStyleIdx="3" presStyleCnt="5"/>
      <dgm:spPr/>
      <dgm:t>
        <a:bodyPr/>
        <a:lstStyle/>
        <a:p>
          <a:pPr rtl="1"/>
          <a:endParaRPr lang="fa-IR"/>
        </a:p>
      </dgm:t>
    </dgm:pt>
    <dgm:pt modelId="{F5B9FDA1-E52A-4A41-8BB6-76A8FDE33EA4}" type="pres">
      <dgm:prSet presAssocID="{A560010F-5BB4-493F-B2B8-9B340C554F65}" presName="root2" presStyleCnt="0"/>
      <dgm:spPr/>
    </dgm:pt>
    <dgm:pt modelId="{829C1175-921A-4F85-92FD-52140D320FE4}" type="pres">
      <dgm:prSet presAssocID="{A560010F-5BB4-493F-B2B8-9B340C554F65}" presName="LevelTwoTextNode" presStyleLbl="node2" presStyleIdx="3" presStyleCnt="5" custScaleX="305024">
        <dgm:presLayoutVars>
          <dgm:chPref val="3"/>
        </dgm:presLayoutVars>
      </dgm:prSet>
      <dgm:spPr/>
      <dgm:t>
        <a:bodyPr/>
        <a:lstStyle/>
        <a:p>
          <a:pPr rtl="1"/>
          <a:endParaRPr lang="fa-IR"/>
        </a:p>
      </dgm:t>
    </dgm:pt>
    <dgm:pt modelId="{F69C62A9-4162-49B8-988D-9FD391936DAB}" type="pres">
      <dgm:prSet presAssocID="{A560010F-5BB4-493F-B2B8-9B340C554F65}" presName="level3hierChild" presStyleCnt="0"/>
      <dgm:spPr/>
    </dgm:pt>
    <dgm:pt modelId="{7412FED1-FF61-4BED-BEE5-9FFEF266C8D8}" type="pres">
      <dgm:prSet presAssocID="{63134F99-5D96-42B2-988A-E80DD5C4B8A4}" presName="root1" presStyleCnt="0"/>
      <dgm:spPr/>
    </dgm:pt>
    <dgm:pt modelId="{E0118C04-1052-45C4-BAC1-E6B19C2E1133}" type="pres">
      <dgm:prSet presAssocID="{63134F99-5D96-42B2-988A-E80DD5C4B8A4}" presName="LevelOneTextNode" presStyleLbl="node0" presStyleIdx="3" presStyleCnt="4" custScaleY="78838">
        <dgm:presLayoutVars>
          <dgm:chPref val="3"/>
        </dgm:presLayoutVars>
      </dgm:prSet>
      <dgm:spPr/>
      <dgm:t>
        <a:bodyPr/>
        <a:lstStyle/>
        <a:p>
          <a:pPr rtl="1"/>
          <a:endParaRPr lang="fa-IR"/>
        </a:p>
      </dgm:t>
    </dgm:pt>
    <dgm:pt modelId="{358CA707-7CEB-49FA-A2B3-397BFEEC7643}" type="pres">
      <dgm:prSet presAssocID="{63134F99-5D96-42B2-988A-E80DD5C4B8A4}" presName="level2hierChild" presStyleCnt="0"/>
      <dgm:spPr/>
    </dgm:pt>
    <dgm:pt modelId="{70448CA0-F27D-46F0-AD02-4C322DB7FB6A}" type="pres">
      <dgm:prSet presAssocID="{63CB73DE-5F9A-4914-96D4-4F9BE67369D4}" presName="conn2-1" presStyleLbl="parChTrans1D2" presStyleIdx="4" presStyleCnt="5" custScaleX="2000000"/>
      <dgm:spPr/>
      <dgm:t>
        <a:bodyPr/>
        <a:lstStyle/>
        <a:p>
          <a:pPr rtl="1"/>
          <a:endParaRPr lang="fa-IR"/>
        </a:p>
      </dgm:t>
    </dgm:pt>
    <dgm:pt modelId="{4E411A13-E6F2-4A7F-BA5F-030AE139C66F}" type="pres">
      <dgm:prSet presAssocID="{63CB73DE-5F9A-4914-96D4-4F9BE67369D4}" presName="connTx" presStyleLbl="parChTrans1D2" presStyleIdx="4" presStyleCnt="5"/>
      <dgm:spPr/>
      <dgm:t>
        <a:bodyPr/>
        <a:lstStyle/>
        <a:p>
          <a:pPr rtl="1"/>
          <a:endParaRPr lang="fa-IR"/>
        </a:p>
      </dgm:t>
    </dgm:pt>
    <dgm:pt modelId="{88B95171-0C16-4E61-9602-AF17FC03FCFB}" type="pres">
      <dgm:prSet presAssocID="{270F5459-13D2-4D02-BF34-84D86A0FE364}" presName="root2" presStyleCnt="0"/>
      <dgm:spPr/>
    </dgm:pt>
    <dgm:pt modelId="{988AEF90-94E9-419C-B32F-AA9C0D5F82DF}" type="pres">
      <dgm:prSet presAssocID="{270F5459-13D2-4D02-BF34-84D86A0FE364}" presName="LevelTwoTextNode" presStyleLbl="node2" presStyleIdx="4" presStyleCnt="5" custScaleX="305024">
        <dgm:presLayoutVars>
          <dgm:chPref val="3"/>
        </dgm:presLayoutVars>
      </dgm:prSet>
      <dgm:spPr/>
      <dgm:t>
        <a:bodyPr/>
        <a:lstStyle/>
        <a:p>
          <a:pPr rtl="1"/>
          <a:endParaRPr lang="fa-IR"/>
        </a:p>
      </dgm:t>
    </dgm:pt>
    <dgm:pt modelId="{C26A1400-0648-408A-A3F9-03149EB3D1DD}" type="pres">
      <dgm:prSet presAssocID="{270F5459-13D2-4D02-BF34-84D86A0FE364}" presName="level3hierChild" presStyleCnt="0"/>
      <dgm:spPr/>
    </dgm:pt>
  </dgm:ptLst>
  <dgm:cxnLst>
    <dgm:cxn modelId="{59C12770-242F-4200-96C6-3BB004E7D114}" type="presOf" srcId="{63CB73DE-5F9A-4914-96D4-4F9BE67369D4}" destId="{4E411A13-E6F2-4A7F-BA5F-030AE139C66F}" srcOrd="1" destOrd="0" presId="urn:microsoft.com/office/officeart/2005/8/layout/hierarchy2"/>
    <dgm:cxn modelId="{FF92348C-BD57-4760-99DC-F0A2843C0F58}" type="presOf" srcId="{66C8AC83-C224-4177-B966-AA7EDA408F89}" destId="{401414CD-2CDF-4A95-8C06-7D674776D76A}" srcOrd="0" destOrd="0" presId="urn:microsoft.com/office/officeart/2005/8/layout/hierarchy2"/>
    <dgm:cxn modelId="{A0467D92-FDFB-438F-8226-745065B06EB3}" type="presOf" srcId="{7AB6359E-01DD-43AC-9702-5E209F34F2E9}" destId="{A44E9E5E-A7CC-4369-A36E-F54878CBA20C}" srcOrd="0" destOrd="0" presId="urn:microsoft.com/office/officeart/2005/8/layout/hierarchy2"/>
    <dgm:cxn modelId="{FDEDA364-7990-4526-8CB1-50BD5A135407}" srcId="{FC676BF0-E176-4892-994C-60346A4A1B4F}" destId="{63134F99-5D96-42B2-988A-E80DD5C4B8A4}" srcOrd="3" destOrd="0" parTransId="{AB383F2C-102F-422D-B315-D45B0F1AC77D}" sibTransId="{32008B59-3937-4326-9569-E97073EB66F8}"/>
    <dgm:cxn modelId="{B425B542-FCE8-485B-8C4A-9D8BEF0BA998}" type="presOf" srcId="{914B71E1-A158-42FB-BB90-A6084EB2A94A}" destId="{49B1035C-ACD3-41AC-909B-4DF600B51FF4}" srcOrd="1" destOrd="0" presId="urn:microsoft.com/office/officeart/2005/8/layout/hierarchy2"/>
    <dgm:cxn modelId="{CA849957-9503-4C1C-8E9C-8ADDE3A362C1}" type="presOf" srcId="{A0459394-DCD1-483A-9474-64CD77A14064}" destId="{F5E9C867-91DC-4DC3-9C0E-813C1DC7E45D}" srcOrd="0" destOrd="0" presId="urn:microsoft.com/office/officeart/2005/8/layout/hierarchy2"/>
    <dgm:cxn modelId="{9D78E4C1-ADCA-4D66-B075-1B3BE71567A1}" srcId="{66C8AC83-C224-4177-B966-AA7EDA408F89}" destId="{A0459394-DCD1-483A-9474-64CD77A14064}" srcOrd="0" destOrd="0" parTransId="{914B71E1-A158-42FB-BB90-A6084EB2A94A}" sibTransId="{704CBF36-8CE3-4358-8115-B08D6BD9CF88}"/>
    <dgm:cxn modelId="{2D6C0EF5-F4DA-43B5-9561-8A5FB963FC89}" type="presOf" srcId="{63134F99-5D96-42B2-988A-E80DD5C4B8A4}" destId="{E0118C04-1052-45C4-BAC1-E6B19C2E1133}" srcOrd="0" destOrd="0" presId="urn:microsoft.com/office/officeart/2005/8/layout/hierarchy2"/>
    <dgm:cxn modelId="{06B46AD6-C11D-4BF6-A0A0-8120E45446C7}" srcId="{0BC4CF52-D4F8-4F4C-94DE-A527090DB490}" destId="{5064FC04-E3D9-4E84-AEEA-AB62043B3F1F}" srcOrd="1" destOrd="0" parTransId="{FACC9743-7826-48C7-AC66-7C4A0C00F488}" sibTransId="{E897785F-62DE-4E87-9300-3C9484F51145}"/>
    <dgm:cxn modelId="{18F6B7DB-F2B2-419B-A9DE-C5E054F68523}" type="presOf" srcId="{7AB6359E-01DD-43AC-9702-5E209F34F2E9}" destId="{C869DC4E-1CEF-4215-9294-FDC29D50EECA}" srcOrd="1" destOrd="0" presId="urn:microsoft.com/office/officeart/2005/8/layout/hierarchy2"/>
    <dgm:cxn modelId="{951509D9-1648-48B9-B0E9-6595F3F2BE81}" srcId="{FC676BF0-E176-4892-994C-60346A4A1B4F}" destId="{66C8AC83-C224-4177-B966-AA7EDA408F89}" srcOrd="0" destOrd="0" parTransId="{2A1063D3-F2CC-4E65-881A-DF331A1201F3}" sibTransId="{31514416-D162-4EB7-91DC-4EF09D3741C8}"/>
    <dgm:cxn modelId="{F6715125-F20A-40F0-B9B0-FB50803C37B8}" type="presOf" srcId="{428F74AA-4C6B-4688-92D5-E28EE1ADAB40}" destId="{C097FFDA-05E6-4861-BB98-DAA26EB55CB6}" srcOrd="1" destOrd="0" presId="urn:microsoft.com/office/officeart/2005/8/layout/hierarchy2"/>
    <dgm:cxn modelId="{9383D478-75F8-4582-9BCB-F4282BD6267A}" type="presOf" srcId="{ACF68E96-E307-4E19-906A-63BF6AFE4336}" destId="{EA940E81-5A10-4E08-A3EC-35DD1D6CCF54}" srcOrd="0" destOrd="0" presId="urn:microsoft.com/office/officeart/2005/8/layout/hierarchy2"/>
    <dgm:cxn modelId="{5C6D0F8B-9F1B-4BFB-B9A2-DDC13748C69D}" type="presOf" srcId="{8F830996-A8FB-4CFB-96F2-BC102B8E5F69}" destId="{E49A5C1C-6225-45C0-8F9D-183423C9BB70}" srcOrd="0" destOrd="0" presId="urn:microsoft.com/office/officeart/2005/8/layout/hierarchy2"/>
    <dgm:cxn modelId="{FF16D154-CAF2-4E21-81FC-2FE396FB5843}" type="presOf" srcId="{FACC9743-7826-48C7-AC66-7C4A0C00F488}" destId="{C516F2C6-BD89-4696-B000-1AC68163FFF2}" srcOrd="0" destOrd="0" presId="urn:microsoft.com/office/officeart/2005/8/layout/hierarchy2"/>
    <dgm:cxn modelId="{66675261-3524-480A-ACF3-FBC8211C0E8D}" type="presOf" srcId="{63CB73DE-5F9A-4914-96D4-4F9BE67369D4}" destId="{70448CA0-F27D-46F0-AD02-4C322DB7FB6A}" srcOrd="0" destOrd="0" presId="urn:microsoft.com/office/officeart/2005/8/layout/hierarchy2"/>
    <dgm:cxn modelId="{7673FA4C-985E-4237-B8A6-A65EBA177B50}" srcId="{FC676BF0-E176-4892-994C-60346A4A1B4F}" destId="{0BC4CF52-D4F8-4F4C-94DE-A527090DB490}" srcOrd="1" destOrd="0" parTransId="{D864685D-D9CA-43CD-ACD7-CD39C0FF46BC}" sibTransId="{8337D2E7-DB37-4785-9DC7-51422261A84B}"/>
    <dgm:cxn modelId="{F47662DE-04E2-428D-8DC5-46129DC7B806}" srcId="{0BC4CF52-D4F8-4F4C-94DE-A527090DB490}" destId="{8F830996-A8FB-4CFB-96F2-BC102B8E5F69}" srcOrd="0" destOrd="0" parTransId="{7AB6359E-01DD-43AC-9702-5E209F34F2E9}" sibTransId="{9075679A-65A5-4099-8DB4-343CC2DB516F}"/>
    <dgm:cxn modelId="{D53F1B6F-B111-4161-B449-DB3A72E31E32}" srcId="{ACF68E96-E307-4E19-906A-63BF6AFE4336}" destId="{A560010F-5BB4-493F-B2B8-9B340C554F65}" srcOrd="0" destOrd="0" parTransId="{428F74AA-4C6B-4688-92D5-E28EE1ADAB40}" sibTransId="{6D2D0E42-2973-4953-A213-1EC47BD5CF32}"/>
    <dgm:cxn modelId="{D4001592-A0F9-48F1-B122-4F1C2405E4B1}" type="presOf" srcId="{428F74AA-4C6B-4688-92D5-E28EE1ADAB40}" destId="{8151B9D4-5E5A-4DC5-BC2C-DCC382C50D8E}" srcOrd="0" destOrd="0" presId="urn:microsoft.com/office/officeart/2005/8/layout/hierarchy2"/>
    <dgm:cxn modelId="{60027CD0-D2D2-4869-8393-24CB1344FB9F}" srcId="{FC676BF0-E176-4892-994C-60346A4A1B4F}" destId="{ACF68E96-E307-4E19-906A-63BF6AFE4336}" srcOrd="2" destOrd="0" parTransId="{F57B060D-8AB6-4220-8810-7AC67CA5ADE7}" sibTransId="{0882EEC9-A7CA-4358-B08C-0D6D241E1284}"/>
    <dgm:cxn modelId="{5AA7C173-1699-450B-9C17-F62E9284C1A7}" type="presOf" srcId="{5064FC04-E3D9-4E84-AEEA-AB62043B3F1F}" destId="{47432669-9DCB-4D23-86E5-E68377C8FDE3}" srcOrd="0" destOrd="0" presId="urn:microsoft.com/office/officeart/2005/8/layout/hierarchy2"/>
    <dgm:cxn modelId="{C29DA37A-C27D-440A-AE44-E7778E97D431}" type="presOf" srcId="{914B71E1-A158-42FB-BB90-A6084EB2A94A}" destId="{11A35083-CD08-4394-B936-8BB40E554A8A}" srcOrd="0" destOrd="0" presId="urn:microsoft.com/office/officeart/2005/8/layout/hierarchy2"/>
    <dgm:cxn modelId="{0420F269-497D-4D3C-B9F1-BD874DA38C85}" srcId="{63134F99-5D96-42B2-988A-E80DD5C4B8A4}" destId="{270F5459-13D2-4D02-BF34-84D86A0FE364}" srcOrd="0" destOrd="0" parTransId="{63CB73DE-5F9A-4914-96D4-4F9BE67369D4}" sibTransId="{0CA3B8C1-115B-4C9F-A8D6-1E82795AE15F}"/>
    <dgm:cxn modelId="{C6EDBA7A-591B-4763-8833-51B42586B643}" type="presOf" srcId="{A560010F-5BB4-493F-B2B8-9B340C554F65}" destId="{829C1175-921A-4F85-92FD-52140D320FE4}" srcOrd="0" destOrd="0" presId="urn:microsoft.com/office/officeart/2005/8/layout/hierarchy2"/>
    <dgm:cxn modelId="{5BA7BC33-7FCD-48D9-A981-E5BB67172188}" type="presOf" srcId="{270F5459-13D2-4D02-BF34-84D86A0FE364}" destId="{988AEF90-94E9-419C-B32F-AA9C0D5F82DF}" srcOrd="0" destOrd="0" presId="urn:microsoft.com/office/officeart/2005/8/layout/hierarchy2"/>
    <dgm:cxn modelId="{F6B0D7FC-7C8A-4CF4-A56A-6E7A10EC27E1}" type="presOf" srcId="{FC676BF0-E176-4892-994C-60346A4A1B4F}" destId="{B386413A-F9C7-4E48-9C50-F378EBFE5F83}" srcOrd="0" destOrd="0" presId="urn:microsoft.com/office/officeart/2005/8/layout/hierarchy2"/>
    <dgm:cxn modelId="{282024D9-2B91-4DDE-83BA-ECA78912C9A0}" type="presOf" srcId="{0BC4CF52-D4F8-4F4C-94DE-A527090DB490}" destId="{74AD4ACF-F9ED-4FF8-98CF-F47DF4C0CF18}" srcOrd="0" destOrd="0" presId="urn:microsoft.com/office/officeart/2005/8/layout/hierarchy2"/>
    <dgm:cxn modelId="{DBEB9FB8-129D-400B-BD75-F2F577F8D235}" type="presOf" srcId="{FACC9743-7826-48C7-AC66-7C4A0C00F488}" destId="{1041C524-5EE4-427E-9EEC-560F12D6EB68}" srcOrd="1" destOrd="0" presId="urn:microsoft.com/office/officeart/2005/8/layout/hierarchy2"/>
    <dgm:cxn modelId="{E9466AD0-A6A8-4B9F-8382-765A3898C7C5}" type="presParOf" srcId="{B386413A-F9C7-4E48-9C50-F378EBFE5F83}" destId="{0A10C479-A71E-43D4-9977-0F142C1367B1}" srcOrd="0" destOrd="0" presId="urn:microsoft.com/office/officeart/2005/8/layout/hierarchy2"/>
    <dgm:cxn modelId="{B94B49D3-65F3-4FBB-915A-BD60D04C903E}" type="presParOf" srcId="{0A10C479-A71E-43D4-9977-0F142C1367B1}" destId="{401414CD-2CDF-4A95-8C06-7D674776D76A}" srcOrd="0" destOrd="0" presId="urn:microsoft.com/office/officeart/2005/8/layout/hierarchy2"/>
    <dgm:cxn modelId="{887794DA-1F19-4FAC-9363-B0E445A74D60}" type="presParOf" srcId="{0A10C479-A71E-43D4-9977-0F142C1367B1}" destId="{B704EB8D-DC1A-41C7-83D9-30531602FDCD}" srcOrd="1" destOrd="0" presId="urn:microsoft.com/office/officeart/2005/8/layout/hierarchy2"/>
    <dgm:cxn modelId="{337ABA6D-D426-49DA-A73F-136E2F3BF716}" type="presParOf" srcId="{B704EB8D-DC1A-41C7-83D9-30531602FDCD}" destId="{11A35083-CD08-4394-B936-8BB40E554A8A}" srcOrd="0" destOrd="0" presId="urn:microsoft.com/office/officeart/2005/8/layout/hierarchy2"/>
    <dgm:cxn modelId="{2EA4AF34-3472-4DD3-9212-A12382120812}" type="presParOf" srcId="{11A35083-CD08-4394-B936-8BB40E554A8A}" destId="{49B1035C-ACD3-41AC-909B-4DF600B51FF4}" srcOrd="0" destOrd="0" presId="urn:microsoft.com/office/officeart/2005/8/layout/hierarchy2"/>
    <dgm:cxn modelId="{76F3E149-C4BC-41B3-8175-353C7F5BDB15}" type="presParOf" srcId="{B704EB8D-DC1A-41C7-83D9-30531602FDCD}" destId="{06E1FD14-B7F4-45F9-A664-3447C04F0527}" srcOrd="1" destOrd="0" presId="urn:microsoft.com/office/officeart/2005/8/layout/hierarchy2"/>
    <dgm:cxn modelId="{09B0596E-3076-4580-9227-ED6FCE67BC85}" type="presParOf" srcId="{06E1FD14-B7F4-45F9-A664-3447C04F0527}" destId="{F5E9C867-91DC-4DC3-9C0E-813C1DC7E45D}" srcOrd="0" destOrd="0" presId="urn:microsoft.com/office/officeart/2005/8/layout/hierarchy2"/>
    <dgm:cxn modelId="{18935328-F446-435F-8D49-83749E83BECA}" type="presParOf" srcId="{06E1FD14-B7F4-45F9-A664-3447C04F0527}" destId="{31A69FE8-1F8B-444D-B6A1-7E05FDD59A2F}" srcOrd="1" destOrd="0" presId="urn:microsoft.com/office/officeart/2005/8/layout/hierarchy2"/>
    <dgm:cxn modelId="{AB940E7B-4D04-4B28-B998-0A8B30359CFF}" type="presParOf" srcId="{B386413A-F9C7-4E48-9C50-F378EBFE5F83}" destId="{2CEE560B-77F4-4CFE-B70F-D10A607F6087}" srcOrd="1" destOrd="0" presId="urn:microsoft.com/office/officeart/2005/8/layout/hierarchy2"/>
    <dgm:cxn modelId="{58F24D4C-C6CE-46A8-857B-F1E69506B3A0}" type="presParOf" srcId="{2CEE560B-77F4-4CFE-B70F-D10A607F6087}" destId="{74AD4ACF-F9ED-4FF8-98CF-F47DF4C0CF18}" srcOrd="0" destOrd="0" presId="urn:microsoft.com/office/officeart/2005/8/layout/hierarchy2"/>
    <dgm:cxn modelId="{E72F5DE0-7BD8-4D28-A127-D6A3B9695F99}" type="presParOf" srcId="{2CEE560B-77F4-4CFE-B70F-D10A607F6087}" destId="{255D4552-8E05-4727-A83E-805BFEC463A2}" srcOrd="1" destOrd="0" presId="urn:microsoft.com/office/officeart/2005/8/layout/hierarchy2"/>
    <dgm:cxn modelId="{5EE36FF2-3FC4-43B4-9852-ECC5E0F15B31}" type="presParOf" srcId="{255D4552-8E05-4727-A83E-805BFEC463A2}" destId="{A44E9E5E-A7CC-4369-A36E-F54878CBA20C}" srcOrd="0" destOrd="0" presId="urn:microsoft.com/office/officeart/2005/8/layout/hierarchy2"/>
    <dgm:cxn modelId="{8DC68457-B7BB-4ED1-B057-12285F440FD3}" type="presParOf" srcId="{A44E9E5E-A7CC-4369-A36E-F54878CBA20C}" destId="{C869DC4E-1CEF-4215-9294-FDC29D50EECA}" srcOrd="0" destOrd="0" presId="urn:microsoft.com/office/officeart/2005/8/layout/hierarchy2"/>
    <dgm:cxn modelId="{8CCE2A23-E393-46CA-AD37-2C8314F8DF31}" type="presParOf" srcId="{255D4552-8E05-4727-A83E-805BFEC463A2}" destId="{D335C060-27EB-48DC-AC61-818C1BEEDC95}" srcOrd="1" destOrd="0" presId="urn:microsoft.com/office/officeart/2005/8/layout/hierarchy2"/>
    <dgm:cxn modelId="{18A7F5A8-05C9-4BA3-94B1-D89535C8F5DB}" type="presParOf" srcId="{D335C060-27EB-48DC-AC61-818C1BEEDC95}" destId="{E49A5C1C-6225-45C0-8F9D-183423C9BB70}" srcOrd="0" destOrd="0" presId="urn:microsoft.com/office/officeart/2005/8/layout/hierarchy2"/>
    <dgm:cxn modelId="{972CD7BE-0DCB-451B-B886-DC28D72F5E03}" type="presParOf" srcId="{D335C060-27EB-48DC-AC61-818C1BEEDC95}" destId="{A1905450-622A-4CCC-AAE8-AC50D4D8D317}" srcOrd="1" destOrd="0" presId="urn:microsoft.com/office/officeart/2005/8/layout/hierarchy2"/>
    <dgm:cxn modelId="{7E0C0548-321C-46B8-AAB9-ACB14F2C42E8}" type="presParOf" srcId="{255D4552-8E05-4727-A83E-805BFEC463A2}" destId="{C516F2C6-BD89-4696-B000-1AC68163FFF2}" srcOrd="2" destOrd="0" presId="urn:microsoft.com/office/officeart/2005/8/layout/hierarchy2"/>
    <dgm:cxn modelId="{67FD8219-1DFB-41FC-B4B7-0E169C734C28}" type="presParOf" srcId="{C516F2C6-BD89-4696-B000-1AC68163FFF2}" destId="{1041C524-5EE4-427E-9EEC-560F12D6EB68}" srcOrd="0" destOrd="0" presId="urn:microsoft.com/office/officeart/2005/8/layout/hierarchy2"/>
    <dgm:cxn modelId="{5AA18CFD-F547-470D-9833-82AF8A50E64B}" type="presParOf" srcId="{255D4552-8E05-4727-A83E-805BFEC463A2}" destId="{A070F238-A4F1-49F2-A379-636E85100AEB}" srcOrd="3" destOrd="0" presId="urn:microsoft.com/office/officeart/2005/8/layout/hierarchy2"/>
    <dgm:cxn modelId="{0B332763-5C0B-40D6-8A37-B2272379EE81}" type="presParOf" srcId="{A070F238-A4F1-49F2-A379-636E85100AEB}" destId="{47432669-9DCB-4D23-86E5-E68377C8FDE3}" srcOrd="0" destOrd="0" presId="urn:microsoft.com/office/officeart/2005/8/layout/hierarchy2"/>
    <dgm:cxn modelId="{F5B2BA50-AB89-4A60-9D32-5576C740013D}" type="presParOf" srcId="{A070F238-A4F1-49F2-A379-636E85100AEB}" destId="{BB6F4825-1362-47CD-93A7-5B6564E66E59}" srcOrd="1" destOrd="0" presId="urn:microsoft.com/office/officeart/2005/8/layout/hierarchy2"/>
    <dgm:cxn modelId="{95CBAB99-8F3D-41F2-B5B2-323023385520}" type="presParOf" srcId="{B386413A-F9C7-4E48-9C50-F378EBFE5F83}" destId="{24DE98DB-4423-475A-B4A4-650DD15D7AB9}" srcOrd="2" destOrd="0" presId="urn:microsoft.com/office/officeart/2005/8/layout/hierarchy2"/>
    <dgm:cxn modelId="{E3E88A8C-7B9B-43B6-A301-959C856C0656}" type="presParOf" srcId="{24DE98DB-4423-475A-B4A4-650DD15D7AB9}" destId="{EA940E81-5A10-4E08-A3EC-35DD1D6CCF54}" srcOrd="0" destOrd="0" presId="urn:microsoft.com/office/officeart/2005/8/layout/hierarchy2"/>
    <dgm:cxn modelId="{749A1AE0-4F8D-42DD-8CF9-F5B5731EE409}" type="presParOf" srcId="{24DE98DB-4423-475A-B4A4-650DD15D7AB9}" destId="{06584B81-6063-4B32-9D50-0C0FFF9E668A}" srcOrd="1" destOrd="0" presId="urn:microsoft.com/office/officeart/2005/8/layout/hierarchy2"/>
    <dgm:cxn modelId="{44169E90-DFEC-47FE-8AC1-DBC3242B7E82}" type="presParOf" srcId="{06584B81-6063-4B32-9D50-0C0FFF9E668A}" destId="{8151B9D4-5E5A-4DC5-BC2C-DCC382C50D8E}" srcOrd="0" destOrd="0" presId="urn:microsoft.com/office/officeart/2005/8/layout/hierarchy2"/>
    <dgm:cxn modelId="{8FE868E4-1C95-48E5-A76B-4D3288FD6989}" type="presParOf" srcId="{8151B9D4-5E5A-4DC5-BC2C-DCC382C50D8E}" destId="{C097FFDA-05E6-4861-BB98-DAA26EB55CB6}" srcOrd="0" destOrd="0" presId="urn:microsoft.com/office/officeart/2005/8/layout/hierarchy2"/>
    <dgm:cxn modelId="{6807342F-B890-4657-835B-AA8926BD1141}" type="presParOf" srcId="{06584B81-6063-4B32-9D50-0C0FFF9E668A}" destId="{F5B9FDA1-E52A-4A41-8BB6-76A8FDE33EA4}" srcOrd="1" destOrd="0" presId="urn:microsoft.com/office/officeart/2005/8/layout/hierarchy2"/>
    <dgm:cxn modelId="{C7140C21-BA57-4518-B427-D41439F15009}" type="presParOf" srcId="{F5B9FDA1-E52A-4A41-8BB6-76A8FDE33EA4}" destId="{829C1175-921A-4F85-92FD-52140D320FE4}" srcOrd="0" destOrd="0" presId="urn:microsoft.com/office/officeart/2005/8/layout/hierarchy2"/>
    <dgm:cxn modelId="{ABAA2F2F-8CDC-4131-8169-009288AAE650}" type="presParOf" srcId="{F5B9FDA1-E52A-4A41-8BB6-76A8FDE33EA4}" destId="{F69C62A9-4162-49B8-988D-9FD391936DAB}" srcOrd="1" destOrd="0" presId="urn:microsoft.com/office/officeart/2005/8/layout/hierarchy2"/>
    <dgm:cxn modelId="{54BE83B0-FB81-43DE-9F94-827F724F3B1C}" type="presParOf" srcId="{B386413A-F9C7-4E48-9C50-F378EBFE5F83}" destId="{7412FED1-FF61-4BED-BEE5-9FFEF266C8D8}" srcOrd="3" destOrd="0" presId="urn:microsoft.com/office/officeart/2005/8/layout/hierarchy2"/>
    <dgm:cxn modelId="{263B0F42-0B24-4A66-94BC-1F3D654B3793}" type="presParOf" srcId="{7412FED1-FF61-4BED-BEE5-9FFEF266C8D8}" destId="{E0118C04-1052-45C4-BAC1-E6B19C2E1133}" srcOrd="0" destOrd="0" presId="urn:microsoft.com/office/officeart/2005/8/layout/hierarchy2"/>
    <dgm:cxn modelId="{3025E543-319E-40C9-8C59-A9746AF04E44}" type="presParOf" srcId="{7412FED1-FF61-4BED-BEE5-9FFEF266C8D8}" destId="{358CA707-7CEB-49FA-A2B3-397BFEEC7643}" srcOrd="1" destOrd="0" presId="urn:microsoft.com/office/officeart/2005/8/layout/hierarchy2"/>
    <dgm:cxn modelId="{FD7874C9-CB02-4230-B03D-A09BBAFEDFC2}" type="presParOf" srcId="{358CA707-7CEB-49FA-A2B3-397BFEEC7643}" destId="{70448CA0-F27D-46F0-AD02-4C322DB7FB6A}" srcOrd="0" destOrd="0" presId="urn:microsoft.com/office/officeart/2005/8/layout/hierarchy2"/>
    <dgm:cxn modelId="{18EAA38C-45D2-42B4-BD2A-983DACD2A42A}" type="presParOf" srcId="{70448CA0-F27D-46F0-AD02-4C322DB7FB6A}" destId="{4E411A13-E6F2-4A7F-BA5F-030AE139C66F}" srcOrd="0" destOrd="0" presId="urn:microsoft.com/office/officeart/2005/8/layout/hierarchy2"/>
    <dgm:cxn modelId="{FE9C0B55-368A-4262-89E3-145A326818AD}" type="presParOf" srcId="{358CA707-7CEB-49FA-A2B3-397BFEEC7643}" destId="{88B95171-0C16-4E61-9602-AF17FC03FCFB}" srcOrd="1" destOrd="0" presId="urn:microsoft.com/office/officeart/2005/8/layout/hierarchy2"/>
    <dgm:cxn modelId="{BE949A47-30B8-46F5-A100-BE509328AA8D}" type="presParOf" srcId="{88B95171-0C16-4E61-9602-AF17FC03FCFB}" destId="{988AEF90-94E9-419C-B32F-AA9C0D5F82DF}" srcOrd="0" destOrd="0" presId="urn:microsoft.com/office/officeart/2005/8/layout/hierarchy2"/>
    <dgm:cxn modelId="{0708E844-F554-4435-BE18-9DAEC527A26E}" type="presParOf" srcId="{88B95171-0C16-4E61-9602-AF17FC03FCFB}" destId="{C26A1400-0648-408A-A3F9-03149EB3D1D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F4C6F2-F585-47AA-AE7E-63DF73E0877B}">
      <dsp:nvSpPr>
        <dsp:cNvPr id="0" name=""/>
        <dsp:cNvSpPr/>
      </dsp:nvSpPr>
      <dsp:spPr>
        <a:xfrm>
          <a:off x="7782943" y="1948197"/>
          <a:ext cx="898139" cy="904204"/>
        </a:xfrm>
        <a:prstGeom prst="roundRect">
          <a:avLst>
            <a:gd name="adj" fmla="val 10000"/>
          </a:avLst>
        </a:prstGeom>
        <a:solidFill>
          <a:schemeClr val="dk1">
            <a:tint val="55000"/>
          </a:schemeClr>
        </a:solidFill>
        <a:ln w="12700" cap="flat" cmpd="sng" algn="ctr">
          <a:solidFill>
            <a:schemeClr val="dk1">
              <a:shade val="95000"/>
              <a:satMod val="105000"/>
            </a:schemeClr>
          </a:solidFill>
          <a:prstDash val="solid"/>
        </a:ln>
        <a:effectLst/>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سه نکته</a:t>
          </a:r>
          <a:endParaRPr lang="fa-IR" sz="1600" kern="1200">
            <a:cs typeface="B Koodak" pitchFamily="2" charset="-78"/>
          </a:endParaRPr>
        </a:p>
      </dsp:txBody>
      <dsp:txXfrm>
        <a:off x="7809249" y="1974503"/>
        <a:ext cx="845527" cy="851592"/>
      </dsp:txXfrm>
    </dsp:sp>
    <dsp:sp modelId="{746BEA4D-A9D6-4D73-B40F-B6944D019A15}">
      <dsp:nvSpPr>
        <dsp:cNvPr id="0" name=""/>
        <dsp:cNvSpPr/>
      </dsp:nvSpPr>
      <dsp:spPr>
        <a:xfrm rot="13530832">
          <a:off x="6321968" y="1759241"/>
          <a:ext cx="1718049" cy="56425"/>
        </a:xfrm>
        <a:custGeom>
          <a:avLst/>
          <a:gdLst/>
          <a:ahLst/>
          <a:cxnLst/>
          <a:rect l="0" t="0" r="0" b="0"/>
          <a:pathLst>
            <a:path>
              <a:moveTo>
                <a:pt x="0" y="28212"/>
              </a:moveTo>
              <a:lnTo>
                <a:pt x="1718049" y="28212"/>
              </a:lnTo>
            </a:path>
          </a:pathLst>
        </a:custGeom>
        <a:noFill/>
        <a:ln w="12700" cap="flat" cmpd="sng" algn="ctr">
          <a:solidFill>
            <a:schemeClr val="dk1">
              <a:shade val="95000"/>
              <a:satMod val="105000"/>
            </a:schemeClr>
          </a:solidFill>
          <a:prstDash val="solid"/>
        </a:ln>
        <a:effectLst/>
      </dsp:spPr>
      <dsp:style>
        <a:lnRef idx="1">
          <a:schemeClr val="dk1"/>
        </a:lnRef>
        <a:fillRef idx="2">
          <a:schemeClr val="dk1"/>
        </a:fillRef>
        <a:effectRef idx="1">
          <a:schemeClr val="dk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38042" y="1744503"/>
        <a:ext cx="85902" cy="85902"/>
      </dsp:txXfrm>
    </dsp:sp>
    <dsp:sp modelId="{83A480D6-3326-402A-894A-8B8FD633B2A2}">
      <dsp:nvSpPr>
        <dsp:cNvPr id="0" name=""/>
        <dsp:cNvSpPr/>
      </dsp:nvSpPr>
      <dsp:spPr>
        <a:xfrm>
          <a:off x="5716" y="674629"/>
          <a:ext cx="6573326" cy="999959"/>
        </a:xfrm>
        <a:prstGeom prst="roundRect">
          <a:avLst>
            <a:gd name="adj" fmla="val 10000"/>
          </a:avLst>
        </a:prstGeom>
        <a:solidFill>
          <a:schemeClr val="dk1">
            <a:tint val="55000"/>
          </a:schemeClr>
        </a:solidFill>
        <a:ln w="12700" cap="flat" cmpd="sng" algn="ctr">
          <a:solidFill>
            <a:schemeClr val="dk1">
              <a:shade val="95000"/>
              <a:satMod val="105000"/>
            </a:schemeClr>
          </a:solidFill>
          <a:prstDash val="solid"/>
        </a:ln>
        <a:effectLst/>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طبق بیان قرآن در هنگام قیامت نظام این جهان متلاشی گردیده و جهانی دیگر برپا می شود</a:t>
          </a:r>
          <a:endParaRPr lang="fa-IR" sz="1600" kern="1200" dirty="0">
            <a:cs typeface="B Koodak" pitchFamily="2" charset="-78"/>
          </a:endParaRPr>
        </a:p>
      </dsp:txBody>
      <dsp:txXfrm>
        <a:off x="35004" y="703917"/>
        <a:ext cx="6514750" cy="941383"/>
      </dsp:txXfrm>
    </dsp:sp>
    <dsp:sp modelId="{DFACAA43-C40B-4564-B3C8-83A6B093D60D}">
      <dsp:nvSpPr>
        <dsp:cNvPr id="0" name=""/>
        <dsp:cNvSpPr/>
      </dsp:nvSpPr>
      <dsp:spPr>
        <a:xfrm rot="10800000">
          <a:off x="6579043" y="2372087"/>
          <a:ext cx="1203900" cy="56425"/>
        </a:xfrm>
        <a:custGeom>
          <a:avLst/>
          <a:gdLst/>
          <a:ahLst/>
          <a:cxnLst/>
          <a:rect l="0" t="0" r="0" b="0"/>
          <a:pathLst>
            <a:path>
              <a:moveTo>
                <a:pt x="0" y="28212"/>
              </a:moveTo>
              <a:lnTo>
                <a:pt x="1203900" y="28212"/>
              </a:lnTo>
            </a:path>
          </a:pathLst>
        </a:custGeom>
        <a:noFill/>
        <a:ln w="12700" cap="flat" cmpd="sng" algn="ctr">
          <a:solidFill>
            <a:schemeClr val="dk1">
              <a:shade val="95000"/>
              <a:satMod val="105000"/>
            </a:schemeClr>
          </a:solidFill>
          <a:prstDash val="solid"/>
        </a:ln>
        <a:effectLst/>
      </dsp:spPr>
      <dsp:style>
        <a:lnRef idx="1">
          <a:schemeClr val="dk1"/>
        </a:lnRef>
        <a:fillRef idx="2">
          <a:schemeClr val="dk1"/>
        </a:fillRef>
        <a:effectRef idx="1">
          <a:schemeClr val="dk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50895" y="2370202"/>
        <a:ext cx="60195" cy="60195"/>
      </dsp:txXfrm>
    </dsp:sp>
    <dsp:sp modelId="{A72BE5B1-F173-4AF9-9F4E-30F5C5F19FA7}">
      <dsp:nvSpPr>
        <dsp:cNvPr id="0" name=""/>
        <dsp:cNvSpPr/>
      </dsp:nvSpPr>
      <dsp:spPr>
        <a:xfrm>
          <a:off x="5716" y="1900320"/>
          <a:ext cx="6573326" cy="999959"/>
        </a:xfrm>
        <a:prstGeom prst="roundRect">
          <a:avLst>
            <a:gd name="adj" fmla="val 10000"/>
          </a:avLst>
        </a:prstGeom>
        <a:solidFill>
          <a:schemeClr val="dk1">
            <a:tint val="55000"/>
          </a:schemeClr>
        </a:solidFill>
        <a:ln w="12700" cap="flat" cmpd="sng" algn="ctr">
          <a:solidFill>
            <a:schemeClr val="dk1">
              <a:shade val="95000"/>
              <a:satMod val="105000"/>
            </a:schemeClr>
          </a:solidFill>
          <a:prstDash val="solid"/>
        </a:ln>
        <a:effectLst/>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طبعا شناخت دقیق ویژگی های این جهان ممکن نیست</a:t>
          </a:r>
          <a:endParaRPr lang="fa-IR" sz="1600" kern="1200" dirty="0">
            <a:cs typeface="B Koodak" pitchFamily="2" charset="-78"/>
          </a:endParaRPr>
        </a:p>
      </dsp:txBody>
      <dsp:txXfrm>
        <a:off x="35004" y="1929608"/>
        <a:ext cx="6514750" cy="941383"/>
      </dsp:txXfrm>
    </dsp:sp>
    <dsp:sp modelId="{2928596C-7FAA-424F-B8EF-0A1E689266BF}">
      <dsp:nvSpPr>
        <dsp:cNvPr id="0" name=""/>
        <dsp:cNvSpPr/>
      </dsp:nvSpPr>
      <dsp:spPr>
        <a:xfrm rot="8069168">
          <a:off x="6321968" y="2984932"/>
          <a:ext cx="1718049" cy="56425"/>
        </a:xfrm>
        <a:custGeom>
          <a:avLst/>
          <a:gdLst/>
          <a:ahLst/>
          <a:cxnLst/>
          <a:rect l="0" t="0" r="0" b="0"/>
          <a:pathLst>
            <a:path>
              <a:moveTo>
                <a:pt x="0" y="28212"/>
              </a:moveTo>
              <a:lnTo>
                <a:pt x="1718049" y="28212"/>
              </a:lnTo>
            </a:path>
          </a:pathLst>
        </a:custGeom>
        <a:noFill/>
        <a:ln w="12700" cap="flat" cmpd="sng" algn="ctr">
          <a:solidFill>
            <a:schemeClr val="dk1">
              <a:shade val="95000"/>
              <a:satMod val="105000"/>
            </a:schemeClr>
          </a:solidFill>
          <a:prstDash val="solid"/>
        </a:ln>
        <a:effectLst/>
      </dsp:spPr>
      <dsp:style>
        <a:lnRef idx="1">
          <a:schemeClr val="dk1"/>
        </a:lnRef>
        <a:fillRef idx="2">
          <a:schemeClr val="dk1"/>
        </a:fillRef>
        <a:effectRef idx="1">
          <a:schemeClr val="dk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38042" y="2970194"/>
        <a:ext cx="85902" cy="85902"/>
      </dsp:txXfrm>
    </dsp:sp>
    <dsp:sp modelId="{F8A84472-5EEC-4B0C-A039-95B096445F0C}">
      <dsp:nvSpPr>
        <dsp:cNvPr id="0" name=""/>
        <dsp:cNvSpPr/>
      </dsp:nvSpPr>
      <dsp:spPr>
        <a:xfrm>
          <a:off x="5716" y="3126011"/>
          <a:ext cx="6573326" cy="999959"/>
        </a:xfrm>
        <a:prstGeom prst="roundRect">
          <a:avLst>
            <a:gd name="adj" fmla="val 10000"/>
          </a:avLst>
        </a:prstGeom>
        <a:solidFill>
          <a:schemeClr val="dk1">
            <a:tint val="55000"/>
          </a:schemeClr>
        </a:solidFill>
        <a:ln w="12700" cap="flat" cmpd="sng" algn="ctr">
          <a:solidFill>
            <a:schemeClr val="dk1">
              <a:shade val="95000"/>
              <a:satMod val="105000"/>
            </a:schemeClr>
          </a:solidFill>
          <a:prstDash val="solid"/>
        </a:ln>
        <a:effectLst/>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در این درس به بررسی مختصری از آیات در این خصوص می پردازیم</a:t>
          </a:r>
          <a:endParaRPr lang="fa-IR" sz="1600" kern="1200">
            <a:cs typeface="B Koodak" pitchFamily="2" charset="-78"/>
          </a:endParaRPr>
        </a:p>
      </dsp:txBody>
      <dsp:txXfrm>
        <a:off x="35004" y="3155299"/>
        <a:ext cx="6514750" cy="94138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EAD80-5D31-4507-98E5-E8C23988E3FB}">
      <dsp:nvSpPr>
        <dsp:cNvPr id="0" name=""/>
        <dsp:cNvSpPr/>
      </dsp:nvSpPr>
      <dsp:spPr>
        <a:xfrm>
          <a:off x="5167205" y="128659"/>
          <a:ext cx="2154413" cy="826917"/>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همگان اعمال خود را         حاضر می بینند</a:t>
          </a:r>
          <a:endParaRPr lang="fa-IR" sz="1600" kern="1200" dirty="0">
            <a:solidFill>
              <a:schemeClr val="tx1"/>
            </a:solidFill>
            <a:cs typeface="B Koodak" pitchFamily="2" charset="-78"/>
          </a:endParaRPr>
        </a:p>
      </dsp:txBody>
      <dsp:txXfrm>
        <a:off x="5191425" y="152879"/>
        <a:ext cx="2105973" cy="778477"/>
      </dsp:txXfrm>
    </dsp:sp>
    <dsp:sp modelId="{3AF4D02C-2CD1-4D54-B397-C868CBBD2F49}">
      <dsp:nvSpPr>
        <dsp:cNvPr id="0" name=""/>
        <dsp:cNvSpPr/>
      </dsp:nvSpPr>
      <dsp:spPr>
        <a:xfrm rot="10800000">
          <a:off x="4305439" y="521923"/>
          <a:ext cx="861765" cy="40390"/>
        </a:xfrm>
        <a:custGeom>
          <a:avLst/>
          <a:gdLst/>
          <a:ahLst/>
          <a:cxnLst/>
          <a:rect l="0" t="0" r="0" b="0"/>
          <a:pathLst>
            <a:path>
              <a:moveTo>
                <a:pt x="0" y="20195"/>
              </a:moveTo>
              <a:lnTo>
                <a:pt x="861765" y="20195"/>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714778" y="520574"/>
        <a:ext cx="43088" cy="43088"/>
      </dsp:txXfrm>
    </dsp:sp>
    <dsp:sp modelId="{19B82FE6-68F6-4A74-A4A8-8406CD30D2F9}">
      <dsp:nvSpPr>
        <dsp:cNvPr id="0" name=""/>
        <dsp:cNvSpPr/>
      </dsp:nvSpPr>
      <dsp:spPr>
        <a:xfrm>
          <a:off x="298381" y="3514"/>
          <a:ext cx="4007058" cy="1077206"/>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یَوْمَ تَجِدُ كُلُّ نَفْسٍ مَّا عَمِلَتْ مِنْ خَيرٍْ محُّْضَرًا وَ مَا عَمِلَتْ مِن سُوءٍ تَوَدُّ لَوْ أَنَّ بَيْنَهَا وَ بَيْنَهُ أَمَدَا بَعِيدًا (آل عمران / 30)</a:t>
          </a:r>
          <a:endParaRPr lang="fa-IR" sz="1600" kern="1200">
            <a:solidFill>
              <a:schemeClr val="tx1"/>
            </a:solidFill>
            <a:cs typeface="B Koodak" pitchFamily="2" charset="-78"/>
          </a:endParaRPr>
        </a:p>
      </dsp:txBody>
      <dsp:txXfrm>
        <a:off x="329931" y="35064"/>
        <a:ext cx="3943958" cy="1014106"/>
      </dsp:txXfrm>
    </dsp:sp>
    <dsp:sp modelId="{3F81E2E1-B572-4088-A6B6-8CF7F87CEAC0}">
      <dsp:nvSpPr>
        <dsp:cNvPr id="0" name=""/>
        <dsp:cNvSpPr/>
      </dsp:nvSpPr>
      <dsp:spPr>
        <a:xfrm>
          <a:off x="5167205" y="1367447"/>
          <a:ext cx="2154413" cy="826917"/>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انتساب کارها کاملا روشن است</a:t>
          </a:r>
          <a:endParaRPr lang="fa-IR" sz="1600" kern="1200">
            <a:solidFill>
              <a:schemeClr val="tx1"/>
            </a:solidFill>
            <a:cs typeface="B Koodak" pitchFamily="2" charset="-78"/>
          </a:endParaRPr>
        </a:p>
      </dsp:txBody>
      <dsp:txXfrm>
        <a:off x="5191425" y="1391667"/>
        <a:ext cx="2105973" cy="778477"/>
      </dsp:txXfrm>
    </dsp:sp>
    <dsp:sp modelId="{D7C31DE1-85EE-40AF-945E-FADB922C59FF}">
      <dsp:nvSpPr>
        <dsp:cNvPr id="0" name=""/>
        <dsp:cNvSpPr/>
      </dsp:nvSpPr>
      <dsp:spPr>
        <a:xfrm rot="10800000">
          <a:off x="4305439" y="1760711"/>
          <a:ext cx="861765" cy="40390"/>
        </a:xfrm>
        <a:custGeom>
          <a:avLst/>
          <a:gdLst/>
          <a:ahLst/>
          <a:cxnLst/>
          <a:rect l="0" t="0" r="0" b="0"/>
          <a:pathLst>
            <a:path>
              <a:moveTo>
                <a:pt x="0" y="20195"/>
              </a:moveTo>
              <a:lnTo>
                <a:pt x="861765" y="20195"/>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714778" y="1759361"/>
        <a:ext cx="43088" cy="43088"/>
      </dsp:txXfrm>
    </dsp:sp>
    <dsp:sp modelId="{86697318-5262-4019-A728-9F25697CA467}">
      <dsp:nvSpPr>
        <dsp:cNvPr id="0" name=""/>
        <dsp:cNvSpPr/>
      </dsp:nvSpPr>
      <dsp:spPr>
        <a:xfrm>
          <a:off x="298381" y="1242302"/>
          <a:ext cx="4007058" cy="1077206"/>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فَيَوْمَئذٍ لَّا يُسَْلُ عَن ذَنبِهِ إِنسٌ وَ لَا جَانٌّ (الرحمن / 39)</a:t>
          </a:r>
          <a:endParaRPr lang="fa-IR" sz="1600" kern="1200">
            <a:solidFill>
              <a:schemeClr val="tx1"/>
            </a:solidFill>
            <a:cs typeface="B Koodak" pitchFamily="2" charset="-78"/>
          </a:endParaRPr>
        </a:p>
      </dsp:txBody>
      <dsp:txXfrm>
        <a:off x="329931" y="1273852"/>
        <a:ext cx="3943958" cy="1014106"/>
      </dsp:txXfrm>
    </dsp:sp>
    <dsp:sp modelId="{DA3C72BF-47C4-4A8B-91B5-9CBEFC20C8E4}">
      <dsp:nvSpPr>
        <dsp:cNvPr id="0" name=""/>
        <dsp:cNvSpPr/>
      </dsp:nvSpPr>
      <dsp:spPr>
        <a:xfrm>
          <a:off x="5167205" y="2606235"/>
          <a:ext cx="2154413" cy="826917"/>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شاهدان فراخوانده می شوند</a:t>
          </a:r>
          <a:endParaRPr lang="fa-IR" sz="1600" kern="1200">
            <a:solidFill>
              <a:schemeClr val="tx1"/>
            </a:solidFill>
            <a:cs typeface="B Koodak" pitchFamily="2" charset="-78"/>
          </a:endParaRPr>
        </a:p>
      </dsp:txBody>
      <dsp:txXfrm>
        <a:off x="5191425" y="2630455"/>
        <a:ext cx="2105973" cy="778477"/>
      </dsp:txXfrm>
    </dsp:sp>
    <dsp:sp modelId="{5C39A4D2-0523-4D60-B6C0-D3BE61CA2B9A}">
      <dsp:nvSpPr>
        <dsp:cNvPr id="0" name=""/>
        <dsp:cNvSpPr/>
      </dsp:nvSpPr>
      <dsp:spPr>
        <a:xfrm rot="10800000">
          <a:off x="4305439" y="2999498"/>
          <a:ext cx="861765" cy="40390"/>
        </a:xfrm>
        <a:custGeom>
          <a:avLst/>
          <a:gdLst/>
          <a:ahLst/>
          <a:cxnLst/>
          <a:rect l="0" t="0" r="0" b="0"/>
          <a:pathLst>
            <a:path>
              <a:moveTo>
                <a:pt x="0" y="20195"/>
              </a:moveTo>
              <a:lnTo>
                <a:pt x="861765" y="20195"/>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714778" y="2998149"/>
        <a:ext cx="43088" cy="43088"/>
      </dsp:txXfrm>
    </dsp:sp>
    <dsp:sp modelId="{87AC20B5-91C9-413E-96EF-D5F26F714602}">
      <dsp:nvSpPr>
        <dsp:cNvPr id="0" name=""/>
        <dsp:cNvSpPr/>
      </dsp:nvSpPr>
      <dsp:spPr>
        <a:xfrm>
          <a:off x="298381" y="2481090"/>
          <a:ext cx="4007058" cy="1077206"/>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يَوْمَ تَشهَْدُ عَلَيهِْمْ أَلْسِنَتُهُمْ وَ أَيْدِيهِمْ وَ أَرْجُلُهُم بِمَا كاَنُواْ يَعْمَلُونَ (نور / 24)</a:t>
          </a:r>
          <a:endParaRPr lang="fa-IR" sz="1600" kern="1200">
            <a:solidFill>
              <a:schemeClr val="tx1"/>
            </a:solidFill>
            <a:cs typeface="B Koodak" pitchFamily="2" charset="-78"/>
          </a:endParaRPr>
        </a:p>
      </dsp:txBody>
      <dsp:txXfrm>
        <a:off x="329931" y="2512640"/>
        <a:ext cx="3943958" cy="1014106"/>
      </dsp:txXfrm>
    </dsp:sp>
    <dsp:sp modelId="{E628BE55-C0E1-4E2E-81AD-8F6B41388E25}">
      <dsp:nvSpPr>
        <dsp:cNvPr id="0" name=""/>
        <dsp:cNvSpPr/>
      </dsp:nvSpPr>
      <dsp:spPr>
        <a:xfrm>
          <a:off x="5167205" y="3845022"/>
          <a:ext cx="2154413" cy="826917"/>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ذره ای ظلم به کسی نمی شود</a:t>
          </a:r>
          <a:endParaRPr lang="fa-IR" sz="1600" kern="1200">
            <a:solidFill>
              <a:schemeClr val="tx1"/>
            </a:solidFill>
            <a:cs typeface="B Koodak" pitchFamily="2" charset="-78"/>
          </a:endParaRPr>
        </a:p>
      </dsp:txBody>
      <dsp:txXfrm>
        <a:off x="5191425" y="3869242"/>
        <a:ext cx="2105973" cy="778477"/>
      </dsp:txXfrm>
    </dsp:sp>
    <dsp:sp modelId="{5F1834E4-FC80-4662-9F1A-0B49B18F6BF2}">
      <dsp:nvSpPr>
        <dsp:cNvPr id="0" name=""/>
        <dsp:cNvSpPr/>
      </dsp:nvSpPr>
      <dsp:spPr>
        <a:xfrm rot="10800000">
          <a:off x="4305439" y="4238286"/>
          <a:ext cx="861765" cy="40390"/>
        </a:xfrm>
        <a:custGeom>
          <a:avLst/>
          <a:gdLst/>
          <a:ahLst/>
          <a:cxnLst/>
          <a:rect l="0" t="0" r="0" b="0"/>
          <a:pathLst>
            <a:path>
              <a:moveTo>
                <a:pt x="0" y="20195"/>
              </a:moveTo>
              <a:lnTo>
                <a:pt x="861765" y="20195"/>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714778" y="4236937"/>
        <a:ext cx="43088" cy="43088"/>
      </dsp:txXfrm>
    </dsp:sp>
    <dsp:sp modelId="{95DB6E45-8E4B-4EA6-9B32-9C6CD571FC11}">
      <dsp:nvSpPr>
        <dsp:cNvPr id="0" name=""/>
        <dsp:cNvSpPr/>
      </dsp:nvSpPr>
      <dsp:spPr>
        <a:xfrm>
          <a:off x="298381" y="3719878"/>
          <a:ext cx="4007058" cy="1077206"/>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الْوَزْنُ يَوْمَئذٍ الْحَقُّ  فَمَن ثَقُلَتْ مَوَازِينُهُ فَأُوْلَئكَ هُمُ الْمُفْلِحُونَ / وَ مَنْ خَفَّتْ مَوَازِينُهُ فَأُوْلَئكَ الَّذِينَ خَسِرُواْ أَنفُسَهُم بِمَا كاَنُواْ بَِايَاتِنَا يَظْلِمُونَ (اعراف / 9)</a:t>
          </a:r>
          <a:endParaRPr lang="fa-IR" sz="1600" kern="1200">
            <a:solidFill>
              <a:schemeClr val="tx1"/>
            </a:solidFill>
            <a:cs typeface="B Koodak" pitchFamily="2" charset="-78"/>
          </a:endParaRPr>
        </a:p>
      </dsp:txBody>
      <dsp:txXfrm>
        <a:off x="329931" y="3751428"/>
        <a:ext cx="3943958" cy="101410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14D0C1-1476-4D1E-8540-C6686F39EDFA}">
      <dsp:nvSpPr>
        <dsp:cNvPr id="0" name=""/>
        <dsp:cNvSpPr/>
      </dsp:nvSpPr>
      <dsp:spPr>
        <a:xfrm>
          <a:off x="5764920" y="147774"/>
          <a:ext cx="2335472" cy="879807"/>
        </a:xfrm>
        <a:prstGeom prst="roundRect">
          <a:avLst>
            <a:gd name="adj" fmla="val 10000"/>
          </a:avLst>
        </a:prstGeom>
        <a:solidFill>
          <a:schemeClr val="accent2">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کسی بار دیگری را به                                     دوش نمی کشد</a:t>
          </a:r>
          <a:endParaRPr lang="fa-IR" sz="1600" kern="1200" dirty="0">
            <a:solidFill>
              <a:schemeClr val="tx1"/>
            </a:solidFill>
            <a:cs typeface="B Koodak" pitchFamily="2" charset="-78"/>
          </a:endParaRPr>
        </a:p>
      </dsp:txBody>
      <dsp:txXfrm>
        <a:off x="5790689" y="173543"/>
        <a:ext cx="2283934" cy="828269"/>
      </dsp:txXfrm>
    </dsp:sp>
    <dsp:sp modelId="{A33F78A7-EDC1-420C-A11F-9A1551A5DAB8}">
      <dsp:nvSpPr>
        <dsp:cNvPr id="0" name=""/>
        <dsp:cNvSpPr/>
      </dsp:nvSpPr>
      <dsp:spPr>
        <a:xfrm rot="10800000">
          <a:off x="4830731" y="567483"/>
          <a:ext cx="934189" cy="40390"/>
        </a:xfrm>
        <a:custGeom>
          <a:avLst/>
          <a:gdLst/>
          <a:ahLst/>
          <a:cxnLst/>
          <a:rect l="0" t="0" r="0" b="0"/>
          <a:pathLst>
            <a:path>
              <a:moveTo>
                <a:pt x="0" y="20195"/>
              </a:moveTo>
              <a:lnTo>
                <a:pt x="934189" y="20195"/>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274471" y="564323"/>
        <a:ext cx="46709" cy="46709"/>
      </dsp:txXfrm>
    </dsp:sp>
    <dsp:sp modelId="{8B89EB14-AE85-4870-BB1D-F74CAEC637B1}">
      <dsp:nvSpPr>
        <dsp:cNvPr id="0" name=""/>
        <dsp:cNvSpPr/>
      </dsp:nvSpPr>
      <dsp:spPr>
        <a:xfrm>
          <a:off x="586406" y="3810"/>
          <a:ext cx="4244325" cy="1167736"/>
        </a:xfrm>
        <a:prstGeom prst="roundRect">
          <a:avLst>
            <a:gd name="adj" fmla="val 10000"/>
          </a:avLst>
        </a:prstGeom>
        <a:solidFill>
          <a:schemeClr val="accent4">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أَلَّا تَزِرُ وَازِرَةٌ وِزْرَ أُخْرَى‏ / وَ أَن لَّيْسَ لِلْانسَانِ إِلَّا مَا سَعَى‏ / وَ أَنَّ سَعْيَهُ سَوْفَ يُرَى‏ / ثمُ‏َّ يجُْزَئهُ الْجَزَاءَ الْأَوْفىَ ‏(نجم / 41)</a:t>
          </a:r>
          <a:endParaRPr lang="fa-IR" sz="1600" kern="1200">
            <a:solidFill>
              <a:schemeClr val="tx1"/>
            </a:solidFill>
            <a:cs typeface="B Koodak" pitchFamily="2" charset="-78"/>
          </a:endParaRPr>
        </a:p>
      </dsp:txBody>
      <dsp:txXfrm>
        <a:off x="620608" y="38012"/>
        <a:ext cx="4175921" cy="1099332"/>
      </dsp:txXfrm>
    </dsp:sp>
    <dsp:sp modelId="{74998C03-A2E0-47B5-89DE-5D23B6AD87E3}">
      <dsp:nvSpPr>
        <dsp:cNvPr id="0" name=""/>
        <dsp:cNvSpPr/>
      </dsp:nvSpPr>
      <dsp:spPr>
        <a:xfrm>
          <a:off x="5764920" y="1490671"/>
          <a:ext cx="2335472" cy="879807"/>
        </a:xfrm>
        <a:prstGeom prst="roundRect">
          <a:avLst>
            <a:gd name="adj" fmla="val 10000"/>
          </a:avLst>
        </a:prstGeom>
        <a:solidFill>
          <a:schemeClr val="accent2">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گمراه کنندگان بخشی از گناه دیگران را به دوش می کشند</a:t>
          </a:r>
          <a:endParaRPr lang="fa-IR" sz="1600" kern="1200">
            <a:solidFill>
              <a:schemeClr val="tx1"/>
            </a:solidFill>
            <a:cs typeface="B Koodak" pitchFamily="2" charset="-78"/>
          </a:endParaRPr>
        </a:p>
      </dsp:txBody>
      <dsp:txXfrm>
        <a:off x="5790689" y="1516440"/>
        <a:ext cx="2283934" cy="828269"/>
      </dsp:txXfrm>
    </dsp:sp>
    <dsp:sp modelId="{DDE809FA-3314-4DF4-8719-75C2403A4F2F}">
      <dsp:nvSpPr>
        <dsp:cNvPr id="0" name=""/>
        <dsp:cNvSpPr/>
      </dsp:nvSpPr>
      <dsp:spPr>
        <a:xfrm rot="10800000">
          <a:off x="4830731" y="1910380"/>
          <a:ext cx="934189" cy="40390"/>
        </a:xfrm>
        <a:custGeom>
          <a:avLst/>
          <a:gdLst/>
          <a:ahLst/>
          <a:cxnLst/>
          <a:rect l="0" t="0" r="0" b="0"/>
          <a:pathLst>
            <a:path>
              <a:moveTo>
                <a:pt x="0" y="20195"/>
              </a:moveTo>
              <a:lnTo>
                <a:pt x="934189" y="20195"/>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274471" y="1907220"/>
        <a:ext cx="46709" cy="46709"/>
      </dsp:txXfrm>
    </dsp:sp>
    <dsp:sp modelId="{6157169C-0CA7-429F-B0D5-0021F1DCB67B}">
      <dsp:nvSpPr>
        <dsp:cNvPr id="0" name=""/>
        <dsp:cNvSpPr/>
      </dsp:nvSpPr>
      <dsp:spPr>
        <a:xfrm>
          <a:off x="586406" y="1346707"/>
          <a:ext cx="4244325" cy="1167736"/>
        </a:xfrm>
        <a:prstGeom prst="roundRect">
          <a:avLst>
            <a:gd name="adj" fmla="val 10000"/>
          </a:avLst>
        </a:prstGeom>
        <a:solidFill>
          <a:schemeClr val="accent4">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إِذَا قِيلَ لهَُم مَّا ذَا أَنزَلَ رَبُّكمُ‏ْ  قَالُواْ أَسَطِيرُ الْأَوَّلِينَ / لِيَحْمِلُواْ أَوْزَارَهُمْ كَامِلَةً يَوْمَ الْقِيَمَةِ  وَ مِنْ أَوْزَارِ الَّذِينَ يُضِلُّونَهُم بِغَيرِْ عِلْمٍ  أَلَا سَاءَ مَا يَزِرُونَ (نحل / 25)</a:t>
          </a:r>
          <a:endParaRPr lang="fa-IR" sz="1600" kern="1200">
            <a:solidFill>
              <a:schemeClr val="tx1"/>
            </a:solidFill>
            <a:cs typeface="B Koodak" pitchFamily="2" charset="-78"/>
          </a:endParaRPr>
        </a:p>
      </dsp:txBody>
      <dsp:txXfrm>
        <a:off x="620608" y="1380909"/>
        <a:ext cx="4175921" cy="1099332"/>
      </dsp:txXfrm>
    </dsp:sp>
    <dsp:sp modelId="{875AC91A-3A4D-45A6-A259-84B2DDFCFFAF}">
      <dsp:nvSpPr>
        <dsp:cNvPr id="0" name=""/>
        <dsp:cNvSpPr/>
      </dsp:nvSpPr>
      <dsp:spPr>
        <a:xfrm>
          <a:off x="5764920" y="2833568"/>
          <a:ext cx="2335472" cy="879807"/>
        </a:xfrm>
        <a:prstGeom prst="roundRect">
          <a:avLst>
            <a:gd name="adj" fmla="val 10000"/>
          </a:avLst>
        </a:prstGeom>
        <a:solidFill>
          <a:schemeClr val="accent2">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شفاعت و عدلی پذیرفته نمی شود</a:t>
          </a:r>
          <a:endParaRPr lang="fa-IR" sz="1600" kern="1200">
            <a:solidFill>
              <a:schemeClr val="tx1"/>
            </a:solidFill>
            <a:cs typeface="B Koodak" pitchFamily="2" charset="-78"/>
          </a:endParaRPr>
        </a:p>
      </dsp:txBody>
      <dsp:txXfrm>
        <a:off x="5790689" y="2859337"/>
        <a:ext cx="2283934" cy="828269"/>
      </dsp:txXfrm>
    </dsp:sp>
    <dsp:sp modelId="{9036C284-0090-4216-8005-38D26D20706B}">
      <dsp:nvSpPr>
        <dsp:cNvPr id="0" name=""/>
        <dsp:cNvSpPr/>
      </dsp:nvSpPr>
      <dsp:spPr>
        <a:xfrm rot="10800000">
          <a:off x="4830731" y="3253277"/>
          <a:ext cx="934189" cy="40390"/>
        </a:xfrm>
        <a:custGeom>
          <a:avLst/>
          <a:gdLst/>
          <a:ahLst/>
          <a:cxnLst/>
          <a:rect l="0" t="0" r="0" b="0"/>
          <a:pathLst>
            <a:path>
              <a:moveTo>
                <a:pt x="0" y="20195"/>
              </a:moveTo>
              <a:lnTo>
                <a:pt x="934189" y="20195"/>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274471" y="3250117"/>
        <a:ext cx="46709" cy="46709"/>
      </dsp:txXfrm>
    </dsp:sp>
    <dsp:sp modelId="{888DBB53-C945-4F68-A5AD-6399F2FF58B3}">
      <dsp:nvSpPr>
        <dsp:cNvPr id="0" name=""/>
        <dsp:cNvSpPr/>
      </dsp:nvSpPr>
      <dsp:spPr>
        <a:xfrm>
          <a:off x="586406" y="2689604"/>
          <a:ext cx="4244325" cy="1167736"/>
        </a:xfrm>
        <a:prstGeom prst="roundRect">
          <a:avLst>
            <a:gd name="adj" fmla="val 10000"/>
          </a:avLst>
        </a:prstGeom>
        <a:solidFill>
          <a:schemeClr val="accent4">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اتَّقُواْ يَوْمًا لَّا تجَْزِى نَفْسٌ عَن نَّفْسٍ شَيًْا وَ لَا يُقْبَلُ مِنهَْا شَفَاعَةٌ وَ لَا يُؤْخَذُ مِنهَْا عَدْلٌ وَ لَا هُمْ يُنصَرُونَ (بقره / 48)</a:t>
          </a:r>
          <a:endParaRPr lang="fa-IR" sz="1600" kern="1200">
            <a:solidFill>
              <a:schemeClr val="tx1"/>
            </a:solidFill>
            <a:cs typeface="B Koodak" pitchFamily="2" charset="-78"/>
          </a:endParaRPr>
        </a:p>
      </dsp:txBody>
      <dsp:txXfrm>
        <a:off x="620608" y="2723806"/>
        <a:ext cx="4175921" cy="1099332"/>
      </dsp:txXfrm>
    </dsp:sp>
    <dsp:sp modelId="{EDF1756D-ACFD-495A-A084-0A26E0368CFE}">
      <dsp:nvSpPr>
        <dsp:cNvPr id="0" name=""/>
        <dsp:cNvSpPr/>
      </dsp:nvSpPr>
      <dsp:spPr>
        <a:xfrm>
          <a:off x="5764920" y="4176465"/>
          <a:ext cx="2335472" cy="879807"/>
        </a:xfrm>
        <a:prstGeom prst="roundRect">
          <a:avLst>
            <a:gd name="adj" fmla="val 10000"/>
          </a:avLst>
        </a:prstGeom>
        <a:solidFill>
          <a:schemeClr val="accent2">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برخی ماذون به شفاعت می گردند</a:t>
          </a:r>
          <a:endParaRPr lang="fa-IR" sz="1600" kern="1200">
            <a:solidFill>
              <a:schemeClr val="tx1"/>
            </a:solidFill>
            <a:cs typeface="B Koodak" pitchFamily="2" charset="-78"/>
          </a:endParaRPr>
        </a:p>
      </dsp:txBody>
      <dsp:txXfrm>
        <a:off x="5790689" y="4202234"/>
        <a:ext cx="2283934" cy="828269"/>
      </dsp:txXfrm>
    </dsp:sp>
    <dsp:sp modelId="{2A9DF635-5833-45FC-8E36-3846E73685FF}">
      <dsp:nvSpPr>
        <dsp:cNvPr id="0" name=""/>
        <dsp:cNvSpPr/>
      </dsp:nvSpPr>
      <dsp:spPr>
        <a:xfrm rot="10800000">
          <a:off x="4830731" y="4596174"/>
          <a:ext cx="934189" cy="40390"/>
        </a:xfrm>
        <a:custGeom>
          <a:avLst/>
          <a:gdLst/>
          <a:ahLst/>
          <a:cxnLst/>
          <a:rect l="0" t="0" r="0" b="0"/>
          <a:pathLst>
            <a:path>
              <a:moveTo>
                <a:pt x="0" y="20195"/>
              </a:moveTo>
              <a:lnTo>
                <a:pt x="934189" y="20195"/>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274471" y="4593014"/>
        <a:ext cx="46709" cy="46709"/>
      </dsp:txXfrm>
    </dsp:sp>
    <dsp:sp modelId="{12F381C9-0747-4439-ABC2-E72FCB2A7CE4}">
      <dsp:nvSpPr>
        <dsp:cNvPr id="0" name=""/>
        <dsp:cNvSpPr/>
      </dsp:nvSpPr>
      <dsp:spPr>
        <a:xfrm>
          <a:off x="586406" y="4032501"/>
          <a:ext cx="4244325" cy="1167736"/>
        </a:xfrm>
        <a:prstGeom prst="roundRect">
          <a:avLst>
            <a:gd name="adj" fmla="val 10000"/>
          </a:avLst>
        </a:prstGeom>
        <a:solidFill>
          <a:schemeClr val="accent4">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إِنَّ رَبَّكُمُ اللَّهُ الَّذي خَلَقَ السَّماواتِ وَ الْأَرْضَ في‏ سِتَّةِ أَيَّامٍ ثُمَّ اسْتَوى‏ عَلَى الْعَرْشِ يُدَبِّرُ الْأَمْرَ ما مِنْ شَفيعٍ إِلاَّ مِنْ بَعْدِ إِذْنِهِ ذلِكُمُ اللَّهُ رَبُّكُمْ فَاعْبُدُوهُ أَ فَلا تَذَكَّرُونَ (یونس / 3)</a:t>
          </a:r>
          <a:endParaRPr lang="fa-IR" sz="1600" kern="1200">
            <a:solidFill>
              <a:schemeClr val="tx1"/>
            </a:solidFill>
            <a:cs typeface="B Koodak" pitchFamily="2" charset="-78"/>
          </a:endParaRPr>
        </a:p>
      </dsp:txBody>
      <dsp:txXfrm>
        <a:off x="620608" y="4066703"/>
        <a:ext cx="4175921" cy="109933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67BFF9-D646-4D54-AC26-A3D62CEAAB16}">
      <dsp:nvSpPr>
        <dsp:cNvPr id="0" name=""/>
        <dsp:cNvSpPr/>
      </dsp:nvSpPr>
      <dsp:spPr>
        <a:xfrm>
          <a:off x="6203085" y="683495"/>
          <a:ext cx="2935867" cy="1124015"/>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مومنان به سمت بهشت و کافران                                              به سمت دوزخ می روندَ</a:t>
          </a:r>
          <a:endParaRPr lang="fa-IR" sz="1600" kern="1200" dirty="0">
            <a:solidFill>
              <a:schemeClr val="tx1"/>
            </a:solidFill>
            <a:cs typeface="B Koodak" pitchFamily="2" charset="-78"/>
          </a:endParaRPr>
        </a:p>
      </dsp:txBody>
      <dsp:txXfrm>
        <a:off x="6236006" y="716416"/>
        <a:ext cx="2870025" cy="1058173"/>
      </dsp:txXfrm>
    </dsp:sp>
    <dsp:sp modelId="{E4DDA81D-3BA3-4AC0-9C3B-1C9BEA45ADA2}">
      <dsp:nvSpPr>
        <dsp:cNvPr id="0" name=""/>
        <dsp:cNvSpPr/>
      </dsp:nvSpPr>
      <dsp:spPr>
        <a:xfrm rot="10800000">
          <a:off x="4722753" y="1217011"/>
          <a:ext cx="1480331" cy="56985"/>
        </a:xfrm>
        <a:custGeom>
          <a:avLst/>
          <a:gdLst/>
          <a:ahLst/>
          <a:cxnLst/>
          <a:rect l="0" t="0" r="0" b="0"/>
          <a:pathLst>
            <a:path>
              <a:moveTo>
                <a:pt x="0" y="28492"/>
              </a:moveTo>
              <a:lnTo>
                <a:pt x="1480331" y="28492"/>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425910" y="1208495"/>
        <a:ext cx="74016" cy="74016"/>
      </dsp:txXfrm>
    </dsp:sp>
    <dsp:sp modelId="{EB3BA7E7-C461-4AB9-993A-2CA12410F317}">
      <dsp:nvSpPr>
        <dsp:cNvPr id="0" name=""/>
        <dsp:cNvSpPr/>
      </dsp:nvSpPr>
      <dsp:spPr>
        <a:xfrm>
          <a:off x="5047" y="320296"/>
          <a:ext cx="4717706" cy="1850414"/>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سِيقَ الَّذِينَ كَفَرُواْ إِلىَ‏ جَهَنَّمَ زُمَرًا  حَتىَّ إِذَا جَاءُوهَا فُتِحَتْ أَبْوَابُهَا وَ قَالَ لَهُمْ خَزَنَتهَُا أَ لَمْ يَأْتِكُمْ رُسُلٌ مِّنكُمْ يَتْلُونَ عَلَيْكُمْ ءَايَاتِ رَبِّكُمْ وَ يُنذِرُونَكُمْ لِقَاءَ يَوْمِكُمْ هَاذَا  ... وسِيقَ الَّذِينَ اتَّقَوْاْ رَبهَُّمْ إِلىَ الْجَنَّةِ زُمَرًا  حَتىَّ إِذَا جَاءُوهَا وَ فُتِحَتْ أَبْوَابُهَا وَ قَالَ لهَُمْ خَزَنَتهَُا سَلَامٌ عَلَيْكُمْ طِبْتُمْ فَادْخُلُوهَا خَلِدِينَ (زمر / 73)</a:t>
          </a:r>
          <a:endParaRPr lang="fa-IR" sz="1600" kern="1200">
            <a:solidFill>
              <a:schemeClr val="tx1"/>
            </a:solidFill>
            <a:cs typeface="B Koodak" pitchFamily="2" charset="-78"/>
          </a:endParaRPr>
        </a:p>
      </dsp:txBody>
      <dsp:txXfrm>
        <a:off x="59244" y="374493"/>
        <a:ext cx="4609312" cy="1742020"/>
      </dsp:txXfrm>
    </dsp:sp>
    <dsp:sp modelId="{343A404A-839F-4652-9942-5336862011C3}">
      <dsp:nvSpPr>
        <dsp:cNvPr id="0" name=""/>
        <dsp:cNvSpPr/>
      </dsp:nvSpPr>
      <dsp:spPr>
        <a:xfrm>
          <a:off x="6203085" y="2360452"/>
          <a:ext cx="2935867" cy="1124015"/>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همگان وارد جهنم می شوند!</a:t>
          </a:r>
          <a:endParaRPr lang="fa-IR" sz="1600" kern="1200">
            <a:solidFill>
              <a:schemeClr val="tx1"/>
            </a:solidFill>
            <a:cs typeface="B Koodak" pitchFamily="2" charset="-78"/>
          </a:endParaRPr>
        </a:p>
      </dsp:txBody>
      <dsp:txXfrm>
        <a:off x="6236006" y="2393373"/>
        <a:ext cx="2870025" cy="1058173"/>
      </dsp:txXfrm>
    </dsp:sp>
    <dsp:sp modelId="{B5CDCAB9-32AC-4B15-BCC4-ED71854E8B76}">
      <dsp:nvSpPr>
        <dsp:cNvPr id="0" name=""/>
        <dsp:cNvSpPr/>
      </dsp:nvSpPr>
      <dsp:spPr>
        <a:xfrm rot="10800000">
          <a:off x="4722753" y="2893967"/>
          <a:ext cx="1480331" cy="56985"/>
        </a:xfrm>
        <a:custGeom>
          <a:avLst/>
          <a:gdLst/>
          <a:ahLst/>
          <a:cxnLst/>
          <a:rect l="0" t="0" r="0" b="0"/>
          <a:pathLst>
            <a:path>
              <a:moveTo>
                <a:pt x="0" y="28492"/>
              </a:moveTo>
              <a:lnTo>
                <a:pt x="1480331" y="28492"/>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425910" y="2885452"/>
        <a:ext cx="74016" cy="74016"/>
      </dsp:txXfrm>
    </dsp:sp>
    <dsp:sp modelId="{756D7B03-EBB0-4405-8C53-D6CE5E0DDFD4}">
      <dsp:nvSpPr>
        <dsp:cNvPr id="0" name=""/>
        <dsp:cNvSpPr/>
      </dsp:nvSpPr>
      <dsp:spPr>
        <a:xfrm>
          <a:off x="5047" y="2448273"/>
          <a:ext cx="4717706" cy="948374"/>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إِن مِّنكمُ‏ْ إِلَّا وَارِدُهَا  كاَنَ عَلىَ‏ رَبِّكَ حَتْمًا مَّقْضِيًّا / ثمُ‏َّ نُنَجِّى الَّذِينَ اتَّقَواْ وَّ نَذَرُ الظَّالِمِينَ فِيهَا جِثِيًّا (مریم / 72)</a:t>
          </a:r>
          <a:endParaRPr lang="fa-IR" sz="1600" kern="1200">
            <a:solidFill>
              <a:schemeClr val="tx1"/>
            </a:solidFill>
            <a:cs typeface="B Koodak" pitchFamily="2" charset="-78"/>
          </a:endParaRPr>
        </a:p>
      </dsp:txBody>
      <dsp:txXfrm>
        <a:off x="32824" y="2476050"/>
        <a:ext cx="4662152" cy="892820"/>
      </dsp:txXfrm>
    </dsp:sp>
    <dsp:sp modelId="{918E1A71-18DE-47DB-93D8-53BE0D40005D}">
      <dsp:nvSpPr>
        <dsp:cNvPr id="0" name=""/>
        <dsp:cNvSpPr/>
      </dsp:nvSpPr>
      <dsp:spPr>
        <a:xfrm>
          <a:off x="6203085" y="4037409"/>
          <a:ext cx="2935867" cy="1124015"/>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حال منافقان</a:t>
          </a:r>
          <a:endParaRPr lang="fa-IR" sz="1600" kern="1200">
            <a:solidFill>
              <a:schemeClr val="tx1"/>
            </a:solidFill>
            <a:cs typeface="B Koodak" pitchFamily="2" charset="-78"/>
          </a:endParaRPr>
        </a:p>
      </dsp:txBody>
      <dsp:txXfrm>
        <a:off x="6236006" y="4070330"/>
        <a:ext cx="2870025" cy="1058173"/>
      </dsp:txXfrm>
    </dsp:sp>
    <dsp:sp modelId="{0EA0DBCA-0B5A-4DC2-BBD6-EBFD690408B6}">
      <dsp:nvSpPr>
        <dsp:cNvPr id="0" name=""/>
        <dsp:cNvSpPr/>
      </dsp:nvSpPr>
      <dsp:spPr>
        <a:xfrm rot="10800000">
          <a:off x="4722753" y="4570924"/>
          <a:ext cx="1480331" cy="56985"/>
        </a:xfrm>
        <a:custGeom>
          <a:avLst/>
          <a:gdLst/>
          <a:ahLst/>
          <a:cxnLst/>
          <a:rect l="0" t="0" r="0" b="0"/>
          <a:pathLst>
            <a:path>
              <a:moveTo>
                <a:pt x="0" y="28492"/>
              </a:moveTo>
              <a:lnTo>
                <a:pt x="1480331" y="28492"/>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425910" y="4562409"/>
        <a:ext cx="74016" cy="74016"/>
      </dsp:txXfrm>
    </dsp:sp>
    <dsp:sp modelId="{DC3753A3-F1AC-4C59-8997-8A6BE8745DDC}">
      <dsp:nvSpPr>
        <dsp:cNvPr id="0" name=""/>
        <dsp:cNvSpPr/>
      </dsp:nvSpPr>
      <dsp:spPr>
        <a:xfrm>
          <a:off x="5047" y="3674209"/>
          <a:ext cx="4717706" cy="1850414"/>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يَوْمَ يَقُولُ الْمُنَافِقُونَ وَ الْمُنَافِقَاتُ لِلَّذِينَ ءَامَنُواْ انظُرُونَا نَقْتَبِسْ مِن نُّورِكُمْ قِيلَ ارْجِعُواْ وَرَاءَكُمْ فَالْتَمِسُواْ نُورًا ... يُنَادُونهَُمْ أَ لَمْ نَكُن مَّعَكُمْ  قَالُواْ بَلىَ‏ وَ لَاكِنَّكمُ‏ْ فَتَنتُمْ أَنفُسَكُمْ وَ تَرَبَّصْتُمْ وَ ارْتَبْتُمْ وَ غَرَّتْكُمُ الْأَمَانىِ‏ُّ حَتىَ‏ جَاءَ أَمْرُ اللَّهِ وَ غَرَّكُم بِاللَّهِ الْغَرُورُ ... فَالْيَوْمَ لَا يُؤْخَذُ مِنكُمْ فِدْيَةٌ وَ لَا مِنَ الَّذِينَ كَفَرُواْ  مَأْوَئكُمُ النَّارُ  هِىَ مَوْلَئكُمْ  وَ بِئْسَ الْمَصِيرُ (حدید / 15)</a:t>
          </a:r>
          <a:endParaRPr lang="fa-IR" sz="1600" kern="1200">
            <a:solidFill>
              <a:schemeClr val="tx1"/>
            </a:solidFill>
            <a:cs typeface="B Koodak" pitchFamily="2" charset="-78"/>
          </a:endParaRPr>
        </a:p>
      </dsp:txBody>
      <dsp:txXfrm>
        <a:off x="59244" y="3728406"/>
        <a:ext cx="4609312" cy="17420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C9795-8843-4521-BAF4-3486BBBFEE94}">
      <dsp:nvSpPr>
        <dsp:cNvPr id="0" name=""/>
        <dsp:cNvSpPr/>
      </dsp:nvSpPr>
      <dsp:spPr>
        <a:xfrm>
          <a:off x="6450211" y="514"/>
          <a:ext cx="1797979" cy="59022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نعمت های بهشتی</a:t>
          </a:r>
          <a:endParaRPr lang="fa-IR" sz="1600" kern="1200" dirty="0">
            <a:solidFill>
              <a:schemeClr val="tx1"/>
            </a:solidFill>
            <a:cs typeface="B Koodak" pitchFamily="2" charset="-78"/>
          </a:endParaRPr>
        </a:p>
      </dsp:txBody>
      <dsp:txXfrm>
        <a:off x="6467498" y="17801"/>
        <a:ext cx="1763405" cy="555647"/>
      </dsp:txXfrm>
    </dsp:sp>
    <dsp:sp modelId="{9A2A3002-9298-4056-A66E-F2AA560B3136}">
      <dsp:nvSpPr>
        <dsp:cNvPr id="0" name=""/>
        <dsp:cNvSpPr/>
      </dsp:nvSpPr>
      <dsp:spPr>
        <a:xfrm>
          <a:off x="428264" y="679269"/>
          <a:ext cx="7819926" cy="59022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وَ بَشِّرِ الَّذِينَ ءَامَنُواْ وَ عَمِلُواْ الصَّالِحَاتِ أَنَّ لهَُمْ جَنَّاتٍ تجَْرِى مِن تحَْتِهَا الْأَنْهَرُ  ... َ                                                        لَهُمْ فِيهَا أَزْوَاجٌ مُّطَهَّرَةٌ  وَ هُمْ فِيهَا خَلِدُونَ (بقره / 25)</a:t>
          </a:r>
          <a:endParaRPr lang="fa-IR" sz="1600" kern="1200" dirty="0">
            <a:solidFill>
              <a:schemeClr val="tx1"/>
            </a:solidFill>
            <a:cs typeface="B Koodak" pitchFamily="2" charset="-78"/>
          </a:endParaRPr>
        </a:p>
      </dsp:txBody>
      <dsp:txXfrm>
        <a:off x="445551" y="696556"/>
        <a:ext cx="7785352" cy="555647"/>
      </dsp:txXfrm>
    </dsp:sp>
    <dsp:sp modelId="{A76241A6-E5A9-4BC9-B44E-95C457DC4B85}">
      <dsp:nvSpPr>
        <dsp:cNvPr id="0" name=""/>
        <dsp:cNvSpPr/>
      </dsp:nvSpPr>
      <dsp:spPr>
        <a:xfrm>
          <a:off x="428264" y="1358023"/>
          <a:ext cx="7819926" cy="59022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جَنَّاتُ عَدْنٍ يَدْخُلُونهََا تجَْرِى مِن تحَْتهَِا الْأَنْهَارُ  لهَُمْ فِيهَا مَا يَشَاءُونَ  كَذَالِكَ يجَْزِى اللَّهُ الْمُتَّقِينَ (نحل / 31)</a:t>
          </a:r>
          <a:endParaRPr lang="fa-IR" sz="1600" kern="1200">
            <a:solidFill>
              <a:schemeClr val="tx1"/>
            </a:solidFill>
            <a:cs typeface="B Koodak" pitchFamily="2" charset="-78"/>
          </a:endParaRPr>
        </a:p>
      </dsp:txBody>
      <dsp:txXfrm>
        <a:off x="445551" y="1375310"/>
        <a:ext cx="7785352" cy="555647"/>
      </dsp:txXfrm>
    </dsp:sp>
    <dsp:sp modelId="{DF585F55-6699-4BDB-8F9C-905BABC7DC15}">
      <dsp:nvSpPr>
        <dsp:cNvPr id="0" name=""/>
        <dsp:cNvSpPr/>
      </dsp:nvSpPr>
      <dsp:spPr>
        <a:xfrm>
          <a:off x="428264" y="2036778"/>
          <a:ext cx="7819926" cy="59022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لهَُم مَّا يَشَاءُونَ فِيهَا وَ لَدَيْنَا مَزِيدٌ (ق / 35)</a:t>
          </a:r>
          <a:endParaRPr lang="fa-IR" sz="1600" kern="1200">
            <a:solidFill>
              <a:schemeClr val="tx1"/>
            </a:solidFill>
            <a:cs typeface="B Koodak" pitchFamily="2" charset="-78"/>
          </a:endParaRPr>
        </a:p>
      </dsp:txBody>
      <dsp:txXfrm>
        <a:off x="445551" y="2054065"/>
        <a:ext cx="7785352" cy="555647"/>
      </dsp:txXfrm>
    </dsp:sp>
    <dsp:sp modelId="{C3310B39-A935-4C07-A408-CD7597DFAD42}">
      <dsp:nvSpPr>
        <dsp:cNvPr id="0" name=""/>
        <dsp:cNvSpPr/>
      </dsp:nvSpPr>
      <dsp:spPr>
        <a:xfrm>
          <a:off x="428264" y="2715533"/>
          <a:ext cx="7819926" cy="59022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مُّتَّكِِينَ فِيهَا عَلىَ الْأَرَائكِ  لَا يَرَوْنَ فِيهَا شَمْسًا وَ لَا زَمْهَرِيرًا (انسان / 13)</a:t>
          </a:r>
          <a:endParaRPr lang="fa-IR" sz="1600" kern="1200">
            <a:solidFill>
              <a:schemeClr val="tx1"/>
            </a:solidFill>
            <a:cs typeface="B Koodak" pitchFamily="2" charset="-78"/>
          </a:endParaRPr>
        </a:p>
      </dsp:txBody>
      <dsp:txXfrm>
        <a:off x="445551" y="2732820"/>
        <a:ext cx="7785352" cy="555647"/>
      </dsp:txXfrm>
    </dsp:sp>
    <dsp:sp modelId="{6090364A-8816-4A00-8CE2-5E0AFC56821C}">
      <dsp:nvSpPr>
        <dsp:cNvPr id="0" name=""/>
        <dsp:cNvSpPr/>
      </dsp:nvSpPr>
      <dsp:spPr>
        <a:xfrm>
          <a:off x="428264" y="3394287"/>
          <a:ext cx="7819926" cy="59022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لَّا يَسْمَعُونَ فِيهَا لَغْوًا إِلَّا سَلَامًا  وَ لهَُمْ رِزْقُهُمْ فِيهَا بُكْرَةً وَ عَشِيًّا (مریم / 62)</a:t>
          </a:r>
          <a:endParaRPr lang="fa-IR" sz="1600" kern="1200">
            <a:solidFill>
              <a:schemeClr val="tx1"/>
            </a:solidFill>
            <a:cs typeface="B Koodak" pitchFamily="2" charset="-78"/>
          </a:endParaRPr>
        </a:p>
      </dsp:txBody>
      <dsp:txXfrm>
        <a:off x="445551" y="3411574"/>
        <a:ext cx="7785352" cy="555647"/>
      </dsp:txXfrm>
    </dsp:sp>
    <dsp:sp modelId="{34FE91C6-C063-4A81-B4D0-EA000837D074}">
      <dsp:nvSpPr>
        <dsp:cNvPr id="0" name=""/>
        <dsp:cNvSpPr/>
      </dsp:nvSpPr>
      <dsp:spPr>
        <a:xfrm>
          <a:off x="428264" y="4073042"/>
          <a:ext cx="7819926" cy="59022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يُطَافُ عَلَيهِْم بِكَأْسٍ مِّن مَّعِينِ / بَيْضَاءَ لَذَّةٍ لِّلشَّارِبِينَ / لَا فِيهَا غَوْلٌ وَ لَا هُمْ عَنهَْا يُنزَفُونَ (صافات / 47)</a:t>
          </a:r>
          <a:endParaRPr lang="fa-IR" sz="1600" kern="1200">
            <a:solidFill>
              <a:schemeClr val="tx1"/>
            </a:solidFill>
            <a:cs typeface="B Koodak" pitchFamily="2" charset="-78"/>
          </a:endParaRPr>
        </a:p>
      </dsp:txBody>
      <dsp:txXfrm>
        <a:off x="445551" y="4090329"/>
        <a:ext cx="7785352" cy="555647"/>
      </dsp:txXfrm>
    </dsp:sp>
    <dsp:sp modelId="{B9F517ED-A84D-4EC6-A4A5-8CA9FD1B4DF1}">
      <dsp:nvSpPr>
        <dsp:cNvPr id="0" name=""/>
        <dsp:cNvSpPr/>
      </dsp:nvSpPr>
      <dsp:spPr>
        <a:xfrm>
          <a:off x="428264" y="4751797"/>
          <a:ext cx="7819926" cy="59022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وَعَدَ اللَّهُ الْمُؤْمِنينَ وَ الْمُؤْمِناتِ جَنَّاتٍ تَجْري مِنْ تَحْتِهَا الْأَنْهارُ خالِدينَ فيها وَ مَساكِنَ                                                                                    طَيِّبَةً في‏ جَنَّاتِ عَدْنٍ وَ رِضْوانٌ مِنَ اللَّهِ أَكْبَرُ ذلِكَ هُوَ الْفَوْزُ الْعَظيمُ  (توبه / 72)</a:t>
          </a:r>
          <a:endParaRPr lang="fa-IR" sz="1600" kern="1200" dirty="0">
            <a:solidFill>
              <a:schemeClr val="tx1"/>
            </a:solidFill>
            <a:cs typeface="B Koodak" pitchFamily="2" charset="-78"/>
          </a:endParaRPr>
        </a:p>
      </dsp:txBody>
      <dsp:txXfrm>
        <a:off x="445551" y="4769084"/>
        <a:ext cx="7785352" cy="555647"/>
      </dsp:txXfrm>
    </dsp:sp>
    <dsp:sp modelId="{F0608AE6-B0D7-409F-8DF2-9B055F5850F6}">
      <dsp:nvSpPr>
        <dsp:cNvPr id="0" name=""/>
        <dsp:cNvSpPr/>
      </dsp:nvSpPr>
      <dsp:spPr>
        <a:xfrm>
          <a:off x="428264" y="5430552"/>
          <a:ext cx="7819926" cy="59022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فَلَا تَعْلَمُ نَفْسٌ مَّا أُخْفِىَ لهَُم مِّن قُرَّةِ أَعْينُ‏ٍ جَزَاءَ  بِمَا كاَنُواْ يَعْمَلُونَ (سجده / 17)</a:t>
          </a:r>
          <a:endParaRPr lang="fa-IR" sz="1600" kern="1200">
            <a:solidFill>
              <a:schemeClr val="tx1"/>
            </a:solidFill>
            <a:cs typeface="B Koodak" pitchFamily="2" charset="-78"/>
          </a:endParaRPr>
        </a:p>
      </dsp:txBody>
      <dsp:txXfrm>
        <a:off x="445551" y="5447839"/>
        <a:ext cx="7785352" cy="55564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9636E3-7E27-4114-821C-86F1012C9DC2}">
      <dsp:nvSpPr>
        <dsp:cNvPr id="0" name=""/>
        <dsp:cNvSpPr/>
      </dsp:nvSpPr>
      <dsp:spPr>
        <a:xfrm>
          <a:off x="7103373" y="108089"/>
          <a:ext cx="1330741" cy="6653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عذابهای دوزخی</a:t>
          </a:r>
          <a:endParaRPr lang="fa-IR" sz="1600" kern="1200">
            <a:cs typeface="B Koodak" pitchFamily="2" charset="-78"/>
          </a:endParaRPr>
        </a:p>
      </dsp:txBody>
      <dsp:txXfrm>
        <a:off x="7122861" y="127577"/>
        <a:ext cx="1291765" cy="626394"/>
      </dsp:txXfrm>
    </dsp:sp>
    <dsp:sp modelId="{AC454A0A-36F1-4FFF-B8A9-B68221AD02E6}">
      <dsp:nvSpPr>
        <dsp:cNvPr id="0" name=""/>
        <dsp:cNvSpPr/>
      </dsp:nvSpPr>
      <dsp:spPr>
        <a:xfrm>
          <a:off x="1165" y="873265"/>
          <a:ext cx="8432949" cy="6653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يَوْمَ نَقُولُ لِجَهَنَّمَ هَلِ امْتَلَأْتِ وَ تَقُولُ هَلْ مِن مَّزِيدٍ (ق / 30)</a:t>
          </a:r>
          <a:endParaRPr lang="fa-IR" sz="1600" kern="1200">
            <a:cs typeface="B Koodak" pitchFamily="2" charset="-78"/>
          </a:endParaRPr>
        </a:p>
      </dsp:txBody>
      <dsp:txXfrm>
        <a:off x="20653" y="892753"/>
        <a:ext cx="8393973" cy="626394"/>
      </dsp:txXfrm>
    </dsp:sp>
    <dsp:sp modelId="{2B80EE8B-A0D4-44AB-B137-C9CC5BEF8F81}">
      <dsp:nvSpPr>
        <dsp:cNvPr id="0" name=""/>
        <dsp:cNvSpPr/>
      </dsp:nvSpPr>
      <dsp:spPr>
        <a:xfrm>
          <a:off x="1165" y="1638442"/>
          <a:ext cx="8432949" cy="6653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فَأَمَّا الَّذِينَ شَقُواْ فَفِى النَّارِ لهَُمْ فِيهَا زَفِيرٌ وَ شَهِيقٌ (هود / 106)</a:t>
          </a:r>
          <a:endParaRPr lang="fa-IR" sz="1600" kern="1200">
            <a:cs typeface="B Koodak" pitchFamily="2" charset="-78"/>
          </a:endParaRPr>
        </a:p>
      </dsp:txBody>
      <dsp:txXfrm>
        <a:off x="20653" y="1657930"/>
        <a:ext cx="8393973" cy="626394"/>
      </dsp:txXfrm>
    </dsp:sp>
    <dsp:sp modelId="{AFBFB005-0229-4E60-B61D-7D22085F3123}">
      <dsp:nvSpPr>
        <dsp:cNvPr id="0" name=""/>
        <dsp:cNvSpPr/>
      </dsp:nvSpPr>
      <dsp:spPr>
        <a:xfrm>
          <a:off x="1165" y="2403618"/>
          <a:ext cx="8432949" cy="6653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يَوْمَ الْقِيَامَةِ تَرَى الَّذِينَ كَذَبُواْ عَلىَ اللَّهِ وُجُوهُهُم مُّسْوَدَّةٌ  أَ لَيْسَ فىِ جَهَنَّمَ مَثْوًى لِّلْمُتَكَبرِِّينَ (زمر / 60)</a:t>
          </a:r>
          <a:endParaRPr lang="fa-IR" sz="1600" kern="1200">
            <a:cs typeface="B Koodak" pitchFamily="2" charset="-78"/>
          </a:endParaRPr>
        </a:p>
      </dsp:txBody>
      <dsp:txXfrm>
        <a:off x="20653" y="2423106"/>
        <a:ext cx="8393973" cy="626394"/>
      </dsp:txXfrm>
    </dsp:sp>
    <dsp:sp modelId="{07CC832D-936E-4DA9-BACB-4EC1458C9991}">
      <dsp:nvSpPr>
        <dsp:cNvPr id="0" name=""/>
        <dsp:cNvSpPr/>
      </dsp:nvSpPr>
      <dsp:spPr>
        <a:xfrm>
          <a:off x="1165" y="3168795"/>
          <a:ext cx="8432949" cy="6653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 وَ إِن تَعْجَبْ فَعَجَبٌ قَوْلهُُمْ أَ ءِذَا كُنَّا تُرَابًا أَ ءِنَّا لَفِى خَلْقٍ جَدِيدٍ  أُوْلَئكَ الَّذِينَ كَفَرُواْ بِرَبهِِّمْ                                                              وَ أُوْلَئكَ الْأَغْلَلُ فىِ أَعْنَاقِهِمْ  وَ أُوْلَئكَ أَصحَْابُ النَّارِ  هُمْ فِيهَا خَالِدُونَ (رعد / 5)</a:t>
          </a:r>
          <a:endParaRPr lang="fa-IR" sz="1600" kern="1200" dirty="0">
            <a:cs typeface="B Koodak" pitchFamily="2" charset="-78"/>
          </a:endParaRPr>
        </a:p>
      </dsp:txBody>
      <dsp:txXfrm>
        <a:off x="20653" y="3188283"/>
        <a:ext cx="8393973" cy="626394"/>
      </dsp:txXfrm>
    </dsp:sp>
    <dsp:sp modelId="{A72D6519-3DF6-49B8-B442-5E2C6C0DA594}">
      <dsp:nvSpPr>
        <dsp:cNvPr id="0" name=""/>
        <dsp:cNvSpPr/>
      </dsp:nvSpPr>
      <dsp:spPr>
        <a:xfrm>
          <a:off x="1165" y="3933971"/>
          <a:ext cx="8432949" cy="6653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 فَاتَّقُواْ النَّارَ الَّتىِ وَقُودُهَا النَّاسُ وَ الحِْجَارَةُ  أُعِدَّتْ لِلْكَافِرِينَ (بقره / 24)</a:t>
          </a:r>
          <a:endParaRPr lang="fa-IR" sz="1600" kern="1200">
            <a:cs typeface="B Koodak" pitchFamily="2" charset="-78"/>
          </a:endParaRPr>
        </a:p>
      </dsp:txBody>
      <dsp:txXfrm>
        <a:off x="20653" y="3953459"/>
        <a:ext cx="8393973" cy="626394"/>
      </dsp:txXfrm>
    </dsp:sp>
    <dsp:sp modelId="{874A3291-CBDD-421E-84F8-A34A1AB119BE}">
      <dsp:nvSpPr>
        <dsp:cNvPr id="0" name=""/>
        <dsp:cNvSpPr/>
      </dsp:nvSpPr>
      <dsp:spPr>
        <a:xfrm>
          <a:off x="1165" y="4699147"/>
          <a:ext cx="8432949" cy="6653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أَ ذَالِكَ خَيرٌْ نُّزُلاً أَمْ شَجَرَةُ الزَّقُّومِ / إِنَّا جَعَلْنَاهَا فِتْنَةً لِّلظَّالِمِينَ / إِنَّهَا شَجَرَةٌ تخَْرُجُ فىِ أَصْلِ الجَْحِيمِ / طَلْعُهَا كَأَنَّهُ رُءُوسُ الشَّيَاطِينِ / فَإِنهَُّمْ لاََكلُِونَ مِنهَْا فَمَالُِونَ مِنهَْا الْبُطُونَ / ثمُ‏َّ إِنَّ لَهُمْ عَلَيهَْا لَشَوْبًا مِّنْ حَمِيمٍ (صافات / 67)</a:t>
          </a:r>
          <a:endParaRPr lang="fa-IR" sz="1600" kern="1200">
            <a:cs typeface="B Koodak" pitchFamily="2" charset="-78"/>
          </a:endParaRPr>
        </a:p>
      </dsp:txBody>
      <dsp:txXfrm>
        <a:off x="20653" y="4718635"/>
        <a:ext cx="8393973" cy="6263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39BED0-4D0B-4532-AEC1-B84B9E351B85}">
      <dsp:nvSpPr>
        <dsp:cNvPr id="0" name=""/>
        <dsp:cNvSpPr/>
      </dsp:nvSpPr>
      <dsp:spPr>
        <a:xfrm>
          <a:off x="6269708" y="5069"/>
          <a:ext cx="2478753" cy="451910"/>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آیات در این خصوص</a:t>
          </a:r>
          <a:endParaRPr lang="fa-IR" sz="1600" kern="1200" dirty="0">
            <a:cs typeface="B Koodak" pitchFamily="2" charset="-78"/>
          </a:endParaRPr>
        </a:p>
      </dsp:txBody>
      <dsp:txXfrm>
        <a:off x="6282944" y="18305"/>
        <a:ext cx="2452281" cy="425438"/>
      </dsp:txXfrm>
    </dsp:sp>
    <dsp:sp modelId="{FAA59B2D-9BE7-4C31-8EE1-9166DE774D6C}">
      <dsp:nvSpPr>
        <dsp:cNvPr id="0" name=""/>
        <dsp:cNvSpPr/>
      </dsp:nvSpPr>
      <dsp:spPr>
        <a:xfrm>
          <a:off x="8344301" y="837598"/>
          <a:ext cx="404161" cy="451910"/>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1</a:t>
          </a:r>
          <a:endParaRPr lang="fa-IR" sz="1600" kern="1200" dirty="0">
            <a:cs typeface="B Koodak" pitchFamily="2" charset="-78"/>
          </a:endParaRPr>
        </a:p>
      </dsp:txBody>
      <dsp:txXfrm>
        <a:off x="8356138" y="849435"/>
        <a:ext cx="380487" cy="428236"/>
      </dsp:txXfrm>
    </dsp:sp>
    <dsp:sp modelId="{7A489642-2960-4AD3-9BAB-44C0615F5B8E}">
      <dsp:nvSpPr>
        <dsp:cNvPr id="0" name=""/>
        <dsp:cNvSpPr/>
      </dsp:nvSpPr>
      <dsp:spPr>
        <a:xfrm rot="13252190">
          <a:off x="7924493" y="899860"/>
          <a:ext cx="478086" cy="14553"/>
        </a:xfrm>
        <a:custGeom>
          <a:avLst/>
          <a:gdLst/>
          <a:ahLst/>
          <a:cxnLst/>
          <a:rect l="0" t="0" r="0" b="0"/>
          <a:pathLst>
            <a:path>
              <a:moveTo>
                <a:pt x="0" y="7276"/>
              </a:moveTo>
              <a:lnTo>
                <a:pt x="478086" y="7276"/>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24493" y="895185"/>
        <a:ext cx="478086" cy="23904"/>
      </dsp:txXfrm>
    </dsp:sp>
    <dsp:sp modelId="{B55A33EC-532D-4C96-A316-95449E7EB762}">
      <dsp:nvSpPr>
        <dsp:cNvPr id="0" name=""/>
        <dsp:cNvSpPr/>
      </dsp:nvSpPr>
      <dsp:spPr>
        <a:xfrm>
          <a:off x="395537" y="524766"/>
          <a:ext cx="7587235" cy="451910"/>
        </a:xfrm>
        <a:prstGeom prst="roundRect">
          <a:avLst>
            <a:gd name="adj" fmla="val 10000"/>
          </a:avLst>
        </a:prstGeom>
        <a:solidFill>
          <a:schemeClr val="accent4">
            <a:tint val="55000"/>
          </a:schemeClr>
        </a:solidFill>
        <a:ln w="12700" cap="flat" cmpd="sng" algn="ctr">
          <a:solidFill>
            <a:schemeClr val="accent4">
              <a:shade val="95000"/>
              <a:satMod val="105000"/>
            </a:schemeClr>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إِذَا زُلْزِلَتِ الْأَرْضُ زِلْزَالهََا / وَ أَخْرَجَتِ الْأَرْضُ أَثْقَالَهَا (زلزله / 2)</a:t>
          </a:r>
          <a:endParaRPr lang="fa-IR" sz="1600" kern="1200" dirty="0">
            <a:cs typeface="B Koodak" pitchFamily="2" charset="-78"/>
          </a:endParaRPr>
        </a:p>
      </dsp:txBody>
      <dsp:txXfrm>
        <a:off x="408773" y="538002"/>
        <a:ext cx="7560763" cy="425438"/>
      </dsp:txXfrm>
    </dsp:sp>
    <dsp:sp modelId="{82F74E84-7673-447F-9D31-22F7E3471923}">
      <dsp:nvSpPr>
        <dsp:cNvPr id="0" name=""/>
        <dsp:cNvSpPr/>
      </dsp:nvSpPr>
      <dsp:spPr>
        <a:xfrm rot="7670333">
          <a:off x="7868865" y="1288990"/>
          <a:ext cx="589342" cy="14553"/>
        </a:xfrm>
        <a:custGeom>
          <a:avLst/>
          <a:gdLst/>
          <a:ahLst/>
          <a:cxnLst/>
          <a:rect l="0" t="0" r="0" b="0"/>
          <a:pathLst>
            <a:path>
              <a:moveTo>
                <a:pt x="0" y="7276"/>
              </a:moveTo>
              <a:lnTo>
                <a:pt x="589342" y="7276"/>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68865" y="1281533"/>
        <a:ext cx="589342" cy="29467"/>
      </dsp:txXfrm>
    </dsp:sp>
    <dsp:sp modelId="{13EAC764-1077-4D68-AB0A-000F5BF5FFD8}">
      <dsp:nvSpPr>
        <dsp:cNvPr id="0" name=""/>
        <dsp:cNvSpPr/>
      </dsp:nvSpPr>
      <dsp:spPr>
        <a:xfrm>
          <a:off x="395537" y="1044462"/>
          <a:ext cx="7587235" cy="969035"/>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الأثقال جمع ثقل بفتحتين بمعنى المتاع أو خصوص متاع المسافر أو جمع ثقل بالكسر فالسكون بمعنى الحمل، و على أي حال المراد بأثقالها التي تخرجها، الموتى على ما قيل أو الكنوز                                                                                       و المعادن التي في بطنها أو الجميع و لكل قائل و أول الوجوه أقربها ثم الثالث</a:t>
          </a:r>
          <a:endParaRPr lang="fa-IR" sz="1600" kern="1200" dirty="0">
            <a:cs typeface="B Koodak" pitchFamily="2" charset="-78"/>
          </a:endParaRPr>
        </a:p>
      </dsp:txBody>
      <dsp:txXfrm>
        <a:off x="423919" y="1072844"/>
        <a:ext cx="7530471" cy="912271"/>
      </dsp:txXfrm>
    </dsp:sp>
    <dsp:sp modelId="{D75D85E3-F06C-4D76-9C01-513FB7C4CE6B}">
      <dsp:nvSpPr>
        <dsp:cNvPr id="0" name=""/>
        <dsp:cNvSpPr/>
      </dsp:nvSpPr>
      <dsp:spPr>
        <a:xfrm>
          <a:off x="8344301" y="2402766"/>
          <a:ext cx="404161" cy="451910"/>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2</a:t>
          </a:r>
          <a:endParaRPr lang="fa-IR" sz="1600" kern="1200" dirty="0">
            <a:cs typeface="B Koodak" pitchFamily="2" charset="-78"/>
          </a:endParaRPr>
        </a:p>
      </dsp:txBody>
      <dsp:txXfrm>
        <a:off x="8356138" y="2414603"/>
        <a:ext cx="380487" cy="428236"/>
      </dsp:txXfrm>
    </dsp:sp>
    <dsp:sp modelId="{E640E82D-B16D-4349-96CF-005C0FC829ED}">
      <dsp:nvSpPr>
        <dsp:cNvPr id="0" name=""/>
        <dsp:cNvSpPr/>
      </dsp:nvSpPr>
      <dsp:spPr>
        <a:xfrm rot="13298670">
          <a:off x="7921641" y="2460703"/>
          <a:ext cx="483790" cy="14553"/>
        </a:xfrm>
        <a:custGeom>
          <a:avLst/>
          <a:gdLst/>
          <a:ahLst/>
          <a:cxnLst/>
          <a:rect l="0" t="0" r="0" b="0"/>
          <a:pathLst>
            <a:path>
              <a:moveTo>
                <a:pt x="0" y="7276"/>
              </a:moveTo>
              <a:lnTo>
                <a:pt x="483790" y="7276"/>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21641" y="2455885"/>
        <a:ext cx="483790" cy="24189"/>
      </dsp:txXfrm>
    </dsp:sp>
    <dsp:sp modelId="{E60D8A4C-0F5F-41EF-B90A-01E99BEB80B0}">
      <dsp:nvSpPr>
        <dsp:cNvPr id="0" name=""/>
        <dsp:cNvSpPr/>
      </dsp:nvSpPr>
      <dsp:spPr>
        <a:xfrm>
          <a:off x="395537" y="2081284"/>
          <a:ext cx="7587235" cy="451910"/>
        </a:xfrm>
        <a:prstGeom prst="roundRect">
          <a:avLst>
            <a:gd name="adj" fmla="val 10000"/>
          </a:avLst>
        </a:prstGeom>
        <a:solidFill>
          <a:schemeClr val="accent4">
            <a:tint val="55000"/>
          </a:schemeClr>
        </a:solidFill>
        <a:ln w="12700" cap="flat" cmpd="sng" algn="ctr">
          <a:solidFill>
            <a:schemeClr val="accent4">
              <a:shade val="95000"/>
              <a:satMod val="105000"/>
            </a:schemeClr>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حُمِلَتِ الْأَرْضُ وَ الجِْبَالُ فَدُكَّتَا دَكَّةً وَاحِدَةً (حاقه / 14)</a:t>
          </a:r>
          <a:endParaRPr lang="fa-IR" sz="1600" kern="1200">
            <a:cs typeface="B Koodak" pitchFamily="2" charset="-78"/>
          </a:endParaRPr>
        </a:p>
      </dsp:txBody>
      <dsp:txXfrm>
        <a:off x="408773" y="2094520"/>
        <a:ext cx="7560763" cy="425438"/>
      </dsp:txXfrm>
    </dsp:sp>
    <dsp:sp modelId="{39330398-C1E1-4623-8F30-8725649FE1FE}">
      <dsp:nvSpPr>
        <dsp:cNvPr id="0" name=""/>
        <dsp:cNvSpPr/>
      </dsp:nvSpPr>
      <dsp:spPr>
        <a:xfrm rot="7825331">
          <a:off x="7884758" y="2833675"/>
          <a:ext cx="557556" cy="14553"/>
        </a:xfrm>
        <a:custGeom>
          <a:avLst/>
          <a:gdLst/>
          <a:ahLst/>
          <a:cxnLst/>
          <a:rect l="0" t="0" r="0" b="0"/>
          <a:pathLst>
            <a:path>
              <a:moveTo>
                <a:pt x="0" y="7276"/>
              </a:moveTo>
              <a:lnTo>
                <a:pt x="557556" y="7276"/>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84758" y="2827013"/>
        <a:ext cx="557556" cy="27877"/>
      </dsp:txXfrm>
    </dsp:sp>
    <dsp:sp modelId="{1AB5154A-779D-4F4A-8882-30243C0E5F41}">
      <dsp:nvSpPr>
        <dsp:cNvPr id="0" name=""/>
        <dsp:cNvSpPr/>
      </dsp:nvSpPr>
      <dsp:spPr>
        <a:xfrm>
          <a:off x="395537" y="2600981"/>
          <a:ext cx="7587235" cy="904403"/>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الدك أشد الدق و هو كسر الشي‏ء و تبديله إلى أجزاء صغار، و حمل الأرض و الجبال                                                                                                        إحاطة القدرة بها، و توصيف الدكة بالواحدة للإشارة إلى سرعة تفتتهما بحيث لا يفتقر إلى دكة ثانية</a:t>
          </a:r>
          <a:endParaRPr lang="fa-IR" sz="1600" kern="1200" dirty="0">
            <a:cs typeface="B Koodak" pitchFamily="2" charset="-78"/>
          </a:endParaRPr>
        </a:p>
      </dsp:txBody>
      <dsp:txXfrm>
        <a:off x="422026" y="2627470"/>
        <a:ext cx="7534257" cy="851425"/>
      </dsp:txXfrm>
    </dsp:sp>
    <dsp:sp modelId="{18A17FD9-4495-4778-9360-3A45147C737C}">
      <dsp:nvSpPr>
        <dsp:cNvPr id="0" name=""/>
        <dsp:cNvSpPr/>
      </dsp:nvSpPr>
      <dsp:spPr>
        <a:xfrm>
          <a:off x="8344301" y="3833018"/>
          <a:ext cx="404161" cy="451910"/>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3</a:t>
          </a:r>
          <a:endParaRPr lang="fa-IR" sz="1600" kern="1200" dirty="0">
            <a:cs typeface="B Koodak" pitchFamily="2" charset="-78"/>
          </a:endParaRPr>
        </a:p>
      </dsp:txBody>
      <dsp:txXfrm>
        <a:off x="8356138" y="3844855"/>
        <a:ext cx="380487" cy="428236"/>
      </dsp:txXfrm>
    </dsp:sp>
    <dsp:sp modelId="{01608E42-234A-4DB5-B0CC-420709B7419C}">
      <dsp:nvSpPr>
        <dsp:cNvPr id="0" name=""/>
        <dsp:cNvSpPr/>
      </dsp:nvSpPr>
      <dsp:spPr>
        <a:xfrm rot="12942401">
          <a:off x="7940925" y="3921773"/>
          <a:ext cx="445223" cy="14553"/>
        </a:xfrm>
        <a:custGeom>
          <a:avLst/>
          <a:gdLst/>
          <a:ahLst/>
          <a:cxnLst/>
          <a:rect l="0" t="0" r="0" b="0"/>
          <a:pathLst>
            <a:path>
              <a:moveTo>
                <a:pt x="0" y="7276"/>
              </a:moveTo>
              <a:lnTo>
                <a:pt x="445223" y="7276"/>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40925" y="3917919"/>
        <a:ext cx="445223" cy="22261"/>
      </dsp:txXfrm>
    </dsp:sp>
    <dsp:sp modelId="{A1C35432-60E7-43AE-9064-A30A1AF5478B}">
      <dsp:nvSpPr>
        <dsp:cNvPr id="0" name=""/>
        <dsp:cNvSpPr/>
      </dsp:nvSpPr>
      <dsp:spPr>
        <a:xfrm>
          <a:off x="395537" y="3573170"/>
          <a:ext cx="7587235" cy="451910"/>
        </a:xfrm>
        <a:prstGeom prst="roundRect">
          <a:avLst>
            <a:gd name="adj" fmla="val 10000"/>
          </a:avLst>
        </a:prstGeom>
        <a:solidFill>
          <a:schemeClr val="accent4">
            <a:tint val="55000"/>
          </a:schemeClr>
        </a:solidFill>
        <a:ln w="12700" cap="flat" cmpd="sng" algn="ctr">
          <a:solidFill>
            <a:schemeClr val="accent4">
              <a:shade val="95000"/>
              <a:satMod val="105000"/>
            </a:schemeClr>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إِذَا الْبِحَارُ سُجِّرَتْ (6)</a:t>
          </a:r>
          <a:endParaRPr lang="fa-IR" sz="1600" kern="1200" dirty="0">
            <a:cs typeface="B Koodak" pitchFamily="2" charset="-78"/>
          </a:endParaRPr>
        </a:p>
      </dsp:txBody>
      <dsp:txXfrm>
        <a:off x="408773" y="3586406"/>
        <a:ext cx="7560763" cy="425438"/>
      </dsp:txXfrm>
    </dsp:sp>
    <dsp:sp modelId="{5D9CD3EE-A165-4989-8FEF-8CE9FC43FD8A}">
      <dsp:nvSpPr>
        <dsp:cNvPr id="0" name=""/>
        <dsp:cNvSpPr/>
      </dsp:nvSpPr>
      <dsp:spPr>
        <a:xfrm rot="8657599">
          <a:off x="7940925" y="4181621"/>
          <a:ext cx="445223" cy="14553"/>
        </a:xfrm>
        <a:custGeom>
          <a:avLst/>
          <a:gdLst/>
          <a:ahLst/>
          <a:cxnLst/>
          <a:rect l="0" t="0" r="0" b="0"/>
          <a:pathLst>
            <a:path>
              <a:moveTo>
                <a:pt x="0" y="7276"/>
              </a:moveTo>
              <a:lnTo>
                <a:pt x="445223" y="7276"/>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40925" y="4177767"/>
        <a:ext cx="445223" cy="22261"/>
      </dsp:txXfrm>
    </dsp:sp>
    <dsp:sp modelId="{ECEFA181-822D-40E5-BE7D-2C0D0E783755}">
      <dsp:nvSpPr>
        <dsp:cNvPr id="0" name=""/>
        <dsp:cNvSpPr/>
      </dsp:nvSpPr>
      <dsp:spPr>
        <a:xfrm>
          <a:off x="395537" y="4092867"/>
          <a:ext cx="7587235" cy="451910"/>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فسر التسجير بإضرام النار و فسر بالملإ و المعنى على الأول و إذا البحار أضرمت نارا، و على الثاني و إذا البحار ملئت</a:t>
          </a:r>
          <a:endParaRPr lang="fa-IR" sz="1600" kern="1200">
            <a:cs typeface="B Koodak" pitchFamily="2" charset="-78"/>
          </a:endParaRPr>
        </a:p>
      </dsp:txBody>
      <dsp:txXfrm>
        <a:off x="408773" y="4106103"/>
        <a:ext cx="7560763" cy="425438"/>
      </dsp:txXfrm>
    </dsp:sp>
    <dsp:sp modelId="{DB7F21DE-7947-4773-A8AF-35CD31B57E57}">
      <dsp:nvSpPr>
        <dsp:cNvPr id="0" name=""/>
        <dsp:cNvSpPr/>
      </dsp:nvSpPr>
      <dsp:spPr>
        <a:xfrm>
          <a:off x="8344301" y="4872412"/>
          <a:ext cx="404161" cy="451910"/>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4</a:t>
          </a:r>
          <a:endParaRPr lang="fa-IR" sz="1600" kern="1200" dirty="0">
            <a:cs typeface="B Koodak" pitchFamily="2" charset="-78"/>
          </a:endParaRPr>
        </a:p>
      </dsp:txBody>
      <dsp:txXfrm>
        <a:off x="8356138" y="4884249"/>
        <a:ext cx="380487" cy="428236"/>
      </dsp:txXfrm>
    </dsp:sp>
    <dsp:sp modelId="{398F31C1-4552-4978-B193-1696F529C967}">
      <dsp:nvSpPr>
        <dsp:cNvPr id="0" name=""/>
        <dsp:cNvSpPr/>
      </dsp:nvSpPr>
      <dsp:spPr>
        <a:xfrm rot="12942401">
          <a:off x="7940925" y="4961166"/>
          <a:ext cx="445223" cy="14553"/>
        </a:xfrm>
        <a:custGeom>
          <a:avLst/>
          <a:gdLst/>
          <a:ahLst/>
          <a:cxnLst/>
          <a:rect l="0" t="0" r="0" b="0"/>
          <a:pathLst>
            <a:path>
              <a:moveTo>
                <a:pt x="0" y="7276"/>
              </a:moveTo>
              <a:lnTo>
                <a:pt x="445223" y="7276"/>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40925" y="4957312"/>
        <a:ext cx="445223" cy="22261"/>
      </dsp:txXfrm>
    </dsp:sp>
    <dsp:sp modelId="{B9360EFF-CA57-485B-9299-955CD3AF4642}">
      <dsp:nvSpPr>
        <dsp:cNvPr id="0" name=""/>
        <dsp:cNvSpPr/>
      </dsp:nvSpPr>
      <dsp:spPr>
        <a:xfrm>
          <a:off x="395537" y="4612563"/>
          <a:ext cx="7587235" cy="451910"/>
        </a:xfrm>
        <a:prstGeom prst="roundRect">
          <a:avLst>
            <a:gd name="adj" fmla="val 10000"/>
          </a:avLst>
        </a:prstGeom>
        <a:solidFill>
          <a:schemeClr val="accent4">
            <a:tint val="55000"/>
          </a:schemeClr>
        </a:solidFill>
        <a:ln w="12700" cap="flat" cmpd="sng" algn="ctr">
          <a:solidFill>
            <a:schemeClr val="accent4">
              <a:shade val="95000"/>
              <a:satMod val="105000"/>
            </a:schemeClr>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يَوْمَ نُسَيرُِّ الجِْبَال (کهف / 47)</a:t>
          </a:r>
          <a:endParaRPr lang="fa-IR" sz="1600" kern="1200" dirty="0">
            <a:cs typeface="B Koodak" pitchFamily="2" charset="-78"/>
          </a:endParaRPr>
        </a:p>
      </dsp:txBody>
      <dsp:txXfrm>
        <a:off x="408773" y="4625799"/>
        <a:ext cx="7560763" cy="425438"/>
      </dsp:txXfrm>
    </dsp:sp>
    <dsp:sp modelId="{C7BA7CB9-BA57-4664-B764-C5F650265A16}">
      <dsp:nvSpPr>
        <dsp:cNvPr id="0" name=""/>
        <dsp:cNvSpPr/>
      </dsp:nvSpPr>
      <dsp:spPr>
        <a:xfrm rot="8657599">
          <a:off x="7940925" y="5221014"/>
          <a:ext cx="445223" cy="14553"/>
        </a:xfrm>
        <a:custGeom>
          <a:avLst/>
          <a:gdLst/>
          <a:ahLst/>
          <a:cxnLst/>
          <a:rect l="0" t="0" r="0" b="0"/>
          <a:pathLst>
            <a:path>
              <a:moveTo>
                <a:pt x="0" y="7276"/>
              </a:moveTo>
              <a:lnTo>
                <a:pt x="445223" y="7276"/>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40925" y="5217160"/>
        <a:ext cx="445223" cy="22261"/>
      </dsp:txXfrm>
    </dsp:sp>
    <dsp:sp modelId="{249921FF-8F54-4E70-8E06-5843E4666B64}">
      <dsp:nvSpPr>
        <dsp:cNvPr id="0" name=""/>
        <dsp:cNvSpPr/>
      </dsp:nvSpPr>
      <dsp:spPr>
        <a:xfrm>
          <a:off x="395537" y="5132260"/>
          <a:ext cx="7587235" cy="451910"/>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تسيير الجبال بزوالها عن مستقرها</a:t>
          </a:r>
          <a:endParaRPr lang="fa-IR" sz="1600" kern="1200" dirty="0">
            <a:cs typeface="B Koodak" pitchFamily="2" charset="-78"/>
          </a:endParaRPr>
        </a:p>
      </dsp:txBody>
      <dsp:txXfrm>
        <a:off x="408773" y="5145496"/>
        <a:ext cx="7560763" cy="4254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AFAFE-3736-4423-B14B-9442C58F440F}">
      <dsp:nvSpPr>
        <dsp:cNvPr id="0" name=""/>
        <dsp:cNvSpPr/>
      </dsp:nvSpPr>
      <dsp:spPr>
        <a:xfrm>
          <a:off x="5939942" y="4824"/>
          <a:ext cx="2557000" cy="640444"/>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آیات در این خصوص</a:t>
          </a:r>
          <a:endParaRPr lang="fa-IR" sz="1600" kern="1200" dirty="0">
            <a:cs typeface="B Koodak" pitchFamily="2" charset="-78"/>
          </a:endParaRPr>
        </a:p>
      </dsp:txBody>
      <dsp:txXfrm>
        <a:off x="5958700" y="23582"/>
        <a:ext cx="2519484" cy="602928"/>
      </dsp:txXfrm>
    </dsp:sp>
    <dsp:sp modelId="{71483F65-0190-4DF2-9E34-7925403A9BF3}">
      <dsp:nvSpPr>
        <dsp:cNvPr id="0" name=""/>
        <dsp:cNvSpPr/>
      </dsp:nvSpPr>
      <dsp:spPr>
        <a:xfrm>
          <a:off x="7965835" y="1109591"/>
          <a:ext cx="531107" cy="640444"/>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5</a:t>
          </a:r>
          <a:endParaRPr lang="fa-IR" sz="1600" kern="1200" dirty="0">
            <a:cs typeface="B Koodak" pitchFamily="2" charset="-78"/>
          </a:endParaRPr>
        </a:p>
      </dsp:txBody>
      <dsp:txXfrm>
        <a:off x="7981391" y="1125147"/>
        <a:ext cx="499995" cy="609332"/>
      </dsp:txXfrm>
    </dsp:sp>
    <dsp:sp modelId="{59E02829-0F6A-4495-A89B-65A32AC630C7}">
      <dsp:nvSpPr>
        <dsp:cNvPr id="0" name=""/>
        <dsp:cNvSpPr/>
      </dsp:nvSpPr>
      <dsp:spPr>
        <a:xfrm rot="12942401">
          <a:off x="7394173" y="1234314"/>
          <a:ext cx="630967" cy="22741"/>
        </a:xfrm>
        <a:custGeom>
          <a:avLst/>
          <a:gdLst/>
          <a:ahLst/>
          <a:cxnLst/>
          <a:rect l="0" t="0" r="0" b="0"/>
          <a:pathLst>
            <a:path>
              <a:moveTo>
                <a:pt x="0" y="11370"/>
              </a:moveTo>
              <a:lnTo>
                <a:pt x="630967" y="11370"/>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94173" y="1229911"/>
        <a:ext cx="630967" cy="31548"/>
      </dsp:txXfrm>
    </dsp:sp>
    <dsp:sp modelId="{E2870570-BE31-4AFB-8A7E-4FE7E7B630BE}">
      <dsp:nvSpPr>
        <dsp:cNvPr id="0" name=""/>
        <dsp:cNvSpPr/>
      </dsp:nvSpPr>
      <dsp:spPr>
        <a:xfrm>
          <a:off x="288033" y="741335"/>
          <a:ext cx="7165446" cy="640444"/>
        </a:xfrm>
        <a:prstGeom prst="roundRect">
          <a:avLst>
            <a:gd name="adj" fmla="val 10000"/>
          </a:avLst>
        </a:prstGeom>
        <a:solidFill>
          <a:schemeClr val="accent4">
            <a:tint val="55000"/>
          </a:schemeClr>
        </a:solidFill>
        <a:ln w="12700" cap="flat" cmpd="sng" algn="ctr">
          <a:solidFill>
            <a:schemeClr val="accent4">
              <a:shade val="95000"/>
              <a:satMod val="105000"/>
            </a:schemeClr>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بُسَّتِ الْجِبَالُ بَسًّا / فَكاَنَتْ هَبَاءً مُّنبَثًّا (واقعه / 6)</a:t>
          </a:r>
          <a:endParaRPr lang="fa-IR" sz="1600" kern="1200" dirty="0">
            <a:cs typeface="B Koodak" pitchFamily="2" charset="-78"/>
          </a:endParaRPr>
        </a:p>
      </dsp:txBody>
      <dsp:txXfrm>
        <a:off x="306791" y="760093"/>
        <a:ext cx="7127930" cy="602928"/>
      </dsp:txXfrm>
    </dsp:sp>
    <dsp:sp modelId="{93EA722D-8A4D-49DB-B137-9CCDCB853883}">
      <dsp:nvSpPr>
        <dsp:cNvPr id="0" name=""/>
        <dsp:cNvSpPr/>
      </dsp:nvSpPr>
      <dsp:spPr>
        <a:xfrm rot="8657599">
          <a:off x="7394173" y="1602570"/>
          <a:ext cx="630967" cy="22741"/>
        </a:xfrm>
        <a:custGeom>
          <a:avLst/>
          <a:gdLst/>
          <a:ahLst/>
          <a:cxnLst/>
          <a:rect l="0" t="0" r="0" b="0"/>
          <a:pathLst>
            <a:path>
              <a:moveTo>
                <a:pt x="0" y="11370"/>
              </a:moveTo>
              <a:lnTo>
                <a:pt x="630967" y="11370"/>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94173" y="1598166"/>
        <a:ext cx="630967" cy="31548"/>
      </dsp:txXfrm>
    </dsp:sp>
    <dsp:sp modelId="{6B3A721F-C818-4126-A79D-C73B6ABC348A}">
      <dsp:nvSpPr>
        <dsp:cNvPr id="0" name=""/>
        <dsp:cNvSpPr/>
      </dsp:nvSpPr>
      <dsp:spPr>
        <a:xfrm>
          <a:off x="288033" y="1477846"/>
          <a:ext cx="7165446" cy="640444"/>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البس الفت (کسر) و هو عود الجسم بدق و نحوه أجزاء صغارا متلاشية كالدقيق ... و قوله: «فَكانَتْ هَباءً مُنْبَثًّا» الهباء قيل: هو الغبار و قيل: هو الذرة من الغبار الظاهر في شعاع الشمس  ... و الانبثاث التفرق، و المعنى ظاهر</a:t>
          </a:r>
          <a:endParaRPr lang="fa-IR" sz="1600" kern="1200" dirty="0">
            <a:cs typeface="B Koodak" pitchFamily="2" charset="-78"/>
          </a:endParaRPr>
        </a:p>
      </dsp:txBody>
      <dsp:txXfrm>
        <a:off x="306791" y="1496604"/>
        <a:ext cx="7127930" cy="602928"/>
      </dsp:txXfrm>
    </dsp:sp>
    <dsp:sp modelId="{F4747AD9-F23F-4333-92E0-1ADD00968517}">
      <dsp:nvSpPr>
        <dsp:cNvPr id="0" name=""/>
        <dsp:cNvSpPr/>
      </dsp:nvSpPr>
      <dsp:spPr>
        <a:xfrm>
          <a:off x="7965835" y="2582613"/>
          <a:ext cx="531107" cy="640444"/>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6</a:t>
          </a:r>
          <a:endParaRPr lang="fa-IR" sz="1600" kern="1200" dirty="0">
            <a:cs typeface="B Koodak" pitchFamily="2" charset="-78"/>
          </a:endParaRPr>
        </a:p>
      </dsp:txBody>
      <dsp:txXfrm>
        <a:off x="7981391" y="2598169"/>
        <a:ext cx="499995" cy="609332"/>
      </dsp:txXfrm>
    </dsp:sp>
    <dsp:sp modelId="{16D676F2-1AEF-4DA4-83CA-0B119F426B17}">
      <dsp:nvSpPr>
        <dsp:cNvPr id="0" name=""/>
        <dsp:cNvSpPr/>
      </dsp:nvSpPr>
      <dsp:spPr>
        <a:xfrm rot="12942401">
          <a:off x="7394173" y="2707337"/>
          <a:ext cx="630967" cy="22741"/>
        </a:xfrm>
        <a:custGeom>
          <a:avLst/>
          <a:gdLst/>
          <a:ahLst/>
          <a:cxnLst/>
          <a:rect l="0" t="0" r="0" b="0"/>
          <a:pathLst>
            <a:path>
              <a:moveTo>
                <a:pt x="0" y="11370"/>
              </a:moveTo>
              <a:lnTo>
                <a:pt x="630967" y="11370"/>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94173" y="2702933"/>
        <a:ext cx="630967" cy="31548"/>
      </dsp:txXfrm>
    </dsp:sp>
    <dsp:sp modelId="{5B6165A5-76AE-4B70-8814-BD226026C3E9}">
      <dsp:nvSpPr>
        <dsp:cNvPr id="0" name=""/>
        <dsp:cNvSpPr/>
      </dsp:nvSpPr>
      <dsp:spPr>
        <a:xfrm>
          <a:off x="288033" y="2214357"/>
          <a:ext cx="7165446" cy="640444"/>
        </a:xfrm>
        <a:prstGeom prst="roundRect">
          <a:avLst>
            <a:gd name="adj" fmla="val 10000"/>
          </a:avLst>
        </a:prstGeom>
        <a:solidFill>
          <a:schemeClr val="accent4">
            <a:tint val="55000"/>
          </a:schemeClr>
        </a:solidFill>
        <a:ln w="12700" cap="flat" cmpd="sng" algn="ctr">
          <a:solidFill>
            <a:schemeClr val="accent4">
              <a:shade val="95000"/>
              <a:satMod val="105000"/>
            </a:schemeClr>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تَكُونُ الْجِبَالُ كَالْعِهْنِ الْمَنفُوشِ (قارعه / 5)</a:t>
          </a:r>
          <a:endParaRPr lang="fa-IR" sz="1600" kern="1200" dirty="0">
            <a:cs typeface="B Koodak" pitchFamily="2" charset="-78"/>
          </a:endParaRPr>
        </a:p>
      </dsp:txBody>
      <dsp:txXfrm>
        <a:off x="306791" y="2233115"/>
        <a:ext cx="7127930" cy="602928"/>
      </dsp:txXfrm>
    </dsp:sp>
    <dsp:sp modelId="{05E288A9-618D-444C-B268-27DF19EDF8E2}">
      <dsp:nvSpPr>
        <dsp:cNvPr id="0" name=""/>
        <dsp:cNvSpPr/>
      </dsp:nvSpPr>
      <dsp:spPr>
        <a:xfrm rot="8657599">
          <a:off x="7394173" y="3075592"/>
          <a:ext cx="630967" cy="22741"/>
        </a:xfrm>
        <a:custGeom>
          <a:avLst/>
          <a:gdLst/>
          <a:ahLst/>
          <a:cxnLst/>
          <a:rect l="0" t="0" r="0" b="0"/>
          <a:pathLst>
            <a:path>
              <a:moveTo>
                <a:pt x="0" y="11370"/>
              </a:moveTo>
              <a:lnTo>
                <a:pt x="630967" y="11370"/>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94173" y="3071189"/>
        <a:ext cx="630967" cy="31548"/>
      </dsp:txXfrm>
    </dsp:sp>
    <dsp:sp modelId="{4B0ECA6F-6A2F-4C61-9DAC-0C53B48B6831}">
      <dsp:nvSpPr>
        <dsp:cNvPr id="0" name=""/>
        <dsp:cNvSpPr/>
      </dsp:nvSpPr>
      <dsp:spPr>
        <a:xfrm>
          <a:off x="288033" y="2950868"/>
          <a:ext cx="7165446" cy="640444"/>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العهن الصوف ذو ألوان مختلفة، و المنفوش من النفش و هو نشر الصوف بندف (دستگاه پنبه زنی) و نحوه فالعهن المنفوش الصوف المنتشر ذو ألوان مختلفة إشارة إلى تلاشي الجبال على اختلاف ألوانها بزلزلة الساعة</a:t>
          </a:r>
          <a:endParaRPr lang="fa-IR" sz="1600" kern="1200">
            <a:cs typeface="B Koodak" pitchFamily="2" charset="-78"/>
          </a:endParaRPr>
        </a:p>
      </dsp:txBody>
      <dsp:txXfrm>
        <a:off x="306791" y="2969626"/>
        <a:ext cx="7127930" cy="602928"/>
      </dsp:txXfrm>
    </dsp:sp>
    <dsp:sp modelId="{0ED9DCB7-4FBA-4DD7-B421-1491E529AC19}">
      <dsp:nvSpPr>
        <dsp:cNvPr id="0" name=""/>
        <dsp:cNvSpPr/>
      </dsp:nvSpPr>
      <dsp:spPr>
        <a:xfrm>
          <a:off x="7965835" y="4055635"/>
          <a:ext cx="531107" cy="640444"/>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7</a:t>
          </a:r>
          <a:endParaRPr lang="fa-IR" sz="1600" kern="1200" dirty="0">
            <a:cs typeface="B Koodak" pitchFamily="2" charset="-78"/>
          </a:endParaRPr>
        </a:p>
      </dsp:txBody>
      <dsp:txXfrm>
        <a:off x="7981391" y="4071191"/>
        <a:ext cx="499995" cy="609332"/>
      </dsp:txXfrm>
    </dsp:sp>
    <dsp:sp modelId="{DFCF848D-F405-4C9F-AE57-20E116BC9436}">
      <dsp:nvSpPr>
        <dsp:cNvPr id="0" name=""/>
        <dsp:cNvSpPr/>
      </dsp:nvSpPr>
      <dsp:spPr>
        <a:xfrm rot="12942401">
          <a:off x="7394173" y="4180359"/>
          <a:ext cx="630967" cy="22741"/>
        </a:xfrm>
        <a:custGeom>
          <a:avLst/>
          <a:gdLst/>
          <a:ahLst/>
          <a:cxnLst/>
          <a:rect l="0" t="0" r="0" b="0"/>
          <a:pathLst>
            <a:path>
              <a:moveTo>
                <a:pt x="0" y="11370"/>
              </a:moveTo>
              <a:lnTo>
                <a:pt x="630967" y="11370"/>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94173" y="4175955"/>
        <a:ext cx="630967" cy="31548"/>
      </dsp:txXfrm>
    </dsp:sp>
    <dsp:sp modelId="{AB4E33C3-BD3A-4533-9E63-6E7B22C958FF}">
      <dsp:nvSpPr>
        <dsp:cNvPr id="0" name=""/>
        <dsp:cNvSpPr/>
      </dsp:nvSpPr>
      <dsp:spPr>
        <a:xfrm>
          <a:off x="288033" y="3687380"/>
          <a:ext cx="7165446" cy="640444"/>
        </a:xfrm>
        <a:prstGeom prst="roundRect">
          <a:avLst>
            <a:gd name="adj" fmla="val 10000"/>
          </a:avLst>
        </a:prstGeom>
        <a:solidFill>
          <a:schemeClr val="accent4">
            <a:tint val="55000"/>
          </a:schemeClr>
        </a:solidFill>
        <a:ln w="12700" cap="flat" cmpd="sng" algn="ctr">
          <a:solidFill>
            <a:schemeClr val="accent4">
              <a:shade val="95000"/>
              <a:satMod val="105000"/>
            </a:schemeClr>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سُيرَِّتِ الجِْبَالُ فَكاَنَتْ سَرَابًا (20)</a:t>
          </a:r>
          <a:endParaRPr lang="fa-IR" sz="1600" kern="1200" dirty="0">
            <a:cs typeface="B Koodak" pitchFamily="2" charset="-78"/>
          </a:endParaRPr>
        </a:p>
      </dsp:txBody>
      <dsp:txXfrm>
        <a:off x="306791" y="3706138"/>
        <a:ext cx="7127930" cy="602928"/>
      </dsp:txXfrm>
    </dsp:sp>
    <dsp:sp modelId="{4636559F-17C5-4F74-BC65-C7406911972B}">
      <dsp:nvSpPr>
        <dsp:cNvPr id="0" name=""/>
        <dsp:cNvSpPr/>
      </dsp:nvSpPr>
      <dsp:spPr>
        <a:xfrm rot="8657599">
          <a:off x="7394173" y="4548614"/>
          <a:ext cx="630967" cy="22741"/>
        </a:xfrm>
        <a:custGeom>
          <a:avLst/>
          <a:gdLst/>
          <a:ahLst/>
          <a:cxnLst/>
          <a:rect l="0" t="0" r="0" b="0"/>
          <a:pathLst>
            <a:path>
              <a:moveTo>
                <a:pt x="0" y="11370"/>
              </a:moveTo>
              <a:lnTo>
                <a:pt x="630967" y="11370"/>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94173" y="4544211"/>
        <a:ext cx="630967" cy="31548"/>
      </dsp:txXfrm>
    </dsp:sp>
    <dsp:sp modelId="{792BA6A6-DCD6-47DB-9C32-6F9006D56DA4}">
      <dsp:nvSpPr>
        <dsp:cNvPr id="0" name=""/>
        <dsp:cNvSpPr/>
      </dsp:nvSpPr>
      <dsp:spPr>
        <a:xfrm>
          <a:off x="288033" y="4423891"/>
          <a:ext cx="7165446" cy="640444"/>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السراب هو الموهوم من الماء اللامع ... </a:t>
          </a:r>
          <a:r>
            <a:rPr lang="fa-IR" sz="1600" kern="1200" smtClean="0">
              <a:cs typeface="B Koodak" pitchFamily="2" charset="-78"/>
            </a:rPr>
            <a:t>و يطلق على كل ما يتوهم ذا حقيقة و لا حقيقة                                                                        له على طريق الاستعارة و لعل المراد بالسراب في الآية هو المعنى الثاني</a:t>
          </a:r>
          <a:endParaRPr lang="fa-IR" sz="1600" kern="1200">
            <a:cs typeface="B Koodak" pitchFamily="2" charset="-78"/>
          </a:endParaRPr>
        </a:p>
      </dsp:txBody>
      <dsp:txXfrm>
        <a:off x="306791" y="4442649"/>
        <a:ext cx="7127930" cy="6029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175C42-ECF3-4E90-8ADA-AAD1839B8922}">
      <dsp:nvSpPr>
        <dsp:cNvPr id="0" name=""/>
        <dsp:cNvSpPr/>
      </dsp:nvSpPr>
      <dsp:spPr>
        <a:xfrm>
          <a:off x="5721164" y="5635"/>
          <a:ext cx="2249739" cy="344065"/>
        </a:xfrm>
        <a:prstGeom prst="roundRect">
          <a:avLst>
            <a:gd name="adj" fmla="val 10000"/>
          </a:avLst>
        </a:prstGeom>
        <a:solidFill>
          <a:schemeClr val="accent6">
            <a:tint val="55000"/>
          </a:schemeClr>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آیات در این خصوص</a:t>
          </a:r>
          <a:endParaRPr lang="fa-IR" sz="1600" kern="1200" dirty="0">
            <a:cs typeface="B Koodak" pitchFamily="2" charset="-78"/>
          </a:endParaRPr>
        </a:p>
      </dsp:txBody>
      <dsp:txXfrm>
        <a:off x="5731241" y="15712"/>
        <a:ext cx="2229585" cy="323911"/>
      </dsp:txXfrm>
    </dsp:sp>
    <dsp:sp modelId="{E62DF250-884A-4E0A-BC65-FE018FBB05F0}">
      <dsp:nvSpPr>
        <dsp:cNvPr id="0" name=""/>
        <dsp:cNvSpPr/>
      </dsp:nvSpPr>
      <dsp:spPr>
        <a:xfrm>
          <a:off x="7242213" y="837643"/>
          <a:ext cx="728691" cy="344065"/>
        </a:xfrm>
        <a:prstGeom prst="roundRect">
          <a:avLst>
            <a:gd name="adj" fmla="val 10000"/>
          </a:avLst>
        </a:prstGeom>
        <a:solidFill>
          <a:schemeClr val="accent6">
            <a:tint val="55000"/>
          </a:schemeClr>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1 </a:t>
          </a:r>
          <a:endParaRPr lang="fa-IR" sz="1600" kern="1200">
            <a:cs typeface="B Koodak" pitchFamily="2" charset="-78"/>
          </a:endParaRPr>
        </a:p>
      </dsp:txBody>
      <dsp:txXfrm>
        <a:off x="7252290" y="847720"/>
        <a:ext cx="708537" cy="323911"/>
      </dsp:txXfrm>
    </dsp:sp>
    <dsp:sp modelId="{E02AFD58-47D6-4B97-B420-2E67ED3B6660}">
      <dsp:nvSpPr>
        <dsp:cNvPr id="0" name=""/>
        <dsp:cNvSpPr/>
      </dsp:nvSpPr>
      <dsp:spPr>
        <a:xfrm rot="12807688">
          <a:off x="6609963" y="805964"/>
          <a:ext cx="689379" cy="27315"/>
        </a:xfrm>
        <a:custGeom>
          <a:avLst/>
          <a:gdLst/>
          <a:ahLst/>
          <a:cxnLst/>
          <a:rect l="0" t="0" r="0" b="0"/>
          <a:pathLst>
            <a:path>
              <a:moveTo>
                <a:pt x="0" y="13657"/>
              </a:moveTo>
              <a:lnTo>
                <a:pt x="689379" y="13657"/>
              </a:lnTo>
            </a:path>
          </a:pathLst>
        </a:custGeom>
        <a:no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09963" y="807698"/>
        <a:ext cx="689379" cy="23849"/>
      </dsp:txXfrm>
    </dsp:sp>
    <dsp:sp modelId="{0DF72FBF-F1FF-4DC7-8A31-FE9A2D74280C}">
      <dsp:nvSpPr>
        <dsp:cNvPr id="0" name=""/>
        <dsp:cNvSpPr/>
      </dsp:nvSpPr>
      <dsp:spPr>
        <a:xfrm>
          <a:off x="1052743" y="457536"/>
          <a:ext cx="5614350" cy="344065"/>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إِذَا الشَّمْسُ كُوِّرَتْ / وَ إِذَا النُّجُومُ انكَدَرَتْ (تکویر / 2)</a:t>
          </a:r>
          <a:endParaRPr lang="fa-IR" sz="1600" kern="1200">
            <a:cs typeface="B Koodak" pitchFamily="2" charset="-78"/>
          </a:endParaRPr>
        </a:p>
      </dsp:txBody>
      <dsp:txXfrm>
        <a:off x="1062820" y="467613"/>
        <a:ext cx="5594196" cy="323911"/>
      </dsp:txXfrm>
    </dsp:sp>
    <dsp:sp modelId="{5D93E097-5FCC-4E75-A5D6-09D06652C8F7}">
      <dsp:nvSpPr>
        <dsp:cNvPr id="0" name=""/>
        <dsp:cNvSpPr/>
      </dsp:nvSpPr>
      <dsp:spPr>
        <a:xfrm rot="9513083">
          <a:off x="6645696" y="1108993"/>
          <a:ext cx="617913" cy="27315"/>
        </a:xfrm>
        <a:custGeom>
          <a:avLst/>
          <a:gdLst/>
          <a:ahLst/>
          <a:cxnLst/>
          <a:rect l="0" t="0" r="0" b="0"/>
          <a:pathLst>
            <a:path>
              <a:moveTo>
                <a:pt x="0" y="13657"/>
              </a:moveTo>
              <a:lnTo>
                <a:pt x="617913" y="13657"/>
              </a:lnTo>
            </a:path>
          </a:pathLst>
        </a:custGeom>
        <a:no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45696" y="1111963"/>
        <a:ext cx="617913" cy="21377"/>
      </dsp:txXfrm>
    </dsp:sp>
    <dsp:sp modelId="{81507F09-DF6F-443E-A6B7-347F614145DF}">
      <dsp:nvSpPr>
        <dsp:cNvPr id="0" name=""/>
        <dsp:cNvSpPr/>
      </dsp:nvSpPr>
      <dsp:spPr>
        <a:xfrm>
          <a:off x="1052743" y="909436"/>
          <a:ext cx="5614350" cy="652380"/>
        </a:xfrm>
        <a:prstGeom prst="roundRect">
          <a:avLst>
            <a:gd name="adj" fmla="val 10000"/>
          </a:avLst>
        </a:prstGeom>
        <a:solidFill>
          <a:schemeClr val="accent6">
            <a:tint val="55000"/>
          </a:schemeClr>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التكوير اللف على طريق الإدارة كلف العمامة على الرأس، و لعل المراد بتكوير الشمس انظلام جرمها على نحو الإحاطة استعارة</a:t>
          </a:r>
          <a:endParaRPr lang="fa-IR" sz="1600" kern="1200">
            <a:cs typeface="B Koodak" pitchFamily="2" charset="-78"/>
          </a:endParaRPr>
        </a:p>
      </dsp:txBody>
      <dsp:txXfrm>
        <a:off x="1071851" y="928544"/>
        <a:ext cx="5576134" cy="614164"/>
      </dsp:txXfrm>
    </dsp:sp>
    <dsp:sp modelId="{15AC4973-9B47-4C22-AD92-4D05E8806B64}">
      <dsp:nvSpPr>
        <dsp:cNvPr id="0" name=""/>
        <dsp:cNvSpPr/>
      </dsp:nvSpPr>
      <dsp:spPr>
        <a:xfrm>
          <a:off x="7242213" y="1895602"/>
          <a:ext cx="728691" cy="344065"/>
        </a:xfrm>
        <a:prstGeom prst="roundRect">
          <a:avLst>
            <a:gd name="adj" fmla="val 10000"/>
          </a:avLst>
        </a:prstGeom>
        <a:solidFill>
          <a:schemeClr val="accent6">
            <a:tint val="55000"/>
          </a:schemeClr>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2</a:t>
          </a:r>
          <a:endParaRPr lang="fa-IR" sz="1600" kern="1200">
            <a:cs typeface="B Koodak" pitchFamily="2" charset="-78"/>
          </a:endParaRPr>
        </a:p>
      </dsp:txBody>
      <dsp:txXfrm>
        <a:off x="7252290" y="1905679"/>
        <a:ext cx="708537" cy="323911"/>
      </dsp:txXfrm>
    </dsp:sp>
    <dsp:sp modelId="{E4432635-B7DD-4E51-9748-113E2CF361A2}">
      <dsp:nvSpPr>
        <dsp:cNvPr id="0" name=""/>
        <dsp:cNvSpPr/>
      </dsp:nvSpPr>
      <dsp:spPr>
        <a:xfrm rot="12086917">
          <a:off x="6645696" y="1941001"/>
          <a:ext cx="617913" cy="27315"/>
        </a:xfrm>
        <a:custGeom>
          <a:avLst/>
          <a:gdLst/>
          <a:ahLst/>
          <a:cxnLst/>
          <a:rect l="0" t="0" r="0" b="0"/>
          <a:pathLst>
            <a:path>
              <a:moveTo>
                <a:pt x="0" y="13657"/>
              </a:moveTo>
              <a:lnTo>
                <a:pt x="617913" y="13657"/>
              </a:lnTo>
            </a:path>
          </a:pathLst>
        </a:custGeom>
        <a:no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45696" y="1943971"/>
        <a:ext cx="617913" cy="21377"/>
      </dsp:txXfrm>
    </dsp:sp>
    <dsp:sp modelId="{95D874B3-8FD7-4422-A58A-2DF6C40626F6}">
      <dsp:nvSpPr>
        <dsp:cNvPr id="0" name=""/>
        <dsp:cNvSpPr/>
      </dsp:nvSpPr>
      <dsp:spPr>
        <a:xfrm>
          <a:off x="1052743" y="1669651"/>
          <a:ext cx="5614350" cy="344065"/>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إِذَا الْكَوَاكِبُ انتَثرََتْ (قیامه / 2)</a:t>
          </a:r>
          <a:endParaRPr lang="fa-IR" sz="1600" kern="1200">
            <a:cs typeface="B Koodak" pitchFamily="2" charset="-78"/>
          </a:endParaRPr>
        </a:p>
      </dsp:txBody>
      <dsp:txXfrm>
        <a:off x="1062820" y="1679728"/>
        <a:ext cx="5594196" cy="323911"/>
      </dsp:txXfrm>
    </dsp:sp>
    <dsp:sp modelId="{B7F7DBE3-946A-456C-97B2-167B516916D5}">
      <dsp:nvSpPr>
        <dsp:cNvPr id="0" name=""/>
        <dsp:cNvSpPr/>
      </dsp:nvSpPr>
      <dsp:spPr>
        <a:xfrm rot="9513083">
          <a:off x="6645696" y="2166952"/>
          <a:ext cx="617913" cy="27315"/>
        </a:xfrm>
        <a:custGeom>
          <a:avLst/>
          <a:gdLst/>
          <a:ahLst/>
          <a:cxnLst/>
          <a:rect l="0" t="0" r="0" b="0"/>
          <a:pathLst>
            <a:path>
              <a:moveTo>
                <a:pt x="0" y="13657"/>
              </a:moveTo>
              <a:lnTo>
                <a:pt x="617913" y="13657"/>
              </a:lnTo>
            </a:path>
          </a:pathLst>
        </a:custGeom>
        <a:no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45696" y="2169921"/>
        <a:ext cx="617913" cy="21377"/>
      </dsp:txXfrm>
    </dsp:sp>
    <dsp:sp modelId="{F7F322E6-B1CC-4F2F-B038-F362B9190B9E}">
      <dsp:nvSpPr>
        <dsp:cNvPr id="0" name=""/>
        <dsp:cNvSpPr/>
      </dsp:nvSpPr>
      <dsp:spPr>
        <a:xfrm>
          <a:off x="1052743" y="2121552"/>
          <a:ext cx="5614350" cy="344065"/>
        </a:xfrm>
        <a:prstGeom prst="roundRect">
          <a:avLst>
            <a:gd name="adj" fmla="val 10000"/>
          </a:avLst>
        </a:prstGeom>
        <a:solidFill>
          <a:schemeClr val="accent6">
            <a:tint val="55000"/>
          </a:schemeClr>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أي تفرقت بتركها مواضعها التي ركزت فيها</a:t>
          </a:r>
          <a:endParaRPr lang="fa-IR" sz="1600" kern="1200">
            <a:cs typeface="B Koodak" pitchFamily="2" charset="-78"/>
          </a:endParaRPr>
        </a:p>
      </dsp:txBody>
      <dsp:txXfrm>
        <a:off x="1062820" y="2131629"/>
        <a:ext cx="5594196" cy="323911"/>
      </dsp:txXfrm>
    </dsp:sp>
    <dsp:sp modelId="{3A764085-DEA4-4637-B95E-D1049BDC016D}">
      <dsp:nvSpPr>
        <dsp:cNvPr id="0" name=""/>
        <dsp:cNvSpPr/>
      </dsp:nvSpPr>
      <dsp:spPr>
        <a:xfrm>
          <a:off x="7242213" y="2573452"/>
          <a:ext cx="728691" cy="344065"/>
        </a:xfrm>
        <a:prstGeom prst="roundRect">
          <a:avLst>
            <a:gd name="adj" fmla="val 10000"/>
          </a:avLst>
        </a:prstGeom>
        <a:solidFill>
          <a:schemeClr val="accent6">
            <a:tint val="55000"/>
          </a:schemeClr>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3</a:t>
          </a:r>
          <a:endParaRPr lang="fa-IR" sz="1600" kern="1200">
            <a:cs typeface="B Koodak" pitchFamily="2" charset="-78"/>
          </a:endParaRPr>
        </a:p>
      </dsp:txBody>
      <dsp:txXfrm>
        <a:off x="7252290" y="2583529"/>
        <a:ext cx="708537" cy="323911"/>
      </dsp:txXfrm>
    </dsp:sp>
    <dsp:sp modelId="{2EE1D8A0-FC7B-4750-8413-6FA91CD2D4A0}">
      <dsp:nvSpPr>
        <dsp:cNvPr id="0" name=""/>
        <dsp:cNvSpPr/>
      </dsp:nvSpPr>
      <dsp:spPr>
        <a:xfrm rot="10800000">
          <a:off x="6667093" y="2731827"/>
          <a:ext cx="575119" cy="27315"/>
        </a:xfrm>
        <a:custGeom>
          <a:avLst/>
          <a:gdLst/>
          <a:ahLst/>
          <a:cxnLst/>
          <a:rect l="0" t="0" r="0" b="0"/>
          <a:pathLst>
            <a:path>
              <a:moveTo>
                <a:pt x="0" y="13657"/>
              </a:moveTo>
              <a:lnTo>
                <a:pt x="575119" y="13657"/>
              </a:lnTo>
            </a:path>
          </a:pathLst>
        </a:custGeom>
        <a:no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67093" y="2735537"/>
        <a:ext cx="575119" cy="19896"/>
      </dsp:txXfrm>
    </dsp:sp>
    <dsp:sp modelId="{EE26649E-65DD-4828-9E82-870C53E0D428}">
      <dsp:nvSpPr>
        <dsp:cNvPr id="0" name=""/>
        <dsp:cNvSpPr/>
      </dsp:nvSpPr>
      <dsp:spPr>
        <a:xfrm>
          <a:off x="1052743" y="2573452"/>
          <a:ext cx="5614350" cy="344065"/>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جُمِعَ الشَّمْسُ وَ الْقَمَرُ (قیامه / 9)</a:t>
          </a:r>
          <a:endParaRPr lang="fa-IR" sz="1600" kern="1200">
            <a:cs typeface="B Koodak" pitchFamily="2" charset="-78"/>
          </a:endParaRPr>
        </a:p>
      </dsp:txBody>
      <dsp:txXfrm>
        <a:off x="1062820" y="2583529"/>
        <a:ext cx="5594196" cy="323911"/>
      </dsp:txXfrm>
    </dsp:sp>
    <dsp:sp modelId="{E2852CF3-F022-40AD-903D-69DFA8653F55}">
      <dsp:nvSpPr>
        <dsp:cNvPr id="0" name=""/>
        <dsp:cNvSpPr/>
      </dsp:nvSpPr>
      <dsp:spPr>
        <a:xfrm>
          <a:off x="7242213" y="3405461"/>
          <a:ext cx="728691" cy="344065"/>
        </a:xfrm>
        <a:prstGeom prst="roundRect">
          <a:avLst>
            <a:gd name="adj" fmla="val 10000"/>
          </a:avLst>
        </a:prstGeom>
        <a:solidFill>
          <a:schemeClr val="accent6">
            <a:tint val="55000"/>
          </a:schemeClr>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4</a:t>
          </a:r>
          <a:endParaRPr lang="fa-IR" sz="1600" kern="1200">
            <a:cs typeface="B Koodak" pitchFamily="2" charset="-78"/>
          </a:endParaRPr>
        </a:p>
      </dsp:txBody>
      <dsp:txXfrm>
        <a:off x="7252290" y="3415538"/>
        <a:ext cx="708537" cy="323911"/>
      </dsp:txXfrm>
    </dsp:sp>
    <dsp:sp modelId="{499851E4-A41B-48E7-8470-CE90274E9390}">
      <dsp:nvSpPr>
        <dsp:cNvPr id="0" name=""/>
        <dsp:cNvSpPr/>
      </dsp:nvSpPr>
      <dsp:spPr>
        <a:xfrm rot="12807688">
          <a:off x="6609963" y="3373782"/>
          <a:ext cx="689379" cy="27315"/>
        </a:xfrm>
        <a:custGeom>
          <a:avLst/>
          <a:gdLst/>
          <a:ahLst/>
          <a:cxnLst/>
          <a:rect l="0" t="0" r="0" b="0"/>
          <a:pathLst>
            <a:path>
              <a:moveTo>
                <a:pt x="0" y="13657"/>
              </a:moveTo>
              <a:lnTo>
                <a:pt x="689379" y="13657"/>
              </a:lnTo>
            </a:path>
          </a:pathLst>
        </a:custGeom>
        <a:no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09963" y="3375515"/>
        <a:ext cx="689379" cy="23849"/>
      </dsp:txXfrm>
    </dsp:sp>
    <dsp:sp modelId="{B02116AC-2E63-426D-A31B-CBEAE1CF7016}">
      <dsp:nvSpPr>
        <dsp:cNvPr id="0" name=""/>
        <dsp:cNvSpPr/>
      </dsp:nvSpPr>
      <dsp:spPr>
        <a:xfrm>
          <a:off x="1052743" y="3025353"/>
          <a:ext cx="5614350" cy="344065"/>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يَوْمَ تَمُورُ السَّمَاءُ مَوْرًا (طور / 9)</a:t>
          </a:r>
          <a:endParaRPr lang="fa-IR" sz="1600" kern="1200">
            <a:cs typeface="B Koodak" pitchFamily="2" charset="-78"/>
          </a:endParaRPr>
        </a:p>
      </dsp:txBody>
      <dsp:txXfrm>
        <a:off x="1062820" y="3035430"/>
        <a:ext cx="5594196" cy="323911"/>
      </dsp:txXfrm>
    </dsp:sp>
    <dsp:sp modelId="{3DF9EF85-7CF0-4601-873B-E795C372566C}">
      <dsp:nvSpPr>
        <dsp:cNvPr id="0" name=""/>
        <dsp:cNvSpPr/>
      </dsp:nvSpPr>
      <dsp:spPr>
        <a:xfrm rot="9513083">
          <a:off x="6645696" y="3676811"/>
          <a:ext cx="617913" cy="27315"/>
        </a:xfrm>
        <a:custGeom>
          <a:avLst/>
          <a:gdLst/>
          <a:ahLst/>
          <a:cxnLst/>
          <a:rect l="0" t="0" r="0" b="0"/>
          <a:pathLst>
            <a:path>
              <a:moveTo>
                <a:pt x="0" y="13657"/>
              </a:moveTo>
              <a:lnTo>
                <a:pt x="617913" y="13657"/>
              </a:lnTo>
            </a:path>
          </a:pathLst>
        </a:custGeom>
        <a:no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45696" y="3679780"/>
        <a:ext cx="617913" cy="21377"/>
      </dsp:txXfrm>
    </dsp:sp>
    <dsp:sp modelId="{D93F04CF-3879-4174-AC57-15ED1F85DB08}">
      <dsp:nvSpPr>
        <dsp:cNvPr id="0" name=""/>
        <dsp:cNvSpPr/>
      </dsp:nvSpPr>
      <dsp:spPr>
        <a:xfrm>
          <a:off x="1052743" y="3477253"/>
          <a:ext cx="5614350" cy="652380"/>
        </a:xfrm>
        <a:prstGeom prst="roundRect">
          <a:avLst>
            <a:gd name="adj" fmla="val 10000"/>
          </a:avLst>
        </a:prstGeom>
        <a:solidFill>
          <a:schemeClr val="accent6">
            <a:tint val="55000"/>
          </a:schemeClr>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المور- على ما في المجمع،- تردد الشي‏ء بالذهاب و المجي‏ء كما يتردد الدخان ثم يضمحل، و يقرب منه قول الراغب: إنه الجريان السريع</a:t>
          </a:r>
          <a:endParaRPr lang="fa-IR" sz="1600" kern="1200">
            <a:cs typeface="B Koodak" pitchFamily="2" charset="-78"/>
          </a:endParaRPr>
        </a:p>
      </dsp:txBody>
      <dsp:txXfrm>
        <a:off x="1071851" y="3496361"/>
        <a:ext cx="5576134" cy="614164"/>
      </dsp:txXfrm>
    </dsp:sp>
    <dsp:sp modelId="{BF650090-FA85-4A88-A56E-C06E4F5CA84C}">
      <dsp:nvSpPr>
        <dsp:cNvPr id="0" name=""/>
        <dsp:cNvSpPr/>
      </dsp:nvSpPr>
      <dsp:spPr>
        <a:xfrm>
          <a:off x="7242213" y="4463419"/>
          <a:ext cx="728691" cy="344065"/>
        </a:xfrm>
        <a:prstGeom prst="roundRect">
          <a:avLst>
            <a:gd name="adj" fmla="val 10000"/>
          </a:avLst>
        </a:prstGeom>
        <a:solidFill>
          <a:schemeClr val="accent6">
            <a:tint val="55000"/>
          </a:schemeClr>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5</a:t>
          </a:r>
          <a:endParaRPr lang="fa-IR" sz="1600" kern="1200">
            <a:cs typeface="B Koodak" pitchFamily="2" charset="-78"/>
          </a:endParaRPr>
        </a:p>
      </dsp:txBody>
      <dsp:txXfrm>
        <a:off x="7252290" y="4473496"/>
        <a:ext cx="708537" cy="323911"/>
      </dsp:txXfrm>
    </dsp:sp>
    <dsp:sp modelId="{CBEB5759-9F04-479E-8D36-6EE5ABAF8922}">
      <dsp:nvSpPr>
        <dsp:cNvPr id="0" name=""/>
        <dsp:cNvSpPr/>
      </dsp:nvSpPr>
      <dsp:spPr>
        <a:xfrm rot="12086917">
          <a:off x="6645696" y="4508819"/>
          <a:ext cx="617913" cy="27315"/>
        </a:xfrm>
        <a:custGeom>
          <a:avLst/>
          <a:gdLst/>
          <a:ahLst/>
          <a:cxnLst/>
          <a:rect l="0" t="0" r="0" b="0"/>
          <a:pathLst>
            <a:path>
              <a:moveTo>
                <a:pt x="0" y="13657"/>
              </a:moveTo>
              <a:lnTo>
                <a:pt x="617913" y="13657"/>
              </a:lnTo>
            </a:path>
          </a:pathLst>
        </a:custGeom>
        <a:no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45696" y="4511788"/>
        <a:ext cx="617913" cy="21377"/>
      </dsp:txXfrm>
    </dsp:sp>
    <dsp:sp modelId="{61EC2FB4-B8F8-4C74-9729-B6EA6AC8A8D3}">
      <dsp:nvSpPr>
        <dsp:cNvPr id="0" name=""/>
        <dsp:cNvSpPr/>
      </dsp:nvSpPr>
      <dsp:spPr>
        <a:xfrm>
          <a:off x="1052743" y="4237469"/>
          <a:ext cx="5614350" cy="344065"/>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انشَقَّتِ السَّمَاءُ فَهِىَ يَوْمَئذٍ وَاهِيَةٌ (حاقه / 16)</a:t>
          </a:r>
          <a:endParaRPr lang="fa-IR" sz="1600" kern="1200">
            <a:cs typeface="B Koodak" pitchFamily="2" charset="-78"/>
          </a:endParaRPr>
        </a:p>
      </dsp:txBody>
      <dsp:txXfrm>
        <a:off x="1062820" y="4247546"/>
        <a:ext cx="5594196" cy="323911"/>
      </dsp:txXfrm>
    </dsp:sp>
    <dsp:sp modelId="{DE7F3758-E39F-4474-A65F-3E0321203491}">
      <dsp:nvSpPr>
        <dsp:cNvPr id="0" name=""/>
        <dsp:cNvSpPr/>
      </dsp:nvSpPr>
      <dsp:spPr>
        <a:xfrm rot="9513083">
          <a:off x="6645696" y="4734769"/>
          <a:ext cx="617913" cy="27315"/>
        </a:xfrm>
        <a:custGeom>
          <a:avLst/>
          <a:gdLst/>
          <a:ahLst/>
          <a:cxnLst/>
          <a:rect l="0" t="0" r="0" b="0"/>
          <a:pathLst>
            <a:path>
              <a:moveTo>
                <a:pt x="0" y="13657"/>
              </a:moveTo>
              <a:lnTo>
                <a:pt x="617913" y="13657"/>
              </a:lnTo>
            </a:path>
          </a:pathLst>
        </a:custGeom>
        <a:no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45696" y="4737738"/>
        <a:ext cx="617913" cy="21377"/>
      </dsp:txXfrm>
    </dsp:sp>
    <dsp:sp modelId="{884EF7CC-47B5-43DE-8892-876A2EDAA1FF}">
      <dsp:nvSpPr>
        <dsp:cNvPr id="0" name=""/>
        <dsp:cNvSpPr/>
      </dsp:nvSpPr>
      <dsp:spPr>
        <a:xfrm>
          <a:off x="1052743" y="4689369"/>
          <a:ext cx="5614350" cy="344065"/>
        </a:xfrm>
        <a:prstGeom prst="roundRect">
          <a:avLst>
            <a:gd name="adj" fmla="val 10000"/>
          </a:avLst>
        </a:prstGeom>
        <a:solidFill>
          <a:schemeClr val="accent6">
            <a:tint val="55000"/>
          </a:schemeClr>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انشقاق الشي‏ء انفصال شطر منه من شطر آخر، و واهية من الوهي بمعنى الضعف</a:t>
          </a:r>
          <a:endParaRPr lang="fa-IR" sz="1600" kern="1200">
            <a:cs typeface="B Koodak" pitchFamily="2" charset="-78"/>
          </a:endParaRPr>
        </a:p>
      </dsp:txBody>
      <dsp:txXfrm>
        <a:off x="1062820" y="4699446"/>
        <a:ext cx="5594196" cy="323911"/>
      </dsp:txXfrm>
    </dsp:sp>
    <dsp:sp modelId="{068F32DB-AA43-4324-88EF-C57A63F1BABD}">
      <dsp:nvSpPr>
        <dsp:cNvPr id="0" name=""/>
        <dsp:cNvSpPr/>
      </dsp:nvSpPr>
      <dsp:spPr>
        <a:xfrm>
          <a:off x="7242213" y="5141270"/>
          <a:ext cx="728691" cy="344065"/>
        </a:xfrm>
        <a:prstGeom prst="roundRect">
          <a:avLst>
            <a:gd name="adj" fmla="val 10000"/>
          </a:avLst>
        </a:prstGeom>
        <a:solidFill>
          <a:schemeClr val="accent6">
            <a:tint val="55000"/>
          </a:schemeClr>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6</a:t>
          </a:r>
          <a:endParaRPr lang="fa-IR" sz="1600" kern="1200">
            <a:cs typeface="B Koodak" pitchFamily="2" charset="-78"/>
          </a:endParaRPr>
        </a:p>
      </dsp:txBody>
      <dsp:txXfrm>
        <a:off x="7252290" y="5151347"/>
        <a:ext cx="708537" cy="323911"/>
      </dsp:txXfrm>
    </dsp:sp>
    <dsp:sp modelId="{D6420448-A681-40DD-B200-BEC4BFCF8477}">
      <dsp:nvSpPr>
        <dsp:cNvPr id="0" name=""/>
        <dsp:cNvSpPr/>
      </dsp:nvSpPr>
      <dsp:spPr>
        <a:xfrm rot="10800000">
          <a:off x="6667093" y="5299645"/>
          <a:ext cx="575119" cy="27315"/>
        </a:xfrm>
        <a:custGeom>
          <a:avLst/>
          <a:gdLst/>
          <a:ahLst/>
          <a:cxnLst/>
          <a:rect l="0" t="0" r="0" b="0"/>
          <a:pathLst>
            <a:path>
              <a:moveTo>
                <a:pt x="0" y="13657"/>
              </a:moveTo>
              <a:lnTo>
                <a:pt x="575119" y="13657"/>
              </a:lnTo>
            </a:path>
          </a:pathLst>
        </a:custGeom>
        <a:no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67093" y="5303354"/>
        <a:ext cx="575119" cy="19896"/>
      </dsp:txXfrm>
    </dsp:sp>
    <dsp:sp modelId="{52009D20-4E5C-4AA1-B742-0D4A961B96AE}">
      <dsp:nvSpPr>
        <dsp:cNvPr id="0" name=""/>
        <dsp:cNvSpPr/>
      </dsp:nvSpPr>
      <dsp:spPr>
        <a:xfrm>
          <a:off x="1052743" y="5141270"/>
          <a:ext cx="5614350" cy="344065"/>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إِذَا السَّمَاءُ فُرِجَتْ (مرسلات / 9)</a:t>
          </a:r>
          <a:endParaRPr lang="fa-IR" sz="1600" kern="1200">
            <a:cs typeface="B Koodak" pitchFamily="2" charset="-78"/>
          </a:endParaRPr>
        </a:p>
      </dsp:txBody>
      <dsp:txXfrm>
        <a:off x="1062820" y="5151347"/>
        <a:ext cx="5594196" cy="323911"/>
      </dsp:txXfrm>
    </dsp:sp>
    <dsp:sp modelId="{9F3651BA-9415-4395-90E2-7CAD78D8737C}">
      <dsp:nvSpPr>
        <dsp:cNvPr id="0" name=""/>
        <dsp:cNvSpPr/>
      </dsp:nvSpPr>
      <dsp:spPr>
        <a:xfrm>
          <a:off x="7242213" y="5819121"/>
          <a:ext cx="728691" cy="344065"/>
        </a:xfrm>
        <a:prstGeom prst="roundRect">
          <a:avLst>
            <a:gd name="adj" fmla="val 10000"/>
          </a:avLst>
        </a:prstGeom>
        <a:solidFill>
          <a:schemeClr val="accent6">
            <a:tint val="55000"/>
          </a:schemeClr>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7</a:t>
          </a:r>
          <a:endParaRPr lang="fa-IR" sz="1600" kern="1200">
            <a:cs typeface="B Koodak" pitchFamily="2" charset="-78"/>
          </a:endParaRPr>
        </a:p>
      </dsp:txBody>
      <dsp:txXfrm>
        <a:off x="7252290" y="5829198"/>
        <a:ext cx="708537" cy="323911"/>
      </dsp:txXfrm>
    </dsp:sp>
    <dsp:sp modelId="{AA33009B-9823-46C4-A3A6-1711D60BB011}">
      <dsp:nvSpPr>
        <dsp:cNvPr id="0" name=""/>
        <dsp:cNvSpPr/>
      </dsp:nvSpPr>
      <dsp:spPr>
        <a:xfrm rot="12086917">
          <a:off x="6645696" y="5864520"/>
          <a:ext cx="617913" cy="27315"/>
        </a:xfrm>
        <a:custGeom>
          <a:avLst/>
          <a:gdLst/>
          <a:ahLst/>
          <a:cxnLst/>
          <a:rect l="0" t="0" r="0" b="0"/>
          <a:pathLst>
            <a:path>
              <a:moveTo>
                <a:pt x="0" y="13657"/>
              </a:moveTo>
              <a:lnTo>
                <a:pt x="617913" y="13657"/>
              </a:lnTo>
            </a:path>
          </a:pathLst>
        </a:custGeom>
        <a:no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45696" y="5867490"/>
        <a:ext cx="617913" cy="21377"/>
      </dsp:txXfrm>
    </dsp:sp>
    <dsp:sp modelId="{06A07334-1E22-4048-A217-F458604C8004}">
      <dsp:nvSpPr>
        <dsp:cNvPr id="0" name=""/>
        <dsp:cNvSpPr/>
      </dsp:nvSpPr>
      <dsp:spPr>
        <a:xfrm>
          <a:off x="1052743" y="5593170"/>
          <a:ext cx="5614350" cy="344065"/>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يَوْمَ نَطْوِى السَّمَاءَ كَطَىّ‏ِ السِّجِلّ‏ِ لِلْكُتُب (انبیا / 114)</a:t>
          </a:r>
          <a:endParaRPr lang="fa-IR" sz="1600" kern="1200">
            <a:cs typeface="B Koodak" pitchFamily="2" charset="-78"/>
          </a:endParaRPr>
        </a:p>
      </dsp:txBody>
      <dsp:txXfrm>
        <a:off x="1062820" y="5603247"/>
        <a:ext cx="5594196" cy="323911"/>
      </dsp:txXfrm>
    </dsp:sp>
    <dsp:sp modelId="{2C08EC77-42DE-4D58-A30F-2021B3DDFE70}">
      <dsp:nvSpPr>
        <dsp:cNvPr id="0" name=""/>
        <dsp:cNvSpPr/>
      </dsp:nvSpPr>
      <dsp:spPr>
        <a:xfrm rot="9513083">
          <a:off x="6645696" y="6090471"/>
          <a:ext cx="617913" cy="27315"/>
        </a:xfrm>
        <a:custGeom>
          <a:avLst/>
          <a:gdLst/>
          <a:ahLst/>
          <a:cxnLst/>
          <a:rect l="0" t="0" r="0" b="0"/>
          <a:pathLst>
            <a:path>
              <a:moveTo>
                <a:pt x="0" y="13657"/>
              </a:moveTo>
              <a:lnTo>
                <a:pt x="617913" y="13657"/>
              </a:lnTo>
            </a:path>
          </a:pathLst>
        </a:custGeom>
        <a:no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45696" y="6093440"/>
        <a:ext cx="617913" cy="21377"/>
      </dsp:txXfrm>
    </dsp:sp>
    <dsp:sp modelId="{29D998BA-2DA8-4C5E-945B-67473B659815}">
      <dsp:nvSpPr>
        <dsp:cNvPr id="0" name=""/>
        <dsp:cNvSpPr/>
      </dsp:nvSpPr>
      <dsp:spPr>
        <a:xfrm>
          <a:off x="1052743" y="6045071"/>
          <a:ext cx="5614350" cy="344065"/>
        </a:xfrm>
        <a:prstGeom prst="roundRect">
          <a:avLst>
            <a:gd name="adj" fmla="val 10000"/>
          </a:avLst>
        </a:prstGeom>
        <a:solidFill>
          <a:schemeClr val="accent6">
            <a:tint val="55000"/>
          </a:schemeClr>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قال في المفردات،: و السجل قيل: حجر كان يكتب فيه ثم سمي كل ما يكتب فيه سجلا</a:t>
          </a:r>
          <a:endParaRPr lang="fa-IR" sz="1600" kern="1200">
            <a:cs typeface="B Koodak" pitchFamily="2" charset="-78"/>
          </a:endParaRPr>
        </a:p>
      </dsp:txBody>
      <dsp:txXfrm>
        <a:off x="1062820" y="6055148"/>
        <a:ext cx="5594196" cy="323911"/>
      </dsp:txXfrm>
    </dsp:sp>
    <dsp:sp modelId="{F8F0D1D2-F4CC-44B9-B73A-DC1918EB2922}">
      <dsp:nvSpPr>
        <dsp:cNvPr id="0" name=""/>
        <dsp:cNvSpPr/>
      </dsp:nvSpPr>
      <dsp:spPr>
        <a:xfrm>
          <a:off x="7242213" y="6496971"/>
          <a:ext cx="728691" cy="344065"/>
        </a:xfrm>
        <a:prstGeom prst="roundRect">
          <a:avLst>
            <a:gd name="adj" fmla="val 10000"/>
          </a:avLst>
        </a:prstGeom>
        <a:solidFill>
          <a:schemeClr val="accent6">
            <a:tint val="55000"/>
          </a:schemeClr>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8</a:t>
          </a:r>
          <a:endParaRPr lang="fa-IR" sz="1600" kern="1200">
            <a:cs typeface="B Koodak" pitchFamily="2" charset="-78"/>
          </a:endParaRPr>
        </a:p>
      </dsp:txBody>
      <dsp:txXfrm>
        <a:off x="7252290" y="6507048"/>
        <a:ext cx="708537" cy="323911"/>
      </dsp:txXfrm>
    </dsp:sp>
    <dsp:sp modelId="{0D3D5521-C1A5-49D3-993F-8CE1903D1631}">
      <dsp:nvSpPr>
        <dsp:cNvPr id="0" name=""/>
        <dsp:cNvSpPr/>
      </dsp:nvSpPr>
      <dsp:spPr>
        <a:xfrm rot="10800000">
          <a:off x="6667093" y="6655346"/>
          <a:ext cx="575119" cy="27315"/>
        </a:xfrm>
        <a:custGeom>
          <a:avLst/>
          <a:gdLst/>
          <a:ahLst/>
          <a:cxnLst/>
          <a:rect l="0" t="0" r="0" b="0"/>
          <a:pathLst>
            <a:path>
              <a:moveTo>
                <a:pt x="0" y="13657"/>
              </a:moveTo>
              <a:lnTo>
                <a:pt x="575119" y="136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667093" y="6659056"/>
        <a:ext cx="575119" cy="19896"/>
      </dsp:txXfrm>
    </dsp:sp>
    <dsp:sp modelId="{83C66B6F-18C0-4328-B3E4-BF4C9CAF13E2}">
      <dsp:nvSpPr>
        <dsp:cNvPr id="0" name=""/>
        <dsp:cNvSpPr/>
      </dsp:nvSpPr>
      <dsp:spPr>
        <a:xfrm>
          <a:off x="1052743" y="6496971"/>
          <a:ext cx="5614350" cy="344065"/>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فَارْتَقِبْ يَوْمَ تَأْتىِ السَّمَاءُ بِدُخَانٍ مُّبِينٍ (دخان / 10)</a:t>
          </a:r>
          <a:endParaRPr lang="fa-IR" sz="1600" kern="1200" dirty="0">
            <a:cs typeface="B Koodak" pitchFamily="2" charset="-78"/>
          </a:endParaRPr>
        </a:p>
      </dsp:txBody>
      <dsp:txXfrm>
        <a:off x="1062820" y="6507048"/>
        <a:ext cx="5594196" cy="3239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F47DE2-128A-4FA5-868F-07EBB6CD43A5}">
      <dsp:nvSpPr>
        <dsp:cNvPr id="0" name=""/>
        <dsp:cNvSpPr/>
      </dsp:nvSpPr>
      <dsp:spPr>
        <a:xfrm>
          <a:off x="7893034" y="1671972"/>
          <a:ext cx="786067" cy="732891"/>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یکی از این آیات</a:t>
          </a:r>
          <a:endParaRPr lang="fa-IR" sz="1600" kern="1200">
            <a:solidFill>
              <a:schemeClr val="tx1"/>
            </a:solidFill>
            <a:cs typeface="B Koodak" pitchFamily="2" charset="-78"/>
          </a:endParaRPr>
        </a:p>
      </dsp:txBody>
      <dsp:txXfrm>
        <a:off x="7914500" y="1693438"/>
        <a:ext cx="743135" cy="689959"/>
      </dsp:txXfrm>
    </dsp:sp>
    <dsp:sp modelId="{90D39755-C0DF-4C1F-88B7-92B1811398CA}">
      <dsp:nvSpPr>
        <dsp:cNvPr id="0" name=""/>
        <dsp:cNvSpPr/>
      </dsp:nvSpPr>
      <dsp:spPr>
        <a:xfrm rot="12990295">
          <a:off x="6861636" y="1678596"/>
          <a:ext cx="1143580" cy="39336"/>
        </a:xfrm>
        <a:custGeom>
          <a:avLst/>
          <a:gdLst/>
          <a:ahLst/>
          <a:cxnLst/>
          <a:rect l="0" t="0" r="0" b="0"/>
          <a:pathLst>
            <a:path>
              <a:moveTo>
                <a:pt x="0" y="19668"/>
              </a:moveTo>
              <a:lnTo>
                <a:pt x="1143580" y="19668"/>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404837" y="1669675"/>
        <a:ext cx="57179" cy="57179"/>
      </dsp:txXfrm>
    </dsp:sp>
    <dsp:sp modelId="{C38B9ADD-5C0C-4083-B83C-A78F63F01D54}">
      <dsp:nvSpPr>
        <dsp:cNvPr id="0" name=""/>
        <dsp:cNvSpPr/>
      </dsp:nvSpPr>
      <dsp:spPr>
        <a:xfrm>
          <a:off x="1033749" y="1052736"/>
          <a:ext cx="5940068" cy="610750"/>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نُفِخَ فىِ الصُّورِ فَصَعِقَ مَن فىِ السَّمَاوَاتِ وَ مَن فىِ الْأَرْضِ إِلَّا مَن شَاءَ اللَّهُ (زمر / 68)</a:t>
          </a:r>
          <a:endParaRPr lang="fa-IR" sz="1600" kern="1200">
            <a:solidFill>
              <a:schemeClr val="tx1"/>
            </a:solidFill>
            <a:cs typeface="B Koodak" pitchFamily="2" charset="-78"/>
          </a:endParaRPr>
        </a:p>
      </dsp:txBody>
      <dsp:txXfrm>
        <a:off x="1051637" y="1070624"/>
        <a:ext cx="5904292" cy="574974"/>
      </dsp:txXfrm>
    </dsp:sp>
    <dsp:sp modelId="{767AAFDC-2E2F-40B9-9F5C-2B3F23C4BD16}">
      <dsp:nvSpPr>
        <dsp:cNvPr id="0" name=""/>
        <dsp:cNvSpPr/>
      </dsp:nvSpPr>
      <dsp:spPr>
        <a:xfrm rot="7986459">
          <a:off x="6760866" y="2509766"/>
          <a:ext cx="1345120" cy="39336"/>
        </a:xfrm>
        <a:custGeom>
          <a:avLst/>
          <a:gdLst/>
          <a:ahLst/>
          <a:cxnLst/>
          <a:rect l="0" t="0" r="0" b="0"/>
          <a:pathLst>
            <a:path>
              <a:moveTo>
                <a:pt x="0" y="19668"/>
              </a:moveTo>
              <a:lnTo>
                <a:pt x="1345120" y="19668"/>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399798" y="2495807"/>
        <a:ext cx="67256" cy="67256"/>
      </dsp:txXfrm>
    </dsp:sp>
    <dsp:sp modelId="{D41EB93C-EF09-44D5-8D1A-1255B524BB1F}">
      <dsp:nvSpPr>
        <dsp:cNvPr id="0" name=""/>
        <dsp:cNvSpPr/>
      </dsp:nvSpPr>
      <dsp:spPr>
        <a:xfrm>
          <a:off x="3224954" y="1835840"/>
          <a:ext cx="3748863" cy="2369222"/>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و قوله: «إِلَّا مَنْ شاءَ اللَّهُ» استثناء من أهل السماوات و الأرض و اختلف في من هم؟ ... لو تصور لله سبحانه خلق وراء السماوات و الأرض جاز استثناؤهم من أهلهما استثناء منقطعا أو قيل: إن الموت إنما يلحق الأجساد بانقطاع تعلق الأرواح بها و أما الأرواح فإنها لا تموت فالأرواح هم المستثنون استثناء متصلا و يؤيد هذا الوجه بعض الروايات المروية عن أئمة أهل البيت ع</a:t>
          </a:r>
          <a:endParaRPr lang="fa-IR" sz="1600" kern="1200" dirty="0">
            <a:solidFill>
              <a:schemeClr val="tx1"/>
            </a:solidFill>
            <a:cs typeface="B Koodak" pitchFamily="2" charset="-78"/>
          </a:endParaRPr>
        </a:p>
      </dsp:txBody>
      <dsp:txXfrm>
        <a:off x="3294346" y="1905232"/>
        <a:ext cx="3610079" cy="2230438"/>
      </dsp:txXfrm>
    </dsp:sp>
    <dsp:sp modelId="{D8E6DEFA-6AD8-4197-84B6-BFB2DEE76E50}">
      <dsp:nvSpPr>
        <dsp:cNvPr id="0" name=""/>
        <dsp:cNvSpPr/>
      </dsp:nvSpPr>
      <dsp:spPr>
        <a:xfrm rot="10800000">
          <a:off x="2305738" y="3000783"/>
          <a:ext cx="919216" cy="39336"/>
        </a:xfrm>
        <a:custGeom>
          <a:avLst/>
          <a:gdLst/>
          <a:ahLst/>
          <a:cxnLst/>
          <a:rect l="0" t="0" r="0" b="0"/>
          <a:pathLst>
            <a:path>
              <a:moveTo>
                <a:pt x="0" y="19668"/>
              </a:moveTo>
              <a:lnTo>
                <a:pt x="919216" y="19668"/>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2742366" y="2997471"/>
        <a:ext cx="45960" cy="45960"/>
      </dsp:txXfrm>
    </dsp:sp>
    <dsp:sp modelId="{53049FDC-73E4-409C-90A8-6510928F15EB}">
      <dsp:nvSpPr>
        <dsp:cNvPr id="0" name=""/>
        <dsp:cNvSpPr/>
      </dsp:nvSpPr>
      <dsp:spPr>
        <a:xfrm>
          <a:off x="7697" y="2195880"/>
          <a:ext cx="2298041" cy="1649143"/>
        </a:xfrm>
        <a:prstGeom prst="roundRect">
          <a:avLst>
            <a:gd name="adj" fmla="val 10000"/>
          </a:avLst>
        </a:prstGeom>
        <a:solidFill>
          <a:schemeClr val="accent4">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وَ يَقُولُ عَزَّ وَ جَلَّ لِمَنِ الْمُلْكُ الْيَوْمَ ثُمَّ يُنْطِقُ أَرْوَاحَ أَنْبِيَائِهِ وَ رُسُلِهِ وَ حُجَجِهِ فَيَقُولُونَ لِلَّهِ الْواحِدِ الْقَهَّار (بحار / 2 / 319)</a:t>
          </a:r>
          <a:endParaRPr lang="fa-IR" sz="1600" kern="1200" dirty="0">
            <a:solidFill>
              <a:schemeClr val="tx1"/>
            </a:solidFill>
            <a:cs typeface="B Koodak" pitchFamily="2" charset="-78"/>
          </a:endParaRPr>
        </a:p>
      </dsp:txBody>
      <dsp:txXfrm>
        <a:off x="55999" y="2244182"/>
        <a:ext cx="2201437" cy="15525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0F64A7-443F-416E-AA23-839A27619C4C}">
      <dsp:nvSpPr>
        <dsp:cNvPr id="0" name=""/>
        <dsp:cNvSpPr/>
      </dsp:nvSpPr>
      <dsp:spPr>
        <a:xfrm>
          <a:off x="5462037" y="4949"/>
          <a:ext cx="2710357" cy="778883"/>
        </a:xfrm>
        <a:prstGeom prst="roundRect">
          <a:avLst>
            <a:gd name="adj" fmla="val 10000"/>
          </a:avLst>
        </a:prstGeom>
        <a:solidFill>
          <a:schemeClr val="accent3">
            <a:tint val="55000"/>
          </a:schemeClr>
        </a:solidFill>
        <a:ln w="12700" cap="flat" cmpd="sng" algn="ctr">
          <a:solidFill>
            <a:schemeClr val="accent3">
              <a:shade val="95000"/>
              <a:satMod val="105000"/>
            </a:schemeClr>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برخی ایات در این خصوص</a:t>
          </a:r>
          <a:endParaRPr lang="fa-IR" sz="1600" kern="1200">
            <a:solidFill>
              <a:schemeClr val="tx1"/>
            </a:solidFill>
            <a:cs typeface="B Koodak" pitchFamily="2" charset="-78"/>
          </a:endParaRPr>
        </a:p>
      </dsp:txBody>
      <dsp:txXfrm>
        <a:off x="5484850" y="27762"/>
        <a:ext cx="2664731" cy="733257"/>
      </dsp:txXfrm>
    </dsp:sp>
    <dsp:sp modelId="{F4649D8D-802B-46FF-A8FC-47523A302DC8}">
      <dsp:nvSpPr>
        <dsp:cNvPr id="0" name=""/>
        <dsp:cNvSpPr/>
      </dsp:nvSpPr>
      <dsp:spPr>
        <a:xfrm>
          <a:off x="7579976" y="1033530"/>
          <a:ext cx="592418" cy="513151"/>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1</a:t>
          </a:r>
          <a:endParaRPr lang="fa-IR" sz="1600" kern="1200">
            <a:solidFill>
              <a:schemeClr val="tx1"/>
            </a:solidFill>
            <a:cs typeface="B Koodak" pitchFamily="2" charset="-78"/>
          </a:endParaRPr>
        </a:p>
      </dsp:txBody>
      <dsp:txXfrm>
        <a:off x="7595006" y="1048560"/>
        <a:ext cx="562358" cy="483091"/>
      </dsp:txXfrm>
    </dsp:sp>
    <dsp:sp modelId="{B1CF80C9-91E0-408F-9634-F18F45B93559}">
      <dsp:nvSpPr>
        <dsp:cNvPr id="0" name=""/>
        <dsp:cNvSpPr/>
      </dsp:nvSpPr>
      <dsp:spPr>
        <a:xfrm rot="10800000">
          <a:off x="6956869" y="1277879"/>
          <a:ext cx="623106" cy="24453"/>
        </a:xfrm>
        <a:custGeom>
          <a:avLst/>
          <a:gdLst/>
          <a:ahLst/>
          <a:cxnLst/>
          <a:rect l="0" t="0" r="0" b="0"/>
          <a:pathLst>
            <a:path>
              <a:moveTo>
                <a:pt x="0" y="12226"/>
              </a:moveTo>
              <a:lnTo>
                <a:pt x="623106" y="1222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956869" y="1274528"/>
        <a:ext cx="623106" cy="31155"/>
      </dsp:txXfrm>
    </dsp:sp>
    <dsp:sp modelId="{E2DCD16E-CE2A-4A9A-A516-85FC55D7C03D}">
      <dsp:nvSpPr>
        <dsp:cNvPr id="0" name=""/>
        <dsp:cNvSpPr/>
      </dsp:nvSpPr>
      <dsp:spPr>
        <a:xfrm>
          <a:off x="971605" y="900664"/>
          <a:ext cx="5985264" cy="778883"/>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يَوْمَ تُبَدَّلُ الْأَرْضُ غَيرَْ الْأَرْضِ وَ السَّمَاوَات (ابراهیم / 48)</a:t>
          </a:r>
          <a:endParaRPr lang="fa-IR" sz="1600" kern="1200">
            <a:solidFill>
              <a:schemeClr val="tx1"/>
            </a:solidFill>
            <a:cs typeface="B Koodak" pitchFamily="2" charset="-78"/>
          </a:endParaRPr>
        </a:p>
      </dsp:txBody>
      <dsp:txXfrm>
        <a:off x="994418" y="923477"/>
        <a:ext cx="5939638" cy="733257"/>
      </dsp:txXfrm>
    </dsp:sp>
    <dsp:sp modelId="{7798CF7B-C5F8-492F-8EDF-F17B3FF29F19}">
      <dsp:nvSpPr>
        <dsp:cNvPr id="0" name=""/>
        <dsp:cNvSpPr/>
      </dsp:nvSpPr>
      <dsp:spPr>
        <a:xfrm>
          <a:off x="7579976" y="2377103"/>
          <a:ext cx="592418" cy="513151"/>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2</a:t>
          </a:r>
          <a:endParaRPr lang="fa-IR" sz="1600" kern="1200">
            <a:solidFill>
              <a:schemeClr val="tx1"/>
            </a:solidFill>
            <a:cs typeface="B Koodak" pitchFamily="2" charset="-78"/>
          </a:endParaRPr>
        </a:p>
      </dsp:txBody>
      <dsp:txXfrm>
        <a:off x="7595006" y="2392133"/>
        <a:ext cx="562358" cy="483091"/>
      </dsp:txXfrm>
    </dsp:sp>
    <dsp:sp modelId="{A0CB6886-FB05-455E-AB70-F14C90E6C774}">
      <dsp:nvSpPr>
        <dsp:cNvPr id="0" name=""/>
        <dsp:cNvSpPr/>
      </dsp:nvSpPr>
      <dsp:spPr>
        <a:xfrm rot="12942401">
          <a:off x="6884744" y="2397523"/>
          <a:ext cx="767357" cy="24453"/>
        </a:xfrm>
        <a:custGeom>
          <a:avLst/>
          <a:gdLst/>
          <a:ahLst/>
          <a:cxnLst/>
          <a:rect l="0" t="0" r="0" b="0"/>
          <a:pathLst>
            <a:path>
              <a:moveTo>
                <a:pt x="0" y="12226"/>
              </a:moveTo>
              <a:lnTo>
                <a:pt x="767357" y="1222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884744" y="2390566"/>
        <a:ext cx="767357" cy="38367"/>
      </dsp:txXfrm>
    </dsp:sp>
    <dsp:sp modelId="{B7B586AE-6F2B-49BB-8424-1CABE1C3449E}">
      <dsp:nvSpPr>
        <dsp:cNvPr id="0" name=""/>
        <dsp:cNvSpPr/>
      </dsp:nvSpPr>
      <dsp:spPr>
        <a:xfrm>
          <a:off x="971605" y="1796380"/>
          <a:ext cx="5985264" cy="778883"/>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نُفِخَ فىِ الصُّورِ فَصَعِقَ مَن فىِ السَّمَاوَاتِ وَ مَن فىِ الْأَرْضِ إِلَّا مَن شَاءَ اللَّهُ  ثمُ‏َّ نُفِخَ فِيهِ أُخْرَى‏ فَإِذَا هُمْ قِيَامٌ يَنظُرُونَ (زمر / 68)</a:t>
          </a:r>
          <a:endParaRPr lang="fa-IR" sz="1600" kern="1200">
            <a:solidFill>
              <a:schemeClr val="tx1"/>
            </a:solidFill>
            <a:cs typeface="B Koodak" pitchFamily="2" charset="-78"/>
          </a:endParaRPr>
        </a:p>
      </dsp:txBody>
      <dsp:txXfrm>
        <a:off x="994418" y="1819193"/>
        <a:ext cx="5939638" cy="733257"/>
      </dsp:txXfrm>
    </dsp:sp>
    <dsp:sp modelId="{397F8141-048D-4FFB-8DD6-F0227AA22735}">
      <dsp:nvSpPr>
        <dsp:cNvPr id="0" name=""/>
        <dsp:cNvSpPr/>
      </dsp:nvSpPr>
      <dsp:spPr>
        <a:xfrm rot="8657599">
          <a:off x="6884744" y="2845381"/>
          <a:ext cx="767357" cy="24453"/>
        </a:xfrm>
        <a:custGeom>
          <a:avLst/>
          <a:gdLst/>
          <a:ahLst/>
          <a:cxnLst/>
          <a:rect l="0" t="0" r="0" b="0"/>
          <a:pathLst>
            <a:path>
              <a:moveTo>
                <a:pt x="0" y="12226"/>
              </a:moveTo>
              <a:lnTo>
                <a:pt x="767357" y="1222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884744" y="2838424"/>
        <a:ext cx="767357" cy="38367"/>
      </dsp:txXfrm>
    </dsp:sp>
    <dsp:sp modelId="{1CA5D4D7-3344-4850-B9F3-BCE078145A96}">
      <dsp:nvSpPr>
        <dsp:cNvPr id="0" name=""/>
        <dsp:cNvSpPr/>
      </dsp:nvSpPr>
      <dsp:spPr>
        <a:xfrm>
          <a:off x="971605" y="2692095"/>
          <a:ext cx="5985264" cy="778883"/>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ضمير «فِيهِ» للصور، و «أُخْرى‏» صفة محذوف موصوفها أي نفخة أخرى، و قيام جمع قائم و «يَنْظُرُونَ» أي ينتظرون أو من النظر بمعناه المعروف </a:t>
          </a:r>
          <a:endParaRPr lang="fa-IR" sz="1600" kern="1200">
            <a:solidFill>
              <a:schemeClr val="tx1"/>
            </a:solidFill>
            <a:cs typeface="B Koodak" pitchFamily="2" charset="-78"/>
          </a:endParaRPr>
        </a:p>
      </dsp:txBody>
      <dsp:txXfrm>
        <a:off x="994418" y="2714908"/>
        <a:ext cx="5939638" cy="733257"/>
      </dsp:txXfrm>
    </dsp:sp>
    <dsp:sp modelId="{0C63C774-F9EB-40E0-A0B4-1BC625199AC4}">
      <dsp:nvSpPr>
        <dsp:cNvPr id="0" name=""/>
        <dsp:cNvSpPr/>
      </dsp:nvSpPr>
      <dsp:spPr>
        <a:xfrm>
          <a:off x="7579976" y="4401483"/>
          <a:ext cx="592418" cy="513151"/>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3</a:t>
          </a:r>
          <a:endParaRPr lang="fa-IR" sz="1600" kern="1200">
            <a:solidFill>
              <a:schemeClr val="tx1"/>
            </a:solidFill>
            <a:cs typeface="B Koodak" pitchFamily="2" charset="-78"/>
          </a:endParaRPr>
        </a:p>
      </dsp:txBody>
      <dsp:txXfrm>
        <a:off x="7595006" y="4416513"/>
        <a:ext cx="562358" cy="483091"/>
      </dsp:txXfrm>
    </dsp:sp>
    <dsp:sp modelId="{C0D70551-CA28-4A99-8898-5F61FF531CD3}">
      <dsp:nvSpPr>
        <dsp:cNvPr id="0" name=""/>
        <dsp:cNvSpPr/>
      </dsp:nvSpPr>
      <dsp:spPr>
        <a:xfrm rot="13652025">
          <a:off x="6806969" y="4305429"/>
          <a:ext cx="922907" cy="24453"/>
        </a:xfrm>
        <a:custGeom>
          <a:avLst/>
          <a:gdLst/>
          <a:ahLst/>
          <a:cxnLst/>
          <a:rect l="0" t="0" r="0" b="0"/>
          <a:pathLst>
            <a:path>
              <a:moveTo>
                <a:pt x="0" y="12226"/>
              </a:moveTo>
              <a:lnTo>
                <a:pt x="922907" y="1222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806969" y="4294583"/>
        <a:ext cx="922907" cy="46145"/>
      </dsp:txXfrm>
    </dsp:sp>
    <dsp:sp modelId="{A1F7EC12-8D27-46B7-9C70-765BA1675FDE}">
      <dsp:nvSpPr>
        <dsp:cNvPr id="0" name=""/>
        <dsp:cNvSpPr/>
      </dsp:nvSpPr>
      <dsp:spPr>
        <a:xfrm>
          <a:off x="971605" y="3587811"/>
          <a:ext cx="5985264" cy="778883"/>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وَ أَشْرَقَتِ الْأَرْضُ بِنُورِ رَبهَِّا وَ وُضِعَ الْكِتَابُ وَ جِاْى‏ءَ بِالنَّبِيِّنَ وَ الشهَُّدَاءِ                                                                   وَ قُضىِ‏َ بَيْنهَُم بِالْحَقّ‏ِ وَ هُمْ لَا يُظْلَمُونَ (زمر / 69)</a:t>
          </a:r>
          <a:endParaRPr lang="fa-IR" sz="1600" kern="1200" dirty="0">
            <a:solidFill>
              <a:schemeClr val="tx1"/>
            </a:solidFill>
            <a:cs typeface="B Koodak" pitchFamily="2" charset="-78"/>
          </a:endParaRPr>
        </a:p>
      </dsp:txBody>
      <dsp:txXfrm>
        <a:off x="994418" y="3610624"/>
        <a:ext cx="5939638" cy="733257"/>
      </dsp:txXfrm>
    </dsp:sp>
    <dsp:sp modelId="{00BB0280-70F4-4C09-82F3-AE6963CF45FE}">
      <dsp:nvSpPr>
        <dsp:cNvPr id="0" name=""/>
        <dsp:cNvSpPr/>
      </dsp:nvSpPr>
      <dsp:spPr>
        <a:xfrm rot="8657599">
          <a:off x="6884744" y="4869761"/>
          <a:ext cx="767357" cy="24453"/>
        </a:xfrm>
        <a:custGeom>
          <a:avLst/>
          <a:gdLst/>
          <a:ahLst/>
          <a:cxnLst/>
          <a:rect l="0" t="0" r="0" b="0"/>
          <a:pathLst>
            <a:path>
              <a:moveTo>
                <a:pt x="0" y="12226"/>
              </a:moveTo>
              <a:lnTo>
                <a:pt x="767357" y="1222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884744" y="4862803"/>
        <a:ext cx="767357" cy="38367"/>
      </dsp:txXfrm>
    </dsp:sp>
    <dsp:sp modelId="{71BC343E-76DD-4660-B63B-678E4C5DE0D9}">
      <dsp:nvSpPr>
        <dsp:cNvPr id="0" name=""/>
        <dsp:cNvSpPr/>
      </dsp:nvSpPr>
      <dsp:spPr>
        <a:xfrm>
          <a:off x="971605" y="4483526"/>
          <a:ext cx="5985264" cy="1244779"/>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و لا يبعد أن يراد- و الله أعلم- من إشراق الأرض بنور ربها ما هو خاصة يوم القيامة من انكشاف الغطاء و ظهور الأشياء بحقائقها و بدو الأعمال من خير أو شر أو طاعة أو معصية أو حق أو باطل للناظرين، و إشراق الشي‏ء هو ظهوره بالنور و لا ريب أن مظهرها يومئذ هو الله سبحانه إذ الأسباب ساقطة دونه فالأشياء مشرقة بنور مكتسب منه تعالى</a:t>
          </a:r>
          <a:endParaRPr lang="fa-IR" sz="1600" kern="1200" dirty="0">
            <a:solidFill>
              <a:schemeClr val="tx1"/>
            </a:solidFill>
            <a:cs typeface="B Koodak" pitchFamily="2" charset="-78"/>
          </a:endParaRPr>
        </a:p>
      </dsp:txBody>
      <dsp:txXfrm>
        <a:off x="1008063" y="4519984"/>
        <a:ext cx="5912348" cy="11718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65FBE1-BC75-4B92-923D-A355E585C949}">
      <dsp:nvSpPr>
        <dsp:cNvPr id="0" name=""/>
        <dsp:cNvSpPr/>
      </dsp:nvSpPr>
      <dsp:spPr>
        <a:xfrm>
          <a:off x="7936679" y="519956"/>
          <a:ext cx="635840" cy="804609"/>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4</a:t>
          </a:r>
          <a:endParaRPr lang="fa-IR" sz="1600" kern="1200">
            <a:solidFill>
              <a:schemeClr val="tx1"/>
            </a:solidFill>
            <a:cs typeface="B Koodak" pitchFamily="2" charset="-78"/>
          </a:endParaRPr>
        </a:p>
      </dsp:txBody>
      <dsp:txXfrm>
        <a:off x="7955302" y="538579"/>
        <a:ext cx="598594" cy="767363"/>
      </dsp:txXfrm>
    </dsp:sp>
    <dsp:sp modelId="{FC237D9F-2FC4-4202-B58B-1DB4FF11C52B}">
      <dsp:nvSpPr>
        <dsp:cNvPr id="0" name=""/>
        <dsp:cNvSpPr/>
      </dsp:nvSpPr>
      <dsp:spPr>
        <a:xfrm rot="10800000">
          <a:off x="6871218" y="898904"/>
          <a:ext cx="1065460" cy="46712"/>
        </a:xfrm>
        <a:custGeom>
          <a:avLst/>
          <a:gdLst/>
          <a:ahLst/>
          <a:cxnLst/>
          <a:rect l="0" t="0" r="0" b="0"/>
          <a:pathLst>
            <a:path>
              <a:moveTo>
                <a:pt x="0" y="23356"/>
              </a:moveTo>
              <a:lnTo>
                <a:pt x="1065460" y="2335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871218" y="895624"/>
        <a:ext cx="1065460" cy="53273"/>
      </dsp:txXfrm>
    </dsp:sp>
    <dsp:sp modelId="{EFB1FC4C-7EF6-42F2-9FE9-F15F022485DC}">
      <dsp:nvSpPr>
        <dsp:cNvPr id="0" name=""/>
        <dsp:cNvSpPr/>
      </dsp:nvSpPr>
      <dsp:spPr>
        <a:xfrm>
          <a:off x="6776" y="474227"/>
          <a:ext cx="6864442" cy="896065"/>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وَ مَا مِن دَابَّةٍ فىِ الْأَرْضِ وَ لَا طَئرٍِ يَطِيرُ بجَِنَاحَيْهِ إِلَّا أُمَمٌ أَمْثَالُكُم                                                                                                                                مَّا فَرَّطْنَا فىِ الْكِتَابِ مِن شىَ‏ْءٍ  ثُمَّ إِلىَ‏ رَبهِِّمْ يحُْشرَُونَ (انعام / 38)</a:t>
          </a:r>
          <a:endParaRPr lang="fa-IR" sz="1600" kern="1200" dirty="0">
            <a:solidFill>
              <a:schemeClr val="tx1"/>
            </a:solidFill>
            <a:cs typeface="B Koodak" pitchFamily="2" charset="-78"/>
          </a:endParaRPr>
        </a:p>
      </dsp:txBody>
      <dsp:txXfrm>
        <a:off x="33021" y="500472"/>
        <a:ext cx="6811952" cy="843575"/>
      </dsp:txXfrm>
    </dsp:sp>
    <dsp:sp modelId="{6AC06730-50C2-4C4D-9CBD-90EFC782D68F}">
      <dsp:nvSpPr>
        <dsp:cNvPr id="0" name=""/>
        <dsp:cNvSpPr/>
      </dsp:nvSpPr>
      <dsp:spPr>
        <a:xfrm>
          <a:off x="7936679" y="1615795"/>
          <a:ext cx="635840" cy="804609"/>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5</a:t>
          </a:r>
          <a:endParaRPr lang="fa-IR" sz="1600" kern="1200">
            <a:solidFill>
              <a:schemeClr val="tx1"/>
            </a:solidFill>
            <a:cs typeface="B Koodak" pitchFamily="2" charset="-78"/>
          </a:endParaRPr>
        </a:p>
      </dsp:txBody>
      <dsp:txXfrm>
        <a:off x="7955302" y="1634418"/>
        <a:ext cx="598594" cy="767363"/>
      </dsp:txXfrm>
    </dsp:sp>
    <dsp:sp modelId="{51444EAF-E196-4659-AE1C-55F867BC0A58}">
      <dsp:nvSpPr>
        <dsp:cNvPr id="0" name=""/>
        <dsp:cNvSpPr/>
      </dsp:nvSpPr>
      <dsp:spPr>
        <a:xfrm rot="10800000">
          <a:off x="6871218" y="1994744"/>
          <a:ext cx="1065460" cy="46712"/>
        </a:xfrm>
        <a:custGeom>
          <a:avLst/>
          <a:gdLst/>
          <a:ahLst/>
          <a:cxnLst/>
          <a:rect l="0" t="0" r="0" b="0"/>
          <a:pathLst>
            <a:path>
              <a:moveTo>
                <a:pt x="0" y="23356"/>
              </a:moveTo>
              <a:lnTo>
                <a:pt x="1065460" y="2335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871218" y="1991463"/>
        <a:ext cx="1065460" cy="53273"/>
      </dsp:txXfrm>
    </dsp:sp>
    <dsp:sp modelId="{2CBBEC02-6724-4C01-A01D-9C5634CEB1F7}">
      <dsp:nvSpPr>
        <dsp:cNvPr id="0" name=""/>
        <dsp:cNvSpPr/>
      </dsp:nvSpPr>
      <dsp:spPr>
        <a:xfrm>
          <a:off x="6776" y="1570067"/>
          <a:ext cx="6864442" cy="896065"/>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يَوْمَ نُسَيرُِّ الجِْبَالَ وَ تَرَى الْأَرْضَ بَارِزَةً وَ حَشَرْنَاهُمْ فَلَمْ نُغَادِرْ مِنهُْمْ أَحَدًا (کهف / 47)</a:t>
          </a:r>
          <a:endParaRPr lang="fa-IR" sz="1600" kern="1200">
            <a:solidFill>
              <a:schemeClr val="tx1"/>
            </a:solidFill>
            <a:cs typeface="B Koodak" pitchFamily="2" charset="-78"/>
          </a:endParaRPr>
        </a:p>
      </dsp:txBody>
      <dsp:txXfrm>
        <a:off x="33021" y="1596312"/>
        <a:ext cx="6811952" cy="843575"/>
      </dsp:txXfrm>
    </dsp:sp>
    <dsp:sp modelId="{C2ECD20D-AF65-4A93-AF3F-EF579774FC9C}">
      <dsp:nvSpPr>
        <dsp:cNvPr id="0" name=""/>
        <dsp:cNvSpPr/>
      </dsp:nvSpPr>
      <dsp:spPr>
        <a:xfrm>
          <a:off x="7936679" y="2711635"/>
          <a:ext cx="635840" cy="804609"/>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6</a:t>
          </a:r>
          <a:endParaRPr lang="fa-IR" sz="1600" kern="1200">
            <a:solidFill>
              <a:schemeClr val="tx1"/>
            </a:solidFill>
            <a:cs typeface="B Koodak" pitchFamily="2" charset="-78"/>
          </a:endParaRPr>
        </a:p>
      </dsp:txBody>
      <dsp:txXfrm>
        <a:off x="7955302" y="2730258"/>
        <a:ext cx="598594" cy="767363"/>
      </dsp:txXfrm>
    </dsp:sp>
    <dsp:sp modelId="{7B089E83-7490-4D59-8E5C-54DFD50A547C}">
      <dsp:nvSpPr>
        <dsp:cNvPr id="0" name=""/>
        <dsp:cNvSpPr/>
      </dsp:nvSpPr>
      <dsp:spPr>
        <a:xfrm rot="10800000">
          <a:off x="6871218" y="3090583"/>
          <a:ext cx="1065460" cy="46712"/>
        </a:xfrm>
        <a:custGeom>
          <a:avLst/>
          <a:gdLst/>
          <a:ahLst/>
          <a:cxnLst/>
          <a:rect l="0" t="0" r="0" b="0"/>
          <a:pathLst>
            <a:path>
              <a:moveTo>
                <a:pt x="0" y="23356"/>
              </a:moveTo>
              <a:lnTo>
                <a:pt x="1065460" y="2335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871218" y="3087303"/>
        <a:ext cx="1065460" cy="53273"/>
      </dsp:txXfrm>
    </dsp:sp>
    <dsp:sp modelId="{3DC05893-ECBA-494A-8886-591DF31F0B53}">
      <dsp:nvSpPr>
        <dsp:cNvPr id="0" name=""/>
        <dsp:cNvSpPr/>
      </dsp:nvSpPr>
      <dsp:spPr>
        <a:xfrm>
          <a:off x="6776" y="2665906"/>
          <a:ext cx="6864442" cy="896065"/>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يَوْمَ يَكُونُ النَّاسُ كَالْفَرَاشِ الْمَبْثُوثِ (قارعه / 4)</a:t>
          </a:r>
          <a:endParaRPr lang="fa-IR" sz="1600" kern="1200">
            <a:solidFill>
              <a:schemeClr val="tx1"/>
            </a:solidFill>
            <a:cs typeface="B Koodak" pitchFamily="2" charset="-78"/>
          </a:endParaRPr>
        </a:p>
      </dsp:txBody>
      <dsp:txXfrm>
        <a:off x="33021" y="2692151"/>
        <a:ext cx="6811952" cy="843575"/>
      </dsp:txXfrm>
    </dsp:sp>
    <dsp:sp modelId="{8D8E6CF1-6893-4AA6-AE6D-20D9FB21C274}">
      <dsp:nvSpPr>
        <dsp:cNvPr id="0" name=""/>
        <dsp:cNvSpPr/>
      </dsp:nvSpPr>
      <dsp:spPr>
        <a:xfrm>
          <a:off x="7936679" y="3807474"/>
          <a:ext cx="635840" cy="804609"/>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7</a:t>
          </a:r>
          <a:endParaRPr lang="fa-IR" sz="1600" kern="1200">
            <a:solidFill>
              <a:schemeClr val="tx1"/>
            </a:solidFill>
            <a:cs typeface="B Koodak" pitchFamily="2" charset="-78"/>
          </a:endParaRPr>
        </a:p>
      </dsp:txBody>
      <dsp:txXfrm>
        <a:off x="7955302" y="3826097"/>
        <a:ext cx="598594" cy="767363"/>
      </dsp:txXfrm>
    </dsp:sp>
    <dsp:sp modelId="{B4B5964C-125E-4A84-8AFF-D49146AAB92C}">
      <dsp:nvSpPr>
        <dsp:cNvPr id="0" name=""/>
        <dsp:cNvSpPr/>
      </dsp:nvSpPr>
      <dsp:spPr>
        <a:xfrm rot="10800000">
          <a:off x="6871218" y="4186423"/>
          <a:ext cx="1065460" cy="46712"/>
        </a:xfrm>
        <a:custGeom>
          <a:avLst/>
          <a:gdLst/>
          <a:ahLst/>
          <a:cxnLst/>
          <a:rect l="0" t="0" r="0" b="0"/>
          <a:pathLst>
            <a:path>
              <a:moveTo>
                <a:pt x="0" y="23356"/>
              </a:moveTo>
              <a:lnTo>
                <a:pt x="1065460" y="2335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871218" y="4183142"/>
        <a:ext cx="1065460" cy="53273"/>
      </dsp:txXfrm>
    </dsp:sp>
    <dsp:sp modelId="{3BB2A561-8137-4455-A34E-37BB6E423887}">
      <dsp:nvSpPr>
        <dsp:cNvPr id="0" name=""/>
        <dsp:cNvSpPr/>
      </dsp:nvSpPr>
      <dsp:spPr>
        <a:xfrm>
          <a:off x="6776" y="3761746"/>
          <a:ext cx="6864442" cy="896065"/>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يَوْمَ تَقُومُ السَّاعَةُ يُقْسِمُ الْمُجْرِمُونَ مَا لَبِثُواْ غَيرَْ سَاعَةٍ (روم / 55)</a:t>
          </a:r>
          <a:endParaRPr lang="fa-IR" sz="1600" kern="1200">
            <a:solidFill>
              <a:schemeClr val="tx1"/>
            </a:solidFill>
            <a:cs typeface="B Koodak" pitchFamily="2" charset="-78"/>
          </a:endParaRPr>
        </a:p>
      </dsp:txBody>
      <dsp:txXfrm>
        <a:off x="33021" y="3787991"/>
        <a:ext cx="6811952" cy="8435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ABA073-31DA-46A5-A0CF-2B1B26285FA6}">
      <dsp:nvSpPr>
        <dsp:cNvPr id="0" name=""/>
        <dsp:cNvSpPr/>
      </dsp:nvSpPr>
      <dsp:spPr>
        <a:xfrm>
          <a:off x="6866329" y="3213"/>
          <a:ext cx="1982133" cy="582866"/>
        </a:xfrm>
        <a:prstGeom prst="roundRect">
          <a:avLst>
            <a:gd name="adj" fmla="val 10000"/>
          </a:avLst>
        </a:prstGeom>
        <a:solidFill>
          <a:schemeClr val="accent4">
            <a:tint val="55000"/>
          </a:schemeClr>
        </a:solidFill>
        <a:ln w="12700" cap="flat" cmpd="sng" algn="ctr">
          <a:solidFill>
            <a:schemeClr val="accent4">
              <a:shade val="95000"/>
              <a:satMod val="105000"/>
            </a:schemeClr>
          </a:solidFill>
          <a:prstDash val="solid"/>
        </a:ln>
        <a:effectLst/>
        <a:scene3d>
          <a:camera prst="orthographicFront">
            <a:rot lat="0" lon="0" rev="0"/>
          </a:camera>
          <a:lightRig rig="chilly" dir="t">
            <a:rot lat="0" lon="0" rev="18480000"/>
          </a:lightRig>
        </a:scene3d>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برخی از این آیات</a:t>
          </a:r>
          <a:endParaRPr lang="fa-IR" sz="1600" kern="1200" dirty="0">
            <a:solidFill>
              <a:schemeClr val="tx1"/>
            </a:solidFill>
            <a:cs typeface="B Koodak" pitchFamily="2" charset="-78"/>
          </a:endParaRPr>
        </a:p>
      </dsp:txBody>
      <dsp:txXfrm>
        <a:off x="6883401" y="20285"/>
        <a:ext cx="1947989" cy="548722"/>
      </dsp:txXfrm>
    </dsp:sp>
    <dsp:sp modelId="{76CCB895-7359-4242-8D82-C11E5C574496}">
      <dsp:nvSpPr>
        <dsp:cNvPr id="0" name=""/>
        <dsp:cNvSpPr/>
      </dsp:nvSpPr>
      <dsp:spPr>
        <a:xfrm>
          <a:off x="6866329" y="734739"/>
          <a:ext cx="1982133" cy="733419"/>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حقایق آشکار می شوند</a:t>
          </a:r>
          <a:endParaRPr lang="fa-IR" sz="1600" kern="1200">
            <a:solidFill>
              <a:schemeClr val="tx1"/>
            </a:solidFill>
            <a:cs typeface="B Koodak" pitchFamily="2" charset="-78"/>
          </a:endParaRPr>
        </a:p>
      </dsp:txBody>
      <dsp:txXfrm>
        <a:off x="6887810" y="756220"/>
        <a:ext cx="1939171" cy="690457"/>
      </dsp:txXfrm>
    </dsp:sp>
    <dsp:sp modelId="{595CA861-C7A5-45DD-B1AF-3FD9045E44FA}">
      <dsp:nvSpPr>
        <dsp:cNvPr id="0" name=""/>
        <dsp:cNvSpPr/>
      </dsp:nvSpPr>
      <dsp:spPr>
        <a:xfrm rot="12942401">
          <a:off x="5981701" y="800559"/>
          <a:ext cx="976401" cy="31917"/>
        </a:xfrm>
        <a:custGeom>
          <a:avLst/>
          <a:gdLst/>
          <a:ahLst/>
          <a:cxnLst/>
          <a:rect l="0" t="0" r="0" b="0"/>
          <a:pathLst>
            <a:path>
              <a:moveTo>
                <a:pt x="0" y="15958"/>
              </a:moveTo>
              <a:lnTo>
                <a:pt x="976401" y="15958"/>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981701" y="792107"/>
        <a:ext cx="976401" cy="48820"/>
      </dsp:txXfrm>
    </dsp:sp>
    <dsp:sp modelId="{F8D43B59-7B22-4713-85DB-3A5CB7520271}">
      <dsp:nvSpPr>
        <dsp:cNvPr id="0" name=""/>
        <dsp:cNvSpPr/>
      </dsp:nvSpPr>
      <dsp:spPr>
        <a:xfrm>
          <a:off x="295537" y="36052"/>
          <a:ext cx="5777938" cy="991066"/>
        </a:xfrm>
        <a:prstGeom prst="roundRect">
          <a:avLst>
            <a:gd name="adj" fmla="val 10000"/>
          </a:avLst>
        </a:prstGeom>
        <a:solidFill>
          <a:schemeClr val="accent5">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يَوْمَ تُبْلىَ السَّرَائرُ / فَمَا لَهُ مِن قُوَّةٍ وَ لَا نَاصِرٍ (طارق / 10)</a:t>
          </a:r>
          <a:endParaRPr lang="fa-IR" sz="1600" kern="1200">
            <a:solidFill>
              <a:schemeClr val="tx1"/>
            </a:solidFill>
            <a:cs typeface="B Koodak" pitchFamily="2" charset="-78"/>
          </a:endParaRPr>
        </a:p>
      </dsp:txBody>
      <dsp:txXfrm>
        <a:off x="324564" y="65079"/>
        <a:ext cx="5719884" cy="933012"/>
      </dsp:txXfrm>
    </dsp:sp>
    <dsp:sp modelId="{29A1BF7B-F370-422E-8604-3A787FBF05D4}">
      <dsp:nvSpPr>
        <dsp:cNvPr id="0" name=""/>
        <dsp:cNvSpPr/>
      </dsp:nvSpPr>
      <dsp:spPr>
        <a:xfrm rot="8657599">
          <a:off x="5981701" y="1370422"/>
          <a:ext cx="976401" cy="31917"/>
        </a:xfrm>
        <a:custGeom>
          <a:avLst/>
          <a:gdLst/>
          <a:ahLst/>
          <a:cxnLst/>
          <a:rect l="0" t="0" r="0" b="0"/>
          <a:pathLst>
            <a:path>
              <a:moveTo>
                <a:pt x="0" y="15958"/>
              </a:moveTo>
              <a:lnTo>
                <a:pt x="976401" y="15958"/>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981701" y="1361971"/>
        <a:ext cx="976401" cy="48820"/>
      </dsp:txXfrm>
    </dsp:sp>
    <dsp:sp modelId="{A45090AE-A56E-4E8D-9D5B-E3DEE1E5E1EC}">
      <dsp:nvSpPr>
        <dsp:cNvPr id="0" name=""/>
        <dsp:cNvSpPr/>
      </dsp:nvSpPr>
      <dsp:spPr>
        <a:xfrm>
          <a:off x="295537" y="1175779"/>
          <a:ext cx="5777938" cy="991066"/>
        </a:xfrm>
        <a:prstGeom prst="roundRect">
          <a:avLst>
            <a:gd name="adj" fmla="val 10000"/>
          </a:avLst>
        </a:prstGeom>
        <a:solidFill>
          <a:schemeClr val="accent5">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فالمعنى يوم يختبر ما أخفاه الإنسان و أسره من العقائد و آثار الأعمال خيرها و شرها فيميز خيرها من شرها و يجزي الإنسان به فالآية في معنى قوله تعالى: «إِنْ تُبْدُوا ما فِي أَنْفُسِكُمْ أَوْ تُخْفُوهُ يُحاسِبْكُمْ بِهِ اللَّهُ»: البقرة: 284</a:t>
          </a:r>
          <a:endParaRPr lang="fa-IR" sz="1600" kern="1200">
            <a:solidFill>
              <a:schemeClr val="tx1"/>
            </a:solidFill>
            <a:cs typeface="B Koodak" pitchFamily="2" charset="-78"/>
          </a:endParaRPr>
        </a:p>
      </dsp:txBody>
      <dsp:txXfrm>
        <a:off x="324564" y="1204806"/>
        <a:ext cx="5719884" cy="933012"/>
      </dsp:txXfrm>
    </dsp:sp>
    <dsp:sp modelId="{F5A9D4DD-7EDC-4397-BA27-D6A630B6F494}">
      <dsp:nvSpPr>
        <dsp:cNvPr id="0" name=""/>
        <dsp:cNvSpPr/>
      </dsp:nvSpPr>
      <dsp:spPr>
        <a:xfrm>
          <a:off x="6866329" y="2444329"/>
          <a:ext cx="1982133" cy="733419"/>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کسی بار دیگری                 را به دوش نمی کشد</a:t>
          </a:r>
          <a:endParaRPr lang="fa-IR" sz="1600" kern="1200" dirty="0">
            <a:solidFill>
              <a:schemeClr val="tx1"/>
            </a:solidFill>
            <a:cs typeface="B Koodak" pitchFamily="2" charset="-78"/>
          </a:endParaRPr>
        </a:p>
      </dsp:txBody>
      <dsp:txXfrm>
        <a:off x="6887810" y="2465810"/>
        <a:ext cx="1939171" cy="690457"/>
      </dsp:txXfrm>
    </dsp:sp>
    <dsp:sp modelId="{F91C80D5-6001-4D0E-AF44-23205CEDEDA4}">
      <dsp:nvSpPr>
        <dsp:cNvPr id="0" name=""/>
        <dsp:cNvSpPr/>
      </dsp:nvSpPr>
      <dsp:spPr>
        <a:xfrm rot="10800000">
          <a:off x="6073476" y="2795080"/>
          <a:ext cx="792853" cy="31917"/>
        </a:xfrm>
        <a:custGeom>
          <a:avLst/>
          <a:gdLst/>
          <a:ahLst/>
          <a:cxnLst/>
          <a:rect l="0" t="0" r="0" b="0"/>
          <a:pathLst>
            <a:path>
              <a:moveTo>
                <a:pt x="0" y="15958"/>
              </a:moveTo>
              <a:lnTo>
                <a:pt x="792853" y="15958"/>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450081" y="2791218"/>
        <a:ext cx="39642" cy="39642"/>
      </dsp:txXfrm>
    </dsp:sp>
    <dsp:sp modelId="{32C80DC7-1DD2-4977-A76D-3D9A78D7BF74}">
      <dsp:nvSpPr>
        <dsp:cNvPr id="0" name=""/>
        <dsp:cNvSpPr/>
      </dsp:nvSpPr>
      <dsp:spPr>
        <a:xfrm>
          <a:off x="295537" y="2315506"/>
          <a:ext cx="5777938" cy="991066"/>
        </a:xfrm>
        <a:prstGeom prst="roundRect">
          <a:avLst>
            <a:gd name="adj" fmla="val 10000"/>
          </a:avLst>
        </a:prstGeom>
        <a:solidFill>
          <a:schemeClr val="accent5">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بَرَزُواْ لِلَّهِ جَمِيعًا فَقَالَ الضُّعَفَؤُاْ لِلَّذِينَ اسْتَكْبرَُواْ إِنَّا كُنَّا لَكُمْ تَبَعًا فَهَلْ أَنتُم مُّغْنُونَ عَنَّا مِنْ عَذَابِ اللَّهِ مِن شىَ‏ْءٍ  قَالُواْ لَوْ هَدَئنَا اللَّهُ لهََدَيْنَاكُمْ  سَوَاءٌ عَلَيْنَا أَ جَزِعْنَا أَمْ صَبرَْنَا مَا لَنَا مِن مَّحِيصٍ (ابراهیم / 21)</a:t>
          </a:r>
          <a:endParaRPr lang="fa-IR" sz="1600" kern="1200">
            <a:solidFill>
              <a:schemeClr val="tx1"/>
            </a:solidFill>
            <a:cs typeface="B Koodak" pitchFamily="2" charset="-78"/>
          </a:endParaRPr>
        </a:p>
      </dsp:txBody>
      <dsp:txXfrm>
        <a:off x="324564" y="2344533"/>
        <a:ext cx="5719884" cy="933012"/>
      </dsp:txXfrm>
    </dsp:sp>
    <dsp:sp modelId="{F59174CE-0E36-42C0-9196-F968BB3A0FE2}">
      <dsp:nvSpPr>
        <dsp:cNvPr id="0" name=""/>
        <dsp:cNvSpPr/>
      </dsp:nvSpPr>
      <dsp:spPr>
        <a:xfrm>
          <a:off x="6866329" y="4153920"/>
          <a:ext cx="1982133" cy="733419"/>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نزدیکان از یکدیگر </a:t>
          </a:r>
          <a:r>
            <a:rPr lang="fa-IR" sz="1600" kern="1200" dirty="0" smtClean="0">
              <a:solidFill>
                <a:schemeClr val="tx1"/>
              </a:solidFill>
              <a:cs typeface="B Koodak" pitchFamily="2" charset="-78"/>
            </a:rPr>
            <a:t>               </a:t>
          </a:r>
          <a:r>
            <a:rPr lang="fa-IR" sz="1600" kern="1200" dirty="0" smtClean="0">
              <a:solidFill>
                <a:schemeClr val="tx1"/>
              </a:solidFill>
              <a:cs typeface="B Koodak" pitchFamily="2" charset="-78"/>
            </a:rPr>
            <a:t>فرار می کنند</a:t>
          </a:r>
          <a:endParaRPr lang="fa-IR" sz="1600" kern="1200" dirty="0">
            <a:solidFill>
              <a:schemeClr val="tx1"/>
            </a:solidFill>
            <a:cs typeface="B Koodak" pitchFamily="2" charset="-78"/>
          </a:endParaRPr>
        </a:p>
      </dsp:txBody>
      <dsp:txXfrm>
        <a:off x="6887810" y="4175401"/>
        <a:ext cx="1939171" cy="690457"/>
      </dsp:txXfrm>
    </dsp:sp>
    <dsp:sp modelId="{A34A24DE-CBED-40FD-A90C-6FC87E8CE41A}">
      <dsp:nvSpPr>
        <dsp:cNvPr id="0" name=""/>
        <dsp:cNvSpPr/>
      </dsp:nvSpPr>
      <dsp:spPr>
        <a:xfrm rot="12942401">
          <a:off x="5981701" y="4219739"/>
          <a:ext cx="976401" cy="31917"/>
        </a:xfrm>
        <a:custGeom>
          <a:avLst/>
          <a:gdLst/>
          <a:ahLst/>
          <a:cxnLst/>
          <a:rect l="0" t="0" r="0" b="0"/>
          <a:pathLst>
            <a:path>
              <a:moveTo>
                <a:pt x="0" y="15958"/>
              </a:moveTo>
              <a:lnTo>
                <a:pt x="976401" y="15958"/>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981701" y="4211287"/>
        <a:ext cx="976401" cy="48820"/>
      </dsp:txXfrm>
    </dsp:sp>
    <dsp:sp modelId="{31314C8A-DE59-4482-AB95-1EFEFC803666}">
      <dsp:nvSpPr>
        <dsp:cNvPr id="0" name=""/>
        <dsp:cNvSpPr/>
      </dsp:nvSpPr>
      <dsp:spPr>
        <a:xfrm>
          <a:off x="295537" y="3455232"/>
          <a:ext cx="5777938" cy="991066"/>
        </a:xfrm>
        <a:prstGeom prst="roundRect">
          <a:avLst>
            <a:gd name="adj" fmla="val 10000"/>
          </a:avLst>
        </a:prstGeom>
        <a:solidFill>
          <a:schemeClr val="accent5">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يَوْمَ يَفِرُّ المَْرْءُ مِنْ أَخِيهِ / وَ أُمِّهِ وَ أَبِيهِ / وَ صَحِبَتِهِ وَ بَنِيهِ /                                                        لِكلُ‏ِّ امْرِىٍ مِّنهُْمْ يَوْمَئذٍ شَأْنٌ يُغْنِيهِ (عبس / 37)</a:t>
          </a:r>
          <a:endParaRPr lang="fa-IR" sz="1600" kern="1200" dirty="0">
            <a:solidFill>
              <a:schemeClr val="tx1"/>
            </a:solidFill>
            <a:cs typeface="B Koodak" pitchFamily="2" charset="-78"/>
          </a:endParaRPr>
        </a:p>
      </dsp:txBody>
      <dsp:txXfrm>
        <a:off x="324564" y="3484259"/>
        <a:ext cx="5719884" cy="933012"/>
      </dsp:txXfrm>
    </dsp:sp>
    <dsp:sp modelId="{D98F2DAE-8168-4DD1-A697-D17393480C42}">
      <dsp:nvSpPr>
        <dsp:cNvPr id="0" name=""/>
        <dsp:cNvSpPr/>
      </dsp:nvSpPr>
      <dsp:spPr>
        <a:xfrm rot="8657599">
          <a:off x="5981701" y="4789602"/>
          <a:ext cx="976401" cy="31917"/>
        </a:xfrm>
        <a:custGeom>
          <a:avLst/>
          <a:gdLst/>
          <a:ahLst/>
          <a:cxnLst/>
          <a:rect l="0" t="0" r="0" b="0"/>
          <a:pathLst>
            <a:path>
              <a:moveTo>
                <a:pt x="0" y="15958"/>
              </a:moveTo>
              <a:lnTo>
                <a:pt x="976401" y="15958"/>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981701" y="4781151"/>
        <a:ext cx="976401" cy="48820"/>
      </dsp:txXfrm>
    </dsp:sp>
    <dsp:sp modelId="{97BEC781-2A1C-4302-843E-F9C61D7F61BD}">
      <dsp:nvSpPr>
        <dsp:cNvPr id="0" name=""/>
        <dsp:cNvSpPr/>
      </dsp:nvSpPr>
      <dsp:spPr>
        <a:xfrm>
          <a:off x="295537" y="4594959"/>
          <a:ext cx="5777938" cy="991066"/>
        </a:xfrm>
        <a:prstGeom prst="roundRect">
          <a:avLst>
            <a:gd name="adj" fmla="val 10000"/>
          </a:avLst>
        </a:prstGeom>
        <a:solidFill>
          <a:schemeClr val="accent5">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لَا يَسَْلُ حَمِيمٌ حَمِيمًا / يُبَصَّرُونهَُمْ  يَوَدُّ الْمُجْرِمُ لَوْ يَفْتَدِى مِنْ عَذَابِ يَوْمِئذِ  بِبَنِيهِ / وَ صَاحِبَتِهِ وَ أَخِيهِ / وَ فَصِيلَتِهِ الَّتىِ تُْوِيهِ / وَ مَن فىِ الْأَرْضِ جَمِيعًا ثمُ‏َّ يُنجِيهِ (معارج / 14)</a:t>
          </a:r>
          <a:endParaRPr lang="fa-IR" sz="1600" kern="1200">
            <a:solidFill>
              <a:schemeClr val="tx1"/>
            </a:solidFill>
            <a:cs typeface="B Koodak" pitchFamily="2" charset="-78"/>
          </a:endParaRPr>
        </a:p>
      </dsp:txBody>
      <dsp:txXfrm>
        <a:off x="324564" y="4623986"/>
        <a:ext cx="5719884" cy="93301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1414CD-2CDF-4A95-8C06-7D674776D76A}">
      <dsp:nvSpPr>
        <dsp:cNvPr id="0" name=""/>
        <dsp:cNvSpPr/>
      </dsp:nvSpPr>
      <dsp:spPr>
        <a:xfrm>
          <a:off x="6950797" y="106977"/>
          <a:ext cx="1941685" cy="765392"/>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مال و فرزندان                     سودی نمی بخشد</a:t>
          </a:r>
          <a:endParaRPr lang="fa-IR" sz="1600" kern="1200" dirty="0">
            <a:solidFill>
              <a:schemeClr val="tx1"/>
            </a:solidFill>
            <a:cs typeface="B Koodak" pitchFamily="2" charset="-78"/>
          </a:endParaRPr>
        </a:p>
      </dsp:txBody>
      <dsp:txXfrm>
        <a:off x="6973215" y="129395"/>
        <a:ext cx="1896849" cy="720556"/>
      </dsp:txXfrm>
    </dsp:sp>
    <dsp:sp modelId="{11A35083-CD08-4394-B936-8BB40E554A8A}">
      <dsp:nvSpPr>
        <dsp:cNvPr id="0" name=""/>
        <dsp:cNvSpPr/>
      </dsp:nvSpPr>
      <dsp:spPr>
        <a:xfrm rot="10800000">
          <a:off x="6174123" y="473627"/>
          <a:ext cx="776674" cy="32092"/>
        </a:xfrm>
        <a:custGeom>
          <a:avLst/>
          <a:gdLst/>
          <a:ahLst/>
          <a:cxnLst/>
          <a:rect l="0" t="0" r="0" b="0"/>
          <a:pathLst>
            <a:path>
              <a:moveTo>
                <a:pt x="0" y="16046"/>
              </a:moveTo>
              <a:lnTo>
                <a:pt x="776674" y="1604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174123" y="470257"/>
        <a:ext cx="776674" cy="38833"/>
      </dsp:txXfrm>
    </dsp:sp>
    <dsp:sp modelId="{F5E9C867-91DC-4DC3-9C0E-813C1DC7E45D}">
      <dsp:nvSpPr>
        <dsp:cNvPr id="0" name=""/>
        <dsp:cNvSpPr/>
      </dsp:nvSpPr>
      <dsp:spPr>
        <a:xfrm>
          <a:off x="251517" y="4252"/>
          <a:ext cx="5922606" cy="970842"/>
        </a:xfrm>
        <a:prstGeom prst="roundRect">
          <a:avLst>
            <a:gd name="adj" fmla="val 10000"/>
          </a:avLst>
        </a:prstGeom>
        <a:solidFill>
          <a:schemeClr val="accent5">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يَوْمَ لَا يَنفَعُ مَالٌ وَ لَا بَنُونَ / إِلَّا مَنْ أَتىَ اللَّهَ بِقَلْبٍ سَلِيمٍ (شعرا / 89)</a:t>
          </a:r>
          <a:endParaRPr lang="fa-IR" sz="1600" kern="1200">
            <a:solidFill>
              <a:schemeClr val="tx1"/>
            </a:solidFill>
            <a:cs typeface="B Koodak" pitchFamily="2" charset="-78"/>
          </a:endParaRPr>
        </a:p>
      </dsp:txBody>
      <dsp:txXfrm>
        <a:off x="279952" y="32687"/>
        <a:ext cx="5865736" cy="913972"/>
      </dsp:txXfrm>
    </dsp:sp>
    <dsp:sp modelId="{74AD4ACF-F9ED-4FF8-98CF-F47DF4C0CF18}">
      <dsp:nvSpPr>
        <dsp:cNvPr id="0" name=""/>
        <dsp:cNvSpPr/>
      </dsp:nvSpPr>
      <dsp:spPr>
        <a:xfrm>
          <a:off x="6950797" y="1781680"/>
          <a:ext cx="1941685" cy="765392"/>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اسباب و انساب                                  قطع می شوند</a:t>
          </a:r>
          <a:endParaRPr lang="fa-IR" sz="1600" kern="1200" dirty="0">
            <a:solidFill>
              <a:schemeClr val="tx1"/>
            </a:solidFill>
            <a:cs typeface="B Koodak" pitchFamily="2" charset="-78"/>
          </a:endParaRPr>
        </a:p>
      </dsp:txBody>
      <dsp:txXfrm>
        <a:off x="6973215" y="1804098"/>
        <a:ext cx="1896849" cy="720556"/>
      </dsp:txXfrm>
    </dsp:sp>
    <dsp:sp modelId="{A44E9E5E-A7CC-4369-A36E-F54878CBA20C}">
      <dsp:nvSpPr>
        <dsp:cNvPr id="0" name=""/>
        <dsp:cNvSpPr/>
      </dsp:nvSpPr>
      <dsp:spPr>
        <a:xfrm rot="12942401">
          <a:off x="6084221" y="1869213"/>
          <a:ext cx="956477" cy="32092"/>
        </a:xfrm>
        <a:custGeom>
          <a:avLst/>
          <a:gdLst/>
          <a:ahLst/>
          <a:cxnLst/>
          <a:rect l="0" t="0" r="0" b="0"/>
          <a:pathLst>
            <a:path>
              <a:moveTo>
                <a:pt x="0" y="16046"/>
              </a:moveTo>
              <a:lnTo>
                <a:pt x="956477" y="1604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084221" y="1861348"/>
        <a:ext cx="956477" cy="47823"/>
      </dsp:txXfrm>
    </dsp:sp>
    <dsp:sp modelId="{E49A5C1C-6225-45C0-8F9D-183423C9BB70}">
      <dsp:nvSpPr>
        <dsp:cNvPr id="0" name=""/>
        <dsp:cNvSpPr/>
      </dsp:nvSpPr>
      <dsp:spPr>
        <a:xfrm>
          <a:off x="251517" y="1120721"/>
          <a:ext cx="5922606" cy="970842"/>
        </a:xfrm>
        <a:prstGeom prst="roundRect">
          <a:avLst>
            <a:gd name="adj" fmla="val 10000"/>
          </a:avLst>
        </a:prstGeom>
        <a:solidFill>
          <a:schemeClr val="accent5">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إِذْ تَبَرَّأَ الَّذِينَ اتُّبِعُواْ مِنَ الَّذِينَ اتَّبَعُواْ وَ رَأَوُاْ الْعَذَابَ وَ تَقَطَّعَتْ بِهِمُ الْأَسْبَابُ (بقره / 166)</a:t>
          </a:r>
          <a:endParaRPr lang="fa-IR" sz="1600" kern="1200">
            <a:solidFill>
              <a:schemeClr val="tx1"/>
            </a:solidFill>
            <a:cs typeface="B Koodak" pitchFamily="2" charset="-78"/>
          </a:endParaRPr>
        </a:p>
      </dsp:txBody>
      <dsp:txXfrm>
        <a:off x="279952" y="1149156"/>
        <a:ext cx="5865736" cy="913972"/>
      </dsp:txXfrm>
    </dsp:sp>
    <dsp:sp modelId="{C516F2C6-BD89-4696-B000-1AC68163FFF2}">
      <dsp:nvSpPr>
        <dsp:cNvPr id="0" name=""/>
        <dsp:cNvSpPr/>
      </dsp:nvSpPr>
      <dsp:spPr>
        <a:xfrm rot="8657599">
          <a:off x="6084221" y="2427448"/>
          <a:ext cx="956477" cy="32092"/>
        </a:xfrm>
        <a:custGeom>
          <a:avLst/>
          <a:gdLst/>
          <a:ahLst/>
          <a:cxnLst/>
          <a:rect l="0" t="0" r="0" b="0"/>
          <a:pathLst>
            <a:path>
              <a:moveTo>
                <a:pt x="0" y="16046"/>
              </a:moveTo>
              <a:lnTo>
                <a:pt x="956477" y="1604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084221" y="2419582"/>
        <a:ext cx="956477" cy="47823"/>
      </dsp:txXfrm>
    </dsp:sp>
    <dsp:sp modelId="{47432669-9DCB-4D23-86E5-E68377C8FDE3}">
      <dsp:nvSpPr>
        <dsp:cNvPr id="0" name=""/>
        <dsp:cNvSpPr/>
      </dsp:nvSpPr>
      <dsp:spPr>
        <a:xfrm>
          <a:off x="251517" y="2237190"/>
          <a:ext cx="5922606" cy="970842"/>
        </a:xfrm>
        <a:prstGeom prst="roundRect">
          <a:avLst>
            <a:gd name="adj" fmla="val 10000"/>
          </a:avLst>
        </a:prstGeom>
        <a:solidFill>
          <a:schemeClr val="accent5">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فَإِذَا نُفِخَ فىِ الصُّورِ فَلَا أَنسَابَ بَيْنَهُمْ يَوْمَئذٍ وَ لَا يَتَسَاءَلُونَ (مومنون / 101)</a:t>
          </a:r>
          <a:endParaRPr lang="fa-IR" sz="1600" kern="1200">
            <a:solidFill>
              <a:schemeClr val="tx1"/>
            </a:solidFill>
            <a:cs typeface="B Koodak" pitchFamily="2" charset="-78"/>
          </a:endParaRPr>
        </a:p>
      </dsp:txBody>
      <dsp:txXfrm>
        <a:off x="279952" y="2265625"/>
        <a:ext cx="5865736" cy="913972"/>
      </dsp:txXfrm>
    </dsp:sp>
    <dsp:sp modelId="{EA940E81-5A10-4E08-A3EC-35DD1D6CCF54}">
      <dsp:nvSpPr>
        <dsp:cNvPr id="0" name=""/>
        <dsp:cNvSpPr/>
      </dsp:nvSpPr>
      <dsp:spPr>
        <a:xfrm>
          <a:off x="6950797" y="3456384"/>
          <a:ext cx="1941685" cy="765392"/>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برخی دوستان             دشمن می شوند</a:t>
          </a:r>
          <a:endParaRPr lang="fa-IR" sz="1600" kern="1200" dirty="0">
            <a:solidFill>
              <a:schemeClr val="tx1"/>
            </a:solidFill>
            <a:cs typeface="B Koodak" pitchFamily="2" charset="-78"/>
          </a:endParaRPr>
        </a:p>
      </dsp:txBody>
      <dsp:txXfrm>
        <a:off x="6973215" y="3478802"/>
        <a:ext cx="1896849" cy="720556"/>
      </dsp:txXfrm>
    </dsp:sp>
    <dsp:sp modelId="{8151B9D4-5E5A-4DC5-BC2C-DCC382C50D8E}">
      <dsp:nvSpPr>
        <dsp:cNvPr id="0" name=""/>
        <dsp:cNvSpPr/>
      </dsp:nvSpPr>
      <dsp:spPr>
        <a:xfrm rot="10800000">
          <a:off x="6174123" y="3823034"/>
          <a:ext cx="776674" cy="32092"/>
        </a:xfrm>
        <a:custGeom>
          <a:avLst/>
          <a:gdLst/>
          <a:ahLst/>
          <a:cxnLst/>
          <a:rect l="0" t="0" r="0" b="0"/>
          <a:pathLst>
            <a:path>
              <a:moveTo>
                <a:pt x="0" y="16046"/>
              </a:moveTo>
              <a:lnTo>
                <a:pt x="776674" y="1604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174123" y="3819664"/>
        <a:ext cx="776674" cy="38833"/>
      </dsp:txXfrm>
    </dsp:sp>
    <dsp:sp modelId="{829C1175-921A-4F85-92FD-52140D320FE4}">
      <dsp:nvSpPr>
        <dsp:cNvPr id="0" name=""/>
        <dsp:cNvSpPr/>
      </dsp:nvSpPr>
      <dsp:spPr>
        <a:xfrm>
          <a:off x="251517" y="3353659"/>
          <a:ext cx="5922606" cy="970842"/>
        </a:xfrm>
        <a:prstGeom prst="roundRect">
          <a:avLst>
            <a:gd name="adj" fmla="val 10000"/>
          </a:avLst>
        </a:prstGeom>
        <a:solidFill>
          <a:schemeClr val="accent5">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الْأَخِلَّاءُ يَوْمَئذِ  بَعْضُهُمْ لِبَعْضٍ عَدُوٌّ إِلَّا الْمُتَّقِينَ (زخرف / 67)</a:t>
          </a:r>
          <a:endParaRPr lang="fa-IR" sz="1600" kern="1200">
            <a:solidFill>
              <a:schemeClr val="tx1"/>
            </a:solidFill>
            <a:cs typeface="B Koodak" pitchFamily="2" charset="-78"/>
          </a:endParaRPr>
        </a:p>
      </dsp:txBody>
      <dsp:txXfrm>
        <a:off x="279952" y="3382094"/>
        <a:ext cx="5865736" cy="913972"/>
      </dsp:txXfrm>
    </dsp:sp>
    <dsp:sp modelId="{E0118C04-1052-45C4-BAC1-E6B19C2E1133}">
      <dsp:nvSpPr>
        <dsp:cNvPr id="0" name=""/>
        <dsp:cNvSpPr/>
      </dsp:nvSpPr>
      <dsp:spPr>
        <a:xfrm>
          <a:off x="6950797" y="4572853"/>
          <a:ext cx="1941685" cy="765392"/>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مجرمین حسرت می خورند</a:t>
          </a:r>
          <a:endParaRPr lang="fa-IR" sz="1600" kern="1200">
            <a:solidFill>
              <a:schemeClr val="tx1"/>
            </a:solidFill>
            <a:cs typeface="B Koodak" pitchFamily="2" charset="-78"/>
          </a:endParaRPr>
        </a:p>
      </dsp:txBody>
      <dsp:txXfrm>
        <a:off x="6973215" y="4595271"/>
        <a:ext cx="1896849" cy="720556"/>
      </dsp:txXfrm>
    </dsp:sp>
    <dsp:sp modelId="{70448CA0-F27D-46F0-AD02-4C322DB7FB6A}">
      <dsp:nvSpPr>
        <dsp:cNvPr id="0" name=""/>
        <dsp:cNvSpPr/>
      </dsp:nvSpPr>
      <dsp:spPr>
        <a:xfrm rot="10800000">
          <a:off x="6174123" y="4939503"/>
          <a:ext cx="776674" cy="32092"/>
        </a:xfrm>
        <a:custGeom>
          <a:avLst/>
          <a:gdLst/>
          <a:ahLst/>
          <a:cxnLst/>
          <a:rect l="0" t="0" r="0" b="0"/>
          <a:pathLst>
            <a:path>
              <a:moveTo>
                <a:pt x="0" y="16046"/>
              </a:moveTo>
              <a:lnTo>
                <a:pt x="776674" y="1604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174123" y="4936133"/>
        <a:ext cx="776674" cy="38833"/>
      </dsp:txXfrm>
    </dsp:sp>
    <dsp:sp modelId="{988AEF90-94E9-419C-B32F-AA9C0D5F82DF}">
      <dsp:nvSpPr>
        <dsp:cNvPr id="0" name=""/>
        <dsp:cNvSpPr/>
      </dsp:nvSpPr>
      <dsp:spPr>
        <a:xfrm>
          <a:off x="251517" y="4470128"/>
          <a:ext cx="5922606" cy="970842"/>
        </a:xfrm>
        <a:prstGeom prst="roundRect">
          <a:avLst>
            <a:gd name="adj" fmla="val 10000"/>
          </a:avLst>
        </a:prstGeom>
        <a:solidFill>
          <a:schemeClr val="accent5">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قَدْ خَسرَِ الَّذِينَ كَذَّبُواْ بِلِقَاءِ اللَّهِ  حَتىَّ إِذَا جَاءَتهُْمُ السَّاعَةُ بَغْتَةً قَالُواْ يَاحَسرَْتَنَا عَلىَ‏ مَا فَرَّطْنَا فِيهَا وَ هُمْ يحَْمِلُونَ أَوْزَارَهُمْ عَلىَ‏ ظُهُورِهِمْ  أَلَا سَاءَ مَا يَزِرُونَ(31)</a:t>
          </a:r>
          <a:endParaRPr lang="fa-IR" sz="1600" kern="1200">
            <a:solidFill>
              <a:schemeClr val="tx1"/>
            </a:solidFill>
            <a:cs typeface="B Koodak" pitchFamily="2" charset="-78"/>
          </a:endParaRPr>
        </a:p>
      </dsp:txBody>
      <dsp:txXfrm>
        <a:off x="279952" y="4498563"/>
        <a:ext cx="5865736" cy="9139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47C412-1B12-4F09-A4E9-94D15146ABEC}" type="datetimeFigureOut">
              <a:rPr lang="fa-IR" smtClean="0"/>
              <a:t>09/06/33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024A8A0-0B9E-427F-B967-CF725FCB26E0}"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47C412-1B12-4F09-A4E9-94D15146ABEC}" type="datetimeFigureOut">
              <a:rPr lang="fa-IR" smtClean="0"/>
              <a:t>09/06/33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024A8A0-0B9E-427F-B967-CF725FCB26E0}"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47C412-1B12-4F09-A4E9-94D15146ABEC}" type="datetimeFigureOut">
              <a:rPr lang="fa-IR" smtClean="0"/>
              <a:t>09/06/33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024A8A0-0B9E-427F-B967-CF725FCB26E0}"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47C412-1B12-4F09-A4E9-94D15146ABEC}" type="datetimeFigureOut">
              <a:rPr lang="fa-IR" smtClean="0"/>
              <a:t>09/06/33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024A8A0-0B9E-427F-B967-CF725FCB26E0}"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47C412-1B12-4F09-A4E9-94D15146ABEC}" type="datetimeFigureOut">
              <a:rPr lang="fa-IR" smtClean="0"/>
              <a:t>09/06/33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024A8A0-0B9E-427F-B967-CF725FCB26E0}"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47C412-1B12-4F09-A4E9-94D15146ABEC}" type="datetimeFigureOut">
              <a:rPr lang="fa-IR" smtClean="0"/>
              <a:t>09/06/33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024A8A0-0B9E-427F-B967-CF725FCB26E0}"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47C412-1B12-4F09-A4E9-94D15146ABEC}" type="datetimeFigureOut">
              <a:rPr lang="fa-IR" smtClean="0"/>
              <a:t>09/06/33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024A8A0-0B9E-427F-B967-CF725FCB26E0}"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47C412-1B12-4F09-A4E9-94D15146ABEC}" type="datetimeFigureOut">
              <a:rPr lang="fa-IR" smtClean="0"/>
              <a:t>09/06/33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024A8A0-0B9E-427F-B967-CF725FCB26E0}"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47C412-1B12-4F09-A4E9-94D15146ABEC}" type="datetimeFigureOut">
              <a:rPr lang="fa-IR" smtClean="0"/>
              <a:t>09/06/33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024A8A0-0B9E-427F-B967-CF725FCB26E0}"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47C412-1B12-4F09-A4E9-94D15146ABEC}" type="datetimeFigureOut">
              <a:rPr lang="fa-IR" smtClean="0"/>
              <a:t>09/06/33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024A8A0-0B9E-427F-B967-CF725FCB26E0}" type="slidenum">
              <a:rPr lang="fa-IR" smtClean="0"/>
              <a:t>‹#›</a:t>
            </a:fld>
            <a:endParaRPr lang="fa-I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F47C412-1B12-4F09-A4E9-94D15146ABEC}" type="datetimeFigureOut">
              <a:rPr lang="fa-IR" smtClean="0"/>
              <a:t>09/06/33</a:t>
            </a:fld>
            <a:endParaRPr lang="fa-IR"/>
          </a:p>
        </p:txBody>
      </p:sp>
      <p:sp>
        <p:nvSpPr>
          <p:cNvPr id="9" name="Slide Number Placeholder 8"/>
          <p:cNvSpPr>
            <a:spLocks noGrp="1"/>
          </p:cNvSpPr>
          <p:nvPr>
            <p:ph type="sldNum" sz="quarter" idx="11"/>
          </p:nvPr>
        </p:nvSpPr>
        <p:spPr/>
        <p:txBody>
          <a:bodyPr/>
          <a:lstStyle/>
          <a:p>
            <a:fld id="{6024A8A0-0B9E-427F-B967-CF725FCB26E0}" type="slidenum">
              <a:rPr lang="fa-IR" smtClean="0"/>
              <a:t>‹#›</a:t>
            </a:fld>
            <a:endParaRPr lang="fa-IR"/>
          </a:p>
        </p:txBody>
      </p:sp>
      <p:sp>
        <p:nvSpPr>
          <p:cNvPr id="10" name="Footer Placeholder 9"/>
          <p:cNvSpPr>
            <a:spLocks noGrp="1"/>
          </p:cNvSpPr>
          <p:nvPr>
            <p:ph type="ftr" sz="quarter" idx="12"/>
          </p:nvPr>
        </p:nvSpPr>
        <p:spPr/>
        <p:txBody>
          <a:bodyPr/>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024A8A0-0B9E-427F-B967-CF725FCB26E0}" type="slidenum">
              <a:rPr lang="fa-IR" smtClean="0"/>
              <a:t>‹#›</a:t>
            </a:fld>
            <a:endParaRPr lang="fa-I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a-I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F47C412-1B12-4F09-A4E9-94D15146ABEC}" type="datetimeFigureOut">
              <a:rPr lang="fa-IR" smtClean="0"/>
              <a:t>09/06/33</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60848"/>
            <a:ext cx="7543800" cy="1225823"/>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sz="4400" cap="none" dirty="0" smtClean="0">
                <a:ln/>
                <a:solidFill>
                  <a:schemeClr val="accent3"/>
                </a:solidFill>
                <a:effectLst/>
                <a:cs typeface="B Titr" pitchFamily="2" charset="-78"/>
              </a:rPr>
              <a:t>درس پنجاهم</a:t>
            </a:r>
            <a:endParaRPr lang="fa-IR" sz="4400" cap="none" dirty="0">
              <a:ln/>
              <a:solidFill>
                <a:schemeClr val="accent3"/>
              </a:solidFill>
              <a:effectLst/>
              <a:cs typeface="B Titr" pitchFamily="2" charset="-78"/>
            </a:endParaRPr>
          </a:p>
        </p:txBody>
      </p:sp>
      <p:sp>
        <p:nvSpPr>
          <p:cNvPr id="3" name="Subtitle 2"/>
          <p:cNvSpPr>
            <a:spLocks noGrp="1"/>
          </p:cNvSpPr>
          <p:nvPr>
            <p:ph type="subTitle" idx="1"/>
          </p:nvPr>
        </p:nvSpPr>
        <p:spPr>
          <a:xfrm>
            <a:off x="107504" y="4556720"/>
            <a:ext cx="8280920" cy="888504"/>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fa-IR"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تصویر رستاخیز در قرآن</a:t>
            </a:r>
            <a:endParaRPr lang="fa-IR"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spTree>
    <p:extLst>
      <p:ext uri="{BB962C8B-B14F-4D97-AF65-F5344CB8AC3E}">
        <p14:creationId xmlns:p14="http://schemas.microsoft.com/office/powerpoint/2010/main" val="36167704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1750" fill="hold"/>
                                        <p:tgtEl>
                                          <p:spTgt spid="3">
                                            <p:bg/>
                                          </p:spTgt>
                                        </p:tgtEl>
                                        <p:attrNameLst>
                                          <p:attrName>ppt_x</p:attrName>
                                        </p:attrNameLst>
                                      </p:cBhvr>
                                      <p:tavLst>
                                        <p:tav tm="0">
                                          <p:val>
                                            <p:strVal val="0-#ppt_w/2"/>
                                          </p:val>
                                        </p:tav>
                                        <p:tav tm="100000">
                                          <p:val>
                                            <p:strVal val="#ppt_x"/>
                                          </p:val>
                                        </p:tav>
                                      </p:tavLst>
                                    </p:anim>
                                    <p:anim calcmode="lin" valueType="num">
                                      <p:cBhvr additive="base">
                                        <p:cTn id="13" dur="175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1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9" dur="175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fa-IR" sz="44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درس پنجاهم</a:t>
            </a: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
            </a:r>
            <a:b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br>
            <a:r>
              <a:rPr lang="fa-IR" sz="31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ظهور حکومت الهی و انقطاع سبب ها و نسب ها</a:t>
            </a:r>
            <a:endParaRPr lang="fa-IR" sz="3100" dirty="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582224709"/>
              </p:ext>
            </p:extLst>
          </p:nvPr>
        </p:nvGraphicFramePr>
        <p:xfrm>
          <a:off x="0" y="1412776"/>
          <a:ext cx="9144000" cy="544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626947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Effect transition="in" filter="fade">
                                      <p:cBhvr>
                                        <p:cTn id="9" dur="2500"/>
                                        <p:tgtEl>
                                          <p:spTgt spid="2"/>
                                        </p:tgtEl>
                                      </p:cBhvr>
                                    </p:animEffect>
                                    <p:anim calcmode="lin" valueType="num">
                                      <p:cBhvr>
                                        <p:cTn id="10" dur="2500" fill="hold"/>
                                        <p:tgtEl>
                                          <p:spTgt spid="2"/>
                                        </p:tgtEl>
                                        <p:attrNameLst>
                                          <p:attrName>ppt_x</p:attrName>
                                        </p:attrNameLst>
                                      </p:cBhvr>
                                      <p:tavLst>
                                        <p:tav tm="0">
                                          <p:val>
                                            <p:fltVal val="0.5"/>
                                          </p:val>
                                        </p:tav>
                                        <p:tav tm="100000">
                                          <p:val>
                                            <p:strVal val="#ppt_x"/>
                                          </p:val>
                                        </p:tav>
                                      </p:tavLst>
                                    </p:anim>
                                    <p:anim calcmode="lin" valueType="num">
                                      <p:cBhvr>
                                        <p:cTn id="11" dur="2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grpId="0" nodeType="clickEffect">
                                  <p:stCondLst>
                                    <p:cond delay="0"/>
                                  </p:stCondLst>
                                  <p:childTnLst>
                                    <p:set>
                                      <p:cBhvr>
                                        <p:cTn id="15" dur="1" fill="hold">
                                          <p:stCondLst>
                                            <p:cond delay="0"/>
                                          </p:stCondLst>
                                        </p:cTn>
                                        <p:tgtEl>
                                          <p:spTgt spid="3">
                                            <p:graphicEl>
                                              <a:dgm id="{401414CD-2CDF-4A95-8C06-7D674776D76A}"/>
                                            </p:graphicEl>
                                          </p:spTgt>
                                        </p:tgtEl>
                                        <p:attrNameLst>
                                          <p:attrName>style.visibility</p:attrName>
                                        </p:attrNameLst>
                                      </p:cBhvr>
                                      <p:to>
                                        <p:strVal val="visible"/>
                                      </p:to>
                                    </p:set>
                                    <p:anim calcmode="lin" valueType="num">
                                      <p:cBhvr>
                                        <p:cTn id="16" dur="1000" fill="hold"/>
                                        <p:tgtEl>
                                          <p:spTgt spid="3">
                                            <p:graphicEl>
                                              <a:dgm id="{401414CD-2CDF-4A95-8C06-7D674776D76A}"/>
                                            </p:graphicEl>
                                          </p:spTgt>
                                        </p:tgtEl>
                                        <p:attrNameLst>
                                          <p:attrName>ppt_w</p:attrName>
                                        </p:attrNameLst>
                                      </p:cBhvr>
                                      <p:tavLst>
                                        <p:tav tm="0">
                                          <p:val>
                                            <p:fltVal val="0"/>
                                          </p:val>
                                        </p:tav>
                                        <p:tav tm="100000">
                                          <p:val>
                                            <p:strVal val="#ppt_w"/>
                                          </p:val>
                                        </p:tav>
                                      </p:tavLst>
                                    </p:anim>
                                    <p:anim calcmode="lin" valueType="num">
                                      <p:cBhvr>
                                        <p:cTn id="17" dur="1000" fill="hold"/>
                                        <p:tgtEl>
                                          <p:spTgt spid="3">
                                            <p:graphicEl>
                                              <a:dgm id="{401414CD-2CDF-4A95-8C06-7D674776D76A}"/>
                                            </p:graphicEl>
                                          </p:spTgt>
                                        </p:tgtEl>
                                        <p:attrNameLst>
                                          <p:attrName>ppt_h</p:attrName>
                                        </p:attrNameLst>
                                      </p:cBhvr>
                                      <p:tavLst>
                                        <p:tav tm="0">
                                          <p:val>
                                            <p:fltVal val="0"/>
                                          </p:val>
                                        </p:tav>
                                        <p:tav tm="100000">
                                          <p:val>
                                            <p:strVal val="#ppt_h"/>
                                          </p:val>
                                        </p:tav>
                                      </p:tavLst>
                                    </p:anim>
                                    <p:anim calcmode="lin" valueType="num">
                                      <p:cBhvr>
                                        <p:cTn id="18" dur="1000" fill="hold"/>
                                        <p:tgtEl>
                                          <p:spTgt spid="3">
                                            <p:graphicEl>
                                              <a:dgm id="{401414CD-2CDF-4A95-8C06-7D674776D76A}"/>
                                            </p:graphicEl>
                                          </p:spTgt>
                                        </p:tgtEl>
                                        <p:attrNameLst>
                                          <p:attrName>style.rotation</p:attrName>
                                        </p:attrNameLst>
                                      </p:cBhvr>
                                      <p:tavLst>
                                        <p:tav tm="0">
                                          <p:val>
                                            <p:fltVal val="90"/>
                                          </p:val>
                                        </p:tav>
                                        <p:tav tm="100000">
                                          <p:val>
                                            <p:fltVal val="0"/>
                                          </p:val>
                                        </p:tav>
                                      </p:tavLst>
                                    </p:anim>
                                    <p:animEffect transition="in" filter="fade">
                                      <p:cBhvr>
                                        <p:cTn id="19" dur="1000"/>
                                        <p:tgtEl>
                                          <p:spTgt spid="3">
                                            <p:graphicEl>
                                              <a:dgm id="{401414CD-2CDF-4A95-8C06-7D674776D76A}"/>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3">
                                            <p:graphicEl>
                                              <a:dgm id="{11A35083-CD08-4394-B936-8BB40E554A8A}"/>
                                            </p:graphicEl>
                                          </p:spTgt>
                                        </p:tgtEl>
                                        <p:attrNameLst>
                                          <p:attrName>style.visibility</p:attrName>
                                        </p:attrNameLst>
                                      </p:cBhvr>
                                      <p:to>
                                        <p:strVal val="visible"/>
                                      </p:to>
                                    </p:set>
                                    <p:anim calcmode="lin" valueType="num">
                                      <p:cBhvr>
                                        <p:cTn id="24" dur="1000" fill="hold"/>
                                        <p:tgtEl>
                                          <p:spTgt spid="3">
                                            <p:graphicEl>
                                              <a:dgm id="{11A35083-CD08-4394-B936-8BB40E554A8A}"/>
                                            </p:graphicEl>
                                          </p:spTgt>
                                        </p:tgtEl>
                                        <p:attrNameLst>
                                          <p:attrName>ppt_w</p:attrName>
                                        </p:attrNameLst>
                                      </p:cBhvr>
                                      <p:tavLst>
                                        <p:tav tm="0">
                                          <p:val>
                                            <p:fltVal val="0"/>
                                          </p:val>
                                        </p:tav>
                                        <p:tav tm="100000">
                                          <p:val>
                                            <p:strVal val="#ppt_w"/>
                                          </p:val>
                                        </p:tav>
                                      </p:tavLst>
                                    </p:anim>
                                    <p:anim calcmode="lin" valueType="num">
                                      <p:cBhvr>
                                        <p:cTn id="25" dur="1000" fill="hold"/>
                                        <p:tgtEl>
                                          <p:spTgt spid="3">
                                            <p:graphicEl>
                                              <a:dgm id="{11A35083-CD08-4394-B936-8BB40E554A8A}"/>
                                            </p:graphicEl>
                                          </p:spTgt>
                                        </p:tgtEl>
                                        <p:attrNameLst>
                                          <p:attrName>ppt_h</p:attrName>
                                        </p:attrNameLst>
                                      </p:cBhvr>
                                      <p:tavLst>
                                        <p:tav tm="0">
                                          <p:val>
                                            <p:fltVal val="0"/>
                                          </p:val>
                                        </p:tav>
                                        <p:tav tm="100000">
                                          <p:val>
                                            <p:strVal val="#ppt_h"/>
                                          </p:val>
                                        </p:tav>
                                      </p:tavLst>
                                    </p:anim>
                                    <p:anim calcmode="lin" valueType="num">
                                      <p:cBhvr>
                                        <p:cTn id="26" dur="1000" fill="hold"/>
                                        <p:tgtEl>
                                          <p:spTgt spid="3">
                                            <p:graphicEl>
                                              <a:dgm id="{11A35083-CD08-4394-B936-8BB40E554A8A}"/>
                                            </p:graphicEl>
                                          </p:spTgt>
                                        </p:tgtEl>
                                        <p:attrNameLst>
                                          <p:attrName>style.rotation</p:attrName>
                                        </p:attrNameLst>
                                      </p:cBhvr>
                                      <p:tavLst>
                                        <p:tav tm="0">
                                          <p:val>
                                            <p:fltVal val="90"/>
                                          </p:val>
                                        </p:tav>
                                        <p:tav tm="100000">
                                          <p:val>
                                            <p:fltVal val="0"/>
                                          </p:val>
                                        </p:tav>
                                      </p:tavLst>
                                    </p:anim>
                                    <p:animEffect transition="in" filter="fade">
                                      <p:cBhvr>
                                        <p:cTn id="27" dur="1000"/>
                                        <p:tgtEl>
                                          <p:spTgt spid="3">
                                            <p:graphicEl>
                                              <a:dgm id="{11A35083-CD08-4394-B936-8BB40E554A8A}"/>
                                            </p:graphicEl>
                                          </p:spTgt>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3">
                                            <p:graphicEl>
                                              <a:dgm id="{F5E9C867-91DC-4DC3-9C0E-813C1DC7E45D}"/>
                                            </p:graphicEl>
                                          </p:spTgt>
                                        </p:tgtEl>
                                        <p:attrNameLst>
                                          <p:attrName>style.visibility</p:attrName>
                                        </p:attrNameLst>
                                      </p:cBhvr>
                                      <p:to>
                                        <p:strVal val="visible"/>
                                      </p:to>
                                    </p:set>
                                    <p:anim calcmode="lin" valueType="num">
                                      <p:cBhvr>
                                        <p:cTn id="30" dur="1000" fill="hold"/>
                                        <p:tgtEl>
                                          <p:spTgt spid="3">
                                            <p:graphicEl>
                                              <a:dgm id="{F5E9C867-91DC-4DC3-9C0E-813C1DC7E45D}"/>
                                            </p:graphicEl>
                                          </p:spTgt>
                                        </p:tgtEl>
                                        <p:attrNameLst>
                                          <p:attrName>ppt_w</p:attrName>
                                        </p:attrNameLst>
                                      </p:cBhvr>
                                      <p:tavLst>
                                        <p:tav tm="0">
                                          <p:val>
                                            <p:fltVal val="0"/>
                                          </p:val>
                                        </p:tav>
                                        <p:tav tm="100000">
                                          <p:val>
                                            <p:strVal val="#ppt_w"/>
                                          </p:val>
                                        </p:tav>
                                      </p:tavLst>
                                    </p:anim>
                                    <p:anim calcmode="lin" valueType="num">
                                      <p:cBhvr>
                                        <p:cTn id="31" dur="1000" fill="hold"/>
                                        <p:tgtEl>
                                          <p:spTgt spid="3">
                                            <p:graphicEl>
                                              <a:dgm id="{F5E9C867-91DC-4DC3-9C0E-813C1DC7E45D}"/>
                                            </p:graphicEl>
                                          </p:spTgt>
                                        </p:tgtEl>
                                        <p:attrNameLst>
                                          <p:attrName>ppt_h</p:attrName>
                                        </p:attrNameLst>
                                      </p:cBhvr>
                                      <p:tavLst>
                                        <p:tav tm="0">
                                          <p:val>
                                            <p:fltVal val="0"/>
                                          </p:val>
                                        </p:tav>
                                        <p:tav tm="100000">
                                          <p:val>
                                            <p:strVal val="#ppt_h"/>
                                          </p:val>
                                        </p:tav>
                                      </p:tavLst>
                                    </p:anim>
                                    <p:anim calcmode="lin" valueType="num">
                                      <p:cBhvr>
                                        <p:cTn id="32" dur="1000" fill="hold"/>
                                        <p:tgtEl>
                                          <p:spTgt spid="3">
                                            <p:graphicEl>
                                              <a:dgm id="{F5E9C867-91DC-4DC3-9C0E-813C1DC7E45D}"/>
                                            </p:graphicEl>
                                          </p:spTgt>
                                        </p:tgtEl>
                                        <p:attrNameLst>
                                          <p:attrName>style.rotation</p:attrName>
                                        </p:attrNameLst>
                                      </p:cBhvr>
                                      <p:tavLst>
                                        <p:tav tm="0">
                                          <p:val>
                                            <p:fltVal val="90"/>
                                          </p:val>
                                        </p:tav>
                                        <p:tav tm="100000">
                                          <p:val>
                                            <p:fltVal val="0"/>
                                          </p:val>
                                        </p:tav>
                                      </p:tavLst>
                                    </p:anim>
                                    <p:animEffect transition="in" filter="fade">
                                      <p:cBhvr>
                                        <p:cTn id="33" dur="1000"/>
                                        <p:tgtEl>
                                          <p:spTgt spid="3">
                                            <p:graphicEl>
                                              <a:dgm id="{F5E9C867-91DC-4DC3-9C0E-813C1DC7E45D}"/>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graphicEl>
                                              <a:dgm id="{74AD4ACF-F9ED-4FF8-98CF-F47DF4C0CF18}"/>
                                            </p:graphicEl>
                                          </p:spTgt>
                                        </p:tgtEl>
                                        <p:attrNameLst>
                                          <p:attrName>style.visibility</p:attrName>
                                        </p:attrNameLst>
                                      </p:cBhvr>
                                      <p:to>
                                        <p:strVal val="visible"/>
                                      </p:to>
                                    </p:set>
                                    <p:anim calcmode="lin" valueType="num">
                                      <p:cBhvr>
                                        <p:cTn id="38" dur="1000" fill="hold"/>
                                        <p:tgtEl>
                                          <p:spTgt spid="3">
                                            <p:graphicEl>
                                              <a:dgm id="{74AD4ACF-F9ED-4FF8-98CF-F47DF4C0CF18}"/>
                                            </p:graphicEl>
                                          </p:spTgt>
                                        </p:tgtEl>
                                        <p:attrNameLst>
                                          <p:attrName>ppt_w</p:attrName>
                                        </p:attrNameLst>
                                      </p:cBhvr>
                                      <p:tavLst>
                                        <p:tav tm="0">
                                          <p:val>
                                            <p:fltVal val="0"/>
                                          </p:val>
                                        </p:tav>
                                        <p:tav tm="100000">
                                          <p:val>
                                            <p:strVal val="#ppt_w"/>
                                          </p:val>
                                        </p:tav>
                                      </p:tavLst>
                                    </p:anim>
                                    <p:anim calcmode="lin" valueType="num">
                                      <p:cBhvr>
                                        <p:cTn id="39" dur="1000" fill="hold"/>
                                        <p:tgtEl>
                                          <p:spTgt spid="3">
                                            <p:graphicEl>
                                              <a:dgm id="{74AD4ACF-F9ED-4FF8-98CF-F47DF4C0CF18}"/>
                                            </p:graphicEl>
                                          </p:spTgt>
                                        </p:tgtEl>
                                        <p:attrNameLst>
                                          <p:attrName>ppt_h</p:attrName>
                                        </p:attrNameLst>
                                      </p:cBhvr>
                                      <p:tavLst>
                                        <p:tav tm="0">
                                          <p:val>
                                            <p:fltVal val="0"/>
                                          </p:val>
                                        </p:tav>
                                        <p:tav tm="100000">
                                          <p:val>
                                            <p:strVal val="#ppt_h"/>
                                          </p:val>
                                        </p:tav>
                                      </p:tavLst>
                                    </p:anim>
                                    <p:anim calcmode="lin" valueType="num">
                                      <p:cBhvr>
                                        <p:cTn id="40" dur="1000" fill="hold"/>
                                        <p:tgtEl>
                                          <p:spTgt spid="3">
                                            <p:graphicEl>
                                              <a:dgm id="{74AD4ACF-F9ED-4FF8-98CF-F47DF4C0CF18}"/>
                                            </p:graphicEl>
                                          </p:spTgt>
                                        </p:tgtEl>
                                        <p:attrNameLst>
                                          <p:attrName>style.rotation</p:attrName>
                                        </p:attrNameLst>
                                      </p:cBhvr>
                                      <p:tavLst>
                                        <p:tav tm="0">
                                          <p:val>
                                            <p:fltVal val="90"/>
                                          </p:val>
                                        </p:tav>
                                        <p:tav tm="100000">
                                          <p:val>
                                            <p:fltVal val="0"/>
                                          </p:val>
                                        </p:tav>
                                      </p:tavLst>
                                    </p:anim>
                                    <p:animEffect transition="in" filter="fade">
                                      <p:cBhvr>
                                        <p:cTn id="41" dur="1000"/>
                                        <p:tgtEl>
                                          <p:spTgt spid="3">
                                            <p:graphicEl>
                                              <a:dgm id="{74AD4ACF-F9ED-4FF8-98CF-F47DF4C0CF18}"/>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3">
                                            <p:graphicEl>
                                              <a:dgm id="{A44E9E5E-A7CC-4369-A36E-F54878CBA20C}"/>
                                            </p:graphicEl>
                                          </p:spTgt>
                                        </p:tgtEl>
                                        <p:attrNameLst>
                                          <p:attrName>style.visibility</p:attrName>
                                        </p:attrNameLst>
                                      </p:cBhvr>
                                      <p:to>
                                        <p:strVal val="visible"/>
                                      </p:to>
                                    </p:set>
                                    <p:anim calcmode="lin" valueType="num">
                                      <p:cBhvr>
                                        <p:cTn id="46" dur="1000" fill="hold"/>
                                        <p:tgtEl>
                                          <p:spTgt spid="3">
                                            <p:graphicEl>
                                              <a:dgm id="{A44E9E5E-A7CC-4369-A36E-F54878CBA20C}"/>
                                            </p:graphicEl>
                                          </p:spTgt>
                                        </p:tgtEl>
                                        <p:attrNameLst>
                                          <p:attrName>ppt_w</p:attrName>
                                        </p:attrNameLst>
                                      </p:cBhvr>
                                      <p:tavLst>
                                        <p:tav tm="0">
                                          <p:val>
                                            <p:fltVal val="0"/>
                                          </p:val>
                                        </p:tav>
                                        <p:tav tm="100000">
                                          <p:val>
                                            <p:strVal val="#ppt_w"/>
                                          </p:val>
                                        </p:tav>
                                      </p:tavLst>
                                    </p:anim>
                                    <p:anim calcmode="lin" valueType="num">
                                      <p:cBhvr>
                                        <p:cTn id="47" dur="1000" fill="hold"/>
                                        <p:tgtEl>
                                          <p:spTgt spid="3">
                                            <p:graphicEl>
                                              <a:dgm id="{A44E9E5E-A7CC-4369-A36E-F54878CBA20C}"/>
                                            </p:graphicEl>
                                          </p:spTgt>
                                        </p:tgtEl>
                                        <p:attrNameLst>
                                          <p:attrName>ppt_h</p:attrName>
                                        </p:attrNameLst>
                                      </p:cBhvr>
                                      <p:tavLst>
                                        <p:tav tm="0">
                                          <p:val>
                                            <p:fltVal val="0"/>
                                          </p:val>
                                        </p:tav>
                                        <p:tav tm="100000">
                                          <p:val>
                                            <p:strVal val="#ppt_h"/>
                                          </p:val>
                                        </p:tav>
                                      </p:tavLst>
                                    </p:anim>
                                    <p:anim calcmode="lin" valueType="num">
                                      <p:cBhvr>
                                        <p:cTn id="48" dur="1000" fill="hold"/>
                                        <p:tgtEl>
                                          <p:spTgt spid="3">
                                            <p:graphicEl>
                                              <a:dgm id="{A44E9E5E-A7CC-4369-A36E-F54878CBA20C}"/>
                                            </p:graphicEl>
                                          </p:spTgt>
                                        </p:tgtEl>
                                        <p:attrNameLst>
                                          <p:attrName>style.rotation</p:attrName>
                                        </p:attrNameLst>
                                      </p:cBhvr>
                                      <p:tavLst>
                                        <p:tav tm="0">
                                          <p:val>
                                            <p:fltVal val="90"/>
                                          </p:val>
                                        </p:tav>
                                        <p:tav tm="100000">
                                          <p:val>
                                            <p:fltVal val="0"/>
                                          </p:val>
                                        </p:tav>
                                      </p:tavLst>
                                    </p:anim>
                                    <p:animEffect transition="in" filter="fade">
                                      <p:cBhvr>
                                        <p:cTn id="49" dur="1000"/>
                                        <p:tgtEl>
                                          <p:spTgt spid="3">
                                            <p:graphicEl>
                                              <a:dgm id="{A44E9E5E-A7CC-4369-A36E-F54878CBA20C}"/>
                                            </p:graphicEl>
                                          </p:spTgt>
                                        </p:tgtEl>
                                      </p:cBhvr>
                                    </p:animEffect>
                                  </p:childTnLst>
                                </p:cTn>
                              </p:par>
                              <p:par>
                                <p:cTn id="50" presetID="31" presetClass="entr" presetSubtype="0" fill="hold" grpId="0" nodeType="withEffect">
                                  <p:stCondLst>
                                    <p:cond delay="0"/>
                                  </p:stCondLst>
                                  <p:childTnLst>
                                    <p:set>
                                      <p:cBhvr>
                                        <p:cTn id="51" dur="1" fill="hold">
                                          <p:stCondLst>
                                            <p:cond delay="0"/>
                                          </p:stCondLst>
                                        </p:cTn>
                                        <p:tgtEl>
                                          <p:spTgt spid="3">
                                            <p:graphicEl>
                                              <a:dgm id="{E49A5C1C-6225-45C0-8F9D-183423C9BB70}"/>
                                            </p:graphicEl>
                                          </p:spTgt>
                                        </p:tgtEl>
                                        <p:attrNameLst>
                                          <p:attrName>style.visibility</p:attrName>
                                        </p:attrNameLst>
                                      </p:cBhvr>
                                      <p:to>
                                        <p:strVal val="visible"/>
                                      </p:to>
                                    </p:set>
                                    <p:anim calcmode="lin" valueType="num">
                                      <p:cBhvr>
                                        <p:cTn id="52" dur="1000" fill="hold"/>
                                        <p:tgtEl>
                                          <p:spTgt spid="3">
                                            <p:graphicEl>
                                              <a:dgm id="{E49A5C1C-6225-45C0-8F9D-183423C9BB70}"/>
                                            </p:graphicEl>
                                          </p:spTgt>
                                        </p:tgtEl>
                                        <p:attrNameLst>
                                          <p:attrName>ppt_w</p:attrName>
                                        </p:attrNameLst>
                                      </p:cBhvr>
                                      <p:tavLst>
                                        <p:tav tm="0">
                                          <p:val>
                                            <p:fltVal val="0"/>
                                          </p:val>
                                        </p:tav>
                                        <p:tav tm="100000">
                                          <p:val>
                                            <p:strVal val="#ppt_w"/>
                                          </p:val>
                                        </p:tav>
                                      </p:tavLst>
                                    </p:anim>
                                    <p:anim calcmode="lin" valueType="num">
                                      <p:cBhvr>
                                        <p:cTn id="53" dur="1000" fill="hold"/>
                                        <p:tgtEl>
                                          <p:spTgt spid="3">
                                            <p:graphicEl>
                                              <a:dgm id="{E49A5C1C-6225-45C0-8F9D-183423C9BB70}"/>
                                            </p:graphicEl>
                                          </p:spTgt>
                                        </p:tgtEl>
                                        <p:attrNameLst>
                                          <p:attrName>ppt_h</p:attrName>
                                        </p:attrNameLst>
                                      </p:cBhvr>
                                      <p:tavLst>
                                        <p:tav tm="0">
                                          <p:val>
                                            <p:fltVal val="0"/>
                                          </p:val>
                                        </p:tav>
                                        <p:tav tm="100000">
                                          <p:val>
                                            <p:strVal val="#ppt_h"/>
                                          </p:val>
                                        </p:tav>
                                      </p:tavLst>
                                    </p:anim>
                                    <p:anim calcmode="lin" valueType="num">
                                      <p:cBhvr>
                                        <p:cTn id="54" dur="1000" fill="hold"/>
                                        <p:tgtEl>
                                          <p:spTgt spid="3">
                                            <p:graphicEl>
                                              <a:dgm id="{E49A5C1C-6225-45C0-8F9D-183423C9BB70}"/>
                                            </p:graphicEl>
                                          </p:spTgt>
                                        </p:tgtEl>
                                        <p:attrNameLst>
                                          <p:attrName>style.rotation</p:attrName>
                                        </p:attrNameLst>
                                      </p:cBhvr>
                                      <p:tavLst>
                                        <p:tav tm="0">
                                          <p:val>
                                            <p:fltVal val="90"/>
                                          </p:val>
                                        </p:tav>
                                        <p:tav tm="100000">
                                          <p:val>
                                            <p:fltVal val="0"/>
                                          </p:val>
                                        </p:tav>
                                      </p:tavLst>
                                    </p:anim>
                                    <p:animEffect transition="in" filter="fade">
                                      <p:cBhvr>
                                        <p:cTn id="55" dur="1000"/>
                                        <p:tgtEl>
                                          <p:spTgt spid="3">
                                            <p:graphicEl>
                                              <a:dgm id="{E49A5C1C-6225-45C0-8F9D-183423C9BB70}"/>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3">
                                            <p:graphicEl>
                                              <a:dgm id="{C516F2C6-BD89-4696-B000-1AC68163FFF2}"/>
                                            </p:graphicEl>
                                          </p:spTgt>
                                        </p:tgtEl>
                                        <p:attrNameLst>
                                          <p:attrName>style.visibility</p:attrName>
                                        </p:attrNameLst>
                                      </p:cBhvr>
                                      <p:to>
                                        <p:strVal val="visible"/>
                                      </p:to>
                                    </p:set>
                                    <p:anim calcmode="lin" valueType="num">
                                      <p:cBhvr>
                                        <p:cTn id="60" dur="1000" fill="hold"/>
                                        <p:tgtEl>
                                          <p:spTgt spid="3">
                                            <p:graphicEl>
                                              <a:dgm id="{C516F2C6-BD89-4696-B000-1AC68163FFF2}"/>
                                            </p:graphicEl>
                                          </p:spTgt>
                                        </p:tgtEl>
                                        <p:attrNameLst>
                                          <p:attrName>ppt_w</p:attrName>
                                        </p:attrNameLst>
                                      </p:cBhvr>
                                      <p:tavLst>
                                        <p:tav tm="0">
                                          <p:val>
                                            <p:fltVal val="0"/>
                                          </p:val>
                                        </p:tav>
                                        <p:tav tm="100000">
                                          <p:val>
                                            <p:strVal val="#ppt_w"/>
                                          </p:val>
                                        </p:tav>
                                      </p:tavLst>
                                    </p:anim>
                                    <p:anim calcmode="lin" valueType="num">
                                      <p:cBhvr>
                                        <p:cTn id="61" dur="1000" fill="hold"/>
                                        <p:tgtEl>
                                          <p:spTgt spid="3">
                                            <p:graphicEl>
                                              <a:dgm id="{C516F2C6-BD89-4696-B000-1AC68163FFF2}"/>
                                            </p:graphicEl>
                                          </p:spTgt>
                                        </p:tgtEl>
                                        <p:attrNameLst>
                                          <p:attrName>ppt_h</p:attrName>
                                        </p:attrNameLst>
                                      </p:cBhvr>
                                      <p:tavLst>
                                        <p:tav tm="0">
                                          <p:val>
                                            <p:fltVal val="0"/>
                                          </p:val>
                                        </p:tav>
                                        <p:tav tm="100000">
                                          <p:val>
                                            <p:strVal val="#ppt_h"/>
                                          </p:val>
                                        </p:tav>
                                      </p:tavLst>
                                    </p:anim>
                                    <p:anim calcmode="lin" valueType="num">
                                      <p:cBhvr>
                                        <p:cTn id="62" dur="1000" fill="hold"/>
                                        <p:tgtEl>
                                          <p:spTgt spid="3">
                                            <p:graphicEl>
                                              <a:dgm id="{C516F2C6-BD89-4696-B000-1AC68163FFF2}"/>
                                            </p:graphicEl>
                                          </p:spTgt>
                                        </p:tgtEl>
                                        <p:attrNameLst>
                                          <p:attrName>style.rotation</p:attrName>
                                        </p:attrNameLst>
                                      </p:cBhvr>
                                      <p:tavLst>
                                        <p:tav tm="0">
                                          <p:val>
                                            <p:fltVal val="90"/>
                                          </p:val>
                                        </p:tav>
                                        <p:tav tm="100000">
                                          <p:val>
                                            <p:fltVal val="0"/>
                                          </p:val>
                                        </p:tav>
                                      </p:tavLst>
                                    </p:anim>
                                    <p:animEffect transition="in" filter="fade">
                                      <p:cBhvr>
                                        <p:cTn id="63" dur="1000"/>
                                        <p:tgtEl>
                                          <p:spTgt spid="3">
                                            <p:graphicEl>
                                              <a:dgm id="{C516F2C6-BD89-4696-B000-1AC68163FFF2}"/>
                                            </p:graphicEl>
                                          </p:spTgt>
                                        </p:tgtEl>
                                      </p:cBhvr>
                                    </p:animEffect>
                                  </p:childTnLst>
                                </p:cTn>
                              </p:par>
                              <p:par>
                                <p:cTn id="64" presetID="31" presetClass="entr" presetSubtype="0" fill="hold" grpId="0" nodeType="withEffect">
                                  <p:stCondLst>
                                    <p:cond delay="0"/>
                                  </p:stCondLst>
                                  <p:childTnLst>
                                    <p:set>
                                      <p:cBhvr>
                                        <p:cTn id="65" dur="1" fill="hold">
                                          <p:stCondLst>
                                            <p:cond delay="0"/>
                                          </p:stCondLst>
                                        </p:cTn>
                                        <p:tgtEl>
                                          <p:spTgt spid="3">
                                            <p:graphicEl>
                                              <a:dgm id="{47432669-9DCB-4D23-86E5-E68377C8FDE3}"/>
                                            </p:graphicEl>
                                          </p:spTgt>
                                        </p:tgtEl>
                                        <p:attrNameLst>
                                          <p:attrName>style.visibility</p:attrName>
                                        </p:attrNameLst>
                                      </p:cBhvr>
                                      <p:to>
                                        <p:strVal val="visible"/>
                                      </p:to>
                                    </p:set>
                                    <p:anim calcmode="lin" valueType="num">
                                      <p:cBhvr>
                                        <p:cTn id="66" dur="1000" fill="hold"/>
                                        <p:tgtEl>
                                          <p:spTgt spid="3">
                                            <p:graphicEl>
                                              <a:dgm id="{47432669-9DCB-4D23-86E5-E68377C8FDE3}"/>
                                            </p:graphicEl>
                                          </p:spTgt>
                                        </p:tgtEl>
                                        <p:attrNameLst>
                                          <p:attrName>ppt_w</p:attrName>
                                        </p:attrNameLst>
                                      </p:cBhvr>
                                      <p:tavLst>
                                        <p:tav tm="0">
                                          <p:val>
                                            <p:fltVal val="0"/>
                                          </p:val>
                                        </p:tav>
                                        <p:tav tm="100000">
                                          <p:val>
                                            <p:strVal val="#ppt_w"/>
                                          </p:val>
                                        </p:tav>
                                      </p:tavLst>
                                    </p:anim>
                                    <p:anim calcmode="lin" valueType="num">
                                      <p:cBhvr>
                                        <p:cTn id="67" dur="1000" fill="hold"/>
                                        <p:tgtEl>
                                          <p:spTgt spid="3">
                                            <p:graphicEl>
                                              <a:dgm id="{47432669-9DCB-4D23-86E5-E68377C8FDE3}"/>
                                            </p:graphicEl>
                                          </p:spTgt>
                                        </p:tgtEl>
                                        <p:attrNameLst>
                                          <p:attrName>ppt_h</p:attrName>
                                        </p:attrNameLst>
                                      </p:cBhvr>
                                      <p:tavLst>
                                        <p:tav tm="0">
                                          <p:val>
                                            <p:fltVal val="0"/>
                                          </p:val>
                                        </p:tav>
                                        <p:tav tm="100000">
                                          <p:val>
                                            <p:strVal val="#ppt_h"/>
                                          </p:val>
                                        </p:tav>
                                      </p:tavLst>
                                    </p:anim>
                                    <p:anim calcmode="lin" valueType="num">
                                      <p:cBhvr>
                                        <p:cTn id="68" dur="1000" fill="hold"/>
                                        <p:tgtEl>
                                          <p:spTgt spid="3">
                                            <p:graphicEl>
                                              <a:dgm id="{47432669-9DCB-4D23-86E5-E68377C8FDE3}"/>
                                            </p:graphicEl>
                                          </p:spTgt>
                                        </p:tgtEl>
                                        <p:attrNameLst>
                                          <p:attrName>style.rotation</p:attrName>
                                        </p:attrNameLst>
                                      </p:cBhvr>
                                      <p:tavLst>
                                        <p:tav tm="0">
                                          <p:val>
                                            <p:fltVal val="90"/>
                                          </p:val>
                                        </p:tav>
                                        <p:tav tm="100000">
                                          <p:val>
                                            <p:fltVal val="0"/>
                                          </p:val>
                                        </p:tav>
                                      </p:tavLst>
                                    </p:anim>
                                    <p:animEffect transition="in" filter="fade">
                                      <p:cBhvr>
                                        <p:cTn id="69" dur="1000"/>
                                        <p:tgtEl>
                                          <p:spTgt spid="3">
                                            <p:graphicEl>
                                              <a:dgm id="{47432669-9DCB-4D23-86E5-E68377C8FDE3}"/>
                                            </p:graphicEl>
                                          </p:spTgt>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3">
                                            <p:graphicEl>
                                              <a:dgm id="{EA940E81-5A10-4E08-A3EC-35DD1D6CCF54}"/>
                                            </p:graphicEl>
                                          </p:spTgt>
                                        </p:tgtEl>
                                        <p:attrNameLst>
                                          <p:attrName>style.visibility</p:attrName>
                                        </p:attrNameLst>
                                      </p:cBhvr>
                                      <p:to>
                                        <p:strVal val="visible"/>
                                      </p:to>
                                    </p:set>
                                    <p:anim calcmode="lin" valueType="num">
                                      <p:cBhvr>
                                        <p:cTn id="74" dur="1000" fill="hold"/>
                                        <p:tgtEl>
                                          <p:spTgt spid="3">
                                            <p:graphicEl>
                                              <a:dgm id="{EA940E81-5A10-4E08-A3EC-35DD1D6CCF54}"/>
                                            </p:graphicEl>
                                          </p:spTgt>
                                        </p:tgtEl>
                                        <p:attrNameLst>
                                          <p:attrName>ppt_w</p:attrName>
                                        </p:attrNameLst>
                                      </p:cBhvr>
                                      <p:tavLst>
                                        <p:tav tm="0">
                                          <p:val>
                                            <p:fltVal val="0"/>
                                          </p:val>
                                        </p:tav>
                                        <p:tav tm="100000">
                                          <p:val>
                                            <p:strVal val="#ppt_w"/>
                                          </p:val>
                                        </p:tav>
                                      </p:tavLst>
                                    </p:anim>
                                    <p:anim calcmode="lin" valueType="num">
                                      <p:cBhvr>
                                        <p:cTn id="75" dur="1000" fill="hold"/>
                                        <p:tgtEl>
                                          <p:spTgt spid="3">
                                            <p:graphicEl>
                                              <a:dgm id="{EA940E81-5A10-4E08-A3EC-35DD1D6CCF54}"/>
                                            </p:graphicEl>
                                          </p:spTgt>
                                        </p:tgtEl>
                                        <p:attrNameLst>
                                          <p:attrName>ppt_h</p:attrName>
                                        </p:attrNameLst>
                                      </p:cBhvr>
                                      <p:tavLst>
                                        <p:tav tm="0">
                                          <p:val>
                                            <p:fltVal val="0"/>
                                          </p:val>
                                        </p:tav>
                                        <p:tav tm="100000">
                                          <p:val>
                                            <p:strVal val="#ppt_h"/>
                                          </p:val>
                                        </p:tav>
                                      </p:tavLst>
                                    </p:anim>
                                    <p:anim calcmode="lin" valueType="num">
                                      <p:cBhvr>
                                        <p:cTn id="76" dur="1000" fill="hold"/>
                                        <p:tgtEl>
                                          <p:spTgt spid="3">
                                            <p:graphicEl>
                                              <a:dgm id="{EA940E81-5A10-4E08-A3EC-35DD1D6CCF54}"/>
                                            </p:graphicEl>
                                          </p:spTgt>
                                        </p:tgtEl>
                                        <p:attrNameLst>
                                          <p:attrName>style.rotation</p:attrName>
                                        </p:attrNameLst>
                                      </p:cBhvr>
                                      <p:tavLst>
                                        <p:tav tm="0">
                                          <p:val>
                                            <p:fltVal val="90"/>
                                          </p:val>
                                        </p:tav>
                                        <p:tav tm="100000">
                                          <p:val>
                                            <p:fltVal val="0"/>
                                          </p:val>
                                        </p:tav>
                                      </p:tavLst>
                                    </p:anim>
                                    <p:animEffect transition="in" filter="fade">
                                      <p:cBhvr>
                                        <p:cTn id="77" dur="1000"/>
                                        <p:tgtEl>
                                          <p:spTgt spid="3">
                                            <p:graphicEl>
                                              <a:dgm id="{EA940E81-5A10-4E08-A3EC-35DD1D6CCF54}"/>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31" presetClass="entr" presetSubtype="0" fill="hold" grpId="0" nodeType="clickEffect">
                                  <p:stCondLst>
                                    <p:cond delay="0"/>
                                  </p:stCondLst>
                                  <p:childTnLst>
                                    <p:set>
                                      <p:cBhvr>
                                        <p:cTn id="81" dur="1" fill="hold">
                                          <p:stCondLst>
                                            <p:cond delay="0"/>
                                          </p:stCondLst>
                                        </p:cTn>
                                        <p:tgtEl>
                                          <p:spTgt spid="3">
                                            <p:graphicEl>
                                              <a:dgm id="{8151B9D4-5E5A-4DC5-BC2C-DCC382C50D8E}"/>
                                            </p:graphicEl>
                                          </p:spTgt>
                                        </p:tgtEl>
                                        <p:attrNameLst>
                                          <p:attrName>style.visibility</p:attrName>
                                        </p:attrNameLst>
                                      </p:cBhvr>
                                      <p:to>
                                        <p:strVal val="visible"/>
                                      </p:to>
                                    </p:set>
                                    <p:anim calcmode="lin" valueType="num">
                                      <p:cBhvr>
                                        <p:cTn id="82" dur="1000" fill="hold"/>
                                        <p:tgtEl>
                                          <p:spTgt spid="3">
                                            <p:graphicEl>
                                              <a:dgm id="{8151B9D4-5E5A-4DC5-BC2C-DCC382C50D8E}"/>
                                            </p:graphicEl>
                                          </p:spTgt>
                                        </p:tgtEl>
                                        <p:attrNameLst>
                                          <p:attrName>ppt_w</p:attrName>
                                        </p:attrNameLst>
                                      </p:cBhvr>
                                      <p:tavLst>
                                        <p:tav tm="0">
                                          <p:val>
                                            <p:fltVal val="0"/>
                                          </p:val>
                                        </p:tav>
                                        <p:tav tm="100000">
                                          <p:val>
                                            <p:strVal val="#ppt_w"/>
                                          </p:val>
                                        </p:tav>
                                      </p:tavLst>
                                    </p:anim>
                                    <p:anim calcmode="lin" valueType="num">
                                      <p:cBhvr>
                                        <p:cTn id="83" dur="1000" fill="hold"/>
                                        <p:tgtEl>
                                          <p:spTgt spid="3">
                                            <p:graphicEl>
                                              <a:dgm id="{8151B9D4-5E5A-4DC5-BC2C-DCC382C50D8E}"/>
                                            </p:graphicEl>
                                          </p:spTgt>
                                        </p:tgtEl>
                                        <p:attrNameLst>
                                          <p:attrName>ppt_h</p:attrName>
                                        </p:attrNameLst>
                                      </p:cBhvr>
                                      <p:tavLst>
                                        <p:tav tm="0">
                                          <p:val>
                                            <p:fltVal val="0"/>
                                          </p:val>
                                        </p:tav>
                                        <p:tav tm="100000">
                                          <p:val>
                                            <p:strVal val="#ppt_h"/>
                                          </p:val>
                                        </p:tav>
                                      </p:tavLst>
                                    </p:anim>
                                    <p:anim calcmode="lin" valueType="num">
                                      <p:cBhvr>
                                        <p:cTn id="84" dur="1000" fill="hold"/>
                                        <p:tgtEl>
                                          <p:spTgt spid="3">
                                            <p:graphicEl>
                                              <a:dgm id="{8151B9D4-5E5A-4DC5-BC2C-DCC382C50D8E}"/>
                                            </p:graphicEl>
                                          </p:spTgt>
                                        </p:tgtEl>
                                        <p:attrNameLst>
                                          <p:attrName>style.rotation</p:attrName>
                                        </p:attrNameLst>
                                      </p:cBhvr>
                                      <p:tavLst>
                                        <p:tav tm="0">
                                          <p:val>
                                            <p:fltVal val="90"/>
                                          </p:val>
                                        </p:tav>
                                        <p:tav tm="100000">
                                          <p:val>
                                            <p:fltVal val="0"/>
                                          </p:val>
                                        </p:tav>
                                      </p:tavLst>
                                    </p:anim>
                                    <p:animEffect transition="in" filter="fade">
                                      <p:cBhvr>
                                        <p:cTn id="85" dur="1000"/>
                                        <p:tgtEl>
                                          <p:spTgt spid="3">
                                            <p:graphicEl>
                                              <a:dgm id="{8151B9D4-5E5A-4DC5-BC2C-DCC382C50D8E}"/>
                                            </p:graphicEl>
                                          </p:spTgt>
                                        </p:tgtEl>
                                      </p:cBhvr>
                                    </p:animEffect>
                                  </p:childTnLst>
                                </p:cTn>
                              </p:par>
                              <p:par>
                                <p:cTn id="86" presetID="31" presetClass="entr" presetSubtype="0" fill="hold" grpId="0" nodeType="withEffect">
                                  <p:stCondLst>
                                    <p:cond delay="0"/>
                                  </p:stCondLst>
                                  <p:childTnLst>
                                    <p:set>
                                      <p:cBhvr>
                                        <p:cTn id="87" dur="1" fill="hold">
                                          <p:stCondLst>
                                            <p:cond delay="0"/>
                                          </p:stCondLst>
                                        </p:cTn>
                                        <p:tgtEl>
                                          <p:spTgt spid="3">
                                            <p:graphicEl>
                                              <a:dgm id="{829C1175-921A-4F85-92FD-52140D320FE4}"/>
                                            </p:graphicEl>
                                          </p:spTgt>
                                        </p:tgtEl>
                                        <p:attrNameLst>
                                          <p:attrName>style.visibility</p:attrName>
                                        </p:attrNameLst>
                                      </p:cBhvr>
                                      <p:to>
                                        <p:strVal val="visible"/>
                                      </p:to>
                                    </p:set>
                                    <p:anim calcmode="lin" valueType="num">
                                      <p:cBhvr>
                                        <p:cTn id="88" dur="1000" fill="hold"/>
                                        <p:tgtEl>
                                          <p:spTgt spid="3">
                                            <p:graphicEl>
                                              <a:dgm id="{829C1175-921A-4F85-92FD-52140D320FE4}"/>
                                            </p:graphicEl>
                                          </p:spTgt>
                                        </p:tgtEl>
                                        <p:attrNameLst>
                                          <p:attrName>ppt_w</p:attrName>
                                        </p:attrNameLst>
                                      </p:cBhvr>
                                      <p:tavLst>
                                        <p:tav tm="0">
                                          <p:val>
                                            <p:fltVal val="0"/>
                                          </p:val>
                                        </p:tav>
                                        <p:tav tm="100000">
                                          <p:val>
                                            <p:strVal val="#ppt_w"/>
                                          </p:val>
                                        </p:tav>
                                      </p:tavLst>
                                    </p:anim>
                                    <p:anim calcmode="lin" valueType="num">
                                      <p:cBhvr>
                                        <p:cTn id="89" dur="1000" fill="hold"/>
                                        <p:tgtEl>
                                          <p:spTgt spid="3">
                                            <p:graphicEl>
                                              <a:dgm id="{829C1175-921A-4F85-92FD-52140D320FE4}"/>
                                            </p:graphicEl>
                                          </p:spTgt>
                                        </p:tgtEl>
                                        <p:attrNameLst>
                                          <p:attrName>ppt_h</p:attrName>
                                        </p:attrNameLst>
                                      </p:cBhvr>
                                      <p:tavLst>
                                        <p:tav tm="0">
                                          <p:val>
                                            <p:fltVal val="0"/>
                                          </p:val>
                                        </p:tav>
                                        <p:tav tm="100000">
                                          <p:val>
                                            <p:strVal val="#ppt_h"/>
                                          </p:val>
                                        </p:tav>
                                      </p:tavLst>
                                    </p:anim>
                                    <p:anim calcmode="lin" valueType="num">
                                      <p:cBhvr>
                                        <p:cTn id="90" dur="1000" fill="hold"/>
                                        <p:tgtEl>
                                          <p:spTgt spid="3">
                                            <p:graphicEl>
                                              <a:dgm id="{829C1175-921A-4F85-92FD-52140D320FE4}"/>
                                            </p:graphicEl>
                                          </p:spTgt>
                                        </p:tgtEl>
                                        <p:attrNameLst>
                                          <p:attrName>style.rotation</p:attrName>
                                        </p:attrNameLst>
                                      </p:cBhvr>
                                      <p:tavLst>
                                        <p:tav tm="0">
                                          <p:val>
                                            <p:fltVal val="90"/>
                                          </p:val>
                                        </p:tav>
                                        <p:tav tm="100000">
                                          <p:val>
                                            <p:fltVal val="0"/>
                                          </p:val>
                                        </p:tav>
                                      </p:tavLst>
                                    </p:anim>
                                    <p:animEffect transition="in" filter="fade">
                                      <p:cBhvr>
                                        <p:cTn id="91" dur="1000"/>
                                        <p:tgtEl>
                                          <p:spTgt spid="3">
                                            <p:graphicEl>
                                              <a:dgm id="{829C1175-921A-4F85-92FD-52140D320FE4}"/>
                                            </p:graphicEl>
                                          </p:spTgt>
                                        </p:tgtEl>
                                      </p:cBhvr>
                                    </p:animEffect>
                                  </p:childTnLst>
                                </p:cTn>
                              </p:par>
                            </p:childTnLst>
                          </p:cTn>
                        </p:par>
                      </p:childTnLst>
                    </p:cTn>
                  </p:par>
                  <p:par>
                    <p:cTn id="92" fill="hold">
                      <p:stCondLst>
                        <p:cond delay="indefinite"/>
                      </p:stCondLst>
                      <p:childTnLst>
                        <p:par>
                          <p:cTn id="93" fill="hold">
                            <p:stCondLst>
                              <p:cond delay="0"/>
                            </p:stCondLst>
                            <p:childTnLst>
                              <p:par>
                                <p:cTn id="94" presetID="31" presetClass="entr" presetSubtype="0" fill="hold" grpId="0" nodeType="clickEffect">
                                  <p:stCondLst>
                                    <p:cond delay="0"/>
                                  </p:stCondLst>
                                  <p:childTnLst>
                                    <p:set>
                                      <p:cBhvr>
                                        <p:cTn id="95" dur="1" fill="hold">
                                          <p:stCondLst>
                                            <p:cond delay="0"/>
                                          </p:stCondLst>
                                        </p:cTn>
                                        <p:tgtEl>
                                          <p:spTgt spid="3">
                                            <p:graphicEl>
                                              <a:dgm id="{E0118C04-1052-45C4-BAC1-E6B19C2E1133}"/>
                                            </p:graphicEl>
                                          </p:spTgt>
                                        </p:tgtEl>
                                        <p:attrNameLst>
                                          <p:attrName>style.visibility</p:attrName>
                                        </p:attrNameLst>
                                      </p:cBhvr>
                                      <p:to>
                                        <p:strVal val="visible"/>
                                      </p:to>
                                    </p:set>
                                    <p:anim calcmode="lin" valueType="num">
                                      <p:cBhvr>
                                        <p:cTn id="96" dur="1000" fill="hold"/>
                                        <p:tgtEl>
                                          <p:spTgt spid="3">
                                            <p:graphicEl>
                                              <a:dgm id="{E0118C04-1052-45C4-BAC1-E6B19C2E1133}"/>
                                            </p:graphicEl>
                                          </p:spTgt>
                                        </p:tgtEl>
                                        <p:attrNameLst>
                                          <p:attrName>ppt_w</p:attrName>
                                        </p:attrNameLst>
                                      </p:cBhvr>
                                      <p:tavLst>
                                        <p:tav tm="0">
                                          <p:val>
                                            <p:fltVal val="0"/>
                                          </p:val>
                                        </p:tav>
                                        <p:tav tm="100000">
                                          <p:val>
                                            <p:strVal val="#ppt_w"/>
                                          </p:val>
                                        </p:tav>
                                      </p:tavLst>
                                    </p:anim>
                                    <p:anim calcmode="lin" valueType="num">
                                      <p:cBhvr>
                                        <p:cTn id="97" dur="1000" fill="hold"/>
                                        <p:tgtEl>
                                          <p:spTgt spid="3">
                                            <p:graphicEl>
                                              <a:dgm id="{E0118C04-1052-45C4-BAC1-E6B19C2E1133}"/>
                                            </p:graphicEl>
                                          </p:spTgt>
                                        </p:tgtEl>
                                        <p:attrNameLst>
                                          <p:attrName>ppt_h</p:attrName>
                                        </p:attrNameLst>
                                      </p:cBhvr>
                                      <p:tavLst>
                                        <p:tav tm="0">
                                          <p:val>
                                            <p:fltVal val="0"/>
                                          </p:val>
                                        </p:tav>
                                        <p:tav tm="100000">
                                          <p:val>
                                            <p:strVal val="#ppt_h"/>
                                          </p:val>
                                        </p:tav>
                                      </p:tavLst>
                                    </p:anim>
                                    <p:anim calcmode="lin" valueType="num">
                                      <p:cBhvr>
                                        <p:cTn id="98" dur="1000" fill="hold"/>
                                        <p:tgtEl>
                                          <p:spTgt spid="3">
                                            <p:graphicEl>
                                              <a:dgm id="{E0118C04-1052-45C4-BAC1-E6B19C2E1133}"/>
                                            </p:graphicEl>
                                          </p:spTgt>
                                        </p:tgtEl>
                                        <p:attrNameLst>
                                          <p:attrName>style.rotation</p:attrName>
                                        </p:attrNameLst>
                                      </p:cBhvr>
                                      <p:tavLst>
                                        <p:tav tm="0">
                                          <p:val>
                                            <p:fltVal val="90"/>
                                          </p:val>
                                        </p:tav>
                                        <p:tav tm="100000">
                                          <p:val>
                                            <p:fltVal val="0"/>
                                          </p:val>
                                        </p:tav>
                                      </p:tavLst>
                                    </p:anim>
                                    <p:animEffect transition="in" filter="fade">
                                      <p:cBhvr>
                                        <p:cTn id="99" dur="1000"/>
                                        <p:tgtEl>
                                          <p:spTgt spid="3">
                                            <p:graphicEl>
                                              <a:dgm id="{E0118C04-1052-45C4-BAC1-E6B19C2E1133}"/>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31" presetClass="entr" presetSubtype="0" fill="hold" grpId="0" nodeType="clickEffect">
                                  <p:stCondLst>
                                    <p:cond delay="0"/>
                                  </p:stCondLst>
                                  <p:childTnLst>
                                    <p:set>
                                      <p:cBhvr>
                                        <p:cTn id="103" dur="1" fill="hold">
                                          <p:stCondLst>
                                            <p:cond delay="0"/>
                                          </p:stCondLst>
                                        </p:cTn>
                                        <p:tgtEl>
                                          <p:spTgt spid="3">
                                            <p:graphicEl>
                                              <a:dgm id="{70448CA0-F27D-46F0-AD02-4C322DB7FB6A}"/>
                                            </p:graphicEl>
                                          </p:spTgt>
                                        </p:tgtEl>
                                        <p:attrNameLst>
                                          <p:attrName>style.visibility</p:attrName>
                                        </p:attrNameLst>
                                      </p:cBhvr>
                                      <p:to>
                                        <p:strVal val="visible"/>
                                      </p:to>
                                    </p:set>
                                    <p:anim calcmode="lin" valueType="num">
                                      <p:cBhvr>
                                        <p:cTn id="104" dur="1000" fill="hold"/>
                                        <p:tgtEl>
                                          <p:spTgt spid="3">
                                            <p:graphicEl>
                                              <a:dgm id="{70448CA0-F27D-46F0-AD02-4C322DB7FB6A}"/>
                                            </p:graphicEl>
                                          </p:spTgt>
                                        </p:tgtEl>
                                        <p:attrNameLst>
                                          <p:attrName>ppt_w</p:attrName>
                                        </p:attrNameLst>
                                      </p:cBhvr>
                                      <p:tavLst>
                                        <p:tav tm="0">
                                          <p:val>
                                            <p:fltVal val="0"/>
                                          </p:val>
                                        </p:tav>
                                        <p:tav tm="100000">
                                          <p:val>
                                            <p:strVal val="#ppt_w"/>
                                          </p:val>
                                        </p:tav>
                                      </p:tavLst>
                                    </p:anim>
                                    <p:anim calcmode="lin" valueType="num">
                                      <p:cBhvr>
                                        <p:cTn id="105" dur="1000" fill="hold"/>
                                        <p:tgtEl>
                                          <p:spTgt spid="3">
                                            <p:graphicEl>
                                              <a:dgm id="{70448CA0-F27D-46F0-AD02-4C322DB7FB6A}"/>
                                            </p:graphicEl>
                                          </p:spTgt>
                                        </p:tgtEl>
                                        <p:attrNameLst>
                                          <p:attrName>ppt_h</p:attrName>
                                        </p:attrNameLst>
                                      </p:cBhvr>
                                      <p:tavLst>
                                        <p:tav tm="0">
                                          <p:val>
                                            <p:fltVal val="0"/>
                                          </p:val>
                                        </p:tav>
                                        <p:tav tm="100000">
                                          <p:val>
                                            <p:strVal val="#ppt_h"/>
                                          </p:val>
                                        </p:tav>
                                      </p:tavLst>
                                    </p:anim>
                                    <p:anim calcmode="lin" valueType="num">
                                      <p:cBhvr>
                                        <p:cTn id="106" dur="1000" fill="hold"/>
                                        <p:tgtEl>
                                          <p:spTgt spid="3">
                                            <p:graphicEl>
                                              <a:dgm id="{70448CA0-F27D-46F0-AD02-4C322DB7FB6A}"/>
                                            </p:graphicEl>
                                          </p:spTgt>
                                        </p:tgtEl>
                                        <p:attrNameLst>
                                          <p:attrName>style.rotation</p:attrName>
                                        </p:attrNameLst>
                                      </p:cBhvr>
                                      <p:tavLst>
                                        <p:tav tm="0">
                                          <p:val>
                                            <p:fltVal val="90"/>
                                          </p:val>
                                        </p:tav>
                                        <p:tav tm="100000">
                                          <p:val>
                                            <p:fltVal val="0"/>
                                          </p:val>
                                        </p:tav>
                                      </p:tavLst>
                                    </p:anim>
                                    <p:animEffect transition="in" filter="fade">
                                      <p:cBhvr>
                                        <p:cTn id="107" dur="1000"/>
                                        <p:tgtEl>
                                          <p:spTgt spid="3">
                                            <p:graphicEl>
                                              <a:dgm id="{70448CA0-F27D-46F0-AD02-4C322DB7FB6A}"/>
                                            </p:graphicEl>
                                          </p:spTgt>
                                        </p:tgtEl>
                                      </p:cBhvr>
                                    </p:animEffect>
                                  </p:childTnLst>
                                </p:cTn>
                              </p:par>
                              <p:par>
                                <p:cTn id="108" presetID="31" presetClass="entr" presetSubtype="0" fill="hold" grpId="0" nodeType="withEffect">
                                  <p:stCondLst>
                                    <p:cond delay="0"/>
                                  </p:stCondLst>
                                  <p:childTnLst>
                                    <p:set>
                                      <p:cBhvr>
                                        <p:cTn id="109" dur="1" fill="hold">
                                          <p:stCondLst>
                                            <p:cond delay="0"/>
                                          </p:stCondLst>
                                        </p:cTn>
                                        <p:tgtEl>
                                          <p:spTgt spid="3">
                                            <p:graphicEl>
                                              <a:dgm id="{988AEF90-94E9-419C-B32F-AA9C0D5F82DF}"/>
                                            </p:graphicEl>
                                          </p:spTgt>
                                        </p:tgtEl>
                                        <p:attrNameLst>
                                          <p:attrName>style.visibility</p:attrName>
                                        </p:attrNameLst>
                                      </p:cBhvr>
                                      <p:to>
                                        <p:strVal val="visible"/>
                                      </p:to>
                                    </p:set>
                                    <p:anim calcmode="lin" valueType="num">
                                      <p:cBhvr>
                                        <p:cTn id="110" dur="1000" fill="hold"/>
                                        <p:tgtEl>
                                          <p:spTgt spid="3">
                                            <p:graphicEl>
                                              <a:dgm id="{988AEF90-94E9-419C-B32F-AA9C0D5F82DF}"/>
                                            </p:graphicEl>
                                          </p:spTgt>
                                        </p:tgtEl>
                                        <p:attrNameLst>
                                          <p:attrName>ppt_w</p:attrName>
                                        </p:attrNameLst>
                                      </p:cBhvr>
                                      <p:tavLst>
                                        <p:tav tm="0">
                                          <p:val>
                                            <p:fltVal val="0"/>
                                          </p:val>
                                        </p:tav>
                                        <p:tav tm="100000">
                                          <p:val>
                                            <p:strVal val="#ppt_w"/>
                                          </p:val>
                                        </p:tav>
                                      </p:tavLst>
                                    </p:anim>
                                    <p:anim calcmode="lin" valueType="num">
                                      <p:cBhvr>
                                        <p:cTn id="111" dur="1000" fill="hold"/>
                                        <p:tgtEl>
                                          <p:spTgt spid="3">
                                            <p:graphicEl>
                                              <a:dgm id="{988AEF90-94E9-419C-B32F-AA9C0D5F82DF}"/>
                                            </p:graphicEl>
                                          </p:spTgt>
                                        </p:tgtEl>
                                        <p:attrNameLst>
                                          <p:attrName>ppt_h</p:attrName>
                                        </p:attrNameLst>
                                      </p:cBhvr>
                                      <p:tavLst>
                                        <p:tav tm="0">
                                          <p:val>
                                            <p:fltVal val="0"/>
                                          </p:val>
                                        </p:tav>
                                        <p:tav tm="100000">
                                          <p:val>
                                            <p:strVal val="#ppt_h"/>
                                          </p:val>
                                        </p:tav>
                                      </p:tavLst>
                                    </p:anim>
                                    <p:anim calcmode="lin" valueType="num">
                                      <p:cBhvr>
                                        <p:cTn id="112" dur="1000" fill="hold"/>
                                        <p:tgtEl>
                                          <p:spTgt spid="3">
                                            <p:graphicEl>
                                              <a:dgm id="{988AEF90-94E9-419C-B32F-AA9C0D5F82DF}"/>
                                            </p:graphicEl>
                                          </p:spTgt>
                                        </p:tgtEl>
                                        <p:attrNameLst>
                                          <p:attrName>style.rotation</p:attrName>
                                        </p:attrNameLst>
                                      </p:cBhvr>
                                      <p:tavLst>
                                        <p:tav tm="0">
                                          <p:val>
                                            <p:fltVal val="90"/>
                                          </p:val>
                                        </p:tav>
                                        <p:tav tm="100000">
                                          <p:val>
                                            <p:fltVal val="0"/>
                                          </p:val>
                                        </p:tav>
                                      </p:tavLst>
                                    </p:anim>
                                    <p:animEffect transition="in" filter="fade">
                                      <p:cBhvr>
                                        <p:cTn id="113" dur="1000"/>
                                        <p:tgtEl>
                                          <p:spTgt spid="3">
                                            <p:graphicEl>
                                              <a:dgm id="{988AEF90-94E9-419C-B32F-AA9C0D5F82D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fa-IR" sz="44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درس پنجاهم</a:t>
            </a: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
            </a:r>
            <a:b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br>
            <a:r>
              <a:rPr lang="fa-IR" sz="31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محکمه عدل الهی</a:t>
            </a:r>
            <a:endParaRPr lang="fa-IR" sz="3100" dirty="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34158043"/>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419145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Effect transition="in" filter="fade">
                                      <p:cBhvr>
                                        <p:cTn id="9" dur="2500"/>
                                        <p:tgtEl>
                                          <p:spTgt spid="2"/>
                                        </p:tgtEl>
                                      </p:cBhvr>
                                    </p:animEffect>
                                    <p:anim calcmode="lin" valueType="num">
                                      <p:cBhvr>
                                        <p:cTn id="10" dur="2500" fill="hold"/>
                                        <p:tgtEl>
                                          <p:spTgt spid="2"/>
                                        </p:tgtEl>
                                        <p:attrNameLst>
                                          <p:attrName>ppt_x</p:attrName>
                                        </p:attrNameLst>
                                      </p:cBhvr>
                                      <p:tavLst>
                                        <p:tav tm="0">
                                          <p:val>
                                            <p:fltVal val="0.5"/>
                                          </p:val>
                                        </p:tav>
                                        <p:tav tm="100000">
                                          <p:val>
                                            <p:strVal val="#ppt_x"/>
                                          </p:val>
                                        </p:tav>
                                      </p:tavLst>
                                    </p:anim>
                                    <p:anim calcmode="lin" valueType="num">
                                      <p:cBhvr>
                                        <p:cTn id="11" dur="2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5">
                                            <p:graphicEl>
                                              <a:dgm id="{21EEAD80-5D31-4507-98E5-E8C23988E3FB}"/>
                                            </p:graphicEl>
                                          </p:spTgt>
                                        </p:tgtEl>
                                        <p:attrNameLst>
                                          <p:attrName>style.visibility</p:attrName>
                                        </p:attrNameLst>
                                      </p:cBhvr>
                                      <p:to>
                                        <p:strVal val="visible"/>
                                      </p:to>
                                    </p:set>
                                    <p:animEffect transition="in" filter="fade">
                                      <p:cBhvr>
                                        <p:cTn id="16" dur="1000"/>
                                        <p:tgtEl>
                                          <p:spTgt spid="5">
                                            <p:graphicEl>
                                              <a:dgm id="{21EEAD80-5D31-4507-98E5-E8C23988E3FB}"/>
                                            </p:graphicEl>
                                          </p:spTgt>
                                        </p:tgtEl>
                                      </p:cBhvr>
                                    </p:animEffect>
                                    <p:anim calcmode="lin" valueType="num">
                                      <p:cBhvr>
                                        <p:cTn id="17" dur="1000" fill="hold"/>
                                        <p:tgtEl>
                                          <p:spTgt spid="5">
                                            <p:graphicEl>
                                              <a:dgm id="{21EEAD80-5D31-4507-98E5-E8C23988E3FB}"/>
                                            </p:graphicEl>
                                          </p:spTgt>
                                        </p:tgtEl>
                                        <p:attrNameLst>
                                          <p:attrName>ppt_x</p:attrName>
                                        </p:attrNameLst>
                                      </p:cBhvr>
                                      <p:tavLst>
                                        <p:tav tm="0">
                                          <p:val>
                                            <p:strVal val="#ppt_x"/>
                                          </p:val>
                                        </p:tav>
                                        <p:tav tm="100000">
                                          <p:val>
                                            <p:strVal val="#ppt_x"/>
                                          </p:val>
                                        </p:tav>
                                      </p:tavLst>
                                    </p:anim>
                                    <p:anim calcmode="lin" valueType="num">
                                      <p:cBhvr>
                                        <p:cTn id="18" dur="1000" fill="hold"/>
                                        <p:tgtEl>
                                          <p:spTgt spid="5">
                                            <p:graphicEl>
                                              <a:dgm id="{21EEAD80-5D31-4507-98E5-E8C23988E3FB}"/>
                                            </p:graphic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5">
                                            <p:graphicEl>
                                              <a:dgm id="{3AF4D02C-2CD1-4D54-B397-C868CBBD2F49}"/>
                                            </p:graphicEl>
                                          </p:spTgt>
                                        </p:tgtEl>
                                        <p:attrNameLst>
                                          <p:attrName>style.visibility</p:attrName>
                                        </p:attrNameLst>
                                      </p:cBhvr>
                                      <p:to>
                                        <p:strVal val="visible"/>
                                      </p:to>
                                    </p:set>
                                    <p:animEffect transition="in" filter="fade">
                                      <p:cBhvr>
                                        <p:cTn id="23" dur="1000"/>
                                        <p:tgtEl>
                                          <p:spTgt spid="5">
                                            <p:graphicEl>
                                              <a:dgm id="{3AF4D02C-2CD1-4D54-B397-C868CBBD2F49}"/>
                                            </p:graphicEl>
                                          </p:spTgt>
                                        </p:tgtEl>
                                      </p:cBhvr>
                                    </p:animEffect>
                                    <p:anim calcmode="lin" valueType="num">
                                      <p:cBhvr>
                                        <p:cTn id="24" dur="1000" fill="hold"/>
                                        <p:tgtEl>
                                          <p:spTgt spid="5">
                                            <p:graphicEl>
                                              <a:dgm id="{3AF4D02C-2CD1-4D54-B397-C868CBBD2F49}"/>
                                            </p:graphicEl>
                                          </p:spTgt>
                                        </p:tgtEl>
                                        <p:attrNameLst>
                                          <p:attrName>ppt_x</p:attrName>
                                        </p:attrNameLst>
                                      </p:cBhvr>
                                      <p:tavLst>
                                        <p:tav tm="0">
                                          <p:val>
                                            <p:strVal val="#ppt_x"/>
                                          </p:val>
                                        </p:tav>
                                        <p:tav tm="100000">
                                          <p:val>
                                            <p:strVal val="#ppt_x"/>
                                          </p:val>
                                        </p:tav>
                                      </p:tavLst>
                                    </p:anim>
                                    <p:anim calcmode="lin" valueType="num">
                                      <p:cBhvr>
                                        <p:cTn id="25" dur="1000" fill="hold"/>
                                        <p:tgtEl>
                                          <p:spTgt spid="5">
                                            <p:graphicEl>
                                              <a:dgm id="{3AF4D02C-2CD1-4D54-B397-C868CBBD2F49}"/>
                                            </p:graphic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5">
                                            <p:graphicEl>
                                              <a:dgm id="{19B82FE6-68F6-4A74-A4A8-8406CD30D2F9}"/>
                                            </p:graphicEl>
                                          </p:spTgt>
                                        </p:tgtEl>
                                        <p:attrNameLst>
                                          <p:attrName>style.visibility</p:attrName>
                                        </p:attrNameLst>
                                      </p:cBhvr>
                                      <p:to>
                                        <p:strVal val="visible"/>
                                      </p:to>
                                    </p:set>
                                    <p:animEffect transition="in" filter="fade">
                                      <p:cBhvr>
                                        <p:cTn id="28" dur="1000"/>
                                        <p:tgtEl>
                                          <p:spTgt spid="5">
                                            <p:graphicEl>
                                              <a:dgm id="{19B82FE6-68F6-4A74-A4A8-8406CD30D2F9}"/>
                                            </p:graphicEl>
                                          </p:spTgt>
                                        </p:tgtEl>
                                      </p:cBhvr>
                                    </p:animEffect>
                                    <p:anim calcmode="lin" valueType="num">
                                      <p:cBhvr>
                                        <p:cTn id="29" dur="1000" fill="hold"/>
                                        <p:tgtEl>
                                          <p:spTgt spid="5">
                                            <p:graphicEl>
                                              <a:dgm id="{19B82FE6-68F6-4A74-A4A8-8406CD30D2F9}"/>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19B82FE6-68F6-4A74-A4A8-8406CD30D2F9}"/>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3F81E2E1-B572-4088-A6B6-8CF7F87CEAC0}"/>
                                            </p:graphicEl>
                                          </p:spTgt>
                                        </p:tgtEl>
                                        <p:attrNameLst>
                                          <p:attrName>style.visibility</p:attrName>
                                        </p:attrNameLst>
                                      </p:cBhvr>
                                      <p:to>
                                        <p:strVal val="visible"/>
                                      </p:to>
                                    </p:set>
                                    <p:animEffect transition="in" filter="fade">
                                      <p:cBhvr>
                                        <p:cTn id="35" dur="1000"/>
                                        <p:tgtEl>
                                          <p:spTgt spid="5">
                                            <p:graphicEl>
                                              <a:dgm id="{3F81E2E1-B572-4088-A6B6-8CF7F87CEAC0}"/>
                                            </p:graphicEl>
                                          </p:spTgt>
                                        </p:tgtEl>
                                      </p:cBhvr>
                                    </p:animEffect>
                                    <p:anim calcmode="lin" valueType="num">
                                      <p:cBhvr>
                                        <p:cTn id="36" dur="1000" fill="hold"/>
                                        <p:tgtEl>
                                          <p:spTgt spid="5">
                                            <p:graphicEl>
                                              <a:dgm id="{3F81E2E1-B572-4088-A6B6-8CF7F87CEAC0}"/>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3F81E2E1-B572-4088-A6B6-8CF7F87CEAC0}"/>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dgm id="{D7C31DE1-85EE-40AF-945E-FADB922C59FF}"/>
                                            </p:graphicEl>
                                          </p:spTgt>
                                        </p:tgtEl>
                                        <p:attrNameLst>
                                          <p:attrName>style.visibility</p:attrName>
                                        </p:attrNameLst>
                                      </p:cBhvr>
                                      <p:to>
                                        <p:strVal val="visible"/>
                                      </p:to>
                                    </p:set>
                                    <p:animEffect transition="in" filter="fade">
                                      <p:cBhvr>
                                        <p:cTn id="42" dur="1000"/>
                                        <p:tgtEl>
                                          <p:spTgt spid="5">
                                            <p:graphicEl>
                                              <a:dgm id="{D7C31DE1-85EE-40AF-945E-FADB922C59FF}"/>
                                            </p:graphicEl>
                                          </p:spTgt>
                                        </p:tgtEl>
                                      </p:cBhvr>
                                    </p:animEffect>
                                    <p:anim calcmode="lin" valueType="num">
                                      <p:cBhvr>
                                        <p:cTn id="43" dur="1000" fill="hold"/>
                                        <p:tgtEl>
                                          <p:spTgt spid="5">
                                            <p:graphicEl>
                                              <a:dgm id="{D7C31DE1-85EE-40AF-945E-FADB922C59FF}"/>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D7C31DE1-85EE-40AF-945E-FADB922C59FF}"/>
                                            </p:graphic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5">
                                            <p:graphicEl>
                                              <a:dgm id="{86697318-5262-4019-A728-9F25697CA467}"/>
                                            </p:graphicEl>
                                          </p:spTgt>
                                        </p:tgtEl>
                                        <p:attrNameLst>
                                          <p:attrName>style.visibility</p:attrName>
                                        </p:attrNameLst>
                                      </p:cBhvr>
                                      <p:to>
                                        <p:strVal val="visible"/>
                                      </p:to>
                                    </p:set>
                                    <p:animEffect transition="in" filter="fade">
                                      <p:cBhvr>
                                        <p:cTn id="47" dur="1000"/>
                                        <p:tgtEl>
                                          <p:spTgt spid="5">
                                            <p:graphicEl>
                                              <a:dgm id="{86697318-5262-4019-A728-9F25697CA467}"/>
                                            </p:graphicEl>
                                          </p:spTgt>
                                        </p:tgtEl>
                                      </p:cBhvr>
                                    </p:animEffect>
                                    <p:anim calcmode="lin" valueType="num">
                                      <p:cBhvr>
                                        <p:cTn id="48" dur="1000" fill="hold"/>
                                        <p:tgtEl>
                                          <p:spTgt spid="5">
                                            <p:graphicEl>
                                              <a:dgm id="{86697318-5262-4019-A728-9F25697CA467}"/>
                                            </p:graphicEl>
                                          </p:spTgt>
                                        </p:tgtEl>
                                        <p:attrNameLst>
                                          <p:attrName>ppt_x</p:attrName>
                                        </p:attrNameLst>
                                      </p:cBhvr>
                                      <p:tavLst>
                                        <p:tav tm="0">
                                          <p:val>
                                            <p:strVal val="#ppt_x"/>
                                          </p:val>
                                        </p:tav>
                                        <p:tav tm="100000">
                                          <p:val>
                                            <p:strVal val="#ppt_x"/>
                                          </p:val>
                                        </p:tav>
                                      </p:tavLst>
                                    </p:anim>
                                    <p:anim calcmode="lin" valueType="num">
                                      <p:cBhvr>
                                        <p:cTn id="49" dur="1000" fill="hold"/>
                                        <p:tgtEl>
                                          <p:spTgt spid="5">
                                            <p:graphicEl>
                                              <a:dgm id="{86697318-5262-4019-A728-9F25697CA467}"/>
                                            </p:graphic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
                                            <p:graphicEl>
                                              <a:dgm id="{DA3C72BF-47C4-4A8B-91B5-9CBEFC20C8E4}"/>
                                            </p:graphicEl>
                                          </p:spTgt>
                                        </p:tgtEl>
                                        <p:attrNameLst>
                                          <p:attrName>style.visibility</p:attrName>
                                        </p:attrNameLst>
                                      </p:cBhvr>
                                      <p:to>
                                        <p:strVal val="visible"/>
                                      </p:to>
                                    </p:set>
                                    <p:animEffect transition="in" filter="fade">
                                      <p:cBhvr>
                                        <p:cTn id="54" dur="1000"/>
                                        <p:tgtEl>
                                          <p:spTgt spid="5">
                                            <p:graphicEl>
                                              <a:dgm id="{DA3C72BF-47C4-4A8B-91B5-9CBEFC20C8E4}"/>
                                            </p:graphicEl>
                                          </p:spTgt>
                                        </p:tgtEl>
                                      </p:cBhvr>
                                    </p:animEffect>
                                    <p:anim calcmode="lin" valueType="num">
                                      <p:cBhvr>
                                        <p:cTn id="55" dur="1000" fill="hold"/>
                                        <p:tgtEl>
                                          <p:spTgt spid="5">
                                            <p:graphicEl>
                                              <a:dgm id="{DA3C72BF-47C4-4A8B-91B5-9CBEFC20C8E4}"/>
                                            </p:graphicEl>
                                          </p:spTgt>
                                        </p:tgtEl>
                                        <p:attrNameLst>
                                          <p:attrName>ppt_x</p:attrName>
                                        </p:attrNameLst>
                                      </p:cBhvr>
                                      <p:tavLst>
                                        <p:tav tm="0">
                                          <p:val>
                                            <p:strVal val="#ppt_x"/>
                                          </p:val>
                                        </p:tav>
                                        <p:tav tm="100000">
                                          <p:val>
                                            <p:strVal val="#ppt_x"/>
                                          </p:val>
                                        </p:tav>
                                      </p:tavLst>
                                    </p:anim>
                                    <p:anim calcmode="lin" valueType="num">
                                      <p:cBhvr>
                                        <p:cTn id="56" dur="1000" fill="hold"/>
                                        <p:tgtEl>
                                          <p:spTgt spid="5">
                                            <p:graphicEl>
                                              <a:dgm id="{DA3C72BF-47C4-4A8B-91B5-9CBEFC20C8E4}"/>
                                            </p:graphic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5">
                                            <p:graphicEl>
                                              <a:dgm id="{5C39A4D2-0523-4D60-B6C0-D3BE61CA2B9A}"/>
                                            </p:graphicEl>
                                          </p:spTgt>
                                        </p:tgtEl>
                                        <p:attrNameLst>
                                          <p:attrName>style.visibility</p:attrName>
                                        </p:attrNameLst>
                                      </p:cBhvr>
                                      <p:to>
                                        <p:strVal val="visible"/>
                                      </p:to>
                                    </p:set>
                                    <p:animEffect transition="in" filter="fade">
                                      <p:cBhvr>
                                        <p:cTn id="61" dur="1000"/>
                                        <p:tgtEl>
                                          <p:spTgt spid="5">
                                            <p:graphicEl>
                                              <a:dgm id="{5C39A4D2-0523-4D60-B6C0-D3BE61CA2B9A}"/>
                                            </p:graphicEl>
                                          </p:spTgt>
                                        </p:tgtEl>
                                      </p:cBhvr>
                                    </p:animEffect>
                                    <p:anim calcmode="lin" valueType="num">
                                      <p:cBhvr>
                                        <p:cTn id="62" dur="1000" fill="hold"/>
                                        <p:tgtEl>
                                          <p:spTgt spid="5">
                                            <p:graphicEl>
                                              <a:dgm id="{5C39A4D2-0523-4D60-B6C0-D3BE61CA2B9A}"/>
                                            </p:graphicEl>
                                          </p:spTgt>
                                        </p:tgtEl>
                                        <p:attrNameLst>
                                          <p:attrName>ppt_x</p:attrName>
                                        </p:attrNameLst>
                                      </p:cBhvr>
                                      <p:tavLst>
                                        <p:tav tm="0">
                                          <p:val>
                                            <p:strVal val="#ppt_x"/>
                                          </p:val>
                                        </p:tav>
                                        <p:tav tm="100000">
                                          <p:val>
                                            <p:strVal val="#ppt_x"/>
                                          </p:val>
                                        </p:tav>
                                      </p:tavLst>
                                    </p:anim>
                                    <p:anim calcmode="lin" valueType="num">
                                      <p:cBhvr>
                                        <p:cTn id="63" dur="1000" fill="hold"/>
                                        <p:tgtEl>
                                          <p:spTgt spid="5">
                                            <p:graphicEl>
                                              <a:dgm id="{5C39A4D2-0523-4D60-B6C0-D3BE61CA2B9A}"/>
                                            </p:graphicEl>
                                          </p:spTgt>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5">
                                            <p:graphicEl>
                                              <a:dgm id="{87AC20B5-91C9-413E-96EF-D5F26F714602}"/>
                                            </p:graphicEl>
                                          </p:spTgt>
                                        </p:tgtEl>
                                        <p:attrNameLst>
                                          <p:attrName>style.visibility</p:attrName>
                                        </p:attrNameLst>
                                      </p:cBhvr>
                                      <p:to>
                                        <p:strVal val="visible"/>
                                      </p:to>
                                    </p:set>
                                    <p:animEffect transition="in" filter="fade">
                                      <p:cBhvr>
                                        <p:cTn id="66" dur="1000"/>
                                        <p:tgtEl>
                                          <p:spTgt spid="5">
                                            <p:graphicEl>
                                              <a:dgm id="{87AC20B5-91C9-413E-96EF-D5F26F714602}"/>
                                            </p:graphicEl>
                                          </p:spTgt>
                                        </p:tgtEl>
                                      </p:cBhvr>
                                    </p:animEffect>
                                    <p:anim calcmode="lin" valueType="num">
                                      <p:cBhvr>
                                        <p:cTn id="67" dur="1000" fill="hold"/>
                                        <p:tgtEl>
                                          <p:spTgt spid="5">
                                            <p:graphicEl>
                                              <a:dgm id="{87AC20B5-91C9-413E-96EF-D5F26F714602}"/>
                                            </p:graphicEl>
                                          </p:spTgt>
                                        </p:tgtEl>
                                        <p:attrNameLst>
                                          <p:attrName>ppt_x</p:attrName>
                                        </p:attrNameLst>
                                      </p:cBhvr>
                                      <p:tavLst>
                                        <p:tav tm="0">
                                          <p:val>
                                            <p:strVal val="#ppt_x"/>
                                          </p:val>
                                        </p:tav>
                                        <p:tav tm="100000">
                                          <p:val>
                                            <p:strVal val="#ppt_x"/>
                                          </p:val>
                                        </p:tav>
                                      </p:tavLst>
                                    </p:anim>
                                    <p:anim calcmode="lin" valueType="num">
                                      <p:cBhvr>
                                        <p:cTn id="68" dur="1000" fill="hold"/>
                                        <p:tgtEl>
                                          <p:spTgt spid="5">
                                            <p:graphicEl>
                                              <a:dgm id="{87AC20B5-91C9-413E-96EF-D5F26F714602}"/>
                                            </p:graphic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5">
                                            <p:graphicEl>
                                              <a:dgm id="{E628BE55-C0E1-4E2E-81AD-8F6B41388E25}"/>
                                            </p:graphicEl>
                                          </p:spTgt>
                                        </p:tgtEl>
                                        <p:attrNameLst>
                                          <p:attrName>style.visibility</p:attrName>
                                        </p:attrNameLst>
                                      </p:cBhvr>
                                      <p:to>
                                        <p:strVal val="visible"/>
                                      </p:to>
                                    </p:set>
                                    <p:animEffect transition="in" filter="fade">
                                      <p:cBhvr>
                                        <p:cTn id="73" dur="1000"/>
                                        <p:tgtEl>
                                          <p:spTgt spid="5">
                                            <p:graphicEl>
                                              <a:dgm id="{E628BE55-C0E1-4E2E-81AD-8F6B41388E25}"/>
                                            </p:graphicEl>
                                          </p:spTgt>
                                        </p:tgtEl>
                                      </p:cBhvr>
                                    </p:animEffect>
                                    <p:anim calcmode="lin" valueType="num">
                                      <p:cBhvr>
                                        <p:cTn id="74" dur="1000" fill="hold"/>
                                        <p:tgtEl>
                                          <p:spTgt spid="5">
                                            <p:graphicEl>
                                              <a:dgm id="{E628BE55-C0E1-4E2E-81AD-8F6B41388E25}"/>
                                            </p:graphicEl>
                                          </p:spTgt>
                                        </p:tgtEl>
                                        <p:attrNameLst>
                                          <p:attrName>ppt_x</p:attrName>
                                        </p:attrNameLst>
                                      </p:cBhvr>
                                      <p:tavLst>
                                        <p:tav tm="0">
                                          <p:val>
                                            <p:strVal val="#ppt_x"/>
                                          </p:val>
                                        </p:tav>
                                        <p:tav tm="100000">
                                          <p:val>
                                            <p:strVal val="#ppt_x"/>
                                          </p:val>
                                        </p:tav>
                                      </p:tavLst>
                                    </p:anim>
                                    <p:anim calcmode="lin" valueType="num">
                                      <p:cBhvr>
                                        <p:cTn id="75" dur="1000" fill="hold"/>
                                        <p:tgtEl>
                                          <p:spTgt spid="5">
                                            <p:graphicEl>
                                              <a:dgm id="{E628BE55-C0E1-4E2E-81AD-8F6B41388E25}"/>
                                            </p:graphic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5">
                                            <p:graphicEl>
                                              <a:dgm id="{5F1834E4-FC80-4662-9F1A-0B49B18F6BF2}"/>
                                            </p:graphicEl>
                                          </p:spTgt>
                                        </p:tgtEl>
                                        <p:attrNameLst>
                                          <p:attrName>style.visibility</p:attrName>
                                        </p:attrNameLst>
                                      </p:cBhvr>
                                      <p:to>
                                        <p:strVal val="visible"/>
                                      </p:to>
                                    </p:set>
                                    <p:animEffect transition="in" filter="fade">
                                      <p:cBhvr>
                                        <p:cTn id="80" dur="1000"/>
                                        <p:tgtEl>
                                          <p:spTgt spid="5">
                                            <p:graphicEl>
                                              <a:dgm id="{5F1834E4-FC80-4662-9F1A-0B49B18F6BF2}"/>
                                            </p:graphicEl>
                                          </p:spTgt>
                                        </p:tgtEl>
                                      </p:cBhvr>
                                    </p:animEffect>
                                    <p:anim calcmode="lin" valueType="num">
                                      <p:cBhvr>
                                        <p:cTn id="81" dur="1000" fill="hold"/>
                                        <p:tgtEl>
                                          <p:spTgt spid="5">
                                            <p:graphicEl>
                                              <a:dgm id="{5F1834E4-FC80-4662-9F1A-0B49B18F6BF2}"/>
                                            </p:graphicEl>
                                          </p:spTgt>
                                        </p:tgtEl>
                                        <p:attrNameLst>
                                          <p:attrName>ppt_x</p:attrName>
                                        </p:attrNameLst>
                                      </p:cBhvr>
                                      <p:tavLst>
                                        <p:tav tm="0">
                                          <p:val>
                                            <p:strVal val="#ppt_x"/>
                                          </p:val>
                                        </p:tav>
                                        <p:tav tm="100000">
                                          <p:val>
                                            <p:strVal val="#ppt_x"/>
                                          </p:val>
                                        </p:tav>
                                      </p:tavLst>
                                    </p:anim>
                                    <p:anim calcmode="lin" valueType="num">
                                      <p:cBhvr>
                                        <p:cTn id="82" dur="1000" fill="hold"/>
                                        <p:tgtEl>
                                          <p:spTgt spid="5">
                                            <p:graphicEl>
                                              <a:dgm id="{5F1834E4-FC80-4662-9F1A-0B49B18F6BF2}"/>
                                            </p:graphicEl>
                                          </p:spTgt>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5">
                                            <p:graphicEl>
                                              <a:dgm id="{95DB6E45-8E4B-4EA6-9B32-9C6CD571FC11}"/>
                                            </p:graphicEl>
                                          </p:spTgt>
                                        </p:tgtEl>
                                        <p:attrNameLst>
                                          <p:attrName>style.visibility</p:attrName>
                                        </p:attrNameLst>
                                      </p:cBhvr>
                                      <p:to>
                                        <p:strVal val="visible"/>
                                      </p:to>
                                    </p:set>
                                    <p:animEffect transition="in" filter="fade">
                                      <p:cBhvr>
                                        <p:cTn id="85" dur="1000"/>
                                        <p:tgtEl>
                                          <p:spTgt spid="5">
                                            <p:graphicEl>
                                              <a:dgm id="{95DB6E45-8E4B-4EA6-9B32-9C6CD571FC11}"/>
                                            </p:graphicEl>
                                          </p:spTgt>
                                        </p:tgtEl>
                                      </p:cBhvr>
                                    </p:animEffect>
                                    <p:anim calcmode="lin" valueType="num">
                                      <p:cBhvr>
                                        <p:cTn id="86" dur="1000" fill="hold"/>
                                        <p:tgtEl>
                                          <p:spTgt spid="5">
                                            <p:graphicEl>
                                              <a:dgm id="{95DB6E45-8E4B-4EA6-9B32-9C6CD571FC11}"/>
                                            </p:graphicEl>
                                          </p:spTgt>
                                        </p:tgtEl>
                                        <p:attrNameLst>
                                          <p:attrName>ppt_x</p:attrName>
                                        </p:attrNameLst>
                                      </p:cBhvr>
                                      <p:tavLst>
                                        <p:tav tm="0">
                                          <p:val>
                                            <p:strVal val="#ppt_x"/>
                                          </p:val>
                                        </p:tav>
                                        <p:tav tm="100000">
                                          <p:val>
                                            <p:strVal val="#ppt_x"/>
                                          </p:val>
                                        </p:tav>
                                      </p:tavLst>
                                    </p:anim>
                                    <p:anim calcmode="lin" valueType="num">
                                      <p:cBhvr>
                                        <p:cTn id="87" dur="1000" fill="hold"/>
                                        <p:tgtEl>
                                          <p:spTgt spid="5">
                                            <p:graphicEl>
                                              <a:dgm id="{95DB6E45-8E4B-4EA6-9B32-9C6CD571FC11}"/>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fa-IR" sz="44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درس پنجاهم</a:t>
            </a: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
            </a:r>
            <a:b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br>
            <a:r>
              <a:rPr lang="fa-IR" sz="31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محکمه عدل الهی</a:t>
            </a:r>
            <a:endParaRPr lang="fa-IR" sz="3100" dirty="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044537274"/>
              </p:ext>
            </p:extLst>
          </p:nvPr>
        </p:nvGraphicFramePr>
        <p:xfrm>
          <a:off x="107504" y="1465312"/>
          <a:ext cx="8686800" cy="5204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5300736"/>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Effect transition="in" filter="fade">
                                      <p:cBhvr>
                                        <p:cTn id="9" dur="2500"/>
                                        <p:tgtEl>
                                          <p:spTgt spid="2"/>
                                        </p:tgtEl>
                                      </p:cBhvr>
                                    </p:animEffect>
                                    <p:anim calcmode="lin" valueType="num">
                                      <p:cBhvr>
                                        <p:cTn id="10" dur="2500" fill="hold"/>
                                        <p:tgtEl>
                                          <p:spTgt spid="2"/>
                                        </p:tgtEl>
                                        <p:attrNameLst>
                                          <p:attrName>ppt_x</p:attrName>
                                        </p:attrNameLst>
                                      </p:cBhvr>
                                      <p:tavLst>
                                        <p:tav tm="0">
                                          <p:val>
                                            <p:fltVal val="0.5"/>
                                          </p:val>
                                        </p:tav>
                                        <p:tav tm="100000">
                                          <p:val>
                                            <p:strVal val="#ppt_x"/>
                                          </p:val>
                                        </p:tav>
                                      </p:tavLst>
                                    </p:anim>
                                    <p:anim calcmode="lin" valueType="num">
                                      <p:cBhvr>
                                        <p:cTn id="11" dur="2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3">
                                            <p:graphicEl>
                                              <a:dgm id="{7614D0C1-1476-4D1E-8540-C6686F39EDFA}"/>
                                            </p:graphicEl>
                                          </p:spTgt>
                                        </p:tgtEl>
                                        <p:attrNameLst>
                                          <p:attrName>style.visibility</p:attrName>
                                        </p:attrNameLst>
                                      </p:cBhvr>
                                      <p:to>
                                        <p:strVal val="visible"/>
                                      </p:to>
                                    </p:set>
                                    <p:animEffect transition="in" filter="wheel(1)">
                                      <p:cBhvr>
                                        <p:cTn id="16" dur="2000"/>
                                        <p:tgtEl>
                                          <p:spTgt spid="3">
                                            <p:graphicEl>
                                              <a:dgm id="{7614D0C1-1476-4D1E-8540-C6686F39EDFA}"/>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3">
                                            <p:graphicEl>
                                              <a:dgm id="{A33F78A7-EDC1-420C-A11F-9A1551A5DAB8}"/>
                                            </p:graphicEl>
                                          </p:spTgt>
                                        </p:tgtEl>
                                        <p:attrNameLst>
                                          <p:attrName>style.visibility</p:attrName>
                                        </p:attrNameLst>
                                      </p:cBhvr>
                                      <p:to>
                                        <p:strVal val="visible"/>
                                      </p:to>
                                    </p:set>
                                    <p:animEffect transition="in" filter="wheel(1)">
                                      <p:cBhvr>
                                        <p:cTn id="21" dur="2000"/>
                                        <p:tgtEl>
                                          <p:spTgt spid="3">
                                            <p:graphicEl>
                                              <a:dgm id="{A33F78A7-EDC1-420C-A11F-9A1551A5DAB8}"/>
                                            </p:graphicEl>
                                          </p:spTgt>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3">
                                            <p:graphicEl>
                                              <a:dgm id="{8B89EB14-AE85-4870-BB1D-F74CAEC637B1}"/>
                                            </p:graphicEl>
                                          </p:spTgt>
                                        </p:tgtEl>
                                        <p:attrNameLst>
                                          <p:attrName>style.visibility</p:attrName>
                                        </p:attrNameLst>
                                      </p:cBhvr>
                                      <p:to>
                                        <p:strVal val="visible"/>
                                      </p:to>
                                    </p:set>
                                    <p:animEffect transition="in" filter="wheel(1)">
                                      <p:cBhvr>
                                        <p:cTn id="24" dur="2000"/>
                                        <p:tgtEl>
                                          <p:spTgt spid="3">
                                            <p:graphicEl>
                                              <a:dgm id="{8B89EB14-AE85-4870-BB1D-F74CAEC637B1}"/>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3">
                                            <p:graphicEl>
                                              <a:dgm id="{74998C03-A2E0-47B5-89DE-5D23B6AD87E3}"/>
                                            </p:graphicEl>
                                          </p:spTgt>
                                        </p:tgtEl>
                                        <p:attrNameLst>
                                          <p:attrName>style.visibility</p:attrName>
                                        </p:attrNameLst>
                                      </p:cBhvr>
                                      <p:to>
                                        <p:strVal val="visible"/>
                                      </p:to>
                                    </p:set>
                                    <p:animEffect transition="in" filter="wheel(1)">
                                      <p:cBhvr>
                                        <p:cTn id="29" dur="2000"/>
                                        <p:tgtEl>
                                          <p:spTgt spid="3">
                                            <p:graphicEl>
                                              <a:dgm id="{74998C03-A2E0-47B5-89DE-5D23B6AD87E3}"/>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3">
                                            <p:graphicEl>
                                              <a:dgm id="{DDE809FA-3314-4DF4-8719-75C2403A4F2F}"/>
                                            </p:graphicEl>
                                          </p:spTgt>
                                        </p:tgtEl>
                                        <p:attrNameLst>
                                          <p:attrName>style.visibility</p:attrName>
                                        </p:attrNameLst>
                                      </p:cBhvr>
                                      <p:to>
                                        <p:strVal val="visible"/>
                                      </p:to>
                                    </p:set>
                                    <p:animEffect transition="in" filter="wheel(1)">
                                      <p:cBhvr>
                                        <p:cTn id="34" dur="2000"/>
                                        <p:tgtEl>
                                          <p:spTgt spid="3">
                                            <p:graphicEl>
                                              <a:dgm id="{DDE809FA-3314-4DF4-8719-75C2403A4F2F}"/>
                                            </p:graphicEl>
                                          </p:spTgt>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3">
                                            <p:graphicEl>
                                              <a:dgm id="{6157169C-0CA7-429F-B0D5-0021F1DCB67B}"/>
                                            </p:graphicEl>
                                          </p:spTgt>
                                        </p:tgtEl>
                                        <p:attrNameLst>
                                          <p:attrName>style.visibility</p:attrName>
                                        </p:attrNameLst>
                                      </p:cBhvr>
                                      <p:to>
                                        <p:strVal val="visible"/>
                                      </p:to>
                                    </p:set>
                                    <p:animEffect transition="in" filter="wheel(1)">
                                      <p:cBhvr>
                                        <p:cTn id="37" dur="2000"/>
                                        <p:tgtEl>
                                          <p:spTgt spid="3">
                                            <p:graphicEl>
                                              <a:dgm id="{6157169C-0CA7-429F-B0D5-0021F1DCB67B}"/>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graphicEl>
                                              <a:dgm id="{875AC91A-3A4D-45A6-A259-84B2DDFCFFAF}"/>
                                            </p:graphicEl>
                                          </p:spTgt>
                                        </p:tgtEl>
                                        <p:attrNameLst>
                                          <p:attrName>style.visibility</p:attrName>
                                        </p:attrNameLst>
                                      </p:cBhvr>
                                      <p:to>
                                        <p:strVal val="visible"/>
                                      </p:to>
                                    </p:set>
                                    <p:animEffect transition="in" filter="wheel(1)">
                                      <p:cBhvr>
                                        <p:cTn id="42" dur="2000"/>
                                        <p:tgtEl>
                                          <p:spTgt spid="3">
                                            <p:graphicEl>
                                              <a:dgm id="{875AC91A-3A4D-45A6-A259-84B2DDFCFFAF}"/>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3">
                                            <p:graphicEl>
                                              <a:dgm id="{9036C284-0090-4216-8005-38D26D20706B}"/>
                                            </p:graphicEl>
                                          </p:spTgt>
                                        </p:tgtEl>
                                        <p:attrNameLst>
                                          <p:attrName>style.visibility</p:attrName>
                                        </p:attrNameLst>
                                      </p:cBhvr>
                                      <p:to>
                                        <p:strVal val="visible"/>
                                      </p:to>
                                    </p:set>
                                    <p:animEffect transition="in" filter="wheel(1)">
                                      <p:cBhvr>
                                        <p:cTn id="47" dur="2000"/>
                                        <p:tgtEl>
                                          <p:spTgt spid="3">
                                            <p:graphicEl>
                                              <a:dgm id="{9036C284-0090-4216-8005-38D26D20706B}"/>
                                            </p:graphicEl>
                                          </p:spTgt>
                                        </p:tgtEl>
                                      </p:cBhvr>
                                    </p:animEffect>
                                  </p:childTnLst>
                                </p:cTn>
                              </p:par>
                              <p:par>
                                <p:cTn id="48" presetID="21" presetClass="entr" presetSubtype="1" fill="hold" grpId="0" nodeType="withEffect">
                                  <p:stCondLst>
                                    <p:cond delay="0"/>
                                  </p:stCondLst>
                                  <p:childTnLst>
                                    <p:set>
                                      <p:cBhvr>
                                        <p:cTn id="49" dur="1" fill="hold">
                                          <p:stCondLst>
                                            <p:cond delay="0"/>
                                          </p:stCondLst>
                                        </p:cTn>
                                        <p:tgtEl>
                                          <p:spTgt spid="3">
                                            <p:graphicEl>
                                              <a:dgm id="{888DBB53-C945-4F68-A5AD-6399F2FF58B3}"/>
                                            </p:graphicEl>
                                          </p:spTgt>
                                        </p:tgtEl>
                                        <p:attrNameLst>
                                          <p:attrName>style.visibility</p:attrName>
                                        </p:attrNameLst>
                                      </p:cBhvr>
                                      <p:to>
                                        <p:strVal val="visible"/>
                                      </p:to>
                                    </p:set>
                                    <p:animEffect transition="in" filter="wheel(1)">
                                      <p:cBhvr>
                                        <p:cTn id="50" dur="2000"/>
                                        <p:tgtEl>
                                          <p:spTgt spid="3">
                                            <p:graphicEl>
                                              <a:dgm id="{888DBB53-C945-4F68-A5AD-6399F2FF58B3}"/>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1" fill="hold" grpId="0" nodeType="clickEffect">
                                  <p:stCondLst>
                                    <p:cond delay="0"/>
                                  </p:stCondLst>
                                  <p:childTnLst>
                                    <p:set>
                                      <p:cBhvr>
                                        <p:cTn id="54" dur="1" fill="hold">
                                          <p:stCondLst>
                                            <p:cond delay="0"/>
                                          </p:stCondLst>
                                        </p:cTn>
                                        <p:tgtEl>
                                          <p:spTgt spid="3">
                                            <p:graphicEl>
                                              <a:dgm id="{EDF1756D-ACFD-495A-A084-0A26E0368CFE}"/>
                                            </p:graphicEl>
                                          </p:spTgt>
                                        </p:tgtEl>
                                        <p:attrNameLst>
                                          <p:attrName>style.visibility</p:attrName>
                                        </p:attrNameLst>
                                      </p:cBhvr>
                                      <p:to>
                                        <p:strVal val="visible"/>
                                      </p:to>
                                    </p:set>
                                    <p:animEffect transition="in" filter="wheel(1)">
                                      <p:cBhvr>
                                        <p:cTn id="55" dur="2000"/>
                                        <p:tgtEl>
                                          <p:spTgt spid="3">
                                            <p:graphicEl>
                                              <a:dgm id="{EDF1756D-ACFD-495A-A084-0A26E0368CFE}"/>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1" fill="hold" grpId="0" nodeType="clickEffect">
                                  <p:stCondLst>
                                    <p:cond delay="0"/>
                                  </p:stCondLst>
                                  <p:childTnLst>
                                    <p:set>
                                      <p:cBhvr>
                                        <p:cTn id="59" dur="1" fill="hold">
                                          <p:stCondLst>
                                            <p:cond delay="0"/>
                                          </p:stCondLst>
                                        </p:cTn>
                                        <p:tgtEl>
                                          <p:spTgt spid="3">
                                            <p:graphicEl>
                                              <a:dgm id="{2A9DF635-5833-45FC-8E36-3846E73685FF}"/>
                                            </p:graphicEl>
                                          </p:spTgt>
                                        </p:tgtEl>
                                        <p:attrNameLst>
                                          <p:attrName>style.visibility</p:attrName>
                                        </p:attrNameLst>
                                      </p:cBhvr>
                                      <p:to>
                                        <p:strVal val="visible"/>
                                      </p:to>
                                    </p:set>
                                    <p:animEffect transition="in" filter="wheel(1)">
                                      <p:cBhvr>
                                        <p:cTn id="60" dur="2000"/>
                                        <p:tgtEl>
                                          <p:spTgt spid="3">
                                            <p:graphicEl>
                                              <a:dgm id="{2A9DF635-5833-45FC-8E36-3846E73685FF}"/>
                                            </p:graphicEl>
                                          </p:spTgt>
                                        </p:tgtEl>
                                      </p:cBhvr>
                                    </p:animEffect>
                                  </p:childTnLst>
                                </p:cTn>
                              </p:par>
                              <p:par>
                                <p:cTn id="61" presetID="21" presetClass="entr" presetSubtype="1" fill="hold" grpId="0" nodeType="withEffect">
                                  <p:stCondLst>
                                    <p:cond delay="0"/>
                                  </p:stCondLst>
                                  <p:childTnLst>
                                    <p:set>
                                      <p:cBhvr>
                                        <p:cTn id="62" dur="1" fill="hold">
                                          <p:stCondLst>
                                            <p:cond delay="0"/>
                                          </p:stCondLst>
                                        </p:cTn>
                                        <p:tgtEl>
                                          <p:spTgt spid="3">
                                            <p:graphicEl>
                                              <a:dgm id="{12F381C9-0747-4439-ABC2-E72FCB2A7CE4}"/>
                                            </p:graphicEl>
                                          </p:spTgt>
                                        </p:tgtEl>
                                        <p:attrNameLst>
                                          <p:attrName>style.visibility</p:attrName>
                                        </p:attrNameLst>
                                      </p:cBhvr>
                                      <p:to>
                                        <p:strVal val="visible"/>
                                      </p:to>
                                    </p:set>
                                    <p:animEffect transition="in" filter="wheel(1)">
                                      <p:cBhvr>
                                        <p:cTn id="63" dur="2000"/>
                                        <p:tgtEl>
                                          <p:spTgt spid="3">
                                            <p:graphicEl>
                                              <a:dgm id="{12F381C9-0747-4439-ABC2-E72FCB2A7CE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fa-IR" sz="44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درس پنجاهم</a:t>
            </a: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
            </a:r>
            <a:b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br>
            <a:r>
              <a:rPr lang="fa-IR" sz="31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به سوی اقامتگاه ابدی </a:t>
            </a:r>
            <a:endParaRPr lang="fa-IR" sz="3100" dirty="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097791354"/>
              </p:ext>
            </p:extLst>
          </p:nvPr>
        </p:nvGraphicFramePr>
        <p:xfrm>
          <a:off x="0" y="980728"/>
          <a:ext cx="9144000" cy="58449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454061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Effect transition="in" filter="fade">
                                      <p:cBhvr>
                                        <p:cTn id="9" dur="2500"/>
                                        <p:tgtEl>
                                          <p:spTgt spid="2"/>
                                        </p:tgtEl>
                                      </p:cBhvr>
                                    </p:animEffect>
                                    <p:anim calcmode="lin" valueType="num">
                                      <p:cBhvr>
                                        <p:cTn id="10" dur="2500" fill="hold"/>
                                        <p:tgtEl>
                                          <p:spTgt spid="2"/>
                                        </p:tgtEl>
                                        <p:attrNameLst>
                                          <p:attrName>ppt_x</p:attrName>
                                        </p:attrNameLst>
                                      </p:cBhvr>
                                      <p:tavLst>
                                        <p:tav tm="0">
                                          <p:val>
                                            <p:fltVal val="0.5"/>
                                          </p:val>
                                        </p:tav>
                                        <p:tav tm="100000">
                                          <p:val>
                                            <p:strVal val="#ppt_x"/>
                                          </p:val>
                                        </p:tav>
                                      </p:tavLst>
                                    </p:anim>
                                    <p:anim calcmode="lin" valueType="num">
                                      <p:cBhvr>
                                        <p:cTn id="11" dur="2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3">
                                            <p:graphicEl>
                                              <a:dgm id="{3367BFF9-D646-4D54-AC26-A3D62CEAAB16}"/>
                                            </p:graphicEl>
                                          </p:spTgt>
                                        </p:tgtEl>
                                        <p:attrNameLst>
                                          <p:attrName>style.visibility</p:attrName>
                                        </p:attrNameLst>
                                      </p:cBhvr>
                                      <p:to>
                                        <p:strVal val="visible"/>
                                      </p:to>
                                    </p:set>
                                    <p:animEffect transition="in" filter="circle(in)">
                                      <p:cBhvr>
                                        <p:cTn id="16" dur="2000"/>
                                        <p:tgtEl>
                                          <p:spTgt spid="3">
                                            <p:graphicEl>
                                              <a:dgm id="{3367BFF9-D646-4D54-AC26-A3D62CEAAB16}"/>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graphicEl>
                                              <a:dgm id="{E4DDA81D-3BA3-4AC0-9C3B-1C9BEA45ADA2}"/>
                                            </p:graphicEl>
                                          </p:spTgt>
                                        </p:tgtEl>
                                        <p:attrNameLst>
                                          <p:attrName>style.visibility</p:attrName>
                                        </p:attrNameLst>
                                      </p:cBhvr>
                                      <p:to>
                                        <p:strVal val="visible"/>
                                      </p:to>
                                    </p:set>
                                    <p:animEffect transition="in" filter="circle(in)">
                                      <p:cBhvr>
                                        <p:cTn id="21" dur="2000"/>
                                        <p:tgtEl>
                                          <p:spTgt spid="3">
                                            <p:graphicEl>
                                              <a:dgm id="{E4DDA81D-3BA3-4AC0-9C3B-1C9BEA45ADA2}"/>
                                            </p:graphicEl>
                                          </p:spTgt>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3">
                                            <p:graphicEl>
                                              <a:dgm id="{EB3BA7E7-C461-4AB9-993A-2CA12410F317}"/>
                                            </p:graphicEl>
                                          </p:spTgt>
                                        </p:tgtEl>
                                        <p:attrNameLst>
                                          <p:attrName>style.visibility</p:attrName>
                                        </p:attrNameLst>
                                      </p:cBhvr>
                                      <p:to>
                                        <p:strVal val="visible"/>
                                      </p:to>
                                    </p:set>
                                    <p:animEffect transition="in" filter="circle(in)">
                                      <p:cBhvr>
                                        <p:cTn id="24" dur="2000"/>
                                        <p:tgtEl>
                                          <p:spTgt spid="3">
                                            <p:graphicEl>
                                              <a:dgm id="{EB3BA7E7-C461-4AB9-993A-2CA12410F317}"/>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3">
                                            <p:graphicEl>
                                              <a:dgm id="{343A404A-839F-4652-9942-5336862011C3}"/>
                                            </p:graphicEl>
                                          </p:spTgt>
                                        </p:tgtEl>
                                        <p:attrNameLst>
                                          <p:attrName>style.visibility</p:attrName>
                                        </p:attrNameLst>
                                      </p:cBhvr>
                                      <p:to>
                                        <p:strVal val="visible"/>
                                      </p:to>
                                    </p:set>
                                    <p:animEffect transition="in" filter="circle(in)">
                                      <p:cBhvr>
                                        <p:cTn id="29" dur="2000"/>
                                        <p:tgtEl>
                                          <p:spTgt spid="3">
                                            <p:graphicEl>
                                              <a:dgm id="{343A404A-839F-4652-9942-5336862011C3}"/>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3">
                                            <p:graphicEl>
                                              <a:dgm id="{B5CDCAB9-32AC-4B15-BCC4-ED71854E8B76}"/>
                                            </p:graphicEl>
                                          </p:spTgt>
                                        </p:tgtEl>
                                        <p:attrNameLst>
                                          <p:attrName>style.visibility</p:attrName>
                                        </p:attrNameLst>
                                      </p:cBhvr>
                                      <p:to>
                                        <p:strVal val="visible"/>
                                      </p:to>
                                    </p:set>
                                    <p:animEffect transition="in" filter="circle(in)">
                                      <p:cBhvr>
                                        <p:cTn id="34" dur="2000"/>
                                        <p:tgtEl>
                                          <p:spTgt spid="3">
                                            <p:graphicEl>
                                              <a:dgm id="{B5CDCAB9-32AC-4B15-BCC4-ED71854E8B76}"/>
                                            </p:graphicEl>
                                          </p:spTgt>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3">
                                            <p:graphicEl>
                                              <a:dgm id="{756D7B03-EBB0-4405-8C53-D6CE5E0DDFD4}"/>
                                            </p:graphicEl>
                                          </p:spTgt>
                                        </p:tgtEl>
                                        <p:attrNameLst>
                                          <p:attrName>style.visibility</p:attrName>
                                        </p:attrNameLst>
                                      </p:cBhvr>
                                      <p:to>
                                        <p:strVal val="visible"/>
                                      </p:to>
                                    </p:set>
                                    <p:animEffect transition="in" filter="circle(in)">
                                      <p:cBhvr>
                                        <p:cTn id="37" dur="2000"/>
                                        <p:tgtEl>
                                          <p:spTgt spid="3">
                                            <p:graphicEl>
                                              <a:dgm id="{756D7B03-EBB0-4405-8C53-D6CE5E0DDFD4}"/>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graphicEl>
                                              <a:dgm id="{918E1A71-18DE-47DB-93D8-53BE0D40005D}"/>
                                            </p:graphicEl>
                                          </p:spTgt>
                                        </p:tgtEl>
                                        <p:attrNameLst>
                                          <p:attrName>style.visibility</p:attrName>
                                        </p:attrNameLst>
                                      </p:cBhvr>
                                      <p:to>
                                        <p:strVal val="visible"/>
                                      </p:to>
                                    </p:set>
                                    <p:animEffect transition="in" filter="circle(in)">
                                      <p:cBhvr>
                                        <p:cTn id="42" dur="2000"/>
                                        <p:tgtEl>
                                          <p:spTgt spid="3">
                                            <p:graphicEl>
                                              <a:dgm id="{918E1A71-18DE-47DB-93D8-53BE0D40005D}"/>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graphicEl>
                                              <a:dgm id="{0EA0DBCA-0B5A-4DC2-BBD6-EBFD690408B6}"/>
                                            </p:graphicEl>
                                          </p:spTgt>
                                        </p:tgtEl>
                                        <p:attrNameLst>
                                          <p:attrName>style.visibility</p:attrName>
                                        </p:attrNameLst>
                                      </p:cBhvr>
                                      <p:to>
                                        <p:strVal val="visible"/>
                                      </p:to>
                                    </p:set>
                                    <p:animEffect transition="in" filter="circle(in)">
                                      <p:cBhvr>
                                        <p:cTn id="47" dur="2000"/>
                                        <p:tgtEl>
                                          <p:spTgt spid="3">
                                            <p:graphicEl>
                                              <a:dgm id="{0EA0DBCA-0B5A-4DC2-BBD6-EBFD690408B6}"/>
                                            </p:graphicEl>
                                          </p:spTgt>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3">
                                            <p:graphicEl>
                                              <a:dgm id="{DC3753A3-F1AC-4C59-8997-8A6BE8745DDC}"/>
                                            </p:graphicEl>
                                          </p:spTgt>
                                        </p:tgtEl>
                                        <p:attrNameLst>
                                          <p:attrName>style.visibility</p:attrName>
                                        </p:attrNameLst>
                                      </p:cBhvr>
                                      <p:to>
                                        <p:strVal val="visible"/>
                                      </p:to>
                                    </p:set>
                                    <p:animEffect transition="in" filter="circle(in)">
                                      <p:cBhvr>
                                        <p:cTn id="50" dur="2000"/>
                                        <p:tgtEl>
                                          <p:spTgt spid="3">
                                            <p:graphicEl>
                                              <a:dgm id="{DC3753A3-F1AC-4C59-8997-8A6BE8745DD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fa-IR" sz="44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درس پنجاهم</a:t>
            </a: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
            </a:r>
            <a:b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br>
            <a:r>
              <a:rPr lang="fa-IR" sz="31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بهشت</a:t>
            </a:r>
            <a:endParaRPr lang="fa-IR" sz="3100" dirty="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19543589"/>
              </p:ext>
            </p:extLst>
          </p:nvPr>
        </p:nvGraphicFramePr>
        <p:xfrm>
          <a:off x="0" y="836712"/>
          <a:ext cx="8676456" cy="602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001995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Effect transition="in" filter="fade">
                                      <p:cBhvr>
                                        <p:cTn id="9" dur="2500"/>
                                        <p:tgtEl>
                                          <p:spTgt spid="2"/>
                                        </p:tgtEl>
                                      </p:cBhvr>
                                    </p:animEffect>
                                    <p:anim calcmode="lin" valueType="num">
                                      <p:cBhvr>
                                        <p:cTn id="10" dur="2500" fill="hold"/>
                                        <p:tgtEl>
                                          <p:spTgt spid="2"/>
                                        </p:tgtEl>
                                        <p:attrNameLst>
                                          <p:attrName>ppt_x</p:attrName>
                                        </p:attrNameLst>
                                      </p:cBhvr>
                                      <p:tavLst>
                                        <p:tav tm="0">
                                          <p:val>
                                            <p:fltVal val="0.5"/>
                                          </p:val>
                                        </p:tav>
                                        <p:tav tm="100000">
                                          <p:val>
                                            <p:strVal val="#ppt_x"/>
                                          </p:val>
                                        </p:tav>
                                      </p:tavLst>
                                    </p:anim>
                                    <p:anim calcmode="lin" valueType="num">
                                      <p:cBhvr>
                                        <p:cTn id="11" dur="2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3">
                                            <p:graphicEl>
                                              <a:dgm id="{EB3C9795-8843-4521-BAF4-3486BBBFEE94}"/>
                                            </p:graphicEl>
                                          </p:spTgt>
                                        </p:tgtEl>
                                        <p:attrNameLst>
                                          <p:attrName>style.visibility</p:attrName>
                                        </p:attrNameLst>
                                      </p:cBhvr>
                                      <p:to>
                                        <p:strVal val="visible"/>
                                      </p:to>
                                    </p:set>
                                    <p:anim calcmode="lin" valueType="num">
                                      <p:cBhvr>
                                        <p:cTn id="16" dur="500" fill="hold"/>
                                        <p:tgtEl>
                                          <p:spTgt spid="3">
                                            <p:graphicEl>
                                              <a:dgm id="{EB3C9795-8843-4521-BAF4-3486BBBFEE94}"/>
                                            </p:graphicEl>
                                          </p:spTgt>
                                        </p:tgtEl>
                                        <p:attrNameLst>
                                          <p:attrName>ppt_w</p:attrName>
                                        </p:attrNameLst>
                                      </p:cBhvr>
                                      <p:tavLst>
                                        <p:tav tm="0">
                                          <p:val>
                                            <p:fltVal val="0"/>
                                          </p:val>
                                        </p:tav>
                                        <p:tav tm="100000">
                                          <p:val>
                                            <p:strVal val="#ppt_w"/>
                                          </p:val>
                                        </p:tav>
                                      </p:tavLst>
                                    </p:anim>
                                    <p:anim calcmode="lin" valueType="num">
                                      <p:cBhvr>
                                        <p:cTn id="17" dur="500" fill="hold"/>
                                        <p:tgtEl>
                                          <p:spTgt spid="3">
                                            <p:graphicEl>
                                              <a:dgm id="{EB3C9795-8843-4521-BAF4-3486BBBFEE94}"/>
                                            </p:graphicEl>
                                          </p:spTgt>
                                        </p:tgtEl>
                                        <p:attrNameLst>
                                          <p:attrName>ppt_h</p:attrName>
                                        </p:attrNameLst>
                                      </p:cBhvr>
                                      <p:tavLst>
                                        <p:tav tm="0">
                                          <p:val>
                                            <p:fltVal val="0"/>
                                          </p:val>
                                        </p:tav>
                                        <p:tav tm="100000">
                                          <p:val>
                                            <p:strVal val="#ppt_h"/>
                                          </p:val>
                                        </p:tav>
                                      </p:tavLst>
                                    </p:anim>
                                    <p:animEffect transition="in" filter="fade">
                                      <p:cBhvr>
                                        <p:cTn id="18" dur="500"/>
                                        <p:tgtEl>
                                          <p:spTgt spid="3">
                                            <p:graphicEl>
                                              <a:dgm id="{EB3C9795-8843-4521-BAF4-3486BBBFEE94}"/>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3">
                                            <p:graphicEl>
                                              <a:dgm id="{9A2A3002-9298-4056-A66E-F2AA560B3136}"/>
                                            </p:graphicEl>
                                          </p:spTgt>
                                        </p:tgtEl>
                                        <p:attrNameLst>
                                          <p:attrName>style.visibility</p:attrName>
                                        </p:attrNameLst>
                                      </p:cBhvr>
                                      <p:to>
                                        <p:strVal val="visible"/>
                                      </p:to>
                                    </p:set>
                                    <p:anim calcmode="lin" valueType="num">
                                      <p:cBhvr>
                                        <p:cTn id="23" dur="500" fill="hold"/>
                                        <p:tgtEl>
                                          <p:spTgt spid="3">
                                            <p:graphicEl>
                                              <a:dgm id="{9A2A3002-9298-4056-A66E-F2AA560B3136}"/>
                                            </p:graphicEl>
                                          </p:spTgt>
                                        </p:tgtEl>
                                        <p:attrNameLst>
                                          <p:attrName>ppt_w</p:attrName>
                                        </p:attrNameLst>
                                      </p:cBhvr>
                                      <p:tavLst>
                                        <p:tav tm="0">
                                          <p:val>
                                            <p:fltVal val="0"/>
                                          </p:val>
                                        </p:tav>
                                        <p:tav tm="100000">
                                          <p:val>
                                            <p:strVal val="#ppt_w"/>
                                          </p:val>
                                        </p:tav>
                                      </p:tavLst>
                                    </p:anim>
                                    <p:anim calcmode="lin" valueType="num">
                                      <p:cBhvr>
                                        <p:cTn id="24" dur="500" fill="hold"/>
                                        <p:tgtEl>
                                          <p:spTgt spid="3">
                                            <p:graphicEl>
                                              <a:dgm id="{9A2A3002-9298-4056-A66E-F2AA560B3136}"/>
                                            </p:graphicEl>
                                          </p:spTgt>
                                        </p:tgtEl>
                                        <p:attrNameLst>
                                          <p:attrName>ppt_h</p:attrName>
                                        </p:attrNameLst>
                                      </p:cBhvr>
                                      <p:tavLst>
                                        <p:tav tm="0">
                                          <p:val>
                                            <p:fltVal val="0"/>
                                          </p:val>
                                        </p:tav>
                                        <p:tav tm="100000">
                                          <p:val>
                                            <p:strVal val="#ppt_h"/>
                                          </p:val>
                                        </p:tav>
                                      </p:tavLst>
                                    </p:anim>
                                    <p:animEffect transition="in" filter="fade">
                                      <p:cBhvr>
                                        <p:cTn id="25" dur="500"/>
                                        <p:tgtEl>
                                          <p:spTgt spid="3">
                                            <p:graphicEl>
                                              <a:dgm id="{9A2A3002-9298-4056-A66E-F2AA560B3136}"/>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3">
                                            <p:graphicEl>
                                              <a:dgm id="{A76241A6-E5A9-4BC9-B44E-95C457DC4B85}"/>
                                            </p:graphicEl>
                                          </p:spTgt>
                                        </p:tgtEl>
                                        <p:attrNameLst>
                                          <p:attrName>style.visibility</p:attrName>
                                        </p:attrNameLst>
                                      </p:cBhvr>
                                      <p:to>
                                        <p:strVal val="visible"/>
                                      </p:to>
                                    </p:set>
                                    <p:anim calcmode="lin" valueType="num">
                                      <p:cBhvr>
                                        <p:cTn id="30" dur="500" fill="hold"/>
                                        <p:tgtEl>
                                          <p:spTgt spid="3">
                                            <p:graphicEl>
                                              <a:dgm id="{A76241A6-E5A9-4BC9-B44E-95C457DC4B85}"/>
                                            </p:graphicEl>
                                          </p:spTgt>
                                        </p:tgtEl>
                                        <p:attrNameLst>
                                          <p:attrName>ppt_w</p:attrName>
                                        </p:attrNameLst>
                                      </p:cBhvr>
                                      <p:tavLst>
                                        <p:tav tm="0">
                                          <p:val>
                                            <p:fltVal val="0"/>
                                          </p:val>
                                        </p:tav>
                                        <p:tav tm="100000">
                                          <p:val>
                                            <p:strVal val="#ppt_w"/>
                                          </p:val>
                                        </p:tav>
                                      </p:tavLst>
                                    </p:anim>
                                    <p:anim calcmode="lin" valueType="num">
                                      <p:cBhvr>
                                        <p:cTn id="31" dur="500" fill="hold"/>
                                        <p:tgtEl>
                                          <p:spTgt spid="3">
                                            <p:graphicEl>
                                              <a:dgm id="{A76241A6-E5A9-4BC9-B44E-95C457DC4B85}"/>
                                            </p:graphicEl>
                                          </p:spTgt>
                                        </p:tgtEl>
                                        <p:attrNameLst>
                                          <p:attrName>ppt_h</p:attrName>
                                        </p:attrNameLst>
                                      </p:cBhvr>
                                      <p:tavLst>
                                        <p:tav tm="0">
                                          <p:val>
                                            <p:fltVal val="0"/>
                                          </p:val>
                                        </p:tav>
                                        <p:tav tm="100000">
                                          <p:val>
                                            <p:strVal val="#ppt_h"/>
                                          </p:val>
                                        </p:tav>
                                      </p:tavLst>
                                    </p:anim>
                                    <p:animEffect transition="in" filter="fade">
                                      <p:cBhvr>
                                        <p:cTn id="32" dur="500"/>
                                        <p:tgtEl>
                                          <p:spTgt spid="3">
                                            <p:graphicEl>
                                              <a:dgm id="{A76241A6-E5A9-4BC9-B44E-95C457DC4B85}"/>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3">
                                            <p:graphicEl>
                                              <a:dgm id="{DF585F55-6699-4BDB-8F9C-905BABC7DC15}"/>
                                            </p:graphicEl>
                                          </p:spTgt>
                                        </p:tgtEl>
                                        <p:attrNameLst>
                                          <p:attrName>style.visibility</p:attrName>
                                        </p:attrNameLst>
                                      </p:cBhvr>
                                      <p:to>
                                        <p:strVal val="visible"/>
                                      </p:to>
                                    </p:set>
                                    <p:anim calcmode="lin" valueType="num">
                                      <p:cBhvr>
                                        <p:cTn id="37" dur="500" fill="hold"/>
                                        <p:tgtEl>
                                          <p:spTgt spid="3">
                                            <p:graphicEl>
                                              <a:dgm id="{DF585F55-6699-4BDB-8F9C-905BABC7DC15}"/>
                                            </p:graphicEl>
                                          </p:spTgt>
                                        </p:tgtEl>
                                        <p:attrNameLst>
                                          <p:attrName>ppt_w</p:attrName>
                                        </p:attrNameLst>
                                      </p:cBhvr>
                                      <p:tavLst>
                                        <p:tav tm="0">
                                          <p:val>
                                            <p:fltVal val="0"/>
                                          </p:val>
                                        </p:tav>
                                        <p:tav tm="100000">
                                          <p:val>
                                            <p:strVal val="#ppt_w"/>
                                          </p:val>
                                        </p:tav>
                                      </p:tavLst>
                                    </p:anim>
                                    <p:anim calcmode="lin" valueType="num">
                                      <p:cBhvr>
                                        <p:cTn id="38" dur="500" fill="hold"/>
                                        <p:tgtEl>
                                          <p:spTgt spid="3">
                                            <p:graphicEl>
                                              <a:dgm id="{DF585F55-6699-4BDB-8F9C-905BABC7DC15}"/>
                                            </p:graphicEl>
                                          </p:spTgt>
                                        </p:tgtEl>
                                        <p:attrNameLst>
                                          <p:attrName>ppt_h</p:attrName>
                                        </p:attrNameLst>
                                      </p:cBhvr>
                                      <p:tavLst>
                                        <p:tav tm="0">
                                          <p:val>
                                            <p:fltVal val="0"/>
                                          </p:val>
                                        </p:tav>
                                        <p:tav tm="100000">
                                          <p:val>
                                            <p:strVal val="#ppt_h"/>
                                          </p:val>
                                        </p:tav>
                                      </p:tavLst>
                                    </p:anim>
                                    <p:animEffect transition="in" filter="fade">
                                      <p:cBhvr>
                                        <p:cTn id="39" dur="500"/>
                                        <p:tgtEl>
                                          <p:spTgt spid="3">
                                            <p:graphicEl>
                                              <a:dgm id="{DF585F55-6699-4BDB-8F9C-905BABC7DC15}"/>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3">
                                            <p:graphicEl>
                                              <a:dgm id="{C3310B39-A935-4C07-A408-CD7597DFAD42}"/>
                                            </p:graphicEl>
                                          </p:spTgt>
                                        </p:tgtEl>
                                        <p:attrNameLst>
                                          <p:attrName>style.visibility</p:attrName>
                                        </p:attrNameLst>
                                      </p:cBhvr>
                                      <p:to>
                                        <p:strVal val="visible"/>
                                      </p:to>
                                    </p:set>
                                    <p:anim calcmode="lin" valueType="num">
                                      <p:cBhvr>
                                        <p:cTn id="44" dur="500" fill="hold"/>
                                        <p:tgtEl>
                                          <p:spTgt spid="3">
                                            <p:graphicEl>
                                              <a:dgm id="{C3310B39-A935-4C07-A408-CD7597DFAD42}"/>
                                            </p:graphicEl>
                                          </p:spTgt>
                                        </p:tgtEl>
                                        <p:attrNameLst>
                                          <p:attrName>ppt_w</p:attrName>
                                        </p:attrNameLst>
                                      </p:cBhvr>
                                      <p:tavLst>
                                        <p:tav tm="0">
                                          <p:val>
                                            <p:fltVal val="0"/>
                                          </p:val>
                                        </p:tav>
                                        <p:tav tm="100000">
                                          <p:val>
                                            <p:strVal val="#ppt_w"/>
                                          </p:val>
                                        </p:tav>
                                      </p:tavLst>
                                    </p:anim>
                                    <p:anim calcmode="lin" valueType="num">
                                      <p:cBhvr>
                                        <p:cTn id="45" dur="500" fill="hold"/>
                                        <p:tgtEl>
                                          <p:spTgt spid="3">
                                            <p:graphicEl>
                                              <a:dgm id="{C3310B39-A935-4C07-A408-CD7597DFAD42}"/>
                                            </p:graphicEl>
                                          </p:spTgt>
                                        </p:tgtEl>
                                        <p:attrNameLst>
                                          <p:attrName>ppt_h</p:attrName>
                                        </p:attrNameLst>
                                      </p:cBhvr>
                                      <p:tavLst>
                                        <p:tav tm="0">
                                          <p:val>
                                            <p:fltVal val="0"/>
                                          </p:val>
                                        </p:tav>
                                        <p:tav tm="100000">
                                          <p:val>
                                            <p:strVal val="#ppt_h"/>
                                          </p:val>
                                        </p:tav>
                                      </p:tavLst>
                                    </p:anim>
                                    <p:animEffect transition="in" filter="fade">
                                      <p:cBhvr>
                                        <p:cTn id="46" dur="500"/>
                                        <p:tgtEl>
                                          <p:spTgt spid="3">
                                            <p:graphicEl>
                                              <a:dgm id="{C3310B39-A935-4C07-A408-CD7597DFAD42}"/>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3">
                                            <p:graphicEl>
                                              <a:dgm id="{6090364A-8816-4A00-8CE2-5E0AFC56821C}"/>
                                            </p:graphicEl>
                                          </p:spTgt>
                                        </p:tgtEl>
                                        <p:attrNameLst>
                                          <p:attrName>style.visibility</p:attrName>
                                        </p:attrNameLst>
                                      </p:cBhvr>
                                      <p:to>
                                        <p:strVal val="visible"/>
                                      </p:to>
                                    </p:set>
                                    <p:anim calcmode="lin" valueType="num">
                                      <p:cBhvr>
                                        <p:cTn id="51" dur="500" fill="hold"/>
                                        <p:tgtEl>
                                          <p:spTgt spid="3">
                                            <p:graphicEl>
                                              <a:dgm id="{6090364A-8816-4A00-8CE2-5E0AFC56821C}"/>
                                            </p:graphicEl>
                                          </p:spTgt>
                                        </p:tgtEl>
                                        <p:attrNameLst>
                                          <p:attrName>ppt_w</p:attrName>
                                        </p:attrNameLst>
                                      </p:cBhvr>
                                      <p:tavLst>
                                        <p:tav tm="0">
                                          <p:val>
                                            <p:fltVal val="0"/>
                                          </p:val>
                                        </p:tav>
                                        <p:tav tm="100000">
                                          <p:val>
                                            <p:strVal val="#ppt_w"/>
                                          </p:val>
                                        </p:tav>
                                      </p:tavLst>
                                    </p:anim>
                                    <p:anim calcmode="lin" valueType="num">
                                      <p:cBhvr>
                                        <p:cTn id="52" dur="500" fill="hold"/>
                                        <p:tgtEl>
                                          <p:spTgt spid="3">
                                            <p:graphicEl>
                                              <a:dgm id="{6090364A-8816-4A00-8CE2-5E0AFC56821C}"/>
                                            </p:graphicEl>
                                          </p:spTgt>
                                        </p:tgtEl>
                                        <p:attrNameLst>
                                          <p:attrName>ppt_h</p:attrName>
                                        </p:attrNameLst>
                                      </p:cBhvr>
                                      <p:tavLst>
                                        <p:tav tm="0">
                                          <p:val>
                                            <p:fltVal val="0"/>
                                          </p:val>
                                        </p:tav>
                                        <p:tav tm="100000">
                                          <p:val>
                                            <p:strVal val="#ppt_h"/>
                                          </p:val>
                                        </p:tav>
                                      </p:tavLst>
                                    </p:anim>
                                    <p:animEffect transition="in" filter="fade">
                                      <p:cBhvr>
                                        <p:cTn id="53" dur="500"/>
                                        <p:tgtEl>
                                          <p:spTgt spid="3">
                                            <p:graphicEl>
                                              <a:dgm id="{6090364A-8816-4A00-8CE2-5E0AFC56821C}"/>
                                            </p:graphicEl>
                                          </p:spTgt>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3">
                                            <p:graphicEl>
                                              <a:dgm id="{34FE91C6-C063-4A81-B4D0-EA000837D074}"/>
                                            </p:graphicEl>
                                          </p:spTgt>
                                        </p:tgtEl>
                                        <p:attrNameLst>
                                          <p:attrName>style.visibility</p:attrName>
                                        </p:attrNameLst>
                                      </p:cBhvr>
                                      <p:to>
                                        <p:strVal val="visible"/>
                                      </p:to>
                                    </p:set>
                                    <p:anim calcmode="lin" valueType="num">
                                      <p:cBhvr>
                                        <p:cTn id="58" dur="500" fill="hold"/>
                                        <p:tgtEl>
                                          <p:spTgt spid="3">
                                            <p:graphicEl>
                                              <a:dgm id="{34FE91C6-C063-4A81-B4D0-EA000837D074}"/>
                                            </p:graphicEl>
                                          </p:spTgt>
                                        </p:tgtEl>
                                        <p:attrNameLst>
                                          <p:attrName>ppt_w</p:attrName>
                                        </p:attrNameLst>
                                      </p:cBhvr>
                                      <p:tavLst>
                                        <p:tav tm="0">
                                          <p:val>
                                            <p:fltVal val="0"/>
                                          </p:val>
                                        </p:tav>
                                        <p:tav tm="100000">
                                          <p:val>
                                            <p:strVal val="#ppt_w"/>
                                          </p:val>
                                        </p:tav>
                                      </p:tavLst>
                                    </p:anim>
                                    <p:anim calcmode="lin" valueType="num">
                                      <p:cBhvr>
                                        <p:cTn id="59" dur="500" fill="hold"/>
                                        <p:tgtEl>
                                          <p:spTgt spid="3">
                                            <p:graphicEl>
                                              <a:dgm id="{34FE91C6-C063-4A81-B4D0-EA000837D074}"/>
                                            </p:graphicEl>
                                          </p:spTgt>
                                        </p:tgtEl>
                                        <p:attrNameLst>
                                          <p:attrName>ppt_h</p:attrName>
                                        </p:attrNameLst>
                                      </p:cBhvr>
                                      <p:tavLst>
                                        <p:tav tm="0">
                                          <p:val>
                                            <p:fltVal val="0"/>
                                          </p:val>
                                        </p:tav>
                                        <p:tav tm="100000">
                                          <p:val>
                                            <p:strVal val="#ppt_h"/>
                                          </p:val>
                                        </p:tav>
                                      </p:tavLst>
                                    </p:anim>
                                    <p:animEffect transition="in" filter="fade">
                                      <p:cBhvr>
                                        <p:cTn id="60" dur="500"/>
                                        <p:tgtEl>
                                          <p:spTgt spid="3">
                                            <p:graphicEl>
                                              <a:dgm id="{34FE91C6-C063-4A81-B4D0-EA000837D074}"/>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3">
                                            <p:graphicEl>
                                              <a:dgm id="{B9F517ED-A84D-4EC6-A4A5-8CA9FD1B4DF1}"/>
                                            </p:graphicEl>
                                          </p:spTgt>
                                        </p:tgtEl>
                                        <p:attrNameLst>
                                          <p:attrName>style.visibility</p:attrName>
                                        </p:attrNameLst>
                                      </p:cBhvr>
                                      <p:to>
                                        <p:strVal val="visible"/>
                                      </p:to>
                                    </p:set>
                                    <p:anim calcmode="lin" valueType="num">
                                      <p:cBhvr>
                                        <p:cTn id="65" dur="500" fill="hold"/>
                                        <p:tgtEl>
                                          <p:spTgt spid="3">
                                            <p:graphicEl>
                                              <a:dgm id="{B9F517ED-A84D-4EC6-A4A5-8CA9FD1B4DF1}"/>
                                            </p:graphicEl>
                                          </p:spTgt>
                                        </p:tgtEl>
                                        <p:attrNameLst>
                                          <p:attrName>ppt_w</p:attrName>
                                        </p:attrNameLst>
                                      </p:cBhvr>
                                      <p:tavLst>
                                        <p:tav tm="0">
                                          <p:val>
                                            <p:fltVal val="0"/>
                                          </p:val>
                                        </p:tav>
                                        <p:tav tm="100000">
                                          <p:val>
                                            <p:strVal val="#ppt_w"/>
                                          </p:val>
                                        </p:tav>
                                      </p:tavLst>
                                    </p:anim>
                                    <p:anim calcmode="lin" valueType="num">
                                      <p:cBhvr>
                                        <p:cTn id="66" dur="500" fill="hold"/>
                                        <p:tgtEl>
                                          <p:spTgt spid="3">
                                            <p:graphicEl>
                                              <a:dgm id="{B9F517ED-A84D-4EC6-A4A5-8CA9FD1B4DF1}"/>
                                            </p:graphicEl>
                                          </p:spTgt>
                                        </p:tgtEl>
                                        <p:attrNameLst>
                                          <p:attrName>ppt_h</p:attrName>
                                        </p:attrNameLst>
                                      </p:cBhvr>
                                      <p:tavLst>
                                        <p:tav tm="0">
                                          <p:val>
                                            <p:fltVal val="0"/>
                                          </p:val>
                                        </p:tav>
                                        <p:tav tm="100000">
                                          <p:val>
                                            <p:strVal val="#ppt_h"/>
                                          </p:val>
                                        </p:tav>
                                      </p:tavLst>
                                    </p:anim>
                                    <p:animEffect transition="in" filter="fade">
                                      <p:cBhvr>
                                        <p:cTn id="67" dur="500"/>
                                        <p:tgtEl>
                                          <p:spTgt spid="3">
                                            <p:graphicEl>
                                              <a:dgm id="{B9F517ED-A84D-4EC6-A4A5-8CA9FD1B4DF1}"/>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grpId="0" nodeType="clickEffect">
                                  <p:stCondLst>
                                    <p:cond delay="0"/>
                                  </p:stCondLst>
                                  <p:childTnLst>
                                    <p:set>
                                      <p:cBhvr>
                                        <p:cTn id="71" dur="1" fill="hold">
                                          <p:stCondLst>
                                            <p:cond delay="0"/>
                                          </p:stCondLst>
                                        </p:cTn>
                                        <p:tgtEl>
                                          <p:spTgt spid="3">
                                            <p:graphicEl>
                                              <a:dgm id="{F0608AE6-B0D7-409F-8DF2-9B055F5850F6}"/>
                                            </p:graphicEl>
                                          </p:spTgt>
                                        </p:tgtEl>
                                        <p:attrNameLst>
                                          <p:attrName>style.visibility</p:attrName>
                                        </p:attrNameLst>
                                      </p:cBhvr>
                                      <p:to>
                                        <p:strVal val="visible"/>
                                      </p:to>
                                    </p:set>
                                    <p:anim calcmode="lin" valueType="num">
                                      <p:cBhvr>
                                        <p:cTn id="72" dur="500" fill="hold"/>
                                        <p:tgtEl>
                                          <p:spTgt spid="3">
                                            <p:graphicEl>
                                              <a:dgm id="{F0608AE6-B0D7-409F-8DF2-9B055F5850F6}"/>
                                            </p:graphicEl>
                                          </p:spTgt>
                                        </p:tgtEl>
                                        <p:attrNameLst>
                                          <p:attrName>ppt_w</p:attrName>
                                        </p:attrNameLst>
                                      </p:cBhvr>
                                      <p:tavLst>
                                        <p:tav tm="0">
                                          <p:val>
                                            <p:fltVal val="0"/>
                                          </p:val>
                                        </p:tav>
                                        <p:tav tm="100000">
                                          <p:val>
                                            <p:strVal val="#ppt_w"/>
                                          </p:val>
                                        </p:tav>
                                      </p:tavLst>
                                    </p:anim>
                                    <p:anim calcmode="lin" valueType="num">
                                      <p:cBhvr>
                                        <p:cTn id="73" dur="500" fill="hold"/>
                                        <p:tgtEl>
                                          <p:spTgt spid="3">
                                            <p:graphicEl>
                                              <a:dgm id="{F0608AE6-B0D7-409F-8DF2-9B055F5850F6}"/>
                                            </p:graphicEl>
                                          </p:spTgt>
                                        </p:tgtEl>
                                        <p:attrNameLst>
                                          <p:attrName>ppt_h</p:attrName>
                                        </p:attrNameLst>
                                      </p:cBhvr>
                                      <p:tavLst>
                                        <p:tav tm="0">
                                          <p:val>
                                            <p:fltVal val="0"/>
                                          </p:val>
                                        </p:tav>
                                        <p:tav tm="100000">
                                          <p:val>
                                            <p:strVal val="#ppt_h"/>
                                          </p:val>
                                        </p:tav>
                                      </p:tavLst>
                                    </p:anim>
                                    <p:animEffect transition="in" filter="fade">
                                      <p:cBhvr>
                                        <p:cTn id="74" dur="500"/>
                                        <p:tgtEl>
                                          <p:spTgt spid="3">
                                            <p:graphicEl>
                                              <a:dgm id="{F0608AE6-B0D7-409F-8DF2-9B055F5850F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fa-IR" sz="44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درس پنجاهم</a:t>
            </a: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
            </a:r>
            <a:b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br>
            <a:r>
              <a:rPr lang="fa-IR" sz="31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دوزخ</a:t>
            </a:r>
            <a:endParaRPr lang="fa-IR" sz="3100" dirty="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275101312"/>
              </p:ext>
            </p:extLst>
          </p:nvPr>
        </p:nvGraphicFramePr>
        <p:xfrm>
          <a:off x="35496" y="1268760"/>
          <a:ext cx="843528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921543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Effect transition="in" filter="fade">
                                      <p:cBhvr>
                                        <p:cTn id="9" dur="2500"/>
                                        <p:tgtEl>
                                          <p:spTgt spid="2"/>
                                        </p:tgtEl>
                                      </p:cBhvr>
                                    </p:animEffect>
                                    <p:anim calcmode="lin" valueType="num">
                                      <p:cBhvr>
                                        <p:cTn id="10" dur="2500" fill="hold"/>
                                        <p:tgtEl>
                                          <p:spTgt spid="2"/>
                                        </p:tgtEl>
                                        <p:attrNameLst>
                                          <p:attrName>ppt_x</p:attrName>
                                        </p:attrNameLst>
                                      </p:cBhvr>
                                      <p:tavLst>
                                        <p:tav tm="0">
                                          <p:val>
                                            <p:fltVal val="0.5"/>
                                          </p:val>
                                        </p:tav>
                                        <p:tav tm="100000">
                                          <p:val>
                                            <p:strVal val="#ppt_x"/>
                                          </p:val>
                                        </p:tav>
                                      </p:tavLst>
                                    </p:anim>
                                    <p:anim calcmode="lin" valueType="num">
                                      <p:cBhvr>
                                        <p:cTn id="11" dur="2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graphicEl>
                                              <a:dgm id="{AE9636E3-7E27-4114-821C-86F1012C9DC2}"/>
                                            </p:graphicEl>
                                          </p:spTgt>
                                        </p:tgtEl>
                                        <p:attrNameLst>
                                          <p:attrName>style.visibility</p:attrName>
                                        </p:attrNameLst>
                                      </p:cBhvr>
                                      <p:to>
                                        <p:strVal val="visible"/>
                                      </p:to>
                                    </p:set>
                                    <p:anim calcmode="lin" valueType="num">
                                      <p:cBhvr>
                                        <p:cTn id="16" dur="2000" fill="hold"/>
                                        <p:tgtEl>
                                          <p:spTgt spid="3">
                                            <p:graphicEl>
                                              <a:dgm id="{AE9636E3-7E27-4114-821C-86F1012C9DC2}"/>
                                            </p:graphicEl>
                                          </p:spTgt>
                                        </p:tgtEl>
                                        <p:attrNameLst>
                                          <p:attrName>ppt_w</p:attrName>
                                        </p:attrNameLst>
                                      </p:cBhvr>
                                      <p:tavLst>
                                        <p:tav tm="0">
                                          <p:val>
                                            <p:fltVal val="0"/>
                                          </p:val>
                                        </p:tav>
                                        <p:tav tm="100000">
                                          <p:val>
                                            <p:strVal val="#ppt_w"/>
                                          </p:val>
                                        </p:tav>
                                      </p:tavLst>
                                    </p:anim>
                                    <p:anim calcmode="lin" valueType="num">
                                      <p:cBhvr>
                                        <p:cTn id="17" dur="2000" fill="hold"/>
                                        <p:tgtEl>
                                          <p:spTgt spid="3">
                                            <p:graphicEl>
                                              <a:dgm id="{AE9636E3-7E27-4114-821C-86F1012C9DC2}"/>
                                            </p:graphicEl>
                                          </p:spTgt>
                                        </p:tgtEl>
                                        <p:attrNameLst>
                                          <p:attrName>ppt_h</p:attrName>
                                        </p:attrNameLst>
                                      </p:cBhvr>
                                      <p:tavLst>
                                        <p:tav tm="0">
                                          <p:val>
                                            <p:fltVal val="0"/>
                                          </p:val>
                                        </p:tav>
                                        <p:tav tm="100000">
                                          <p:val>
                                            <p:strVal val="#ppt_h"/>
                                          </p:val>
                                        </p:tav>
                                      </p:tavLst>
                                    </p:anim>
                                    <p:animEffect transition="in" filter="fade">
                                      <p:cBhvr>
                                        <p:cTn id="18" dur="2000"/>
                                        <p:tgtEl>
                                          <p:spTgt spid="3">
                                            <p:graphicEl>
                                              <a:dgm id="{AE9636E3-7E27-4114-821C-86F1012C9DC2}"/>
                                            </p:graphicEl>
                                          </p:spTgt>
                                        </p:tgtEl>
                                      </p:cBhvr>
                                    </p:animEffect>
                                    <p:anim calcmode="lin" valueType="num">
                                      <p:cBhvr>
                                        <p:cTn id="19" dur="2000" fill="hold"/>
                                        <p:tgtEl>
                                          <p:spTgt spid="3">
                                            <p:graphicEl>
                                              <a:dgm id="{AE9636E3-7E27-4114-821C-86F1012C9DC2}"/>
                                            </p:graphicEl>
                                          </p:spTgt>
                                        </p:tgtEl>
                                        <p:attrNameLst>
                                          <p:attrName>ppt_x</p:attrName>
                                        </p:attrNameLst>
                                      </p:cBhvr>
                                      <p:tavLst>
                                        <p:tav tm="0">
                                          <p:val>
                                            <p:fltVal val="0.5"/>
                                          </p:val>
                                        </p:tav>
                                        <p:tav tm="100000">
                                          <p:val>
                                            <p:strVal val="#ppt_x"/>
                                          </p:val>
                                        </p:tav>
                                      </p:tavLst>
                                    </p:anim>
                                    <p:anim calcmode="lin" valueType="num">
                                      <p:cBhvr>
                                        <p:cTn id="20" dur="2000" fill="hold"/>
                                        <p:tgtEl>
                                          <p:spTgt spid="3">
                                            <p:graphicEl>
                                              <a:dgm id="{AE9636E3-7E27-4114-821C-86F1012C9DC2}"/>
                                            </p:graphic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graphicEl>
                                              <a:dgm id="{AC454A0A-36F1-4FFF-B8A9-B68221AD02E6}"/>
                                            </p:graphicEl>
                                          </p:spTgt>
                                        </p:tgtEl>
                                        <p:attrNameLst>
                                          <p:attrName>style.visibility</p:attrName>
                                        </p:attrNameLst>
                                      </p:cBhvr>
                                      <p:to>
                                        <p:strVal val="visible"/>
                                      </p:to>
                                    </p:set>
                                    <p:anim calcmode="lin" valueType="num">
                                      <p:cBhvr>
                                        <p:cTn id="25" dur="2000" fill="hold"/>
                                        <p:tgtEl>
                                          <p:spTgt spid="3">
                                            <p:graphicEl>
                                              <a:dgm id="{AC454A0A-36F1-4FFF-B8A9-B68221AD02E6}"/>
                                            </p:graphicEl>
                                          </p:spTgt>
                                        </p:tgtEl>
                                        <p:attrNameLst>
                                          <p:attrName>ppt_w</p:attrName>
                                        </p:attrNameLst>
                                      </p:cBhvr>
                                      <p:tavLst>
                                        <p:tav tm="0">
                                          <p:val>
                                            <p:fltVal val="0"/>
                                          </p:val>
                                        </p:tav>
                                        <p:tav tm="100000">
                                          <p:val>
                                            <p:strVal val="#ppt_w"/>
                                          </p:val>
                                        </p:tav>
                                      </p:tavLst>
                                    </p:anim>
                                    <p:anim calcmode="lin" valueType="num">
                                      <p:cBhvr>
                                        <p:cTn id="26" dur="2000" fill="hold"/>
                                        <p:tgtEl>
                                          <p:spTgt spid="3">
                                            <p:graphicEl>
                                              <a:dgm id="{AC454A0A-36F1-4FFF-B8A9-B68221AD02E6}"/>
                                            </p:graphicEl>
                                          </p:spTgt>
                                        </p:tgtEl>
                                        <p:attrNameLst>
                                          <p:attrName>ppt_h</p:attrName>
                                        </p:attrNameLst>
                                      </p:cBhvr>
                                      <p:tavLst>
                                        <p:tav tm="0">
                                          <p:val>
                                            <p:fltVal val="0"/>
                                          </p:val>
                                        </p:tav>
                                        <p:tav tm="100000">
                                          <p:val>
                                            <p:strVal val="#ppt_h"/>
                                          </p:val>
                                        </p:tav>
                                      </p:tavLst>
                                    </p:anim>
                                    <p:animEffect transition="in" filter="fade">
                                      <p:cBhvr>
                                        <p:cTn id="27" dur="2000"/>
                                        <p:tgtEl>
                                          <p:spTgt spid="3">
                                            <p:graphicEl>
                                              <a:dgm id="{AC454A0A-36F1-4FFF-B8A9-B68221AD02E6}"/>
                                            </p:graphicEl>
                                          </p:spTgt>
                                        </p:tgtEl>
                                      </p:cBhvr>
                                    </p:animEffect>
                                    <p:anim calcmode="lin" valueType="num">
                                      <p:cBhvr>
                                        <p:cTn id="28" dur="2000" fill="hold"/>
                                        <p:tgtEl>
                                          <p:spTgt spid="3">
                                            <p:graphicEl>
                                              <a:dgm id="{AC454A0A-36F1-4FFF-B8A9-B68221AD02E6}"/>
                                            </p:graphicEl>
                                          </p:spTgt>
                                        </p:tgtEl>
                                        <p:attrNameLst>
                                          <p:attrName>ppt_x</p:attrName>
                                        </p:attrNameLst>
                                      </p:cBhvr>
                                      <p:tavLst>
                                        <p:tav tm="0">
                                          <p:val>
                                            <p:fltVal val="0.5"/>
                                          </p:val>
                                        </p:tav>
                                        <p:tav tm="100000">
                                          <p:val>
                                            <p:strVal val="#ppt_x"/>
                                          </p:val>
                                        </p:tav>
                                      </p:tavLst>
                                    </p:anim>
                                    <p:anim calcmode="lin" valueType="num">
                                      <p:cBhvr>
                                        <p:cTn id="29" dur="2000" fill="hold"/>
                                        <p:tgtEl>
                                          <p:spTgt spid="3">
                                            <p:graphicEl>
                                              <a:dgm id="{AC454A0A-36F1-4FFF-B8A9-B68221AD02E6}"/>
                                            </p:graphic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graphicEl>
                                              <a:dgm id="{2B80EE8B-A0D4-44AB-B137-C9CC5BEF8F81}"/>
                                            </p:graphicEl>
                                          </p:spTgt>
                                        </p:tgtEl>
                                        <p:attrNameLst>
                                          <p:attrName>style.visibility</p:attrName>
                                        </p:attrNameLst>
                                      </p:cBhvr>
                                      <p:to>
                                        <p:strVal val="visible"/>
                                      </p:to>
                                    </p:set>
                                    <p:anim calcmode="lin" valueType="num">
                                      <p:cBhvr>
                                        <p:cTn id="34" dur="2000" fill="hold"/>
                                        <p:tgtEl>
                                          <p:spTgt spid="3">
                                            <p:graphicEl>
                                              <a:dgm id="{2B80EE8B-A0D4-44AB-B137-C9CC5BEF8F81}"/>
                                            </p:graphicEl>
                                          </p:spTgt>
                                        </p:tgtEl>
                                        <p:attrNameLst>
                                          <p:attrName>ppt_w</p:attrName>
                                        </p:attrNameLst>
                                      </p:cBhvr>
                                      <p:tavLst>
                                        <p:tav tm="0">
                                          <p:val>
                                            <p:fltVal val="0"/>
                                          </p:val>
                                        </p:tav>
                                        <p:tav tm="100000">
                                          <p:val>
                                            <p:strVal val="#ppt_w"/>
                                          </p:val>
                                        </p:tav>
                                      </p:tavLst>
                                    </p:anim>
                                    <p:anim calcmode="lin" valueType="num">
                                      <p:cBhvr>
                                        <p:cTn id="35" dur="2000" fill="hold"/>
                                        <p:tgtEl>
                                          <p:spTgt spid="3">
                                            <p:graphicEl>
                                              <a:dgm id="{2B80EE8B-A0D4-44AB-B137-C9CC5BEF8F81}"/>
                                            </p:graphicEl>
                                          </p:spTgt>
                                        </p:tgtEl>
                                        <p:attrNameLst>
                                          <p:attrName>ppt_h</p:attrName>
                                        </p:attrNameLst>
                                      </p:cBhvr>
                                      <p:tavLst>
                                        <p:tav tm="0">
                                          <p:val>
                                            <p:fltVal val="0"/>
                                          </p:val>
                                        </p:tav>
                                        <p:tav tm="100000">
                                          <p:val>
                                            <p:strVal val="#ppt_h"/>
                                          </p:val>
                                        </p:tav>
                                      </p:tavLst>
                                    </p:anim>
                                    <p:animEffect transition="in" filter="fade">
                                      <p:cBhvr>
                                        <p:cTn id="36" dur="2000"/>
                                        <p:tgtEl>
                                          <p:spTgt spid="3">
                                            <p:graphicEl>
                                              <a:dgm id="{2B80EE8B-A0D4-44AB-B137-C9CC5BEF8F81}"/>
                                            </p:graphicEl>
                                          </p:spTgt>
                                        </p:tgtEl>
                                      </p:cBhvr>
                                    </p:animEffect>
                                    <p:anim calcmode="lin" valueType="num">
                                      <p:cBhvr>
                                        <p:cTn id="37" dur="2000" fill="hold"/>
                                        <p:tgtEl>
                                          <p:spTgt spid="3">
                                            <p:graphicEl>
                                              <a:dgm id="{2B80EE8B-A0D4-44AB-B137-C9CC5BEF8F81}"/>
                                            </p:graphicEl>
                                          </p:spTgt>
                                        </p:tgtEl>
                                        <p:attrNameLst>
                                          <p:attrName>ppt_x</p:attrName>
                                        </p:attrNameLst>
                                      </p:cBhvr>
                                      <p:tavLst>
                                        <p:tav tm="0">
                                          <p:val>
                                            <p:fltVal val="0.5"/>
                                          </p:val>
                                        </p:tav>
                                        <p:tav tm="100000">
                                          <p:val>
                                            <p:strVal val="#ppt_x"/>
                                          </p:val>
                                        </p:tav>
                                      </p:tavLst>
                                    </p:anim>
                                    <p:anim calcmode="lin" valueType="num">
                                      <p:cBhvr>
                                        <p:cTn id="38" dur="2000" fill="hold"/>
                                        <p:tgtEl>
                                          <p:spTgt spid="3">
                                            <p:graphicEl>
                                              <a:dgm id="{2B80EE8B-A0D4-44AB-B137-C9CC5BEF8F81}"/>
                                            </p:graphic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3">
                                            <p:graphicEl>
                                              <a:dgm id="{AFBFB005-0229-4E60-B61D-7D22085F3123}"/>
                                            </p:graphicEl>
                                          </p:spTgt>
                                        </p:tgtEl>
                                        <p:attrNameLst>
                                          <p:attrName>style.visibility</p:attrName>
                                        </p:attrNameLst>
                                      </p:cBhvr>
                                      <p:to>
                                        <p:strVal val="visible"/>
                                      </p:to>
                                    </p:set>
                                    <p:anim calcmode="lin" valueType="num">
                                      <p:cBhvr>
                                        <p:cTn id="43" dur="2000" fill="hold"/>
                                        <p:tgtEl>
                                          <p:spTgt spid="3">
                                            <p:graphicEl>
                                              <a:dgm id="{AFBFB005-0229-4E60-B61D-7D22085F3123}"/>
                                            </p:graphicEl>
                                          </p:spTgt>
                                        </p:tgtEl>
                                        <p:attrNameLst>
                                          <p:attrName>ppt_w</p:attrName>
                                        </p:attrNameLst>
                                      </p:cBhvr>
                                      <p:tavLst>
                                        <p:tav tm="0">
                                          <p:val>
                                            <p:fltVal val="0"/>
                                          </p:val>
                                        </p:tav>
                                        <p:tav tm="100000">
                                          <p:val>
                                            <p:strVal val="#ppt_w"/>
                                          </p:val>
                                        </p:tav>
                                      </p:tavLst>
                                    </p:anim>
                                    <p:anim calcmode="lin" valueType="num">
                                      <p:cBhvr>
                                        <p:cTn id="44" dur="2000" fill="hold"/>
                                        <p:tgtEl>
                                          <p:spTgt spid="3">
                                            <p:graphicEl>
                                              <a:dgm id="{AFBFB005-0229-4E60-B61D-7D22085F3123}"/>
                                            </p:graphicEl>
                                          </p:spTgt>
                                        </p:tgtEl>
                                        <p:attrNameLst>
                                          <p:attrName>ppt_h</p:attrName>
                                        </p:attrNameLst>
                                      </p:cBhvr>
                                      <p:tavLst>
                                        <p:tav tm="0">
                                          <p:val>
                                            <p:fltVal val="0"/>
                                          </p:val>
                                        </p:tav>
                                        <p:tav tm="100000">
                                          <p:val>
                                            <p:strVal val="#ppt_h"/>
                                          </p:val>
                                        </p:tav>
                                      </p:tavLst>
                                    </p:anim>
                                    <p:animEffect transition="in" filter="fade">
                                      <p:cBhvr>
                                        <p:cTn id="45" dur="2000"/>
                                        <p:tgtEl>
                                          <p:spTgt spid="3">
                                            <p:graphicEl>
                                              <a:dgm id="{AFBFB005-0229-4E60-B61D-7D22085F3123}"/>
                                            </p:graphicEl>
                                          </p:spTgt>
                                        </p:tgtEl>
                                      </p:cBhvr>
                                    </p:animEffect>
                                    <p:anim calcmode="lin" valueType="num">
                                      <p:cBhvr>
                                        <p:cTn id="46" dur="2000" fill="hold"/>
                                        <p:tgtEl>
                                          <p:spTgt spid="3">
                                            <p:graphicEl>
                                              <a:dgm id="{AFBFB005-0229-4E60-B61D-7D22085F3123}"/>
                                            </p:graphicEl>
                                          </p:spTgt>
                                        </p:tgtEl>
                                        <p:attrNameLst>
                                          <p:attrName>ppt_x</p:attrName>
                                        </p:attrNameLst>
                                      </p:cBhvr>
                                      <p:tavLst>
                                        <p:tav tm="0">
                                          <p:val>
                                            <p:fltVal val="0.5"/>
                                          </p:val>
                                        </p:tav>
                                        <p:tav tm="100000">
                                          <p:val>
                                            <p:strVal val="#ppt_x"/>
                                          </p:val>
                                        </p:tav>
                                      </p:tavLst>
                                    </p:anim>
                                    <p:anim calcmode="lin" valueType="num">
                                      <p:cBhvr>
                                        <p:cTn id="47" dur="2000" fill="hold"/>
                                        <p:tgtEl>
                                          <p:spTgt spid="3">
                                            <p:graphicEl>
                                              <a:dgm id="{AFBFB005-0229-4E60-B61D-7D22085F3123}"/>
                                            </p:graphic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3">
                                            <p:graphicEl>
                                              <a:dgm id="{07CC832D-936E-4DA9-BACB-4EC1458C9991}"/>
                                            </p:graphicEl>
                                          </p:spTgt>
                                        </p:tgtEl>
                                        <p:attrNameLst>
                                          <p:attrName>style.visibility</p:attrName>
                                        </p:attrNameLst>
                                      </p:cBhvr>
                                      <p:to>
                                        <p:strVal val="visible"/>
                                      </p:to>
                                    </p:set>
                                    <p:anim calcmode="lin" valueType="num">
                                      <p:cBhvr>
                                        <p:cTn id="52" dur="2000" fill="hold"/>
                                        <p:tgtEl>
                                          <p:spTgt spid="3">
                                            <p:graphicEl>
                                              <a:dgm id="{07CC832D-936E-4DA9-BACB-4EC1458C9991}"/>
                                            </p:graphicEl>
                                          </p:spTgt>
                                        </p:tgtEl>
                                        <p:attrNameLst>
                                          <p:attrName>ppt_w</p:attrName>
                                        </p:attrNameLst>
                                      </p:cBhvr>
                                      <p:tavLst>
                                        <p:tav tm="0">
                                          <p:val>
                                            <p:fltVal val="0"/>
                                          </p:val>
                                        </p:tav>
                                        <p:tav tm="100000">
                                          <p:val>
                                            <p:strVal val="#ppt_w"/>
                                          </p:val>
                                        </p:tav>
                                      </p:tavLst>
                                    </p:anim>
                                    <p:anim calcmode="lin" valueType="num">
                                      <p:cBhvr>
                                        <p:cTn id="53" dur="2000" fill="hold"/>
                                        <p:tgtEl>
                                          <p:spTgt spid="3">
                                            <p:graphicEl>
                                              <a:dgm id="{07CC832D-936E-4DA9-BACB-4EC1458C9991}"/>
                                            </p:graphicEl>
                                          </p:spTgt>
                                        </p:tgtEl>
                                        <p:attrNameLst>
                                          <p:attrName>ppt_h</p:attrName>
                                        </p:attrNameLst>
                                      </p:cBhvr>
                                      <p:tavLst>
                                        <p:tav tm="0">
                                          <p:val>
                                            <p:fltVal val="0"/>
                                          </p:val>
                                        </p:tav>
                                        <p:tav tm="100000">
                                          <p:val>
                                            <p:strVal val="#ppt_h"/>
                                          </p:val>
                                        </p:tav>
                                      </p:tavLst>
                                    </p:anim>
                                    <p:animEffect transition="in" filter="fade">
                                      <p:cBhvr>
                                        <p:cTn id="54" dur="2000"/>
                                        <p:tgtEl>
                                          <p:spTgt spid="3">
                                            <p:graphicEl>
                                              <a:dgm id="{07CC832D-936E-4DA9-BACB-4EC1458C9991}"/>
                                            </p:graphicEl>
                                          </p:spTgt>
                                        </p:tgtEl>
                                      </p:cBhvr>
                                    </p:animEffect>
                                    <p:anim calcmode="lin" valueType="num">
                                      <p:cBhvr>
                                        <p:cTn id="55" dur="2000" fill="hold"/>
                                        <p:tgtEl>
                                          <p:spTgt spid="3">
                                            <p:graphicEl>
                                              <a:dgm id="{07CC832D-936E-4DA9-BACB-4EC1458C9991}"/>
                                            </p:graphicEl>
                                          </p:spTgt>
                                        </p:tgtEl>
                                        <p:attrNameLst>
                                          <p:attrName>ppt_x</p:attrName>
                                        </p:attrNameLst>
                                      </p:cBhvr>
                                      <p:tavLst>
                                        <p:tav tm="0">
                                          <p:val>
                                            <p:fltVal val="0.5"/>
                                          </p:val>
                                        </p:tav>
                                        <p:tav tm="100000">
                                          <p:val>
                                            <p:strVal val="#ppt_x"/>
                                          </p:val>
                                        </p:tav>
                                      </p:tavLst>
                                    </p:anim>
                                    <p:anim calcmode="lin" valueType="num">
                                      <p:cBhvr>
                                        <p:cTn id="56" dur="2000" fill="hold"/>
                                        <p:tgtEl>
                                          <p:spTgt spid="3">
                                            <p:graphicEl>
                                              <a:dgm id="{07CC832D-936E-4DA9-BACB-4EC1458C9991}"/>
                                            </p:graphicEl>
                                          </p:spTgt>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528" fill="hold" grpId="0" nodeType="clickEffect">
                                  <p:stCondLst>
                                    <p:cond delay="0"/>
                                  </p:stCondLst>
                                  <p:childTnLst>
                                    <p:set>
                                      <p:cBhvr>
                                        <p:cTn id="60" dur="1" fill="hold">
                                          <p:stCondLst>
                                            <p:cond delay="0"/>
                                          </p:stCondLst>
                                        </p:cTn>
                                        <p:tgtEl>
                                          <p:spTgt spid="3">
                                            <p:graphicEl>
                                              <a:dgm id="{A72D6519-3DF6-49B8-B442-5E2C6C0DA594}"/>
                                            </p:graphicEl>
                                          </p:spTgt>
                                        </p:tgtEl>
                                        <p:attrNameLst>
                                          <p:attrName>style.visibility</p:attrName>
                                        </p:attrNameLst>
                                      </p:cBhvr>
                                      <p:to>
                                        <p:strVal val="visible"/>
                                      </p:to>
                                    </p:set>
                                    <p:anim calcmode="lin" valueType="num">
                                      <p:cBhvr>
                                        <p:cTn id="61" dur="2000" fill="hold"/>
                                        <p:tgtEl>
                                          <p:spTgt spid="3">
                                            <p:graphicEl>
                                              <a:dgm id="{A72D6519-3DF6-49B8-B442-5E2C6C0DA594}"/>
                                            </p:graphicEl>
                                          </p:spTgt>
                                        </p:tgtEl>
                                        <p:attrNameLst>
                                          <p:attrName>ppt_w</p:attrName>
                                        </p:attrNameLst>
                                      </p:cBhvr>
                                      <p:tavLst>
                                        <p:tav tm="0">
                                          <p:val>
                                            <p:fltVal val="0"/>
                                          </p:val>
                                        </p:tav>
                                        <p:tav tm="100000">
                                          <p:val>
                                            <p:strVal val="#ppt_w"/>
                                          </p:val>
                                        </p:tav>
                                      </p:tavLst>
                                    </p:anim>
                                    <p:anim calcmode="lin" valueType="num">
                                      <p:cBhvr>
                                        <p:cTn id="62" dur="2000" fill="hold"/>
                                        <p:tgtEl>
                                          <p:spTgt spid="3">
                                            <p:graphicEl>
                                              <a:dgm id="{A72D6519-3DF6-49B8-B442-5E2C6C0DA594}"/>
                                            </p:graphicEl>
                                          </p:spTgt>
                                        </p:tgtEl>
                                        <p:attrNameLst>
                                          <p:attrName>ppt_h</p:attrName>
                                        </p:attrNameLst>
                                      </p:cBhvr>
                                      <p:tavLst>
                                        <p:tav tm="0">
                                          <p:val>
                                            <p:fltVal val="0"/>
                                          </p:val>
                                        </p:tav>
                                        <p:tav tm="100000">
                                          <p:val>
                                            <p:strVal val="#ppt_h"/>
                                          </p:val>
                                        </p:tav>
                                      </p:tavLst>
                                    </p:anim>
                                    <p:animEffect transition="in" filter="fade">
                                      <p:cBhvr>
                                        <p:cTn id="63" dur="2000"/>
                                        <p:tgtEl>
                                          <p:spTgt spid="3">
                                            <p:graphicEl>
                                              <a:dgm id="{A72D6519-3DF6-49B8-B442-5E2C6C0DA594}"/>
                                            </p:graphicEl>
                                          </p:spTgt>
                                        </p:tgtEl>
                                      </p:cBhvr>
                                    </p:animEffect>
                                    <p:anim calcmode="lin" valueType="num">
                                      <p:cBhvr>
                                        <p:cTn id="64" dur="2000" fill="hold"/>
                                        <p:tgtEl>
                                          <p:spTgt spid="3">
                                            <p:graphicEl>
                                              <a:dgm id="{A72D6519-3DF6-49B8-B442-5E2C6C0DA594}"/>
                                            </p:graphicEl>
                                          </p:spTgt>
                                        </p:tgtEl>
                                        <p:attrNameLst>
                                          <p:attrName>ppt_x</p:attrName>
                                        </p:attrNameLst>
                                      </p:cBhvr>
                                      <p:tavLst>
                                        <p:tav tm="0">
                                          <p:val>
                                            <p:fltVal val="0.5"/>
                                          </p:val>
                                        </p:tav>
                                        <p:tav tm="100000">
                                          <p:val>
                                            <p:strVal val="#ppt_x"/>
                                          </p:val>
                                        </p:tav>
                                      </p:tavLst>
                                    </p:anim>
                                    <p:anim calcmode="lin" valueType="num">
                                      <p:cBhvr>
                                        <p:cTn id="65" dur="2000" fill="hold"/>
                                        <p:tgtEl>
                                          <p:spTgt spid="3">
                                            <p:graphicEl>
                                              <a:dgm id="{A72D6519-3DF6-49B8-B442-5E2C6C0DA594}"/>
                                            </p:graphicEl>
                                          </p:spTgt>
                                        </p:tgtEl>
                                        <p:attrNameLst>
                                          <p:attrName>ppt_y</p:attrName>
                                        </p:attrNameLst>
                                      </p:cBhvr>
                                      <p:tavLst>
                                        <p:tav tm="0">
                                          <p:val>
                                            <p:fltVal val="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528" fill="hold" grpId="0" nodeType="clickEffect">
                                  <p:stCondLst>
                                    <p:cond delay="0"/>
                                  </p:stCondLst>
                                  <p:childTnLst>
                                    <p:set>
                                      <p:cBhvr>
                                        <p:cTn id="69" dur="1" fill="hold">
                                          <p:stCondLst>
                                            <p:cond delay="0"/>
                                          </p:stCondLst>
                                        </p:cTn>
                                        <p:tgtEl>
                                          <p:spTgt spid="3">
                                            <p:graphicEl>
                                              <a:dgm id="{874A3291-CBDD-421E-84F8-A34A1AB119BE}"/>
                                            </p:graphicEl>
                                          </p:spTgt>
                                        </p:tgtEl>
                                        <p:attrNameLst>
                                          <p:attrName>style.visibility</p:attrName>
                                        </p:attrNameLst>
                                      </p:cBhvr>
                                      <p:to>
                                        <p:strVal val="visible"/>
                                      </p:to>
                                    </p:set>
                                    <p:anim calcmode="lin" valueType="num">
                                      <p:cBhvr>
                                        <p:cTn id="70" dur="2000" fill="hold"/>
                                        <p:tgtEl>
                                          <p:spTgt spid="3">
                                            <p:graphicEl>
                                              <a:dgm id="{874A3291-CBDD-421E-84F8-A34A1AB119BE}"/>
                                            </p:graphicEl>
                                          </p:spTgt>
                                        </p:tgtEl>
                                        <p:attrNameLst>
                                          <p:attrName>ppt_w</p:attrName>
                                        </p:attrNameLst>
                                      </p:cBhvr>
                                      <p:tavLst>
                                        <p:tav tm="0">
                                          <p:val>
                                            <p:fltVal val="0"/>
                                          </p:val>
                                        </p:tav>
                                        <p:tav tm="100000">
                                          <p:val>
                                            <p:strVal val="#ppt_w"/>
                                          </p:val>
                                        </p:tav>
                                      </p:tavLst>
                                    </p:anim>
                                    <p:anim calcmode="lin" valueType="num">
                                      <p:cBhvr>
                                        <p:cTn id="71" dur="2000" fill="hold"/>
                                        <p:tgtEl>
                                          <p:spTgt spid="3">
                                            <p:graphicEl>
                                              <a:dgm id="{874A3291-CBDD-421E-84F8-A34A1AB119BE}"/>
                                            </p:graphicEl>
                                          </p:spTgt>
                                        </p:tgtEl>
                                        <p:attrNameLst>
                                          <p:attrName>ppt_h</p:attrName>
                                        </p:attrNameLst>
                                      </p:cBhvr>
                                      <p:tavLst>
                                        <p:tav tm="0">
                                          <p:val>
                                            <p:fltVal val="0"/>
                                          </p:val>
                                        </p:tav>
                                        <p:tav tm="100000">
                                          <p:val>
                                            <p:strVal val="#ppt_h"/>
                                          </p:val>
                                        </p:tav>
                                      </p:tavLst>
                                    </p:anim>
                                    <p:animEffect transition="in" filter="fade">
                                      <p:cBhvr>
                                        <p:cTn id="72" dur="2000"/>
                                        <p:tgtEl>
                                          <p:spTgt spid="3">
                                            <p:graphicEl>
                                              <a:dgm id="{874A3291-CBDD-421E-84F8-A34A1AB119BE}"/>
                                            </p:graphicEl>
                                          </p:spTgt>
                                        </p:tgtEl>
                                      </p:cBhvr>
                                    </p:animEffect>
                                    <p:anim calcmode="lin" valueType="num">
                                      <p:cBhvr>
                                        <p:cTn id="73" dur="2000" fill="hold"/>
                                        <p:tgtEl>
                                          <p:spTgt spid="3">
                                            <p:graphicEl>
                                              <a:dgm id="{874A3291-CBDD-421E-84F8-A34A1AB119BE}"/>
                                            </p:graphicEl>
                                          </p:spTgt>
                                        </p:tgtEl>
                                        <p:attrNameLst>
                                          <p:attrName>ppt_x</p:attrName>
                                        </p:attrNameLst>
                                      </p:cBhvr>
                                      <p:tavLst>
                                        <p:tav tm="0">
                                          <p:val>
                                            <p:fltVal val="0.5"/>
                                          </p:val>
                                        </p:tav>
                                        <p:tav tm="100000">
                                          <p:val>
                                            <p:strVal val="#ppt_x"/>
                                          </p:val>
                                        </p:tav>
                                      </p:tavLst>
                                    </p:anim>
                                    <p:anim calcmode="lin" valueType="num">
                                      <p:cBhvr>
                                        <p:cTn id="74" dur="2000" fill="hold"/>
                                        <p:tgtEl>
                                          <p:spTgt spid="3">
                                            <p:graphicEl>
                                              <a:dgm id="{874A3291-CBDD-421E-84F8-A34A1AB119BE}"/>
                                            </p:graphic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fa-IR" sz="44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درس پنجاهم</a:t>
            </a: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
            </a:r>
            <a:b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b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مقدمه</a:t>
            </a:r>
            <a:endParaRPr lang="fa-IR" dirty="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7722394"/>
              </p:ext>
            </p:extLst>
          </p:nvPr>
        </p:nvGraphicFramePr>
        <p:xfrm>
          <a:off x="457200" y="1600200"/>
          <a:ext cx="86868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193960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Effect transition="in" filter="fade">
                                      <p:cBhvr>
                                        <p:cTn id="9" dur="2500"/>
                                        <p:tgtEl>
                                          <p:spTgt spid="2"/>
                                        </p:tgtEl>
                                      </p:cBhvr>
                                    </p:animEffect>
                                    <p:anim calcmode="lin" valueType="num">
                                      <p:cBhvr>
                                        <p:cTn id="10" dur="2500" fill="hold"/>
                                        <p:tgtEl>
                                          <p:spTgt spid="2"/>
                                        </p:tgtEl>
                                        <p:attrNameLst>
                                          <p:attrName>ppt_x</p:attrName>
                                        </p:attrNameLst>
                                      </p:cBhvr>
                                      <p:tavLst>
                                        <p:tav tm="0">
                                          <p:val>
                                            <p:fltVal val="0.5"/>
                                          </p:val>
                                        </p:tav>
                                        <p:tav tm="100000">
                                          <p:val>
                                            <p:strVal val="#ppt_x"/>
                                          </p:val>
                                        </p:tav>
                                      </p:tavLst>
                                    </p:anim>
                                    <p:anim calcmode="lin" valueType="num">
                                      <p:cBhvr>
                                        <p:cTn id="11" dur="2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4">
                                            <p:graphicEl>
                                              <a:dgm id="{58F4C6F2-F585-47AA-AE7E-63DF73E0877B}"/>
                                            </p:graphicEl>
                                          </p:spTgt>
                                        </p:tgtEl>
                                        <p:attrNameLst>
                                          <p:attrName>style.visibility</p:attrName>
                                        </p:attrNameLst>
                                      </p:cBhvr>
                                      <p:to>
                                        <p:strVal val="visible"/>
                                      </p:to>
                                    </p:set>
                                    <p:animEffect transition="in" filter="fade">
                                      <p:cBhvr>
                                        <p:cTn id="16" dur="1000"/>
                                        <p:tgtEl>
                                          <p:spTgt spid="4">
                                            <p:graphicEl>
                                              <a:dgm id="{58F4C6F2-F585-47AA-AE7E-63DF73E0877B}"/>
                                            </p:graphicEl>
                                          </p:spTgt>
                                        </p:tgtEl>
                                      </p:cBhvr>
                                    </p:animEffect>
                                    <p:anim calcmode="lin" valueType="num">
                                      <p:cBhvr>
                                        <p:cTn id="17" dur="1000" fill="hold"/>
                                        <p:tgtEl>
                                          <p:spTgt spid="4">
                                            <p:graphicEl>
                                              <a:dgm id="{58F4C6F2-F585-47AA-AE7E-63DF73E0877B}"/>
                                            </p:graphicEl>
                                          </p:spTgt>
                                        </p:tgtEl>
                                        <p:attrNameLst>
                                          <p:attrName>ppt_x</p:attrName>
                                        </p:attrNameLst>
                                      </p:cBhvr>
                                      <p:tavLst>
                                        <p:tav tm="0">
                                          <p:val>
                                            <p:strVal val="#ppt_x"/>
                                          </p:val>
                                        </p:tav>
                                        <p:tav tm="100000">
                                          <p:val>
                                            <p:strVal val="#ppt_x"/>
                                          </p:val>
                                        </p:tav>
                                      </p:tavLst>
                                    </p:anim>
                                    <p:anim calcmode="lin" valueType="num">
                                      <p:cBhvr>
                                        <p:cTn id="18" dur="1000" fill="hold"/>
                                        <p:tgtEl>
                                          <p:spTgt spid="4">
                                            <p:graphicEl>
                                              <a:dgm id="{58F4C6F2-F585-47AA-AE7E-63DF73E0877B}"/>
                                            </p:graphic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4">
                                            <p:graphicEl>
                                              <a:dgm id="{746BEA4D-A9D6-4D73-B40F-B6944D019A15}"/>
                                            </p:graphicEl>
                                          </p:spTgt>
                                        </p:tgtEl>
                                        <p:attrNameLst>
                                          <p:attrName>style.visibility</p:attrName>
                                        </p:attrNameLst>
                                      </p:cBhvr>
                                      <p:to>
                                        <p:strVal val="visible"/>
                                      </p:to>
                                    </p:set>
                                    <p:animEffect transition="in" filter="fade">
                                      <p:cBhvr>
                                        <p:cTn id="23" dur="1000"/>
                                        <p:tgtEl>
                                          <p:spTgt spid="4">
                                            <p:graphicEl>
                                              <a:dgm id="{746BEA4D-A9D6-4D73-B40F-B6944D019A15}"/>
                                            </p:graphicEl>
                                          </p:spTgt>
                                        </p:tgtEl>
                                      </p:cBhvr>
                                    </p:animEffect>
                                    <p:anim calcmode="lin" valueType="num">
                                      <p:cBhvr>
                                        <p:cTn id="24" dur="1000" fill="hold"/>
                                        <p:tgtEl>
                                          <p:spTgt spid="4">
                                            <p:graphicEl>
                                              <a:dgm id="{746BEA4D-A9D6-4D73-B40F-B6944D019A15}"/>
                                            </p:graphicEl>
                                          </p:spTgt>
                                        </p:tgtEl>
                                        <p:attrNameLst>
                                          <p:attrName>ppt_x</p:attrName>
                                        </p:attrNameLst>
                                      </p:cBhvr>
                                      <p:tavLst>
                                        <p:tav tm="0">
                                          <p:val>
                                            <p:strVal val="#ppt_x"/>
                                          </p:val>
                                        </p:tav>
                                        <p:tav tm="100000">
                                          <p:val>
                                            <p:strVal val="#ppt_x"/>
                                          </p:val>
                                        </p:tav>
                                      </p:tavLst>
                                    </p:anim>
                                    <p:anim calcmode="lin" valueType="num">
                                      <p:cBhvr>
                                        <p:cTn id="25" dur="1000" fill="hold"/>
                                        <p:tgtEl>
                                          <p:spTgt spid="4">
                                            <p:graphicEl>
                                              <a:dgm id="{746BEA4D-A9D6-4D73-B40F-B6944D019A15}"/>
                                            </p:graphicEl>
                                          </p:spTgt>
                                        </p:tgtEl>
                                        <p:attrNameLst>
                                          <p:attrName>ppt_y</p:attrName>
                                        </p:attrNameLst>
                                      </p:cBhvr>
                                      <p:tavLst>
                                        <p:tav tm="0">
                                          <p:val>
                                            <p:strVal val="#ppt_y-.1"/>
                                          </p:val>
                                        </p:tav>
                                        <p:tav tm="100000">
                                          <p:val>
                                            <p:strVal val="#ppt_y"/>
                                          </p:val>
                                        </p:tav>
                                      </p:tavLst>
                                    </p:anim>
                                  </p:childTnLst>
                                </p:cTn>
                              </p:par>
                              <p:par>
                                <p:cTn id="26" presetID="47" presetClass="entr" presetSubtype="0" fill="hold" grpId="0" nodeType="withEffect">
                                  <p:stCondLst>
                                    <p:cond delay="0"/>
                                  </p:stCondLst>
                                  <p:childTnLst>
                                    <p:set>
                                      <p:cBhvr>
                                        <p:cTn id="27" dur="1" fill="hold">
                                          <p:stCondLst>
                                            <p:cond delay="0"/>
                                          </p:stCondLst>
                                        </p:cTn>
                                        <p:tgtEl>
                                          <p:spTgt spid="4">
                                            <p:graphicEl>
                                              <a:dgm id="{83A480D6-3326-402A-894A-8B8FD633B2A2}"/>
                                            </p:graphicEl>
                                          </p:spTgt>
                                        </p:tgtEl>
                                        <p:attrNameLst>
                                          <p:attrName>style.visibility</p:attrName>
                                        </p:attrNameLst>
                                      </p:cBhvr>
                                      <p:to>
                                        <p:strVal val="visible"/>
                                      </p:to>
                                    </p:set>
                                    <p:animEffect transition="in" filter="fade">
                                      <p:cBhvr>
                                        <p:cTn id="28" dur="1000"/>
                                        <p:tgtEl>
                                          <p:spTgt spid="4">
                                            <p:graphicEl>
                                              <a:dgm id="{83A480D6-3326-402A-894A-8B8FD633B2A2}"/>
                                            </p:graphicEl>
                                          </p:spTgt>
                                        </p:tgtEl>
                                      </p:cBhvr>
                                    </p:animEffect>
                                    <p:anim calcmode="lin" valueType="num">
                                      <p:cBhvr>
                                        <p:cTn id="29" dur="1000" fill="hold"/>
                                        <p:tgtEl>
                                          <p:spTgt spid="4">
                                            <p:graphicEl>
                                              <a:dgm id="{83A480D6-3326-402A-894A-8B8FD633B2A2}"/>
                                            </p:graphicEl>
                                          </p:spTgt>
                                        </p:tgtEl>
                                        <p:attrNameLst>
                                          <p:attrName>ppt_x</p:attrName>
                                        </p:attrNameLst>
                                      </p:cBhvr>
                                      <p:tavLst>
                                        <p:tav tm="0">
                                          <p:val>
                                            <p:strVal val="#ppt_x"/>
                                          </p:val>
                                        </p:tav>
                                        <p:tav tm="100000">
                                          <p:val>
                                            <p:strVal val="#ppt_x"/>
                                          </p:val>
                                        </p:tav>
                                      </p:tavLst>
                                    </p:anim>
                                    <p:anim calcmode="lin" valueType="num">
                                      <p:cBhvr>
                                        <p:cTn id="30" dur="1000" fill="hold"/>
                                        <p:tgtEl>
                                          <p:spTgt spid="4">
                                            <p:graphicEl>
                                              <a:dgm id="{83A480D6-3326-402A-894A-8B8FD633B2A2}"/>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4">
                                            <p:graphicEl>
                                              <a:dgm id="{DFACAA43-C40B-4564-B3C8-83A6B093D60D}"/>
                                            </p:graphicEl>
                                          </p:spTgt>
                                        </p:tgtEl>
                                        <p:attrNameLst>
                                          <p:attrName>style.visibility</p:attrName>
                                        </p:attrNameLst>
                                      </p:cBhvr>
                                      <p:to>
                                        <p:strVal val="visible"/>
                                      </p:to>
                                    </p:set>
                                    <p:animEffect transition="in" filter="fade">
                                      <p:cBhvr>
                                        <p:cTn id="35" dur="1000"/>
                                        <p:tgtEl>
                                          <p:spTgt spid="4">
                                            <p:graphicEl>
                                              <a:dgm id="{DFACAA43-C40B-4564-B3C8-83A6B093D60D}"/>
                                            </p:graphicEl>
                                          </p:spTgt>
                                        </p:tgtEl>
                                      </p:cBhvr>
                                    </p:animEffect>
                                    <p:anim calcmode="lin" valueType="num">
                                      <p:cBhvr>
                                        <p:cTn id="36" dur="1000" fill="hold"/>
                                        <p:tgtEl>
                                          <p:spTgt spid="4">
                                            <p:graphicEl>
                                              <a:dgm id="{DFACAA43-C40B-4564-B3C8-83A6B093D60D}"/>
                                            </p:graphicEl>
                                          </p:spTgt>
                                        </p:tgtEl>
                                        <p:attrNameLst>
                                          <p:attrName>ppt_x</p:attrName>
                                        </p:attrNameLst>
                                      </p:cBhvr>
                                      <p:tavLst>
                                        <p:tav tm="0">
                                          <p:val>
                                            <p:strVal val="#ppt_x"/>
                                          </p:val>
                                        </p:tav>
                                        <p:tav tm="100000">
                                          <p:val>
                                            <p:strVal val="#ppt_x"/>
                                          </p:val>
                                        </p:tav>
                                      </p:tavLst>
                                    </p:anim>
                                    <p:anim calcmode="lin" valueType="num">
                                      <p:cBhvr>
                                        <p:cTn id="37" dur="1000" fill="hold"/>
                                        <p:tgtEl>
                                          <p:spTgt spid="4">
                                            <p:graphicEl>
                                              <a:dgm id="{DFACAA43-C40B-4564-B3C8-83A6B093D60D}"/>
                                            </p:graphicEl>
                                          </p:spTgt>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4">
                                            <p:graphicEl>
                                              <a:dgm id="{A72BE5B1-F173-4AF9-9F4E-30F5C5F19FA7}"/>
                                            </p:graphicEl>
                                          </p:spTgt>
                                        </p:tgtEl>
                                        <p:attrNameLst>
                                          <p:attrName>style.visibility</p:attrName>
                                        </p:attrNameLst>
                                      </p:cBhvr>
                                      <p:to>
                                        <p:strVal val="visible"/>
                                      </p:to>
                                    </p:set>
                                    <p:animEffect transition="in" filter="fade">
                                      <p:cBhvr>
                                        <p:cTn id="40" dur="1000"/>
                                        <p:tgtEl>
                                          <p:spTgt spid="4">
                                            <p:graphicEl>
                                              <a:dgm id="{A72BE5B1-F173-4AF9-9F4E-30F5C5F19FA7}"/>
                                            </p:graphicEl>
                                          </p:spTgt>
                                        </p:tgtEl>
                                      </p:cBhvr>
                                    </p:animEffect>
                                    <p:anim calcmode="lin" valueType="num">
                                      <p:cBhvr>
                                        <p:cTn id="41" dur="1000" fill="hold"/>
                                        <p:tgtEl>
                                          <p:spTgt spid="4">
                                            <p:graphicEl>
                                              <a:dgm id="{A72BE5B1-F173-4AF9-9F4E-30F5C5F19FA7}"/>
                                            </p:graphicEl>
                                          </p:spTgt>
                                        </p:tgtEl>
                                        <p:attrNameLst>
                                          <p:attrName>ppt_x</p:attrName>
                                        </p:attrNameLst>
                                      </p:cBhvr>
                                      <p:tavLst>
                                        <p:tav tm="0">
                                          <p:val>
                                            <p:strVal val="#ppt_x"/>
                                          </p:val>
                                        </p:tav>
                                        <p:tav tm="100000">
                                          <p:val>
                                            <p:strVal val="#ppt_x"/>
                                          </p:val>
                                        </p:tav>
                                      </p:tavLst>
                                    </p:anim>
                                    <p:anim calcmode="lin" valueType="num">
                                      <p:cBhvr>
                                        <p:cTn id="42" dur="1000" fill="hold"/>
                                        <p:tgtEl>
                                          <p:spTgt spid="4">
                                            <p:graphicEl>
                                              <a:dgm id="{A72BE5B1-F173-4AF9-9F4E-30F5C5F19FA7}"/>
                                            </p:graphic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4">
                                            <p:graphicEl>
                                              <a:dgm id="{2928596C-7FAA-424F-B8EF-0A1E689266BF}"/>
                                            </p:graphicEl>
                                          </p:spTgt>
                                        </p:tgtEl>
                                        <p:attrNameLst>
                                          <p:attrName>style.visibility</p:attrName>
                                        </p:attrNameLst>
                                      </p:cBhvr>
                                      <p:to>
                                        <p:strVal val="visible"/>
                                      </p:to>
                                    </p:set>
                                    <p:animEffect transition="in" filter="fade">
                                      <p:cBhvr>
                                        <p:cTn id="47" dur="1000"/>
                                        <p:tgtEl>
                                          <p:spTgt spid="4">
                                            <p:graphicEl>
                                              <a:dgm id="{2928596C-7FAA-424F-B8EF-0A1E689266BF}"/>
                                            </p:graphicEl>
                                          </p:spTgt>
                                        </p:tgtEl>
                                      </p:cBhvr>
                                    </p:animEffect>
                                    <p:anim calcmode="lin" valueType="num">
                                      <p:cBhvr>
                                        <p:cTn id="48" dur="1000" fill="hold"/>
                                        <p:tgtEl>
                                          <p:spTgt spid="4">
                                            <p:graphicEl>
                                              <a:dgm id="{2928596C-7FAA-424F-B8EF-0A1E689266BF}"/>
                                            </p:graphicEl>
                                          </p:spTgt>
                                        </p:tgtEl>
                                        <p:attrNameLst>
                                          <p:attrName>ppt_x</p:attrName>
                                        </p:attrNameLst>
                                      </p:cBhvr>
                                      <p:tavLst>
                                        <p:tav tm="0">
                                          <p:val>
                                            <p:strVal val="#ppt_x"/>
                                          </p:val>
                                        </p:tav>
                                        <p:tav tm="100000">
                                          <p:val>
                                            <p:strVal val="#ppt_x"/>
                                          </p:val>
                                        </p:tav>
                                      </p:tavLst>
                                    </p:anim>
                                    <p:anim calcmode="lin" valueType="num">
                                      <p:cBhvr>
                                        <p:cTn id="49" dur="1000" fill="hold"/>
                                        <p:tgtEl>
                                          <p:spTgt spid="4">
                                            <p:graphicEl>
                                              <a:dgm id="{2928596C-7FAA-424F-B8EF-0A1E689266BF}"/>
                                            </p:graphicEl>
                                          </p:spTgt>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4">
                                            <p:graphicEl>
                                              <a:dgm id="{F8A84472-5EEC-4B0C-A039-95B096445F0C}"/>
                                            </p:graphicEl>
                                          </p:spTgt>
                                        </p:tgtEl>
                                        <p:attrNameLst>
                                          <p:attrName>style.visibility</p:attrName>
                                        </p:attrNameLst>
                                      </p:cBhvr>
                                      <p:to>
                                        <p:strVal val="visible"/>
                                      </p:to>
                                    </p:set>
                                    <p:animEffect transition="in" filter="fade">
                                      <p:cBhvr>
                                        <p:cTn id="52" dur="1000"/>
                                        <p:tgtEl>
                                          <p:spTgt spid="4">
                                            <p:graphicEl>
                                              <a:dgm id="{F8A84472-5EEC-4B0C-A039-95B096445F0C}"/>
                                            </p:graphicEl>
                                          </p:spTgt>
                                        </p:tgtEl>
                                      </p:cBhvr>
                                    </p:animEffect>
                                    <p:anim calcmode="lin" valueType="num">
                                      <p:cBhvr>
                                        <p:cTn id="53" dur="1000" fill="hold"/>
                                        <p:tgtEl>
                                          <p:spTgt spid="4">
                                            <p:graphicEl>
                                              <a:dgm id="{F8A84472-5EEC-4B0C-A039-95B096445F0C}"/>
                                            </p:graphicEl>
                                          </p:spTgt>
                                        </p:tgtEl>
                                        <p:attrNameLst>
                                          <p:attrName>ppt_x</p:attrName>
                                        </p:attrNameLst>
                                      </p:cBhvr>
                                      <p:tavLst>
                                        <p:tav tm="0">
                                          <p:val>
                                            <p:strVal val="#ppt_x"/>
                                          </p:val>
                                        </p:tav>
                                        <p:tav tm="100000">
                                          <p:val>
                                            <p:strVal val="#ppt_x"/>
                                          </p:val>
                                        </p:tav>
                                      </p:tavLst>
                                    </p:anim>
                                    <p:anim calcmode="lin" valueType="num">
                                      <p:cBhvr>
                                        <p:cTn id="54" dur="1000" fill="hold"/>
                                        <p:tgtEl>
                                          <p:spTgt spid="4">
                                            <p:graphicEl>
                                              <a:dgm id="{F8A84472-5EEC-4B0C-A039-95B096445F0C}"/>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fa-IR" sz="44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درس پنجاهم</a:t>
            </a: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
            </a:r>
            <a:b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b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وضع زمین و دریاها و کوه ها</a:t>
            </a:r>
            <a:endParaRPr lang="fa-IR" dirty="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48678296"/>
              </p:ext>
            </p:extLst>
          </p:nvPr>
        </p:nvGraphicFramePr>
        <p:xfrm>
          <a:off x="0" y="1268760"/>
          <a:ext cx="9144000" cy="5589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619010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Effect transition="in" filter="fade">
                                      <p:cBhvr>
                                        <p:cTn id="9" dur="2500"/>
                                        <p:tgtEl>
                                          <p:spTgt spid="2"/>
                                        </p:tgtEl>
                                      </p:cBhvr>
                                    </p:animEffect>
                                    <p:anim calcmode="lin" valueType="num">
                                      <p:cBhvr>
                                        <p:cTn id="10" dur="2500" fill="hold"/>
                                        <p:tgtEl>
                                          <p:spTgt spid="2"/>
                                        </p:tgtEl>
                                        <p:attrNameLst>
                                          <p:attrName>ppt_x</p:attrName>
                                        </p:attrNameLst>
                                      </p:cBhvr>
                                      <p:tavLst>
                                        <p:tav tm="0">
                                          <p:val>
                                            <p:fltVal val="0.5"/>
                                          </p:val>
                                        </p:tav>
                                        <p:tav tm="100000">
                                          <p:val>
                                            <p:strVal val="#ppt_x"/>
                                          </p:val>
                                        </p:tav>
                                      </p:tavLst>
                                    </p:anim>
                                    <p:anim calcmode="lin" valueType="num">
                                      <p:cBhvr>
                                        <p:cTn id="11" dur="2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5">
                                            <p:graphicEl>
                                              <a:dgm id="{9E39BED0-4D0B-4532-AEC1-B84B9E351B85}"/>
                                            </p:graphicEl>
                                          </p:spTgt>
                                        </p:tgtEl>
                                        <p:attrNameLst>
                                          <p:attrName>style.visibility</p:attrName>
                                        </p:attrNameLst>
                                      </p:cBhvr>
                                      <p:to>
                                        <p:strVal val="visible"/>
                                      </p:to>
                                    </p:set>
                                    <p:anim calcmode="lin" valueType="num">
                                      <p:cBhvr>
                                        <p:cTn id="16" dur="2000" fill="hold"/>
                                        <p:tgtEl>
                                          <p:spTgt spid="5">
                                            <p:graphicEl>
                                              <a:dgm id="{9E39BED0-4D0B-4532-AEC1-B84B9E351B85}"/>
                                            </p:graphicEl>
                                          </p:spTgt>
                                        </p:tgtEl>
                                        <p:attrNameLst>
                                          <p:attrName>ppt_w</p:attrName>
                                        </p:attrNameLst>
                                      </p:cBhvr>
                                      <p:tavLst>
                                        <p:tav tm="0">
                                          <p:val>
                                            <p:fltVal val="0"/>
                                          </p:val>
                                        </p:tav>
                                        <p:tav tm="100000">
                                          <p:val>
                                            <p:strVal val="#ppt_w"/>
                                          </p:val>
                                        </p:tav>
                                      </p:tavLst>
                                    </p:anim>
                                    <p:anim calcmode="lin" valueType="num">
                                      <p:cBhvr>
                                        <p:cTn id="17" dur="2000" fill="hold"/>
                                        <p:tgtEl>
                                          <p:spTgt spid="5">
                                            <p:graphicEl>
                                              <a:dgm id="{9E39BED0-4D0B-4532-AEC1-B84B9E351B85}"/>
                                            </p:graphicEl>
                                          </p:spTgt>
                                        </p:tgtEl>
                                        <p:attrNameLst>
                                          <p:attrName>ppt_h</p:attrName>
                                        </p:attrNameLst>
                                      </p:cBhvr>
                                      <p:tavLst>
                                        <p:tav tm="0">
                                          <p:val>
                                            <p:fltVal val="0"/>
                                          </p:val>
                                        </p:tav>
                                        <p:tav tm="100000">
                                          <p:val>
                                            <p:strVal val="#ppt_h"/>
                                          </p:val>
                                        </p:tav>
                                      </p:tavLst>
                                    </p:anim>
                                    <p:animEffect transition="in" filter="fade">
                                      <p:cBhvr>
                                        <p:cTn id="18" dur="2000"/>
                                        <p:tgtEl>
                                          <p:spTgt spid="5">
                                            <p:graphicEl>
                                              <a:dgm id="{9E39BED0-4D0B-4532-AEC1-B84B9E351B85}"/>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5">
                                            <p:graphicEl>
                                              <a:dgm id="{FAA59B2D-9BE7-4C31-8EE1-9166DE774D6C}"/>
                                            </p:graphicEl>
                                          </p:spTgt>
                                        </p:tgtEl>
                                        <p:attrNameLst>
                                          <p:attrName>style.visibility</p:attrName>
                                        </p:attrNameLst>
                                      </p:cBhvr>
                                      <p:to>
                                        <p:strVal val="visible"/>
                                      </p:to>
                                    </p:set>
                                    <p:anim calcmode="lin" valueType="num">
                                      <p:cBhvr>
                                        <p:cTn id="23" dur="2000" fill="hold"/>
                                        <p:tgtEl>
                                          <p:spTgt spid="5">
                                            <p:graphicEl>
                                              <a:dgm id="{FAA59B2D-9BE7-4C31-8EE1-9166DE774D6C}"/>
                                            </p:graphicEl>
                                          </p:spTgt>
                                        </p:tgtEl>
                                        <p:attrNameLst>
                                          <p:attrName>ppt_w</p:attrName>
                                        </p:attrNameLst>
                                      </p:cBhvr>
                                      <p:tavLst>
                                        <p:tav tm="0">
                                          <p:val>
                                            <p:fltVal val="0"/>
                                          </p:val>
                                        </p:tav>
                                        <p:tav tm="100000">
                                          <p:val>
                                            <p:strVal val="#ppt_w"/>
                                          </p:val>
                                        </p:tav>
                                      </p:tavLst>
                                    </p:anim>
                                    <p:anim calcmode="lin" valueType="num">
                                      <p:cBhvr>
                                        <p:cTn id="24" dur="2000" fill="hold"/>
                                        <p:tgtEl>
                                          <p:spTgt spid="5">
                                            <p:graphicEl>
                                              <a:dgm id="{FAA59B2D-9BE7-4C31-8EE1-9166DE774D6C}"/>
                                            </p:graphicEl>
                                          </p:spTgt>
                                        </p:tgtEl>
                                        <p:attrNameLst>
                                          <p:attrName>ppt_h</p:attrName>
                                        </p:attrNameLst>
                                      </p:cBhvr>
                                      <p:tavLst>
                                        <p:tav tm="0">
                                          <p:val>
                                            <p:fltVal val="0"/>
                                          </p:val>
                                        </p:tav>
                                        <p:tav tm="100000">
                                          <p:val>
                                            <p:strVal val="#ppt_h"/>
                                          </p:val>
                                        </p:tav>
                                      </p:tavLst>
                                    </p:anim>
                                    <p:animEffect transition="in" filter="fade">
                                      <p:cBhvr>
                                        <p:cTn id="25" dur="2000"/>
                                        <p:tgtEl>
                                          <p:spTgt spid="5">
                                            <p:graphicEl>
                                              <a:dgm id="{FAA59B2D-9BE7-4C31-8EE1-9166DE774D6C}"/>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5">
                                            <p:graphicEl>
                                              <a:dgm id="{7A489642-2960-4AD3-9BAB-44C0615F5B8E}"/>
                                            </p:graphicEl>
                                          </p:spTgt>
                                        </p:tgtEl>
                                        <p:attrNameLst>
                                          <p:attrName>style.visibility</p:attrName>
                                        </p:attrNameLst>
                                      </p:cBhvr>
                                      <p:to>
                                        <p:strVal val="visible"/>
                                      </p:to>
                                    </p:set>
                                    <p:anim calcmode="lin" valueType="num">
                                      <p:cBhvr>
                                        <p:cTn id="30" dur="2000" fill="hold"/>
                                        <p:tgtEl>
                                          <p:spTgt spid="5">
                                            <p:graphicEl>
                                              <a:dgm id="{7A489642-2960-4AD3-9BAB-44C0615F5B8E}"/>
                                            </p:graphicEl>
                                          </p:spTgt>
                                        </p:tgtEl>
                                        <p:attrNameLst>
                                          <p:attrName>ppt_w</p:attrName>
                                        </p:attrNameLst>
                                      </p:cBhvr>
                                      <p:tavLst>
                                        <p:tav tm="0">
                                          <p:val>
                                            <p:fltVal val="0"/>
                                          </p:val>
                                        </p:tav>
                                        <p:tav tm="100000">
                                          <p:val>
                                            <p:strVal val="#ppt_w"/>
                                          </p:val>
                                        </p:tav>
                                      </p:tavLst>
                                    </p:anim>
                                    <p:anim calcmode="lin" valueType="num">
                                      <p:cBhvr>
                                        <p:cTn id="31" dur="2000" fill="hold"/>
                                        <p:tgtEl>
                                          <p:spTgt spid="5">
                                            <p:graphicEl>
                                              <a:dgm id="{7A489642-2960-4AD3-9BAB-44C0615F5B8E}"/>
                                            </p:graphicEl>
                                          </p:spTgt>
                                        </p:tgtEl>
                                        <p:attrNameLst>
                                          <p:attrName>ppt_h</p:attrName>
                                        </p:attrNameLst>
                                      </p:cBhvr>
                                      <p:tavLst>
                                        <p:tav tm="0">
                                          <p:val>
                                            <p:fltVal val="0"/>
                                          </p:val>
                                        </p:tav>
                                        <p:tav tm="100000">
                                          <p:val>
                                            <p:strVal val="#ppt_h"/>
                                          </p:val>
                                        </p:tav>
                                      </p:tavLst>
                                    </p:anim>
                                    <p:animEffect transition="in" filter="fade">
                                      <p:cBhvr>
                                        <p:cTn id="32" dur="2000"/>
                                        <p:tgtEl>
                                          <p:spTgt spid="5">
                                            <p:graphicEl>
                                              <a:dgm id="{7A489642-2960-4AD3-9BAB-44C0615F5B8E}"/>
                                            </p:graphicEl>
                                          </p:spTgt>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
                                            <p:graphicEl>
                                              <a:dgm id="{B55A33EC-532D-4C96-A316-95449E7EB762}"/>
                                            </p:graphicEl>
                                          </p:spTgt>
                                        </p:tgtEl>
                                        <p:attrNameLst>
                                          <p:attrName>style.visibility</p:attrName>
                                        </p:attrNameLst>
                                      </p:cBhvr>
                                      <p:to>
                                        <p:strVal val="visible"/>
                                      </p:to>
                                    </p:set>
                                    <p:anim calcmode="lin" valueType="num">
                                      <p:cBhvr>
                                        <p:cTn id="35" dur="2000" fill="hold"/>
                                        <p:tgtEl>
                                          <p:spTgt spid="5">
                                            <p:graphicEl>
                                              <a:dgm id="{B55A33EC-532D-4C96-A316-95449E7EB762}"/>
                                            </p:graphicEl>
                                          </p:spTgt>
                                        </p:tgtEl>
                                        <p:attrNameLst>
                                          <p:attrName>ppt_w</p:attrName>
                                        </p:attrNameLst>
                                      </p:cBhvr>
                                      <p:tavLst>
                                        <p:tav tm="0">
                                          <p:val>
                                            <p:fltVal val="0"/>
                                          </p:val>
                                        </p:tav>
                                        <p:tav tm="100000">
                                          <p:val>
                                            <p:strVal val="#ppt_w"/>
                                          </p:val>
                                        </p:tav>
                                      </p:tavLst>
                                    </p:anim>
                                    <p:anim calcmode="lin" valueType="num">
                                      <p:cBhvr>
                                        <p:cTn id="36" dur="2000" fill="hold"/>
                                        <p:tgtEl>
                                          <p:spTgt spid="5">
                                            <p:graphicEl>
                                              <a:dgm id="{B55A33EC-532D-4C96-A316-95449E7EB762}"/>
                                            </p:graphicEl>
                                          </p:spTgt>
                                        </p:tgtEl>
                                        <p:attrNameLst>
                                          <p:attrName>ppt_h</p:attrName>
                                        </p:attrNameLst>
                                      </p:cBhvr>
                                      <p:tavLst>
                                        <p:tav tm="0">
                                          <p:val>
                                            <p:fltVal val="0"/>
                                          </p:val>
                                        </p:tav>
                                        <p:tav tm="100000">
                                          <p:val>
                                            <p:strVal val="#ppt_h"/>
                                          </p:val>
                                        </p:tav>
                                      </p:tavLst>
                                    </p:anim>
                                    <p:animEffect transition="in" filter="fade">
                                      <p:cBhvr>
                                        <p:cTn id="37" dur="2000"/>
                                        <p:tgtEl>
                                          <p:spTgt spid="5">
                                            <p:graphicEl>
                                              <a:dgm id="{B55A33EC-532D-4C96-A316-95449E7EB762}"/>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graphicEl>
                                              <a:dgm id="{82F74E84-7673-447F-9D31-22F7E3471923}"/>
                                            </p:graphicEl>
                                          </p:spTgt>
                                        </p:tgtEl>
                                        <p:attrNameLst>
                                          <p:attrName>style.visibility</p:attrName>
                                        </p:attrNameLst>
                                      </p:cBhvr>
                                      <p:to>
                                        <p:strVal val="visible"/>
                                      </p:to>
                                    </p:set>
                                    <p:anim calcmode="lin" valueType="num">
                                      <p:cBhvr>
                                        <p:cTn id="42" dur="2000" fill="hold"/>
                                        <p:tgtEl>
                                          <p:spTgt spid="5">
                                            <p:graphicEl>
                                              <a:dgm id="{82F74E84-7673-447F-9D31-22F7E3471923}"/>
                                            </p:graphicEl>
                                          </p:spTgt>
                                        </p:tgtEl>
                                        <p:attrNameLst>
                                          <p:attrName>ppt_w</p:attrName>
                                        </p:attrNameLst>
                                      </p:cBhvr>
                                      <p:tavLst>
                                        <p:tav tm="0">
                                          <p:val>
                                            <p:fltVal val="0"/>
                                          </p:val>
                                        </p:tav>
                                        <p:tav tm="100000">
                                          <p:val>
                                            <p:strVal val="#ppt_w"/>
                                          </p:val>
                                        </p:tav>
                                      </p:tavLst>
                                    </p:anim>
                                    <p:anim calcmode="lin" valueType="num">
                                      <p:cBhvr>
                                        <p:cTn id="43" dur="2000" fill="hold"/>
                                        <p:tgtEl>
                                          <p:spTgt spid="5">
                                            <p:graphicEl>
                                              <a:dgm id="{82F74E84-7673-447F-9D31-22F7E3471923}"/>
                                            </p:graphicEl>
                                          </p:spTgt>
                                        </p:tgtEl>
                                        <p:attrNameLst>
                                          <p:attrName>ppt_h</p:attrName>
                                        </p:attrNameLst>
                                      </p:cBhvr>
                                      <p:tavLst>
                                        <p:tav tm="0">
                                          <p:val>
                                            <p:fltVal val="0"/>
                                          </p:val>
                                        </p:tav>
                                        <p:tav tm="100000">
                                          <p:val>
                                            <p:strVal val="#ppt_h"/>
                                          </p:val>
                                        </p:tav>
                                      </p:tavLst>
                                    </p:anim>
                                    <p:animEffect transition="in" filter="fade">
                                      <p:cBhvr>
                                        <p:cTn id="44" dur="2000"/>
                                        <p:tgtEl>
                                          <p:spTgt spid="5">
                                            <p:graphicEl>
                                              <a:dgm id="{82F74E84-7673-447F-9D31-22F7E3471923}"/>
                                            </p:graphic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
                                            <p:graphicEl>
                                              <a:dgm id="{13EAC764-1077-4D68-AB0A-000F5BF5FFD8}"/>
                                            </p:graphicEl>
                                          </p:spTgt>
                                        </p:tgtEl>
                                        <p:attrNameLst>
                                          <p:attrName>style.visibility</p:attrName>
                                        </p:attrNameLst>
                                      </p:cBhvr>
                                      <p:to>
                                        <p:strVal val="visible"/>
                                      </p:to>
                                    </p:set>
                                    <p:anim calcmode="lin" valueType="num">
                                      <p:cBhvr>
                                        <p:cTn id="47" dur="2000" fill="hold"/>
                                        <p:tgtEl>
                                          <p:spTgt spid="5">
                                            <p:graphicEl>
                                              <a:dgm id="{13EAC764-1077-4D68-AB0A-000F5BF5FFD8}"/>
                                            </p:graphicEl>
                                          </p:spTgt>
                                        </p:tgtEl>
                                        <p:attrNameLst>
                                          <p:attrName>ppt_w</p:attrName>
                                        </p:attrNameLst>
                                      </p:cBhvr>
                                      <p:tavLst>
                                        <p:tav tm="0">
                                          <p:val>
                                            <p:fltVal val="0"/>
                                          </p:val>
                                        </p:tav>
                                        <p:tav tm="100000">
                                          <p:val>
                                            <p:strVal val="#ppt_w"/>
                                          </p:val>
                                        </p:tav>
                                      </p:tavLst>
                                    </p:anim>
                                    <p:anim calcmode="lin" valueType="num">
                                      <p:cBhvr>
                                        <p:cTn id="48" dur="2000" fill="hold"/>
                                        <p:tgtEl>
                                          <p:spTgt spid="5">
                                            <p:graphicEl>
                                              <a:dgm id="{13EAC764-1077-4D68-AB0A-000F5BF5FFD8}"/>
                                            </p:graphicEl>
                                          </p:spTgt>
                                        </p:tgtEl>
                                        <p:attrNameLst>
                                          <p:attrName>ppt_h</p:attrName>
                                        </p:attrNameLst>
                                      </p:cBhvr>
                                      <p:tavLst>
                                        <p:tav tm="0">
                                          <p:val>
                                            <p:fltVal val="0"/>
                                          </p:val>
                                        </p:tav>
                                        <p:tav tm="100000">
                                          <p:val>
                                            <p:strVal val="#ppt_h"/>
                                          </p:val>
                                        </p:tav>
                                      </p:tavLst>
                                    </p:anim>
                                    <p:animEffect transition="in" filter="fade">
                                      <p:cBhvr>
                                        <p:cTn id="49" dur="2000"/>
                                        <p:tgtEl>
                                          <p:spTgt spid="5">
                                            <p:graphicEl>
                                              <a:dgm id="{13EAC764-1077-4D68-AB0A-000F5BF5FFD8}"/>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5">
                                            <p:graphicEl>
                                              <a:dgm id="{D75D85E3-F06C-4D76-9C01-513FB7C4CE6B}"/>
                                            </p:graphicEl>
                                          </p:spTgt>
                                        </p:tgtEl>
                                        <p:attrNameLst>
                                          <p:attrName>style.visibility</p:attrName>
                                        </p:attrNameLst>
                                      </p:cBhvr>
                                      <p:to>
                                        <p:strVal val="visible"/>
                                      </p:to>
                                    </p:set>
                                    <p:anim calcmode="lin" valueType="num">
                                      <p:cBhvr>
                                        <p:cTn id="54" dur="2000" fill="hold"/>
                                        <p:tgtEl>
                                          <p:spTgt spid="5">
                                            <p:graphicEl>
                                              <a:dgm id="{D75D85E3-F06C-4D76-9C01-513FB7C4CE6B}"/>
                                            </p:graphicEl>
                                          </p:spTgt>
                                        </p:tgtEl>
                                        <p:attrNameLst>
                                          <p:attrName>ppt_w</p:attrName>
                                        </p:attrNameLst>
                                      </p:cBhvr>
                                      <p:tavLst>
                                        <p:tav tm="0">
                                          <p:val>
                                            <p:fltVal val="0"/>
                                          </p:val>
                                        </p:tav>
                                        <p:tav tm="100000">
                                          <p:val>
                                            <p:strVal val="#ppt_w"/>
                                          </p:val>
                                        </p:tav>
                                      </p:tavLst>
                                    </p:anim>
                                    <p:anim calcmode="lin" valueType="num">
                                      <p:cBhvr>
                                        <p:cTn id="55" dur="2000" fill="hold"/>
                                        <p:tgtEl>
                                          <p:spTgt spid="5">
                                            <p:graphicEl>
                                              <a:dgm id="{D75D85E3-F06C-4D76-9C01-513FB7C4CE6B}"/>
                                            </p:graphicEl>
                                          </p:spTgt>
                                        </p:tgtEl>
                                        <p:attrNameLst>
                                          <p:attrName>ppt_h</p:attrName>
                                        </p:attrNameLst>
                                      </p:cBhvr>
                                      <p:tavLst>
                                        <p:tav tm="0">
                                          <p:val>
                                            <p:fltVal val="0"/>
                                          </p:val>
                                        </p:tav>
                                        <p:tav tm="100000">
                                          <p:val>
                                            <p:strVal val="#ppt_h"/>
                                          </p:val>
                                        </p:tav>
                                      </p:tavLst>
                                    </p:anim>
                                    <p:animEffect transition="in" filter="fade">
                                      <p:cBhvr>
                                        <p:cTn id="56" dur="2000"/>
                                        <p:tgtEl>
                                          <p:spTgt spid="5">
                                            <p:graphicEl>
                                              <a:dgm id="{D75D85E3-F06C-4D76-9C01-513FB7C4CE6B}"/>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5">
                                            <p:graphicEl>
                                              <a:dgm id="{E640E82D-B16D-4349-96CF-005C0FC829ED}"/>
                                            </p:graphicEl>
                                          </p:spTgt>
                                        </p:tgtEl>
                                        <p:attrNameLst>
                                          <p:attrName>style.visibility</p:attrName>
                                        </p:attrNameLst>
                                      </p:cBhvr>
                                      <p:to>
                                        <p:strVal val="visible"/>
                                      </p:to>
                                    </p:set>
                                    <p:anim calcmode="lin" valueType="num">
                                      <p:cBhvr>
                                        <p:cTn id="61" dur="2000" fill="hold"/>
                                        <p:tgtEl>
                                          <p:spTgt spid="5">
                                            <p:graphicEl>
                                              <a:dgm id="{E640E82D-B16D-4349-96CF-005C0FC829ED}"/>
                                            </p:graphicEl>
                                          </p:spTgt>
                                        </p:tgtEl>
                                        <p:attrNameLst>
                                          <p:attrName>ppt_w</p:attrName>
                                        </p:attrNameLst>
                                      </p:cBhvr>
                                      <p:tavLst>
                                        <p:tav tm="0">
                                          <p:val>
                                            <p:fltVal val="0"/>
                                          </p:val>
                                        </p:tav>
                                        <p:tav tm="100000">
                                          <p:val>
                                            <p:strVal val="#ppt_w"/>
                                          </p:val>
                                        </p:tav>
                                      </p:tavLst>
                                    </p:anim>
                                    <p:anim calcmode="lin" valueType="num">
                                      <p:cBhvr>
                                        <p:cTn id="62" dur="2000" fill="hold"/>
                                        <p:tgtEl>
                                          <p:spTgt spid="5">
                                            <p:graphicEl>
                                              <a:dgm id="{E640E82D-B16D-4349-96CF-005C0FC829ED}"/>
                                            </p:graphicEl>
                                          </p:spTgt>
                                        </p:tgtEl>
                                        <p:attrNameLst>
                                          <p:attrName>ppt_h</p:attrName>
                                        </p:attrNameLst>
                                      </p:cBhvr>
                                      <p:tavLst>
                                        <p:tav tm="0">
                                          <p:val>
                                            <p:fltVal val="0"/>
                                          </p:val>
                                        </p:tav>
                                        <p:tav tm="100000">
                                          <p:val>
                                            <p:strVal val="#ppt_h"/>
                                          </p:val>
                                        </p:tav>
                                      </p:tavLst>
                                    </p:anim>
                                    <p:animEffect transition="in" filter="fade">
                                      <p:cBhvr>
                                        <p:cTn id="63" dur="2000"/>
                                        <p:tgtEl>
                                          <p:spTgt spid="5">
                                            <p:graphicEl>
                                              <a:dgm id="{E640E82D-B16D-4349-96CF-005C0FC829ED}"/>
                                            </p:graphicEl>
                                          </p:spTgt>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5">
                                            <p:graphicEl>
                                              <a:dgm id="{E60D8A4C-0F5F-41EF-B90A-01E99BEB80B0}"/>
                                            </p:graphicEl>
                                          </p:spTgt>
                                        </p:tgtEl>
                                        <p:attrNameLst>
                                          <p:attrName>style.visibility</p:attrName>
                                        </p:attrNameLst>
                                      </p:cBhvr>
                                      <p:to>
                                        <p:strVal val="visible"/>
                                      </p:to>
                                    </p:set>
                                    <p:anim calcmode="lin" valueType="num">
                                      <p:cBhvr>
                                        <p:cTn id="66" dur="2000" fill="hold"/>
                                        <p:tgtEl>
                                          <p:spTgt spid="5">
                                            <p:graphicEl>
                                              <a:dgm id="{E60D8A4C-0F5F-41EF-B90A-01E99BEB80B0}"/>
                                            </p:graphicEl>
                                          </p:spTgt>
                                        </p:tgtEl>
                                        <p:attrNameLst>
                                          <p:attrName>ppt_w</p:attrName>
                                        </p:attrNameLst>
                                      </p:cBhvr>
                                      <p:tavLst>
                                        <p:tav tm="0">
                                          <p:val>
                                            <p:fltVal val="0"/>
                                          </p:val>
                                        </p:tav>
                                        <p:tav tm="100000">
                                          <p:val>
                                            <p:strVal val="#ppt_w"/>
                                          </p:val>
                                        </p:tav>
                                      </p:tavLst>
                                    </p:anim>
                                    <p:anim calcmode="lin" valueType="num">
                                      <p:cBhvr>
                                        <p:cTn id="67" dur="2000" fill="hold"/>
                                        <p:tgtEl>
                                          <p:spTgt spid="5">
                                            <p:graphicEl>
                                              <a:dgm id="{E60D8A4C-0F5F-41EF-B90A-01E99BEB80B0}"/>
                                            </p:graphicEl>
                                          </p:spTgt>
                                        </p:tgtEl>
                                        <p:attrNameLst>
                                          <p:attrName>ppt_h</p:attrName>
                                        </p:attrNameLst>
                                      </p:cBhvr>
                                      <p:tavLst>
                                        <p:tav tm="0">
                                          <p:val>
                                            <p:fltVal val="0"/>
                                          </p:val>
                                        </p:tav>
                                        <p:tav tm="100000">
                                          <p:val>
                                            <p:strVal val="#ppt_h"/>
                                          </p:val>
                                        </p:tav>
                                      </p:tavLst>
                                    </p:anim>
                                    <p:animEffect transition="in" filter="fade">
                                      <p:cBhvr>
                                        <p:cTn id="68" dur="2000"/>
                                        <p:tgtEl>
                                          <p:spTgt spid="5">
                                            <p:graphicEl>
                                              <a:dgm id="{E60D8A4C-0F5F-41EF-B90A-01E99BEB80B0}"/>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5">
                                            <p:graphicEl>
                                              <a:dgm id="{39330398-C1E1-4623-8F30-8725649FE1FE}"/>
                                            </p:graphicEl>
                                          </p:spTgt>
                                        </p:tgtEl>
                                        <p:attrNameLst>
                                          <p:attrName>style.visibility</p:attrName>
                                        </p:attrNameLst>
                                      </p:cBhvr>
                                      <p:to>
                                        <p:strVal val="visible"/>
                                      </p:to>
                                    </p:set>
                                    <p:anim calcmode="lin" valueType="num">
                                      <p:cBhvr>
                                        <p:cTn id="73" dur="2000" fill="hold"/>
                                        <p:tgtEl>
                                          <p:spTgt spid="5">
                                            <p:graphicEl>
                                              <a:dgm id="{39330398-C1E1-4623-8F30-8725649FE1FE}"/>
                                            </p:graphicEl>
                                          </p:spTgt>
                                        </p:tgtEl>
                                        <p:attrNameLst>
                                          <p:attrName>ppt_w</p:attrName>
                                        </p:attrNameLst>
                                      </p:cBhvr>
                                      <p:tavLst>
                                        <p:tav tm="0">
                                          <p:val>
                                            <p:fltVal val="0"/>
                                          </p:val>
                                        </p:tav>
                                        <p:tav tm="100000">
                                          <p:val>
                                            <p:strVal val="#ppt_w"/>
                                          </p:val>
                                        </p:tav>
                                      </p:tavLst>
                                    </p:anim>
                                    <p:anim calcmode="lin" valueType="num">
                                      <p:cBhvr>
                                        <p:cTn id="74" dur="2000" fill="hold"/>
                                        <p:tgtEl>
                                          <p:spTgt spid="5">
                                            <p:graphicEl>
                                              <a:dgm id="{39330398-C1E1-4623-8F30-8725649FE1FE}"/>
                                            </p:graphicEl>
                                          </p:spTgt>
                                        </p:tgtEl>
                                        <p:attrNameLst>
                                          <p:attrName>ppt_h</p:attrName>
                                        </p:attrNameLst>
                                      </p:cBhvr>
                                      <p:tavLst>
                                        <p:tav tm="0">
                                          <p:val>
                                            <p:fltVal val="0"/>
                                          </p:val>
                                        </p:tav>
                                        <p:tav tm="100000">
                                          <p:val>
                                            <p:strVal val="#ppt_h"/>
                                          </p:val>
                                        </p:tav>
                                      </p:tavLst>
                                    </p:anim>
                                    <p:animEffect transition="in" filter="fade">
                                      <p:cBhvr>
                                        <p:cTn id="75" dur="2000"/>
                                        <p:tgtEl>
                                          <p:spTgt spid="5">
                                            <p:graphicEl>
                                              <a:dgm id="{39330398-C1E1-4623-8F30-8725649FE1FE}"/>
                                            </p:graphicEl>
                                          </p:spTgt>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5">
                                            <p:graphicEl>
                                              <a:dgm id="{1AB5154A-779D-4F4A-8882-30243C0E5F41}"/>
                                            </p:graphicEl>
                                          </p:spTgt>
                                        </p:tgtEl>
                                        <p:attrNameLst>
                                          <p:attrName>style.visibility</p:attrName>
                                        </p:attrNameLst>
                                      </p:cBhvr>
                                      <p:to>
                                        <p:strVal val="visible"/>
                                      </p:to>
                                    </p:set>
                                    <p:anim calcmode="lin" valueType="num">
                                      <p:cBhvr>
                                        <p:cTn id="78" dur="2000" fill="hold"/>
                                        <p:tgtEl>
                                          <p:spTgt spid="5">
                                            <p:graphicEl>
                                              <a:dgm id="{1AB5154A-779D-4F4A-8882-30243C0E5F41}"/>
                                            </p:graphicEl>
                                          </p:spTgt>
                                        </p:tgtEl>
                                        <p:attrNameLst>
                                          <p:attrName>ppt_w</p:attrName>
                                        </p:attrNameLst>
                                      </p:cBhvr>
                                      <p:tavLst>
                                        <p:tav tm="0">
                                          <p:val>
                                            <p:fltVal val="0"/>
                                          </p:val>
                                        </p:tav>
                                        <p:tav tm="100000">
                                          <p:val>
                                            <p:strVal val="#ppt_w"/>
                                          </p:val>
                                        </p:tav>
                                      </p:tavLst>
                                    </p:anim>
                                    <p:anim calcmode="lin" valueType="num">
                                      <p:cBhvr>
                                        <p:cTn id="79" dur="2000" fill="hold"/>
                                        <p:tgtEl>
                                          <p:spTgt spid="5">
                                            <p:graphicEl>
                                              <a:dgm id="{1AB5154A-779D-4F4A-8882-30243C0E5F41}"/>
                                            </p:graphicEl>
                                          </p:spTgt>
                                        </p:tgtEl>
                                        <p:attrNameLst>
                                          <p:attrName>ppt_h</p:attrName>
                                        </p:attrNameLst>
                                      </p:cBhvr>
                                      <p:tavLst>
                                        <p:tav tm="0">
                                          <p:val>
                                            <p:fltVal val="0"/>
                                          </p:val>
                                        </p:tav>
                                        <p:tav tm="100000">
                                          <p:val>
                                            <p:strVal val="#ppt_h"/>
                                          </p:val>
                                        </p:tav>
                                      </p:tavLst>
                                    </p:anim>
                                    <p:animEffect transition="in" filter="fade">
                                      <p:cBhvr>
                                        <p:cTn id="80" dur="2000"/>
                                        <p:tgtEl>
                                          <p:spTgt spid="5">
                                            <p:graphicEl>
                                              <a:dgm id="{1AB5154A-779D-4F4A-8882-30243C0E5F41}"/>
                                            </p:graphicEl>
                                          </p:spTgt>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16" fill="hold" grpId="0" nodeType="clickEffect">
                                  <p:stCondLst>
                                    <p:cond delay="0"/>
                                  </p:stCondLst>
                                  <p:childTnLst>
                                    <p:set>
                                      <p:cBhvr>
                                        <p:cTn id="84" dur="1" fill="hold">
                                          <p:stCondLst>
                                            <p:cond delay="0"/>
                                          </p:stCondLst>
                                        </p:cTn>
                                        <p:tgtEl>
                                          <p:spTgt spid="5">
                                            <p:graphicEl>
                                              <a:dgm id="{18A17FD9-4495-4778-9360-3A45147C737C}"/>
                                            </p:graphicEl>
                                          </p:spTgt>
                                        </p:tgtEl>
                                        <p:attrNameLst>
                                          <p:attrName>style.visibility</p:attrName>
                                        </p:attrNameLst>
                                      </p:cBhvr>
                                      <p:to>
                                        <p:strVal val="visible"/>
                                      </p:to>
                                    </p:set>
                                    <p:anim calcmode="lin" valueType="num">
                                      <p:cBhvr>
                                        <p:cTn id="85" dur="2000" fill="hold"/>
                                        <p:tgtEl>
                                          <p:spTgt spid="5">
                                            <p:graphicEl>
                                              <a:dgm id="{18A17FD9-4495-4778-9360-3A45147C737C}"/>
                                            </p:graphicEl>
                                          </p:spTgt>
                                        </p:tgtEl>
                                        <p:attrNameLst>
                                          <p:attrName>ppt_w</p:attrName>
                                        </p:attrNameLst>
                                      </p:cBhvr>
                                      <p:tavLst>
                                        <p:tav tm="0">
                                          <p:val>
                                            <p:fltVal val="0"/>
                                          </p:val>
                                        </p:tav>
                                        <p:tav tm="100000">
                                          <p:val>
                                            <p:strVal val="#ppt_w"/>
                                          </p:val>
                                        </p:tav>
                                      </p:tavLst>
                                    </p:anim>
                                    <p:anim calcmode="lin" valueType="num">
                                      <p:cBhvr>
                                        <p:cTn id="86" dur="2000" fill="hold"/>
                                        <p:tgtEl>
                                          <p:spTgt spid="5">
                                            <p:graphicEl>
                                              <a:dgm id="{18A17FD9-4495-4778-9360-3A45147C737C}"/>
                                            </p:graphicEl>
                                          </p:spTgt>
                                        </p:tgtEl>
                                        <p:attrNameLst>
                                          <p:attrName>ppt_h</p:attrName>
                                        </p:attrNameLst>
                                      </p:cBhvr>
                                      <p:tavLst>
                                        <p:tav tm="0">
                                          <p:val>
                                            <p:fltVal val="0"/>
                                          </p:val>
                                        </p:tav>
                                        <p:tav tm="100000">
                                          <p:val>
                                            <p:strVal val="#ppt_h"/>
                                          </p:val>
                                        </p:tav>
                                      </p:tavLst>
                                    </p:anim>
                                    <p:animEffect transition="in" filter="fade">
                                      <p:cBhvr>
                                        <p:cTn id="87" dur="2000"/>
                                        <p:tgtEl>
                                          <p:spTgt spid="5">
                                            <p:graphicEl>
                                              <a:dgm id="{18A17FD9-4495-4778-9360-3A45147C737C}"/>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53" presetClass="entr" presetSubtype="16" fill="hold" grpId="0" nodeType="clickEffect">
                                  <p:stCondLst>
                                    <p:cond delay="0"/>
                                  </p:stCondLst>
                                  <p:childTnLst>
                                    <p:set>
                                      <p:cBhvr>
                                        <p:cTn id="91" dur="1" fill="hold">
                                          <p:stCondLst>
                                            <p:cond delay="0"/>
                                          </p:stCondLst>
                                        </p:cTn>
                                        <p:tgtEl>
                                          <p:spTgt spid="5">
                                            <p:graphicEl>
                                              <a:dgm id="{01608E42-234A-4DB5-B0CC-420709B7419C}"/>
                                            </p:graphicEl>
                                          </p:spTgt>
                                        </p:tgtEl>
                                        <p:attrNameLst>
                                          <p:attrName>style.visibility</p:attrName>
                                        </p:attrNameLst>
                                      </p:cBhvr>
                                      <p:to>
                                        <p:strVal val="visible"/>
                                      </p:to>
                                    </p:set>
                                    <p:anim calcmode="lin" valueType="num">
                                      <p:cBhvr>
                                        <p:cTn id="92" dur="2000" fill="hold"/>
                                        <p:tgtEl>
                                          <p:spTgt spid="5">
                                            <p:graphicEl>
                                              <a:dgm id="{01608E42-234A-4DB5-B0CC-420709B7419C}"/>
                                            </p:graphicEl>
                                          </p:spTgt>
                                        </p:tgtEl>
                                        <p:attrNameLst>
                                          <p:attrName>ppt_w</p:attrName>
                                        </p:attrNameLst>
                                      </p:cBhvr>
                                      <p:tavLst>
                                        <p:tav tm="0">
                                          <p:val>
                                            <p:fltVal val="0"/>
                                          </p:val>
                                        </p:tav>
                                        <p:tav tm="100000">
                                          <p:val>
                                            <p:strVal val="#ppt_w"/>
                                          </p:val>
                                        </p:tav>
                                      </p:tavLst>
                                    </p:anim>
                                    <p:anim calcmode="lin" valueType="num">
                                      <p:cBhvr>
                                        <p:cTn id="93" dur="2000" fill="hold"/>
                                        <p:tgtEl>
                                          <p:spTgt spid="5">
                                            <p:graphicEl>
                                              <a:dgm id="{01608E42-234A-4DB5-B0CC-420709B7419C}"/>
                                            </p:graphicEl>
                                          </p:spTgt>
                                        </p:tgtEl>
                                        <p:attrNameLst>
                                          <p:attrName>ppt_h</p:attrName>
                                        </p:attrNameLst>
                                      </p:cBhvr>
                                      <p:tavLst>
                                        <p:tav tm="0">
                                          <p:val>
                                            <p:fltVal val="0"/>
                                          </p:val>
                                        </p:tav>
                                        <p:tav tm="100000">
                                          <p:val>
                                            <p:strVal val="#ppt_h"/>
                                          </p:val>
                                        </p:tav>
                                      </p:tavLst>
                                    </p:anim>
                                    <p:animEffect transition="in" filter="fade">
                                      <p:cBhvr>
                                        <p:cTn id="94" dur="2000"/>
                                        <p:tgtEl>
                                          <p:spTgt spid="5">
                                            <p:graphicEl>
                                              <a:dgm id="{01608E42-234A-4DB5-B0CC-420709B7419C}"/>
                                            </p:graphicEl>
                                          </p:spTgt>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5">
                                            <p:graphicEl>
                                              <a:dgm id="{A1C35432-60E7-43AE-9064-A30A1AF5478B}"/>
                                            </p:graphicEl>
                                          </p:spTgt>
                                        </p:tgtEl>
                                        <p:attrNameLst>
                                          <p:attrName>style.visibility</p:attrName>
                                        </p:attrNameLst>
                                      </p:cBhvr>
                                      <p:to>
                                        <p:strVal val="visible"/>
                                      </p:to>
                                    </p:set>
                                    <p:anim calcmode="lin" valueType="num">
                                      <p:cBhvr>
                                        <p:cTn id="97" dur="2000" fill="hold"/>
                                        <p:tgtEl>
                                          <p:spTgt spid="5">
                                            <p:graphicEl>
                                              <a:dgm id="{A1C35432-60E7-43AE-9064-A30A1AF5478B}"/>
                                            </p:graphicEl>
                                          </p:spTgt>
                                        </p:tgtEl>
                                        <p:attrNameLst>
                                          <p:attrName>ppt_w</p:attrName>
                                        </p:attrNameLst>
                                      </p:cBhvr>
                                      <p:tavLst>
                                        <p:tav tm="0">
                                          <p:val>
                                            <p:fltVal val="0"/>
                                          </p:val>
                                        </p:tav>
                                        <p:tav tm="100000">
                                          <p:val>
                                            <p:strVal val="#ppt_w"/>
                                          </p:val>
                                        </p:tav>
                                      </p:tavLst>
                                    </p:anim>
                                    <p:anim calcmode="lin" valueType="num">
                                      <p:cBhvr>
                                        <p:cTn id="98" dur="2000" fill="hold"/>
                                        <p:tgtEl>
                                          <p:spTgt spid="5">
                                            <p:graphicEl>
                                              <a:dgm id="{A1C35432-60E7-43AE-9064-A30A1AF5478B}"/>
                                            </p:graphicEl>
                                          </p:spTgt>
                                        </p:tgtEl>
                                        <p:attrNameLst>
                                          <p:attrName>ppt_h</p:attrName>
                                        </p:attrNameLst>
                                      </p:cBhvr>
                                      <p:tavLst>
                                        <p:tav tm="0">
                                          <p:val>
                                            <p:fltVal val="0"/>
                                          </p:val>
                                        </p:tav>
                                        <p:tav tm="100000">
                                          <p:val>
                                            <p:strVal val="#ppt_h"/>
                                          </p:val>
                                        </p:tav>
                                      </p:tavLst>
                                    </p:anim>
                                    <p:animEffect transition="in" filter="fade">
                                      <p:cBhvr>
                                        <p:cTn id="99" dur="2000"/>
                                        <p:tgtEl>
                                          <p:spTgt spid="5">
                                            <p:graphicEl>
                                              <a:dgm id="{A1C35432-60E7-43AE-9064-A30A1AF5478B}"/>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53" presetClass="entr" presetSubtype="16" fill="hold" grpId="0" nodeType="clickEffect">
                                  <p:stCondLst>
                                    <p:cond delay="0"/>
                                  </p:stCondLst>
                                  <p:childTnLst>
                                    <p:set>
                                      <p:cBhvr>
                                        <p:cTn id="103" dur="1" fill="hold">
                                          <p:stCondLst>
                                            <p:cond delay="0"/>
                                          </p:stCondLst>
                                        </p:cTn>
                                        <p:tgtEl>
                                          <p:spTgt spid="5">
                                            <p:graphicEl>
                                              <a:dgm id="{5D9CD3EE-A165-4989-8FEF-8CE9FC43FD8A}"/>
                                            </p:graphicEl>
                                          </p:spTgt>
                                        </p:tgtEl>
                                        <p:attrNameLst>
                                          <p:attrName>style.visibility</p:attrName>
                                        </p:attrNameLst>
                                      </p:cBhvr>
                                      <p:to>
                                        <p:strVal val="visible"/>
                                      </p:to>
                                    </p:set>
                                    <p:anim calcmode="lin" valueType="num">
                                      <p:cBhvr>
                                        <p:cTn id="104" dur="2000" fill="hold"/>
                                        <p:tgtEl>
                                          <p:spTgt spid="5">
                                            <p:graphicEl>
                                              <a:dgm id="{5D9CD3EE-A165-4989-8FEF-8CE9FC43FD8A}"/>
                                            </p:graphicEl>
                                          </p:spTgt>
                                        </p:tgtEl>
                                        <p:attrNameLst>
                                          <p:attrName>ppt_w</p:attrName>
                                        </p:attrNameLst>
                                      </p:cBhvr>
                                      <p:tavLst>
                                        <p:tav tm="0">
                                          <p:val>
                                            <p:fltVal val="0"/>
                                          </p:val>
                                        </p:tav>
                                        <p:tav tm="100000">
                                          <p:val>
                                            <p:strVal val="#ppt_w"/>
                                          </p:val>
                                        </p:tav>
                                      </p:tavLst>
                                    </p:anim>
                                    <p:anim calcmode="lin" valueType="num">
                                      <p:cBhvr>
                                        <p:cTn id="105" dur="2000" fill="hold"/>
                                        <p:tgtEl>
                                          <p:spTgt spid="5">
                                            <p:graphicEl>
                                              <a:dgm id="{5D9CD3EE-A165-4989-8FEF-8CE9FC43FD8A}"/>
                                            </p:graphicEl>
                                          </p:spTgt>
                                        </p:tgtEl>
                                        <p:attrNameLst>
                                          <p:attrName>ppt_h</p:attrName>
                                        </p:attrNameLst>
                                      </p:cBhvr>
                                      <p:tavLst>
                                        <p:tav tm="0">
                                          <p:val>
                                            <p:fltVal val="0"/>
                                          </p:val>
                                        </p:tav>
                                        <p:tav tm="100000">
                                          <p:val>
                                            <p:strVal val="#ppt_h"/>
                                          </p:val>
                                        </p:tav>
                                      </p:tavLst>
                                    </p:anim>
                                    <p:animEffect transition="in" filter="fade">
                                      <p:cBhvr>
                                        <p:cTn id="106" dur="2000"/>
                                        <p:tgtEl>
                                          <p:spTgt spid="5">
                                            <p:graphicEl>
                                              <a:dgm id="{5D9CD3EE-A165-4989-8FEF-8CE9FC43FD8A}"/>
                                            </p:graphicEl>
                                          </p:spTgt>
                                        </p:tgtEl>
                                      </p:cBhvr>
                                    </p:animEffect>
                                  </p:childTnLst>
                                </p:cTn>
                              </p:par>
                              <p:par>
                                <p:cTn id="107" presetID="53" presetClass="entr" presetSubtype="16" fill="hold" grpId="0" nodeType="withEffect">
                                  <p:stCondLst>
                                    <p:cond delay="0"/>
                                  </p:stCondLst>
                                  <p:childTnLst>
                                    <p:set>
                                      <p:cBhvr>
                                        <p:cTn id="108" dur="1" fill="hold">
                                          <p:stCondLst>
                                            <p:cond delay="0"/>
                                          </p:stCondLst>
                                        </p:cTn>
                                        <p:tgtEl>
                                          <p:spTgt spid="5">
                                            <p:graphicEl>
                                              <a:dgm id="{ECEFA181-822D-40E5-BE7D-2C0D0E783755}"/>
                                            </p:graphicEl>
                                          </p:spTgt>
                                        </p:tgtEl>
                                        <p:attrNameLst>
                                          <p:attrName>style.visibility</p:attrName>
                                        </p:attrNameLst>
                                      </p:cBhvr>
                                      <p:to>
                                        <p:strVal val="visible"/>
                                      </p:to>
                                    </p:set>
                                    <p:anim calcmode="lin" valueType="num">
                                      <p:cBhvr>
                                        <p:cTn id="109" dur="2000" fill="hold"/>
                                        <p:tgtEl>
                                          <p:spTgt spid="5">
                                            <p:graphicEl>
                                              <a:dgm id="{ECEFA181-822D-40E5-BE7D-2C0D0E783755}"/>
                                            </p:graphicEl>
                                          </p:spTgt>
                                        </p:tgtEl>
                                        <p:attrNameLst>
                                          <p:attrName>ppt_w</p:attrName>
                                        </p:attrNameLst>
                                      </p:cBhvr>
                                      <p:tavLst>
                                        <p:tav tm="0">
                                          <p:val>
                                            <p:fltVal val="0"/>
                                          </p:val>
                                        </p:tav>
                                        <p:tav tm="100000">
                                          <p:val>
                                            <p:strVal val="#ppt_w"/>
                                          </p:val>
                                        </p:tav>
                                      </p:tavLst>
                                    </p:anim>
                                    <p:anim calcmode="lin" valueType="num">
                                      <p:cBhvr>
                                        <p:cTn id="110" dur="2000" fill="hold"/>
                                        <p:tgtEl>
                                          <p:spTgt spid="5">
                                            <p:graphicEl>
                                              <a:dgm id="{ECEFA181-822D-40E5-BE7D-2C0D0E783755}"/>
                                            </p:graphicEl>
                                          </p:spTgt>
                                        </p:tgtEl>
                                        <p:attrNameLst>
                                          <p:attrName>ppt_h</p:attrName>
                                        </p:attrNameLst>
                                      </p:cBhvr>
                                      <p:tavLst>
                                        <p:tav tm="0">
                                          <p:val>
                                            <p:fltVal val="0"/>
                                          </p:val>
                                        </p:tav>
                                        <p:tav tm="100000">
                                          <p:val>
                                            <p:strVal val="#ppt_h"/>
                                          </p:val>
                                        </p:tav>
                                      </p:tavLst>
                                    </p:anim>
                                    <p:animEffect transition="in" filter="fade">
                                      <p:cBhvr>
                                        <p:cTn id="111" dur="2000"/>
                                        <p:tgtEl>
                                          <p:spTgt spid="5">
                                            <p:graphicEl>
                                              <a:dgm id="{ECEFA181-822D-40E5-BE7D-2C0D0E783755}"/>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53" presetClass="entr" presetSubtype="16" fill="hold" grpId="0" nodeType="clickEffect">
                                  <p:stCondLst>
                                    <p:cond delay="0"/>
                                  </p:stCondLst>
                                  <p:childTnLst>
                                    <p:set>
                                      <p:cBhvr>
                                        <p:cTn id="115" dur="1" fill="hold">
                                          <p:stCondLst>
                                            <p:cond delay="0"/>
                                          </p:stCondLst>
                                        </p:cTn>
                                        <p:tgtEl>
                                          <p:spTgt spid="5">
                                            <p:graphicEl>
                                              <a:dgm id="{DB7F21DE-7947-4773-A8AF-35CD31B57E57}"/>
                                            </p:graphicEl>
                                          </p:spTgt>
                                        </p:tgtEl>
                                        <p:attrNameLst>
                                          <p:attrName>style.visibility</p:attrName>
                                        </p:attrNameLst>
                                      </p:cBhvr>
                                      <p:to>
                                        <p:strVal val="visible"/>
                                      </p:to>
                                    </p:set>
                                    <p:anim calcmode="lin" valueType="num">
                                      <p:cBhvr>
                                        <p:cTn id="116" dur="2000" fill="hold"/>
                                        <p:tgtEl>
                                          <p:spTgt spid="5">
                                            <p:graphicEl>
                                              <a:dgm id="{DB7F21DE-7947-4773-A8AF-35CD31B57E57}"/>
                                            </p:graphicEl>
                                          </p:spTgt>
                                        </p:tgtEl>
                                        <p:attrNameLst>
                                          <p:attrName>ppt_w</p:attrName>
                                        </p:attrNameLst>
                                      </p:cBhvr>
                                      <p:tavLst>
                                        <p:tav tm="0">
                                          <p:val>
                                            <p:fltVal val="0"/>
                                          </p:val>
                                        </p:tav>
                                        <p:tav tm="100000">
                                          <p:val>
                                            <p:strVal val="#ppt_w"/>
                                          </p:val>
                                        </p:tav>
                                      </p:tavLst>
                                    </p:anim>
                                    <p:anim calcmode="lin" valueType="num">
                                      <p:cBhvr>
                                        <p:cTn id="117" dur="2000" fill="hold"/>
                                        <p:tgtEl>
                                          <p:spTgt spid="5">
                                            <p:graphicEl>
                                              <a:dgm id="{DB7F21DE-7947-4773-A8AF-35CD31B57E57}"/>
                                            </p:graphicEl>
                                          </p:spTgt>
                                        </p:tgtEl>
                                        <p:attrNameLst>
                                          <p:attrName>ppt_h</p:attrName>
                                        </p:attrNameLst>
                                      </p:cBhvr>
                                      <p:tavLst>
                                        <p:tav tm="0">
                                          <p:val>
                                            <p:fltVal val="0"/>
                                          </p:val>
                                        </p:tav>
                                        <p:tav tm="100000">
                                          <p:val>
                                            <p:strVal val="#ppt_h"/>
                                          </p:val>
                                        </p:tav>
                                      </p:tavLst>
                                    </p:anim>
                                    <p:animEffect transition="in" filter="fade">
                                      <p:cBhvr>
                                        <p:cTn id="118" dur="2000"/>
                                        <p:tgtEl>
                                          <p:spTgt spid="5">
                                            <p:graphicEl>
                                              <a:dgm id="{DB7F21DE-7947-4773-A8AF-35CD31B57E57}"/>
                                            </p:graphicEl>
                                          </p:spTgt>
                                        </p:tgtEl>
                                      </p:cBhvr>
                                    </p:animEffect>
                                  </p:childTnLst>
                                </p:cTn>
                              </p:par>
                            </p:childTnLst>
                          </p:cTn>
                        </p:par>
                      </p:childTnLst>
                    </p:cTn>
                  </p:par>
                  <p:par>
                    <p:cTn id="119" fill="hold">
                      <p:stCondLst>
                        <p:cond delay="indefinite"/>
                      </p:stCondLst>
                      <p:childTnLst>
                        <p:par>
                          <p:cTn id="120" fill="hold">
                            <p:stCondLst>
                              <p:cond delay="0"/>
                            </p:stCondLst>
                            <p:childTnLst>
                              <p:par>
                                <p:cTn id="121" presetID="53" presetClass="entr" presetSubtype="16" fill="hold" grpId="0" nodeType="clickEffect">
                                  <p:stCondLst>
                                    <p:cond delay="0"/>
                                  </p:stCondLst>
                                  <p:childTnLst>
                                    <p:set>
                                      <p:cBhvr>
                                        <p:cTn id="122" dur="1" fill="hold">
                                          <p:stCondLst>
                                            <p:cond delay="0"/>
                                          </p:stCondLst>
                                        </p:cTn>
                                        <p:tgtEl>
                                          <p:spTgt spid="5">
                                            <p:graphicEl>
                                              <a:dgm id="{398F31C1-4552-4978-B193-1696F529C967}"/>
                                            </p:graphicEl>
                                          </p:spTgt>
                                        </p:tgtEl>
                                        <p:attrNameLst>
                                          <p:attrName>style.visibility</p:attrName>
                                        </p:attrNameLst>
                                      </p:cBhvr>
                                      <p:to>
                                        <p:strVal val="visible"/>
                                      </p:to>
                                    </p:set>
                                    <p:anim calcmode="lin" valueType="num">
                                      <p:cBhvr>
                                        <p:cTn id="123" dur="2000" fill="hold"/>
                                        <p:tgtEl>
                                          <p:spTgt spid="5">
                                            <p:graphicEl>
                                              <a:dgm id="{398F31C1-4552-4978-B193-1696F529C967}"/>
                                            </p:graphicEl>
                                          </p:spTgt>
                                        </p:tgtEl>
                                        <p:attrNameLst>
                                          <p:attrName>ppt_w</p:attrName>
                                        </p:attrNameLst>
                                      </p:cBhvr>
                                      <p:tavLst>
                                        <p:tav tm="0">
                                          <p:val>
                                            <p:fltVal val="0"/>
                                          </p:val>
                                        </p:tav>
                                        <p:tav tm="100000">
                                          <p:val>
                                            <p:strVal val="#ppt_w"/>
                                          </p:val>
                                        </p:tav>
                                      </p:tavLst>
                                    </p:anim>
                                    <p:anim calcmode="lin" valueType="num">
                                      <p:cBhvr>
                                        <p:cTn id="124" dur="2000" fill="hold"/>
                                        <p:tgtEl>
                                          <p:spTgt spid="5">
                                            <p:graphicEl>
                                              <a:dgm id="{398F31C1-4552-4978-B193-1696F529C967}"/>
                                            </p:graphicEl>
                                          </p:spTgt>
                                        </p:tgtEl>
                                        <p:attrNameLst>
                                          <p:attrName>ppt_h</p:attrName>
                                        </p:attrNameLst>
                                      </p:cBhvr>
                                      <p:tavLst>
                                        <p:tav tm="0">
                                          <p:val>
                                            <p:fltVal val="0"/>
                                          </p:val>
                                        </p:tav>
                                        <p:tav tm="100000">
                                          <p:val>
                                            <p:strVal val="#ppt_h"/>
                                          </p:val>
                                        </p:tav>
                                      </p:tavLst>
                                    </p:anim>
                                    <p:animEffect transition="in" filter="fade">
                                      <p:cBhvr>
                                        <p:cTn id="125" dur="2000"/>
                                        <p:tgtEl>
                                          <p:spTgt spid="5">
                                            <p:graphicEl>
                                              <a:dgm id="{398F31C1-4552-4978-B193-1696F529C967}"/>
                                            </p:graphicEl>
                                          </p:spTgt>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5">
                                            <p:graphicEl>
                                              <a:dgm id="{B9360EFF-CA57-485B-9299-955CD3AF4642}"/>
                                            </p:graphicEl>
                                          </p:spTgt>
                                        </p:tgtEl>
                                        <p:attrNameLst>
                                          <p:attrName>style.visibility</p:attrName>
                                        </p:attrNameLst>
                                      </p:cBhvr>
                                      <p:to>
                                        <p:strVal val="visible"/>
                                      </p:to>
                                    </p:set>
                                    <p:anim calcmode="lin" valueType="num">
                                      <p:cBhvr>
                                        <p:cTn id="128" dur="2000" fill="hold"/>
                                        <p:tgtEl>
                                          <p:spTgt spid="5">
                                            <p:graphicEl>
                                              <a:dgm id="{B9360EFF-CA57-485B-9299-955CD3AF4642}"/>
                                            </p:graphicEl>
                                          </p:spTgt>
                                        </p:tgtEl>
                                        <p:attrNameLst>
                                          <p:attrName>ppt_w</p:attrName>
                                        </p:attrNameLst>
                                      </p:cBhvr>
                                      <p:tavLst>
                                        <p:tav tm="0">
                                          <p:val>
                                            <p:fltVal val="0"/>
                                          </p:val>
                                        </p:tav>
                                        <p:tav tm="100000">
                                          <p:val>
                                            <p:strVal val="#ppt_w"/>
                                          </p:val>
                                        </p:tav>
                                      </p:tavLst>
                                    </p:anim>
                                    <p:anim calcmode="lin" valueType="num">
                                      <p:cBhvr>
                                        <p:cTn id="129" dur="2000" fill="hold"/>
                                        <p:tgtEl>
                                          <p:spTgt spid="5">
                                            <p:graphicEl>
                                              <a:dgm id="{B9360EFF-CA57-485B-9299-955CD3AF4642}"/>
                                            </p:graphicEl>
                                          </p:spTgt>
                                        </p:tgtEl>
                                        <p:attrNameLst>
                                          <p:attrName>ppt_h</p:attrName>
                                        </p:attrNameLst>
                                      </p:cBhvr>
                                      <p:tavLst>
                                        <p:tav tm="0">
                                          <p:val>
                                            <p:fltVal val="0"/>
                                          </p:val>
                                        </p:tav>
                                        <p:tav tm="100000">
                                          <p:val>
                                            <p:strVal val="#ppt_h"/>
                                          </p:val>
                                        </p:tav>
                                      </p:tavLst>
                                    </p:anim>
                                    <p:animEffect transition="in" filter="fade">
                                      <p:cBhvr>
                                        <p:cTn id="130" dur="2000"/>
                                        <p:tgtEl>
                                          <p:spTgt spid="5">
                                            <p:graphicEl>
                                              <a:dgm id="{B9360EFF-CA57-485B-9299-955CD3AF4642}"/>
                                            </p:graphicEl>
                                          </p:spTgt>
                                        </p:tgtEl>
                                      </p:cBhvr>
                                    </p:animEffect>
                                  </p:childTnLst>
                                </p:cTn>
                              </p:par>
                            </p:childTnLst>
                          </p:cTn>
                        </p:par>
                      </p:childTnLst>
                    </p:cTn>
                  </p:par>
                  <p:par>
                    <p:cTn id="131" fill="hold">
                      <p:stCondLst>
                        <p:cond delay="indefinite"/>
                      </p:stCondLst>
                      <p:childTnLst>
                        <p:par>
                          <p:cTn id="132" fill="hold">
                            <p:stCondLst>
                              <p:cond delay="0"/>
                            </p:stCondLst>
                            <p:childTnLst>
                              <p:par>
                                <p:cTn id="133" presetID="53" presetClass="entr" presetSubtype="16" fill="hold" grpId="0" nodeType="clickEffect">
                                  <p:stCondLst>
                                    <p:cond delay="0"/>
                                  </p:stCondLst>
                                  <p:childTnLst>
                                    <p:set>
                                      <p:cBhvr>
                                        <p:cTn id="134" dur="1" fill="hold">
                                          <p:stCondLst>
                                            <p:cond delay="0"/>
                                          </p:stCondLst>
                                        </p:cTn>
                                        <p:tgtEl>
                                          <p:spTgt spid="5">
                                            <p:graphicEl>
                                              <a:dgm id="{C7BA7CB9-BA57-4664-B764-C5F650265A16}"/>
                                            </p:graphicEl>
                                          </p:spTgt>
                                        </p:tgtEl>
                                        <p:attrNameLst>
                                          <p:attrName>style.visibility</p:attrName>
                                        </p:attrNameLst>
                                      </p:cBhvr>
                                      <p:to>
                                        <p:strVal val="visible"/>
                                      </p:to>
                                    </p:set>
                                    <p:anim calcmode="lin" valueType="num">
                                      <p:cBhvr>
                                        <p:cTn id="135" dur="2000" fill="hold"/>
                                        <p:tgtEl>
                                          <p:spTgt spid="5">
                                            <p:graphicEl>
                                              <a:dgm id="{C7BA7CB9-BA57-4664-B764-C5F650265A16}"/>
                                            </p:graphicEl>
                                          </p:spTgt>
                                        </p:tgtEl>
                                        <p:attrNameLst>
                                          <p:attrName>ppt_w</p:attrName>
                                        </p:attrNameLst>
                                      </p:cBhvr>
                                      <p:tavLst>
                                        <p:tav tm="0">
                                          <p:val>
                                            <p:fltVal val="0"/>
                                          </p:val>
                                        </p:tav>
                                        <p:tav tm="100000">
                                          <p:val>
                                            <p:strVal val="#ppt_w"/>
                                          </p:val>
                                        </p:tav>
                                      </p:tavLst>
                                    </p:anim>
                                    <p:anim calcmode="lin" valueType="num">
                                      <p:cBhvr>
                                        <p:cTn id="136" dur="2000" fill="hold"/>
                                        <p:tgtEl>
                                          <p:spTgt spid="5">
                                            <p:graphicEl>
                                              <a:dgm id="{C7BA7CB9-BA57-4664-B764-C5F650265A16}"/>
                                            </p:graphicEl>
                                          </p:spTgt>
                                        </p:tgtEl>
                                        <p:attrNameLst>
                                          <p:attrName>ppt_h</p:attrName>
                                        </p:attrNameLst>
                                      </p:cBhvr>
                                      <p:tavLst>
                                        <p:tav tm="0">
                                          <p:val>
                                            <p:fltVal val="0"/>
                                          </p:val>
                                        </p:tav>
                                        <p:tav tm="100000">
                                          <p:val>
                                            <p:strVal val="#ppt_h"/>
                                          </p:val>
                                        </p:tav>
                                      </p:tavLst>
                                    </p:anim>
                                    <p:animEffect transition="in" filter="fade">
                                      <p:cBhvr>
                                        <p:cTn id="137" dur="2000"/>
                                        <p:tgtEl>
                                          <p:spTgt spid="5">
                                            <p:graphicEl>
                                              <a:dgm id="{C7BA7CB9-BA57-4664-B764-C5F650265A16}"/>
                                            </p:graphicEl>
                                          </p:spTgt>
                                        </p:tgtEl>
                                      </p:cBhvr>
                                    </p:animEffect>
                                  </p:childTnLst>
                                </p:cTn>
                              </p:par>
                              <p:par>
                                <p:cTn id="138" presetID="53" presetClass="entr" presetSubtype="16" fill="hold" grpId="0" nodeType="withEffect">
                                  <p:stCondLst>
                                    <p:cond delay="0"/>
                                  </p:stCondLst>
                                  <p:childTnLst>
                                    <p:set>
                                      <p:cBhvr>
                                        <p:cTn id="139" dur="1" fill="hold">
                                          <p:stCondLst>
                                            <p:cond delay="0"/>
                                          </p:stCondLst>
                                        </p:cTn>
                                        <p:tgtEl>
                                          <p:spTgt spid="5">
                                            <p:graphicEl>
                                              <a:dgm id="{249921FF-8F54-4E70-8E06-5843E4666B64}"/>
                                            </p:graphicEl>
                                          </p:spTgt>
                                        </p:tgtEl>
                                        <p:attrNameLst>
                                          <p:attrName>style.visibility</p:attrName>
                                        </p:attrNameLst>
                                      </p:cBhvr>
                                      <p:to>
                                        <p:strVal val="visible"/>
                                      </p:to>
                                    </p:set>
                                    <p:anim calcmode="lin" valueType="num">
                                      <p:cBhvr>
                                        <p:cTn id="140" dur="2000" fill="hold"/>
                                        <p:tgtEl>
                                          <p:spTgt spid="5">
                                            <p:graphicEl>
                                              <a:dgm id="{249921FF-8F54-4E70-8E06-5843E4666B64}"/>
                                            </p:graphicEl>
                                          </p:spTgt>
                                        </p:tgtEl>
                                        <p:attrNameLst>
                                          <p:attrName>ppt_w</p:attrName>
                                        </p:attrNameLst>
                                      </p:cBhvr>
                                      <p:tavLst>
                                        <p:tav tm="0">
                                          <p:val>
                                            <p:fltVal val="0"/>
                                          </p:val>
                                        </p:tav>
                                        <p:tav tm="100000">
                                          <p:val>
                                            <p:strVal val="#ppt_w"/>
                                          </p:val>
                                        </p:tav>
                                      </p:tavLst>
                                    </p:anim>
                                    <p:anim calcmode="lin" valueType="num">
                                      <p:cBhvr>
                                        <p:cTn id="141" dur="2000" fill="hold"/>
                                        <p:tgtEl>
                                          <p:spTgt spid="5">
                                            <p:graphicEl>
                                              <a:dgm id="{249921FF-8F54-4E70-8E06-5843E4666B64}"/>
                                            </p:graphicEl>
                                          </p:spTgt>
                                        </p:tgtEl>
                                        <p:attrNameLst>
                                          <p:attrName>ppt_h</p:attrName>
                                        </p:attrNameLst>
                                      </p:cBhvr>
                                      <p:tavLst>
                                        <p:tav tm="0">
                                          <p:val>
                                            <p:fltVal val="0"/>
                                          </p:val>
                                        </p:tav>
                                        <p:tav tm="100000">
                                          <p:val>
                                            <p:strVal val="#ppt_h"/>
                                          </p:val>
                                        </p:tav>
                                      </p:tavLst>
                                    </p:anim>
                                    <p:animEffect transition="in" filter="fade">
                                      <p:cBhvr>
                                        <p:cTn id="142" dur="2000"/>
                                        <p:tgtEl>
                                          <p:spTgt spid="5">
                                            <p:graphicEl>
                                              <a:dgm id="{249921FF-8F54-4E70-8E06-5843E4666B6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fa-IR" sz="44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درس پنجاهم</a:t>
            </a: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
            </a:r>
            <a:b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b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وضع زمین و دریاها و کوه ها</a:t>
            </a:r>
            <a:endParaRPr lang="fa-IR" dirty="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209567599"/>
              </p:ext>
            </p:extLst>
          </p:nvPr>
        </p:nvGraphicFramePr>
        <p:xfrm>
          <a:off x="179512" y="1600200"/>
          <a:ext cx="8784976" cy="50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72929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Effect transition="in" filter="fade">
                                      <p:cBhvr>
                                        <p:cTn id="9" dur="2500"/>
                                        <p:tgtEl>
                                          <p:spTgt spid="2"/>
                                        </p:tgtEl>
                                      </p:cBhvr>
                                    </p:animEffect>
                                    <p:anim calcmode="lin" valueType="num">
                                      <p:cBhvr>
                                        <p:cTn id="10" dur="2500" fill="hold"/>
                                        <p:tgtEl>
                                          <p:spTgt spid="2"/>
                                        </p:tgtEl>
                                        <p:attrNameLst>
                                          <p:attrName>ppt_x</p:attrName>
                                        </p:attrNameLst>
                                      </p:cBhvr>
                                      <p:tavLst>
                                        <p:tav tm="0">
                                          <p:val>
                                            <p:fltVal val="0.5"/>
                                          </p:val>
                                        </p:tav>
                                        <p:tav tm="100000">
                                          <p:val>
                                            <p:strVal val="#ppt_x"/>
                                          </p:val>
                                        </p:tav>
                                      </p:tavLst>
                                    </p:anim>
                                    <p:anim calcmode="lin" valueType="num">
                                      <p:cBhvr>
                                        <p:cTn id="11" dur="2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graphicEl>
                                              <a:dgm id="{B25AFAFE-3736-4423-B14B-9442C58F440F}"/>
                                            </p:graphicEl>
                                          </p:spTgt>
                                        </p:tgtEl>
                                        <p:attrNameLst>
                                          <p:attrName>style.visibility</p:attrName>
                                        </p:attrNameLst>
                                      </p:cBhvr>
                                      <p:to>
                                        <p:strVal val="visible"/>
                                      </p:to>
                                    </p:set>
                                    <p:anim calcmode="lin" valueType="num">
                                      <p:cBhvr>
                                        <p:cTn id="16" dur="2000" fill="hold"/>
                                        <p:tgtEl>
                                          <p:spTgt spid="3">
                                            <p:graphicEl>
                                              <a:dgm id="{B25AFAFE-3736-4423-B14B-9442C58F440F}"/>
                                            </p:graphicEl>
                                          </p:spTgt>
                                        </p:tgtEl>
                                        <p:attrNameLst>
                                          <p:attrName>ppt_w</p:attrName>
                                        </p:attrNameLst>
                                      </p:cBhvr>
                                      <p:tavLst>
                                        <p:tav tm="0">
                                          <p:val>
                                            <p:fltVal val="0"/>
                                          </p:val>
                                        </p:tav>
                                        <p:tav tm="100000">
                                          <p:val>
                                            <p:strVal val="#ppt_w"/>
                                          </p:val>
                                        </p:tav>
                                      </p:tavLst>
                                    </p:anim>
                                    <p:anim calcmode="lin" valueType="num">
                                      <p:cBhvr>
                                        <p:cTn id="17" dur="2000" fill="hold"/>
                                        <p:tgtEl>
                                          <p:spTgt spid="3">
                                            <p:graphicEl>
                                              <a:dgm id="{B25AFAFE-3736-4423-B14B-9442C58F440F}"/>
                                            </p:graphicEl>
                                          </p:spTgt>
                                        </p:tgtEl>
                                        <p:attrNameLst>
                                          <p:attrName>ppt_h</p:attrName>
                                        </p:attrNameLst>
                                      </p:cBhvr>
                                      <p:tavLst>
                                        <p:tav tm="0">
                                          <p:val>
                                            <p:fltVal val="0"/>
                                          </p:val>
                                        </p:tav>
                                        <p:tav tm="100000">
                                          <p:val>
                                            <p:strVal val="#ppt_h"/>
                                          </p:val>
                                        </p:tav>
                                      </p:tavLst>
                                    </p:anim>
                                    <p:animEffect transition="in" filter="fade">
                                      <p:cBhvr>
                                        <p:cTn id="18" dur="2000"/>
                                        <p:tgtEl>
                                          <p:spTgt spid="3">
                                            <p:graphicEl>
                                              <a:dgm id="{B25AFAFE-3736-4423-B14B-9442C58F440F}"/>
                                            </p:graphicEl>
                                          </p:spTgt>
                                        </p:tgtEl>
                                      </p:cBhvr>
                                    </p:animEffect>
                                    <p:anim calcmode="lin" valueType="num">
                                      <p:cBhvr>
                                        <p:cTn id="19" dur="2000" fill="hold"/>
                                        <p:tgtEl>
                                          <p:spTgt spid="3">
                                            <p:graphicEl>
                                              <a:dgm id="{B25AFAFE-3736-4423-B14B-9442C58F440F}"/>
                                            </p:graphicEl>
                                          </p:spTgt>
                                        </p:tgtEl>
                                        <p:attrNameLst>
                                          <p:attrName>ppt_x</p:attrName>
                                        </p:attrNameLst>
                                      </p:cBhvr>
                                      <p:tavLst>
                                        <p:tav tm="0">
                                          <p:val>
                                            <p:fltVal val="0.5"/>
                                          </p:val>
                                        </p:tav>
                                        <p:tav tm="100000">
                                          <p:val>
                                            <p:strVal val="#ppt_x"/>
                                          </p:val>
                                        </p:tav>
                                      </p:tavLst>
                                    </p:anim>
                                    <p:anim calcmode="lin" valueType="num">
                                      <p:cBhvr>
                                        <p:cTn id="20" dur="2000" fill="hold"/>
                                        <p:tgtEl>
                                          <p:spTgt spid="3">
                                            <p:graphicEl>
                                              <a:dgm id="{B25AFAFE-3736-4423-B14B-9442C58F440F}"/>
                                            </p:graphic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graphicEl>
                                              <a:dgm id="{71483F65-0190-4DF2-9E34-7925403A9BF3}"/>
                                            </p:graphicEl>
                                          </p:spTgt>
                                        </p:tgtEl>
                                        <p:attrNameLst>
                                          <p:attrName>style.visibility</p:attrName>
                                        </p:attrNameLst>
                                      </p:cBhvr>
                                      <p:to>
                                        <p:strVal val="visible"/>
                                      </p:to>
                                    </p:set>
                                    <p:anim calcmode="lin" valueType="num">
                                      <p:cBhvr>
                                        <p:cTn id="25" dur="2000" fill="hold"/>
                                        <p:tgtEl>
                                          <p:spTgt spid="3">
                                            <p:graphicEl>
                                              <a:dgm id="{71483F65-0190-4DF2-9E34-7925403A9BF3}"/>
                                            </p:graphicEl>
                                          </p:spTgt>
                                        </p:tgtEl>
                                        <p:attrNameLst>
                                          <p:attrName>ppt_w</p:attrName>
                                        </p:attrNameLst>
                                      </p:cBhvr>
                                      <p:tavLst>
                                        <p:tav tm="0">
                                          <p:val>
                                            <p:fltVal val="0"/>
                                          </p:val>
                                        </p:tav>
                                        <p:tav tm="100000">
                                          <p:val>
                                            <p:strVal val="#ppt_w"/>
                                          </p:val>
                                        </p:tav>
                                      </p:tavLst>
                                    </p:anim>
                                    <p:anim calcmode="lin" valueType="num">
                                      <p:cBhvr>
                                        <p:cTn id="26" dur="2000" fill="hold"/>
                                        <p:tgtEl>
                                          <p:spTgt spid="3">
                                            <p:graphicEl>
                                              <a:dgm id="{71483F65-0190-4DF2-9E34-7925403A9BF3}"/>
                                            </p:graphicEl>
                                          </p:spTgt>
                                        </p:tgtEl>
                                        <p:attrNameLst>
                                          <p:attrName>ppt_h</p:attrName>
                                        </p:attrNameLst>
                                      </p:cBhvr>
                                      <p:tavLst>
                                        <p:tav tm="0">
                                          <p:val>
                                            <p:fltVal val="0"/>
                                          </p:val>
                                        </p:tav>
                                        <p:tav tm="100000">
                                          <p:val>
                                            <p:strVal val="#ppt_h"/>
                                          </p:val>
                                        </p:tav>
                                      </p:tavLst>
                                    </p:anim>
                                    <p:animEffect transition="in" filter="fade">
                                      <p:cBhvr>
                                        <p:cTn id="27" dur="2000"/>
                                        <p:tgtEl>
                                          <p:spTgt spid="3">
                                            <p:graphicEl>
                                              <a:dgm id="{71483F65-0190-4DF2-9E34-7925403A9BF3}"/>
                                            </p:graphicEl>
                                          </p:spTgt>
                                        </p:tgtEl>
                                      </p:cBhvr>
                                    </p:animEffect>
                                    <p:anim calcmode="lin" valueType="num">
                                      <p:cBhvr>
                                        <p:cTn id="28" dur="2000" fill="hold"/>
                                        <p:tgtEl>
                                          <p:spTgt spid="3">
                                            <p:graphicEl>
                                              <a:dgm id="{71483F65-0190-4DF2-9E34-7925403A9BF3}"/>
                                            </p:graphicEl>
                                          </p:spTgt>
                                        </p:tgtEl>
                                        <p:attrNameLst>
                                          <p:attrName>ppt_x</p:attrName>
                                        </p:attrNameLst>
                                      </p:cBhvr>
                                      <p:tavLst>
                                        <p:tav tm="0">
                                          <p:val>
                                            <p:fltVal val="0.5"/>
                                          </p:val>
                                        </p:tav>
                                        <p:tav tm="100000">
                                          <p:val>
                                            <p:strVal val="#ppt_x"/>
                                          </p:val>
                                        </p:tav>
                                      </p:tavLst>
                                    </p:anim>
                                    <p:anim calcmode="lin" valueType="num">
                                      <p:cBhvr>
                                        <p:cTn id="29" dur="2000" fill="hold"/>
                                        <p:tgtEl>
                                          <p:spTgt spid="3">
                                            <p:graphicEl>
                                              <a:dgm id="{71483F65-0190-4DF2-9E34-7925403A9BF3}"/>
                                            </p:graphic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graphicEl>
                                              <a:dgm id="{59E02829-0F6A-4495-A89B-65A32AC630C7}"/>
                                            </p:graphicEl>
                                          </p:spTgt>
                                        </p:tgtEl>
                                        <p:attrNameLst>
                                          <p:attrName>style.visibility</p:attrName>
                                        </p:attrNameLst>
                                      </p:cBhvr>
                                      <p:to>
                                        <p:strVal val="visible"/>
                                      </p:to>
                                    </p:set>
                                    <p:anim calcmode="lin" valueType="num">
                                      <p:cBhvr>
                                        <p:cTn id="34" dur="2000" fill="hold"/>
                                        <p:tgtEl>
                                          <p:spTgt spid="3">
                                            <p:graphicEl>
                                              <a:dgm id="{59E02829-0F6A-4495-A89B-65A32AC630C7}"/>
                                            </p:graphicEl>
                                          </p:spTgt>
                                        </p:tgtEl>
                                        <p:attrNameLst>
                                          <p:attrName>ppt_w</p:attrName>
                                        </p:attrNameLst>
                                      </p:cBhvr>
                                      <p:tavLst>
                                        <p:tav tm="0">
                                          <p:val>
                                            <p:fltVal val="0"/>
                                          </p:val>
                                        </p:tav>
                                        <p:tav tm="100000">
                                          <p:val>
                                            <p:strVal val="#ppt_w"/>
                                          </p:val>
                                        </p:tav>
                                      </p:tavLst>
                                    </p:anim>
                                    <p:anim calcmode="lin" valueType="num">
                                      <p:cBhvr>
                                        <p:cTn id="35" dur="2000" fill="hold"/>
                                        <p:tgtEl>
                                          <p:spTgt spid="3">
                                            <p:graphicEl>
                                              <a:dgm id="{59E02829-0F6A-4495-A89B-65A32AC630C7}"/>
                                            </p:graphicEl>
                                          </p:spTgt>
                                        </p:tgtEl>
                                        <p:attrNameLst>
                                          <p:attrName>ppt_h</p:attrName>
                                        </p:attrNameLst>
                                      </p:cBhvr>
                                      <p:tavLst>
                                        <p:tav tm="0">
                                          <p:val>
                                            <p:fltVal val="0"/>
                                          </p:val>
                                        </p:tav>
                                        <p:tav tm="100000">
                                          <p:val>
                                            <p:strVal val="#ppt_h"/>
                                          </p:val>
                                        </p:tav>
                                      </p:tavLst>
                                    </p:anim>
                                    <p:animEffect transition="in" filter="fade">
                                      <p:cBhvr>
                                        <p:cTn id="36" dur="2000"/>
                                        <p:tgtEl>
                                          <p:spTgt spid="3">
                                            <p:graphicEl>
                                              <a:dgm id="{59E02829-0F6A-4495-A89B-65A32AC630C7}"/>
                                            </p:graphicEl>
                                          </p:spTgt>
                                        </p:tgtEl>
                                      </p:cBhvr>
                                    </p:animEffect>
                                    <p:anim calcmode="lin" valueType="num">
                                      <p:cBhvr>
                                        <p:cTn id="37" dur="2000" fill="hold"/>
                                        <p:tgtEl>
                                          <p:spTgt spid="3">
                                            <p:graphicEl>
                                              <a:dgm id="{59E02829-0F6A-4495-A89B-65A32AC630C7}"/>
                                            </p:graphicEl>
                                          </p:spTgt>
                                        </p:tgtEl>
                                        <p:attrNameLst>
                                          <p:attrName>ppt_x</p:attrName>
                                        </p:attrNameLst>
                                      </p:cBhvr>
                                      <p:tavLst>
                                        <p:tav tm="0">
                                          <p:val>
                                            <p:fltVal val="0.5"/>
                                          </p:val>
                                        </p:tav>
                                        <p:tav tm="100000">
                                          <p:val>
                                            <p:strVal val="#ppt_x"/>
                                          </p:val>
                                        </p:tav>
                                      </p:tavLst>
                                    </p:anim>
                                    <p:anim calcmode="lin" valueType="num">
                                      <p:cBhvr>
                                        <p:cTn id="38" dur="2000" fill="hold"/>
                                        <p:tgtEl>
                                          <p:spTgt spid="3">
                                            <p:graphicEl>
                                              <a:dgm id="{59E02829-0F6A-4495-A89B-65A32AC630C7}"/>
                                            </p:graphicEl>
                                          </p:spTgt>
                                        </p:tgtEl>
                                        <p:attrNameLst>
                                          <p:attrName>ppt_y</p:attrName>
                                        </p:attrNameLst>
                                      </p:cBhvr>
                                      <p:tavLst>
                                        <p:tav tm="0">
                                          <p:val>
                                            <p:fltVal val="0.5"/>
                                          </p:val>
                                        </p:tav>
                                        <p:tav tm="100000">
                                          <p:val>
                                            <p:strVal val="#ppt_y"/>
                                          </p:val>
                                        </p:tav>
                                      </p:tavLst>
                                    </p:anim>
                                  </p:childTnLst>
                                </p:cTn>
                              </p:par>
                              <p:par>
                                <p:cTn id="39" presetID="53" presetClass="entr" presetSubtype="528" fill="hold" grpId="0" nodeType="withEffect">
                                  <p:stCondLst>
                                    <p:cond delay="0"/>
                                  </p:stCondLst>
                                  <p:childTnLst>
                                    <p:set>
                                      <p:cBhvr>
                                        <p:cTn id="40" dur="1" fill="hold">
                                          <p:stCondLst>
                                            <p:cond delay="0"/>
                                          </p:stCondLst>
                                        </p:cTn>
                                        <p:tgtEl>
                                          <p:spTgt spid="3">
                                            <p:graphicEl>
                                              <a:dgm id="{E2870570-BE31-4AFB-8A7E-4FE7E7B630BE}"/>
                                            </p:graphicEl>
                                          </p:spTgt>
                                        </p:tgtEl>
                                        <p:attrNameLst>
                                          <p:attrName>style.visibility</p:attrName>
                                        </p:attrNameLst>
                                      </p:cBhvr>
                                      <p:to>
                                        <p:strVal val="visible"/>
                                      </p:to>
                                    </p:set>
                                    <p:anim calcmode="lin" valueType="num">
                                      <p:cBhvr>
                                        <p:cTn id="41" dur="2000" fill="hold"/>
                                        <p:tgtEl>
                                          <p:spTgt spid="3">
                                            <p:graphicEl>
                                              <a:dgm id="{E2870570-BE31-4AFB-8A7E-4FE7E7B630BE}"/>
                                            </p:graphicEl>
                                          </p:spTgt>
                                        </p:tgtEl>
                                        <p:attrNameLst>
                                          <p:attrName>ppt_w</p:attrName>
                                        </p:attrNameLst>
                                      </p:cBhvr>
                                      <p:tavLst>
                                        <p:tav tm="0">
                                          <p:val>
                                            <p:fltVal val="0"/>
                                          </p:val>
                                        </p:tav>
                                        <p:tav tm="100000">
                                          <p:val>
                                            <p:strVal val="#ppt_w"/>
                                          </p:val>
                                        </p:tav>
                                      </p:tavLst>
                                    </p:anim>
                                    <p:anim calcmode="lin" valueType="num">
                                      <p:cBhvr>
                                        <p:cTn id="42" dur="2000" fill="hold"/>
                                        <p:tgtEl>
                                          <p:spTgt spid="3">
                                            <p:graphicEl>
                                              <a:dgm id="{E2870570-BE31-4AFB-8A7E-4FE7E7B630BE}"/>
                                            </p:graphicEl>
                                          </p:spTgt>
                                        </p:tgtEl>
                                        <p:attrNameLst>
                                          <p:attrName>ppt_h</p:attrName>
                                        </p:attrNameLst>
                                      </p:cBhvr>
                                      <p:tavLst>
                                        <p:tav tm="0">
                                          <p:val>
                                            <p:fltVal val="0"/>
                                          </p:val>
                                        </p:tav>
                                        <p:tav tm="100000">
                                          <p:val>
                                            <p:strVal val="#ppt_h"/>
                                          </p:val>
                                        </p:tav>
                                      </p:tavLst>
                                    </p:anim>
                                    <p:animEffect transition="in" filter="fade">
                                      <p:cBhvr>
                                        <p:cTn id="43" dur="2000"/>
                                        <p:tgtEl>
                                          <p:spTgt spid="3">
                                            <p:graphicEl>
                                              <a:dgm id="{E2870570-BE31-4AFB-8A7E-4FE7E7B630BE}"/>
                                            </p:graphicEl>
                                          </p:spTgt>
                                        </p:tgtEl>
                                      </p:cBhvr>
                                    </p:animEffect>
                                    <p:anim calcmode="lin" valueType="num">
                                      <p:cBhvr>
                                        <p:cTn id="44" dur="2000" fill="hold"/>
                                        <p:tgtEl>
                                          <p:spTgt spid="3">
                                            <p:graphicEl>
                                              <a:dgm id="{E2870570-BE31-4AFB-8A7E-4FE7E7B630BE}"/>
                                            </p:graphicEl>
                                          </p:spTgt>
                                        </p:tgtEl>
                                        <p:attrNameLst>
                                          <p:attrName>ppt_x</p:attrName>
                                        </p:attrNameLst>
                                      </p:cBhvr>
                                      <p:tavLst>
                                        <p:tav tm="0">
                                          <p:val>
                                            <p:fltVal val="0.5"/>
                                          </p:val>
                                        </p:tav>
                                        <p:tav tm="100000">
                                          <p:val>
                                            <p:strVal val="#ppt_x"/>
                                          </p:val>
                                        </p:tav>
                                      </p:tavLst>
                                    </p:anim>
                                    <p:anim calcmode="lin" valueType="num">
                                      <p:cBhvr>
                                        <p:cTn id="45" dur="2000" fill="hold"/>
                                        <p:tgtEl>
                                          <p:spTgt spid="3">
                                            <p:graphicEl>
                                              <a:dgm id="{E2870570-BE31-4AFB-8A7E-4FE7E7B630BE}"/>
                                            </p:graphicEl>
                                          </p:spTgt>
                                        </p:tgtEl>
                                        <p:attrNameLst>
                                          <p:attrName>ppt_y</p:attrName>
                                        </p:attrNameLst>
                                      </p:cBhvr>
                                      <p:tavLst>
                                        <p:tav tm="0">
                                          <p:val>
                                            <p:fltVal val="0.5"/>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528" fill="hold" grpId="0" nodeType="clickEffect">
                                  <p:stCondLst>
                                    <p:cond delay="0"/>
                                  </p:stCondLst>
                                  <p:childTnLst>
                                    <p:set>
                                      <p:cBhvr>
                                        <p:cTn id="49" dur="1" fill="hold">
                                          <p:stCondLst>
                                            <p:cond delay="0"/>
                                          </p:stCondLst>
                                        </p:cTn>
                                        <p:tgtEl>
                                          <p:spTgt spid="3">
                                            <p:graphicEl>
                                              <a:dgm id="{93EA722D-8A4D-49DB-B137-9CCDCB853883}"/>
                                            </p:graphicEl>
                                          </p:spTgt>
                                        </p:tgtEl>
                                        <p:attrNameLst>
                                          <p:attrName>style.visibility</p:attrName>
                                        </p:attrNameLst>
                                      </p:cBhvr>
                                      <p:to>
                                        <p:strVal val="visible"/>
                                      </p:to>
                                    </p:set>
                                    <p:anim calcmode="lin" valueType="num">
                                      <p:cBhvr>
                                        <p:cTn id="50" dur="2000" fill="hold"/>
                                        <p:tgtEl>
                                          <p:spTgt spid="3">
                                            <p:graphicEl>
                                              <a:dgm id="{93EA722D-8A4D-49DB-B137-9CCDCB853883}"/>
                                            </p:graphicEl>
                                          </p:spTgt>
                                        </p:tgtEl>
                                        <p:attrNameLst>
                                          <p:attrName>ppt_w</p:attrName>
                                        </p:attrNameLst>
                                      </p:cBhvr>
                                      <p:tavLst>
                                        <p:tav tm="0">
                                          <p:val>
                                            <p:fltVal val="0"/>
                                          </p:val>
                                        </p:tav>
                                        <p:tav tm="100000">
                                          <p:val>
                                            <p:strVal val="#ppt_w"/>
                                          </p:val>
                                        </p:tav>
                                      </p:tavLst>
                                    </p:anim>
                                    <p:anim calcmode="lin" valueType="num">
                                      <p:cBhvr>
                                        <p:cTn id="51" dur="2000" fill="hold"/>
                                        <p:tgtEl>
                                          <p:spTgt spid="3">
                                            <p:graphicEl>
                                              <a:dgm id="{93EA722D-8A4D-49DB-B137-9CCDCB853883}"/>
                                            </p:graphicEl>
                                          </p:spTgt>
                                        </p:tgtEl>
                                        <p:attrNameLst>
                                          <p:attrName>ppt_h</p:attrName>
                                        </p:attrNameLst>
                                      </p:cBhvr>
                                      <p:tavLst>
                                        <p:tav tm="0">
                                          <p:val>
                                            <p:fltVal val="0"/>
                                          </p:val>
                                        </p:tav>
                                        <p:tav tm="100000">
                                          <p:val>
                                            <p:strVal val="#ppt_h"/>
                                          </p:val>
                                        </p:tav>
                                      </p:tavLst>
                                    </p:anim>
                                    <p:animEffect transition="in" filter="fade">
                                      <p:cBhvr>
                                        <p:cTn id="52" dur="2000"/>
                                        <p:tgtEl>
                                          <p:spTgt spid="3">
                                            <p:graphicEl>
                                              <a:dgm id="{93EA722D-8A4D-49DB-B137-9CCDCB853883}"/>
                                            </p:graphicEl>
                                          </p:spTgt>
                                        </p:tgtEl>
                                      </p:cBhvr>
                                    </p:animEffect>
                                    <p:anim calcmode="lin" valueType="num">
                                      <p:cBhvr>
                                        <p:cTn id="53" dur="2000" fill="hold"/>
                                        <p:tgtEl>
                                          <p:spTgt spid="3">
                                            <p:graphicEl>
                                              <a:dgm id="{93EA722D-8A4D-49DB-B137-9CCDCB853883}"/>
                                            </p:graphicEl>
                                          </p:spTgt>
                                        </p:tgtEl>
                                        <p:attrNameLst>
                                          <p:attrName>ppt_x</p:attrName>
                                        </p:attrNameLst>
                                      </p:cBhvr>
                                      <p:tavLst>
                                        <p:tav tm="0">
                                          <p:val>
                                            <p:fltVal val="0.5"/>
                                          </p:val>
                                        </p:tav>
                                        <p:tav tm="100000">
                                          <p:val>
                                            <p:strVal val="#ppt_x"/>
                                          </p:val>
                                        </p:tav>
                                      </p:tavLst>
                                    </p:anim>
                                    <p:anim calcmode="lin" valueType="num">
                                      <p:cBhvr>
                                        <p:cTn id="54" dur="2000" fill="hold"/>
                                        <p:tgtEl>
                                          <p:spTgt spid="3">
                                            <p:graphicEl>
                                              <a:dgm id="{93EA722D-8A4D-49DB-B137-9CCDCB853883}"/>
                                            </p:graphicEl>
                                          </p:spTgt>
                                        </p:tgtEl>
                                        <p:attrNameLst>
                                          <p:attrName>ppt_y</p:attrName>
                                        </p:attrNameLst>
                                      </p:cBhvr>
                                      <p:tavLst>
                                        <p:tav tm="0">
                                          <p:val>
                                            <p:fltVal val="0.5"/>
                                          </p:val>
                                        </p:tav>
                                        <p:tav tm="100000">
                                          <p:val>
                                            <p:strVal val="#ppt_y"/>
                                          </p:val>
                                        </p:tav>
                                      </p:tavLst>
                                    </p:anim>
                                  </p:childTnLst>
                                </p:cTn>
                              </p:par>
                              <p:par>
                                <p:cTn id="55" presetID="53" presetClass="entr" presetSubtype="528" fill="hold" grpId="0" nodeType="withEffect">
                                  <p:stCondLst>
                                    <p:cond delay="0"/>
                                  </p:stCondLst>
                                  <p:childTnLst>
                                    <p:set>
                                      <p:cBhvr>
                                        <p:cTn id="56" dur="1" fill="hold">
                                          <p:stCondLst>
                                            <p:cond delay="0"/>
                                          </p:stCondLst>
                                        </p:cTn>
                                        <p:tgtEl>
                                          <p:spTgt spid="3">
                                            <p:graphicEl>
                                              <a:dgm id="{6B3A721F-C818-4126-A79D-C73B6ABC348A}"/>
                                            </p:graphicEl>
                                          </p:spTgt>
                                        </p:tgtEl>
                                        <p:attrNameLst>
                                          <p:attrName>style.visibility</p:attrName>
                                        </p:attrNameLst>
                                      </p:cBhvr>
                                      <p:to>
                                        <p:strVal val="visible"/>
                                      </p:to>
                                    </p:set>
                                    <p:anim calcmode="lin" valueType="num">
                                      <p:cBhvr>
                                        <p:cTn id="57" dur="2000" fill="hold"/>
                                        <p:tgtEl>
                                          <p:spTgt spid="3">
                                            <p:graphicEl>
                                              <a:dgm id="{6B3A721F-C818-4126-A79D-C73B6ABC348A}"/>
                                            </p:graphicEl>
                                          </p:spTgt>
                                        </p:tgtEl>
                                        <p:attrNameLst>
                                          <p:attrName>ppt_w</p:attrName>
                                        </p:attrNameLst>
                                      </p:cBhvr>
                                      <p:tavLst>
                                        <p:tav tm="0">
                                          <p:val>
                                            <p:fltVal val="0"/>
                                          </p:val>
                                        </p:tav>
                                        <p:tav tm="100000">
                                          <p:val>
                                            <p:strVal val="#ppt_w"/>
                                          </p:val>
                                        </p:tav>
                                      </p:tavLst>
                                    </p:anim>
                                    <p:anim calcmode="lin" valueType="num">
                                      <p:cBhvr>
                                        <p:cTn id="58" dur="2000" fill="hold"/>
                                        <p:tgtEl>
                                          <p:spTgt spid="3">
                                            <p:graphicEl>
                                              <a:dgm id="{6B3A721F-C818-4126-A79D-C73B6ABC348A}"/>
                                            </p:graphicEl>
                                          </p:spTgt>
                                        </p:tgtEl>
                                        <p:attrNameLst>
                                          <p:attrName>ppt_h</p:attrName>
                                        </p:attrNameLst>
                                      </p:cBhvr>
                                      <p:tavLst>
                                        <p:tav tm="0">
                                          <p:val>
                                            <p:fltVal val="0"/>
                                          </p:val>
                                        </p:tav>
                                        <p:tav tm="100000">
                                          <p:val>
                                            <p:strVal val="#ppt_h"/>
                                          </p:val>
                                        </p:tav>
                                      </p:tavLst>
                                    </p:anim>
                                    <p:animEffect transition="in" filter="fade">
                                      <p:cBhvr>
                                        <p:cTn id="59" dur="2000"/>
                                        <p:tgtEl>
                                          <p:spTgt spid="3">
                                            <p:graphicEl>
                                              <a:dgm id="{6B3A721F-C818-4126-A79D-C73B6ABC348A}"/>
                                            </p:graphicEl>
                                          </p:spTgt>
                                        </p:tgtEl>
                                      </p:cBhvr>
                                    </p:animEffect>
                                    <p:anim calcmode="lin" valueType="num">
                                      <p:cBhvr>
                                        <p:cTn id="60" dur="2000" fill="hold"/>
                                        <p:tgtEl>
                                          <p:spTgt spid="3">
                                            <p:graphicEl>
                                              <a:dgm id="{6B3A721F-C818-4126-A79D-C73B6ABC348A}"/>
                                            </p:graphicEl>
                                          </p:spTgt>
                                        </p:tgtEl>
                                        <p:attrNameLst>
                                          <p:attrName>ppt_x</p:attrName>
                                        </p:attrNameLst>
                                      </p:cBhvr>
                                      <p:tavLst>
                                        <p:tav tm="0">
                                          <p:val>
                                            <p:fltVal val="0.5"/>
                                          </p:val>
                                        </p:tav>
                                        <p:tav tm="100000">
                                          <p:val>
                                            <p:strVal val="#ppt_x"/>
                                          </p:val>
                                        </p:tav>
                                      </p:tavLst>
                                    </p:anim>
                                    <p:anim calcmode="lin" valueType="num">
                                      <p:cBhvr>
                                        <p:cTn id="61" dur="2000" fill="hold"/>
                                        <p:tgtEl>
                                          <p:spTgt spid="3">
                                            <p:graphicEl>
                                              <a:dgm id="{6B3A721F-C818-4126-A79D-C73B6ABC348A}"/>
                                            </p:graphicEl>
                                          </p:spTgt>
                                        </p:tgtEl>
                                        <p:attrNameLst>
                                          <p:attrName>ppt_y</p:attrName>
                                        </p:attrNameLst>
                                      </p:cBhvr>
                                      <p:tavLst>
                                        <p:tav tm="0">
                                          <p:val>
                                            <p:fltVal val="0.5"/>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53" presetClass="entr" presetSubtype="528" fill="hold" grpId="0" nodeType="clickEffect">
                                  <p:stCondLst>
                                    <p:cond delay="0"/>
                                  </p:stCondLst>
                                  <p:childTnLst>
                                    <p:set>
                                      <p:cBhvr>
                                        <p:cTn id="65" dur="1" fill="hold">
                                          <p:stCondLst>
                                            <p:cond delay="0"/>
                                          </p:stCondLst>
                                        </p:cTn>
                                        <p:tgtEl>
                                          <p:spTgt spid="3">
                                            <p:graphicEl>
                                              <a:dgm id="{F4747AD9-F23F-4333-92E0-1ADD00968517}"/>
                                            </p:graphicEl>
                                          </p:spTgt>
                                        </p:tgtEl>
                                        <p:attrNameLst>
                                          <p:attrName>style.visibility</p:attrName>
                                        </p:attrNameLst>
                                      </p:cBhvr>
                                      <p:to>
                                        <p:strVal val="visible"/>
                                      </p:to>
                                    </p:set>
                                    <p:anim calcmode="lin" valueType="num">
                                      <p:cBhvr>
                                        <p:cTn id="66" dur="2000" fill="hold"/>
                                        <p:tgtEl>
                                          <p:spTgt spid="3">
                                            <p:graphicEl>
                                              <a:dgm id="{F4747AD9-F23F-4333-92E0-1ADD00968517}"/>
                                            </p:graphicEl>
                                          </p:spTgt>
                                        </p:tgtEl>
                                        <p:attrNameLst>
                                          <p:attrName>ppt_w</p:attrName>
                                        </p:attrNameLst>
                                      </p:cBhvr>
                                      <p:tavLst>
                                        <p:tav tm="0">
                                          <p:val>
                                            <p:fltVal val="0"/>
                                          </p:val>
                                        </p:tav>
                                        <p:tav tm="100000">
                                          <p:val>
                                            <p:strVal val="#ppt_w"/>
                                          </p:val>
                                        </p:tav>
                                      </p:tavLst>
                                    </p:anim>
                                    <p:anim calcmode="lin" valueType="num">
                                      <p:cBhvr>
                                        <p:cTn id="67" dur="2000" fill="hold"/>
                                        <p:tgtEl>
                                          <p:spTgt spid="3">
                                            <p:graphicEl>
                                              <a:dgm id="{F4747AD9-F23F-4333-92E0-1ADD00968517}"/>
                                            </p:graphicEl>
                                          </p:spTgt>
                                        </p:tgtEl>
                                        <p:attrNameLst>
                                          <p:attrName>ppt_h</p:attrName>
                                        </p:attrNameLst>
                                      </p:cBhvr>
                                      <p:tavLst>
                                        <p:tav tm="0">
                                          <p:val>
                                            <p:fltVal val="0"/>
                                          </p:val>
                                        </p:tav>
                                        <p:tav tm="100000">
                                          <p:val>
                                            <p:strVal val="#ppt_h"/>
                                          </p:val>
                                        </p:tav>
                                      </p:tavLst>
                                    </p:anim>
                                    <p:animEffect transition="in" filter="fade">
                                      <p:cBhvr>
                                        <p:cTn id="68" dur="2000"/>
                                        <p:tgtEl>
                                          <p:spTgt spid="3">
                                            <p:graphicEl>
                                              <a:dgm id="{F4747AD9-F23F-4333-92E0-1ADD00968517}"/>
                                            </p:graphicEl>
                                          </p:spTgt>
                                        </p:tgtEl>
                                      </p:cBhvr>
                                    </p:animEffect>
                                    <p:anim calcmode="lin" valueType="num">
                                      <p:cBhvr>
                                        <p:cTn id="69" dur="2000" fill="hold"/>
                                        <p:tgtEl>
                                          <p:spTgt spid="3">
                                            <p:graphicEl>
                                              <a:dgm id="{F4747AD9-F23F-4333-92E0-1ADD00968517}"/>
                                            </p:graphicEl>
                                          </p:spTgt>
                                        </p:tgtEl>
                                        <p:attrNameLst>
                                          <p:attrName>ppt_x</p:attrName>
                                        </p:attrNameLst>
                                      </p:cBhvr>
                                      <p:tavLst>
                                        <p:tav tm="0">
                                          <p:val>
                                            <p:fltVal val="0.5"/>
                                          </p:val>
                                        </p:tav>
                                        <p:tav tm="100000">
                                          <p:val>
                                            <p:strVal val="#ppt_x"/>
                                          </p:val>
                                        </p:tav>
                                      </p:tavLst>
                                    </p:anim>
                                    <p:anim calcmode="lin" valueType="num">
                                      <p:cBhvr>
                                        <p:cTn id="70" dur="2000" fill="hold"/>
                                        <p:tgtEl>
                                          <p:spTgt spid="3">
                                            <p:graphicEl>
                                              <a:dgm id="{F4747AD9-F23F-4333-92E0-1ADD00968517}"/>
                                            </p:graphicEl>
                                          </p:spTgt>
                                        </p:tgtEl>
                                        <p:attrNameLst>
                                          <p:attrName>ppt_y</p:attrName>
                                        </p:attrNameLst>
                                      </p:cBhvr>
                                      <p:tavLst>
                                        <p:tav tm="0">
                                          <p:val>
                                            <p:fltVal val="0.5"/>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53" presetClass="entr" presetSubtype="528" fill="hold" grpId="0" nodeType="clickEffect">
                                  <p:stCondLst>
                                    <p:cond delay="0"/>
                                  </p:stCondLst>
                                  <p:childTnLst>
                                    <p:set>
                                      <p:cBhvr>
                                        <p:cTn id="74" dur="1" fill="hold">
                                          <p:stCondLst>
                                            <p:cond delay="0"/>
                                          </p:stCondLst>
                                        </p:cTn>
                                        <p:tgtEl>
                                          <p:spTgt spid="3">
                                            <p:graphicEl>
                                              <a:dgm id="{16D676F2-1AEF-4DA4-83CA-0B119F426B17}"/>
                                            </p:graphicEl>
                                          </p:spTgt>
                                        </p:tgtEl>
                                        <p:attrNameLst>
                                          <p:attrName>style.visibility</p:attrName>
                                        </p:attrNameLst>
                                      </p:cBhvr>
                                      <p:to>
                                        <p:strVal val="visible"/>
                                      </p:to>
                                    </p:set>
                                    <p:anim calcmode="lin" valueType="num">
                                      <p:cBhvr>
                                        <p:cTn id="75" dur="2000" fill="hold"/>
                                        <p:tgtEl>
                                          <p:spTgt spid="3">
                                            <p:graphicEl>
                                              <a:dgm id="{16D676F2-1AEF-4DA4-83CA-0B119F426B17}"/>
                                            </p:graphicEl>
                                          </p:spTgt>
                                        </p:tgtEl>
                                        <p:attrNameLst>
                                          <p:attrName>ppt_w</p:attrName>
                                        </p:attrNameLst>
                                      </p:cBhvr>
                                      <p:tavLst>
                                        <p:tav tm="0">
                                          <p:val>
                                            <p:fltVal val="0"/>
                                          </p:val>
                                        </p:tav>
                                        <p:tav tm="100000">
                                          <p:val>
                                            <p:strVal val="#ppt_w"/>
                                          </p:val>
                                        </p:tav>
                                      </p:tavLst>
                                    </p:anim>
                                    <p:anim calcmode="lin" valueType="num">
                                      <p:cBhvr>
                                        <p:cTn id="76" dur="2000" fill="hold"/>
                                        <p:tgtEl>
                                          <p:spTgt spid="3">
                                            <p:graphicEl>
                                              <a:dgm id="{16D676F2-1AEF-4DA4-83CA-0B119F426B17}"/>
                                            </p:graphicEl>
                                          </p:spTgt>
                                        </p:tgtEl>
                                        <p:attrNameLst>
                                          <p:attrName>ppt_h</p:attrName>
                                        </p:attrNameLst>
                                      </p:cBhvr>
                                      <p:tavLst>
                                        <p:tav tm="0">
                                          <p:val>
                                            <p:fltVal val="0"/>
                                          </p:val>
                                        </p:tav>
                                        <p:tav tm="100000">
                                          <p:val>
                                            <p:strVal val="#ppt_h"/>
                                          </p:val>
                                        </p:tav>
                                      </p:tavLst>
                                    </p:anim>
                                    <p:animEffect transition="in" filter="fade">
                                      <p:cBhvr>
                                        <p:cTn id="77" dur="2000"/>
                                        <p:tgtEl>
                                          <p:spTgt spid="3">
                                            <p:graphicEl>
                                              <a:dgm id="{16D676F2-1AEF-4DA4-83CA-0B119F426B17}"/>
                                            </p:graphicEl>
                                          </p:spTgt>
                                        </p:tgtEl>
                                      </p:cBhvr>
                                    </p:animEffect>
                                    <p:anim calcmode="lin" valueType="num">
                                      <p:cBhvr>
                                        <p:cTn id="78" dur="2000" fill="hold"/>
                                        <p:tgtEl>
                                          <p:spTgt spid="3">
                                            <p:graphicEl>
                                              <a:dgm id="{16D676F2-1AEF-4DA4-83CA-0B119F426B17}"/>
                                            </p:graphicEl>
                                          </p:spTgt>
                                        </p:tgtEl>
                                        <p:attrNameLst>
                                          <p:attrName>ppt_x</p:attrName>
                                        </p:attrNameLst>
                                      </p:cBhvr>
                                      <p:tavLst>
                                        <p:tav tm="0">
                                          <p:val>
                                            <p:fltVal val="0.5"/>
                                          </p:val>
                                        </p:tav>
                                        <p:tav tm="100000">
                                          <p:val>
                                            <p:strVal val="#ppt_x"/>
                                          </p:val>
                                        </p:tav>
                                      </p:tavLst>
                                    </p:anim>
                                    <p:anim calcmode="lin" valueType="num">
                                      <p:cBhvr>
                                        <p:cTn id="79" dur="2000" fill="hold"/>
                                        <p:tgtEl>
                                          <p:spTgt spid="3">
                                            <p:graphicEl>
                                              <a:dgm id="{16D676F2-1AEF-4DA4-83CA-0B119F426B17}"/>
                                            </p:graphicEl>
                                          </p:spTgt>
                                        </p:tgtEl>
                                        <p:attrNameLst>
                                          <p:attrName>ppt_y</p:attrName>
                                        </p:attrNameLst>
                                      </p:cBhvr>
                                      <p:tavLst>
                                        <p:tav tm="0">
                                          <p:val>
                                            <p:fltVal val="0.5"/>
                                          </p:val>
                                        </p:tav>
                                        <p:tav tm="100000">
                                          <p:val>
                                            <p:strVal val="#ppt_y"/>
                                          </p:val>
                                        </p:tav>
                                      </p:tavLst>
                                    </p:anim>
                                  </p:childTnLst>
                                </p:cTn>
                              </p:par>
                              <p:par>
                                <p:cTn id="80" presetID="53" presetClass="entr" presetSubtype="528" fill="hold" grpId="0" nodeType="withEffect">
                                  <p:stCondLst>
                                    <p:cond delay="0"/>
                                  </p:stCondLst>
                                  <p:childTnLst>
                                    <p:set>
                                      <p:cBhvr>
                                        <p:cTn id="81" dur="1" fill="hold">
                                          <p:stCondLst>
                                            <p:cond delay="0"/>
                                          </p:stCondLst>
                                        </p:cTn>
                                        <p:tgtEl>
                                          <p:spTgt spid="3">
                                            <p:graphicEl>
                                              <a:dgm id="{5B6165A5-76AE-4B70-8814-BD226026C3E9}"/>
                                            </p:graphicEl>
                                          </p:spTgt>
                                        </p:tgtEl>
                                        <p:attrNameLst>
                                          <p:attrName>style.visibility</p:attrName>
                                        </p:attrNameLst>
                                      </p:cBhvr>
                                      <p:to>
                                        <p:strVal val="visible"/>
                                      </p:to>
                                    </p:set>
                                    <p:anim calcmode="lin" valueType="num">
                                      <p:cBhvr>
                                        <p:cTn id="82" dur="2000" fill="hold"/>
                                        <p:tgtEl>
                                          <p:spTgt spid="3">
                                            <p:graphicEl>
                                              <a:dgm id="{5B6165A5-76AE-4B70-8814-BD226026C3E9}"/>
                                            </p:graphicEl>
                                          </p:spTgt>
                                        </p:tgtEl>
                                        <p:attrNameLst>
                                          <p:attrName>ppt_w</p:attrName>
                                        </p:attrNameLst>
                                      </p:cBhvr>
                                      <p:tavLst>
                                        <p:tav tm="0">
                                          <p:val>
                                            <p:fltVal val="0"/>
                                          </p:val>
                                        </p:tav>
                                        <p:tav tm="100000">
                                          <p:val>
                                            <p:strVal val="#ppt_w"/>
                                          </p:val>
                                        </p:tav>
                                      </p:tavLst>
                                    </p:anim>
                                    <p:anim calcmode="lin" valueType="num">
                                      <p:cBhvr>
                                        <p:cTn id="83" dur="2000" fill="hold"/>
                                        <p:tgtEl>
                                          <p:spTgt spid="3">
                                            <p:graphicEl>
                                              <a:dgm id="{5B6165A5-76AE-4B70-8814-BD226026C3E9}"/>
                                            </p:graphicEl>
                                          </p:spTgt>
                                        </p:tgtEl>
                                        <p:attrNameLst>
                                          <p:attrName>ppt_h</p:attrName>
                                        </p:attrNameLst>
                                      </p:cBhvr>
                                      <p:tavLst>
                                        <p:tav tm="0">
                                          <p:val>
                                            <p:fltVal val="0"/>
                                          </p:val>
                                        </p:tav>
                                        <p:tav tm="100000">
                                          <p:val>
                                            <p:strVal val="#ppt_h"/>
                                          </p:val>
                                        </p:tav>
                                      </p:tavLst>
                                    </p:anim>
                                    <p:animEffect transition="in" filter="fade">
                                      <p:cBhvr>
                                        <p:cTn id="84" dur="2000"/>
                                        <p:tgtEl>
                                          <p:spTgt spid="3">
                                            <p:graphicEl>
                                              <a:dgm id="{5B6165A5-76AE-4B70-8814-BD226026C3E9}"/>
                                            </p:graphicEl>
                                          </p:spTgt>
                                        </p:tgtEl>
                                      </p:cBhvr>
                                    </p:animEffect>
                                    <p:anim calcmode="lin" valueType="num">
                                      <p:cBhvr>
                                        <p:cTn id="85" dur="2000" fill="hold"/>
                                        <p:tgtEl>
                                          <p:spTgt spid="3">
                                            <p:graphicEl>
                                              <a:dgm id="{5B6165A5-76AE-4B70-8814-BD226026C3E9}"/>
                                            </p:graphicEl>
                                          </p:spTgt>
                                        </p:tgtEl>
                                        <p:attrNameLst>
                                          <p:attrName>ppt_x</p:attrName>
                                        </p:attrNameLst>
                                      </p:cBhvr>
                                      <p:tavLst>
                                        <p:tav tm="0">
                                          <p:val>
                                            <p:fltVal val="0.5"/>
                                          </p:val>
                                        </p:tav>
                                        <p:tav tm="100000">
                                          <p:val>
                                            <p:strVal val="#ppt_x"/>
                                          </p:val>
                                        </p:tav>
                                      </p:tavLst>
                                    </p:anim>
                                    <p:anim calcmode="lin" valueType="num">
                                      <p:cBhvr>
                                        <p:cTn id="86" dur="2000" fill="hold"/>
                                        <p:tgtEl>
                                          <p:spTgt spid="3">
                                            <p:graphicEl>
                                              <a:dgm id="{5B6165A5-76AE-4B70-8814-BD226026C3E9}"/>
                                            </p:graphicEl>
                                          </p:spTgt>
                                        </p:tgtEl>
                                        <p:attrNameLst>
                                          <p:attrName>ppt_y</p:attrName>
                                        </p:attrNameLst>
                                      </p:cBhvr>
                                      <p:tavLst>
                                        <p:tav tm="0">
                                          <p:val>
                                            <p:fltVal val="0.5"/>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53" presetClass="entr" presetSubtype="528" fill="hold" grpId="0" nodeType="clickEffect">
                                  <p:stCondLst>
                                    <p:cond delay="0"/>
                                  </p:stCondLst>
                                  <p:childTnLst>
                                    <p:set>
                                      <p:cBhvr>
                                        <p:cTn id="90" dur="1" fill="hold">
                                          <p:stCondLst>
                                            <p:cond delay="0"/>
                                          </p:stCondLst>
                                        </p:cTn>
                                        <p:tgtEl>
                                          <p:spTgt spid="3">
                                            <p:graphicEl>
                                              <a:dgm id="{05E288A9-618D-444C-B268-27DF19EDF8E2}"/>
                                            </p:graphicEl>
                                          </p:spTgt>
                                        </p:tgtEl>
                                        <p:attrNameLst>
                                          <p:attrName>style.visibility</p:attrName>
                                        </p:attrNameLst>
                                      </p:cBhvr>
                                      <p:to>
                                        <p:strVal val="visible"/>
                                      </p:to>
                                    </p:set>
                                    <p:anim calcmode="lin" valueType="num">
                                      <p:cBhvr>
                                        <p:cTn id="91" dur="2000" fill="hold"/>
                                        <p:tgtEl>
                                          <p:spTgt spid="3">
                                            <p:graphicEl>
                                              <a:dgm id="{05E288A9-618D-444C-B268-27DF19EDF8E2}"/>
                                            </p:graphicEl>
                                          </p:spTgt>
                                        </p:tgtEl>
                                        <p:attrNameLst>
                                          <p:attrName>ppt_w</p:attrName>
                                        </p:attrNameLst>
                                      </p:cBhvr>
                                      <p:tavLst>
                                        <p:tav tm="0">
                                          <p:val>
                                            <p:fltVal val="0"/>
                                          </p:val>
                                        </p:tav>
                                        <p:tav tm="100000">
                                          <p:val>
                                            <p:strVal val="#ppt_w"/>
                                          </p:val>
                                        </p:tav>
                                      </p:tavLst>
                                    </p:anim>
                                    <p:anim calcmode="lin" valueType="num">
                                      <p:cBhvr>
                                        <p:cTn id="92" dur="2000" fill="hold"/>
                                        <p:tgtEl>
                                          <p:spTgt spid="3">
                                            <p:graphicEl>
                                              <a:dgm id="{05E288A9-618D-444C-B268-27DF19EDF8E2}"/>
                                            </p:graphicEl>
                                          </p:spTgt>
                                        </p:tgtEl>
                                        <p:attrNameLst>
                                          <p:attrName>ppt_h</p:attrName>
                                        </p:attrNameLst>
                                      </p:cBhvr>
                                      <p:tavLst>
                                        <p:tav tm="0">
                                          <p:val>
                                            <p:fltVal val="0"/>
                                          </p:val>
                                        </p:tav>
                                        <p:tav tm="100000">
                                          <p:val>
                                            <p:strVal val="#ppt_h"/>
                                          </p:val>
                                        </p:tav>
                                      </p:tavLst>
                                    </p:anim>
                                    <p:animEffect transition="in" filter="fade">
                                      <p:cBhvr>
                                        <p:cTn id="93" dur="2000"/>
                                        <p:tgtEl>
                                          <p:spTgt spid="3">
                                            <p:graphicEl>
                                              <a:dgm id="{05E288A9-618D-444C-B268-27DF19EDF8E2}"/>
                                            </p:graphicEl>
                                          </p:spTgt>
                                        </p:tgtEl>
                                      </p:cBhvr>
                                    </p:animEffect>
                                    <p:anim calcmode="lin" valueType="num">
                                      <p:cBhvr>
                                        <p:cTn id="94" dur="2000" fill="hold"/>
                                        <p:tgtEl>
                                          <p:spTgt spid="3">
                                            <p:graphicEl>
                                              <a:dgm id="{05E288A9-618D-444C-B268-27DF19EDF8E2}"/>
                                            </p:graphicEl>
                                          </p:spTgt>
                                        </p:tgtEl>
                                        <p:attrNameLst>
                                          <p:attrName>ppt_x</p:attrName>
                                        </p:attrNameLst>
                                      </p:cBhvr>
                                      <p:tavLst>
                                        <p:tav tm="0">
                                          <p:val>
                                            <p:fltVal val="0.5"/>
                                          </p:val>
                                        </p:tav>
                                        <p:tav tm="100000">
                                          <p:val>
                                            <p:strVal val="#ppt_x"/>
                                          </p:val>
                                        </p:tav>
                                      </p:tavLst>
                                    </p:anim>
                                    <p:anim calcmode="lin" valueType="num">
                                      <p:cBhvr>
                                        <p:cTn id="95" dur="2000" fill="hold"/>
                                        <p:tgtEl>
                                          <p:spTgt spid="3">
                                            <p:graphicEl>
                                              <a:dgm id="{05E288A9-618D-444C-B268-27DF19EDF8E2}"/>
                                            </p:graphicEl>
                                          </p:spTgt>
                                        </p:tgtEl>
                                        <p:attrNameLst>
                                          <p:attrName>ppt_y</p:attrName>
                                        </p:attrNameLst>
                                      </p:cBhvr>
                                      <p:tavLst>
                                        <p:tav tm="0">
                                          <p:val>
                                            <p:fltVal val="0.5"/>
                                          </p:val>
                                        </p:tav>
                                        <p:tav tm="100000">
                                          <p:val>
                                            <p:strVal val="#ppt_y"/>
                                          </p:val>
                                        </p:tav>
                                      </p:tavLst>
                                    </p:anim>
                                  </p:childTnLst>
                                </p:cTn>
                              </p:par>
                              <p:par>
                                <p:cTn id="96" presetID="53" presetClass="entr" presetSubtype="528" fill="hold" grpId="0" nodeType="withEffect">
                                  <p:stCondLst>
                                    <p:cond delay="0"/>
                                  </p:stCondLst>
                                  <p:childTnLst>
                                    <p:set>
                                      <p:cBhvr>
                                        <p:cTn id="97" dur="1" fill="hold">
                                          <p:stCondLst>
                                            <p:cond delay="0"/>
                                          </p:stCondLst>
                                        </p:cTn>
                                        <p:tgtEl>
                                          <p:spTgt spid="3">
                                            <p:graphicEl>
                                              <a:dgm id="{4B0ECA6F-6A2F-4C61-9DAC-0C53B48B6831}"/>
                                            </p:graphicEl>
                                          </p:spTgt>
                                        </p:tgtEl>
                                        <p:attrNameLst>
                                          <p:attrName>style.visibility</p:attrName>
                                        </p:attrNameLst>
                                      </p:cBhvr>
                                      <p:to>
                                        <p:strVal val="visible"/>
                                      </p:to>
                                    </p:set>
                                    <p:anim calcmode="lin" valueType="num">
                                      <p:cBhvr>
                                        <p:cTn id="98" dur="2000" fill="hold"/>
                                        <p:tgtEl>
                                          <p:spTgt spid="3">
                                            <p:graphicEl>
                                              <a:dgm id="{4B0ECA6F-6A2F-4C61-9DAC-0C53B48B6831}"/>
                                            </p:graphicEl>
                                          </p:spTgt>
                                        </p:tgtEl>
                                        <p:attrNameLst>
                                          <p:attrName>ppt_w</p:attrName>
                                        </p:attrNameLst>
                                      </p:cBhvr>
                                      <p:tavLst>
                                        <p:tav tm="0">
                                          <p:val>
                                            <p:fltVal val="0"/>
                                          </p:val>
                                        </p:tav>
                                        <p:tav tm="100000">
                                          <p:val>
                                            <p:strVal val="#ppt_w"/>
                                          </p:val>
                                        </p:tav>
                                      </p:tavLst>
                                    </p:anim>
                                    <p:anim calcmode="lin" valueType="num">
                                      <p:cBhvr>
                                        <p:cTn id="99" dur="2000" fill="hold"/>
                                        <p:tgtEl>
                                          <p:spTgt spid="3">
                                            <p:graphicEl>
                                              <a:dgm id="{4B0ECA6F-6A2F-4C61-9DAC-0C53B48B6831}"/>
                                            </p:graphicEl>
                                          </p:spTgt>
                                        </p:tgtEl>
                                        <p:attrNameLst>
                                          <p:attrName>ppt_h</p:attrName>
                                        </p:attrNameLst>
                                      </p:cBhvr>
                                      <p:tavLst>
                                        <p:tav tm="0">
                                          <p:val>
                                            <p:fltVal val="0"/>
                                          </p:val>
                                        </p:tav>
                                        <p:tav tm="100000">
                                          <p:val>
                                            <p:strVal val="#ppt_h"/>
                                          </p:val>
                                        </p:tav>
                                      </p:tavLst>
                                    </p:anim>
                                    <p:animEffect transition="in" filter="fade">
                                      <p:cBhvr>
                                        <p:cTn id="100" dur="2000"/>
                                        <p:tgtEl>
                                          <p:spTgt spid="3">
                                            <p:graphicEl>
                                              <a:dgm id="{4B0ECA6F-6A2F-4C61-9DAC-0C53B48B6831}"/>
                                            </p:graphicEl>
                                          </p:spTgt>
                                        </p:tgtEl>
                                      </p:cBhvr>
                                    </p:animEffect>
                                    <p:anim calcmode="lin" valueType="num">
                                      <p:cBhvr>
                                        <p:cTn id="101" dur="2000" fill="hold"/>
                                        <p:tgtEl>
                                          <p:spTgt spid="3">
                                            <p:graphicEl>
                                              <a:dgm id="{4B0ECA6F-6A2F-4C61-9DAC-0C53B48B6831}"/>
                                            </p:graphicEl>
                                          </p:spTgt>
                                        </p:tgtEl>
                                        <p:attrNameLst>
                                          <p:attrName>ppt_x</p:attrName>
                                        </p:attrNameLst>
                                      </p:cBhvr>
                                      <p:tavLst>
                                        <p:tav tm="0">
                                          <p:val>
                                            <p:fltVal val="0.5"/>
                                          </p:val>
                                        </p:tav>
                                        <p:tav tm="100000">
                                          <p:val>
                                            <p:strVal val="#ppt_x"/>
                                          </p:val>
                                        </p:tav>
                                      </p:tavLst>
                                    </p:anim>
                                    <p:anim calcmode="lin" valueType="num">
                                      <p:cBhvr>
                                        <p:cTn id="102" dur="2000" fill="hold"/>
                                        <p:tgtEl>
                                          <p:spTgt spid="3">
                                            <p:graphicEl>
                                              <a:dgm id="{4B0ECA6F-6A2F-4C61-9DAC-0C53B48B6831}"/>
                                            </p:graphicEl>
                                          </p:spTgt>
                                        </p:tgtEl>
                                        <p:attrNameLst>
                                          <p:attrName>ppt_y</p:attrName>
                                        </p:attrNameLst>
                                      </p:cBhvr>
                                      <p:tavLst>
                                        <p:tav tm="0">
                                          <p:val>
                                            <p:fltVal val="0.5"/>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53" presetClass="entr" presetSubtype="528" fill="hold" grpId="0" nodeType="clickEffect">
                                  <p:stCondLst>
                                    <p:cond delay="0"/>
                                  </p:stCondLst>
                                  <p:childTnLst>
                                    <p:set>
                                      <p:cBhvr>
                                        <p:cTn id="106" dur="1" fill="hold">
                                          <p:stCondLst>
                                            <p:cond delay="0"/>
                                          </p:stCondLst>
                                        </p:cTn>
                                        <p:tgtEl>
                                          <p:spTgt spid="3">
                                            <p:graphicEl>
                                              <a:dgm id="{0ED9DCB7-4FBA-4DD7-B421-1491E529AC19}"/>
                                            </p:graphicEl>
                                          </p:spTgt>
                                        </p:tgtEl>
                                        <p:attrNameLst>
                                          <p:attrName>style.visibility</p:attrName>
                                        </p:attrNameLst>
                                      </p:cBhvr>
                                      <p:to>
                                        <p:strVal val="visible"/>
                                      </p:to>
                                    </p:set>
                                    <p:anim calcmode="lin" valueType="num">
                                      <p:cBhvr>
                                        <p:cTn id="107" dur="2000" fill="hold"/>
                                        <p:tgtEl>
                                          <p:spTgt spid="3">
                                            <p:graphicEl>
                                              <a:dgm id="{0ED9DCB7-4FBA-4DD7-B421-1491E529AC19}"/>
                                            </p:graphicEl>
                                          </p:spTgt>
                                        </p:tgtEl>
                                        <p:attrNameLst>
                                          <p:attrName>ppt_w</p:attrName>
                                        </p:attrNameLst>
                                      </p:cBhvr>
                                      <p:tavLst>
                                        <p:tav tm="0">
                                          <p:val>
                                            <p:fltVal val="0"/>
                                          </p:val>
                                        </p:tav>
                                        <p:tav tm="100000">
                                          <p:val>
                                            <p:strVal val="#ppt_w"/>
                                          </p:val>
                                        </p:tav>
                                      </p:tavLst>
                                    </p:anim>
                                    <p:anim calcmode="lin" valueType="num">
                                      <p:cBhvr>
                                        <p:cTn id="108" dur="2000" fill="hold"/>
                                        <p:tgtEl>
                                          <p:spTgt spid="3">
                                            <p:graphicEl>
                                              <a:dgm id="{0ED9DCB7-4FBA-4DD7-B421-1491E529AC19}"/>
                                            </p:graphicEl>
                                          </p:spTgt>
                                        </p:tgtEl>
                                        <p:attrNameLst>
                                          <p:attrName>ppt_h</p:attrName>
                                        </p:attrNameLst>
                                      </p:cBhvr>
                                      <p:tavLst>
                                        <p:tav tm="0">
                                          <p:val>
                                            <p:fltVal val="0"/>
                                          </p:val>
                                        </p:tav>
                                        <p:tav tm="100000">
                                          <p:val>
                                            <p:strVal val="#ppt_h"/>
                                          </p:val>
                                        </p:tav>
                                      </p:tavLst>
                                    </p:anim>
                                    <p:animEffect transition="in" filter="fade">
                                      <p:cBhvr>
                                        <p:cTn id="109" dur="2000"/>
                                        <p:tgtEl>
                                          <p:spTgt spid="3">
                                            <p:graphicEl>
                                              <a:dgm id="{0ED9DCB7-4FBA-4DD7-B421-1491E529AC19}"/>
                                            </p:graphicEl>
                                          </p:spTgt>
                                        </p:tgtEl>
                                      </p:cBhvr>
                                    </p:animEffect>
                                    <p:anim calcmode="lin" valueType="num">
                                      <p:cBhvr>
                                        <p:cTn id="110" dur="2000" fill="hold"/>
                                        <p:tgtEl>
                                          <p:spTgt spid="3">
                                            <p:graphicEl>
                                              <a:dgm id="{0ED9DCB7-4FBA-4DD7-B421-1491E529AC19}"/>
                                            </p:graphicEl>
                                          </p:spTgt>
                                        </p:tgtEl>
                                        <p:attrNameLst>
                                          <p:attrName>ppt_x</p:attrName>
                                        </p:attrNameLst>
                                      </p:cBhvr>
                                      <p:tavLst>
                                        <p:tav tm="0">
                                          <p:val>
                                            <p:fltVal val="0.5"/>
                                          </p:val>
                                        </p:tav>
                                        <p:tav tm="100000">
                                          <p:val>
                                            <p:strVal val="#ppt_x"/>
                                          </p:val>
                                        </p:tav>
                                      </p:tavLst>
                                    </p:anim>
                                    <p:anim calcmode="lin" valueType="num">
                                      <p:cBhvr>
                                        <p:cTn id="111" dur="2000" fill="hold"/>
                                        <p:tgtEl>
                                          <p:spTgt spid="3">
                                            <p:graphicEl>
                                              <a:dgm id="{0ED9DCB7-4FBA-4DD7-B421-1491E529AC19}"/>
                                            </p:graphicEl>
                                          </p:spTgt>
                                        </p:tgtEl>
                                        <p:attrNameLst>
                                          <p:attrName>ppt_y</p:attrName>
                                        </p:attrNameLst>
                                      </p:cBhvr>
                                      <p:tavLst>
                                        <p:tav tm="0">
                                          <p:val>
                                            <p:fltVal val="0.5"/>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53" presetClass="entr" presetSubtype="528" fill="hold" grpId="0" nodeType="clickEffect">
                                  <p:stCondLst>
                                    <p:cond delay="0"/>
                                  </p:stCondLst>
                                  <p:childTnLst>
                                    <p:set>
                                      <p:cBhvr>
                                        <p:cTn id="115" dur="1" fill="hold">
                                          <p:stCondLst>
                                            <p:cond delay="0"/>
                                          </p:stCondLst>
                                        </p:cTn>
                                        <p:tgtEl>
                                          <p:spTgt spid="3">
                                            <p:graphicEl>
                                              <a:dgm id="{DFCF848D-F405-4C9F-AE57-20E116BC9436}"/>
                                            </p:graphicEl>
                                          </p:spTgt>
                                        </p:tgtEl>
                                        <p:attrNameLst>
                                          <p:attrName>style.visibility</p:attrName>
                                        </p:attrNameLst>
                                      </p:cBhvr>
                                      <p:to>
                                        <p:strVal val="visible"/>
                                      </p:to>
                                    </p:set>
                                    <p:anim calcmode="lin" valueType="num">
                                      <p:cBhvr>
                                        <p:cTn id="116" dur="2000" fill="hold"/>
                                        <p:tgtEl>
                                          <p:spTgt spid="3">
                                            <p:graphicEl>
                                              <a:dgm id="{DFCF848D-F405-4C9F-AE57-20E116BC9436}"/>
                                            </p:graphicEl>
                                          </p:spTgt>
                                        </p:tgtEl>
                                        <p:attrNameLst>
                                          <p:attrName>ppt_w</p:attrName>
                                        </p:attrNameLst>
                                      </p:cBhvr>
                                      <p:tavLst>
                                        <p:tav tm="0">
                                          <p:val>
                                            <p:fltVal val="0"/>
                                          </p:val>
                                        </p:tav>
                                        <p:tav tm="100000">
                                          <p:val>
                                            <p:strVal val="#ppt_w"/>
                                          </p:val>
                                        </p:tav>
                                      </p:tavLst>
                                    </p:anim>
                                    <p:anim calcmode="lin" valueType="num">
                                      <p:cBhvr>
                                        <p:cTn id="117" dur="2000" fill="hold"/>
                                        <p:tgtEl>
                                          <p:spTgt spid="3">
                                            <p:graphicEl>
                                              <a:dgm id="{DFCF848D-F405-4C9F-AE57-20E116BC9436}"/>
                                            </p:graphicEl>
                                          </p:spTgt>
                                        </p:tgtEl>
                                        <p:attrNameLst>
                                          <p:attrName>ppt_h</p:attrName>
                                        </p:attrNameLst>
                                      </p:cBhvr>
                                      <p:tavLst>
                                        <p:tav tm="0">
                                          <p:val>
                                            <p:fltVal val="0"/>
                                          </p:val>
                                        </p:tav>
                                        <p:tav tm="100000">
                                          <p:val>
                                            <p:strVal val="#ppt_h"/>
                                          </p:val>
                                        </p:tav>
                                      </p:tavLst>
                                    </p:anim>
                                    <p:animEffect transition="in" filter="fade">
                                      <p:cBhvr>
                                        <p:cTn id="118" dur="2000"/>
                                        <p:tgtEl>
                                          <p:spTgt spid="3">
                                            <p:graphicEl>
                                              <a:dgm id="{DFCF848D-F405-4C9F-AE57-20E116BC9436}"/>
                                            </p:graphicEl>
                                          </p:spTgt>
                                        </p:tgtEl>
                                      </p:cBhvr>
                                    </p:animEffect>
                                    <p:anim calcmode="lin" valueType="num">
                                      <p:cBhvr>
                                        <p:cTn id="119" dur="2000" fill="hold"/>
                                        <p:tgtEl>
                                          <p:spTgt spid="3">
                                            <p:graphicEl>
                                              <a:dgm id="{DFCF848D-F405-4C9F-AE57-20E116BC9436}"/>
                                            </p:graphicEl>
                                          </p:spTgt>
                                        </p:tgtEl>
                                        <p:attrNameLst>
                                          <p:attrName>ppt_x</p:attrName>
                                        </p:attrNameLst>
                                      </p:cBhvr>
                                      <p:tavLst>
                                        <p:tav tm="0">
                                          <p:val>
                                            <p:fltVal val="0.5"/>
                                          </p:val>
                                        </p:tav>
                                        <p:tav tm="100000">
                                          <p:val>
                                            <p:strVal val="#ppt_x"/>
                                          </p:val>
                                        </p:tav>
                                      </p:tavLst>
                                    </p:anim>
                                    <p:anim calcmode="lin" valueType="num">
                                      <p:cBhvr>
                                        <p:cTn id="120" dur="2000" fill="hold"/>
                                        <p:tgtEl>
                                          <p:spTgt spid="3">
                                            <p:graphicEl>
                                              <a:dgm id="{DFCF848D-F405-4C9F-AE57-20E116BC9436}"/>
                                            </p:graphicEl>
                                          </p:spTgt>
                                        </p:tgtEl>
                                        <p:attrNameLst>
                                          <p:attrName>ppt_y</p:attrName>
                                        </p:attrNameLst>
                                      </p:cBhvr>
                                      <p:tavLst>
                                        <p:tav tm="0">
                                          <p:val>
                                            <p:fltVal val="0.5"/>
                                          </p:val>
                                        </p:tav>
                                        <p:tav tm="100000">
                                          <p:val>
                                            <p:strVal val="#ppt_y"/>
                                          </p:val>
                                        </p:tav>
                                      </p:tavLst>
                                    </p:anim>
                                  </p:childTnLst>
                                </p:cTn>
                              </p:par>
                              <p:par>
                                <p:cTn id="121" presetID="53" presetClass="entr" presetSubtype="528" fill="hold" grpId="0" nodeType="withEffect">
                                  <p:stCondLst>
                                    <p:cond delay="0"/>
                                  </p:stCondLst>
                                  <p:childTnLst>
                                    <p:set>
                                      <p:cBhvr>
                                        <p:cTn id="122" dur="1" fill="hold">
                                          <p:stCondLst>
                                            <p:cond delay="0"/>
                                          </p:stCondLst>
                                        </p:cTn>
                                        <p:tgtEl>
                                          <p:spTgt spid="3">
                                            <p:graphicEl>
                                              <a:dgm id="{AB4E33C3-BD3A-4533-9E63-6E7B22C958FF}"/>
                                            </p:graphicEl>
                                          </p:spTgt>
                                        </p:tgtEl>
                                        <p:attrNameLst>
                                          <p:attrName>style.visibility</p:attrName>
                                        </p:attrNameLst>
                                      </p:cBhvr>
                                      <p:to>
                                        <p:strVal val="visible"/>
                                      </p:to>
                                    </p:set>
                                    <p:anim calcmode="lin" valueType="num">
                                      <p:cBhvr>
                                        <p:cTn id="123" dur="2000" fill="hold"/>
                                        <p:tgtEl>
                                          <p:spTgt spid="3">
                                            <p:graphicEl>
                                              <a:dgm id="{AB4E33C3-BD3A-4533-9E63-6E7B22C958FF}"/>
                                            </p:graphicEl>
                                          </p:spTgt>
                                        </p:tgtEl>
                                        <p:attrNameLst>
                                          <p:attrName>ppt_w</p:attrName>
                                        </p:attrNameLst>
                                      </p:cBhvr>
                                      <p:tavLst>
                                        <p:tav tm="0">
                                          <p:val>
                                            <p:fltVal val="0"/>
                                          </p:val>
                                        </p:tav>
                                        <p:tav tm="100000">
                                          <p:val>
                                            <p:strVal val="#ppt_w"/>
                                          </p:val>
                                        </p:tav>
                                      </p:tavLst>
                                    </p:anim>
                                    <p:anim calcmode="lin" valueType="num">
                                      <p:cBhvr>
                                        <p:cTn id="124" dur="2000" fill="hold"/>
                                        <p:tgtEl>
                                          <p:spTgt spid="3">
                                            <p:graphicEl>
                                              <a:dgm id="{AB4E33C3-BD3A-4533-9E63-6E7B22C958FF}"/>
                                            </p:graphicEl>
                                          </p:spTgt>
                                        </p:tgtEl>
                                        <p:attrNameLst>
                                          <p:attrName>ppt_h</p:attrName>
                                        </p:attrNameLst>
                                      </p:cBhvr>
                                      <p:tavLst>
                                        <p:tav tm="0">
                                          <p:val>
                                            <p:fltVal val="0"/>
                                          </p:val>
                                        </p:tav>
                                        <p:tav tm="100000">
                                          <p:val>
                                            <p:strVal val="#ppt_h"/>
                                          </p:val>
                                        </p:tav>
                                      </p:tavLst>
                                    </p:anim>
                                    <p:animEffect transition="in" filter="fade">
                                      <p:cBhvr>
                                        <p:cTn id="125" dur="2000"/>
                                        <p:tgtEl>
                                          <p:spTgt spid="3">
                                            <p:graphicEl>
                                              <a:dgm id="{AB4E33C3-BD3A-4533-9E63-6E7B22C958FF}"/>
                                            </p:graphicEl>
                                          </p:spTgt>
                                        </p:tgtEl>
                                      </p:cBhvr>
                                    </p:animEffect>
                                    <p:anim calcmode="lin" valueType="num">
                                      <p:cBhvr>
                                        <p:cTn id="126" dur="2000" fill="hold"/>
                                        <p:tgtEl>
                                          <p:spTgt spid="3">
                                            <p:graphicEl>
                                              <a:dgm id="{AB4E33C3-BD3A-4533-9E63-6E7B22C958FF}"/>
                                            </p:graphicEl>
                                          </p:spTgt>
                                        </p:tgtEl>
                                        <p:attrNameLst>
                                          <p:attrName>ppt_x</p:attrName>
                                        </p:attrNameLst>
                                      </p:cBhvr>
                                      <p:tavLst>
                                        <p:tav tm="0">
                                          <p:val>
                                            <p:fltVal val="0.5"/>
                                          </p:val>
                                        </p:tav>
                                        <p:tav tm="100000">
                                          <p:val>
                                            <p:strVal val="#ppt_x"/>
                                          </p:val>
                                        </p:tav>
                                      </p:tavLst>
                                    </p:anim>
                                    <p:anim calcmode="lin" valueType="num">
                                      <p:cBhvr>
                                        <p:cTn id="127" dur="2000" fill="hold"/>
                                        <p:tgtEl>
                                          <p:spTgt spid="3">
                                            <p:graphicEl>
                                              <a:dgm id="{AB4E33C3-BD3A-4533-9E63-6E7B22C958FF}"/>
                                            </p:graphicEl>
                                          </p:spTgt>
                                        </p:tgtEl>
                                        <p:attrNameLst>
                                          <p:attrName>ppt_y</p:attrName>
                                        </p:attrNameLst>
                                      </p:cBhvr>
                                      <p:tavLst>
                                        <p:tav tm="0">
                                          <p:val>
                                            <p:fltVal val="0.5"/>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53" presetClass="entr" presetSubtype="528" fill="hold" grpId="0" nodeType="clickEffect">
                                  <p:stCondLst>
                                    <p:cond delay="0"/>
                                  </p:stCondLst>
                                  <p:childTnLst>
                                    <p:set>
                                      <p:cBhvr>
                                        <p:cTn id="131" dur="1" fill="hold">
                                          <p:stCondLst>
                                            <p:cond delay="0"/>
                                          </p:stCondLst>
                                        </p:cTn>
                                        <p:tgtEl>
                                          <p:spTgt spid="3">
                                            <p:graphicEl>
                                              <a:dgm id="{4636559F-17C5-4F74-BC65-C7406911972B}"/>
                                            </p:graphicEl>
                                          </p:spTgt>
                                        </p:tgtEl>
                                        <p:attrNameLst>
                                          <p:attrName>style.visibility</p:attrName>
                                        </p:attrNameLst>
                                      </p:cBhvr>
                                      <p:to>
                                        <p:strVal val="visible"/>
                                      </p:to>
                                    </p:set>
                                    <p:anim calcmode="lin" valueType="num">
                                      <p:cBhvr>
                                        <p:cTn id="132" dur="2000" fill="hold"/>
                                        <p:tgtEl>
                                          <p:spTgt spid="3">
                                            <p:graphicEl>
                                              <a:dgm id="{4636559F-17C5-4F74-BC65-C7406911972B}"/>
                                            </p:graphicEl>
                                          </p:spTgt>
                                        </p:tgtEl>
                                        <p:attrNameLst>
                                          <p:attrName>ppt_w</p:attrName>
                                        </p:attrNameLst>
                                      </p:cBhvr>
                                      <p:tavLst>
                                        <p:tav tm="0">
                                          <p:val>
                                            <p:fltVal val="0"/>
                                          </p:val>
                                        </p:tav>
                                        <p:tav tm="100000">
                                          <p:val>
                                            <p:strVal val="#ppt_w"/>
                                          </p:val>
                                        </p:tav>
                                      </p:tavLst>
                                    </p:anim>
                                    <p:anim calcmode="lin" valueType="num">
                                      <p:cBhvr>
                                        <p:cTn id="133" dur="2000" fill="hold"/>
                                        <p:tgtEl>
                                          <p:spTgt spid="3">
                                            <p:graphicEl>
                                              <a:dgm id="{4636559F-17C5-4F74-BC65-C7406911972B}"/>
                                            </p:graphicEl>
                                          </p:spTgt>
                                        </p:tgtEl>
                                        <p:attrNameLst>
                                          <p:attrName>ppt_h</p:attrName>
                                        </p:attrNameLst>
                                      </p:cBhvr>
                                      <p:tavLst>
                                        <p:tav tm="0">
                                          <p:val>
                                            <p:fltVal val="0"/>
                                          </p:val>
                                        </p:tav>
                                        <p:tav tm="100000">
                                          <p:val>
                                            <p:strVal val="#ppt_h"/>
                                          </p:val>
                                        </p:tav>
                                      </p:tavLst>
                                    </p:anim>
                                    <p:animEffect transition="in" filter="fade">
                                      <p:cBhvr>
                                        <p:cTn id="134" dur="2000"/>
                                        <p:tgtEl>
                                          <p:spTgt spid="3">
                                            <p:graphicEl>
                                              <a:dgm id="{4636559F-17C5-4F74-BC65-C7406911972B}"/>
                                            </p:graphicEl>
                                          </p:spTgt>
                                        </p:tgtEl>
                                      </p:cBhvr>
                                    </p:animEffect>
                                    <p:anim calcmode="lin" valueType="num">
                                      <p:cBhvr>
                                        <p:cTn id="135" dur="2000" fill="hold"/>
                                        <p:tgtEl>
                                          <p:spTgt spid="3">
                                            <p:graphicEl>
                                              <a:dgm id="{4636559F-17C5-4F74-BC65-C7406911972B}"/>
                                            </p:graphicEl>
                                          </p:spTgt>
                                        </p:tgtEl>
                                        <p:attrNameLst>
                                          <p:attrName>ppt_x</p:attrName>
                                        </p:attrNameLst>
                                      </p:cBhvr>
                                      <p:tavLst>
                                        <p:tav tm="0">
                                          <p:val>
                                            <p:fltVal val="0.5"/>
                                          </p:val>
                                        </p:tav>
                                        <p:tav tm="100000">
                                          <p:val>
                                            <p:strVal val="#ppt_x"/>
                                          </p:val>
                                        </p:tav>
                                      </p:tavLst>
                                    </p:anim>
                                    <p:anim calcmode="lin" valueType="num">
                                      <p:cBhvr>
                                        <p:cTn id="136" dur="2000" fill="hold"/>
                                        <p:tgtEl>
                                          <p:spTgt spid="3">
                                            <p:graphicEl>
                                              <a:dgm id="{4636559F-17C5-4F74-BC65-C7406911972B}"/>
                                            </p:graphicEl>
                                          </p:spTgt>
                                        </p:tgtEl>
                                        <p:attrNameLst>
                                          <p:attrName>ppt_y</p:attrName>
                                        </p:attrNameLst>
                                      </p:cBhvr>
                                      <p:tavLst>
                                        <p:tav tm="0">
                                          <p:val>
                                            <p:fltVal val="0.5"/>
                                          </p:val>
                                        </p:tav>
                                        <p:tav tm="100000">
                                          <p:val>
                                            <p:strVal val="#ppt_y"/>
                                          </p:val>
                                        </p:tav>
                                      </p:tavLst>
                                    </p:anim>
                                  </p:childTnLst>
                                </p:cTn>
                              </p:par>
                              <p:par>
                                <p:cTn id="137" presetID="53" presetClass="entr" presetSubtype="528" fill="hold" grpId="0" nodeType="withEffect">
                                  <p:stCondLst>
                                    <p:cond delay="0"/>
                                  </p:stCondLst>
                                  <p:childTnLst>
                                    <p:set>
                                      <p:cBhvr>
                                        <p:cTn id="138" dur="1" fill="hold">
                                          <p:stCondLst>
                                            <p:cond delay="0"/>
                                          </p:stCondLst>
                                        </p:cTn>
                                        <p:tgtEl>
                                          <p:spTgt spid="3">
                                            <p:graphicEl>
                                              <a:dgm id="{792BA6A6-DCD6-47DB-9C32-6F9006D56DA4}"/>
                                            </p:graphicEl>
                                          </p:spTgt>
                                        </p:tgtEl>
                                        <p:attrNameLst>
                                          <p:attrName>style.visibility</p:attrName>
                                        </p:attrNameLst>
                                      </p:cBhvr>
                                      <p:to>
                                        <p:strVal val="visible"/>
                                      </p:to>
                                    </p:set>
                                    <p:anim calcmode="lin" valueType="num">
                                      <p:cBhvr>
                                        <p:cTn id="139" dur="2000" fill="hold"/>
                                        <p:tgtEl>
                                          <p:spTgt spid="3">
                                            <p:graphicEl>
                                              <a:dgm id="{792BA6A6-DCD6-47DB-9C32-6F9006D56DA4}"/>
                                            </p:graphicEl>
                                          </p:spTgt>
                                        </p:tgtEl>
                                        <p:attrNameLst>
                                          <p:attrName>ppt_w</p:attrName>
                                        </p:attrNameLst>
                                      </p:cBhvr>
                                      <p:tavLst>
                                        <p:tav tm="0">
                                          <p:val>
                                            <p:fltVal val="0"/>
                                          </p:val>
                                        </p:tav>
                                        <p:tav tm="100000">
                                          <p:val>
                                            <p:strVal val="#ppt_w"/>
                                          </p:val>
                                        </p:tav>
                                      </p:tavLst>
                                    </p:anim>
                                    <p:anim calcmode="lin" valueType="num">
                                      <p:cBhvr>
                                        <p:cTn id="140" dur="2000" fill="hold"/>
                                        <p:tgtEl>
                                          <p:spTgt spid="3">
                                            <p:graphicEl>
                                              <a:dgm id="{792BA6A6-DCD6-47DB-9C32-6F9006D56DA4}"/>
                                            </p:graphicEl>
                                          </p:spTgt>
                                        </p:tgtEl>
                                        <p:attrNameLst>
                                          <p:attrName>ppt_h</p:attrName>
                                        </p:attrNameLst>
                                      </p:cBhvr>
                                      <p:tavLst>
                                        <p:tav tm="0">
                                          <p:val>
                                            <p:fltVal val="0"/>
                                          </p:val>
                                        </p:tav>
                                        <p:tav tm="100000">
                                          <p:val>
                                            <p:strVal val="#ppt_h"/>
                                          </p:val>
                                        </p:tav>
                                      </p:tavLst>
                                    </p:anim>
                                    <p:animEffect transition="in" filter="fade">
                                      <p:cBhvr>
                                        <p:cTn id="141" dur="2000"/>
                                        <p:tgtEl>
                                          <p:spTgt spid="3">
                                            <p:graphicEl>
                                              <a:dgm id="{792BA6A6-DCD6-47DB-9C32-6F9006D56DA4}"/>
                                            </p:graphicEl>
                                          </p:spTgt>
                                        </p:tgtEl>
                                      </p:cBhvr>
                                    </p:animEffect>
                                    <p:anim calcmode="lin" valueType="num">
                                      <p:cBhvr>
                                        <p:cTn id="142" dur="2000" fill="hold"/>
                                        <p:tgtEl>
                                          <p:spTgt spid="3">
                                            <p:graphicEl>
                                              <a:dgm id="{792BA6A6-DCD6-47DB-9C32-6F9006D56DA4}"/>
                                            </p:graphicEl>
                                          </p:spTgt>
                                        </p:tgtEl>
                                        <p:attrNameLst>
                                          <p:attrName>ppt_x</p:attrName>
                                        </p:attrNameLst>
                                      </p:cBhvr>
                                      <p:tavLst>
                                        <p:tav tm="0">
                                          <p:val>
                                            <p:fltVal val="0.5"/>
                                          </p:val>
                                        </p:tav>
                                        <p:tav tm="100000">
                                          <p:val>
                                            <p:strVal val="#ppt_x"/>
                                          </p:val>
                                        </p:tav>
                                      </p:tavLst>
                                    </p:anim>
                                    <p:anim calcmode="lin" valueType="num">
                                      <p:cBhvr>
                                        <p:cTn id="143" dur="2000" fill="hold"/>
                                        <p:tgtEl>
                                          <p:spTgt spid="3">
                                            <p:graphicEl>
                                              <a:dgm id="{792BA6A6-DCD6-47DB-9C32-6F9006D56DA4}"/>
                                            </p:graphic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fa-IR" sz="44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درس پنجاهم</a:t>
            </a: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
            </a:r>
            <a:b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b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وضع آسمان و ستارگان</a:t>
            </a:r>
            <a:endParaRPr lang="fa-IR" dirty="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52538047"/>
              </p:ext>
            </p:extLst>
          </p:nvPr>
        </p:nvGraphicFramePr>
        <p:xfrm>
          <a:off x="0" y="11326"/>
          <a:ext cx="9023648" cy="68466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013033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Effect transition="in" filter="fade">
                                      <p:cBhvr>
                                        <p:cTn id="9" dur="2500"/>
                                        <p:tgtEl>
                                          <p:spTgt spid="2"/>
                                        </p:tgtEl>
                                      </p:cBhvr>
                                    </p:animEffect>
                                    <p:anim calcmode="lin" valueType="num">
                                      <p:cBhvr>
                                        <p:cTn id="10" dur="2500" fill="hold"/>
                                        <p:tgtEl>
                                          <p:spTgt spid="2"/>
                                        </p:tgtEl>
                                        <p:attrNameLst>
                                          <p:attrName>ppt_x</p:attrName>
                                        </p:attrNameLst>
                                      </p:cBhvr>
                                      <p:tavLst>
                                        <p:tav tm="0">
                                          <p:val>
                                            <p:fltVal val="0.5"/>
                                          </p:val>
                                        </p:tav>
                                        <p:tav tm="100000">
                                          <p:val>
                                            <p:strVal val="#ppt_x"/>
                                          </p:val>
                                        </p:tav>
                                      </p:tavLst>
                                    </p:anim>
                                    <p:anim calcmode="lin" valueType="num">
                                      <p:cBhvr>
                                        <p:cTn id="11" dur="2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5">
                                            <p:graphicEl>
                                              <a:dgm id="{EB175C42-ECF3-4E90-8ADA-AAD1839B8922}"/>
                                            </p:graphicEl>
                                          </p:spTgt>
                                        </p:tgtEl>
                                        <p:attrNameLst>
                                          <p:attrName>style.visibility</p:attrName>
                                        </p:attrNameLst>
                                      </p:cBhvr>
                                      <p:to>
                                        <p:strVal val="visible"/>
                                      </p:to>
                                    </p:set>
                                    <p:animEffect transition="in" filter="box(in)">
                                      <p:cBhvr>
                                        <p:cTn id="16" dur="2000"/>
                                        <p:tgtEl>
                                          <p:spTgt spid="5">
                                            <p:graphicEl>
                                              <a:dgm id="{EB175C42-ECF3-4E90-8ADA-AAD1839B8922}"/>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5">
                                            <p:graphicEl>
                                              <a:dgm id="{E62DF250-884A-4E0A-BC65-FE018FBB05F0}"/>
                                            </p:graphicEl>
                                          </p:spTgt>
                                        </p:tgtEl>
                                        <p:attrNameLst>
                                          <p:attrName>style.visibility</p:attrName>
                                        </p:attrNameLst>
                                      </p:cBhvr>
                                      <p:to>
                                        <p:strVal val="visible"/>
                                      </p:to>
                                    </p:set>
                                    <p:animEffect transition="in" filter="box(in)">
                                      <p:cBhvr>
                                        <p:cTn id="21" dur="2000"/>
                                        <p:tgtEl>
                                          <p:spTgt spid="5">
                                            <p:graphicEl>
                                              <a:dgm id="{E62DF250-884A-4E0A-BC65-FE018FBB05F0}"/>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5">
                                            <p:graphicEl>
                                              <a:dgm id="{E02AFD58-47D6-4B97-B420-2E67ED3B6660}"/>
                                            </p:graphicEl>
                                          </p:spTgt>
                                        </p:tgtEl>
                                        <p:attrNameLst>
                                          <p:attrName>style.visibility</p:attrName>
                                        </p:attrNameLst>
                                      </p:cBhvr>
                                      <p:to>
                                        <p:strVal val="visible"/>
                                      </p:to>
                                    </p:set>
                                    <p:animEffect transition="in" filter="box(in)">
                                      <p:cBhvr>
                                        <p:cTn id="26" dur="2000"/>
                                        <p:tgtEl>
                                          <p:spTgt spid="5">
                                            <p:graphicEl>
                                              <a:dgm id="{E02AFD58-47D6-4B97-B420-2E67ED3B6660}"/>
                                            </p:graphicEl>
                                          </p:spTgt>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5">
                                            <p:graphicEl>
                                              <a:dgm id="{0DF72FBF-F1FF-4DC7-8A31-FE9A2D74280C}"/>
                                            </p:graphicEl>
                                          </p:spTgt>
                                        </p:tgtEl>
                                        <p:attrNameLst>
                                          <p:attrName>style.visibility</p:attrName>
                                        </p:attrNameLst>
                                      </p:cBhvr>
                                      <p:to>
                                        <p:strVal val="visible"/>
                                      </p:to>
                                    </p:set>
                                    <p:animEffect transition="in" filter="box(in)">
                                      <p:cBhvr>
                                        <p:cTn id="29" dur="2000"/>
                                        <p:tgtEl>
                                          <p:spTgt spid="5">
                                            <p:graphicEl>
                                              <a:dgm id="{0DF72FBF-F1FF-4DC7-8A31-FE9A2D74280C}"/>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5">
                                            <p:graphicEl>
                                              <a:dgm id="{5D93E097-5FCC-4E75-A5D6-09D06652C8F7}"/>
                                            </p:graphicEl>
                                          </p:spTgt>
                                        </p:tgtEl>
                                        <p:attrNameLst>
                                          <p:attrName>style.visibility</p:attrName>
                                        </p:attrNameLst>
                                      </p:cBhvr>
                                      <p:to>
                                        <p:strVal val="visible"/>
                                      </p:to>
                                    </p:set>
                                    <p:animEffect transition="in" filter="box(in)">
                                      <p:cBhvr>
                                        <p:cTn id="34" dur="2000"/>
                                        <p:tgtEl>
                                          <p:spTgt spid="5">
                                            <p:graphicEl>
                                              <a:dgm id="{5D93E097-5FCC-4E75-A5D6-09D06652C8F7}"/>
                                            </p:graphicEl>
                                          </p:spTgt>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5">
                                            <p:graphicEl>
                                              <a:dgm id="{81507F09-DF6F-443E-A6B7-347F614145DF}"/>
                                            </p:graphicEl>
                                          </p:spTgt>
                                        </p:tgtEl>
                                        <p:attrNameLst>
                                          <p:attrName>style.visibility</p:attrName>
                                        </p:attrNameLst>
                                      </p:cBhvr>
                                      <p:to>
                                        <p:strVal val="visible"/>
                                      </p:to>
                                    </p:set>
                                    <p:animEffect transition="in" filter="box(in)">
                                      <p:cBhvr>
                                        <p:cTn id="37" dur="2000"/>
                                        <p:tgtEl>
                                          <p:spTgt spid="5">
                                            <p:graphicEl>
                                              <a:dgm id="{81507F09-DF6F-443E-A6B7-347F614145DF}"/>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5">
                                            <p:graphicEl>
                                              <a:dgm id="{15AC4973-9B47-4C22-AD92-4D05E8806B64}"/>
                                            </p:graphicEl>
                                          </p:spTgt>
                                        </p:tgtEl>
                                        <p:attrNameLst>
                                          <p:attrName>style.visibility</p:attrName>
                                        </p:attrNameLst>
                                      </p:cBhvr>
                                      <p:to>
                                        <p:strVal val="visible"/>
                                      </p:to>
                                    </p:set>
                                    <p:animEffect transition="in" filter="box(in)">
                                      <p:cBhvr>
                                        <p:cTn id="42" dur="2000"/>
                                        <p:tgtEl>
                                          <p:spTgt spid="5">
                                            <p:graphicEl>
                                              <a:dgm id="{15AC4973-9B47-4C22-AD92-4D05E8806B64}"/>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5">
                                            <p:graphicEl>
                                              <a:dgm id="{E4432635-B7DD-4E51-9748-113E2CF361A2}"/>
                                            </p:graphicEl>
                                          </p:spTgt>
                                        </p:tgtEl>
                                        <p:attrNameLst>
                                          <p:attrName>style.visibility</p:attrName>
                                        </p:attrNameLst>
                                      </p:cBhvr>
                                      <p:to>
                                        <p:strVal val="visible"/>
                                      </p:to>
                                    </p:set>
                                    <p:animEffect transition="in" filter="box(in)">
                                      <p:cBhvr>
                                        <p:cTn id="47" dur="2000"/>
                                        <p:tgtEl>
                                          <p:spTgt spid="5">
                                            <p:graphicEl>
                                              <a:dgm id="{E4432635-B7DD-4E51-9748-113E2CF361A2}"/>
                                            </p:graphicEl>
                                          </p:spTgt>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5">
                                            <p:graphicEl>
                                              <a:dgm id="{95D874B3-8FD7-4422-A58A-2DF6C40626F6}"/>
                                            </p:graphicEl>
                                          </p:spTgt>
                                        </p:tgtEl>
                                        <p:attrNameLst>
                                          <p:attrName>style.visibility</p:attrName>
                                        </p:attrNameLst>
                                      </p:cBhvr>
                                      <p:to>
                                        <p:strVal val="visible"/>
                                      </p:to>
                                    </p:set>
                                    <p:animEffect transition="in" filter="box(in)">
                                      <p:cBhvr>
                                        <p:cTn id="50" dur="2000"/>
                                        <p:tgtEl>
                                          <p:spTgt spid="5">
                                            <p:graphicEl>
                                              <a:dgm id="{95D874B3-8FD7-4422-A58A-2DF6C40626F6}"/>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5">
                                            <p:graphicEl>
                                              <a:dgm id="{B7F7DBE3-946A-456C-97B2-167B516916D5}"/>
                                            </p:graphicEl>
                                          </p:spTgt>
                                        </p:tgtEl>
                                        <p:attrNameLst>
                                          <p:attrName>style.visibility</p:attrName>
                                        </p:attrNameLst>
                                      </p:cBhvr>
                                      <p:to>
                                        <p:strVal val="visible"/>
                                      </p:to>
                                    </p:set>
                                    <p:animEffect transition="in" filter="box(in)">
                                      <p:cBhvr>
                                        <p:cTn id="55" dur="2000"/>
                                        <p:tgtEl>
                                          <p:spTgt spid="5">
                                            <p:graphicEl>
                                              <a:dgm id="{B7F7DBE3-946A-456C-97B2-167B516916D5}"/>
                                            </p:graphicEl>
                                          </p:spTgt>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5">
                                            <p:graphicEl>
                                              <a:dgm id="{F7F322E6-B1CC-4F2F-B038-F362B9190B9E}"/>
                                            </p:graphicEl>
                                          </p:spTgt>
                                        </p:tgtEl>
                                        <p:attrNameLst>
                                          <p:attrName>style.visibility</p:attrName>
                                        </p:attrNameLst>
                                      </p:cBhvr>
                                      <p:to>
                                        <p:strVal val="visible"/>
                                      </p:to>
                                    </p:set>
                                    <p:animEffect transition="in" filter="box(in)">
                                      <p:cBhvr>
                                        <p:cTn id="58" dur="2000"/>
                                        <p:tgtEl>
                                          <p:spTgt spid="5">
                                            <p:graphicEl>
                                              <a:dgm id="{F7F322E6-B1CC-4F2F-B038-F362B9190B9E}"/>
                                            </p:graphicEl>
                                          </p:spTgt>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5">
                                            <p:graphicEl>
                                              <a:dgm id="{3A764085-DEA4-4637-B95E-D1049BDC016D}"/>
                                            </p:graphicEl>
                                          </p:spTgt>
                                        </p:tgtEl>
                                        <p:attrNameLst>
                                          <p:attrName>style.visibility</p:attrName>
                                        </p:attrNameLst>
                                      </p:cBhvr>
                                      <p:to>
                                        <p:strVal val="visible"/>
                                      </p:to>
                                    </p:set>
                                    <p:animEffect transition="in" filter="box(in)">
                                      <p:cBhvr>
                                        <p:cTn id="63" dur="2000"/>
                                        <p:tgtEl>
                                          <p:spTgt spid="5">
                                            <p:graphicEl>
                                              <a:dgm id="{3A764085-DEA4-4637-B95E-D1049BDC016D}"/>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5">
                                            <p:graphicEl>
                                              <a:dgm id="{2EE1D8A0-FC7B-4750-8413-6FA91CD2D4A0}"/>
                                            </p:graphicEl>
                                          </p:spTgt>
                                        </p:tgtEl>
                                        <p:attrNameLst>
                                          <p:attrName>style.visibility</p:attrName>
                                        </p:attrNameLst>
                                      </p:cBhvr>
                                      <p:to>
                                        <p:strVal val="visible"/>
                                      </p:to>
                                    </p:set>
                                    <p:animEffect transition="in" filter="box(in)">
                                      <p:cBhvr>
                                        <p:cTn id="68" dur="2000"/>
                                        <p:tgtEl>
                                          <p:spTgt spid="5">
                                            <p:graphicEl>
                                              <a:dgm id="{2EE1D8A0-FC7B-4750-8413-6FA91CD2D4A0}"/>
                                            </p:graphicEl>
                                          </p:spTgt>
                                        </p:tgtEl>
                                      </p:cBhvr>
                                    </p:animEffect>
                                  </p:childTnLst>
                                </p:cTn>
                              </p:par>
                              <p:par>
                                <p:cTn id="69" presetID="4" presetClass="entr" presetSubtype="16" fill="hold" grpId="0" nodeType="withEffect">
                                  <p:stCondLst>
                                    <p:cond delay="0"/>
                                  </p:stCondLst>
                                  <p:childTnLst>
                                    <p:set>
                                      <p:cBhvr>
                                        <p:cTn id="70" dur="1" fill="hold">
                                          <p:stCondLst>
                                            <p:cond delay="0"/>
                                          </p:stCondLst>
                                        </p:cTn>
                                        <p:tgtEl>
                                          <p:spTgt spid="5">
                                            <p:graphicEl>
                                              <a:dgm id="{EE26649E-65DD-4828-9E82-870C53E0D428}"/>
                                            </p:graphicEl>
                                          </p:spTgt>
                                        </p:tgtEl>
                                        <p:attrNameLst>
                                          <p:attrName>style.visibility</p:attrName>
                                        </p:attrNameLst>
                                      </p:cBhvr>
                                      <p:to>
                                        <p:strVal val="visible"/>
                                      </p:to>
                                    </p:set>
                                    <p:animEffect transition="in" filter="box(in)">
                                      <p:cBhvr>
                                        <p:cTn id="71" dur="2000"/>
                                        <p:tgtEl>
                                          <p:spTgt spid="5">
                                            <p:graphicEl>
                                              <a:dgm id="{EE26649E-65DD-4828-9E82-870C53E0D428}"/>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4" presetClass="entr" presetSubtype="16" fill="hold" grpId="0" nodeType="clickEffect">
                                  <p:stCondLst>
                                    <p:cond delay="0"/>
                                  </p:stCondLst>
                                  <p:childTnLst>
                                    <p:set>
                                      <p:cBhvr>
                                        <p:cTn id="75" dur="1" fill="hold">
                                          <p:stCondLst>
                                            <p:cond delay="0"/>
                                          </p:stCondLst>
                                        </p:cTn>
                                        <p:tgtEl>
                                          <p:spTgt spid="5">
                                            <p:graphicEl>
                                              <a:dgm id="{E2852CF3-F022-40AD-903D-69DFA8653F55}"/>
                                            </p:graphicEl>
                                          </p:spTgt>
                                        </p:tgtEl>
                                        <p:attrNameLst>
                                          <p:attrName>style.visibility</p:attrName>
                                        </p:attrNameLst>
                                      </p:cBhvr>
                                      <p:to>
                                        <p:strVal val="visible"/>
                                      </p:to>
                                    </p:set>
                                    <p:animEffect transition="in" filter="box(in)">
                                      <p:cBhvr>
                                        <p:cTn id="76" dur="2000"/>
                                        <p:tgtEl>
                                          <p:spTgt spid="5">
                                            <p:graphicEl>
                                              <a:dgm id="{E2852CF3-F022-40AD-903D-69DFA8653F55}"/>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4" presetClass="entr" presetSubtype="16" fill="hold" grpId="0" nodeType="clickEffect">
                                  <p:stCondLst>
                                    <p:cond delay="0"/>
                                  </p:stCondLst>
                                  <p:childTnLst>
                                    <p:set>
                                      <p:cBhvr>
                                        <p:cTn id="80" dur="1" fill="hold">
                                          <p:stCondLst>
                                            <p:cond delay="0"/>
                                          </p:stCondLst>
                                        </p:cTn>
                                        <p:tgtEl>
                                          <p:spTgt spid="5">
                                            <p:graphicEl>
                                              <a:dgm id="{499851E4-A41B-48E7-8470-CE90274E9390}"/>
                                            </p:graphicEl>
                                          </p:spTgt>
                                        </p:tgtEl>
                                        <p:attrNameLst>
                                          <p:attrName>style.visibility</p:attrName>
                                        </p:attrNameLst>
                                      </p:cBhvr>
                                      <p:to>
                                        <p:strVal val="visible"/>
                                      </p:to>
                                    </p:set>
                                    <p:animEffect transition="in" filter="box(in)">
                                      <p:cBhvr>
                                        <p:cTn id="81" dur="2000"/>
                                        <p:tgtEl>
                                          <p:spTgt spid="5">
                                            <p:graphicEl>
                                              <a:dgm id="{499851E4-A41B-48E7-8470-CE90274E9390}"/>
                                            </p:graphicEl>
                                          </p:spTgt>
                                        </p:tgtEl>
                                      </p:cBhvr>
                                    </p:animEffect>
                                  </p:childTnLst>
                                </p:cTn>
                              </p:par>
                              <p:par>
                                <p:cTn id="82" presetID="4" presetClass="entr" presetSubtype="16" fill="hold" grpId="0" nodeType="withEffect">
                                  <p:stCondLst>
                                    <p:cond delay="0"/>
                                  </p:stCondLst>
                                  <p:childTnLst>
                                    <p:set>
                                      <p:cBhvr>
                                        <p:cTn id="83" dur="1" fill="hold">
                                          <p:stCondLst>
                                            <p:cond delay="0"/>
                                          </p:stCondLst>
                                        </p:cTn>
                                        <p:tgtEl>
                                          <p:spTgt spid="5">
                                            <p:graphicEl>
                                              <a:dgm id="{B02116AC-2E63-426D-A31B-CBEAE1CF7016}"/>
                                            </p:graphicEl>
                                          </p:spTgt>
                                        </p:tgtEl>
                                        <p:attrNameLst>
                                          <p:attrName>style.visibility</p:attrName>
                                        </p:attrNameLst>
                                      </p:cBhvr>
                                      <p:to>
                                        <p:strVal val="visible"/>
                                      </p:to>
                                    </p:set>
                                    <p:animEffect transition="in" filter="box(in)">
                                      <p:cBhvr>
                                        <p:cTn id="84" dur="2000"/>
                                        <p:tgtEl>
                                          <p:spTgt spid="5">
                                            <p:graphicEl>
                                              <a:dgm id="{B02116AC-2E63-426D-A31B-CBEAE1CF7016}"/>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4" presetClass="entr" presetSubtype="16" fill="hold" grpId="0" nodeType="clickEffect">
                                  <p:stCondLst>
                                    <p:cond delay="0"/>
                                  </p:stCondLst>
                                  <p:childTnLst>
                                    <p:set>
                                      <p:cBhvr>
                                        <p:cTn id="88" dur="1" fill="hold">
                                          <p:stCondLst>
                                            <p:cond delay="0"/>
                                          </p:stCondLst>
                                        </p:cTn>
                                        <p:tgtEl>
                                          <p:spTgt spid="5">
                                            <p:graphicEl>
                                              <a:dgm id="{3DF9EF85-7CF0-4601-873B-E795C372566C}"/>
                                            </p:graphicEl>
                                          </p:spTgt>
                                        </p:tgtEl>
                                        <p:attrNameLst>
                                          <p:attrName>style.visibility</p:attrName>
                                        </p:attrNameLst>
                                      </p:cBhvr>
                                      <p:to>
                                        <p:strVal val="visible"/>
                                      </p:to>
                                    </p:set>
                                    <p:animEffect transition="in" filter="box(in)">
                                      <p:cBhvr>
                                        <p:cTn id="89" dur="2000"/>
                                        <p:tgtEl>
                                          <p:spTgt spid="5">
                                            <p:graphicEl>
                                              <a:dgm id="{3DF9EF85-7CF0-4601-873B-E795C372566C}"/>
                                            </p:graphicEl>
                                          </p:spTgt>
                                        </p:tgtEl>
                                      </p:cBhvr>
                                    </p:animEffect>
                                  </p:childTnLst>
                                </p:cTn>
                              </p:par>
                              <p:par>
                                <p:cTn id="90" presetID="4" presetClass="entr" presetSubtype="16" fill="hold" grpId="0" nodeType="withEffect">
                                  <p:stCondLst>
                                    <p:cond delay="0"/>
                                  </p:stCondLst>
                                  <p:childTnLst>
                                    <p:set>
                                      <p:cBhvr>
                                        <p:cTn id="91" dur="1" fill="hold">
                                          <p:stCondLst>
                                            <p:cond delay="0"/>
                                          </p:stCondLst>
                                        </p:cTn>
                                        <p:tgtEl>
                                          <p:spTgt spid="5">
                                            <p:graphicEl>
                                              <a:dgm id="{D93F04CF-3879-4174-AC57-15ED1F85DB08}"/>
                                            </p:graphicEl>
                                          </p:spTgt>
                                        </p:tgtEl>
                                        <p:attrNameLst>
                                          <p:attrName>style.visibility</p:attrName>
                                        </p:attrNameLst>
                                      </p:cBhvr>
                                      <p:to>
                                        <p:strVal val="visible"/>
                                      </p:to>
                                    </p:set>
                                    <p:animEffect transition="in" filter="box(in)">
                                      <p:cBhvr>
                                        <p:cTn id="92" dur="2000"/>
                                        <p:tgtEl>
                                          <p:spTgt spid="5">
                                            <p:graphicEl>
                                              <a:dgm id="{D93F04CF-3879-4174-AC57-15ED1F85DB08}"/>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5">
                                            <p:graphicEl>
                                              <a:dgm id="{BF650090-FA85-4A88-A56E-C06E4F5CA84C}"/>
                                            </p:graphicEl>
                                          </p:spTgt>
                                        </p:tgtEl>
                                        <p:attrNameLst>
                                          <p:attrName>style.visibility</p:attrName>
                                        </p:attrNameLst>
                                      </p:cBhvr>
                                      <p:to>
                                        <p:strVal val="visible"/>
                                      </p:to>
                                    </p:set>
                                    <p:animEffect transition="in" filter="box(in)">
                                      <p:cBhvr>
                                        <p:cTn id="97" dur="2000"/>
                                        <p:tgtEl>
                                          <p:spTgt spid="5">
                                            <p:graphicEl>
                                              <a:dgm id="{BF650090-FA85-4A88-A56E-C06E4F5CA84C}"/>
                                            </p:graphicEl>
                                          </p:spTgt>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grpId="0" nodeType="clickEffect">
                                  <p:stCondLst>
                                    <p:cond delay="0"/>
                                  </p:stCondLst>
                                  <p:childTnLst>
                                    <p:set>
                                      <p:cBhvr>
                                        <p:cTn id="101" dur="1" fill="hold">
                                          <p:stCondLst>
                                            <p:cond delay="0"/>
                                          </p:stCondLst>
                                        </p:cTn>
                                        <p:tgtEl>
                                          <p:spTgt spid="5">
                                            <p:graphicEl>
                                              <a:dgm id="{CBEB5759-9F04-479E-8D36-6EE5ABAF8922}"/>
                                            </p:graphicEl>
                                          </p:spTgt>
                                        </p:tgtEl>
                                        <p:attrNameLst>
                                          <p:attrName>style.visibility</p:attrName>
                                        </p:attrNameLst>
                                      </p:cBhvr>
                                      <p:to>
                                        <p:strVal val="visible"/>
                                      </p:to>
                                    </p:set>
                                    <p:animEffect transition="in" filter="box(in)">
                                      <p:cBhvr>
                                        <p:cTn id="102" dur="2000"/>
                                        <p:tgtEl>
                                          <p:spTgt spid="5">
                                            <p:graphicEl>
                                              <a:dgm id="{CBEB5759-9F04-479E-8D36-6EE5ABAF8922}"/>
                                            </p:graphicEl>
                                          </p:spTgt>
                                        </p:tgtEl>
                                      </p:cBhvr>
                                    </p:animEffect>
                                  </p:childTnLst>
                                </p:cTn>
                              </p:par>
                              <p:par>
                                <p:cTn id="103" presetID="4" presetClass="entr" presetSubtype="16" fill="hold" grpId="0" nodeType="withEffect">
                                  <p:stCondLst>
                                    <p:cond delay="0"/>
                                  </p:stCondLst>
                                  <p:childTnLst>
                                    <p:set>
                                      <p:cBhvr>
                                        <p:cTn id="104" dur="1" fill="hold">
                                          <p:stCondLst>
                                            <p:cond delay="0"/>
                                          </p:stCondLst>
                                        </p:cTn>
                                        <p:tgtEl>
                                          <p:spTgt spid="5">
                                            <p:graphicEl>
                                              <a:dgm id="{61EC2FB4-B8F8-4C74-9729-B6EA6AC8A8D3}"/>
                                            </p:graphicEl>
                                          </p:spTgt>
                                        </p:tgtEl>
                                        <p:attrNameLst>
                                          <p:attrName>style.visibility</p:attrName>
                                        </p:attrNameLst>
                                      </p:cBhvr>
                                      <p:to>
                                        <p:strVal val="visible"/>
                                      </p:to>
                                    </p:set>
                                    <p:animEffect transition="in" filter="box(in)">
                                      <p:cBhvr>
                                        <p:cTn id="105" dur="2000"/>
                                        <p:tgtEl>
                                          <p:spTgt spid="5">
                                            <p:graphicEl>
                                              <a:dgm id="{61EC2FB4-B8F8-4C74-9729-B6EA6AC8A8D3}"/>
                                            </p:graphicEl>
                                          </p:spTgt>
                                        </p:tgtEl>
                                      </p:cBhvr>
                                    </p:animEffect>
                                  </p:childTnLst>
                                </p:cTn>
                              </p:par>
                            </p:childTnLst>
                          </p:cTn>
                        </p:par>
                      </p:childTnLst>
                    </p:cTn>
                  </p:par>
                  <p:par>
                    <p:cTn id="106" fill="hold">
                      <p:stCondLst>
                        <p:cond delay="indefinite"/>
                      </p:stCondLst>
                      <p:childTnLst>
                        <p:par>
                          <p:cTn id="107" fill="hold">
                            <p:stCondLst>
                              <p:cond delay="0"/>
                            </p:stCondLst>
                            <p:childTnLst>
                              <p:par>
                                <p:cTn id="108" presetID="4" presetClass="entr" presetSubtype="16" fill="hold" grpId="0" nodeType="clickEffect">
                                  <p:stCondLst>
                                    <p:cond delay="0"/>
                                  </p:stCondLst>
                                  <p:childTnLst>
                                    <p:set>
                                      <p:cBhvr>
                                        <p:cTn id="109" dur="1" fill="hold">
                                          <p:stCondLst>
                                            <p:cond delay="0"/>
                                          </p:stCondLst>
                                        </p:cTn>
                                        <p:tgtEl>
                                          <p:spTgt spid="5">
                                            <p:graphicEl>
                                              <a:dgm id="{DE7F3758-E39F-4474-A65F-3E0321203491}"/>
                                            </p:graphicEl>
                                          </p:spTgt>
                                        </p:tgtEl>
                                        <p:attrNameLst>
                                          <p:attrName>style.visibility</p:attrName>
                                        </p:attrNameLst>
                                      </p:cBhvr>
                                      <p:to>
                                        <p:strVal val="visible"/>
                                      </p:to>
                                    </p:set>
                                    <p:animEffect transition="in" filter="box(in)">
                                      <p:cBhvr>
                                        <p:cTn id="110" dur="2000"/>
                                        <p:tgtEl>
                                          <p:spTgt spid="5">
                                            <p:graphicEl>
                                              <a:dgm id="{DE7F3758-E39F-4474-A65F-3E0321203491}"/>
                                            </p:graphicEl>
                                          </p:spTgt>
                                        </p:tgtEl>
                                      </p:cBhvr>
                                    </p:animEffect>
                                  </p:childTnLst>
                                </p:cTn>
                              </p:par>
                              <p:par>
                                <p:cTn id="111" presetID="4" presetClass="entr" presetSubtype="16" fill="hold" grpId="0" nodeType="withEffect">
                                  <p:stCondLst>
                                    <p:cond delay="0"/>
                                  </p:stCondLst>
                                  <p:childTnLst>
                                    <p:set>
                                      <p:cBhvr>
                                        <p:cTn id="112" dur="1" fill="hold">
                                          <p:stCondLst>
                                            <p:cond delay="0"/>
                                          </p:stCondLst>
                                        </p:cTn>
                                        <p:tgtEl>
                                          <p:spTgt spid="5">
                                            <p:graphicEl>
                                              <a:dgm id="{884EF7CC-47B5-43DE-8892-876A2EDAA1FF}"/>
                                            </p:graphicEl>
                                          </p:spTgt>
                                        </p:tgtEl>
                                        <p:attrNameLst>
                                          <p:attrName>style.visibility</p:attrName>
                                        </p:attrNameLst>
                                      </p:cBhvr>
                                      <p:to>
                                        <p:strVal val="visible"/>
                                      </p:to>
                                    </p:set>
                                    <p:animEffect transition="in" filter="box(in)">
                                      <p:cBhvr>
                                        <p:cTn id="113" dur="2000"/>
                                        <p:tgtEl>
                                          <p:spTgt spid="5">
                                            <p:graphicEl>
                                              <a:dgm id="{884EF7CC-47B5-43DE-8892-876A2EDAA1FF}"/>
                                            </p:graphicEl>
                                          </p:spTgt>
                                        </p:tgtEl>
                                      </p:cBhvr>
                                    </p:animEffect>
                                  </p:childTnLst>
                                </p:cTn>
                              </p:par>
                            </p:childTnLst>
                          </p:cTn>
                        </p:par>
                      </p:childTnLst>
                    </p:cTn>
                  </p:par>
                  <p:par>
                    <p:cTn id="114" fill="hold">
                      <p:stCondLst>
                        <p:cond delay="indefinite"/>
                      </p:stCondLst>
                      <p:childTnLst>
                        <p:par>
                          <p:cTn id="115" fill="hold">
                            <p:stCondLst>
                              <p:cond delay="0"/>
                            </p:stCondLst>
                            <p:childTnLst>
                              <p:par>
                                <p:cTn id="116" presetID="4" presetClass="entr" presetSubtype="16" fill="hold" grpId="0" nodeType="clickEffect">
                                  <p:stCondLst>
                                    <p:cond delay="0"/>
                                  </p:stCondLst>
                                  <p:childTnLst>
                                    <p:set>
                                      <p:cBhvr>
                                        <p:cTn id="117" dur="1" fill="hold">
                                          <p:stCondLst>
                                            <p:cond delay="0"/>
                                          </p:stCondLst>
                                        </p:cTn>
                                        <p:tgtEl>
                                          <p:spTgt spid="5">
                                            <p:graphicEl>
                                              <a:dgm id="{068F32DB-AA43-4324-88EF-C57A63F1BABD}"/>
                                            </p:graphicEl>
                                          </p:spTgt>
                                        </p:tgtEl>
                                        <p:attrNameLst>
                                          <p:attrName>style.visibility</p:attrName>
                                        </p:attrNameLst>
                                      </p:cBhvr>
                                      <p:to>
                                        <p:strVal val="visible"/>
                                      </p:to>
                                    </p:set>
                                    <p:animEffect transition="in" filter="box(in)">
                                      <p:cBhvr>
                                        <p:cTn id="118" dur="2000"/>
                                        <p:tgtEl>
                                          <p:spTgt spid="5">
                                            <p:graphicEl>
                                              <a:dgm id="{068F32DB-AA43-4324-88EF-C57A63F1BABD}"/>
                                            </p:graphicEl>
                                          </p:spTgt>
                                        </p:tgtEl>
                                      </p:cBhvr>
                                    </p:animEffect>
                                  </p:childTnLst>
                                </p:cTn>
                              </p:par>
                            </p:childTnLst>
                          </p:cTn>
                        </p:par>
                      </p:childTnLst>
                    </p:cTn>
                  </p:par>
                  <p:par>
                    <p:cTn id="119" fill="hold">
                      <p:stCondLst>
                        <p:cond delay="indefinite"/>
                      </p:stCondLst>
                      <p:childTnLst>
                        <p:par>
                          <p:cTn id="120" fill="hold">
                            <p:stCondLst>
                              <p:cond delay="0"/>
                            </p:stCondLst>
                            <p:childTnLst>
                              <p:par>
                                <p:cTn id="121" presetID="4" presetClass="entr" presetSubtype="16" fill="hold" grpId="0" nodeType="clickEffect">
                                  <p:stCondLst>
                                    <p:cond delay="0"/>
                                  </p:stCondLst>
                                  <p:childTnLst>
                                    <p:set>
                                      <p:cBhvr>
                                        <p:cTn id="122" dur="1" fill="hold">
                                          <p:stCondLst>
                                            <p:cond delay="0"/>
                                          </p:stCondLst>
                                        </p:cTn>
                                        <p:tgtEl>
                                          <p:spTgt spid="5">
                                            <p:graphicEl>
                                              <a:dgm id="{D6420448-A681-40DD-B200-BEC4BFCF8477}"/>
                                            </p:graphicEl>
                                          </p:spTgt>
                                        </p:tgtEl>
                                        <p:attrNameLst>
                                          <p:attrName>style.visibility</p:attrName>
                                        </p:attrNameLst>
                                      </p:cBhvr>
                                      <p:to>
                                        <p:strVal val="visible"/>
                                      </p:to>
                                    </p:set>
                                    <p:animEffect transition="in" filter="box(in)">
                                      <p:cBhvr>
                                        <p:cTn id="123" dur="2000"/>
                                        <p:tgtEl>
                                          <p:spTgt spid="5">
                                            <p:graphicEl>
                                              <a:dgm id="{D6420448-A681-40DD-B200-BEC4BFCF8477}"/>
                                            </p:graphicEl>
                                          </p:spTgt>
                                        </p:tgtEl>
                                      </p:cBhvr>
                                    </p:animEffect>
                                  </p:childTnLst>
                                </p:cTn>
                              </p:par>
                              <p:par>
                                <p:cTn id="124" presetID="4" presetClass="entr" presetSubtype="16" fill="hold" grpId="0" nodeType="withEffect">
                                  <p:stCondLst>
                                    <p:cond delay="0"/>
                                  </p:stCondLst>
                                  <p:childTnLst>
                                    <p:set>
                                      <p:cBhvr>
                                        <p:cTn id="125" dur="1" fill="hold">
                                          <p:stCondLst>
                                            <p:cond delay="0"/>
                                          </p:stCondLst>
                                        </p:cTn>
                                        <p:tgtEl>
                                          <p:spTgt spid="5">
                                            <p:graphicEl>
                                              <a:dgm id="{52009D20-4E5C-4AA1-B742-0D4A961B96AE}"/>
                                            </p:graphicEl>
                                          </p:spTgt>
                                        </p:tgtEl>
                                        <p:attrNameLst>
                                          <p:attrName>style.visibility</p:attrName>
                                        </p:attrNameLst>
                                      </p:cBhvr>
                                      <p:to>
                                        <p:strVal val="visible"/>
                                      </p:to>
                                    </p:set>
                                    <p:animEffect transition="in" filter="box(in)">
                                      <p:cBhvr>
                                        <p:cTn id="126" dur="2000"/>
                                        <p:tgtEl>
                                          <p:spTgt spid="5">
                                            <p:graphicEl>
                                              <a:dgm id="{52009D20-4E5C-4AA1-B742-0D4A961B96AE}"/>
                                            </p:graphicEl>
                                          </p:spTgt>
                                        </p:tgtEl>
                                      </p:cBhvr>
                                    </p:animEffect>
                                  </p:childTnLst>
                                </p:cTn>
                              </p:par>
                            </p:childTnLst>
                          </p:cTn>
                        </p:par>
                      </p:childTnLst>
                    </p:cTn>
                  </p:par>
                  <p:par>
                    <p:cTn id="127" fill="hold">
                      <p:stCondLst>
                        <p:cond delay="indefinite"/>
                      </p:stCondLst>
                      <p:childTnLst>
                        <p:par>
                          <p:cTn id="128" fill="hold">
                            <p:stCondLst>
                              <p:cond delay="0"/>
                            </p:stCondLst>
                            <p:childTnLst>
                              <p:par>
                                <p:cTn id="129" presetID="4" presetClass="entr" presetSubtype="16" fill="hold" grpId="0" nodeType="clickEffect">
                                  <p:stCondLst>
                                    <p:cond delay="0"/>
                                  </p:stCondLst>
                                  <p:childTnLst>
                                    <p:set>
                                      <p:cBhvr>
                                        <p:cTn id="130" dur="1" fill="hold">
                                          <p:stCondLst>
                                            <p:cond delay="0"/>
                                          </p:stCondLst>
                                        </p:cTn>
                                        <p:tgtEl>
                                          <p:spTgt spid="5">
                                            <p:graphicEl>
                                              <a:dgm id="{9F3651BA-9415-4395-90E2-7CAD78D8737C}"/>
                                            </p:graphicEl>
                                          </p:spTgt>
                                        </p:tgtEl>
                                        <p:attrNameLst>
                                          <p:attrName>style.visibility</p:attrName>
                                        </p:attrNameLst>
                                      </p:cBhvr>
                                      <p:to>
                                        <p:strVal val="visible"/>
                                      </p:to>
                                    </p:set>
                                    <p:animEffect transition="in" filter="box(in)">
                                      <p:cBhvr>
                                        <p:cTn id="131" dur="2000"/>
                                        <p:tgtEl>
                                          <p:spTgt spid="5">
                                            <p:graphicEl>
                                              <a:dgm id="{9F3651BA-9415-4395-90E2-7CAD78D8737C}"/>
                                            </p:graphicEl>
                                          </p:spTgt>
                                        </p:tgtEl>
                                      </p:cBhvr>
                                    </p:animEffect>
                                  </p:childTnLst>
                                </p:cTn>
                              </p:par>
                            </p:childTnLst>
                          </p:cTn>
                        </p:par>
                      </p:childTnLst>
                    </p:cTn>
                  </p:par>
                  <p:par>
                    <p:cTn id="132" fill="hold">
                      <p:stCondLst>
                        <p:cond delay="indefinite"/>
                      </p:stCondLst>
                      <p:childTnLst>
                        <p:par>
                          <p:cTn id="133" fill="hold">
                            <p:stCondLst>
                              <p:cond delay="0"/>
                            </p:stCondLst>
                            <p:childTnLst>
                              <p:par>
                                <p:cTn id="134" presetID="4" presetClass="entr" presetSubtype="16" fill="hold" grpId="0" nodeType="clickEffect">
                                  <p:stCondLst>
                                    <p:cond delay="0"/>
                                  </p:stCondLst>
                                  <p:childTnLst>
                                    <p:set>
                                      <p:cBhvr>
                                        <p:cTn id="135" dur="1" fill="hold">
                                          <p:stCondLst>
                                            <p:cond delay="0"/>
                                          </p:stCondLst>
                                        </p:cTn>
                                        <p:tgtEl>
                                          <p:spTgt spid="5">
                                            <p:graphicEl>
                                              <a:dgm id="{AA33009B-9823-46C4-A3A6-1711D60BB011}"/>
                                            </p:graphicEl>
                                          </p:spTgt>
                                        </p:tgtEl>
                                        <p:attrNameLst>
                                          <p:attrName>style.visibility</p:attrName>
                                        </p:attrNameLst>
                                      </p:cBhvr>
                                      <p:to>
                                        <p:strVal val="visible"/>
                                      </p:to>
                                    </p:set>
                                    <p:animEffect transition="in" filter="box(in)">
                                      <p:cBhvr>
                                        <p:cTn id="136" dur="2000"/>
                                        <p:tgtEl>
                                          <p:spTgt spid="5">
                                            <p:graphicEl>
                                              <a:dgm id="{AA33009B-9823-46C4-A3A6-1711D60BB011}"/>
                                            </p:graphicEl>
                                          </p:spTgt>
                                        </p:tgtEl>
                                      </p:cBhvr>
                                    </p:animEffect>
                                  </p:childTnLst>
                                </p:cTn>
                              </p:par>
                              <p:par>
                                <p:cTn id="137" presetID="4" presetClass="entr" presetSubtype="16" fill="hold" grpId="0" nodeType="withEffect">
                                  <p:stCondLst>
                                    <p:cond delay="0"/>
                                  </p:stCondLst>
                                  <p:childTnLst>
                                    <p:set>
                                      <p:cBhvr>
                                        <p:cTn id="138" dur="1" fill="hold">
                                          <p:stCondLst>
                                            <p:cond delay="0"/>
                                          </p:stCondLst>
                                        </p:cTn>
                                        <p:tgtEl>
                                          <p:spTgt spid="5">
                                            <p:graphicEl>
                                              <a:dgm id="{06A07334-1E22-4048-A217-F458604C8004}"/>
                                            </p:graphicEl>
                                          </p:spTgt>
                                        </p:tgtEl>
                                        <p:attrNameLst>
                                          <p:attrName>style.visibility</p:attrName>
                                        </p:attrNameLst>
                                      </p:cBhvr>
                                      <p:to>
                                        <p:strVal val="visible"/>
                                      </p:to>
                                    </p:set>
                                    <p:animEffect transition="in" filter="box(in)">
                                      <p:cBhvr>
                                        <p:cTn id="139" dur="2000"/>
                                        <p:tgtEl>
                                          <p:spTgt spid="5">
                                            <p:graphicEl>
                                              <a:dgm id="{06A07334-1E22-4048-A217-F458604C8004}"/>
                                            </p:graphicEl>
                                          </p:spTgt>
                                        </p:tgtEl>
                                      </p:cBhvr>
                                    </p:animEffect>
                                  </p:childTnLst>
                                </p:cTn>
                              </p:par>
                            </p:childTnLst>
                          </p:cTn>
                        </p:par>
                      </p:childTnLst>
                    </p:cTn>
                  </p:par>
                  <p:par>
                    <p:cTn id="140" fill="hold">
                      <p:stCondLst>
                        <p:cond delay="indefinite"/>
                      </p:stCondLst>
                      <p:childTnLst>
                        <p:par>
                          <p:cTn id="141" fill="hold">
                            <p:stCondLst>
                              <p:cond delay="0"/>
                            </p:stCondLst>
                            <p:childTnLst>
                              <p:par>
                                <p:cTn id="142" presetID="4" presetClass="entr" presetSubtype="16" fill="hold" grpId="0" nodeType="clickEffect">
                                  <p:stCondLst>
                                    <p:cond delay="0"/>
                                  </p:stCondLst>
                                  <p:childTnLst>
                                    <p:set>
                                      <p:cBhvr>
                                        <p:cTn id="143" dur="1" fill="hold">
                                          <p:stCondLst>
                                            <p:cond delay="0"/>
                                          </p:stCondLst>
                                        </p:cTn>
                                        <p:tgtEl>
                                          <p:spTgt spid="5">
                                            <p:graphicEl>
                                              <a:dgm id="{2C08EC77-42DE-4D58-A30F-2021B3DDFE70}"/>
                                            </p:graphicEl>
                                          </p:spTgt>
                                        </p:tgtEl>
                                        <p:attrNameLst>
                                          <p:attrName>style.visibility</p:attrName>
                                        </p:attrNameLst>
                                      </p:cBhvr>
                                      <p:to>
                                        <p:strVal val="visible"/>
                                      </p:to>
                                    </p:set>
                                    <p:animEffect transition="in" filter="box(in)">
                                      <p:cBhvr>
                                        <p:cTn id="144" dur="2000"/>
                                        <p:tgtEl>
                                          <p:spTgt spid="5">
                                            <p:graphicEl>
                                              <a:dgm id="{2C08EC77-42DE-4D58-A30F-2021B3DDFE70}"/>
                                            </p:graphicEl>
                                          </p:spTgt>
                                        </p:tgtEl>
                                      </p:cBhvr>
                                    </p:animEffect>
                                  </p:childTnLst>
                                </p:cTn>
                              </p:par>
                              <p:par>
                                <p:cTn id="145" presetID="4" presetClass="entr" presetSubtype="16" fill="hold" grpId="0" nodeType="withEffect">
                                  <p:stCondLst>
                                    <p:cond delay="0"/>
                                  </p:stCondLst>
                                  <p:childTnLst>
                                    <p:set>
                                      <p:cBhvr>
                                        <p:cTn id="146" dur="1" fill="hold">
                                          <p:stCondLst>
                                            <p:cond delay="0"/>
                                          </p:stCondLst>
                                        </p:cTn>
                                        <p:tgtEl>
                                          <p:spTgt spid="5">
                                            <p:graphicEl>
                                              <a:dgm id="{29D998BA-2DA8-4C5E-945B-67473B659815}"/>
                                            </p:graphicEl>
                                          </p:spTgt>
                                        </p:tgtEl>
                                        <p:attrNameLst>
                                          <p:attrName>style.visibility</p:attrName>
                                        </p:attrNameLst>
                                      </p:cBhvr>
                                      <p:to>
                                        <p:strVal val="visible"/>
                                      </p:to>
                                    </p:set>
                                    <p:animEffect transition="in" filter="box(in)">
                                      <p:cBhvr>
                                        <p:cTn id="147" dur="2000"/>
                                        <p:tgtEl>
                                          <p:spTgt spid="5">
                                            <p:graphicEl>
                                              <a:dgm id="{29D998BA-2DA8-4C5E-945B-67473B659815}"/>
                                            </p:graphicEl>
                                          </p:spTgt>
                                        </p:tgtEl>
                                      </p:cBhvr>
                                    </p:animEffect>
                                  </p:childTnLst>
                                </p:cTn>
                              </p:par>
                            </p:childTnLst>
                          </p:cTn>
                        </p:par>
                      </p:childTnLst>
                    </p:cTn>
                  </p:par>
                  <p:par>
                    <p:cTn id="148" fill="hold">
                      <p:stCondLst>
                        <p:cond delay="indefinite"/>
                      </p:stCondLst>
                      <p:childTnLst>
                        <p:par>
                          <p:cTn id="149" fill="hold">
                            <p:stCondLst>
                              <p:cond delay="0"/>
                            </p:stCondLst>
                            <p:childTnLst>
                              <p:par>
                                <p:cTn id="150" presetID="4" presetClass="entr" presetSubtype="16" fill="hold" grpId="0" nodeType="clickEffect">
                                  <p:stCondLst>
                                    <p:cond delay="0"/>
                                  </p:stCondLst>
                                  <p:childTnLst>
                                    <p:set>
                                      <p:cBhvr>
                                        <p:cTn id="151" dur="1" fill="hold">
                                          <p:stCondLst>
                                            <p:cond delay="0"/>
                                          </p:stCondLst>
                                        </p:cTn>
                                        <p:tgtEl>
                                          <p:spTgt spid="5">
                                            <p:graphicEl>
                                              <a:dgm id="{F8F0D1D2-F4CC-44B9-B73A-DC1918EB2922}"/>
                                            </p:graphicEl>
                                          </p:spTgt>
                                        </p:tgtEl>
                                        <p:attrNameLst>
                                          <p:attrName>style.visibility</p:attrName>
                                        </p:attrNameLst>
                                      </p:cBhvr>
                                      <p:to>
                                        <p:strVal val="visible"/>
                                      </p:to>
                                    </p:set>
                                    <p:animEffect transition="in" filter="box(in)">
                                      <p:cBhvr>
                                        <p:cTn id="152" dur="2000"/>
                                        <p:tgtEl>
                                          <p:spTgt spid="5">
                                            <p:graphicEl>
                                              <a:dgm id="{F8F0D1D2-F4CC-44B9-B73A-DC1918EB2922}"/>
                                            </p:graphicEl>
                                          </p:spTgt>
                                        </p:tgtEl>
                                      </p:cBhvr>
                                    </p:animEffect>
                                  </p:childTnLst>
                                </p:cTn>
                              </p:par>
                            </p:childTnLst>
                          </p:cTn>
                        </p:par>
                      </p:childTnLst>
                    </p:cTn>
                  </p:par>
                  <p:par>
                    <p:cTn id="153" fill="hold">
                      <p:stCondLst>
                        <p:cond delay="indefinite"/>
                      </p:stCondLst>
                      <p:childTnLst>
                        <p:par>
                          <p:cTn id="154" fill="hold">
                            <p:stCondLst>
                              <p:cond delay="0"/>
                            </p:stCondLst>
                            <p:childTnLst>
                              <p:par>
                                <p:cTn id="155" presetID="4" presetClass="entr" presetSubtype="16" fill="hold" grpId="0" nodeType="clickEffect">
                                  <p:stCondLst>
                                    <p:cond delay="0"/>
                                  </p:stCondLst>
                                  <p:childTnLst>
                                    <p:set>
                                      <p:cBhvr>
                                        <p:cTn id="156" dur="1" fill="hold">
                                          <p:stCondLst>
                                            <p:cond delay="0"/>
                                          </p:stCondLst>
                                        </p:cTn>
                                        <p:tgtEl>
                                          <p:spTgt spid="5">
                                            <p:graphicEl>
                                              <a:dgm id="{0D3D5521-C1A5-49D3-993F-8CE1903D1631}"/>
                                            </p:graphicEl>
                                          </p:spTgt>
                                        </p:tgtEl>
                                        <p:attrNameLst>
                                          <p:attrName>style.visibility</p:attrName>
                                        </p:attrNameLst>
                                      </p:cBhvr>
                                      <p:to>
                                        <p:strVal val="visible"/>
                                      </p:to>
                                    </p:set>
                                    <p:animEffect transition="in" filter="box(in)">
                                      <p:cBhvr>
                                        <p:cTn id="157" dur="2000"/>
                                        <p:tgtEl>
                                          <p:spTgt spid="5">
                                            <p:graphicEl>
                                              <a:dgm id="{0D3D5521-C1A5-49D3-993F-8CE1903D1631}"/>
                                            </p:graphicEl>
                                          </p:spTgt>
                                        </p:tgtEl>
                                      </p:cBhvr>
                                    </p:animEffect>
                                  </p:childTnLst>
                                </p:cTn>
                              </p:par>
                              <p:par>
                                <p:cTn id="158" presetID="4" presetClass="entr" presetSubtype="16" fill="hold" grpId="0" nodeType="withEffect">
                                  <p:stCondLst>
                                    <p:cond delay="0"/>
                                  </p:stCondLst>
                                  <p:childTnLst>
                                    <p:set>
                                      <p:cBhvr>
                                        <p:cTn id="159" dur="1" fill="hold">
                                          <p:stCondLst>
                                            <p:cond delay="0"/>
                                          </p:stCondLst>
                                        </p:cTn>
                                        <p:tgtEl>
                                          <p:spTgt spid="5">
                                            <p:graphicEl>
                                              <a:dgm id="{83C66B6F-18C0-4328-B3E4-BF4C9CAF13E2}"/>
                                            </p:graphicEl>
                                          </p:spTgt>
                                        </p:tgtEl>
                                        <p:attrNameLst>
                                          <p:attrName>style.visibility</p:attrName>
                                        </p:attrNameLst>
                                      </p:cBhvr>
                                      <p:to>
                                        <p:strVal val="visible"/>
                                      </p:to>
                                    </p:set>
                                    <p:animEffect transition="in" filter="box(in)">
                                      <p:cBhvr>
                                        <p:cTn id="160" dur="2000"/>
                                        <p:tgtEl>
                                          <p:spTgt spid="5">
                                            <p:graphicEl>
                                              <a:dgm id="{83C66B6F-18C0-4328-B3E4-BF4C9CAF13E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fa-IR" sz="44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درس پنجاهم</a:t>
            </a: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
            </a:r>
            <a:b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b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شیپور مرگ</a:t>
            </a:r>
            <a:endParaRPr lang="fa-IR" dirty="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01094253"/>
              </p:ext>
            </p:extLst>
          </p:nvPr>
        </p:nvGraphicFramePr>
        <p:xfrm>
          <a:off x="457200" y="1600200"/>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993886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Effect transition="in" filter="fade">
                                      <p:cBhvr>
                                        <p:cTn id="9" dur="2500"/>
                                        <p:tgtEl>
                                          <p:spTgt spid="2"/>
                                        </p:tgtEl>
                                      </p:cBhvr>
                                    </p:animEffect>
                                    <p:anim calcmode="lin" valueType="num">
                                      <p:cBhvr>
                                        <p:cTn id="10" dur="2500" fill="hold"/>
                                        <p:tgtEl>
                                          <p:spTgt spid="2"/>
                                        </p:tgtEl>
                                        <p:attrNameLst>
                                          <p:attrName>ppt_x</p:attrName>
                                        </p:attrNameLst>
                                      </p:cBhvr>
                                      <p:tavLst>
                                        <p:tav tm="0">
                                          <p:val>
                                            <p:fltVal val="0.5"/>
                                          </p:val>
                                        </p:tav>
                                        <p:tav tm="100000">
                                          <p:val>
                                            <p:strVal val="#ppt_x"/>
                                          </p:val>
                                        </p:tav>
                                      </p:tavLst>
                                    </p:anim>
                                    <p:anim calcmode="lin" valueType="num">
                                      <p:cBhvr>
                                        <p:cTn id="11" dur="2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5">
                                            <p:graphicEl>
                                              <a:dgm id="{6BF47DE2-128A-4FA5-868F-07EBB6CD43A5}"/>
                                            </p:graphicEl>
                                          </p:spTgt>
                                        </p:tgtEl>
                                        <p:attrNameLst>
                                          <p:attrName>style.visibility</p:attrName>
                                        </p:attrNameLst>
                                      </p:cBhvr>
                                      <p:to>
                                        <p:strVal val="visible"/>
                                      </p:to>
                                    </p:set>
                                    <p:animEffect transition="in" filter="fade">
                                      <p:cBhvr>
                                        <p:cTn id="16" dur="1000"/>
                                        <p:tgtEl>
                                          <p:spTgt spid="5">
                                            <p:graphicEl>
                                              <a:dgm id="{6BF47DE2-128A-4FA5-868F-07EBB6CD43A5}"/>
                                            </p:graphicEl>
                                          </p:spTgt>
                                        </p:tgtEl>
                                      </p:cBhvr>
                                    </p:animEffect>
                                    <p:anim calcmode="lin" valueType="num">
                                      <p:cBhvr>
                                        <p:cTn id="17" dur="1000" fill="hold"/>
                                        <p:tgtEl>
                                          <p:spTgt spid="5">
                                            <p:graphicEl>
                                              <a:dgm id="{6BF47DE2-128A-4FA5-868F-07EBB6CD43A5}"/>
                                            </p:graphicEl>
                                          </p:spTgt>
                                        </p:tgtEl>
                                        <p:attrNameLst>
                                          <p:attrName>ppt_x</p:attrName>
                                        </p:attrNameLst>
                                      </p:cBhvr>
                                      <p:tavLst>
                                        <p:tav tm="0">
                                          <p:val>
                                            <p:strVal val="#ppt_x"/>
                                          </p:val>
                                        </p:tav>
                                        <p:tav tm="100000">
                                          <p:val>
                                            <p:strVal val="#ppt_x"/>
                                          </p:val>
                                        </p:tav>
                                      </p:tavLst>
                                    </p:anim>
                                    <p:anim calcmode="lin" valueType="num">
                                      <p:cBhvr>
                                        <p:cTn id="18" dur="1000" fill="hold"/>
                                        <p:tgtEl>
                                          <p:spTgt spid="5">
                                            <p:graphicEl>
                                              <a:dgm id="{6BF47DE2-128A-4FA5-868F-07EBB6CD43A5}"/>
                                            </p:graphic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5">
                                            <p:graphicEl>
                                              <a:dgm id="{90D39755-C0DF-4C1F-88B7-92B1811398CA}"/>
                                            </p:graphicEl>
                                          </p:spTgt>
                                        </p:tgtEl>
                                        <p:attrNameLst>
                                          <p:attrName>style.visibility</p:attrName>
                                        </p:attrNameLst>
                                      </p:cBhvr>
                                      <p:to>
                                        <p:strVal val="visible"/>
                                      </p:to>
                                    </p:set>
                                    <p:animEffect transition="in" filter="fade">
                                      <p:cBhvr>
                                        <p:cTn id="23" dur="1000"/>
                                        <p:tgtEl>
                                          <p:spTgt spid="5">
                                            <p:graphicEl>
                                              <a:dgm id="{90D39755-C0DF-4C1F-88B7-92B1811398CA}"/>
                                            </p:graphicEl>
                                          </p:spTgt>
                                        </p:tgtEl>
                                      </p:cBhvr>
                                    </p:animEffect>
                                    <p:anim calcmode="lin" valueType="num">
                                      <p:cBhvr>
                                        <p:cTn id="24" dur="1000" fill="hold"/>
                                        <p:tgtEl>
                                          <p:spTgt spid="5">
                                            <p:graphicEl>
                                              <a:dgm id="{90D39755-C0DF-4C1F-88B7-92B1811398CA}"/>
                                            </p:graphicEl>
                                          </p:spTgt>
                                        </p:tgtEl>
                                        <p:attrNameLst>
                                          <p:attrName>ppt_x</p:attrName>
                                        </p:attrNameLst>
                                      </p:cBhvr>
                                      <p:tavLst>
                                        <p:tav tm="0">
                                          <p:val>
                                            <p:strVal val="#ppt_x"/>
                                          </p:val>
                                        </p:tav>
                                        <p:tav tm="100000">
                                          <p:val>
                                            <p:strVal val="#ppt_x"/>
                                          </p:val>
                                        </p:tav>
                                      </p:tavLst>
                                    </p:anim>
                                    <p:anim calcmode="lin" valueType="num">
                                      <p:cBhvr>
                                        <p:cTn id="25" dur="1000" fill="hold"/>
                                        <p:tgtEl>
                                          <p:spTgt spid="5">
                                            <p:graphicEl>
                                              <a:dgm id="{90D39755-C0DF-4C1F-88B7-92B1811398CA}"/>
                                            </p:graphic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5">
                                            <p:graphicEl>
                                              <a:dgm id="{C38B9ADD-5C0C-4083-B83C-A78F63F01D54}"/>
                                            </p:graphicEl>
                                          </p:spTgt>
                                        </p:tgtEl>
                                        <p:attrNameLst>
                                          <p:attrName>style.visibility</p:attrName>
                                        </p:attrNameLst>
                                      </p:cBhvr>
                                      <p:to>
                                        <p:strVal val="visible"/>
                                      </p:to>
                                    </p:set>
                                    <p:animEffect transition="in" filter="fade">
                                      <p:cBhvr>
                                        <p:cTn id="28" dur="1000"/>
                                        <p:tgtEl>
                                          <p:spTgt spid="5">
                                            <p:graphicEl>
                                              <a:dgm id="{C38B9ADD-5C0C-4083-B83C-A78F63F01D54}"/>
                                            </p:graphicEl>
                                          </p:spTgt>
                                        </p:tgtEl>
                                      </p:cBhvr>
                                    </p:animEffect>
                                    <p:anim calcmode="lin" valueType="num">
                                      <p:cBhvr>
                                        <p:cTn id="29" dur="1000" fill="hold"/>
                                        <p:tgtEl>
                                          <p:spTgt spid="5">
                                            <p:graphicEl>
                                              <a:dgm id="{C38B9ADD-5C0C-4083-B83C-A78F63F01D54}"/>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C38B9ADD-5C0C-4083-B83C-A78F63F01D54}"/>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767AAFDC-2E2F-40B9-9F5C-2B3F23C4BD16}"/>
                                            </p:graphicEl>
                                          </p:spTgt>
                                        </p:tgtEl>
                                        <p:attrNameLst>
                                          <p:attrName>style.visibility</p:attrName>
                                        </p:attrNameLst>
                                      </p:cBhvr>
                                      <p:to>
                                        <p:strVal val="visible"/>
                                      </p:to>
                                    </p:set>
                                    <p:animEffect transition="in" filter="fade">
                                      <p:cBhvr>
                                        <p:cTn id="35" dur="1000"/>
                                        <p:tgtEl>
                                          <p:spTgt spid="5">
                                            <p:graphicEl>
                                              <a:dgm id="{767AAFDC-2E2F-40B9-9F5C-2B3F23C4BD16}"/>
                                            </p:graphicEl>
                                          </p:spTgt>
                                        </p:tgtEl>
                                      </p:cBhvr>
                                    </p:animEffect>
                                    <p:anim calcmode="lin" valueType="num">
                                      <p:cBhvr>
                                        <p:cTn id="36" dur="1000" fill="hold"/>
                                        <p:tgtEl>
                                          <p:spTgt spid="5">
                                            <p:graphicEl>
                                              <a:dgm id="{767AAFDC-2E2F-40B9-9F5C-2B3F23C4BD16}"/>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767AAFDC-2E2F-40B9-9F5C-2B3F23C4BD16}"/>
                                            </p:graphic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5">
                                            <p:graphicEl>
                                              <a:dgm id="{D41EB93C-EF09-44D5-8D1A-1255B524BB1F}"/>
                                            </p:graphicEl>
                                          </p:spTgt>
                                        </p:tgtEl>
                                        <p:attrNameLst>
                                          <p:attrName>style.visibility</p:attrName>
                                        </p:attrNameLst>
                                      </p:cBhvr>
                                      <p:to>
                                        <p:strVal val="visible"/>
                                      </p:to>
                                    </p:set>
                                    <p:animEffect transition="in" filter="fade">
                                      <p:cBhvr>
                                        <p:cTn id="40" dur="1000"/>
                                        <p:tgtEl>
                                          <p:spTgt spid="5">
                                            <p:graphicEl>
                                              <a:dgm id="{D41EB93C-EF09-44D5-8D1A-1255B524BB1F}"/>
                                            </p:graphicEl>
                                          </p:spTgt>
                                        </p:tgtEl>
                                      </p:cBhvr>
                                    </p:animEffect>
                                    <p:anim calcmode="lin" valueType="num">
                                      <p:cBhvr>
                                        <p:cTn id="41" dur="1000" fill="hold"/>
                                        <p:tgtEl>
                                          <p:spTgt spid="5">
                                            <p:graphicEl>
                                              <a:dgm id="{D41EB93C-EF09-44D5-8D1A-1255B524BB1F}"/>
                                            </p:graphicEl>
                                          </p:spTgt>
                                        </p:tgtEl>
                                        <p:attrNameLst>
                                          <p:attrName>ppt_x</p:attrName>
                                        </p:attrNameLst>
                                      </p:cBhvr>
                                      <p:tavLst>
                                        <p:tav tm="0">
                                          <p:val>
                                            <p:strVal val="#ppt_x"/>
                                          </p:val>
                                        </p:tav>
                                        <p:tav tm="100000">
                                          <p:val>
                                            <p:strVal val="#ppt_x"/>
                                          </p:val>
                                        </p:tav>
                                      </p:tavLst>
                                    </p:anim>
                                    <p:anim calcmode="lin" valueType="num">
                                      <p:cBhvr>
                                        <p:cTn id="42" dur="1000" fill="hold"/>
                                        <p:tgtEl>
                                          <p:spTgt spid="5">
                                            <p:graphicEl>
                                              <a:dgm id="{D41EB93C-EF09-44D5-8D1A-1255B524BB1F}"/>
                                            </p:graphic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graphicEl>
                                              <a:dgm id="{D8E6DEFA-6AD8-4197-84B6-BFB2DEE76E50}"/>
                                            </p:graphicEl>
                                          </p:spTgt>
                                        </p:tgtEl>
                                        <p:attrNameLst>
                                          <p:attrName>style.visibility</p:attrName>
                                        </p:attrNameLst>
                                      </p:cBhvr>
                                      <p:to>
                                        <p:strVal val="visible"/>
                                      </p:to>
                                    </p:set>
                                    <p:animEffect transition="in" filter="fade">
                                      <p:cBhvr>
                                        <p:cTn id="47" dur="1000"/>
                                        <p:tgtEl>
                                          <p:spTgt spid="5">
                                            <p:graphicEl>
                                              <a:dgm id="{D8E6DEFA-6AD8-4197-84B6-BFB2DEE76E50}"/>
                                            </p:graphicEl>
                                          </p:spTgt>
                                        </p:tgtEl>
                                      </p:cBhvr>
                                    </p:animEffect>
                                    <p:anim calcmode="lin" valueType="num">
                                      <p:cBhvr>
                                        <p:cTn id="48" dur="1000" fill="hold"/>
                                        <p:tgtEl>
                                          <p:spTgt spid="5">
                                            <p:graphicEl>
                                              <a:dgm id="{D8E6DEFA-6AD8-4197-84B6-BFB2DEE76E50}"/>
                                            </p:graphicEl>
                                          </p:spTgt>
                                        </p:tgtEl>
                                        <p:attrNameLst>
                                          <p:attrName>ppt_x</p:attrName>
                                        </p:attrNameLst>
                                      </p:cBhvr>
                                      <p:tavLst>
                                        <p:tav tm="0">
                                          <p:val>
                                            <p:strVal val="#ppt_x"/>
                                          </p:val>
                                        </p:tav>
                                        <p:tav tm="100000">
                                          <p:val>
                                            <p:strVal val="#ppt_x"/>
                                          </p:val>
                                        </p:tav>
                                      </p:tavLst>
                                    </p:anim>
                                    <p:anim calcmode="lin" valueType="num">
                                      <p:cBhvr>
                                        <p:cTn id="49" dur="1000" fill="hold"/>
                                        <p:tgtEl>
                                          <p:spTgt spid="5">
                                            <p:graphicEl>
                                              <a:dgm id="{D8E6DEFA-6AD8-4197-84B6-BFB2DEE76E50}"/>
                                            </p:graphic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5">
                                            <p:graphicEl>
                                              <a:dgm id="{53049FDC-73E4-409C-90A8-6510928F15EB}"/>
                                            </p:graphicEl>
                                          </p:spTgt>
                                        </p:tgtEl>
                                        <p:attrNameLst>
                                          <p:attrName>style.visibility</p:attrName>
                                        </p:attrNameLst>
                                      </p:cBhvr>
                                      <p:to>
                                        <p:strVal val="visible"/>
                                      </p:to>
                                    </p:set>
                                    <p:animEffect transition="in" filter="fade">
                                      <p:cBhvr>
                                        <p:cTn id="52" dur="1000"/>
                                        <p:tgtEl>
                                          <p:spTgt spid="5">
                                            <p:graphicEl>
                                              <a:dgm id="{53049FDC-73E4-409C-90A8-6510928F15EB}"/>
                                            </p:graphicEl>
                                          </p:spTgt>
                                        </p:tgtEl>
                                      </p:cBhvr>
                                    </p:animEffect>
                                    <p:anim calcmode="lin" valueType="num">
                                      <p:cBhvr>
                                        <p:cTn id="53" dur="1000" fill="hold"/>
                                        <p:tgtEl>
                                          <p:spTgt spid="5">
                                            <p:graphicEl>
                                              <a:dgm id="{53049FDC-73E4-409C-90A8-6510928F15EB}"/>
                                            </p:graphicEl>
                                          </p:spTgt>
                                        </p:tgtEl>
                                        <p:attrNameLst>
                                          <p:attrName>ppt_x</p:attrName>
                                        </p:attrNameLst>
                                      </p:cBhvr>
                                      <p:tavLst>
                                        <p:tav tm="0">
                                          <p:val>
                                            <p:strVal val="#ppt_x"/>
                                          </p:val>
                                        </p:tav>
                                        <p:tav tm="100000">
                                          <p:val>
                                            <p:strVal val="#ppt_x"/>
                                          </p:val>
                                        </p:tav>
                                      </p:tavLst>
                                    </p:anim>
                                    <p:anim calcmode="lin" valueType="num">
                                      <p:cBhvr>
                                        <p:cTn id="54" dur="1000" fill="hold"/>
                                        <p:tgtEl>
                                          <p:spTgt spid="5">
                                            <p:graphicEl>
                                              <a:dgm id="{53049FDC-73E4-409C-90A8-6510928F15E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fa-IR" sz="44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درس پنجاهم</a:t>
            </a: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
            </a:r>
            <a:b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b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شیپور حیات و آغاز رستاخیز</a:t>
            </a:r>
            <a:endParaRPr lang="fa-IR" dirty="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402437458"/>
              </p:ext>
            </p:extLst>
          </p:nvPr>
        </p:nvGraphicFramePr>
        <p:xfrm>
          <a:off x="0" y="1124744"/>
          <a:ext cx="9144000"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185152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Effect transition="in" filter="fade">
                                      <p:cBhvr>
                                        <p:cTn id="9" dur="2500"/>
                                        <p:tgtEl>
                                          <p:spTgt spid="2"/>
                                        </p:tgtEl>
                                      </p:cBhvr>
                                    </p:animEffect>
                                    <p:anim calcmode="lin" valueType="num">
                                      <p:cBhvr>
                                        <p:cTn id="10" dur="2500" fill="hold"/>
                                        <p:tgtEl>
                                          <p:spTgt spid="2"/>
                                        </p:tgtEl>
                                        <p:attrNameLst>
                                          <p:attrName>ppt_x</p:attrName>
                                        </p:attrNameLst>
                                      </p:cBhvr>
                                      <p:tavLst>
                                        <p:tav tm="0">
                                          <p:val>
                                            <p:fltVal val="0.5"/>
                                          </p:val>
                                        </p:tav>
                                        <p:tav tm="100000">
                                          <p:val>
                                            <p:strVal val="#ppt_x"/>
                                          </p:val>
                                        </p:tav>
                                      </p:tavLst>
                                    </p:anim>
                                    <p:anim calcmode="lin" valueType="num">
                                      <p:cBhvr>
                                        <p:cTn id="11" dur="2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3">
                                            <p:graphicEl>
                                              <a:dgm id="{D20F64A7-443F-416E-AA23-839A27619C4C}"/>
                                            </p:graphicEl>
                                          </p:spTgt>
                                        </p:tgtEl>
                                        <p:attrNameLst>
                                          <p:attrName>style.visibility</p:attrName>
                                        </p:attrNameLst>
                                      </p:cBhvr>
                                      <p:to>
                                        <p:strVal val="visible"/>
                                      </p:to>
                                    </p:set>
                                    <p:animEffect transition="in" filter="box(in)">
                                      <p:cBhvr>
                                        <p:cTn id="16" dur="2000"/>
                                        <p:tgtEl>
                                          <p:spTgt spid="3">
                                            <p:graphicEl>
                                              <a:dgm id="{D20F64A7-443F-416E-AA23-839A27619C4C}"/>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
                                            <p:graphicEl>
                                              <a:dgm id="{F4649D8D-802B-46FF-A8FC-47523A302DC8}"/>
                                            </p:graphicEl>
                                          </p:spTgt>
                                        </p:tgtEl>
                                        <p:attrNameLst>
                                          <p:attrName>style.visibility</p:attrName>
                                        </p:attrNameLst>
                                      </p:cBhvr>
                                      <p:to>
                                        <p:strVal val="visible"/>
                                      </p:to>
                                    </p:set>
                                    <p:animEffect transition="in" filter="box(in)">
                                      <p:cBhvr>
                                        <p:cTn id="21" dur="2000"/>
                                        <p:tgtEl>
                                          <p:spTgt spid="3">
                                            <p:graphicEl>
                                              <a:dgm id="{F4649D8D-802B-46FF-A8FC-47523A302DC8}"/>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3">
                                            <p:graphicEl>
                                              <a:dgm id="{B1CF80C9-91E0-408F-9634-F18F45B93559}"/>
                                            </p:graphicEl>
                                          </p:spTgt>
                                        </p:tgtEl>
                                        <p:attrNameLst>
                                          <p:attrName>style.visibility</p:attrName>
                                        </p:attrNameLst>
                                      </p:cBhvr>
                                      <p:to>
                                        <p:strVal val="visible"/>
                                      </p:to>
                                    </p:set>
                                    <p:animEffect transition="in" filter="box(in)">
                                      <p:cBhvr>
                                        <p:cTn id="26" dur="2000"/>
                                        <p:tgtEl>
                                          <p:spTgt spid="3">
                                            <p:graphicEl>
                                              <a:dgm id="{B1CF80C9-91E0-408F-9634-F18F45B93559}"/>
                                            </p:graphicEl>
                                          </p:spTgt>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3">
                                            <p:graphicEl>
                                              <a:dgm id="{E2DCD16E-CE2A-4A9A-A516-85FC55D7C03D}"/>
                                            </p:graphicEl>
                                          </p:spTgt>
                                        </p:tgtEl>
                                        <p:attrNameLst>
                                          <p:attrName>style.visibility</p:attrName>
                                        </p:attrNameLst>
                                      </p:cBhvr>
                                      <p:to>
                                        <p:strVal val="visible"/>
                                      </p:to>
                                    </p:set>
                                    <p:animEffect transition="in" filter="box(in)">
                                      <p:cBhvr>
                                        <p:cTn id="29" dur="2000"/>
                                        <p:tgtEl>
                                          <p:spTgt spid="3">
                                            <p:graphicEl>
                                              <a:dgm id="{E2DCD16E-CE2A-4A9A-A516-85FC55D7C03D}"/>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3">
                                            <p:graphicEl>
                                              <a:dgm id="{7798CF7B-C5F8-492F-8EDF-F17B3FF29F19}"/>
                                            </p:graphicEl>
                                          </p:spTgt>
                                        </p:tgtEl>
                                        <p:attrNameLst>
                                          <p:attrName>style.visibility</p:attrName>
                                        </p:attrNameLst>
                                      </p:cBhvr>
                                      <p:to>
                                        <p:strVal val="visible"/>
                                      </p:to>
                                    </p:set>
                                    <p:animEffect transition="in" filter="box(in)">
                                      <p:cBhvr>
                                        <p:cTn id="34" dur="2000"/>
                                        <p:tgtEl>
                                          <p:spTgt spid="3">
                                            <p:graphicEl>
                                              <a:dgm id="{7798CF7B-C5F8-492F-8EDF-F17B3FF29F19}"/>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3">
                                            <p:graphicEl>
                                              <a:dgm id="{A0CB6886-FB05-455E-AB70-F14C90E6C774}"/>
                                            </p:graphicEl>
                                          </p:spTgt>
                                        </p:tgtEl>
                                        <p:attrNameLst>
                                          <p:attrName>style.visibility</p:attrName>
                                        </p:attrNameLst>
                                      </p:cBhvr>
                                      <p:to>
                                        <p:strVal val="visible"/>
                                      </p:to>
                                    </p:set>
                                    <p:animEffect transition="in" filter="box(in)">
                                      <p:cBhvr>
                                        <p:cTn id="39" dur="2000"/>
                                        <p:tgtEl>
                                          <p:spTgt spid="3">
                                            <p:graphicEl>
                                              <a:dgm id="{A0CB6886-FB05-455E-AB70-F14C90E6C774}"/>
                                            </p:graphicEl>
                                          </p:spTgt>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3">
                                            <p:graphicEl>
                                              <a:dgm id="{B7B586AE-6F2B-49BB-8424-1CABE1C3449E}"/>
                                            </p:graphicEl>
                                          </p:spTgt>
                                        </p:tgtEl>
                                        <p:attrNameLst>
                                          <p:attrName>style.visibility</p:attrName>
                                        </p:attrNameLst>
                                      </p:cBhvr>
                                      <p:to>
                                        <p:strVal val="visible"/>
                                      </p:to>
                                    </p:set>
                                    <p:animEffect transition="in" filter="box(in)">
                                      <p:cBhvr>
                                        <p:cTn id="42" dur="2000"/>
                                        <p:tgtEl>
                                          <p:spTgt spid="3">
                                            <p:graphicEl>
                                              <a:dgm id="{B7B586AE-6F2B-49BB-8424-1CABE1C3449E}"/>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graphicEl>
                                              <a:dgm id="{397F8141-048D-4FFB-8DD6-F0227AA22735}"/>
                                            </p:graphicEl>
                                          </p:spTgt>
                                        </p:tgtEl>
                                        <p:attrNameLst>
                                          <p:attrName>style.visibility</p:attrName>
                                        </p:attrNameLst>
                                      </p:cBhvr>
                                      <p:to>
                                        <p:strVal val="visible"/>
                                      </p:to>
                                    </p:set>
                                    <p:animEffect transition="in" filter="box(in)">
                                      <p:cBhvr>
                                        <p:cTn id="47" dur="2000"/>
                                        <p:tgtEl>
                                          <p:spTgt spid="3">
                                            <p:graphicEl>
                                              <a:dgm id="{397F8141-048D-4FFB-8DD6-F0227AA22735}"/>
                                            </p:graphicEl>
                                          </p:spTgt>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3">
                                            <p:graphicEl>
                                              <a:dgm id="{1CA5D4D7-3344-4850-B9F3-BCE078145A96}"/>
                                            </p:graphicEl>
                                          </p:spTgt>
                                        </p:tgtEl>
                                        <p:attrNameLst>
                                          <p:attrName>style.visibility</p:attrName>
                                        </p:attrNameLst>
                                      </p:cBhvr>
                                      <p:to>
                                        <p:strVal val="visible"/>
                                      </p:to>
                                    </p:set>
                                    <p:animEffect transition="in" filter="box(in)">
                                      <p:cBhvr>
                                        <p:cTn id="50" dur="2000"/>
                                        <p:tgtEl>
                                          <p:spTgt spid="3">
                                            <p:graphicEl>
                                              <a:dgm id="{1CA5D4D7-3344-4850-B9F3-BCE078145A96}"/>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3">
                                            <p:graphicEl>
                                              <a:dgm id="{0C63C774-F9EB-40E0-A0B4-1BC625199AC4}"/>
                                            </p:graphicEl>
                                          </p:spTgt>
                                        </p:tgtEl>
                                        <p:attrNameLst>
                                          <p:attrName>style.visibility</p:attrName>
                                        </p:attrNameLst>
                                      </p:cBhvr>
                                      <p:to>
                                        <p:strVal val="visible"/>
                                      </p:to>
                                    </p:set>
                                    <p:animEffect transition="in" filter="box(in)">
                                      <p:cBhvr>
                                        <p:cTn id="55" dur="2000"/>
                                        <p:tgtEl>
                                          <p:spTgt spid="3">
                                            <p:graphicEl>
                                              <a:dgm id="{0C63C774-F9EB-40E0-A0B4-1BC625199AC4}"/>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3">
                                            <p:graphicEl>
                                              <a:dgm id="{C0D70551-CA28-4A99-8898-5F61FF531CD3}"/>
                                            </p:graphicEl>
                                          </p:spTgt>
                                        </p:tgtEl>
                                        <p:attrNameLst>
                                          <p:attrName>style.visibility</p:attrName>
                                        </p:attrNameLst>
                                      </p:cBhvr>
                                      <p:to>
                                        <p:strVal val="visible"/>
                                      </p:to>
                                    </p:set>
                                    <p:animEffect transition="in" filter="box(in)">
                                      <p:cBhvr>
                                        <p:cTn id="60" dur="2000"/>
                                        <p:tgtEl>
                                          <p:spTgt spid="3">
                                            <p:graphicEl>
                                              <a:dgm id="{C0D70551-CA28-4A99-8898-5F61FF531CD3}"/>
                                            </p:graphicEl>
                                          </p:spTgt>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3">
                                            <p:graphicEl>
                                              <a:dgm id="{A1F7EC12-8D27-46B7-9C70-765BA1675FDE}"/>
                                            </p:graphicEl>
                                          </p:spTgt>
                                        </p:tgtEl>
                                        <p:attrNameLst>
                                          <p:attrName>style.visibility</p:attrName>
                                        </p:attrNameLst>
                                      </p:cBhvr>
                                      <p:to>
                                        <p:strVal val="visible"/>
                                      </p:to>
                                    </p:set>
                                    <p:animEffect transition="in" filter="box(in)">
                                      <p:cBhvr>
                                        <p:cTn id="63" dur="2000"/>
                                        <p:tgtEl>
                                          <p:spTgt spid="3">
                                            <p:graphicEl>
                                              <a:dgm id="{A1F7EC12-8D27-46B7-9C70-765BA1675FDE}"/>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3">
                                            <p:graphicEl>
                                              <a:dgm id="{00BB0280-70F4-4C09-82F3-AE6963CF45FE}"/>
                                            </p:graphicEl>
                                          </p:spTgt>
                                        </p:tgtEl>
                                        <p:attrNameLst>
                                          <p:attrName>style.visibility</p:attrName>
                                        </p:attrNameLst>
                                      </p:cBhvr>
                                      <p:to>
                                        <p:strVal val="visible"/>
                                      </p:to>
                                    </p:set>
                                    <p:animEffect transition="in" filter="box(in)">
                                      <p:cBhvr>
                                        <p:cTn id="68" dur="2000"/>
                                        <p:tgtEl>
                                          <p:spTgt spid="3">
                                            <p:graphicEl>
                                              <a:dgm id="{00BB0280-70F4-4C09-82F3-AE6963CF45FE}"/>
                                            </p:graphicEl>
                                          </p:spTgt>
                                        </p:tgtEl>
                                      </p:cBhvr>
                                    </p:animEffect>
                                  </p:childTnLst>
                                </p:cTn>
                              </p:par>
                              <p:par>
                                <p:cTn id="69" presetID="4" presetClass="entr" presetSubtype="16" fill="hold" grpId="0" nodeType="withEffect">
                                  <p:stCondLst>
                                    <p:cond delay="0"/>
                                  </p:stCondLst>
                                  <p:childTnLst>
                                    <p:set>
                                      <p:cBhvr>
                                        <p:cTn id="70" dur="1" fill="hold">
                                          <p:stCondLst>
                                            <p:cond delay="0"/>
                                          </p:stCondLst>
                                        </p:cTn>
                                        <p:tgtEl>
                                          <p:spTgt spid="3">
                                            <p:graphicEl>
                                              <a:dgm id="{71BC343E-76DD-4660-B63B-678E4C5DE0D9}"/>
                                            </p:graphicEl>
                                          </p:spTgt>
                                        </p:tgtEl>
                                        <p:attrNameLst>
                                          <p:attrName>style.visibility</p:attrName>
                                        </p:attrNameLst>
                                      </p:cBhvr>
                                      <p:to>
                                        <p:strVal val="visible"/>
                                      </p:to>
                                    </p:set>
                                    <p:animEffect transition="in" filter="box(in)">
                                      <p:cBhvr>
                                        <p:cTn id="71" dur="2000"/>
                                        <p:tgtEl>
                                          <p:spTgt spid="3">
                                            <p:graphicEl>
                                              <a:dgm id="{71BC343E-76DD-4660-B63B-678E4C5DE0D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fa-IR" sz="44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درس پنجاهم</a:t>
            </a: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
            </a:r>
            <a:b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b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شیپور حیات و آغاز رستاخیز</a:t>
            </a:r>
            <a:endParaRPr lang="fa-IR" dirty="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22688332"/>
              </p:ext>
            </p:extLst>
          </p:nvPr>
        </p:nvGraphicFramePr>
        <p:xfrm>
          <a:off x="457200" y="1268760"/>
          <a:ext cx="8579296" cy="5132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4555976"/>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Effect transition="in" filter="fade">
                                      <p:cBhvr>
                                        <p:cTn id="9" dur="2500"/>
                                        <p:tgtEl>
                                          <p:spTgt spid="2"/>
                                        </p:tgtEl>
                                      </p:cBhvr>
                                    </p:animEffect>
                                    <p:anim calcmode="lin" valueType="num">
                                      <p:cBhvr>
                                        <p:cTn id="10" dur="2500" fill="hold"/>
                                        <p:tgtEl>
                                          <p:spTgt spid="2"/>
                                        </p:tgtEl>
                                        <p:attrNameLst>
                                          <p:attrName>ppt_x</p:attrName>
                                        </p:attrNameLst>
                                      </p:cBhvr>
                                      <p:tavLst>
                                        <p:tav tm="0">
                                          <p:val>
                                            <p:fltVal val="0.5"/>
                                          </p:val>
                                        </p:tav>
                                        <p:tav tm="100000">
                                          <p:val>
                                            <p:strVal val="#ppt_x"/>
                                          </p:val>
                                        </p:tav>
                                      </p:tavLst>
                                    </p:anim>
                                    <p:anim calcmode="lin" valueType="num">
                                      <p:cBhvr>
                                        <p:cTn id="11" dur="2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1" presetClass="entr" presetSubtype="3" fill="hold" grpId="0" nodeType="clickEffect">
                                  <p:stCondLst>
                                    <p:cond delay="0"/>
                                  </p:stCondLst>
                                  <p:childTnLst>
                                    <p:set>
                                      <p:cBhvr>
                                        <p:cTn id="15" dur="1" fill="hold">
                                          <p:stCondLst>
                                            <p:cond delay="0"/>
                                          </p:stCondLst>
                                        </p:cTn>
                                        <p:tgtEl>
                                          <p:spTgt spid="3">
                                            <p:graphicEl>
                                              <a:dgm id="{FD65FBE1-BC75-4B92-923D-A355E585C949}"/>
                                            </p:graphicEl>
                                          </p:spTgt>
                                        </p:tgtEl>
                                        <p:attrNameLst>
                                          <p:attrName>style.visibility</p:attrName>
                                        </p:attrNameLst>
                                      </p:cBhvr>
                                      <p:to>
                                        <p:strVal val="visible"/>
                                      </p:to>
                                    </p:set>
                                    <p:animEffect transition="in" filter="wheel(3)">
                                      <p:cBhvr>
                                        <p:cTn id="16" dur="2000"/>
                                        <p:tgtEl>
                                          <p:spTgt spid="3">
                                            <p:graphicEl>
                                              <a:dgm id="{FD65FBE1-BC75-4B92-923D-A355E585C949}"/>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3" fill="hold" grpId="0" nodeType="clickEffect">
                                  <p:stCondLst>
                                    <p:cond delay="0"/>
                                  </p:stCondLst>
                                  <p:childTnLst>
                                    <p:set>
                                      <p:cBhvr>
                                        <p:cTn id="20" dur="1" fill="hold">
                                          <p:stCondLst>
                                            <p:cond delay="0"/>
                                          </p:stCondLst>
                                        </p:cTn>
                                        <p:tgtEl>
                                          <p:spTgt spid="3">
                                            <p:graphicEl>
                                              <a:dgm id="{FC237D9F-2FC4-4202-B58B-1DB4FF11C52B}"/>
                                            </p:graphicEl>
                                          </p:spTgt>
                                        </p:tgtEl>
                                        <p:attrNameLst>
                                          <p:attrName>style.visibility</p:attrName>
                                        </p:attrNameLst>
                                      </p:cBhvr>
                                      <p:to>
                                        <p:strVal val="visible"/>
                                      </p:to>
                                    </p:set>
                                    <p:animEffect transition="in" filter="wheel(3)">
                                      <p:cBhvr>
                                        <p:cTn id="21" dur="2000"/>
                                        <p:tgtEl>
                                          <p:spTgt spid="3">
                                            <p:graphicEl>
                                              <a:dgm id="{FC237D9F-2FC4-4202-B58B-1DB4FF11C52B}"/>
                                            </p:graphicEl>
                                          </p:spTgt>
                                        </p:tgtEl>
                                      </p:cBhvr>
                                    </p:animEffect>
                                  </p:childTnLst>
                                </p:cTn>
                              </p:par>
                              <p:par>
                                <p:cTn id="22" presetID="21" presetClass="entr" presetSubtype="3" fill="hold" grpId="0" nodeType="withEffect">
                                  <p:stCondLst>
                                    <p:cond delay="0"/>
                                  </p:stCondLst>
                                  <p:childTnLst>
                                    <p:set>
                                      <p:cBhvr>
                                        <p:cTn id="23" dur="1" fill="hold">
                                          <p:stCondLst>
                                            <p:cond delay="0"/>
                                          </p:stCondLst>
                                        </p:cTn>
                                        <p:tgtEl>
                                          <p:spTgt spid="3">
                                            <p:graphicEl>
                                              <a:dgm id="{EFB1FC4C-7EF6-42F2-9FE9-F15F022485DC}"/>
                                            </p:graphicEl>
                                          </p:spTgt>
                                        </p:tgtEl>
                                        <p:attrNameLst>
                                          <p:attrName>style.visibility</p:attrName>
                                        </p:attrNameLst>
                                      </p:cBhvr>
                                      <p:to>
                                        <p:strVal val="visible"/>
                                      </p:to>
                                    </p:set>
                                    <p:animEffect transition="in" filter="wheel(3)">
                                      <p:cBhvr>
                                        <p:cTn id="24" dur="2000"/>
                                        <p:tgtEl>
                                          <p:spTgt spid="3">
                                            <p:graphicEl>
                                              <a:dgm id="{EFB1FC4C-7EF6-42F2-9FE9-F15F022485DC}"/>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3" fill="hold" grpId="0" nodeType="clickEffect">
                                  <p:stCondLst>
                                    <p:cond delay="0"/>
                                  </p:stCondLst>
                                  <p:childTnLst>
                                    <p:set>
                                      <p:cBhvr>
                                        <p:cTn id="28" dur="1" fill="hold">
                                          <p:stCondLst>
                                            <p:cond delay="0"/>
                                          </p:stCondLst>
                                        </p:cTn>
                                        <p:tgtEl>
                                          <p:spTgt spid="3">
                                            <p:graphicEl>
                                              <a:dgm id="{6AC06730-50C2-4C4D-9CBD-90EFC782D68F}"/>
                                            </p:graphicEl>
                                          </p:spTgt>
                                        </p:tgtEl>
                                        <p:attrNameLst>
                                          <p:attrName>style.visibility</p:attrName>
                                        </p:attrNameLst>
                                      </p:cBhvr>
                                      <p:to>
                                        <p:strVal val="visible"/>
                                      </p:to>
                                    </p:set>
                                    <p:animEffect transition="in" filter="wheel(3)">
                                      <p:cBhvr>
                                        <p:cTn id="29" dur="2000"/>
                                        <p:tgtEl>
                                          <p:spTgt spid="3">
                                            <p:graphicEl>
                                              <a:dgm id="{6AC06730-50C2-4C4D-9CBD-90EFC782D68F}"/>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3" fill="hold" grpId="0" nodeType="clickEffect">
                                  <p:stCondLst>
                                    <p:cond delay="0"/>
                                  </p:stCondLst>
                                  <p:childTnLst>
                                    <p:set>
                                      <p:cBhvr>
                                        <p:cTn id="33" dur="1" fill="hold">
                                          <p:stCondLst>
                                            <p:cond delay="0"/>
                                          </p:stCondLst>
                                        </p:cTn>
                                        <p:tgtEl>
                                          <p:spTgt spid="3">
                                            <p:graphicEl>
                                              <a:dgm id="{51444EAF-E196-4659-AE1C-55F867BC0A58}"/>
                                            </p:graphicEl>
                                          </p:spTgt>
                                        </p:tgtEl>
                                        <p:attrNameLst>
                                          <p:attrName>style.visibility</p:attrName>
                                        </p:attrNameLst>
                                      </p:cBhvr>
                                      <p:to>
                                        <p:strVal val="visible"/>
                                      </p:to>
                                    </p:set>
                                    <p:animEffect transition="in" filter="wheel(3)">
                                      <p:cBhvr>
                                        <p:cTn id="34" dur="2000"/>
                                        <p:tgtEl>
                                          <p:spTgt spid="3">
                                            <p:graphicEl>
                                              <a:dgm id="{51444EAF-E196-4659-AE1C-55F867BC0A58}"/>
                                            </p:graphicEl>
                                          </p:spTgt>
                                        </p:tgtEl>
                                      </p:cBhvr>
                                    </p:animEffect>
                                  </p:childTnLst>
                                </p:cTn>
                              </p:par>
                              <p:par>
                                <p:cTn id="35" presetID="21" presetClass="entr" presetSubtype="3" fill="hold" grpId="0" nodeType="withEffect">
                                  <p:stCondLst>
                                    <p:cond delay="0"/>
                                  </p:stCondLst>
                                  <p:childTnLst>
                                    <p:set>
                                      <p:cBhvr>
                                        <p:cTn id="36" dur="1" fill="hold">
                                          <p:stCondLst>
                                            <p:cond delay="0"/>
                                          </p:stCondLst>
                                        </p:cTn>
                                        <p:tgtEl>
                                          <p:spTgt spid="3">
                                            <p:graphicEl>
                                              <a:dgm id="{2CBBEC02-6724-4C01-A01D-9C5634CEB1F7}"/>
                                            </p:graphicEl>
                                          </p:spTgt>
                                        </p:tgtEl>
                                        <p:attrNameLst>
                                          <p:attrName>style.visibility</p:attrName>
                                        </p:attrNameLst>
                                      </p:cBhvr>
                                      <p:to>
                                        <p:strVal val="visible"/>
                                      </p:to>
                                    </p:set>
                                    <p:animEffect transition="in" filter="wheel(3)">
                                      <p:cBhvr>
                                        <p:cTn id="37" dur="2000"/>
                                        <p:tgtEl>
                                          <p:spTgt spid="3">
                                            <p:graphicEl>
                                              <a:dgm id="{2CBBEC02-6724-4C01-A01D-9C5634CEB1F7}"/>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3" fill="hold" grpId="0" nodeType="clickEffect">
                                  <p:stCondLst>
                                    <p:cond delay="0"/>
                                  </p:stCondLst>
                                  <p:childTnLst>
                                    <p:set>
                                      <p:cBhvr>
                                        <p:cTn id="41" dur="1" fill="hold">
                                          <p:stCondLst>
                                            <p:cond delay="0"/>
                                          </p:stCondLst>
                                        </p:cTn>
                                        <p:tgtEl>
                                          <p:spTgt spid="3">
                                            <p:graphicEl>
                                              <a:dgm id="{C2ECD20D-AF65-4A93-AF3F-EF579774FC9C}"/>
                                            </p:graphicEl>
                                          </p:spTgt>
                                        </p:tgtEl>
                                        <p:attrNameLst>
                                          <p:attrName>style.visibility</p:attrName>
                                        </p:attrNameLst>
                                      </p:cBhvr>
                                      <p:to>
                                        <p:strVal val="visible"/>
                                      </p:to>
                                    </p:set>
                                    <p:animEffect transition="in" filter="wheel(3)">
                                      <p:cBhvr>
                                        <p:cTn id="42" dur="2000"/>
                                        <p:tgtEl>
                                          <p:spTgt spid="3">
                                            <p:graphicEl>
                                              <a:dgm id="{C2ECD20D-AF65-4A93-AF3F-EF579774FC9C}"/>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3" fill="hold" grpId="0" nodeType="clickEffect">
                                  <p:stCondLst>
                                    <p:cond delay="0"/>
                                  </p:stCondLst>
                                  <p:childTnLst>
                                    <p:set>
                                      <p:cBhvr>
                                        <p:cTn id="46" dur="1" fill="hold">
                                          <p:stCondLst>
                                            <p:cond delay="0"/>
                                          </p:stCondLst>
                                        </p:cTn>
                                        <p:tgtEl>
                                          <p:spTgt spid="3">
                                            <p:graphicEl>
                                              <a:dgm id="{7B089E83-7490-4D59-8E5C-54DFD50A547C}"/>
                                            </p:graphicEl>
                                          </p:spTgt>
                                        </p:tgtEl>
                                        <p:attrNameLst>
                                          <p:attrName>style.visibility</p:attrName>
                                        </p:attrNameLst>
                                      </p:cBhvr>
                                      <p:to>
                                        <p:strVal val="visible"/>
                                      </p:to>
                                    </p:set>
                                    <p:animEffect transition="in" filter="wheel(3)">
                                      <p:cBhvr>
                                        <p:cTn id="47" dur="2000"/>
                                        <p:tgtEl>
                                          <p:spTgt spid="3">
                                            <p:graphicEl>
                                              <a:dgm id="{7B089E83-7490-4D59-8E5C-54DFD50A547C}"/>
                                            </p:graphicEl>
                                          </p:spTgt>
                                        </p:tgtEl>
                                      </p:cBhvr>
                                    </p:animEffect>
                                  </p:childTnLst>
                                </p:cTn>
                              </p:par>
                              <p:par>
                                <p:cTn id="48" presetID="21" presetClass="entr" presetSubtype="3" fill="hold" grpId="0" nodeType="withEffect">
                                  <p:stCondLst>
                                    <p:cond delay="0"/>
                                  </p:stCondLst>
                                  <p:childTnLst>
                                    <p:set>
                                      <p:cBhvr>
                                        <p:cTn id="49" dur="1" fill="hold">
                                          <p:stCondLst>
                                            <p:cond delay="0"/>
                                          </p:stCondLst>
                                        </p:cTn>
                                        <p:tgtEl>
                                          <p:spTgt spid="3">
                                            <p:graphicEl>
                                              <a:dgm id="{3DC05893-ECBA-494A-8886-591DF31F0B53}"/>
                                            </p:graphicEl>
                                          </p:spTgt>
                                        </p:tgtEl>
                                        <p:attrNameLst>
                                          <p:attrName>style.visibility</p:attrName>
                                        </p:attrNameLst>
                                      </p:cBhvr>
                                      <p:to>
                                        <p:strVal val="visible"/>
                                      </p:to>
                                    </p:set>
                                    <p:animEffect transition="in" filter="wheel(3)">
                                      <p:cBhvr>
                                        <p:cTn id="50" dur="2000"/>
                                        <p:tgtEl>
                                          <p:spTgt spid="3">
                                            <p:graphicEl>
                                              <a:dgm id="{3DC05893-ECBA-494A-8886-591DF31F0B53}"/>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3" fill="hold" grpId="0" nodeType="clickEffect">
                                  <p:stCondLst>
                                    <p:cond delay="0"/>
                                  </p:stCondLst>
                                  <p:childTnLst>
                                    <p:set>
                                      <p:cBhvr>
                                        <p:cTn id="54" dur="1" fill="hold">
                                          <p:stCondLst>
                                            <p:cond delay="0"/>
                                          </p:stCondLst>
                                        </p:cTn>
                                        <p:tgtEl>
                                          <p:spTgt spid="3">
                                            <p:graphicEl>
                                              <a:dgm id="{8D8E6CF1-6893-4AA6-AE6D-20D9FB21C274}"/>
                                            </p:graphicEl>
                                          </p:spTgt>
                                        </p:tgtEl>
                                        <p:attrNameLst>
                                          <p:attrName>style.visibility</p:attrName>
                                        </p:attrNameLst>
                                      </p:cBhvr>
                                      <p:to>
                                        <p:strVal val="visible"/>
                                      </p:to>
                                    </p:set>
                                    <p:animEffect transition="in" filter="wheel(3)">
                                      <p:cBhvr>
                                        <p:cTn id="55" dur="2000"/>
                                        <p:tgtEl>
                                          <p:spTgt spid="3">
                                            <p:graphicEl>
                                              <a:dgm id="{8D8E6CF1-6893-4AA6-AE6D-20D9FB21C274}"/>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3" fill="hold" grpId="0" nodeType="clickEffect">
                                  <p:stCondLst>
                                    <p:cond delay="0"/>
                                  </p:stCondLst>
                                  <p:childTnLst>
                                    <p:set>
                                      <p:cBhvr>
                                        <p:cTn id="59" dur="1" fill="hold">
                                          <p:stCondLst>
                                            <p:cond delay="0"/>
                                          </p:stCondLst>
                                        </p:cTn>
                                        <p:tgtEl>
                                          <p:spTgt spid="3">
                                            <p:graphicEl>
                                              <a:dgm id="{B4B5964C-125E-4A84-8AFF-D49146AAB92C}"/>
                                            </p:graphicEl>
                                          </p:spTgt>
                                        </p:tgtEl>
                                        <p:attrNameLst>
                                          <p:attrName>style.visibility</p:attrName>
                                        </p:attrNameLst>
                                      </p:cBhvr>
                                      <p:to>
                                        <p:strVal val="visible"/>
                                      </p:to>
                                    </p:set>
                                    <p:animEffect transition="in" filter="wheel(3)">
                                      <p:cBhvr>
                                        <p:cTn id="60" dur="2000"/>
                                        <p:tgtEl>
                                          <p:spTgt spid="3">
                                            <p:graphicEl>
                                              <a:dgm id="{B4B5964C-125E-4A84-8AFF-D49146AAB92C}"/>
                                            </p:graphicEl>
                                          </p:spTgt>
                                        </p:tgtEl>
                                      </p:cBhvr>
                                    </p:animEffect>
                                  </p:childTnLst>
                                </p:cTn>
                              </p:par>
                              <p:par>
                                <p:cTn id="61" presetID="21" presetClass="entr" presetSubtype="3" fill="hold" grpId="0" nodeType="withEffect">
                                  <p:stCondLst>
                                    <p:cond delay="0"/>
                                  </p:stCondLst>
                                  <p:childTnLst>
                                    <p:set>
                                      <p:cBhvr>
                                        <p:cTn id="62" dur="1" fill="hold">
                                          <p:stCondLst>
                                            <p:cond delay="0"/>
                                          </p:stCondLst>
                                        </p:cTn>
                                        <p:tgtEl>
                                          <p:spTgt spid="3">
                                            <p:graphicEl>
                                              <a:dgm id="{3BB2A561-8137-4455-A34E-37BB6E423887}"/>
                                            </p:graphicEl>
                                          </p:spTgt>
                                        </p:tgtEl>
                                        <p:attrNameLst>
                                          <p:attrName>style.visibility</p:attrName>
                                        </p:attrNameLst>
                                      </p:cBhvr>
                                      <p:to>
                                        <p:strVal val="visible"/>
                                      </p:to>
                                    </p:set>
                                    <p:animEffect transition="in" filter="wheel(3)">
                                      <p:cBhvr>
                                        <p:cTn id="63" dur="2000"/>
                                        <p:tgtEl>
                                          <p:spTgt spid="3">
                                            <p:graphicEl>
                                              <a:dgm id="{3BB2A561-8137-4455-A34E-37BB6E42388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fa-IR" sz="44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درس پنجاهم</a:t>
            </a:r>
            <a: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
            </a:r>
            <a:br>
              <a:rPr lang="fa-IR"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br>
            <a:r>
              <a:rPr lang="fa-IR" sz="3100" dirty="0" smtClean="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rPr>
              <a:t>ظهور حکومت الهی و انقطاع سبب ها و نسب ها</a:t>
            </a:r>
            <a:endParaRPr lang="fa-IR" sz="3100" dirty="0">
              <a:effectLst>
                <a:outerShdw blurRad="114300" dist="101600" dir="2700000" algn="tl" rotWithShape="0">
                  <a:srgbClr val="000000">
                    <a:alpha val="40000"/>
                  </a:srgbClr>
                </a:outerShdw>
                <a:reflection blurRad="6350" stA="50000" endA="300" endPos="50000" dist="29997" dir="5400000" sy="-100000" algn="bl" rotWithShape="0"/>
              </a:effectLst>
              <a:cs typeface="B Titr" pitchFamily="2" charset="-78"/>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596494027"/>
              </p:ext>
            </p:extLst>
          </p:nvPr>
        </p:nvGraphicFramePr>
        <p:xfrm>
          <a:off x="0" y="1268760"/>
          <a:ext cx="9144000" cy="5589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564943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Effect transition="in" filter="fade">
                                      <p:cBhvr>
                                        <p:cTn id="9" dur="2500"/>
                                        <p:tgtEl>
                                          <p:spTgt spid="2"/>
                                        </p:tgtEl>
                                      </p:cBhvr>
                                    </p:animEffect>
                                    <p:anim calcmode="lin" valueType="num">
                                      <p:cBhvr>
                                        <p:cTn id="10" dur="2500" fill="hold"/>
                                        <p:tgtEl>
                                          <p:spTgt spid="2"/>
                                        </p:tgtEl>
                                        <p:attrNameLst>
                                          <p:attrName>ppt_x</p:attrName>
                                        </p:attrNameLst>
                                      </p:cBhvr>
                                      <p:tavLst>
                                        <p:tav tm="0">
                                          <p:val>
                                            <p:fltVal val="0.5"/>
                                          </p:val>
                                        </p:tav>
                                        <p:tav tm="100000">
                                          <p:val>
                                            <p:strVal val="#ppt_x"/>
                                          </p:val>
                                        </p:tav>
                                      </p:tavLst>
                                    </p:anim>
                                    <p:anim calcmode="lin" valueType="num">
                                      <p:cBhvr>
                                        <p:cTn id="11" dur="2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graphicEl>
                                              <a:dgm id="{6FABA073-31DA-46A5-A0CF-2B1B26285FA6}"/>
                                            </p:graphicEl>
                                          </p:spTgt>
                                        </p:tgtEl>
                                        <p:attrNameLst>
                                          <p:attrName>style.visibility</p:attrName>
                                        </p:attrNameLst>
                                      </p:cBhvr>
                                      <p:to>
                                        <p:strVal val="visible"/>
                                      </p:to>
                                    </p:set>
                                    <p:anim calcmode="lin" valueType="num">
                                      <p:cBhvr>
                                        <p:cTn id="16" dur="500" fill="hold"/>
                                        <p:tgtEl>
                                          <p:spTgt spid="3">
                                            <p:graphicEl>
                                              <a:dgm id="{6FABA073-31DA-46A5-A0CF-2B1B26285FA6}"/>
                                            </p:graphicEl>
                                          </p:spTgt>
                                        </p:tgtEl>
                                        <p:attrNameLst>
                                          <p:attrName>ppt_w</p:attrName>
                                        </p:attrNameLst>
                                      </p:cBhvr>
                                      <p:tavLst>
                                        <p:tav tm="0">
                                          <p:val>
                                            <p:fltVal val="0"/>
                                          </p:val>
                                        </p:tav>
                                        <p:tav tm="100000">
                                          <p:val>
                                            <p:strVal val="#ppt_w"/>
                                          </p:val>
                                        </p:tav>
                                      </p:tavLst>
                                    </p:anim>
                                    <p:anim calcmode="lin" valueType="num">
                                      <p:cBhvr>
                                        <p:cTn id="17" dur="500" fill="hold"/>
                                        <p:tgtEl>
                                          <p:spTgt spid="3">
                                            <p:graphicEl>
                                              <a:dgm id="{6FABA073-31DA-46A5-A0CF-2B1B26285FA6}"/>
                                            </p:graphicEl>
                                          </p:spTgt>
                                        </p:tgtEl>
                                        <p:attrNameLst>
                                          <p:attrName>ppt_h</p:attrName>
                                        </p:attrNameLst>
                                      </p:cBhvr>
                                      <p:tavLst>
                                        <p:tav tm="0">
                                          <p:val>
                                            <p:fltVal val="0"/>
                                          </p:val>
                                        </p:tav>
                                        <p:tav tm="100000">
                                          <p:val>
                                            <p:strVal val="#ppt_h"/>
                                          </p:val>
                                        </p:tav>
                                      </p:tavLst>
                                    </p:anim>
                                    <p:animEffect transition="in" filter="fade">
                                      <p:cBhvr>
                                        <p:cTn id="18" dur="500"/>
                                        <p:tgtEl>
                                          <p:spTgt spid="3">
                                            <p:graphicEl>
                                              <a:dgm id="{6FABA073-31DA-46A5-A0CF-2B1B26285FA6}"/>
                                            </p:graphicEl>
                                          </p:spTgt>
                                        </p:tgtEl>
                                      </p:cBhvr>
                                    </p:animEffect>
                                    <p:anim calcmode="lin" valueType="num">
                                      <p:cBhvr>
                                        <p:cTn id="19" dur="500" fill="hold"/>
                                        <p:tgtEl>
                                          <p:spTgt spid="3">
                                            <p:graphicEl>
                                              <a:dgm id="{6FABA073-31DA-46A5-A0CF-2B1B26285FA6}"/>
                                            </p:graphicEl>
                                          </p:spTgt>
                                        </p:tgtEl>
                                        <p:attrNameLst>
                                          <p:attrName>ppt_x</p:attrName>
                                        </p:attrNameLst>
                                      </p:cBhvr>
                                      <p:tavLst>
                                        <p:tav tm="0">
                                          <p:val>
                                            <p:fltVal val="0.5"/>
                                          </p:val>
                                        </p:tav>
                                        <p:tav tm="100000">
                                          <p:val>
                                            <p:strVal val="#ppt_x"/>
                                          </p:val>
                                        </p:tav>
                                      </p:tavLst>
                                    </p:anim>
                                    <p:anim calcmode="lin" valueType="num">
                                      <p:cBhvr>
                                        <p:cTn id="20" dur="500" fill="hold"/>
                                        <p:tgtEl>
                                          <p:spTgt spid="3">
                                            <p:graphicEl>
                                              <a:dgm id="{6FABA073-31DA-46A5-A0CF-2B1B26285FA6}"/>
                                            </p:graphic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graphicEl>
                                              <a:dgm id="{76CCB895-7359-4242-8D82-C11E5C574496}"/>
                                            </p:graphicEl>
                                          </p:spTgt>
                                        </p:tgtEl>
                                        <p:attrNameLst>
                                          <p:attrName>style.visibility</p:attrName>
                                        </p:attrNameLst>
                                      </p:cBhvr>
                                      <p:to>
                                        <p:strVal val="visible"/>
                                      </p:to>
                                    </p:set>
                                    <p:anim calcmode="lin" valueType="num">
                                      <p:cBhvr>
                                        <p:cTn id="25" dur="500" fill="hold"/>
                                        <p:tgtEl>
                                          <p:spTgt spid="3">
                                            <p:graphicEl>
                                              <a:dgm id="{76CCB895-7359-4242-8D82-C11E5C574496}"/>
                                            </p:graphicEl>
                                          </p:spTgt>
                                        </p:tgtEl>
                                        <p:attrNameLst>
                                          <p:attrName>ppt_w</p:attrName>
                                        </p:attrNameLst>
                                      </p:cBhvr>
                                      <p:tavLst>
                                        <p:tav tm="0">
                                          <p:val>
                                            <p:fltVal val="0"/>
                                          </p:val>
                                        </p:tav>
                                        <p:tav tm="100000">
                                          <p:val>
                                            <p:strVal val="#ppt_w"/>
                                          </p:val>
                                        </p:tav>
                                      </p:tavLst>
                                    </p:anim>
                                    <p:anim calcmode="lin" valueType="num">
                                      <p:cBhvr>
                                        <p:cTn id="26" dur="500" fill="hold"/>
                                        <p:tgtEl>
                                          <p:spTgt spid="3">
                                            <p:graphicEl>
                                              <a:dgm id="{76CCB895-7359-4242-8D82-C11E5C574496}"/>
                                            </p:graphicEl>
                                          </p:spTgt>
                                        </p:tgtEl>
                                        <p:attrNameLst>
                                          <p:attrName>ppt_h</p:attrName>
                                        </p:attrNameLst>
                                      </p:cBhvr>
                                      <p:tavLst>
                                        <p:tav tm="0">
                                          <p:val>
                                            <p:fltVal val="0"/>
                                          </p:val>
                                        </p:tav>
                                        <p:tav tm="100000">
                                          <p:val>
                                            <p:strVal val="#ppt_h"/>
                                          </p:val>
                                        </p:tav>
                                      </p:tavLst>
                                    </p:anim>
                                    <p:animEffect transition="in" filter="fade">
                                      <p:cBhvr>
                                        <p:cTn id="27" dur="500"/>
                                        <p:tgtEl>
                                          <p:spTgt spid="3">
                                            <p:graphicEl>
                                              <a:dgm id="{76CCB895-7359-4242-8D82-C11E5C574496}"/>
                                            </p:graphicEl>
                                          </p:spTgt>
                                        </p:tgtEl>
                                      </p:cBhvr>
                                    </p:animEffect>
                                    <p:anim calcmode="lin" valueType="num">
                                      <p:cBhvr>
                                        <p:cTn id="28" dur="500" fill="hold"/>
                                        <p:tgtEl>
                                          <p:spTgt spid="3">
                                            <p:graphicEl>
                                              <a:dgm id="{76CCB895-7359-4242-8D82-C11E5C574496}"/>
                                            </p:graphicEl>
                                          </p:spTgt>
                                        </p:tgtEl>
                                        <p:attrNameLst>
                                          <p:attrName>ppt_x</p:attrName>
                                        </p:attrNameLst>
                                      </p:cBhvr>
                                      <p:tavLst>
                                        <p:tav tm="0">
                                          <p:val>
                                            <p:fltVal val="0.5"/>
                                          </p:val>
                                        </p:tav>
                                        <p:tav tm="100000">
                                          <p:val>
                                            <p:strVal val="#ppt_x"/>
                                          </p:val>
                                        </p:tav>
                                      </p:tavLst>
                                    </p:anim>
                                    <p:anim calcmode="lin" valueType="num">
                                      <p:cBhvr>
                                        <p:cTn id="29" dur="500" fill="hold"/>
                                        <p:tgtEl>
                                          <p:spTgt spid="3">
                                            <p:graphicEl>
                                              <a:dgm id="{76CCB895-7359-4242-8D82-C11E5C574496}"/>
                                            </p:graphic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graphicEl>
                                              <a:dgm id="{595CA861-C7A5-45DD-B1AF-3FD9045E44FA}"/>
                                            </p:graphicEl>
                                          </p:spTgt>
                                        </p:tgtEl>
                                        <p:attrNameLst>
                                          <p:attrName>style.visibility</p:attrName>
                                        </p:attrNameLst>
                                      </p:cBhvr>
                                      <p:to>
                                        <p:strVal val="visible"/>
                                      </p:to>
                                    </p:set>
                                    <p:anim calcmode="lin" valueType="num">
                                      <p:cBhvr>
                                        <p:cTn id="34" dur="500" fill="hold"/>
                                        <p:tgtEl>
                                          <p:spTgt spid="3">
                                            <p:graphicEl>
                                              <a:dgm id="{595CA861-C7A5-45DD-B1AF-3FD9045E44FA}"/>
                                            </p:graphicEl>
                                          </p:spTgt>
                                        </p:tgtEl>
                                        <p:attrNameLst>
                                          <p:attrName>ppt_w</p:attrName>
                                        </p:attrNameLst>
                                      </p:cBhvr>
                                      <p:tavLst>
                                        <p:tav tm="0">
                                          <p:val>
                                            <p:fltVal val="0"/>
                                          </p:val>
                                        </p:tav>
                                        <p:tav tm="100000">
                                          <p:val>
                                            <p:strVal val="#ppt_w"/>
                                          </p:val>
                                        </p:tav>
                                      </p:tavLst>
                                    </p:anim>
                                    <p:anim calcmode="lin" valueType="num">
                                      <p:cBhvr>
                                        <p:cTn id="35" dur="500" fill="hold"/>
                                        <p:tgtEl>
                                          <p:spTgt spid="3">
                                            <p:graphicEl>
                                              <a:dgm id="{595CA861-C7A5-45DD-B1AF-3FD9045E44FA}"/>
                                            </p:graphicEl>
                                          </p:spTgt>
                                        </p:tgtEl>
                                        <p:attrNameLst>
                                          <p:attrName>ppt_h</p:attrName>
                                        </p:attrNameLst>
                                      </p:cBhvr>
                                      <p:tavLst>
                                        <p:tav tm="0">
                                          <p:val>
                                            <p:fltVal val="0"/>
                                          </p:val>
                                        </p:tav>
                                        <p:tav tm="100000">
                                          <p:val>
                                            <p:strVal val="#ppt_h"/>
                                          </p:val>
                                        </p:tav>
                                      </p:tavLst>
                                    </p:anim>
                                    <p:animEffect transition="in" filter="fade">
                                      <p:cBhvr>
                                        <p:cTn id="36" dur="500"/>
                                        <p:tgtEl>
                                          <p:spTgt spid="3">
                                            <p:graphicEl>
                                              <a:dgm id="{595CA861-C7A5-45DD-B1AF-3FD9045E44FA}"/>
                                            </p:graphicEl>
                                          </p:spTgt>
                                        </p:tgtEl>
                                      </p:cBhvr>
                                    </p:animEffect>
                                    <p:anim calcmode="lin" valueType="num">
                                      <p:cBhvr>
                                        <p:cTn id="37" dur="500" fill="hold"/>
                                        <p:tgtEl>
                                          <p:spTgt spid="3">
                                            <p:graphicEl>
                                              <a:dgm id="{595CA861-C7A5-45DD-B1AF-3FD9045E44FA}"/>
                                            </p:graphicEl>
                                          </p:spTgt>
                                        </p:tgtEl>
                                        <p:attrNameLst>
                                          <p:attrName>ppt_x</p:attrName>
                                        </p:attrNameLst>
                                      </p:cBhvr>
                                      <p:tavLst>
                                        <p:tav tm="0">
                                          <p:val>
                                            <p:fltVal val="0.5"/>
                                          </p:val>
                                        </p:tav>
                                        <p:tav tm="100000">
                                          <p:val>
                                            <p:strVal val="#ppt_x"/>
                                          </p:val>
                                        </p:tav>
                                      </p:tavLst>
                                    </p:anim>
                                    <p:anim calcmode="lin" valueType="num">
                                      <p:cBhvr>
                                        <p:cTn id="38" dur="500" fill="hold"/>
                                        <p:tgtEl>
                                          <p:spTgt spid="3">
                                            <p:graphicEl>
                                              <a:dgm id="{595CA861-C7A5-45DD-B1AF-3FD9045E44FA}"/>
                                            </p:graphicEl>
                                          </p:spTgt>
                                        </p:tgtEl>
                                        <p:attrNameLst>
                                          <p:attrName>ppt_y</p:attrName>
                                        </p:attrNameLst>
                                      </p:cBhvr>
                                      <p:tavLst>
                                        <p:tav tm="0">
                                          <p:val>
                                            <p:fltVal val="0.5"/>
                                          </p:val>
                                        </p:tav>
                                        <p:tav tm="100000">
                                          <p:val>
                                            <p:strVal val="#ppt_y"/>
                                          </p:val>
                                        </p:tav>
                                      </p:tavLst>
                                    </p:anim>
                                  </p:childTnLst>
                                </p:cTn>
                              </p:par>
                              <p:par>
                                <p:cTn id="39" presetID="53" presetClass="entr" presetSubtype="528" fill="hold" grpId="0" nodeType="withEffect">
                                  <p:stCondLst>
                                    <p:cond delay="0"/>
                                  </p:stCondLst>
                                  <p:childTnLst>
                                    <p:set>
                                      <p:cBhvr>
                                        <p:cTn id="40" dur="1" fill="hold">
                                          <p:stCondLst>
                                            <p:cond delay="0"/>
                                          </p:stCondLst>
                                        </p:cTn>
                                        <p:tgtEl>
                                          <p:spTgt spid="3">
                                            <p:graphicEl>
                                              <a:dgm id="{F8D43B59-7B22-4713-85DB-3A5CB7520271}"/>
                                            </p:graphicEl>
                                          </p:spTgt>
                                        </p:tgtEl>
                                        <p:attrNameLst>
                                          <p:attrName>style.visibility</p:attrName>
                                        </p:attrNameLst>
                                      </p:cBhvr>
                                      <p:to>
                                        <p:strVal val="visible"/>
                                      </p:to>
                                    </p:set>
                                    <p:anim calcmode="lin" valueType="num">
                                      <p:cBhvr>
                                        <p:cTn id="41" dur="500" fill="hold"/>
                                        <p:tgtEl>
                                          <p:spTgt spid="3">
                                            <p:graphicEl>
                                              <a:dgm id="{F8D43B59-7B22-4713-85DB-3A5CB7520271}"/>
                                            </p:graphicEl>
                                          </p:spTgt>
                                        </p:tgtEl>
                                        <p:attrNameLst>
                                          <p:attrName>ppt_w</p:attrName>
                                        </p:attrNameLst>
                                      </p:cBhvr>
                                      <p:tavLst>
                                        <p:tav tm="0">
                                          <p:val>
                                            <p:fltVal val="0"/>
                                          </p:val>
                                        </p:tav>
                                        <p:tav tm="100000">
                                          <p:val>
                                            <p:strVal val="#ppt_w"/>
                                          </p:val>
                                        </p:tav>
                                      </p:tavLst>
                                    </p:anim>
                                    <p:anim calcmode="lin" valueType="num">
                                      <p:cBhvr>
                                        <p:cTn id="42" dur="500" fill="hold"/>
                                        <p:tgtEl>
                                          <p:spTgt spid="3">
                                            <p:graphicEl>
                                              <a:dgm id="{F8D43B59-7B22-4713-85DB-3A5CB7520271}"/>
                                            </p:graphicEl>
                                          </p:spTgt>
                                        </p:tgtEl>
                                        <p:attrNameLst>
                                          <p:attrName>ppt_h</p:attrName>
                                        </p:attrNameLst>
                                      </p:cBhvr>
                                      <p:tavLst>
                                        <p:tav tm="0">
                                          <p:val>
                                            <p:fltVal val="0"/>
                                          </p:val>
                                        </p:tav>
                                        <p:tav tm="100000">
                                          <p:val>
                                            <p:strVal val="#ppt_h"/>
                                          </p:val>
                                        </p:tav>
                                      </p:tavLst>
                                    </p:anim>
                                    <p:animEffect transition="in" filter="fade">
                                      <p:cBhvr>
                                        <p:cTn id="43" dur="500"/>
                                        <p:tgtEl>
                                          <p:spTgt spid="3">
                                            <p:graphicEl>
                                              <a:dgm id="{F8D43B59-7B22-4713-85DB-3A5CB7520271}"/>
                                            </p:graphicEl>
                                          </p:spTgt>
                                        </p:tgtEl>
                                      </p:cBhvr>
                                    </p:animEffect>
                                    <p:anim calcmode="lin" valueType="num">
                                      <p:cBhvr>
                                        <p:cTn id="44" dur="500" fill="hold"/>
                                        <p:tgtEl>
                                          <p:spTgt spid="3">
                                            <p:graphicEl>
                                              <a:dgm id="{F8D43B59-7B22-4713-85DB-3A5CB7520271}"/>
                                            </p:graphicEl>
                                          </p:spTgt>
                                        </p:tgtEl>
                                        <p:attrNameLst>
                                          <p:attrName>ppt_x</p:attrName>
                                        </p:attrNameLst>
                                      </p:cBhvr>
                                      <p:tavLst>
                                        <p:tav tm="0">
                                          <p:val>
                                            <p:fltVal val="0.5"/>
                                          </p:val>
                                        </p:tav>
                                        <p:tav tm="100000">
                                          <p:val>
                                            <p:strVal val="#ppt_x"/>
                                          </p:val>
                                        </p:tav>
                                      </p:tavLst>
                                    </p:anim>
                                    <p:anim calcmode="lin" valueType="num">
                                      <p:cBhvr>
                                        <p:cTn id="45" dur="500" fill="hold"/>
                                        <p:tgtEl>
                                          <p:spTgt spid="3">
                                            <p:graphicEl>
                                              <a:dgm id="{F8D43B59-7B22-4713-85DB-3A5CB7520271}"/>
                                            </p:graphicEl>
                                          </p:spTgt>
                                        </p:tgtEl>
                                        <p:attrNameLst>
                                          <p:attrName>ppt_y</p:attrName>
                                        </p:attrNameLst>
                                      </p:cBhvr>
                                      <p:tavLst>
                                        <p:tav tm="0">
                                          <p:val>
                                            <p:fltVal val="0.5"/>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528" fill="hold" grpId="0" nodeType="clickEffect">
                                  <p:stCondLst>
                                    <p:cond delay="0"/>
                                  </p:stCondLst>
                                  <p:childTnLst>
                                    <p:set>
                                      <p:cBhvr>
                                        <p:cTn id="49" dur="1" fill="hold">
                                          <p:stCondLst>
                                            <p:cond delay="0"/>
                                          </p:stCondLst>
                                        </p:cTn>
                                        <p:tgtEl>
                                          <p:spTgt spid="3">
                                            <p:graphicEl>
                                              <a:dgm id="{29A1BF7B-F370-422E-8604-3A787FBF05D4}"/>
                                            </p:graphicEl>
                                          </p:spTgt>
                                        </p:tgtEl>
                                        <p:attrNameLst>
                                          <p:attrName>style.visibility</p:attrName>
                                        </p:attrNameLst>
                                      </p:cBhvr>
                                      <p:to>
                                        <p:strVal val="visible"/>
                                      </p:to>
                                    </p:set>
                                    <p:anim calcmode="lin" valueType="num">
                                      <p:cBhvr>
                                        <p:cTn id="50" dur="500" fill="hold"/>
                                        <p:tgtEl>
                                          <p:spTgt spid="3">
                                            <p:graphicEl>
                                              <a:dgm id="{29A1BF7B-F370-422E-8604-3A787FBF05D4}"/>
                                            </p:graphicEl>
                                          </p:spTgt>
                                        </p:tgtEl>
                                        <p:attrNameLst>
                                          <p:attrName>ppt_w</p:attrName>
                                        </p:attrNameLst>
                                      </p:cBhvr>
                                      <p:tavLst>
                                        <p:tav tm="0">
                                          <p:val>
                                            <p:fltVal val="0"/>
                                          </p:val>
                                        </p:tav>
                                        <p:tav tm="100000">
                                          <p:val>
                                            <p:strVal val="#ppt_w"/>
                                          </p:val>
                                        </p:tav>
                                      </p:tavLst>
                                    </p:anim>
                                    <p:anim calcmode="lin" valueType="num">
                                      <p:cBhvr>
                                        <p:cTn id="51" dur="500" fill="hold"/>
                                        <p:tgtEl>
                                          <p:spTgt spid="3">
                                            <p:graphicEl>
                                              <a:dgm id="{29A1BF7B-F370-422E-8604-3A787FBF05D4}"/>
                                            </p:graphicEl>
                                          </p:spTgt>
                                        </p:tgtEl>
                                        <p:attrNameLst>
                                          <p:attrName>ppt_h</p:attrName>
                                        </p:attrNameLst>
                                      </p:cBhvr>
                                      <p:tavLst>
                                        <p:tav tm="0">
                                          <p:val>
                                            <p:fltVal val="0"/>
                                          </p:val>
                                        </p:tav>
                                        <p:tav tm="100000">
                                          <p:val>
                                            <p:strVal val="#ppt_h"/>
                                          </p:val>
                                        </p:tav>
                                      </p:tavLst>
                                    </p:anim>
                                    <p:animEffect transition="in" filter="fade">
                                      <p:cBhvr>
                                        <p:cTn id="52" dur="500"/>
                                        <p:tgtEl>
                                          <p:spTgt spid="3">
                                            <p:graphicEl>
                                              <a:dgm id="{29A1BF7B-F370-422E-8604-3A787FBF05D4}"/>
                                            </p:graphicEl>
                                          </p:spTgt>
                                        </p:tgtEl>
                                      </p:cBhvr>
                                    </p:animEffect>
                                    <p:anim calcmode="lin" valueType="num">
                                      <p:cBhvr>
                                        <p:cTn id="53" dur="500" fill="hold"/>
                                        <p:tgtEl>
                                          <p:spTgt spid="3">
                                            <p:graphicEl>
                                              <a:dgm id="{29A1BF7B-F370-422E-8604-3A787FBF05D4}"/>
                                            </p:graphicEl>
                                          </p:spTgt>
                                        </p:tgtEl>
                                        <p:attrNameLst>
                                          <p:attrName>ppt_x</p:attrName>
                                        </p:attrNameLst>
                                      </p:cBhvr>
                                      <p:tavLst>
                                        <p:tav tm="0">
                                          <p:val>
                                            <p:fltVal val="0.5"/>
                                          </p:val>
                                        </p:tav>
                                        <p:tav tm="100000">
                                          <p:val>
                                            <p:strVal val="#ppt_x"/>
                                          </p:val>
                                        </p:tav>
                                      </p:tavLst>
                                    </p:anim>
                                    <p:anim calcmode="lin" valueType="num">
                                      <p:cBhvr>
                                        <p:cTn id="54" dur="500" fill="hold"/>
                                        <p:tgtEl>
                                          <p:spTgt spid="3">
                                            <p:graphicEl>
                                              <a:dgm id="{29A1BF7B-F370-422E-8604-3A787FBF05D4}"/>
                                            </p:graphicEl>
                                          </p:spTgt>
                                        </p:tgtEl>
                                        <p:attrNameLst>
                                          <p:attrName>ppt_y</p:attrName>
                                        </p:attrNameLst>
                                      </p:cBhvr>
                                      <p:tavLst>
                                        <p:tav tm="0">
                                          <p:val>
                                            <p:fltVal val="0.5"/>
                                          </p:val>
                                        </p:tav>
                                        <p:tav tm="100000">
                                          <p:val>
                                            <p:strVal val="#ppt_y"/>
                                          </p:val>
                                        </p:tav>
                                      </p:tavLst>
                                    </p:anim>
                                  </p:childTnLst>
                                </p:cTn>
                              </p:par>
                              <p:par>
                                <p:cTn id="55" presetID="53" presetClass="entr" presetSubtype="528" fill="hold" grpId="0" nodeType="withEffect">
                                  <p:stCondLst>
                                    <p:cond delay="0"/>
                                  </p:stCondLst>
                                  <p:childTnLst>
                                    <p:set>
                                      <p:cBhvr>
                                        <p:cTn id="56" dur="1" fill="hold">
                                          <p:stCondLst>
                                            <p:cond delay="0"/>
                                          </p:stCondLst>
                                        </p:cTn>
                                        <p:tgtEl>
                                          <p:spTgt spid="3">
                                            <p:graphicEl>
                                              <a:dgm id="{A45090AE-A56E-4E8D-9D5B-E3DEE1E5E1EC}"/>
                                            </p:graphicEl>
                                          </p:spTgt>
                                        </p:tgtEl>
                                        <p:attrNameLst>
                                          <p:attrName>style.visibility</p:attrName>
                                        </p:attrNameLst>
                                      </p:cBhvr>
                                      <p:to>
                                        <p:strVal val="visible"/>
                                      </p:to>
                                    </p:set>
                                    <p:anim calcmode="lin" valueType="num">
                                      <p:cBhvr>
                                        <p:cTn id="57" dur="500" fill="hold"/>
                                        <p:tgtEl>
                                          <p:spTgt spid="3">
                                            <p:graphicEl>
                                              <a:dgm id="{A45090AE-A56E-4E8D-9D5B-E3DEE1E5E1EC}"/>
                                            </p:graphicEl>
                                          </p:spTgt>
                                        </p:tgtEl>
                                        <p:attrNameLst>
                                          <p:attrName>ppt_w</p:attrName>
                                        </p:attrNameLst>
                                      </p:cBhvr>
                                      <p:tavLst>
                                        <p:tav tm="0">
                                          <p:val>
                                            <p:fltVal val="0"/>
                                          </p:val>
                                        </p:tav>
                                        <p:tav tm="100000">
                                          <p:val>
                                            <p:strVal val="#ppt_w"/>
                                          </p:val>
                                        </p:tav>
                                      </p:tavLst>
                                    </p:anim>
                                    <p:anim calcmode="lin" valueType="num">
                                      <p:cBhvr>
                                        <p:cTn id="58" dur="500" fill="hold"/>
                                        <p:tgtEl>
                                          <p:spTgt spid="3">
                                            <p:graphicEl>
                                              <a:dgm id="{A45090AE-A56E-4E8D-9D5B-E3DEE1E5E1EC}"/>
                                            </p:graphicEl>
                                          </p:spTgt>
                                        </p:tgtEl>
                                        <p:attrNameLst>
                                          <p:attrName>ppt_h</p:attrName>
                                        </p:attrNameLst>
                                      </p:cBhvr>
                                      <p:tavLst>
                                        <p:tav tm="0">
                                          <p:val>
                                            <p:fltVal val="0"/>
                                          </p:val>
                                        </p:tav>
                                        <p:tav tm="100000">
                                          <p:val>
                                            <p:strVal val="#ppt_h"/>
                                          </p:val>
                                        </p:tav>
                                      </p:tavLst>
                                    </p:anim>
                                    <p:animEffect transition="in" filter="fade">
                                      <p:cBhvr>
                                        <p:cTn id="59" dur="500"/>
                                        <p:tgtEl>
                                          <p:spTgt spid="3">
                                            <p:graphicEl>
                                              <a:dgm id="{A45090AE-A56E-4E8D-9D5B-E3DEE1E5E1EC}"/>
                                            </p:graphicEl>
                                          </p:spTgt>
                                        </p:tgtEl>
                                      </p:cBhvr>
                                    </p:animEffect>
                                    <p:anim calcmode="lin" valueType="num">
                                      <p:cBhvr>
                                        <p:cTn id="60" dur="500" fill="hold"/>
                                        <p:tgtEl>
                                          <p:spTgt spid="3">
                                            <p:graphicEl>
                                              <a:dgm id="{A45090AE-A56E-4E8D-9D5B-E3DEE1E5E1EC}"/>
                                            </p:graphicEl>
                                          </p:spTgt>
                                        </p:tgtEl>
                                        <p:attrNameLst>
                                          <p:attrName>ppt_x</p:attrName>
                                        </p:attrNameLst>
                                      </p:cBhvr>
                                      <p:tavLst>
                                        <p:tav tm="0">
                                          <p:val>
                                            <p:fltVal val="0.5"/>
                                          </p:val>
                                        </p:tav>
                                        <p:tav tm="100000">
                                          <p:val>
                                            <p:strVal val="#ppt_x"/>
                                          </p:val>
                                        </p:tav>
                                      </p:tavLst>
                                    </p:anim>
                                    <p:anim calcmode="lin" valueType="num">
                                      <p:cBhvr>
                                        <p:cTn id="61" dur="500" fill="hold"/>
                                        <p:tgtEl>
                                          <p:spTgt spid="3">
                                            <p:graphicEl>
                                              <a:dgm id="{A45090AE-A56E-4E8D-9D5B-E3DEE1E5E1EC}"/>
                                            </p:graphicEl>
                                          </p:spTgt>
                                        </p:tgtEl>
                                        <p:attrNameLst>
                                          <p:attrName>ppt_y</p:attrName>
                                        </p:attrNameLst>
                                      </p:cBhvr>
                                      <p:tavLst>
                                        <p:tav tm="0">
                                          <p:val>
                                            <p:fltVal val="0.5"/>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53" presetClass="entr" presetSubtype="528" fill="hold" grpId="0" nodeType="clickEffect">
                                  <p:stCondLst>
                                    <p:cond delay="0"/>
                                  </p:stCondLst>
                                  <p:childTnLst>
                                    <p:set>
                                      <p:cBhvr>
                                        <p:cTn id="65" dur="1" fill="hold">
                                          <p:stCondLst>
                                            <p:cond delay="0"/>
                                          </p:stCondLst>
                                        </p:cTn>
                                        <p:tgtEl>
                                          <p:spTgt spid="3">
                                            <p:graphicEl>
                                              <a:dgm id="{F5A9D4DD-7EDC-4397-BA27-D6A630B6F494}"/>
                                            </p:graphicEl>
                                          </p:spTgt>
                                        </p:tgtEl>
                                        <p:attrNameLst>
                                          <p:attrName>style.visibility</p:attrName>
                                        </p:attrNameLst>
                                      </p:cBhvr>
                                      <p:to>
                                        <p:strVal val="visible"/>
                                      </p:to>
                                    </p:set>
                                    <p:anim calcmode="lin" valueType="num">
                                      <p:cBhvr>
                                        <p:cTn id="66" dur="500" fill="hold"/>
                                        <p:tgtEl>
                                          <p:spTgt spid="3">
                                            <p:graphicEl>
                                              <a:dgm id="{F5A9D4DD-7EDC-4397-BA27-D6A630B6F494}"/>
                                            </p:graphicEl>
                                          </p:spTgt>
                                        </p:tgtEl>
                                        <p:attrNameLst>
                                          <p:attrName>ppt_w</p:attrName>
                                        </p:attrNameLst>
                                      </p:cBhvr>
                                      <p:tavLst>
                                        <p:tav tm="0">
                                          <p:val>
                                            <p:fltVal val="0"/>
                                          </p:val>
                                        </p:tav>
                                        <p:tav tm="100000">
                                          <p:val>
                                            <p:strVal val="#ppt_w"/>
                                          </p:val>
                                        </p:tav>
                                      </p:tavLst>
                                    </p:anim>
                                    <p:anim calcmode="lin" valueType="num">
                                      <p:cBhvr>
                                        <p:cTn id="67" dur="500" fill="hold"/>
                                        <p:tgtEl>
                                          <p:spTgt spid="3">
                                            <p:graphicEl>
                                              <a:dgm id="{F5A9D4DD-7EDC-4397-BA27-D6A630B6F494}"/>
                                            </p:graphicEl>
                                          </p:spTgt>
                                        </p:tgtEl>
                                        <p:attrNameLst>
                                          <p:attrName>ppt_h</p:attrName>
                                        </p:attrNameLst>
                                      </p:cBhvr>
                                      <p:tavLst>
                                        <p:tav tm="0">
                                          <p:val>
                                            <p:fltVal val="0"/>
                                          </p:val>
                                        </p:tav>
                                        <p:tav tm="100000">
                                          <p:val>
                                            <p:strVal val="#ppt_h"/>
                                          </p:val>
                                        </p:tav>
                                      </p:tavLst>
                                    </p:anim>
                                    <p:animEffect transition="in" filter="fade">
                                      <p:cBhvr>
                                        <p:cTn id="68" dur="500"/>
                                        <p:tgtEl>
                                          <p:spTgt spid="3">
                                            <p:graphicEl>
                                              <a:dgm id="{F5A9D4DD-7EDC-4397-BA27-D6A630B6F494}"/>
                                            </p:graphicEl>
                                          </p:spTgt>
                                        </p:tgtEl>
                                      </p:cBhvr>
                                    </p:animEffect>
                                    <p:anim calcmode="lin" valueType="num">
                                      <p:cBhvr>
                                        <p:cTn id="69" dur="500" fill="hold"/>
                                        <p:tgtEl>
                                          <p:spTgt spid="3">
                                            <p:graphicEl>
                                              <a:dgm id="{F5A9D4DD-7EDC-4397-BA27-D6A630B6F494}"/>
                                            </p:graphicEl>
                                          </p:spTgt>
                                        </p:tgtEl>
                                        <p:attrNameLst>
                                          <p:attrName>ppt_x</p:attrName>
                                        </p:attrNameLst>
                                      </p:cBhvr>
                                      <p:tavLst>
                                        <p:tav tm="0">
                                          <p:val>
                                            <p:fltVal val="0.5"/>
                                          </p:val>
                                        </p:tav>
                                        <p:tav tm="100000">
                                          <p:val>
                                            <p:strVal val="#ppt_x"/>
                                          </p:val>
                                        </p:tav>
                                      </p:tavLst>
                                    </p:anim>
                                    <p:anim calcmode="lin" valueType="num">
                                      <p:cBhvr>
                                        <p:cTn id="70" dur="500" fill="hold"/>
                                        <p:tgtEl>
                                          <p:spTgt spid="3">
                                            <p:graphicEl>
                                              <a:dgm id="{F5A9D4DD-7EDC-4397-BA27-D6A630B6F494}"/>
                                            </p:graphicEl>
                                          </p:spTgt>
                                        </p:tgtEl>
                                        <p:attrNameLst>
                                          <p:attrName>ppt_y</p:attrName>
                                        </p:attrNameLst>
                                      </p:cBhvr>
                                      <p:tavLst>
                                        <p:tav tm="0">
                                          <p:val>
                                            <p:fltVal val="0.5"/>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53" presetClass="entr" presetSubtype="528" fill="hold" grpId="0" nodeType="clickEffect">
                                  <p:stCondLst>
                                    <p:cond delay="0"/>
                                  </p:stCondLst>
                                  <p:childTnLst>
                                    <p:set>
                                      <p:cBhvr>
                                        <p:cTn id="74" dur="1" fill="hold">
                                          <p:stCondLst>
                                            <p:cond delay="0"/>
                                          </p:stCondLst>
                                        </p:cTn>
                                        <p:tgtEl>
                                          <p:spTgt spid="3">
                                            <p:graphicEl>
                                              <a:dgm id="{F91C80D5-6001-4D0E-AF44-23205CEDEDA4}"/>
                                            </p:graphicEl>
                                          </p:spTgt>
                                        </p:tgtEl>
                                        <p:attrNameLst>
                                          <p:attrName>style.visibility</p:attrName>
                                        </p:attrNameLst>
                                      </p:cBhvr>
                                      <p:to>
                                        <p:strVal val="visible"/>
                                      </p:to>
                                    </p:set>
                                    <p:anim calcmode="lin" valueType="num">
                                      <p:cBhvr>
                                        <p:cTn id="75" dur="500" fill="hold"/>
                                        <p:tgtEl>
                                          <p:spTgt spid="3">
                                            <p:graphicEl>
                                              <a:dgm id="{F91C80D5-6001-4D0E-AF44-23205CEDEDA4}"/>
                                            </p:graphicEl>
                                          </p:spTgt>
                                        </p:tgtEl>
                                        <p:attrNameLst>
                                          <p:attrName>ppt_w</p:attrName>
                                        </p:attrNameLst>
                                      </p:cBhvr>
                                      <p:tavLst>
                                        <p:tav tm="0">
                                          <p:val>
                                            <p:fltVal val="0"/>
                                          </p:val>
                                        </p:tav>
                                        <p:tav tm="100000">
                                          <p:val>
                                            <p:strVal val="#ppt_w"/>
                                          </p:val>
                                        </p:tav>
                                      </p:tavLst>
                                    </p:anim>
                                    <p:anim calcmode="lin" valueType="num">
                                      <p:cBhvr>
                                        <p:cTn id="76" dur="500" fill="hold"/>
                                        <p:tgtEl>
                                          <p:spTgt spid="3">
                                            <p:graphicEl>
                                              <a:dgm id="{F91C80D5-6001-4D0E-AF44-23205CEDEDA4}"/>
                                            </p:graphicEl>
                                          </p:spTgt>
                                        </p:tgtEl>
                                        <p:attrNameLst>
                                          <p:attrName>ppt_h</p:attrName>
                                        </p:attrNameLst>
                                      </p:cBhvr>
                                      <p:tavLst>
                                        <p:tav tm="0">
                                          <p:val>
                                            <p:fltVal val="0"/>
                                          </p:val>
                                        </p:tav>
                                        <p:tav tm="100000">
                                          <p:val>
                                            <p:strVal val="#ppt_h"/>
                                          </p:val>
                                        </p:tav>
                                      </p:tavLst>
                                    </p:anim>
                                    <p:animEffect transition="in" filter="fade">
                                      <p:cBhvr>
                                        <p:cTn id="77" dur="500"/>
                                        <p:tgtEl>
                                          <p:spTgt spid="3">
                                            <p:graphicEl>
                                              <a:dgm id="{F91C80D5-6001-4D0E-AF44-23205CEDEDA4}"/>
                                            </p:graphicEl>
                                          </p:spTgt>
                                        </p:tgtEl>
                                      </p:cBhvr>
                                    </p:animEffect>
                                    <p:anim calcmode="lin" valueType="num">
                                      <p:cBhvr>
                                        <p:cTn id="78" dur="500" fill="hold"/>
                                        <p:tgtEl>
                                          <p:spTgt spid="3">
                                            <p:graphicEl>
                                              <a:dgm id="{F91C80D5-6001-4D0E-AF44-23205CEDEDA4}"/>
                                            </p:graphicEl>
                                          </p:spTgt>
                                        </p:tgtEl>
                                        <p:attrNameLst>
                                          <p:attrName>ppt_x</p:attrName>
                                        </p:attrNameLst>
                                      </p:cBhvr>
                                      <p:tavLst>
                                        <p:tav tm="0">
                                          <p:val>
                                            <p:fltVal val="0.5"/>
                                          </p:val>
                                        </p:tav>
                                        <p:tav tm="100000">
                                          <p:val>
                                            <p:strVal val="#ppt_x"/>
                                          </p:val>
                                        </p:tav>
                                      </p:tavLst>
                                    </p:anim>
                                    <p:anim calcmode="lin" valueType="num">
                                      <p:cBhvr>
                                        <p:cTn id="79" dur="500" fill="hold"/>
                                        <p:tgtEl>
                                          <p:spTgt spid="3">
                                            <p:graphicEl>
                                              <a:dgm id="{F91C80D5-6001-4D0E-AF44-23205CEDEDA4}"/>
                                            </p:graphicEl>
                                          </p:spTgt>
                                        </p:tgtEl>
                                        <p:attrNameLst>
                                          <p:attrName>ppt_y</p:attrName>
                                        </p:attrNameLst>
                                      </p:cBhvr>
                                      <p:tavLst>
                                        <p:tav tm="0">
                                          <p:val>
                                            <p:fltVal val="0.5"/>
                                          </p:val>
                                        </p:tav>
                                        <p:tav tm="100000">
                                          <p:val>
                                            <p:strVal val="#ppt_y"/>
                                          </p:val>
                                        </p:tav>
                                      </p:tavLst>
                                    </p:anim>
                                  </p:childTnLst>
                                </p:cTn>
                              </p:par>
                              <p:par>
                                <p:cTn id="80" presetID="53" presetClass="entr" presetSubtype="528" fill="hold" grpId="0" nodeType="withEffect">
                                  <p:stCondLst>
                                    <p:cond delay="0"/>
                                  </p:stCondLst>
                                  <p:childTnLst>
                                    <p:set>
                                      <p:cBhvr>
                                        <p:cTn id="81" dur="1" fill="hold">
                                          <p:stCondLst>
                                            <p:cond delay="0"/>
                                          </p:stCondLst>
                                        </p:cTn>
                                        <p:tgtEl>
                                          <p:spTgt spid="3">
                                            <p:graphicEl>
                                              <a:dgm id="{32C80DC7-1DD2-4977-A76D-3D9A78D7BF74}"/>
                                            </p:graphicEl>
                                          </p:spTgt>
                                        </p:tgtEl>
                                        <p:attrNameLst>
                                          <p:attrName>style.visibility</p:attrName>
                                        </p:attrNameLst>
                                      </p:cBhvr>
                                      <p:to>
                                        <p:strVal val="visible"/>
                                      </p:to>
                                    </p:set>
                                    <p:anim calcmode="lin" valueType="num">
                                      <p:cBhvr>
                                        <p:cTn id="82" dur="500" fill="hold"/>
                                        <p:tgtEl>
                                          <p:spTgt spid="3">
                                            <p:graphicEl>
                                              <a:dgm id="{32C80DC7-1DD2-4977-A76D-3D9A78D7BF74}"/>
                                            </p:graphicEl>
                                          </p:spTgt>
                                        </p:tgtEl>
                                        <p:attrNameLst>
                                          <p:attrName>ppt_w</p:attrName>
                                        </p:attrNameLst>
                                      </p:cBhvr>
                                      <p:tavLst>
                                        <p:tav tm="0">
                                          <p:val>
                                            <p:fltVal val="0"/>
                                          </p:val>
                                        </p:tav>
                                        <p:tav tm="100000">
                                          <p:val>
                                            <p:strVal val="#ppt_w"/>
                                          </p:val>
                                        </p:tav>
                                      </p:tavLst>
                                    </p:anim>
                                    <p:anim calcmode="lin" valueType="num">
                                      <p:cBhvr>
                                        <p:cTn id="83" dur="500" fill="hold"/>
                                        <p:tgtEl>
                                          <p:spTgt spid="3">
                                            <p:graphicEl>
                                              <a:dgm id="{32C80DC7-1DD2-4977-A76D-3D9A78D7BF74}"/>
                                            </p:graphicEl>
                                          </p:spTgt>
                                        </p:tgtEl>
                                        <p:attrNameLst>
                                          <p:attrName>ppt_h</p:attrName>
                                        </p:attrNameLst>
                                      </p:cBhvr>
                                      <p:tavLst>
                                        <p:tav tm="0">
                                          <p:val>
                                            <p:fltVal val="0"/>
                                          </p:val>
                                        </p:tav>
                                        <p:tav tm="100000">
                                          <p:val>
                                            <p:strVal val="#ppt_h"/>
                                          </p:val>
                                        </p:tav>
                                      </p:tavLst>
                                    </p:anim>
                                    <p:animEffect transition="in" filter="fade">
                                      <p:cBhvr>
                                        <p:cTn id="84" dur="500"/>
                                        <p:tgtEl>
                                          <p:spTgt spid="3">
                                            <p:graphicEl>
                                              <a:dgm id="{32C80DC7-1DD2-4977-A76D-3D9A78D7BF74}"/>
                                            </p:graphicEl>
                                          </p:spTgt>
                                        </p:tgtEl>
                                      </p:cBhvr>
                                    </p:animEffect>
                                    <p:anim calcmode="lin" valueType="num">
                                      <p:cBhvr>
                                        <p:cTn id="85" dur="500" fill="hold"/>
                                        <p:tgtEl>
                                          <p:spTgt spid="3">
                                            <p:graphicEl>
                                              <a:dgm id="{32C80DC7-1DD2-4977-A76D-3D9A78D7BF74}"/>
                                            </p:graphicEl>
                                          </p:spTgt>
                                        </p:tgtEl>
                                        <p:attrNameLst>
                                          <p:attrName>ppt_x</p:attrName>
                                        </p:attrNameLst>
                                      </p:cBhvr>
                                      <p:tavLst>
                                        <p:tav tm="0">
                                          <p:val>
                                            <p:fltVal val="0.5"/>
                                          </p:val>
                                        </p:tav>
                                        <p:tav tm="100000">
                                          <p:val>
                                            <p:strVal val="#ppt_x"/>
                                          </p:val>
                                        </p:tav>
                                      </p:tavLst>
                                    </p:anim>
                                    <p:anim calcmode="lin" valueType="num">
                                      <p:cBhvr>
                                        <p:cTn id="86" dur="500" fill="hold"/>
                                        <p:tgtEl>
                                          <p:spTgt spid="3">
                                            <p:graphicEl>
                                              <a:dgm id="{32C80DC7-1DD2-4977-A76D-3D9A78D7BF74}"/>
                                            </p:graphicEl>
                                          </p:spTgt>
                                        </p:tgtEl>
                                        <p:attrNameLst>
                                          <p:attrName>ppt_y</p:attrName>
                                        </p:attrNameLst>
                                      </p:cBhvr>
                                      <p:tavLst>
                                        <p:tav tm="0">
                                          <p:val>
                                            <p:fltVal val="0.5"/>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53" presetClass="entr" presetSubtype="528" fill="hold" grpId="0" nodeType="clickEffect">
                                  <p:stCondLst>
                                    <p:cond delay="0"/>
                                  </p:stCondLst>
                                  <p:childTnLst>
                                    <p:set>
                                      <p:cBhvr>
                                        <p:cTn id="90" dur="1" fill="hold">
                                          <p:stCondLst>
                                            <p:cond delay="0"/>
                                          </p:stCondLst>
                                        </p:cTn>
                                        <p:tgtEl>
                                          <p:spTgt spid="3">
                                            <p:graphicEl>
                                              <a:dgm id="{F59174CE-0E36-42C0-9196-F968BB3A0FE2}"/>
                                            </p:graphicEl>
                                          </p:spTgt>
                                        </p:tgtEl>
                                        <p:attrNameLst>
                                          <p:attrName>style.visibility</p:attrName>
                                        </p:attrNameLst>
                                      </p:cBhvr>
                                      <p:to>
                                        <p:strVal val="visible"/>
                                      </p:to>
                                    </p:set>
                                    <p:anim calcmode="lin" valueType="num">
                                      <p:cBhvr>
                                        <p:cTn id="91" dur="500" fill="hold"/>
                                        <p:tgtEl>
                                          <p:spTgt spid="3">
                                            <p:graphicEl>
                                              <a:dgm id="{F59174CE-0E36-42C0-9196-F968BB3A0FE2}"/>
                                            </p:graphicEl>
                                          </p:spTgt>
                                        </p:tgtEl>
                                        <p:attrNameLst>
                                          <p:attrName>ppt_w</p:attrName>
                                        </p:attrNameLst>
                                      </p:cBhvr>
                                      <p:tavLst>
                                        <p:tav tm="0">
                                          <p:val>
                                            <p:fltVal val="0"/>
                                          </p:val>
                                        </p:tav>
                                        <p:tav tm="100000">
                                          <p:val>
                                            <p:strVal val="#ppt_w"/>
                                          </p:val>
                                        </p:tav>
                                      </p:tavLst>
                                    </p:anim>
                                    <p:anim calcmode="lin" valueType="num">
                                      <p:cBhvr>
                                        <p:cTn id="92" dur="500" fill="hold"/>
                                        <p:tgtEl>
                                          <p:spTgt spid="3">
                                            <p:graphicEl>
                                              <a:dgm id="{F59174CE-0E36-42C0-9196-F968BB3A0FE2}"/>
                                            </p:graphicEl>
                                          </p:spTgt>
                                        </p:tgtEl>
                                        <p:attrNameLst>
                                          <p:attrName>ppt_h</p:attrName>
                                        </p:attrNameLst>
                                      </p:cBhvr>
                                      <p:tavLst>
                                        <p:tav tm="0">
                                          <p:val>
                                            <p:fltVal val="0"/>
                                          </p:val>
                                        </p:tav>
                                        <p:tav tm="100000">
                                          <p:val>
                                            <p:strVal val="#ppt_h"/>
                                          </p:val>
                                        </p:tav>
                                      </p:tavLst>
                                    </p:anim>
                                    <p:animEffect transition="in" filter="fade">
                                      <p:cBhvr>
                                        <p:cTn id="93" dur="500"/>
                                        <p:tgtEl>
                                          <p:spTgt spid="3">
                                            <p:graphicEl>
                                              <a:dgm id="{F59174CE-0E36-42C0-9196-F968BB3A0FE2}"/>
                                            </p:graphicEl>
                                          </p:spTgt>
                                        </p:tgtEl>
                                      </p:cBhvr>
                                    </p:animEffect>
                                    <p:anim calcmode="lin" valueType="num">
                                      <p:cBhvr>
                                        <p:cTn id="94" dur="500" fill="hold"/>
                                        <p:tgtEl>
                                          <p:spTgt spid="3">
                                            <p:graphicEl>
                                              <a:dgm id="{F59174CE-0E36-42C0-9196-F968BB3A0FE2}"/>
                                            </p:graphicEl>
                                          </p:spTgt>
                                        </p:tgtEl>
                                        <p:attrNameLst>
                                          <p:attrName>ppt_x</p:attrName>
                                        </p:attrNameLst>
                                      </p:cBhvr>
                                      <p:tavLst>
                                        <p:tav tm="0">
                                          <p:val>
                                            <p:fltVal val="0.5"/>
                                          </p:val>
                                        </p:tav>
                                        <p:tav tm="100000">
                                          <p:val>
                                            <p:strVal val="#ppt_x"/>
                                          </p:val>
                                        </p:tav>
                                      </p:tavLst>
                                    </p:anim>
                                    <p:anim calcmode="lin" valueType="num">
                                      <p:cBhvr>
                                        <p:cTn id="95" dur="500" fill="hold"/>
                                        <p:tgtEl>
                                          <p:spTgt spid="3">
                                            <p:graphicEl>
                                              <a:dgm id="{F59174CE-0E36-42C0-9196-F968BB3A0FE2}"/>
                                            </p:graphicEl>
                                          </p:spTgt>
                                        </p:tgtEl>
                                        <p:attrNameLst>
                                          <p:attrName>ppt_y</p:attrName>
                                        </p:attrNameLst>
                                      </p:cBhvr>
                                      <p:tavLst>
                                        <p:tav tm="0">
                                          <p:val>
                                            <p:fltVal val="0.5"/>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53" presetClass="entr" presetSubtype="528" fill="hold" grpId="0" nodeType="clickEffect">
                                  <p:stCondLst>
                                    <p:cond delay="0"/>
                                  </p:stCondLst>
                                  <p:childTnLst>
                                    <p:set>
                                      <p:cBhvr>
                                        <p:cTn id="99" dur="1" fill="hold">
                                          <p:stCondLst>
                                            <p:cond delay="0"/>
                                          </p:stCondLst>
                                        </p:cTn>
                                        <p:tgtEl>
                                          <p:spTgt spid="3">
                                            <p:graphicEl>
                                              <a:dgm id="{A34A24DE-CBED-40FD-A90C-6FC87E8CE41A}"/>
                                            </p:graphicEl>
                                          </p:spTgt>
                                        </p:tgtEl>
                                        <p:attrNameLst>
                                          <p:attrName>style.visibility</p:attrName>
                                        </p:attrNameLst>
                                      </p:cBhvr>
                                      <p:to>
                                        <p:strVal val="visible"/>
                                      </p:to>
                                    </p:set>
                                    <p:anim calcmode="lin" valueType="num">
                                      <p:cBhvr>
                                        <p:cTn id="100" dur="500" fill="hold"/>
                                        <p:tgtEl>
                                          <p:spTgt spid="3">
                                            <p:graphicEl>
                                              <a:dgm id="{A34A24DE-CBED-40FD-A90C-6FC87E8CE41A}"/>
                                            </p:graphicEl>
                                          </p:spTgt>
                                        </p:tgtEl>
                                        <p:attrNameLst>
                                          <p:attrName>ppt_w</p:attrName>
                                        </p:attrNameLst>
                                      </p:cBhvr>
                                      <p:tavLst>
                                        <p:tav tm="0">
                                          <p:val>
                                            <p:fltVal val="0"/>
                                          </p:val>
                                        </p:tav>
                                        <p:tav tm="100000">
                                          <p:val>
                                            <p:strVal val="#ppt_w"/>
                                          </p:val>
                                        </p:tav>
                                      </p:tavLst>
                                    </p:anim>
                                    <p:anim calcmode="lin" valueType="num">
                                      <p:cBhvr>
                                        <p:cTn id="101" dur="500" fill="hold"/>
                                        <p:tgtEl>
                                          <p:spTgt spid="3">
                                            <p:graphicEl>
                                              <a:dgm id="{A34A24DE-CBED-40FD-A90C-6FC87E8CE41A}"/>
                                            </p:graphicEl>
                                          </p:spTgt>
                                        </p:tgtEl>
                                        <p:attrNameLst>
                                          <p:attrName>ppt_h</p:attrName>
                                        </p:attrNameLst>
                                      </p:cBhvr>
                                      <p:tavLst>
                                        <p:tav tm="0">
                                          <p:val>
                                            <p:fltVal val="0"/>
                                          </p:val>
                                        </p:tav>
                                        <p:tav tm="100000">
                                          <p:val>
                                            <p:strVal val="#ppt_h"/>
                                          </p:val>
                                        </p:tav>
                                      </p:tavLst>
                                    </p:anim>
                                    <p:animEffect transition="in" filter="fade">
                                      <p:cBhvr>
                                        <p:cTn id="102" dur="500"/>
                                        <p:tgtEl>
                                          <p:spTgt spid="3">
                                            <p:graphicEl>
                                              <a:dgm id="{A34A24DE-CBED-40FD-A90C-6FC87E8CE41A}"/>
                                            </p:graphicEl>
                                          </p:spTgt>
                                        </p:tgtEl>
                                      </p:cBhvr>
                                    </p:animEffect>
                                    <p:anim calcmode="lin" valueType="num">
                                      <p:cBhvr>
                                        <p:cTn id="103" dur="500" fill="hold"/>
                                        <p:tgtEl>
                                          <p:spTgt spid="3">
                                            <p:graphicEl>
                                              <a:dgm id="{A34A24DE-CBED-40FD-A90C-6FC87E8CE41A}"/>
                                            </p:graphicEl>
                                          </p:spTgt>
                                        </p:tgtEl>
                                        <p:attrNameLst>
                                          <p:attrName>ppt_x</p:attrName>
                                        </p:attrNameLst>
                                      </p:cBhvr>
                                      <p:tavLst>
                                        <p:tav tm="0">
                                          <p:val>
                                            <p:fltVal val="0.5"/>
                                          </p:val>
                                        </p:tav>
                                        <p:tav tm="100000">
                                          <p:val>
                                            <p:strVal val="#ppt_x"/>
                                          </p:val>
                                        </p:tav>
                                      </p:tavLst>
                                    </p:anim>
                                    <p:anim calcmode="lin" valueType="num">
                                      <p:cBhvr>
                                        <p:cTn id="104" dur="500" fill="hold"/>
                                        <p:tgtEl>
                                          <p:spTgt spid="3">
                                            <p:graphicEl>
                                              <a:dgm id="{A34A24DE-CBED-40FD-A90C-6FC87E8CE41A}"/>
                                            </p:graphicEl>
                                          </p:spTgt>
                                        </p:tgtEl>
                                        <p:attrNameLst>
                                          <p:attrName>ppt_y</p:attrName>
                                        </p:attrNameLst>
                                      </p:cBhvr>
                                      <p:tavLst>
                                        <p:tav tm="0">
                                          <p:val>
                                            <p:fltVal val="0.5"/>
                                          </p:val>
                                        </p:tav>
                                        <p:tav tm="100000">
                                          <p:val>
                                            <p:strVal val="#ppt_y"/>
                                          </p:val>
                                        </p:tav>
                                      </p:tavLst>
                                    </p:anim>
                                  </p:childTnLst>
                                </p:cTn>
                              </p:par>
                              <p:par>
                                <p:cTn id="105" presetID="53" presetClass="entr" presetSubtype="528" fill="hold" grpId="0" nodeType="withEffect">
                                  <p:stCondLst>
                                    <p:cond delay="0"/>
                                  </p:stCondLst>
                                  <p:childTnLst>
                                    <p:set>
                                      <p:cBhvr>
                                        <p:cTn id="106" dur="1" fill="hold">
                                          <p:stCondLst>
                                            <p:cond delay="0"/>
                                          </p:stCondLst>
                                        </p:cTn>
                                        <p:tgtEl>
                                          <p:spTgt spid="3">
                                            <p:graphicEl>
                                              <a:dgm id="{31314C8A-DE59-4482-AB95-1EFEFC803666}"/>
                                            </p:graphicEl>
                                          </p:spTgt>
                                        </p:tgtEl>
                                        <p:attrNameLst>
                                          <p:attrName>style.visibility</p:attrName>
                                        </p:attrNameLst>
                                      </p:cBhvr>
                                      <p:to>
                                        <p:strVal val="visible"/>
                                      </p:to>
                                    </p:set>
                                    <p:anim calcmode="lin" valueType="num">
                                      <p:cBhvr>
                                        <p:cTn id="107" dur="500" fill="hold"/>
                                        <p:tgtEl>
                                          <p:spTgt spid="3">
                                            <p:graphicEl>
                                              <a:dgm id="{31314C8A-DE59-4482-AB95-1EFEFC803666}"/>
                                            </p:graphicEl>
                                          </p:spTgt>
                                        </p:tgtEl>
                                        <p:attrNameLst>
                                          <p:attrName>ppt_w</p:attrName>
                                        </p:attrNameLst>
                                      </p:cBhvr>
                                      <p:tavLst>
                                        <p:tav tm="0">
                                          <p:val>
                                            <p:fltVal val="0"/>
                                          </p:val>
                                        </p:tav>
                                        <p:tav tm="100000">
                                          <p:val>
                                            <p:strVal val="#ppt_w"/>
                                          </p:val>
                                        </p:tav>
                                      </p:tavLst>
                                    </p:anim>
                                    <p:anim calcmode="lin" valueType="num">
                                      <p:cBhvr>
                                        <p:cTn id="108" dur="500" fill="hold"/>
                                        <p:tgtEl>
                                          <p:spTgt spid="3">
                                            <p:graphicEl>
                                              <a:dgm id="{31314C8A-DE59-4482-AB95-1EFEFC803666}"/>
                                            </p:graphicEl>
                                          </p:spTgt>
                                        </p:tgtEl>
                                        <p:attrNameLst>
                                          <p:attrName>ppt_h</p:attrName>
                                        </p:attrNameLst>
                                      </p:cBhvr>
                                      <p:tavLst>
                                        <p:tav tm="0">
                                          <p:val>
                                            <p:fltVal val="0"/>
                                          </p:val>
                                        </p:tav>
                                        <p:tav tm="100000">
                                          <p:val>
                                            <p:strVal val="#ppt_h"/>
                                          </p:val>
                                        </p:tav>
                                      </p:tavLst>
                                    </p:anim>
                                    <p:animEffect transition="in" filter="fade">
                                      <p:cBhvr>
                                        <p:cTn id="109" dur="500"/>
                                        <p:tgtEl>
                                          <p:spTgt spid="3">
                                            <p:graphicEl>
                                              <a:dgm id="{31314C8A-DE59-4482-AB95-1EFEFC803666}"/>
                                            </p:graphicEl>
                                          </p:spTgt>
                                        </p:tgtEl>
                                      </p:cBhvr>
                                    </p:animEffect>
                                    <p:anim calcmode="lin" valueType="num">
                                      <p:cBhvr>
                                        <p:cTn id="110" dur="500" fill="hold"/>
                                        <p:tgtEl>
                                          <p:spTgt spid="3">
                                            <p:graphicEl>
                                              <a:dgm id="{31314C8A-DE59-4482-AB95-1EFEFC803666}"/>
                                            </p:graphicEl>
                                          </p:spTgt>
                                        </p:tgtEl>
                                        <p:attrNameLst>
                                          <p:attrName>ppt_x</p:attrName>
                                        </p:attrNameLst>
                                      </p:cBhvr>
                                      <p:tavLst>
                                        <p:tav tm="0">
                                          <p:val>
                                            <p:fltVal val="0.5"/>
                                          </p:val>
                                        </p:tav>
                                        <p:tav tm="100000">
                                          <p:val>
                                            <p:strVal val="#ppt_x"/>
                                          </p:val>
                                        </p:tav>
                                      </p:tavLst>
                                    </p:anim>
                                    <p:anim calcmode="lin" valueType="num">
                                      <p:cBhvr>
                                        <p:cTn id="111" dur="500" fill="hold"/>
                                        <p:tgtEl>
                                          <p:spTgt spid="3">
                                            <p:graphicEl>
                                              <a:dgm id="{31314C8A-DE59-4482-AB95-1EFEFC803666}"/>
                                            </p:graphicEl>
                                          </p:spTgt>
                                        </p:tgtEl>
                                        <p:attrNameLst>
                                          <p:attrName>ppt_y</p:attrName>
                                        </p:attrNameLst>
                                      </p:cBhvr>
                                      <p:tavLst>
                                        <p:tav tm="0">
                                          <p:val>
                                            <p:fltVal val="0.5"/>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53" presetClass="entr" presetSubtype="528" fill="hold" grpId="0" nodeType="clickEffect">
                                  <p:stCondLst>
                                    <p:cond delay="0"/>
                                  </p:stCondLst>
                                  <p:childTnLst>
                                    <p:set>
                                      <p:cBhvr>
                                        <p:cTn id="115" dur="1" fill="hold">
                                          <p:stCondLst>
                                            <p:cond delay="0"/>
                                          </p:stCondLst>
                                        </p:cTn>
                                        <p:tgtEl>
                                          <p:spTgt spid="3">
                                            <p:graphicEl>
                                              <a:dgm id="{D98F2DAE-8168-4DD1-A697-D17393480C42}"/>
                                            </p:graphicEl>
                                          </p:spTgt>
                                        </p:tgtEl>
                                        <p:attrNameLst>
                                          <p:attrName>style.visibility</p:attrName>
                                        </p:attrNameLst>
                                      </p:cBhvr>
                                      <p:to>
                                        <p:strVal val="visible"/>
                                      </p:to>
                                    </p:set>
                                    <p:anim calcmode="lin" valueType="num">
                                      <p:cBhvr>
                                        <p:cTn id="116" dur="500" fill="hold"/>
                                        <p:tgtEl>
                                          <p:spTgt spid="3">
                                            <p:graphicEl>
                                              <a:dgm id="{D98F2DAE-8168-4DD1-A697-D17393480C42}"/>
                                            </p:graphicEl>
                                          </p:spTgt>
                                        </p:tgtEl>
                                        <p:attrNameLst>
                                          <p:attrName>ppt_w</p:attrName>
                                        </p:attrNameLst>
                                      </p:cBhvr>
                                      <p:tavLst>
                                        <p:tav tm="0">
                                          <p:val>
                                            <p:fltVal val="0"/>
                                          </p:val>
                                        </p:tav>
                                        <p:tav tm="100000">
                                          <p:val>
                                            <p:strVal val="#ppt_w"/>
                                          </p:val>
                                        </p:tav>
                                      </p:tavLst>
                                    </p:anim>
                                    <p:anim calcmode="lin" valueType="num">
                                      <p:cBhvr>
                                        <p:cTn id="117" dur="500" fill="hold"/>
                                        <p:tgtEl>
                                          <p:spTgt spid="3">
                                            <p:graphicEl>
                                              <a:dgm id="{D98F2DAE-8168-4DD1-A697-D17393480C42}"/>
                                            </p:graphicEl>
                                          </p:spTgt>
                                        </p:tgtEl>
                                        <p:attrNameLst>
                                          <p:attrName>ppt_h</p:attrName>
                                        </p:attrNameLst>
                                      </p:cBhvr>
                                      <p:tavLst>
                                        <p:tav tm="0">
                                          <p:val>
                                            <p:fltVal val="0"/>
                                          </p:val>
                                        </p:tav>
                                        <p:tav tm="100000">
                                          <p:val>
                                            <p:strVal val="#ppt_h"/>
                                          </p:val>
                                        </p:tav>
                                      </p:tavLst>
                                    </p:anim>
                                    <p:animEffect transition="in" filter="fade">
                                      <p:cBhvr>
                                        <p:cTn id="118" dur="500"/>
                                        <p:tgtEl>
                                          <p:spTgt spid="3">
                                            <p:graphicEl>
                                              <a:dgm id="{D98F2DAE-8168-4DD1-A697-D17393480C42}"/>
                                            </p:graphicEl>
                                          </p:spTgt>
                                        </p:tgtEl>
                                      </p:cBhvr>
                                    </p:animEffect>
                                    <p:anim calcmode="lin" valueType="num">
                                      <p:cBhvr>
                                        <p:cTn id="119" dur="500" fill="hold"/>
                                        <p:tgtEl>
                                          <p:spTgt spid="3">
                                            <p:graphicEl>
                                              <a:dgm id="{D98F2DAE-8168-4DD1-A697-D17393480C42}"/>
                                            </p:graphicEl>
                                          </p:spTgt>
                                        </p:tgtEl>
                                        <p:attrNameLst>
                                          <p:attrName>ppt_x</p:attrName>
                                        </p:attrNameLst>
                                      </p:cBhvr>
                                      <p:tavLst>
                                        <p:tav tm="0">
                                          <p:val>
                                            <p:fltVal val="0.5"/>
                                          </p:val>
                                        </p:tav>
                                        <p:tav tm="100000">
                                          <p:val>
                                            <p:strVal val="#ppt_x"/>
                                          </p:val>
                                        </p:tav>
                                      </p:tavLst>
                                    </p:anim>
                                    <p:anim calcmode="lin" valueType="num">
                                      <p:cBhvr>
                                        <p:cTn id="120" dur="500" fill="hold"/>
                                        <p:tgtEl>
                                          <p:spTgt spid="3">
                                            <p:graphicEl>
                                              <a:dgm id="{D98F2DAE-8168-4DD1-A697-D17393480C42}"/>
                                            </p:graphicEl>
                                          </p:spTgt>
                                        </p:tgtEl>
                                        <p:attrNameLst>
                                          <p:attrName>ppt_y</p:attrName>
                                        </p:attrNameLst>
                                      </p:cBhvr>
                                      <p:tavLst>
                                        <p:tav tm="0">
                                          <p:val>
                                            <p:fltVal val="0.5"/>
                                          </p:val>
                                        </p:tav>
                                        <p:tav tm="100000">
                                          <p:val>
                                            <p:strVal val="#ppt_y"/>
                                          </p:val>
                                        </p:tav>
                                      </p:tavLst>
                                    </p:anim>
                                  </p:childTnLst>
                                </p:cTn>
                              </p:par>
                              <p:par>
                                <p:cTn id="121" presetID="53" presetClass="entr" presetSubtype="528" fill="hold" grpId="0" nodeType="withEffect">
                                  <p:stCondLst>
                                    <p:cond delay="0"/>
                                  </p:stCondLst>
                                  <p:childTnLst>
                                    <p:set>
                                      <p:cBhvr>
                                        <p:cTn id="122" dur="1" fill="hold">
                                          <p:stCondLst>
                                            <p:cond delay="0"/>
                                          </p:stCondLst>
                                        </p:cTn>
                                        <p:tgtEl>
                                          <p:spTgt spid="3">
                                            <p:graphicEl>
                                              <a:dgm id="{97BEC781-2A1C-4302-843E-F9C61D7F61BD}"/>
                                            </p:graphicEl>
                                          </p:spTgt>
                                        </p:tgtEl>
                                        <p:attrNameLst>
                                          <p:attrName>style.visibility</p:attrName>
                                        </p:attrNameLst>
                                      </p:cBhvr>
                                      <p:to>
                                        <p:strVal val="visible"/>
                                      </p:to>
                                    </p:set>
                                    <p:anim calcmode="lin" valueType="num">
                                      <p:cBhvr>
                                        <p:cTn id="123" dur="500" fill="hold"/>
                                        <p:tgtEl>
                                          <p:spTgt spid="3">
                                            <p:graphicEl>
                                              <a:dgm id="{97BEC781-2A1C-4302-843E-F9C61D7F61BD}"/>
                                            </p:graphicEl>
                                          </p:spTgt>
                                        </p:tgtEl>
                                        <p:attrNameLst>
                                          <p:attrName>ppt_w</p:attrName>
                                        </p:attrNameLst>
                                      </p:cBhvr>
                                      <p:tavLst>
                                        <p:tav tm="0">
                                          <p:val>
                                            <p:fltVal val="0"/>
                                          </p:val>
                                        </p:tav>
                                        <p:tav tm="100000">
                                          <p:val>
                                            <p:strVal val="#ppt_w"/>
                                          </p:val>
                                        </p:tav>
                                      </p:tavLst>
                                    </p:anim>
                                    <p:anim calcmode="lin" valueType="num">
                                      <p:cBhvr>
                                        <p:cTn id="124" dur="500" fill="hold"/>
                                        <p:tgtEl>
                                          <p:spTgt spid="3">
                                            <p:graphicEl>
                                              <a:dgm id="{97BEC781-2A1C-4302-843E-F9C61D7F61BD}"/>
                                            </p:graphicEl>
                                          </p:spTgt>
                                        </p:tgtEl>
                                        <p:attrNameLst>
                                          <p:attrName>ppt_h</p:attrName>
                                        </p:attrNameLst>
                                      </p:cBhvr>
                                      <p:tavLst>
                                        <p:tav tm="0">
                                          <p:val>
                                            <p:fltVal val="0"/>
                                          </p:val>
                                        </p:tav>
                                        <p:tav tm="100000">
                                          <p:val>
                                            <p:strVal val="#ppt_h"/>
                                          </p:val>
                                        </p:tav>
                                      </p:tavLst>
                                    </p:anim>
                                    <p:animEffect transition="in" filter="fade">
                                      <p:cBhvr>
                                        <p:cTn id="125" dur="500"/>
                                        <p:tgtEl>
                                          <p:spTgt spid="3">
                                            <p:graphicEl>
                                              <a:dgm id="{97BEC781-2A1C-4302-843E-F9C61D7F61BD}"/>
                                            </p:graphicEl>
                                          </p:spTgt>
                                        </p:tgtEl>
                                      </p:cBhvr>
                                    </p:animEffect>
                                    <p:anim calcmode="lin" valueType="num">
                                      <p:cBhvr>
                                        <p:cTn id="126" dur="500" fill="hold"/>
                                        <p:tgtEl>
                                          <p:spTgt spid="3">
                                            <p:graphicEl>
                                              <a:dgm id="{97BEC781-2A1C-4302-843E-F9C61D7F61BD}"/>
                                            </p:graphicEl>
                                          </p:spTgt>
                                        </p:tgtEl>
                                        <p:attrNameLst>
                                          <p:attrName>ppt_x</p:attrName>
                                        </p:attrNameLst>
                                      </p:cBhvr>
                                      <p:tavLst>
                                        <p:tav tm="0">
                                          <p:val>
                                            <p:fltVal val="0.5"/>
                                          </p:val>
                                        </p:tav>
                                        <p:tav tm="100000">
                                          <p:val>
                                            <p:strVal val="#ppt_x"/>
                                          </p:val>
                                        </p:tav>
                                      </p:tavLst>
                                    </p:anim>
                                    <p:anim calcmode="lin" valueType="num">
                                      <p:cBhvr>
                                        <p:cTn id="127" dur="500" fill="hold"/>
                                        <p:tgtEl>
                                          <p:spTgt spid="3">
                                            <p:graphicEl>
                                              <a:dgm id="{97BEC781-2A1C-4302-843E-F9C61D7F61BD}"/>
                                            </p:graphic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356</TotalTime>
  <Words>2077</Words>
  <Application>Microsoft Office PowerPoint</Application>
  <PresentationFormat>On-screen Show (4:3)</PresentationFormat>
  <Paragraphs>142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درس پنجاهم</vt:lpstr>
      <vt:lpstr>درس پنجاهم مقدمه</vt:lpstr>
      <vt:lpstr>درس پنجاهم وضع زمین و دریاها و کوه ها</vt:lpstr>
      <vt:lpstr>درس پنجاهم وضع زمین و دریاها و کوه ها</vt:lpstr>
      <vt:lpstr>درس پنجاهم وضع آسمان و ستارگان</vt:lpstr>
      <vt:lpstr>درس پنجاهم شیپور مرگ</vt:lpstr>
      <vt:lpstr>درس پنجاهم شیپور حیات و آغاز رستاخیز</vt:lpstr>
      <vt:lpstr>درس پنجاهم شیپور حیات و آغاز رستاخیز</vt:lpstr>
      <vt:lpstr>درس پنجاهم ظهور حکومت الهی و انقطاع سبب ها و نسب ها</vt:lpstr>
      <vt:lpstr>درس پنجاهم ظهور حکومت الهی و انقطاع سبب ها و نسب ها</vt:lpstr>
      <vt:lpstr>درس پنجاهم محکمه عدل الهی</vt:lpstr>
      <vt:lpstr>درس پنجاهم محکمه عدل الهی</vt:lpstr>
      <vt:lpstr>درس پنجاهم به سوی اقامتگاه ابدی </vt:lpstr>
      <vt:lpstr>درس پنجاهم بهشت</vt:lpstr>
      <vt:lpstr>درس پنجاهم دوزخ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پنجاهم</dc:title>
  <dc:creator>mahdi</dc:creator>
  <cp:lastModifiedBy>mahdi</cp:lastModifiedBy>
  <cp:revision>26</cp:revision>
  <dcterms:created xsi:type="dcterms:W3CDTF">2012-04-28T15:29:13Z</dcterms:created>
  <dcterms:modified xsi:type="dcterms:W3CDTF">2012-04-30T18:19:41Z</dcterms:modified>
</cp:coreProperties>
</file>